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 id="2147483660" r:id="rId2"/>
    <p:sldMasterId id="2147483672" r:id="rId3"/>
    <p:sldMasterId id="2147483684" r:id="rId4"/>
    <p:sldMasterId id="2147483688" r:id="rId5"/>
    <p:sldMasterId id="2147483697" r:id="rId6"/>
  </p:sldMasterIdLst>
  <p:notesMasterIdLst>
    <p:notesMasterId r:id="rId14"/>
  </p:notesMasterIdLst>
  <p:sldIdLst>
    <p:sldId id="298" r:id="rId7"/>
    <p:sldId id="276" r:id="rId8"/>
    <p:sldId id="277" r:id="rId9"/>
    <p:sldId id="297" r:id="rId10"/>
    <p:sldId id="275" r:id="rId11"/>
    <p:sldId id="296" r:id="rId12"/>
    <p:sldId id="285"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ara Wasenius" initials="TW [2]" lastIdx="67" clrIdx="6"/>
  <p:cmAuthor id="1" name="Ben Rowe" initials="BR" lastIdx="24" clrIdx="0"/>
  <p:cmAuthor id="8" name="Tim Karges" initials="TK" lastIdx="37" clrIdx="7"/>
  <p:cmAuthor id="2" name="Ben Rowe" initials="BR [2]" lastIdx="1" clrIdx="1"/>
  <p:cmAuthor id="3" name="Ben Rowe" initials="BR [3]" lastIdx="1" clrIdx="2"/>
  <p:cmAuthor id="4" name="Ben Rowe" initials="BR [4]" lastIdx="1" clrIdx="3"/>
  <p:cmAuthor id="5" name="Cherie Squires" initials="CS" lastIdx="22" clrIdx="4"/>
  <p:cmAuthor id="6" name="Tara Wasenius" initials="TW" lastIdx="57" clrIdx="5"/>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89" autoAdjust="0"/>
    <p:restoredTop sz="72037" autoAdjust="0"/>
  </p:normalViewPr>
  <p:slideViewPr>
    <p:cSldViewPr snapToGrid="0" snapToObjects="1">
      <p:cViewPr varScale="1">
        <p:scale>
          <a:sx n="77" d="100"/>
          <a:sy n="77" d="100"/>
        </p:scale>
        <p:origin x="516" y="7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0443" y="0"/>
            <a:ext cx="2945659" cy="498055"/>
          </a:xfrm>
          <a:prstGeom prst="rect">
            <a:avLst/>
          </a:prstGeom>
        </p:spPr>
        <p:txBody>
          <a:bodyPr vert="horz" lIns="93177" tIns="46589" rIns="93177" bIns="46589" rtlCol="0"/>
          <a:lstStyle>
            <a:lvl1pPr algn="r">
              <a:defRPr sz="1200"/>
            </a:lvl1pPr>
          </a:lstStyle>
          <a:p>
            <a:fld id="{B41D4CF8-90D4-1F49-9A5A-A1B27E45C49F}" type="datetimeFigureOut">
              <a:rPr lang="en-US" smtClean="0"/>
              <a:t>9/25/2019</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4"/>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4"/>
          </a:xfrm>
          <a:prstGeom prst="rect">
            <a:avLst/>
          </a:prstGeom>
        </p:spPr>
        <p:txBody>
          <a:bodyPr vert="horz" lIns="93177" tIns="46589" rIns="93177" bIns="46589" rtlCol="0" anchor="b"/>
          <a:lstStyle>
            <a:lvl1pPr algn="r">
              <a:defRPr sz="1200"/>
            </a:lvl1pPr>
          </a:lstStyle>
          <a:p>
            <a:fld id="{1D799C04-D24A-C84F-9384-15F1FF4918C0}" type="slidenum">
              <a:rPr lang="en-US" smtClean="0"/>
              <a:t>‹#›</a:t>
            </a:fld>
            <a:endParaRPr lang="en-US"/>
          </a:p>
        </p:txBody>
      </p:sp>
    </p:spTree>
    <p:extLst>
      <p:ext uri="{BB962C8B-B14F-4D97-AF65-F5344CB8AC3E}">
        <p14:creationId xmlns:p14="http://schemas.microsoft.com/office/powerpoint/2010/main" val="629504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99C04-D24A-C84F-9384-15F1FF4918C0}" type="slidenum">
              <a:rPr lang="en-US" smtClean="0"/>
              <a:t>2</a:t>
            </a:fld>
            <a:endParaRPr lang="en-US"/>
          </a:p>
        </p:txBody>
      </p:sp>
    </p:spTree>
    <p:extLst>
      <p:ext uri="{BB962C8B-B14F-4D97-AF65-F5344CB8AC3E}">
        <p14:creationId xmlns:p14="http://schemas.microsoft.com/office/powerpoint/2010/main" val="2881966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Clinipace we’re a step above the rest because we truly provide the personal experience to not just make a promise to guide you through the trial, but to use our experience, our drive and our flexibility, to provide you with a simple partnership that believes in performance over promises. Any foreseen challenge is a challenge we accept with you.</a:t>
            </a:r>
          </a:p>
          <a:p>
            <a:endParaRPr lang="en-US" dirty="0"/>
          </a:p>
          <a:p>
            <a:r>
              <a:rPr lang="en-US" dirty="0"/>
              <a:t>At </a:t>
            </a:r>
            <a:r>
              <a:rPr lang="en-US" dirty="0" err="1"/>
              <a:t>Clinipace</a:t>
            </a:r>
            <a:r>
              <a:rPr lang="en-US" dirty="0"/>
              <a:t> ---it’s personal. </a:t>
            </a:r>
          </a:p>
        </p:txBody>
      </p:sp>
      <p:sp>
        <p:nvSpPr>
          <p:cNvPr id="4" name="Slide Number Placeholder 3"/>
          <p:cNvSpPr>
            <a:spLocks noGrp="1"/>
          </p:cNvSpPr>
          <p:nvPr>
            <p:ph type="sldNum" sz="quarter" idx="10"/>
          </p:nvPr>
        </p:nvSpPr>
        <p:spPr/>
        <p:txBody>
          <a:bodyPr/>
          <a:lstStyle/>
          <a:p>
            <a:fld id="{1D799C04-D24A-C84F-9384-15F1FF4918C0}" type="slidenum">
              <a:rPr lang="en-US" smtClean="0"/>
              <a:t>3</a:t>
            </a:fld>
            <a:endParaRPr lang="en-US"/>
          </a:p>
        </p:txBody>
      </p:sp>
    </p:spTree>
    <p:extLst>
      <p:ext uri="{BB962C8B-B14F-4D97-AF65-F5344CB8AC3E}">
        <p14:creationId xmlns:p14="http://schemas.microsoft.com/office/powerpoint/2010/main" val="1317400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 team of 800 experts in more than 40 countries, we are the right size for any study. We can help you conduct successful multinational studies by gaining operational proficiencies and ensuring consistency across local regulatory requirements, treatment landscapes and varying standard of care.  We have applied our personal approach to more than 1,500 contract research and 1,500 regulatory drug or medical device development projects worldwide – carrying the flexibility to optimize your clinical development protocols, meet aggressive timelines, execute regulatory strategies and complete high-quality trials in a variety of therapeutic areas.</a:t>
            </a:r>
          </a:p>
        </p:txBody>
      </p:sp>
      <p:sp>
        <p:nvSpPr>
          <p:cNvPr id="4" name="Slide Number Placeholder 3"/>
          <p:cNvSpPr>
            <a:spLocks noGrp="1"/>
          </p:cNvSpPr>
          <p:nvPr>
            <p:ph type="sldNum" sz="quarter" idx="10"/>
          </p:nvPr>
        </p:nvSpPr>
        <p:spPr/>
        <p:txBody>
          <a:bodyPr/>
          <a:lstStyle/>
          <a:p>
            <a:fld id="{1D799C04-D24A-C84F-9384-15F1FF4918C0}" type="slidenum">
              <a:rPr lang="en-US" smtClean="0"/>
              <a:t>4</a:t>
            </a:fld>
            <a:endParaRPr lang="en-US"/>
          </a:p>
        </p:txBody>
      </p:sp>
    </p:spTree>
    <p:extLst>
      <p:ext uri="{BB962C8B-B14F-4D97-AF65-F5344CB8AC3E}">
        <p14:creationId xmlns:p14="http://schemas.microsoft.com/office/powerpoint/2010/main" val="922811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99C04-D24A-C84F-9384-15F1FF4918C0}" type="slidenum">
              <a:rPr lang="en-US" smtClean="0"/>
              <a:t>5</a:t>
            </a:fld>
            <a:endParaRPr lang="en-US"/>
          </a:p>
        </p:txBody>
      </p:sp>
    </p:spTree>
    <p:extLst>
      <p:ext uri="{BB962C8B-B14F-4D97-AF65-F5344CB8AC3E}">
        <p14:creationId xmlns:p14="http://schemas.microsoft.com/office/powerpoint/2010/main" val="2245995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Clinical Analytics: Finding Quality Information in the Details</a:t>
            </a:r>
          </a:p>
          <a:p>
            <a:r>
              <a:rPr lang="en-US" dirty="0"/>
              <a:t>The success of your trial relies heavily on your ability to answer questions that help you improve patient outcomes and cut costs. Our biostatistics and statistical programming team uses our industry-leading Clarity Stack technology solution to maximize the value in your clinical research data. We equip you to get the most out of your trial data for a successful trial at any phase, in any therapeutic, around the world.</a:t>
            </a:r>
          </a:p>
          <a:p>
            <a:pPr marL="174708" indent="-174708">
              <a:buFont typeface="Arial" panose="020B0604020202020204" pitchFamily="34" charset="0"/>
              <a:buChar char="•"/>
            </a:pPr>
            <a:r>
              <a:rPr lang="en-US" dirty="0"/>
              <a:t>Biostatistics and Statistical Programming</a:t>
            </a:r>
          </a:p>
          <a:p>
            <a:pPr marL="174708" indent="-174708">
              <a:buFont typeface="Arial" panose="020B0604020202020204" pitchFamily="34" charset="0"/>
              <a:buChar char="•"/>
            </a:pPr>
            <a:r>
              <a:rPr lang="en-US" dirty="0"/>
              <a:t>Clinical Technology</a:t>
            </a:r>
          </a:p>
          <a:p>
            <a:pPr marL="174708" indent="-174708">
              <a:buFont typeface="Arial" panose="020B0604020202020204" pitchFamily="34" charset="0"/>
              <a:buChar char="•"/>
            </a:pPr>
            <a:r>
              <a:rPr lang="en-US" dirty="0"/>
              <a:t>Clinical Data Management</a:t>
            </a:r>
          </a:p>
          <a:p>
            <a:pPr marL="174708" indent="-174708">
              <a:buFont typeface="Arial" panose="020B0604020202020204" pitchFamily="34" charset="0"/>
              <a:buChar char="•"/>
            </a:pPr>
            <a:r>
              <a:rPr lang="en-US" dirty="0"/>
              <a:t>Clinical Staffing Solutions</a:t>
            </a:r>
          </a:p>
          <a:p>
            <a:endParaRPr lang="en-US" dirty="0"/>
          </a:p>
        </p:txBody>
      </p:sp>
      <p:sp>
        <p:nvSpPr>
          <p:cNvPr id="4" name="Slide Number Placeholder 3"/>
          <p:cNvSpPr>
            <a:spLocks noGrp="1"/>
          </p:cNvSpPr>
          <p:nvPr>
            <p:ph type="sldNum" sz="quarter" idx="10"/>
          </p:nvPr>
        </p:nvSpPr>
        <p:spPr/>
        <p:txBody>
          <a:bodyPr/>
          <a:lstStyle/>
          <a:p>
            <a:fld id="{1D799C04-D24A-C84F-9384-15F1FF4918C0}" type="slidenum">
              <a:rPr lang="en-US" smtClean="0"/>
              <a:t>6</a:t>
            </a:fld>
            <a:endParaRPr lang="en-US"/>
          </a:p>
        </p:txBody>
      </p:sp>
    </p:spTree>
    <p:extLst>
      <p:ext uri="{BB962C8B-B14F-4D97-AF65-F5344CB8AC3E}">
        <p14:creationId xmlns:p14="http://schemas.microsoft.com/office/powerpoint/2010/main" val="236487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Clarity Flow, powered by Adaptive Clinical, improves clinical trial operations through interoperability, helping you make more informed decisions, improve compliance and identify issues faster. With Clarity Stack clinical technologies, you will be able to see how your trial is progressing against plan and how your patient data is performing.</a:t>
            </a:r>
          </a:p>
          <a:p>
            <a:endParaRPr lang="en-US" dirty="0"/>
          </a:p>
          <a:p>
            <a:endParaRPr lang="en-US" dirty="0"/>
          </a:p>
          <a:p>
            <a:r>
              <a:rPr lang="en-US" dirty="0"/>
              <a:t>Key benefits</a:t>
            </a:r>
          </a:p>
          <a:p>
            <a:pPr marL="174708" indent="-174708">
              <a:buFont typeface="Arial" panose="020B0604020202020204" pitchFamily="34" charset="0"/>
              <a:buChar char="•"/>
            </a:pPr>
            <a:r>
              <a:rPr lang="en-US" dirty="0"/>
              <a:t>Agnostic compatibility, so you can choose to use industry-leading technology from our trusted partners or your existing systems</a:t>
            </a:r>
          </a:p>
          <a:p>
            <a:pPr marL="174708" indent="-174708">
              <a:buFont typeface="Arial" panose="020B0604020202020204" pitchFamily="34" charset="0"/>
              <a:buChar char="•"/>
            </a:pPr>
            <a:r>
              <a:rPr lang="en-US" dirty="0"/>
              <a:t>Information surveillance via dashboards for easy analysis and interpretation</a:t>
            </a:r>
          </a:p>
          <a:p>
            <a:pPr marL="640594" lvl="1" indent="-174708">
              <a:buFont typeface="Arial" panose="020B0604020202020204" pitchFamily="34" charset="0"/>
              <a:buChar char="•"/>
            </a:pPr>
            <a:r>
              <a:rPr lang="en-US" dirty="0"/>
              <a:t>Additional convenience for obtaining information by way of your smart devices (tablet, smartphone, etc.)</a:t>
            </a:r>
          </a:p>
          <a:p>
            <a:pPr marL="174708" indent="-174708">
              <a:buFont typeface="Arial" panose="020B0604020202020204" pitchFamily="34" charset="0"/>
              <a:buChar char="•"/>
            </a:pPr>
            <a:r>
              <a:rPr lang="en-US" dirty="0"/>
              <a:t>Real-time data reporting that delivers the most up-to-date information on study status, refreshed within a few minutes from time of source entry</a:t>
            </a:r>
          </a:p>
          <a:p>
            <a:pPr marL="174708" indent="-174708">
              <a:buFont typeface="Arial" panose="020B0604020202020204" pitchFamily="34" charset="0"/>
              <a:buChar char="•"/>
            </a:pPr>
            <a:r>
              <a:rPr lang="en-US" dirty="0"/>
              <a:t>Standardized data relationships with flexible, easy implementation</a:t>
            </a:r>
          </a:p>
          <a:p>
            <a:endParaRPr lang="en-US" dirty="0"/>
          </a:p>
        </p:txBody>
      </p:sp>
      <p:sp>
        <p:nvSpPr>
          <p:cNvPr id="4" name="Slide Number Placeholder 3"/>
          <p:cNvSpPr>
            <a:spLocks noGrp="1"/>
          </p:cNvSpPr>
          <p:nvPr>
            <p:ph type="sldNum" sz="quarter" idx="10"/>
          </p:nvPr>
        </p:nvSpPr>
        <p:spPr/>
        <p:txBody>
          <a:bodyPr/>
          <a:lstStyle/>
          <a:p>
            <a:fld id="{1D799C04-D24A-C84F-9384-15F1FF4918C0}" type="slidenum">
              <a:rPr lang="en-US" smtClean="0"/>
              <a:t>7</a:t>
            </a:fld>
            <a:endParaRPr lang="en-US"/>
          </a:p>
        </p:txBody>
      </p:sp>
    </p:spTree>
    <p:extLst>
      <p:ext uri="{BB962C8B-B14F-4D97-AF65-F5344CB8AC3E}">
        <p14:creationId xmlns:p14="http://schemas.microsoft.com/office/powerpoint/2010/main" val="358156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88BF9-051E-AD4F-95AA-CA1A2274EE61}"/>
              </a:ext>
            </a:extLst>
          </p:cNvPr>
          <p:cNvSpPr>
            <a:spLocks noGrp="1"/>
          </p:cNvSpPr>
          <p:nvPr>
            <p:ph type="ctrTitle"/>
          </p:nvPr>
        </p:nvSpPr>
        <p:spPr>
          <a:xfrm>
            <a:off x="1943603" y="1434163"/>
            <a:ext cx="9843436" cy="2075799"/>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CDE9655B-148D-0A45-B6D5-FC9CC2CE36D7}"/>
              </a:ext>
            </a:extLst>
          </p:cNvPr>
          <p:cNvSpPr>
            <a:spLocks noGrp="1"/>
          </p:cNvSpPr>
          <p:nvPr>
            <p:ph type="subTitle" idx="1"/>
          </p:nvPr>
        </p:nvSpPr>
        <p:spPr>
          <a:xfrm>
            <a:off x="1970379" y="3516932"/>
            <a:ext cx="9843436" cy="1066497"/>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a:extLst>
              <a:ext uri="{FF2B5EF4-FFF2-40B4-BE49-F238E27FC236}">
                <a16:creationId xmlns:a16="http://schemas.microsoft.com/office/drawing/2014/main" id="{A0B22626-41E2-A94B-AD7E-4A00D338B425}"/>
              </a:ext>
            </a:extLst>
          </p:cNvPr>
          <p:cNvSpPr>
            <a:spLocks noGrp="1"/>
          </p:cNvSpPr>
          <p:nvPr>
            <p:ph type="ftr" sz="quarter" idx="11"/>
          </p:nvPr>
        </p:nvSpPr>
        <p:spPr>
          <a:xfrm>
            <a:off x="7588303" y="6476270"/>
            <a:ext cx="4114800" cy="365125"/>
          </a:xfrm>
        </p:spPr>
        <p:txBody>
          <a:bodyPr/>
          <a:lstStyle>
            <a:lvl1pPr algn="r">
              <a:defRPr sz="1000"/>
            </a:lvl1pPr>
          </a:lstStyle>
          <a:p>
            <a:r>
              <a:rPr lang="en-US" dirty="0"/>
              <a:t>© </a:t>
            </a:r>
            <a:r>
              <a:rPr lang="en-US" dirty="0" err="1"/>
              <a:t>Clinipace</a:t>
            </a:r>
            <a:r>
              <a:rPr lang="en-US" dirty="0"/>
              <a:t> 2018</a:t>
            </a:r>
          </a:p>
        </p:txBody>
      </p:sp>
    </p:spTree>
    <p:extLst>
      <p:ext uri="{BB962C8B-B14F-4D97-AF65-F5344CB8AC3E}">
        <p14:creationId xmlns:p14="http://schemas.microsoft.com/office/powerpoint/2010/main" val="200216351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C178D2-703B-8842-903D-184EE8F69FA3}"/>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4">
            <a:extLst>
              <a:ext uri="{FF2B5EF4-FFF2-40B4-BE49-F238E27FC236}">
                <a16:creationId xmlns:a16="http://schemas.microsoft.com/office/drawing/2014/main" id="{C56F83DA-A5CF-294A-8926-4C82F034BF85}"/>
              </a:ext>
            </a:extLst>
          </p:cNvPr>
          <p:cNvSpPr>
            <a:spLocks noGrp="1"/>
          </p:cNvSpPr>
          <p:nvPr>
            <p:ph type="ftr" sz="quarter" idx="11"/>
          </p:nvPr>
        </p:nvSpPr>
        <p:spPr>
          <a:xfrm>
            <a:off x="7437218" y="6451290"/>
            <a:ext cx="4114800" cy="365125"/>
          </a:xfrm>
        </p:spPr>
        <p:txBody>
          <a:bodyPr/>
          <a:lstStyle>
            <a:lvl1pPr algn="r">
              <a:defRPr sz="1000"/>
            </a:lvl1pPr>
          </a:lstStyle>
          <a:p>
            <a:r>
              <a:rPr lang="en-US" dirty="0"/>
              <a:t>© </a:t>
            </a:r>
            <a:r>
              <a:rPr lang="en-US" dirty="0" err="1"/>
              <a:t>Clinipace</a:t>
            </a:r>
            <a:r>
              <a:rPr lang="en-US" dirty="0"/>
              <a:t> 2018</a:t>
            </a:r>
          </a:p>
        </p:txBody>
      </p:sp>
      <p:sp>
        <p:nvSpPr>
          <p:cNvPr id="7" name="Slide Number Placeholder 5">
            <a:extLst>
              <a:ext uri="{FF2B5EF4-FFF2-40B4-BE49-F238E27FC236}">
                <a16:creationId xmlns:a16="http://schemas.microsoft.com/office/drawing/2014/main" id="{AA0E37DC-DF6F-B148-A420-D1A431B26222}"/>
              </a:ext>
            </a:extLst>
          </p:cNvPr>
          <p:cNvSpPr>
            <a:spLocks noGrp="1"/>
          </p:cNvSpPr>
          <p:nvPr>
            <p:ph type="sldNum" sz="quarter" idx="12"/>
          </p:nvPr>
        </p:nvSpPr>
        <p:spPr>
          <a:xfrm>
            <a:off x="11552020" y="6451290"/>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217323248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_No_Logo">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84B4D0-CEA2-B046-B9BB-341B672B6746}"/>
              </a:ext>
            </a:extLst>
          </p:cNvPr>
          <p:cNvSpPr/>
          <p:nvPr userDrawn="1"/>
        </p:nvSpPr>
        <p:spPr>
          <a:xfrm>
            <a:off x="0" y="0"/>
            <a:ext cx="12192000" cy="1491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7A0C285-8F84-334E-9B29-E9CCC7E50B68}"/>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4">
            <a:extLst>
              <a:ext uri="{FF2B5EF4-FFF2-40B4-BE49-F238E27FC236}">
                <a16:creationId xmlns:a16="http://schemas.microsoft.com/office/drawing/2014/main" id="{D8F897B5-5DBE-954F-AEC0-D3961EB029EF}"/>
              </a:ext>
            </a:extLst>
          </p:cNvPr>
          <p:cNvSpPr>
            <a:spLocks noGrp="1"/>
          </p:cNvSpPr>
          <p:nvPr>
            <p:ph type="ftr" sz="quarter" idx="11"/>
          </p:nvPr>
        </p:nvSpPr>
        <p:spPr>
          <a:xfrm>
            <a:off x="7437218" y="6451290"/>
            <a:ext cx="4114800" cy="365125"/>
          </a:xfrm>
        </p:spPr>
        <p:txBody>
          <a:bodyPr/>
          <a:lstStyle>
            <a:lvl1pPr algn="r">
              <a:defRPr sz="1000"/>
            </a:lvl1pPr>
          </a:lstStyle>
          <a:p>
            <a:r>
              <a:rPr lang="en-US" dirty="0"/>
              <a:t>© </a:t>
            </a:r>
            <a:r>
              <a:rPr lang="en-US" dirty="0" err="1"/>
              <a:t>Clinipace</a:t>
            </a:r>
            <a:r>
              <a:rPr lang="en-US" dirty="0"/>
              <a:t> 2018</a:t>
            </a:r>
          </a:p>
        </p:txBody>
      </p:sp>
      <p:sp>
        <p:nvSpPr>
          <p:cNvPr id="12" name="Slide Number Placeholder 5">
            <a:extLst>
              <a:ext uri="{FF2B5EF4-FFF2-40B4-BE49-F238E27FC236}">
                <a16:creationId xmlns:a16="http://schemas.microsoft.com/office/drawing/2014/main" id="{78327E0B-C129-5F4A-994C-4AAABE02ABCD}"/>
              </a:ext>
            </a:extLst>
          </p:cNvPr>
          <p:cNvSpPr>
            <a:spLocks noGrp="1"/>
          </p:cNvSpPr>
          <p:nvPr>
            <p:ph type="sldNum" sz="quarter" idx="12"/>
          </p:nvPr>
        </p:nvSpPr>
        <p:spPr>
          <a:xfrm>
            <a:off x="11552020" y="6451290"/>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295179804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8A696-7640-2E40-BF10-052A4C5ECE46}"/>
              </a:ext>
            </a:extLst>
          </p:cNvPr>
          <p:cNvSpPr>
            <a:spLocks noGrp="1"/>
          </p:cNvSpPr>
          <p:nvPr>
            <p:ph type="ctrTitle" hasCustomPrompt="1"/>
          </p:nvPr>
        </p:nvSpPr>
        <p:spPr>
          <a:xfrm>
            <a:off x="3009500" y="2300841"/>
            <a:ext cx="9144000" cy="1202755"/>
          </a:xfrm>
        </p:spPr>
        <p:txBody>
          <a:bodyPr anchor="b">
            <a:normAutofit/>
          </a:bodyPr>
          <a:lstStyle>
            <a:lvl1pPr algn="l">
              <a:defRPr sz="4400">
                <a:solidFill>
                  <a:schemeClr val="tx2"/>
                </a:solidFill>
              </a:defRPr>
            </a:lvl1pPr>
          </a:lstStyle>
          <a:p>
            <a:r>
              <a:rPr lang="en-US" dirty="0"/>
              <a:t>Click to edit transition title style</a:t>
            </a:r>
          </a:p>
        </p:txBody>
      </p:sp>
      <p:sp>
        <p:nvSpPr>
          <p:cNvPr id="3" name="Subtitle 2">
            <a:extLst>
              <a:ext uri="{FF2B5EF4-FFF2-40B4-BE49-F238E27FC236}">
                <a16:creationId xmlns:a16="http://schemas.microsoft.com/office/drawing/2014/main" id="{544635E3-80BD-124A-9806-0FD5E8FEFC9B}"/>
              </a:ext>
            </a:extLst>
          </p:cNvPr>
          <p:cNvSpPr>
            <a:spLocks noGrp="1"/>
          </p:cNvSpPr>
          <p:nvPr>
            <p:ph type="subTitle" idx="1" hasCustomPrompt="1"/>
          </p:nvPr>
        </p:nvSpPr>
        <p:spPr>
          <a:xfrm>
            <a:off x="3048000" y="3503596"/>
            <a:ext cx="9144000" cy="938911"/>
          </a:xfrm>
        </p:spPr>
        <p:txBody>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transition subtitle style</a:t>
            </a:r>
          </a:p>
        </p:txBody>
      </p:sp>
    </p:spTree>
    <p:extLst>
      <p:ext uri="{BB962C8B-B14F-4D97-AF65-F5344CB8AC3E}">
        <p14:creationId xmlns:p14="http://schemas.microsoft.com/office/powerpoint/2010/main" val="72316552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55AC9-2A92-6F4D-880A-F22C458C867E}"/>
              </a:ext>
            </a:extLst>
          </p:cNvPr>
          <p:cNvSpPr>
            <a:spLocks noGrp="1"/>
          </p:cNvSpPr>
          <p:nvPr>
            <p:ph type="ctrTitle"/>
          </p:nvPr>
        </p:nvSpPr>
        <p:spPr>
          <a:xfrm>
            <a:off x="1940341" y="1485899"/>
            <a:ext cx="9878784" cy="2024063"/>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7DC153AB-FEE8-3944-A41E-24F089234EB6}"/>
              </a:ext>
            </a:extLst>
          </p:cNvPr>
          <p:cNvSpPr>
            <a:spLocks noGrp="1"/>
          </p:cNvSpPr>
          <p:nvPr>
            <p:ph type="subTitle" idx="1"/>
          </p:nvPr>
        </p:nvSpPr>
        <p:spPr>
          <a:xfrm>
            <a:off x="1969146" y="3521783"/>
            <a:ext cx="9878784" cy="1051605"/>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Footer Placeholder 4">
            <a:extLst>
              <a:ext uri="{FF2B5EF4-FFF2-40B4-BE49-F238E27FC236}">
                <a16:creationId xmlns:a16="http://schemas.microsoft.com/office/drawing/2014/main" id="{C4102E01-2612-F44F-9A98-1C061FB982A3}"/>
              </a:ext>
            </a:extLst>
          </p:cNvPr>
          <p:cNvSpPr>
            <a:spLocks noGrp="1"/>
          </p:cNvSpPr>
          <p:nvPr>
            <p:ph type="ftr" sz="quarter" idx="11"/>
          </p:nvPr>
        </p:nvSpPr>
        <p:spPr>
          <a:xfrm>
            <a:off x="7588301" y="6476270"/>
            <a:ext cx="4114800" cy="365125"/>
          </a:xfrm>
        </p:spPr>
        <p:txBody>
          <a:bodyPr/>
          <a:lstStyle>
            <a:lvl1pPr algn="r">
              <a:defRPr sz="1000"/>
            </a:lvl1pPr>
          </a:lstStyle>
          <a:p>
            <a:r>
              <a:rPr lang="en-US" dirty="0"/>
              <a:t>© </a:t>
            </a:r>
            <a:r>
              <a:rPr lang="en-US" dirty="0" err="1"/>
              <a:t>Clinipace</a:t>
            </a:r>
            <a:r>
              <a:rPr lang="en-US" dirty="0"/>
              <a:t> 2018</a:t>
            </a:r>
          </a:p>
        </p:txBody>
      </p:sp>
    </p:spTree>
    <p:extLst>
      <p:ext uri="{BB962C8B-B14F-4D97-AF65-F5344CB8AC3E}">
        <p14:creationId xmlns:p14="http://schemas.microsoft.com/office/powerpoint/2010/main" val="344745903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40B47-4A95-4D41-904C-AEBE08A05393}"/>
              </a:ext>
            </a:extLst>
          </p:cNvPr>
          <p:cNvSpPr>
            <a:spLocks noGrp="1"/>
          </p:cNvSpPr>
          <p:nvPr>
            <p:ph type="ctrTitle"/>
          </p:nvPr>
        </p:nvSpPr>
        <p:spPr>
          <a:xfrm>
            <a:off x="1943100" y="1453243"/>
            <a:ext cx="9878786" cy="205672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1143681-2FE4-B942-AB29-DD02DD09374E}"/>
              </a:ext>
            </a:extLst>
          </p:cNvPr>
          <p:cNvSpPr>
            <a:spLocks noGrp="1"/>
          </p:cNvSpPr>
          <p:nvPr>
            <p:ph type="subTitle" idx="1"/>
          </p:nvPr>
        </p:nvSpPr>
        <p:spPr>
          <a:xfrm>
            <a:off x="1968685" y="3521783"/>
            <a:ext cx="9878786" cy="98629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Footer Placeholder 4">
            <a:extLst>
              <a:ext uri="{FF2B5EF4-FFF2-40B4-BE49-F238E27FC236}">
                <a16:creationId xmlns:a16="http://schemas.microsoft.com/office/drawing/2014/main" id="{DC009758-FF32-6347-83FC-49104DF74A13}"/>
              </a:ext>
            </a:extLst>
          </p:cNvPr>
          <p:cNvSpPr>
            <a:spLocks noGrp="1"/>
          </p:cNvSpPr>
          <p:nvPr>
            <p:ph type="ftr" sz="quarter" idx="11"/>
          </p:nvPr>
        </p:nvSpPr>
        <p:spPr>
          <a:xfrm>
            <a:off x="7569052" y="6476270"/>
            <a:ext cx="4114800" cy="365125"/>
          </a:xfrm>
        </p:spPr>
        <p:txBody>
          <a:bodyPr/>
          <a:lstStyle>
            <a:lvl1pPr algn="r">
              <a:defRPr sz="1000"/>
            </a:lvl1pPr>
          </a:lstStyle>
          <a:p>
            <a:r>
              <a:rPr lang="en-US" dirty="0"/>
              <a:t>© </a:t>
            </a:r>
            <a:r>
              <a:rPr lang="en-US" dirty="0" err="1"/>
              <a:t>Clinipace</a:t>
            </a:r>
            <a:r>
              <a:rPr lang="en-US" dirty="0"/>
              <a:t> 2018</a:t>
            </a:r>
          </a:p>
        </p:txBody>
      </p:sp>
    </p:spTree>
    <p:extLst>
      <p:ext uri="{BB962C8B-B14F-4D97-AF65-F5344CB8AC3E}">
        <p14:creationId xmlns:p14="http://schemas.microsoft.com/office/powerpoint/2010/main" val="393018931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C5C0E-AFBA-F04F-8295-D14DBA163162}"/>
              </a:ext>
            </a:extLst>
          </p:cNvPr>
          <p:cNvSpPr>
            <a:spLocks noGrp="1"/>
          </p:cNvSpPr>
          <p:nvPr>
            <p:ph type="ctrTitle"/>
          </p:nvPr>
        </p:nvSpPr>
        <p:spPr>
          <a:xfrm>
            <a:off x="1943016" y="1453243"/>
            <a:ext cx="9759043" cy="205672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825B8B3B-B790-5748-B38C-50D4DF54C4DB}"/>
              </a:ext>
            </a:extLst>
          </p:cNvPr>
          <p:cNvSpPr>
            <a:spLocks noGrp="1"/>
          </p:cNvSpPr>
          <p:nvPr>
            <p:ph type="subTitle" idx="1"/>
          </p:nvPr>
        </p:nvSpPr>
        <p:spPr>
          <a:xfrm>
            <a:off x="1968601" y="3521783"/>
            <a:ext cx="9759043" cy="98629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Footer Placeholder 4">
            <a:extLst>
              <a:ext uri="{FF2B5EF4-FFF2-40B4-BE49-F238E27FC236}">
                <a16:creationId xmlns:a16="http://schemas.microsoft.com/office/drawing/2014/main" id="{2264D15D-B7CB-364B-B895-89D7D01E36B2}"/>
              </a:ext>
            </a:extLst>
          </p:cNvPr>
          <p:cNvSpPr>
            <a:spLocks noGrp="1"/>
          </p:cNvSpPr>
          <p:nvPr>
            <p:ph type="ftr" sz="quarter" idx="11"/>
          </p:nvPr>
        </p:nvSpPr>
        <p:spPr>
          <a:xfrm>
            <a:off x="7587259" y="6476270"/>
            <a:ext cx="4114800" cy="365125"/>
          </a:xfrm>
        </p:spPr>
        <p:txBody>
          <a:bodyPr/>
          <a:lstStyle>
            <a:lvl1pPr algn="r">
              <a:defRPr sz="1000"/>
            </a:lvl1pPr>
          </a:lstStyle>
          <a:p>
            <a:r>
              <a:rPr lang="en-US" dirty="0"/>
              <a:t>© </a:t>
            </a:r>
            <a:r>
              <a:rPr lang="en-US" dirty="0" err="1"/>
              <a:t>Clinipace</a:t>
            </a:r>
            <a:r>
              <a:rPr lang="en-US" dirty="0"/>
              <a:t> 2018</a:t>
            </a:r>
          </a:p>
        </p:txBody>
      </p:sp>
    </p:spTree>
    <p:extLst>
      <p:ext uri="{BB962C8B-B14F-4D97-AF65-F5344CB8AC3E}">
        <p14:creationId xmlns:p14="http://schemas.microsoft.com/office/powerpoint/2010/main" val="36280270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9BDCD-4ECF-3048-BA69-BAF67AB0F90B}"/>
              </a:ext>
            </a:extLst>
          </p:cNvPr>
          <p:cNvSpPr>
            <a:spLocks noGrp="1"/>
          </p:cNvSpPr>
          <p:nvPr>
            <p:ph type="ctrTitle"/>
          </p:nvPr>
        </p:nvSpPr>
        <p:spPr>
          <a:xfrm>
            <a:off x="1524000" y="1222407"/>
            <a:ext cx="9144000" cy="2287555"/>
          </a:xfrm>
        </p:spPr>
        <p:txBody>
          <a:bodyPr anchor="b"/>
          <a:lstStyle>
            <a:lvl1pPr algn="ctr">
              <a:defRPr sz="6000">
                <a:solidFill>
                  <a:schemeClr val="tx2"/>
                </a:solidFill>
              </a:defRPr>
            </a:lvl1pPr>
          </a:lstStyle>
          <a:p>
            <a:r>
              <a:rPr lang="en-US" dirty="0"/>
              <a:t>Click to edit Master title style</a:t>
            </a:r>
          </a:p>
        </p:txBody>
      </p:sp>
      <p:sp>
        <p:nvSpPr>
          <p:cNvPr id="3" name="Subtitle 2">
            <a:extLst>
              <a:ext uri="{FF2B5EF4-FFF2-40B4-BE49-F238E27FC236}">
                <a16:creationId xmlns:a16="http://schemas.microsoft.com/office/drawing/2014/main" id="{7ACA1475-9955-824A-BD2A-2C3FCC135535}"/>
              </a:ext>
            </a:extLst>
          </p:cNvPr>
          <p:cNvSpPr>
            <a:spLocks noGrp="1"/>
          </p:cNvSpPr>
          <p:nvPr>
            <p:ph type="subTitle" idx="1"/>
          </p:nvPr>
        </p:nvSpPr>
        <p:spPr>
          <a:xfrm>
            <a:off x="1524000" y="3602038"/>
            <a:ext cx="9144000" cy="1655762"/>
          </a:xfrm>
        </p:spPr>
        <p:txBody>
          <a:bodyPr/>
          <a:lstStyle>
            <a:lvl1pPr marL="0" indent="0" algn="ctr">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Rectangle 5">
            <a:extLst>
              <a:ext uri="{FF2B5EF4-FFF2-40B4-BE49-F238E27FC236}">
                <a16:creationId xmlns:a16="http://schemas.microsoft.com/office/drawing/2014/main" id="{11E2E99F-0A42-0249-85F4-085A21E08818}"/>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4">
            <a:extLst>
              <a:ext uri="{FF2B5EF4-FFF2-40B4-BE49-F238E27FC236}">
                <a16:creationId xmlns:a16="http://schemas.microsoft.com/office/drawing/2014/main" id="{9F61B74F-8008-394D-B6B4-FEED0FE930FA}"/>
              </a:ext>
            </a:extLst>
          </p:cNvPr>
          <p:cNvSpPr>
            <a:spLocks noGrp="1"/>
          </p:cNvSpPr>
          <p:nvPr>
            <p:ph type="ftr" sz="quarter" idx="11"/>
          </p:nvPr>
        </p:nvSpPr>
        <p:spPr>
          <a:xfrm>
            <a:off x="7437218" y="6453604"/>
            <a:ext cx="4114800" cy="365125"/>
          </a:xfrm>
        </p:spPr>
        <p:txBody>
          <a:bodyPr/>
          <a:lstStyle>
            <a:lvl1pPr algn="r">
              <a:defRPr sz="1000"/>
            </a:lvl1pPr>
          </a:lstStyle>
          <a:p>
            <a:r>
              <a:rPr lang="en-US" dirty="0"/>
              <a:t>© </a:t>
            </a:r>
            <a:r>
              <a:rPr lang="en-US" dirty="0" err="1"/>
              <a:t>Clinipace</a:t>
            </a:r>
            <a:r>
              <a:rPr lang="en-US" dirty="0"/>
              <a:t> 2018</a:t>
            </a:r>
          </a:p>
        </p:txBody>
      </p:sp>
      <p:sp>
        <p:nvSpPr>
          <p:cNvPr id="5" name="Slide Number Placeholder 5">
            <a:extLst>
              <a:ext uri="{FF2B5EF4-FFF2-40B4-BE49-F238E27FC236}">
                <a16:creationId xmlns:a16="http://schemas.microsoft.com/office/drawing/2014/main" id="{9CB3C29D-C6B6-8740-82F1-55237A7AC2FA}"/>
              </a:ext>
            </a:extLst>
          </p:cNvPr>
          <p:cNvSpPr>
            <a:spLocks noGrp="1"/>
          </p:cNvSpPr>
          <p:nvPr>
            <p:ph type="sldNum" sz="quarter" idx="12"/>
          </p:nvPr>
        </p:nvSpPr>
        <p:spPr>
          <a:xfrm>
            <a:off x="11552020" y="6453604"/>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71689544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C8352-BB2A-564D-B794-0F5076DD9960}"/>
              </a:ext>
            </a:extLst>
          </p:cNvPr>
          <p:cNvSpPr>
            <a:spLocks noGrp="1"/>
          </p:cNvSpPr>
          <p:nvPr>
            <p:ph type="title"/>
          </p:nvPr>
        </p:nvSpPr>
        <p:spPr>
          <a:xfrm>
            <a:off x="838199" y="442761"/>
            <a:ext cx="8998819" cy="683395"/>
          </a:xfrm>
        </p:spPr>
        <p:txBody>
          <a:bodyPr>
            <a:normAutofit/>
          </a:bodyPr>
          <a:lstStyle>
            <a:lvl1pPr>
              <a:defRPr sz="3200">
                <a:solidFill>
                  <a:schemeClr val="tx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04A08116-D1CF-384C-A03B-3F3863F5B042}"/>
              </a:ext>
            </a:extLst>
          </p:cNvPr>
          <p:cNvSpPr>
            <a:spLocks noGrp="1"/>
          </p:cNvSpPr>
          <p:nvPr>
            <p:ph idx="1"/>
          </p:nvPr>
        </p:nvSpPr>
        <p:spPr>
          <a:xfrm>
            <a:off x="838200" y="1825625"/>
            <a:ext cx="10515600" cy="4228666"/>
          </a:xfrm>
        </p:spPr>
        <p:txBody>
          <a:bodyPr/>
          <a:lstStyle>
            <a:lvl1pPr marL="228600" indent="-228600">
              <a:buClr>
                <a:schemeClr val="accent4"/>
              </a:buClr>
              <a:buSzPct val="80000"/>
              <a:buFont typeface="ArialUnicodeMS" panose="020B0604020202020204" pitchFamily="34" charset="-128"/>
              <a:buChar char="▸"/>
              <a:defRPr>
                <a:solidFill>
                  <a:schemeClr val="accent2"/>
                </a:solidFill>
              </a:defRPr>
            </a:lvl1pPr>
            <a:lvl2pPr>
              <a:buClr>
                <a:schemeClr val="accent1"/>
              </a:buClr>
              <a:defRPr>
                <a:solidFill>
                  <a:schemeClr val="tx2"/>
                </a:solidFill>
              </a:defRPr>
            </a:lvl2pPr>
            <a:lvl3pPr marL="1143000" indent="-228600">
              <a:buClr>
                <a:schemeClr val="accent5"/>
              </a:buClr>
              <a:buSzPct val="100000"/>
              <a:buFont typeface="Wingdings" pitchFamily="2" charset="2"/>
              <a:buChar char="§"/>
              <a:defRPr>
                <a:solidFill>
                  <a:schemeClr val="accent2"/>
                </a:solidFill>
              </a:defRPr>
            </a:lvl3pPr>
            <a:lvl4pPr>
              <a:buClr>
                <a:schemeClr val="accent6"/>
              </a:buClr>
              <a:defRPr>
                <a:solidFill>
                  <a:schemeClr val="tx2"/>
                </a:solidFill>
              </a:defRPr>
            </a:lvl4pPr>
            <a:lvl5pPr marL="2057400" indent="-228600">
              <a:buClr>
                <a:schemeClr val="accent3"/>
              </a:buClr>
              <a:buFont typeface="Helvetica" pitchFamily="2" charset="0"/>
              <a:buChar char="‣"/>
              <a:defRPr>
                <a:solidFill>
                  <a:schemeClr val="accent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5">
            <a:extLst>
              <a:ext uri="{FF2B5EF4-FFF2-40B4-BE49-F238E27FC236}">
                <a16:creationId xmlns:a16="http://schemas.microsoft.com/office/drawing/2014/main" id="{A8B7EA6E-9BDB-954E-9E22-AB4725744EF6}"/>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oter Placeholder 4">
            <a:extLst>
              <a:ext uri="{FF2B5EF4-FFF2-40B4-BE49-F238E27FC236}">
                <a16:creationId xmlns:a16="http://schemas.microsoft.com/office/drawing/2014/main" id="{198BCEC4-F2FB-0347-8365-23D0A259BC1C}"/>
              </a:ext>
            </a:extLst>
          </p:cNvPr>
          <p:cNvSpPr>
            <a:spLocks noGrp="1"/>
          </p:cNvSpPr>
          <p:nvPr>
            <p:ph type="ftr" sz="quarter" idx="11"/>
          </p:nvPr>
        </p:nvSpPr>
        <p:spPr>
          <a:xfrm>
            <a:off x="7437218" y="6451290"/>
            <a:ext cx="4114800" cy="365125"/>
          </a:xfrm>
        </p:spPr>
        <p:txBody>
          <a:bodyPr/>
          <a:lstStyle>
            <a:lvl1pPr algn="r">
              <a:defRPr sz="1000"/>
            </a:lvl1pPr>
          </a:lstStyle>
          <a:p>
            <a:r>
              <a:rPr lang="en-US" dirty="0"/>
              <a:t>© </a:t>
            </a:r>
            <a:r>
              <a:rPr lang="en-US" dirty="0" err="1"/>
              <a:t>Clinipace</a:t>
            </a:r>
            <a:r>
              <a:rPr lang="en-US" dirty="0"/>
              <a:t> 2018</a:t>
            </a:r>
          </a:p>
        </p:txBody>
      </p:sp>
      <p:sp>
        <p:nvSpPr>
          <p:cNvPr id="11" name="Slide Number Placeholder 5">
            <a:extLst>
              <a:ext uri="{FF2B5EF4-FFF2-40B4-BE49-F238E27FC236}">
                <a16:creationId xmlns:a16="http://schemas.microsoft.com/office/drawing/2014/main" id="{2CD77B71-69FC-6047-8E56-187A740DD611}"/>
              </a:ext>
            </a:extLst>
          </p:cNvPr>
          <p:cNvSpPr>
            <a:spLocks noGrp="1"/>
          </p:cNvSpPr>
          <p:nvPr>
            <p:ph type="sldNum" sz="quarter" idx="12"/>
          </p:nvPr>
        </p:nvSpPr>
        <p:spPr>
          <a:xfrm>
            <a:off x="11552020" y="6451290"/>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14376275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94958-80B6-5949-BB76-6FC9704759C6}"/>
              </a:ext>
            </a:extLst>
          </p:cNvPr>
          <p:cNvSpPr>
            <a:spLocks noGrp="1"/>
          </p:cNvSpPr>
          <p:nvPr>
            <p:ph type="title"/>
          </p:nvPr>
        </p:nvSpPr>
        <p:spPr>
          <a:xfrm>
            <a:off x="838199" y="442761"/>
            <a:ext cx="8989195" cy="683396"/>
          </a:xfrm>
        </p:spPr>
        <p:txBody>
          <a:bodyPr>
            <a:normAutofit/>
          </a:bodyPr>
          <a:lstStyle>
            <a:lvl1pPr>
              <a:defRPr sz="3200">
                <a:solidFill>
                  <a:schemeClr val="tx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8015A2D2-0CE6-764C-9603-33A42DB21EA2}"/>
              </a:ext>
            </a:extLst>
          </p:cNvPr>
          <p:cNvSpPr>
            <a:spLocks noGrp="1"/>
          </p:cNvSpPr>
          <p:nvPr>
            <p:ph sz="half" idx="1"/>
          </p:nvPr>
        </p:nvSpPr>
        <p:spPr>
          <a:xfrm>
            <a:off x="838200" y="1825625"/>
            <a:ext cx="5181600" cy="4351338"/>
          </a:xfrm>
        </p:spPr>
        <p:txBody>
          <a:bodyPr/>
          <a:lstStyle>
            <a:lvl1pPr marL="228600" indent="-228600">
              <a:buClr>
                <a:schemeClr val="accent4"/>
              </a:buClr>
              <a:buFont typeface="Helvetica" pitchFamily="2" charset="0"/>
              <a:buChar char="‣"/>
              <a:defRPr>
                <a:solidFill>
                  <a:schemeClr val="accent2"/>
                </a:solidFill>
              </a:defRPr>
            </a:lvl1pPr>
            <a:lvl2pPr>
              <a:buClr>
                <a:schemeClr val="accent1"/>
              </a:buClr>
              <a:defRPr>
                <a:solidFill>
                  <a:schemeClr val="tx2"/>
                </a:solidFill>
              </a:defRPr>
            </a:lvl2pPr>
            <a:lvl3pPr marL="1143000" indent="-228600">
              <a:buClr>
                <a:schemeClr val="accent5"/>
              </a:buClr>
              <a:buFont typeface="Wingdings" pitchFamily="2" charset="2"/>
              <a:buChar char="§"/>
              <a:defRPr>
                <a:solidFill>
                  <a:schemeClr val="accent2"/>
                </a:solidFill>
              </a:defRPr>
            </a:lvl3pPr>
            <a:lvl4pPr>
              <a:buClr>
                <a:schemeClr val="accent6"/>
              </a:buClr>
              <a:defRPr>
                <a:solidFill>
                  <a:schemeClr val="tx2"/>
                </a:solidFill>
              </a:defRPr>
            </a:lvl4pPr>
            <a:lvl5pPr marL="2057400" indent="-228600">
              <a:buClr>
                <a:schemeClr val="accent3"/>
              </a:buClr>
              <a:buFont typeface="Helvetica" pitchFamily="2" charset="0"/>
              <a:buChar char="‣"/>
              <a:defRPr>
                <a:solidFill>
                  <a:schemeClr val="accent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88431A1-B0B8-5D49-BB1B-D4BF953E77C5}"/>
              </a:ext>
            </a:extLst>
          </p:cNvPr>
          <p:cNvSpPr>
            <a:spLocks noGrp="1"/>
          </p:cNvSpPr>
          <p:nvPr>
            <p:ph sz="half" idx="2"/>
          </p:nvPr>
        </p:nvSpPr>
        <p:spPr>
          <a:xfrm>
            <a:off x="6172200" y="1825625"/>
            <a:ext cx="5181600" cy="4351338"/>
          </a:xfrm>
        </p:spPr>
        <p:txBody>
          <a:bodyPr/>
          <a:lstStyle>
            <a:lvl1pPr marL="228600" indent="-228600">
              <a:buClr>
                <a:schemeClr val="accent4"/>
              </a:buClr>
              <a:buFont typeface="Helvetica" pitchFamily="2" charset="0"/>
              <a:buChar char="‣"/>
              <a:defRPr>
                <a:solidFill>
                  <a:schemeClr val="accent2"/>
                </a:solidFill>
              </a:defRPr>
            </a:lvl1pPr>
            <a:lvl2pPr>
              <a:buClr>
                <a:schemeClr val="accent1"/>
              </a:buClr>
              <a:defRPr>
                <a:solidFill>
                  <a:schemeClr val="tx2"/>
                </a:solidFill>
              </a:defRPr>
            </a:lvl2pPr>
            <a:lvl3pPr marL="1143000" indent="-228600">
              <a:buClr>
                <a:schemeClr val="accent5"/>
              </a:buClr>
              <a:buFont typeface="Wingdings" pitchFamily="2" charset="2"/>
              <a:buChar char="§"/>
              <a:defRPr>
                <a:solidFill>
                  <a:schemeClr val="accent2"/>
                </a:solidFill>
              </a:defRPr>
            </a:lvl3pPr>
            <a:lvl4pPr>
              <a:buClr>
                <a:schemeClr val="accent6"/>
              </a:buClr>
              <a:defRPr>
                <a:solidFill>
                  <a:schemeClr val="tx2"/>
                </a:solidFill>
              </a:defRPr>
            </a:lvl4pPr>
            <a:lvl5pPr marL="2057400" indent="-228600">
              <a:buClr>
                <a:schemeClr val="accent3"/>
              </a:buClr>
              <a:buFont typeface="Helvetica" pitchFamily="2" charset="0"/>
              <a:buChar char="‣"/>
              <a:defRPr>
                <a:solidFill>
                  <a:schemeClr val="accent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89DA7658-B09C-4449-ABA2-5E358EC07FA8}"/>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4">
            <a:extLst>
              <a:ext uri="{FF2B5EF4-FFF2-40B4-BE49-F238E27FC236}">
                <a16:creationId xmlns:a16="http://schemas.microsoft.com/office/drawing/2014/main" id="{B3FC6EF5-D3CF-E844-910B-6066CC09ADA9}"/>
              </a:ext>
            </a:extLst>
          </p:cNvPr>
          <p:cNvSpPr>
            <a:spLocks noGrp="1"/>
          </p:cNvSpPr>
          <p:nvPr>
            <p:ph type="ftr" sz="quarter" idx="11"/>
          </p:nvPr>
        </p:nvSpPr>
        <p:spPr>
          <a:xfrm>
            <a:off x="7437218" y="6451290"/>
            <a:ext cx="4114800" cy="365125"/>
          </a:xfrm>
        </p:spPr>
        <p:txBody>
          <a:bodyPr/>
          <a:lstStyle>
            <a:lvl1pPr algn="r">
              <a:defRPr sz="1000"/>
            </a:lvl1pPr>
          </a:lstStyle>
          <a:p>
            <a:r>
              <a:rPr lang="en-US" dirty="0"/>
              <a:t>© </a:t>
            </a:r>
            <a:r>
              <a:rPr lang="en-US" dirty="0" err="1"/>
              <a:t>Clinipace</a:t>
            </a:r>
            <a:r>
              <a:rPr lang="en-US" dirty="0"/>
              <a:t> 2018</a:t>
            </a:r>
          </a:p>
        </p:txBody>
      </p:sp>
      <p:sp>
        <p:nvSpPr>
          <p:cNvPr id="10" name="Slide Number Placeholder 5">
            <a:extLst>
              <a:ext uri="{FF2B5EF4-FFF2-40B4-BE49-F238E27FC236}">
                <a16:creationId xmlns:a16="http://schemas.microsoft.com/office/drawing/2014/main" id="{1D7E5082-12CE-7049-B7F6-04770D0D31DD}"/>
              </a:ext>
            </a:extLst>
          </p:cNvPr>
          <p:cNvSpPr>
            <a:spLocks noGrp="1"/>
          </p:cNvSpPr>
          <p:nvPr>
            <p:ph type="sldNum" sz="quarter" idx="12"/>
          </p:nvPr>
        </p:nvSpPr>
        <p:spPr>
          <a:xfrm>
            <a:off x="11552020" y="6451290"/>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168494550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A58211E-78B0-0846-BF62-BE9F23088F7E}"/>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4DC51B-1235-4C40-A25A-28B8E14EC390}"/>
              </a:ext>
            </a:extLst>
          </p:cNvPr>
          <p:cNvSpPr>
            <a:spLocks noGrp="1"/>
          </p:cNvSpPr>
          <p:nvPr>
            <p:ph type="title"/>
          </p:nvPr>
        </p:nvSpPr>
        <p:spPr>
          <a:xfrm>
            <a:off x="838199" y="442760"/>
            <a:ext cx="8989195" cy="683395"/>
          </a:xfrm>
        </p:spPr>
        <p:txBody>
          <a:bodyPr>
            <a:normAutofit/>
          </a:bodyPr>
          <a:lstStyle>
            <a:lvl1pPr>
              <a:defRPr sz="3200">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1B5E18CD-B4DC-2749-86EB-7E09B1C87584}"/>
              </a:ext>
            </a:extLst>
          </p:cNvPr>
          <p:cNvSpPr>
            <a:spLocks noGrp="1"/>
          </p:cNvSpPr>
          <p:nvPr>
            <p:ph type="body" idx="1"/>
          </p:nvPr>
        </p:nvSpPr>
        <p:spPr>
          <a:xfrm>
            <a:off x="839788" y="1681163"/>
            <a:ext cx="5157787"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55C1F56-5CCC-A44F-BFF8-3E1DF77E3953}"/>
              </a:ext>
            </a:extLst>
          </p:cNvPr>
          <p:cNvSpPr>
            <a:spLocks noGrp="1"/>
          </p:cNvSpPr>
          <p:nvPr>
            <p:ph sz="half" idx="2"/>
          </p:nvPr>
        </p:nvSpPr>
        <p:spPr>
          <a:xfrm>
            <a:off x="839788" y="2505075"/>
            <a:ext cx="5157787" cy="3684588"/>
          </a:xfrm>
        </p:spPr>
        <p:txBody>
          <a:bodyPr/>
          <a:lstStyle>
            <a:lvl1pPr marL="228600" indent="-228600">
              <a:buClr>
                <a:schemeClr val="accent4"/>
              </a:buClr>
              <a:buFont typeface="Helvetica" pitchFamily="2" charset="0"/>
              <a:buChar char="‣"/>
              <a:defRPr>
                <a:solidFill>
                  <a:schemeClr val="accent2"/>
                </a:solidFill>
              </a:defRPr>
            </a:lvl1pPr>
            <a:lvl2pPr>
              <a:buClr>
                <a:schemeClr val="accent1"/>
              </a:buClr>
              <a:defRPr>
                <a:solidFill>
                  <a:schemeClr val="tx2"/>
                </a:solidFill>
              </a:defRPr>
            </a:lvl2pPr>
            <a:lvl3pPr marL="1143000" indent="-228600">
              <a:buClr>
                <a:schemeClr val="accent5"/>
              </a:buClr>
              <a:buFont typeface="Wingdings" pitchFamily="2" charset="2"/>
              <a:buChar char="§"/>
              <a:defRPr>
                <a:solidFill>
                  <a:schemeClr val="accent2"/>
                </a:solidFill>
              </a:defRPr>
            </a:lvl3pPr>
            <a:lvl4pPr>
              <a:buClr>
                <a:schemeClr val="accent6"/>
              </a:buClr>
              <a:defRPr>
                <a:solidFill>
                  <a:schemeClr val="tx2"/>
                </a:solidFill>
              </a:defRPr>
            </a:lvl4pPr>
            <a:lvl5pPr marL="2057400" indent="-228600">
              <a:buClr>
                <a:schemeClr val="accent3"/>
              </a:buClr>
              <a:buFont typeface="Helvetica" pitchFamily="2" charset="0"/>
              <a:buChar char="‣"/>
              <a:defRPr>
                <a:solidFill>
                  <a:schemeClr val="accent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909CFBE-5DF4-D344-A4E2-9C485BF84624}"/>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A5C7B834-CA66-314F-90AD-0E1BF2A2A3DF}"/>
              </a:ext>
            </a:extLst>
          </p:cNvPr>
          <p:cNvSpPr>
            <a:spLocks noGrp="1"/>
          </p:cNvSpPr>
          <p:nvPr>
            <p:ph sz="quarter" idx="4"/>
          </p:nvPr>
        </p:nvSpPr>
        <p:spPr>
          <a:xfrm>
            <a:off x="6172200" y="2505075"/>
            <a:ext cx="5183188" cy="3684588"/>
          </a:xfrm>
        </p:spPr>
        <p:txBody>
          <a:bodyPr/>
          <a:lstStyle>
            <a:lvl1pPr marL="228600" indent="-228600">
              <a:buClr>
                <a:schemeClr val="accent4"/>
              </a:buClr>
              <a:buFont typeface="Helvetica" pitchFamily="2" charset="0"/>
              <a:buChar char="‣"/>
              <a:defRPr>
                <a:solidFill>
                  <a:schemeClr val="accent2"/>
                </a:solidFill>
              </a:defRPr>
            </a:lvl1pPr>
            <a:lvl2pPr>
              <a:buClr>
                <a:schemeClr val="accent1"/>
              </a:buClr>
              <a:defRPr>
                <a:solidFill>
                  <a:schemeClr val="tx2"/>
                </a:solidFill>
              </a:defRPr>
            </a:lvl2pPr>
            <a:lvl3pPr marL="1143000" indent="-228600">
              <a:buClr>
                <a:schemeClr val="accent5"/>
              </a:buClr>
              <a:buFont typeface="Wingdings" pitchFamily="2" charset="2"/>
              <a:buChar char="§"/>
              <a:defRPr>
                <a:solidFill>
                  <a:schemeClr val="accent2"/>
                </a:solidFill>
              </a:defRPr>
            </a:lvl3pPr>
            <a:lvl4pPr>
              <a:buClr>
                <a:schemeClr val="accent6"/>
              </a:buClr>
              <a:defRPr>
                <a:solidFill>
                  <a:schemeClr val="tx2"/>
                </a:solidFill>
              </a:defRPr>
            </a:lvl4pPr>
            <a:lvl5pPr marL="2057400" indent="-228600">
              <a:buClr>
                <a:schemeClr val="accent3"/>
              </a:buClr>
              <a:buFont typeface="Helvetica" pitchFamily="2" charset="0"/>
              <a:buChar char="‣"/>
              <a:defRPr>
                <a:solidFill>
                  <a:schemeClr val="accent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Footer Placeholder 4">
            <a:extLst>
              <a:ext uri="{FF2B5EF4-FFF2-40B4-BE49-F238E27FC236}">
                <a16:creationId xmlns:a16="http://schemas.microsoft.com/office/drawing/2014/main" id="{4BE1BB50-94D9-494B-AB75-1B550FAC9608}"/>
              </a:ext>
            </a:extLst>
          </p:cNvPr>
          <p:cNvSpPr>
            <a:spLocks noGrp="1"/>
          </p:cNvSpPr>
          <p:nvPr>
            <p:ph type="ftr" sz="quarter" idx="11"/>
          </p:nvPr>
        </p:nvSpPr>
        <p:spPr>
          <a:xfrm>
            <a:off x="7437218" y="6453604"/>
            <a:ext cx="4114800" cy="365125"/>
          </a:xfrm>
        </p:spPr>
        <p:txBody>
          <a:bodyPr/>
          <a:lstStyle>
            <a:lvl1pPr algn="r">
              <a:defRPr sz="1000"/>
            </a:lvl1pPr>
          </a:lstStyle>
          <a:p>
            <a:r>
              <a:rPr lang="en-US" dirty="0"/>
              <a:t>© </a:t>
            </a:r>
            <a:r>
              <a:rPr lang="en-US" dirty="0" err="1"/>
              <a:t>Clinipace</a:t>
            </a:r>
            <a:r>
              <a:rPr lang="en-US" dirty="0"/>
              <a:t> 2018</a:t>
            </a:r>
          </a:p>
        </p:txBody>
      </p:sp>
      <p:sp>
        <p:nvSpPr>
          <p:cNvPr id="20" name="Slide Number Placeholder 5">
            <a:extLst>
              <a:ext uri="{FF2B5EF4-FFF2-40B4-BE49-F238E27FC236}">
                <a16:creationId xmlns:a16="http://schemas.microsoft.com/office/drawing/2014/main" id="{80EF5829-EBA7-5048-866B-254331A8E46D}"/>
              </a:ext>
            </a:extLst>
          </p:cNvPr>
          <p:cNvSpPr>
            <a:spLocks noGrp="1"/>
          </p:cNvSpPr>
          <p:nvPr>
            <p:ph type="sldNum" sz="quarter" idx="12"/>
          </p:nvPr>
        </p:nvSpPr>
        <p:spPr>
          <a:xfrm>
            <a:off x="11552020" y="6453604"/>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17331910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5B05D-368B-B346-8B34-971D8D245342}"/>
              </a:ext>
            </a:extLst>
          </p:cNvPr>
          <p:cNvSpPr>
            <a:spLocks noGrp="1"/>
          </p:cNvSpPr>
          <p:nvPr>
            <p:ph type="title"/>
          </p:nvPr>
        </p:nvSpPr>
        <p:spPr>
          <a:xfrm>
            <a:off x="838200" y="442761"/>
            <a:ext cx="8989194" cy="683395"/>
          </a:xfrm>
        </p:spPr>
        <p:txBody>
          <a:bodyPr>
            <a:normAutofit/>
          </a:bodyPr>
          <a:lstStyle>
            <a:lvl1pPr>
              <a:defRPr sz="3200">
                <a:solidFill>
                  <a:schemeClr val="tx2"/>
                </a:solidFill>
              </a:defRPr>
            </a:lvl1pPr>
          </a:lstStyle>
          <a:p>
            <a:r>
              <a:rPr lang="en-US" dirty="0"/>
              <a:t>Click to edit Master title style</a:t>
            </a:r>
          </a:p>
        </p:txBody>
      </p:sp>
      <p:sp>
        <p:nvSpPr>
          <p:cNvPr id="5" name="Rectangle 4">
            <a:extLst>
              <a:ext uri="{FF2B5EF4-FFF2-40B4-BE49-F238E27FC236}">
                <a16:creationId xmlns:a16="http://schemas.microsoft.com/office/drawing/2014/main" id="{820A7570-A3DF-8D4D-BCC3-D8F85B48DA29}"/>
              </a:ext>
            </a:extLst>
          </p:cNvPr>
          <p:cNvSpPr/>
          <p:nvPr userDrawn="1"/>
        </p:nvSpPr>
        <p:spPr>
          <a:xfrm>
            <a:off x="10465420" y="6573644"/>
            <a:ext cx="1481114" cy="172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4">
            <a:extLst>
              <a:ext uri="{FF2B5EF4-FFF2-40B4-BE49-F238E27FC236}">
                <a16:creationId xmlns:a16="http://schemas.microsoft.com/office/drawing/2014/main" id="{58BA0D03-FAFC-B14D-B39A-FFB38840FAA4}"/>
              </a:ext>
            </a:extLst>
          </p:cNvPr>
          <p:cNvSpPr>
            <a:spLocks noGrp="1"/>
          </p:cNvSpPr>
          <p:nvPr>
            <p:ph type="ftr" sz="quarter" idx="11"/>
          </p:nvPr>
        </p:nvSpPr>
        <p:spPr>
          <a:xfrm>
            <a:off x="7437218" y="6451290"/>
            <a:ext cx="4114800" cy="365125"/>
          </a:xfrm>
        </p:spPr>
        <p:txBody>
          <a:bodyPr/>
          <a:lstStyle>
            <a:lvl1pPr algn="r">
              <a:defRPr sz="1000"/>
            </a:lvl1pPr>
          </a:lstStyle>
          <a:p>
            <a:r>
              <a:rPr lang="en-US" dirty="0"/>
              <a:t>© </a:t>
            </a:r>
            <a:r>
              <a:rPr lang="en-US" dirty="0" err="1"/>
              <a:t>Clinipace</a:t>
            </a:r>
            <a:r>
              <a:rPr lang="en-US" dirty="0"/>
              <a:t> 2018</a:t>
            </a:r>
          </a:p>
        </p:txBody>
      </p:sp>
      <p:sp>
        <p:nvSpPr>
          <p:cNvPr id="8" name="Slide Number Placeholder 5">
            <a:extLst>
              <a:ext uri="{FF2B5EF4-FFF2-40B4-BE49-F238E27FC236}">
                <a16:creationId xmlns:a16="http://schemas.microsoft.com/office/drawing/2014/main" id="{53CC85F9-3225-B842-8689-13BA162CB02B}"/>
              </a:ext>
            </a:extLst>
          </p:cNvPr>
          <p:cNvSpPr>
            <a:spLocks noGrp="1"/>
          </p:cNvSpPr>
          <p:nvPr>
            <p:ph type="sldNum" sz="quarter" idx="12"/>
          </p:nvPr>
        </p:nvSpPr>
        <p:spPr>
          <a:xfrm>
            <a:off x="11552020" y="6451290"/>
            <a:ext cx="394514" cy="365125"/>
          </a:xfrm>
        </p:spPr>
        <p:txBody>
          <a:bodyPr/>
          <a:lstStyle>
            <a:lvl1pPr>
              <a:defRPr sz="1000"/>
            </a:lvl1pPr>
          </a:lstStyle>
          <a:p>
            <a:fld id="{10A34416-6FAD-9E4E-8A1A-739C6568E51C}" type="slidenum">
              <a:rPr lang="en-US" smtClean="0"/>
              <a:pPr/>
              <a:t>‹#›</a:t>
            </a:fld>
            <a:endParaRPr lang="en-US" dirty="0"/>
          </a:p>
        </p:txBody>
      </p:sp>
    </p:spTree>
    <p:extLst>
      <p:ext uri="{BB962C8B-B14F-4D97-AF65-F5344CB8AC3E}">
        <p14:creationId xmlns:p14="http://schemas.microsoft.com/office/powerpoint/2010/main" val="7707181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6.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6958A1-AF32-014B-97E4-74AF1FAC37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1181464-91E6-1E4D-B2D4-5D064C18B3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4A10EF-B4BF-374D-B316-0BD03BFEC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7AACD-3DA1-AE42-BD87-FB5D5DEAAB4E}" type="datetime1">
              <a:rPr lang="en-US" smtClean="0"/>
              <a:t>9/25/2019</a:t>
            </a:fld>
            <a:endParaRPr lang="en-US"/>
          </a:p>
        </p:txBody>
      </p:sp>
      <p:sp>
        <p:nvSpPr>
          <p:cNvPr id="5" name="Footer Placeholder 4">
            <a:extLst>
              <a:ext uri="{FF2B5EF4-FFF2-40B4-BE49-F238E27FC236}">
                <a16:creationId xmlns:a16="http://schemas.microsoft.com/office/drawing/2014/main" id="{E67D9705-5093-4447-85A0-A8194967C6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F97E3DA9-749D-EA4A-B214-FC485AAE2B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A34416-6FAD-9E4E-8A1A-739C6568E51C}" type="slidenum">
              <a:rPr lang="en-US" smtClean="0"/>
              <a:t>‹#›</a:t>
            </a:fld>
            <a:endParaRPr lang="en-US"/>
          </a:p>
        </p:txBody>
      </p:sp>
      <p:pic>
        <p:nvPicPr>
          <p:cNvPr id="8" name="Picture 7">
            <a:extLst>
              <a:ext uri="{FF2B5EF4-FFF2-40B4-BE49-F238E27FC236}">
                <a16:creationId xmlns:a16="http://schemas.microsoft.com/office/drawing/2014/main" id="{C7E21476-541D-F84E-9D59-92AFFC80965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1456918613"/>
      </p:ext>
    </p:extLst>
  </p:cSld>
  <p:clrMap bg1="lt1" tx1="dk1" bg2="lt2" tx2="dk2" accent1="accent1" accent2="accent2" accent3="accent3" accent4="accent4" accent5="accent5" accent6="accent6" hlink="hlink" folHlink="folHlink"/>
  <p:sldLayoutIdLst>
    <p:sldLayoutId id="2147483687" r:id="rId1"/>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8492EB-0BAA-3044-B3B8-CFFD828F8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75F4F43-CFA9-1948-9845-3A922A5D9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6A8655-9246-494F-AB9D-12756FB271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291350-356C-4E43-B999-367B0896FED2}" type="datetime1">
              <a:rPr lang="en-US" smtClean="0"/>
              <a:t>9/25/2019</a:t>
            </a:fld>
            <a:endParaRPr lang="en-US"/>
          </a:p>
        </p:txBody>
      </p:sp>
      <p:sp>
        <p:nvSpPr>
          <p:cNvPr id="5" name="Footer Placeholder 4">
            <a:extLst>
              <a:ext uri="{FF2B5EF4-FFF2-40B4-BE49-F238E27FC236}">
                <a16:creationId xmlns:a16="http://schemas.microsoft.com/office/drawing/2014/main" id="{433B4D91-6559-F243-8EE1-32B03EB565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67216823-F93D-0344-A09D-3A49C1DBCC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A4BF4A-8510-E246-AFD7-9D9BCD75C23A}" type="slidenum">
              <a:rPr lang="en-US" smtClean="0"/>
              <a:t>‹#›</a:t>
            </a:fld>
            <a:endParaRPr lang="en-US"/>
          </a:p>
        </p:txBody>
      </p:sp>
      <p:pic>
        <p:nvPicPr>
          <p:cNvPr id="8" name="Picture 7">
            <a:extLst>
              <a:ext uri="{FF2B5EF4-FFF2-40B4-BE49-F238E27FC236}">
                <a16:creationId xmlns:a16="http://schemas.microsoft.com/office/drawing/2014/main" id="{86D584E1-3B0F-784D-BC8A-2EC0FAC3A12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506644425"/>
      </p:ext>
    </p:extLst>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ACA8EA-A4CB-5E4C-AA2D-0ACC4CD60D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A8D407-F1BF-884A-9E0F-7B4E0D5C47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D9B73C-643B-8948-835D-00ADB4F643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AAB358-C87D-2544-B24C-C3E940C65CB8}" type="datetime1">
              <a:rPr lang="en-US" smtClean="0"/>
              <a:t>9/25/2019</a:t>
            </a:fld>
            <a:endParaRPr lang="en-US"/>
          </a:p>
        </p:txBody>
      </p:sp>
      <p:sp>
        <p:nvSpPr>
          <p:cNvPr id="5" name="Footer Placeholder 4">
            <a:extLst>
              <a:ext uri="{FF2B5EF4-FFF2-40B4-BE49-F238E27FC236}">
                <a16:creationId xmlns:a16="http://schemas.microsoft.com/office/drawing/2014/main" id="{BF7B7162-AA3D-EF42-9E90-70492A0301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0456B9AB-F5A2-8E4E-A16A-0841005571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05E67-13F7-B644-AC33-C69F547EB78D}" type="slidenum">
              <a:rPr lang="en-US" smtClean="0"/>
              <a:t>‹#›</a:t>
            </a:fld>
            <a:endParaRPr lang="en-US"/>
          </a:p>
        </p:txBody>
      </p:sp>
      <p:pic>
        <p:nvPicPr>
          <p:cNvPr id="8" name="Picture 7">
            <a:extLst>
              <a:ext uri="{FF2B5EF4-FFF2-40B4-BE49-F238E27FC236}">
                <a16:creationId xmlns:a16="http://schemas.microsoft.com/office/drawing/2014/main" id="{2AA76BBF-C879-6140-B4F4-54849EFE948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714846763"/>
      </p:ext>
    </p:extLst>
  </p:cSld>
  <p:clrMap bg1="lt1" tx1="dk1" bg2="lt2" tx2="dk2" accent1="accent1" accent2="accent2" accent3="accent3" accent4="accent4" accent5="accent5" accent6="accent6" hlink="hlink" folHlink="folHlink"/>
  <p:sldLayoutIdLst>
    <p:sldLayoutId id="2147483673" r:id="rId1"/>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4E0E10-BD11-744C-BC3F-FF00123948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1364495-D867-E044-94E0-131DD0E539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0C7C83-DA5B-A148-9187-0D6B1F0F76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F599C-CEAE-8449-94B8-8180BFC23178}" type="datetime1">
              <a:rPr lang="en-US" smtClean="0"/>
              <a:t>9/25/2019</a:t>
            </a:fld>
            <a:endParaRPr lang="en-US"/>
          </a:p>
        </p:txBody>
      </p:sp>
      <p:sp>
        <p:nvSpPr>
          <p:cNvPr id="5" name="Footer Placeholder 4">
            <a:extLst>
              <a:ext uri="{FF2B5EF4-FFF2-40B4-BE49-F238E27FC236}">
                <a16:creationId xmlns:a16="http://schemas.microsoft.com/office/drawing/2014/main" id="{E5E08653-A24E-3C41-B4D4-882E955CAA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9BEC2BE1-8A5B-7546-A1D7-9EEC199EFC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D1126-A6C7-5D42-9CE9-DC7F0D8FB1FE}" type="slidenum">
              <a:rPr lang="en-US" smtClean="0"/>
              <a:t>‹#›</a:t>
            </a:fld>
            <a:endParaRPr lang="en-US"/>
          </a:p>
        </p:txBody>
      </p:sp>
      <p:pic>
        <p:nvPicPr>
          <p:cNvPr id="8" name="Picture 7">
            <a:extLst>
              <a:ext uri="{FF2B5EF4-FFF2-40B4-BE49-F238E27FC236}">
                <a16:creationId xmlns:a16="http://schemas.microsoft.com/office/drawing/2014/main" id="{4E9311B8-710D-F44F-ADE7-7635BCF773E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3318838187"/>
      </p:ext>
    </p:extLst>
  </p:cSld>
  <p:clrMap bg1="lt1" tx1="dk1" bg2="lt2" tx2="dk2" accent1="accent1" accent2="accent2" accent3="accent3" accent4="accent4" accent5="accent5" accent6="accent6" hlink="hlink" folHlink="folHlink"/>
  <p:sldLayoutIdLst>
    <p:sldLayoutId id="2147483685" r:id="rId1"/>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63E11C-A026-C545-B966-8685ED910D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4EA893-681C-6840-B2D6-BDF9AA16C9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B1782F-26CE-9C4B-8963-FCA9E4DF2F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233A83-9CD3-A344-9F2A-09B30FC1EF1C}" type="datetime1">
              <a:rPr lang="en-US" smtClean="0"/>
              <a:t>9/25/2019</a:t>
            </a:fld>
            <a:endParaRPr lang="en-US"/>
          </a:p>
        </p:txBody>
      </p:sp>
      <p:sp>
        <p:nvSpPr>
          <p:cNvPr id="5" name="Footer Placeholder 4">
            <a:extLst>
              <a:ext uri="{FF2B5EF4-FFF2-40B4-BE49-F238E27FC236}">
                <a16:creationId xmlns:a16="http://schemas.microsoft.com/office/drawing/2014/main" id="{4C204D98-BE13-4B4B-BFA9-546C6062E1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30E85031-951F-5F4A-A42C-314C03D5B8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E6408-3167-4246-B07A-F679367E3EEC}" type="slidenum">
              <a:rPr lang="en-US" smtClean="0"/>
              <a:t>‹#›</a:t>
            </a:fld>
            <a:endParaRPr lang="en-US"/>
          </a:p>
        </p:txBody>
      </p:sp>
      <p:pic>
        <p:nvPicPr>
          <p:cNvPr id="10" name="Picture 9">
            <a:extLst>
              <a:ext uri="{FF2B5EF4-FFF2-40B4-BE49-F238E27FC236}">
                <a16:creationId xmlns:a16="http://schemas.microsoft.com/office/drawing/2014/main" id="{A165BE0C-8595-8B44-A4B3-91CD3988D22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368634188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2" r:id="rId3"/>
    <p:sldLayoutId id="2147483693" r:id="rId4"/>
    <p:sldLayoutId id="2147483694" r:id="rId5"/>
    <p:sldLayoutId id="2147483695" r:id="rId6"/>
    <p:sldLayoutId id="2147483696" r:id="rId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C1ACC7-27AE-7649-A54A-E3AF2D9969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E3069E-7CC0-014D-9336-D05837EC84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B12C6C-5521-1140-99CC-E98B2ECE46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36C7F-D6CB-714E-8676-7BDDC6F89977}" type="datetime1">
              <a:rPr lang="en-US" smtClean="0"/>
              <a:t>9/25/2019</a:t>
            </a:fld>
            <a:endParaRPr lang="en-US"/>
          </a:p>
        </p:txBody>
      </p:sp>
      <p:sp>
        <p:nvSpPr>
          <p:cNvPr id="5" name="Footer Placeholder 4">
            <a:extLst>
              <a:ext uri="{FF2B5EF4-FFF2-40B4-BE49-F238E27FC236}">
                <a16:creationId xmlns:a16="http://schemas.microsoft.com/office/drawing/2014/main" id="{485BD1B3-A3B3-F042-A619-29FF6143DD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Clinipace 2018</a:t>
            </a:r>
          </a:p>
        </p:txBody>
      </p:sp>
      <p:sp>
        <p:nvSpPr>
          <p:cNvPr id="6" name="Slide Number Placeholder 5">
            <a:extLst>
              <a:ext uri="{FF2B5EF4-FFF2-40B4-BE49-F238E27FC236}">
                <a16:creationId xmlns:a16="http://schemas.microsoft.com/office/drawing/2014/main" id="{20E8F294-7829-F24F-B43C-DC8BC5C852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A294A-D862-064D-998D-AFCEB5FAD97E}" type="slidenum">
              <a:rPr lang="en-US" smtClean="0"/>
              <a:t>‹#›</a:t>
            </a:fld>
            <a:endParaRPr lang="en-US"/>
          </a:p>
        </p:txBody>
      </p:sp>
      <p:pic>
        <p:nvPicPr>
          <p:cNvPr id="8" name="Picture 7">
            <a:extLst>
              <a:ext uri="{FF2B5EF4-FFF2-40B4-BE49-F238E27FC236}">
                <a16:creationId xmlns:a16="http://schemas.microsoft.com/office/drawing/2014/main" id="{1A158DE8-0921-9244-9C47-2546C778F2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50" y="0"/>
            <a:ext cx="12179300" cy="6858000"/>
          </a:xfrm>
          <a:prstGeom prst="rect">
            <a:avLst/>
          </a:prstGeom>
        </p:spPr>
      </p:pic>
    </p:spTree>
    <p:extLst>
      <p:ext uri="{BB962C8B-B14F-4D97-AF65-F5344CB8AC3E}">
        <p14:creationId xmlns:p14="http://schemas.microsoft.com/office/powerpoint/2010/main" val="2109625566"/>
      </p:ext>
    </p:extLst>
  </p:cSld>
  <p:clrMap bg1="lt1" tx1="dk1" bg2="lt2" tx2="dk2" accent1="accent1" accent2="accent2" accent3="accent3" accent4="accent4" accent5="accent5" accent6="accent6" hlink="hlink" folHlink="folHlink"/>
  <p:sldLayoutIdLst>
    <p:sldLayoutId id="2147483698" r:id="rId1"/>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0306D-3F53-40A4-A9A7-999EFE2DCE6E}"/>
              </a:ext>
            </a:extLst>
          </p:cNvPr>
          <p:cNvSpPr>
            <a:spLocks noGrp="1"/>
          </p:cNvSpPr>
          <p:nvPr>
            <p:ph type="title"/>
          </p:nvPr>
        </p:nvSpPr>
        <p:spPr/>
        <p:txBody>
          <a:bodyPr>
            <a:noAutofit/>
          </a:bodyPr>
          <a:lstStyle/>
          <a:p>
            <a:r>
              <a:rPr lang="de-DE" sz="4400" dirty="0"/>
              <a:t>Clinipace WLAN Guest Access</a:t>
            </a:r>
          </a:p>
        </p:txBody>
      </p:sp>
      <p:sp>
        <p:nvSpPr>
          <p:cNvPr id="3" name="Content Placeholder 2">
            <a:extLst>
              <a:ext uri="{FF2B5EF4-FFF2-40B4-BE49-F238E27FC236}">
                <a16:creationId xmlns:a16="http://schemas.microsoft.com/office/drawing/2014/main" id="{3AD1E6C3-9ED1-45D6-B076-F27A1CF4AE86}"/>
              </a:ext>
            </a:extLst>
          </p:cNvPr>
          <p:cNvSpPr>
            <a:spLocks noGrp="1"/>
          </p:cNvSpPr>
          <p:nvPr>
            <p:ph idx="1"/>
          </p:nvPr>
        </p:nvSpPr>
        <p:spPr>
          <a:xfrm>
            <a:off x="838199" y="1825625"/>
            <a:ext cx="10515600" cy="4228666"/>
          </a:xfrm>
        </p:spPr>
        <p:txBody>
          <a:bodyPr>
            <a:normAutofit/>
          </a:bodyPr>
          <a:lstStyle/>
          <a:p>
            <a:r>
              <a:rPr lang="de-DE" sz="8000" dirty="0"/>
              <a:t>GUEST</a:t>
            </a:r>
          </a:p>
          <a:p>
            <a:r>
              <a:rPr lang="de-DE" sz="8000" dirty="0"/>
              <a:t>Password: A1b2c3d4e5</a:t>
            </a:r>
          </a:p>
        </p:txBody>
      </p:sp>
      <p:sp>
        <p:nvSpPr>
          <p:cNvPr id="4" name="Footer Placeholder 3">
            <a:extLst>
              <a:ext uri="{FF2B5EF4-FFF2-40B4-BE49-F238E27FC236}">
                <a16:creationId xmlns:a16="http://schemas.microsoft.com/office/drawing/2014/main" id="{36BEE063-4CF6-4CB3-8B13-A18E1E283CAB}"/>
              </a:ext>
            </a:extLst>
          </p:cNvPr>
          <p:cNvSpPr>
            <a:spLocks noGrp="1"/>
          </p:cNvSpPr>
          <p:nvPr>
            <p:ph type="ftr" sz="quarter" idx="11"/>
          </p:nvPr>
        </p:nvSpPr>
        <p:spPr/>
        <p:txBody>
          <a:bodyPr/>
          <a:lstStyle/>
          <a:p>
            <a:r>
              <a:rPr lang="en-US"/>
              <a:t>© Clinipace 2018</a:t>
            </a:r>
            <a:endParaRPr lang="en-US" dirty="0"/>
          </a:p>
        </p:txBody>
      </p:sp>
      <p:sp>
        <p:nvSpPr>
          <p:cNvPr id="5" name="Slide Number Placeholder 4">
            <a:extLst>
              <a:ext uri="{FF2B5EF4-FFF2-40B4-BE49-F238E27FC236}">
                <a16:creationId xmlns:a16="http://schemas.microsoft.com/office/drawing/2014/main" id="{E4A3150A-1DF5-4843-9CBE-51325940FAEB}"/>
              </a:ext>
            </a:extLst>
          </p:cNvPr>
          <p:cNvSpPr>
            <a:spLocks noGrp="1"/>
          </p:cNvSpPr>
          <p:nvPr>
            <p:ph type="sldNum" sz="quarter" idx="12"/>
          </p:nvPr>
        </p:nvSpPr>
        <p:spPr/>
        <p:txBody>
          <a:bodyPr/>
          <a:lstStyle/>
          <a:p>
            <a:fld id="{10A34416-6FAD-9E4E-8A1A-739C6568E51C}" type="slidenum">
              <a:rPr lang="en-US" smtClean="0"/>
              <a:pPr/>
              <a:t>1</a:t>
            </a:fld>
            <a:endParaRPr lang="en-US" dirty="0"/>
          </a:p>
        </p:txBody>
      </p:sp>
    </p:spTree>
    <p:extLst>
      <p:ext uri="{BB962C8B-B14F-4D97-AF65-F5344CB8AC3E}">
        <p14:creationId xmlns:p14="http://schemas.microsoft.com/office/powerpoint/2010/main" val="250112210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D3909C0-B6BA-E44E-BBDA-206D1CBC4C0A}"/>
              </a:ext>
            </a:extLst>
          </p:cNvPr>
          <p:cNvSpPr/>
          <p:nvPr/>
        </p:nvSpPr>
        <p:spPr>
          <a:xfrm>
            <a:off x="8593661" y="279457"/>
            <a:ext cx="3142173" cy="1645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lumMod val="90000"/>
                </a:schemeClr>
              </a:solidFill>
            </a:endParaRPr>
          </a:p>
        </p:txBody>
      </p:sp>
      <p:sp>
        <p:nvSpPr>
          <p:cNvPr id="6" name="Title 5">
            <a:extLst>
              <a:ext uri="{FF2B5EF4-FFF2-40B4-BE49-F238E27FC236}">
                <a16:creationId xmlns:a16="http://schemas.microsoft.com/office/drawing/2014/main" id="{87E92E84-FF9C-A242-93E0-5B62A1C8C901}"/>
              </a:ext>
            </a:extLst>
          </p:cNvPr>
          <p:cNvSpPr>
            <a:spLocks noGrp="1"/>
          </p:cNvSpPr>
          <p:nvPr>
            <p:ph type="ctrTitle"/>
          </p:nvPr>
        </p:nvSpPr>
        <p:spPr>
          <a:xfrm>
            <a:off x="3474719" y="2221754"/>
            <a:ext cx="8357937" cy="1400175"/>
          </a:xfrm>
        </p:spPr>
        <p:txBody>
          <a:bodyPr>
            <a:noAutofit/>
          </a:bodyPr>
          <a:lstStyle/>
          <a:p>
            <a:br>
              <a:rPr lang="en-US" dirty="0"/>
            </a:br>
            <a:r>
              <a:rPr lang="en-US" dirty="0"/>
              <a:t>Welcome to the 29</a:t>
            </a:r>
            <a:r>
              <a:rPr lang="en-US" baseline="30000" dirty="0"/>
              <a:t>th</a:t>
            </a:r>
            <a:r>
              <a:rPr lang="en-US" dirty="0"/>
              <a:t> Meeting </a:t>
            </a:r>
            <a:br>
              <a:rPr lang="en-US" dirty="0"/>
            </a:br>
            <a:r>
              <a:rPr lang="en-US" dirty="0"/>
              <a:t>German CDISC UN</a:t>
            </a:r>
          </a:p>
        </p:txBody>
      </p:sp>
      <p:sp>
        <p:nvSpPr>
          <p:cNvPr id="7" name="Subtitle 6">
            <a:extLst>
              <a:ext uri="{FF2B5EF4-FFF2-40B4-BE49-F238E27FC236}">
                <a16:creationId xmlns:a16="http://schemas.microsoft.com/office/drawing/2014/main" id="{ABE6DBBE-93B1-7B42-BD78-D90DED52E4D1}"/>
              </a:ext>
            </a:extLst>
          </p:cNvPr>
          <p:cNvSpPr>
            <a:spLocks noGrp="1"/>
          </p:cNvSpPr>
          <p:nvPr>
            <p:ph type="subTitle" idx="1"/>
          </p:nvPr>
        </p:nvSpPr>
        <p:spPr>
          <a:xfrm>
            <a:off x="3513219" y="3621929"/>
            <a:ext cx="8357937" cy="938911"/>
          </a:xfrm>
        </p:spPr>
        <p:txBody>
          <a:bodyPr>
            <a:normAutofit/>
          </a:bodyPr>
          <a:lstStyle/>
          <a:p>
            <a:r>
              <a:rPr lang="en-US" sz="1800" dirty="0"/>
              <a:t>25-Sep-2019, Clinipace </a:t>
            </a:r>
            <a:r>
              <a:rPr lang="en-US" sz="1800" dirty="0" err="1"/>
              <a:t>Eschborn</a:t>
            </a:r>
            <a:endParaRPr lang="en-US" sz="1800" dirty="0"/>
          </a:p>
        </p:txBody>
      </p:sp>
      <p:sp>
        <p:nvSpPr>
          <p:cNvPr id="8" name="Rectangle 7">
            <a:extLst>
              <a:ext uri="{FF2B5EF4-FFF2-40B4-BE49-F238E27FC236}">
                <a16:creationId xmlns:a16="http://schemas.microsoft.com/office/drawing/2014/main" id="{F7ABC5F6-7D43-614F-B307-2DC63B3265FF}"/>
              </a:ext>
            </a:extLst>
          </p:cNvPr>
          <p:cNvSpPr/>
          <p:nvPr/>
        </p:nvSpPr>
        <p:spPr>
          <a:xfrm>
            <a:off x="8593660" y="279457"/>
            <a:ext cx="3142173" cy="16459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2">
                    <a:lumMod val="90000"/>
                  </a:schemeClr>
                </a:solidFill>
              </a:rPr>
              <a:t>Company logo placeholder</a:t>
            </a:r>
          </a:p>
        </p:txBody>
      </p:sp>
      <p:pic>
        <p:nvPicPr>
          <p:cNvPr id="10" name="Picture 9">
            <a:extLst>
              <a:ext uri="{FF2B5EF4-FFF2-40B4-BE49-F238E27FC236}">
                <a16:creationId xmlns:a16="http://schemas.microsoft.com/office/drawing/2014/main" id="{A20A9FC7-0BD3-4CA5-8964-3A0A0DF0B9FA}"/>
              </a:ext>
            </a:extLst>
          </p:cNvPr>
          <p:cNvPicPr/>
          <p:nvPr/>
        </p:nvPicPr>
        <p:blipFill>
          <a:blip r:embed="rId3"/>
          <a:stretch>
            <a:fillRect/>
          </a:stretch>
        </p:blipFill>
        <p:spPr>
          <a:xfrm>
            <a:off x="8521683" y="417621"/>
            <a:ext cx="3286125" cy="1400175"/>
          </a:xfrm>
          <a:prstGeom prst="rect">
            <a:avLst/>
          </a:prstGeom>
        </p:spPr>
      </p:pic>
    </p:spTree>
    <p:extLst>
      <p:ext uri="{BB962C8B-B14F-4D97-AF65-F5344CB8AC3E}">
        <p14:creationId xmlns:p14="http://schemas.microsoft.com/office/powerpoint/2010/main" val="3016391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white">
            <a:extLst>
              <a:ext uri="{FF2B5EF4-FFF2-40B4-BE49-F238E27FC236}">
                <a16:creationId xmlns:a16="http://schemas.microsoft.com/office/drawing/2014/main" id="{BF90F038-E8A2-0A48-9E0C-CDC7B65FDF8B}"/>
              </a:ext>
            </a:extLst>
          </p:cNvPr>
          <p:cNvSpPr/>
          <p:nvPr/>
        </p:nvSpPr>
        <p:spPr>
          <a:xfrm>
            <a:off x="-5" y="5858359"/>
            <a:ext cx="12192005" cy="999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nk rectangle">
            <a:extLst>
              <a:ext uri="{FF2B5EF4-FFF2-40B4-BE49-F238E27FC236}">
                <a16:creationId xmlns:a16="http://schemas.microsoft.com/office/drawing/2014/main" id="{3983D852-A4E8-EE42-B447-2546EF627B9C}"/>
              </a:ext>
            </a:extLst>
          </p:cNvPr>
          <p:cNvPicPr>
            <a:picLocks noChangeAspect="1"/>
          </p:cNvPicPr>
          <p:nvPr/>
        </p:nvPicPr>
        <p:blipFill rotWithShape="1">
          <a:blip r:embed="rId3" cstate="screen">
            <a:alphaModFix amt="80000"/>
            <a:extLst>
              <a:ext uri="{28A0092B-C50C-407E-A947-70E740481C1C}">
                <a14:useLocalDpi xmlns:a14="http://schemas.microsoft.com/office/drawing/2010/main"/>
              </a:ext>
            </a:extLst>
          </a:blip>
          <a:srcRect/>
          <a:stretch/>
        </p:blipFill>
        <p:spPr>
          <a:xfrm>
            <a:off x="-7" y="-21710"/>
            <a:ext cx="973785" cy="6858000"/>
          </a:xfrm>
          <a:prstGeom prst="rect">
            <a:avLst/>
          </a:prstGeom>
        </p:spPr>
      </p:pic>
      <p:pic>
        <p:nvPicPr>
          <p:cNvPr id="19" name="purple rectangle 2">
            <a:extLst>
              <a:ext uri="{FF2B5EF4-FFF2-40B4-BE49-F238E27FC236}">
                <a16:creationId xmlns:a16="http://schemas.microsoft.com/office/drawing/2014/main" id="{DAA4E8BC-EC43-094E-84E8-358A1E0B2FF7}"/>
              </a:ext>
            </a:extLst>
          </p:cNvPr>
          <p:cNvPicPr>
            <a:picLocks noChangeAspect="1"/>
          </p:cNvPicPr>
          <p:nvPr/>
        </p:nvPicPr>
        <p:blipFill rotWithShape="1">
          <a:blip r:embed="rId4" cstate="screen">
            <a:alphaModFix amt="85000"/>
            <a:extLst>
              <a:ext uri="{28A0092B-C50C-407E-A947-70E740481C1C}">
                <a14:useLocalDpi xmlns:a14="http://schemas.microsoft.com/office/drawing/2010/main"/>
              </a:ext>
            </a:extLst>
          </a:blip>
          <a:srcRect/>
          <a:stretch/>
        </p:blipFill>
        <p:spPr>
          <a:xfrm>
            <a:off x="1314776" y="958055"/>
            <a:ext cx="10890492" cy="3735352"/>
          </a:xfrm>
          <a:prstGeom prst="rect">
            <a:avLst/>
          </a:prstGeom>
        </p:spPr>
      </p:pic>
      <p:pic>
        <p:nvPicPr>
          <p:cNvPr id="8" name="dots">
            <a:extLst>
              <a:ext uri="{FF2B5EF4-FFF2-40B4-BE49-F238E27FC236}">
                <a16:creationId xmlns:a16="http://schemas.microsoft.com/office/drawing/2014/main" id="{D8537B2B-DDF2-B34D-A775-36122843C26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273" y="-43421"/>
            <a:ext cx="5191063" cy="6862675"/>
          </a:xfrm>
          <a:prstGeom prst="rect">
            <a:avLst/>
          </a:prstGeom>
        </p:spPr>
      </p:pic>
      <p:sp>
        <p:nvSpPr>
          <p:cNvPr id="2" name="Footer Placeholder 1" hidden="1">
            <a:extLst>
              <a:ext uri="{FF2B5EF4-FFF2-40B4-BE49-F238E27FC236}">
                <a16:creationId xmlns:a16="http://schemas.microsoft.com/office/drawing/2014/main" id="{0504D0A5-A8EA-4F15-A878-99841E00888C}"/>
              </a:ext>
            </a:extLst>
          </p:cNvPr>
          <p:cNvSpPr>
            <a:spLocks noGrp="1"/>
          </p:cNvSpPr>
          <p:nvPr>
            <p:ph type="ftr" sz="quarter" idx="11"/>
          </p:nvPr>
        </p:nvSpPr>
        <p:spPr/>
        <p:txBody>
          <a:bodyPr/>
          <a:lstStyle/>
          <a:p>
            <a:r>
              <a:rPr lang="en-US"/>
              <a:t>© Clinipace 2018</a:t>
            </a:r>
            <a:endParaRPr lang="en-US" dirty="0"/>
          </a:p>
        </p:txBody>
      </p:sp>
      <p:sp>
        <p:nvSpPr>
          <p:cNvPr id="3" name="Slide Number Placeholder 2" hidden="1">
            <a:extLst>
              <a:ext uri="{FF2B5EF4-FFF2-40B4-BE49-F238E27FC236}">
                <a16:creationId xmlns:a16="http://schemas.microsoft.com/office/drawing/2014/main" id="{7564DCD9-56A5-4EB9-B184-02D8305BB111}"/>
              </a:ext>
            </a:extLst>
          </p:cNvPr>
          <p:cNvSpPr>
            <a:spLocks noGrp="1"/>
          </p:cNvSpPr>
          <p:nvPr>
            <p:ph type="sldNum" sz="quarter" idx="12"/>
          </p:nvPr>
        </p:nvSpPr>
        <p:spPr/>
        <p:txBody>
          <a:bodyPr/>
          <a:lstStyle/>
          <a:p>
            <a:fld id="{10A34416-6FAD-9E4E-8A1A-739C6568E51C}" type="slidenum">
              <a:rPr lang="en-US" smtClean="0"/>
              <a:pPr/>
              <a:t>3</a:t>
            </a:fld>
            <a:endParaRPr lang="en-US" dirty="0"/>
          </a:p>
        </p:txBody>
      </p:sp>
      <p:pic>
        <p:nvPicPr>
          <p:cNvPr id="6" name="photo">
            <a:extLst>
              <a:ext uri="{FF2B5EF4-FFF2-40B4-BE49-F238E27FC236}">
                <a16:creationId xmlns:a16="http://schemas.microsoft.com/office/drawing/2014/main" id="{5325C73E-B22C-5A4F-ADC4-8B9E2265813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 y="526942"/>
            <a:ext cx="11428033" cy="4293032"/>
          </a:xfrm>
          <a:prstGeom prst="rect">
            <a:avLst/>
          </a:prstGeom>
        </p:spPr>
      </p:pic>
      <p:pic>
        <p:nvPicPr>
          <p:cNvPr id="10" name="purple rectangle">
            <a:extLst>
              <a:ext uri="{FF2B5EF4-FFF2-40B4-BE49-F238E27FC236}">
                <a16:creationId xmlns:a16="http://schemas.microsoft.com/office/drawing/2014/main" id="{F3A7DE55-7D91-4143-A31B-A0B511F1D302}"/>
              </a:ext>
            </a:extLst>
          </p:cNvPr>
          <p:cNvPicPr>
            <a:picLocks noChangeAspect="1"/>
          </p:cNvPicPr>
          <p:nvPr/>
        </p:nvPicPr>
        <p:blipFill rotWithShape="1">
          <a:blip r:embed="rId7" cstate="screen">
            <a:alphaModFix amt="85000"/>
            <a:extLst>
              <a:ext uri="{28A0092B-C50C-407E-A947-70E740481C1C}">
                <a14:useLocalDpi xmlns:a14="http://schemas.microsoft.com/office/drawing/2010/main"/>
              </a:ext>
            </a:extLst>
          </a:blip>
          <a:srcRect/>
          <a:stretch/>
        </p:blipFill>
        <p:spPr>
          <a:xfrm>
            <a:off x="1071324" y="960895"/>
            <a:ext cx="11120676" cy="3735092"/>
          </a:xfrm>
          <a:prstGeom prst="rect">
            <a:avLst/>
          </a:prstGeom>
        </p:spPr>
      </p:pic>
      <p:pic>
        <p:nvPicPr>
          <p:cNvPr id="12" name="pink rectangle">
            <a:extLst>
              <a:ext uri="{FF2B5EF4-FFF2-40B4-BE49-F238E27FC236}">
                <a16:creationId xmlns:a16="http://schemas.microsoft.com/office/drawing/2014/main" id="{C001C904-2956-7847-85D5-D57F4ABDF4D7}"/>
              </a:ext>
            </a:extLst>
          </p:cNvPr>
          <p:cNvPicPr>
            <a:picLocks noChangeAspect="1"/>
          </p:cNvPicPr>
          <p:nvPr/>
        </p:nvPicPr>
        <p:blipFill rotWithShape="1">
          <a:blip r:embed="rId3" cstate="screen">
            <a:alphaModFix amt="80000"/>
            <a:extLst>
              <a:ext uri="{28A0092B-C50C-407E-A947-70E740481C1C}">
                <a14:useLocalDpi xmlns:a14="http://schemas.microsoft.com/office/drawing/2010/main"/>
              </a:ext>
            </a:extLst>
          </a:blip>
          <a:srcRect/>
          <a:stretch/>
        </p:blipFill>
        <p:spPr>
          <a:xfrm>
            <a:off x="-4" y="0"/>
            <a:ext cx="973785" cy="6858000"/>
          </a:xfrm>
          <a:prstGeom prst="rect">
            <a:avLst/>
          </a:prstGeom>
        </p:spPr>
      </p:pic>
      <p:pic>
        <p:nvPicPr>
          <p:cNvPr id="14" name="challenge">
            <a:extLst>
              <a:ext uri="{FF2B5EF4-FFF2-40B4-BE49-F238E27FC236}">
                <a16:creationId xmlns:a16="http://schemas.microsoft.com/office/drawing/2014/main" id="{1DD7BFF6-FFB8-8645-B0F7-3A5E1083AD6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721459" y="1469162"/>
            <a:ext cx="10483809" cy="3232763"/>
          </a:xfrm>
          <a:prstGeom prst="rect">
            <a:avLst/>
          </a:prstGeom>
        </p:spPr>
      </p:pic>
      <p:pic>
        <p:nvPicPr>
          <p:cNvPr id="16" name="accepted">
            <a:extLst>
              <a:ext uri="{FF2B5EF4-FFF2-40B4-BE49-F238E27FC236}">
                <a16:creationId xmlns:a16="http://schemas.microsoft.com/office/drawing/2014/main" id="{65B2C06A-2954-D845-9084-93A63307118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883833" y="1768054"/>
            <a:ext cx="9321435" cy="2876307"/>
          </a:xfrm>
          <a:prstGeom prst="rect">
            <a:avLst/>
          </a:prstGeom>
        </p:spPr>
      </p:pic>
      <p:sp>
        <p:nvSpPr>
          <p:cNvPr id="17" name="gray rectangle">
            <a:extLst>
              <a:ext uri="{FF2B5EF4-FFF2-40B4-BE49-F238E27FC236}">
                <a16:creationId xmlns:a16="http://schemas.microsoft.com/office/drawing/2014/main" id="{D80313CA-6050-F04B-86BF-CCA4D955B61C}"/>
              </a:ext>
            </a:extLst>
          </p:cNvPr>
          <p:cNvSpPr/>
          <p:nvPr/>
        </p:nvSpPr>
        <p:spPr>
          <a:xfrm>
            <a:off x="7299702" y="6409705"/>
            <a:ext cx="4905566" cy="4482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97F63CE-2730-AA4D-AF36-49F4EE38E0D1}"/>
              </a:ext>
            </a:extLst>
          </p:cNvPr>
          <p:cNvSpPr txBox="1"/>
          <p:nvPr/>
        </p:nvSpPr>
        <p:spPr>
          <a:xfrm>
            <a:off x="2892294" y="1188595"/>
            <a:ext cx="8971836" cy="523220"/>
          </a:xfrm>
          <a:prstGeom prst="rect">
            <a:avLst/>
          </a:prstGeom>
          <a:noFill/>
        </p:spPr>
        <p:txBody>
          <a:bodyPr wrap="square" rtlCol="0">
            <a:spAutoFit/>
          </a:bodyPr>
          <a:lstStyle/>
          <a:p>
            <a:r>
              <a:rPr lang="en-US" sz="2800" dirty="0">
                <a:solidFill>
                  <a:schemeClr val="bg1"/>
                </a:solidFill>
              </a:rPr>
              <a:t>Ready for a CRO That Values Performance Over Promises?</a:t>
            </a:r>
          </a:p>
        </p:txBody>
      </p:sp>
      <p:sp>
        <p:nvSpPr>
          <p:cNvPr id="15" name="TextBox 14">
            <a:extLst>
              <a:ext uri="{FF2B5EF4-FFF2-40B4-BE49-F238E27FC236}">
                <a16:creationId xmlns:a16="http://schemas.microsoft.com/office/drawing/2014/main" id="{F6B772F7-AF9B-3043-9734-BFCDBB9C68BD}"/>
              </a:ext>
            </a:extLst>
          </p:cNvPr>
          <p:cNvSpPr txBox="1"/>
          <p:nvPr/>
        </p:nvSpPr>
        <p:spPr>
          <a:xfrm>
            <a:off x="7287570" y="5897105"/>
            <a:ext cx="2952521" cy="369332"/>
          </a:xfrm>
          <a:prstGeom prst="rect">
            <a:avLst/>
          </a:prstGeom>
          <a:noFill/>
        </p:spPr>
        <p:txBody>
          <a:bodyPr wrap="square" rtlCol="0">
            <a:spAutoFit/>
          </a:bodyPr>
          <a:lstStyle/>
          <a:p>
            <a:r>
              <a:rPr lang="en-US" dirty="0">
                <a:solidFill>
                  <a:schemeClr val="tx2"/>
                </a:solidFill>
              </a:rPr>
              <a:t>At Clinipace, it’s personal.</a:t>
            </a:r>
          </a:p>
        </p:txBody>
      </p:sp>
    </p:spTree>
    <p:extLst>
      <p:ext uri="{BB962C8B-B14F-4D97-AF65-F5344CB8AC3E}">
        <p14:creationId xmlns:p14="http://schemas.microsoft.com/office/powerpoint/2010/main" val="239393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38863" y="365716"/>
            <a:ext cx="9633527" cy="683396"/>
          </a:xfrm>
        </p:spPr>
        <p:txBody>
          <a:bodyPr>
            <a:normAutofit/>
          </a:bodyPr>
          <a:lstStyle/>
          <a:p>
            <a:r>
              <a:rPr lang="en-US" dirty="0"/>
              <a:t>Clinipace Overview</a:t>
            </a:r>
          </a:p>
        </p:txBody>
      </p:sp>
      <p:sp>
        <p:nvSpPr>
          <p:cNvPr id="9" name="Content Placeholder 8"/>
          <p:cNvSpPr>
            <a:spLocks noGrp="1"/>
          </p:cNvSpPr>
          <p:nvPr>
            <p:ph sz="half" idx="2"/>
          </p:nvPr>
        </p:nvSpPr>
        <p:spPr>
          <a:xfrm>
            <a:off x="6326909" y="1760909"/>
            <a:ext cx="5619625" cy="4351338"/>
          </a:xfrm>
        </p:spPr>
        <p:txBody>
          <a:bodyPr>
            <a:normAutofit/>
          </a:bodyPr>
          <a:lstStyle/>
          <a:p>
            <a:r>
              <a:rPr lang="en-US" sz="2400" dirty="0"/>
              <a:t>Global expertise and experience to plan and execute trials of any size.</a:t>
            </a:r>
          </a:p>
          <a:p>
            <a:pPr lvl="1"/>
            <a:r>
              <a:rPr lang="en-US" sz="2000" dirty="0"/>
              <a:t>800+ employees</a:t>
            </a:r>
          </a:p>
          <a:p>
            <a:pPr lvl="1"/>
            <a:r>
              <a:rPr lang="en-US" sz="2000" dirty="0"/>
              <a:t>Commitment to quality and delivery</a:t>
            </a:r>
          </a:p>
          <a:p>
            <a:pPr lvl="1"/>
            <a:r>
              <a:rPr lang="en-US" sz="2000" dirty="0"/>
              <a:t>Hands on executive and scientific leadership</a:t>
            </a:r>
          </a:p>
          <a:p>
            <a:r>
              <a:rPr lang="en-US" sz="2400" dirty="0"/>
              <a:t>Clarity Stack™ – state of the art IT systems and data visualization</a:t>
            </a:r>
          </a:p>
          <a:p>
            <a:r>
              <a:rPr lang="en-US" sz="2400" dirty="0"/>
              <a:t>Regulatory consulting expertise</a:t>
            </a:r>
          </a:p>
          <a:p>
            <a:pPr marL="0" indent="0">
              <a:buNone/>
            </a:pPr>
            <a:endParaRPr lang="en-US" sz="2400" dirty="0">
              <a:solidFill>
                <a:srgbClr val="FF0000"/>
              </a:solidFill>
            </a:endParaRPr>
          </a:p>
        </p:txBody>
      </p:sp>
      <p:sp>
        <p:nvSpPr>
          <p:cNvPr id="4" name="Footer Placeholder 3"/>
          <p:cNvSpPr>
            <a:spLocks noGrp="1"/>
          </p:cNvSpPr>
          <p:nvPr>
            <p:ph type="ftr" sz="quarter" idx="11"/>
          </p:nvPr>
        </p:nvSpPr>
        <p:spPr/>
        <p:txBody>
          <a:bodyPr/>
          <a:lstStyle/>
          <a:p>
            <a:r>
              <a:rPr lang="en-US" dirty="0"/>
              <a:t>© Clinipace 2018</a:t>
            </a:r>
          </a:p>
        </p:txBody>
      </p:sp>
      <p:sp>
        <p:nvSpPr>
          <p:cNvPr id="11" name="Slide Number Placeholder 10"/>
          <p:cNvSpPr>
            <a:spLocks noGrp="1"/>
          </p:cNvSpPr>
          <p:nvPr>
            <p:ph type="sldNum" sz="quarter" idx="12"/>
          </p:nvPr>
        </p:nvSpPr>
        <p:spPr/>
        <p:txBody>
          <a:bodyPr/>
          <a:lstStyle/>
          <a:p>
            <a:fld id="{10A34416-6FAD-9E4E-8A1A-739C6568E51C}" type="slidenum">
              <a:rPr lang="en-US" smtClean="0"/>
              <a:pPr/>
              <a:t>4</a:t>
            </a:fld>
            <a:endParaRPr lang="en-US" dirty="0"/>
          </a:p>
        </p:txBody>
      </p:sp>
      <p:pic>
        <p:nvPicPr>
          <p:cNvPr id="5" name="Picture 4">
            <a:extLst>
              <a:ext uri="{FF2B5EF4-FFF2-40B4-BE49-F238E27FC236}">
                <a16:creationId xmlns:a16="http://schemas.microsoft.com/office/drawing/2014/main" id="{3C8E3047-9742-0D45-BA0F-ECDC5F4ADA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202" y="1941826"/>
            <a:ext cx="6079259" cy="3419171"/>
          </a:xfrm>
          <a:prstGeom prst="rect">
            <a:avLst/>
          </a:prstGeom>
        </p:spPr>
      </p:pic>
      <p:sp>
        <p:nvSpPr>
          <p:cNvPr id="12" name="TextBox 11">
            <a:extLst>
              <a:ext uri="{FF2B5EF4-FFF2-40B4-BE49-F238E27FC236}">
                <a16:creationId xmlns:a16="http://schemas.microsoft.com/office/drawing/2014/main" id="{57AF5D2F-BCAF-2248-B81D-3FAD7E3C99E4}"/>
              </a:ext>
            </a:extLst>
          </p:cNvPr>
          <p:cNvSpPr txBox="1"/>
          <p:nvPr/>
        </p:nvSpPr>
        <p:spPr>
          <a:xfrm>
            <a:off x="3629475" y="1312524"/>
            <a:ext cx="2415503" cy="276999"/>
          </a:xfrm>
          <a:prstGeom prst="rect">
            <a:avLst/>
          </a:prstGeom>
          <a:noFill/>
        </p:spPr>
        <p:txBody>
          <a:bodyPr wrap="square" numCol="2" rtlCol="0">
            <a:spAutoFit/>
          </a:bodyPr>
          <a:lstStyle/>
          <a:p>
            <a:pPr algn="l"/>
            <a:r>
              <a:rPr lang="en-US" sz="1200" b="1" dirty="0">
                <a:solidFill>
                  <a:schemeClr val="accent1"/>
                </a:solidFill>
              </a:rPr>
              <a:t>EUROPE</a:t>
            </a:r>
          </a:p>
        </p:txBody>
      </p:sp>
      <p:sp>
        <p:nvSpPr>
          <p:cNvPr id="13" name="TextBox 12">
            <a:extLst>
              <a:ext uri="{FF2B5EF4-FFF2-40B4-BE49-F238E27FC236}">
                <a16:creationId xmlns:a16="http://schemas.microsoft.com/office/drawing/2014/main" id="{4293B552-A629-8844-9D1A-523346C5550B}"/>
              </a:ext>
            </a:extLst>
          </p:cNvPr>
          <p:cNvSpPr txBox="1"/>
          <p:nvPr/>
        </p:nvSpPr>
        <p:spPr>
          <a:xfrm>
            <a:off x="3623825" y="4951773"/>
            <a:ext cx="2415503" cy="276999"/>
          </a:xfrm>
          <a:prstGeom prst="rect">
            <a:avLst/>
          </a:prstGeom>
          <a:noFill/>
        </p:spPr>
        <p:txBody>
          <a:bodyPr wrap="square" numCol="2" rtlCol="0">
            <a:spAutoFit/>
          </a:bodyPr>
          <a:lstStyle/>
          <a:p>
            <a:pPr algn="l"/>
            <a:r>
              <a:rPr lang="en-US" sz="1200" b="1" dirty="0">
                <a:solidFill>
                  <a:schemeClr val="accent6"/>
                </a:solidFill>
              </a:rPr>
              <a:t>ASIA-PACIFIC</a:t>
            </a:r>
          </a:p>
        </p:txBody>
      </p:sp>
      <p:sp>
        <p:nvSpPr>
          <p:cNvPr id="14" name="TextBox 13">
            <a:extLst>
              <a:ext uri="{FF2B5EF4-FFF2-40B4-BE49-F238E27FC236}">
                <a16:creationId xmlns:a16="http://schemas.microsoft.com/office/drawing/2014/main" id="{95A6B8A4-91F2-484D-824C-EE3C8EFA811A}"/>
              </a:ext>
            </a:extLst>
          </p:cNvPr>
          <p:cNvSpPr txBox="1"/>
          <p:nvPr/>
        </p:nvSpPr>
        <p:spPr>
          <a:xfrm>
            <a:off x="3624899" y="5176956"/>
            <a:ext cx="1784129" cy="707886"/>
          </a:xfrm>
          <a:prstGeom prst="rect">
            <a:avLst/>
          </a:prstGeom>
          <a:noFill/>
        </p:spPr>
        <p:txBody>
          <a:bodyPr wrap="square" numCol="2" rtlCol="0">
            <a:spAutoFit/>
          </a:bodyPr>
          <a:lstStyle/>
          <a:p>
            <a:pPr marL="102870" indent="-102870">
              <a:buClr>
                <a:schemeClr val="accent6"/>
              </a:buClr>
              <a:buFont typeface="Arial" panose="020B0604020202020204" pitchFamily="34" charset="0"/>
              <a:buChar char="•"/>
            </a:pPr>
            <a:r>
              <a:rPr lang="en-US" sz="800" dirty="0">
                <a:solidFill>
                  <a:schemeClr val="tx2"/>
                </a:solidFill>
              </a:rPr>
              <a:t>Australia</a:t>
            </a:r>
          </a:p>
          <a:p>
            <a:pPr marL="102870" indent="-102870">
              <a:buClr>
                <a:schemeClr val="accent6"/>
              </a:buClr>
              <a:buFont typeface="Arial" panose="020B0604020202020204" pitchFamily="34" charset="0"/>
              <a:buChar char="•"/>
            </a:pPr>
            <a:r>
              <a:rPr lang="en-US" sz="800" dirty="0">
                <a:solidFill>
                  <a:schemeClr val="tx2"/>
                </a:solidFill>
              </a:rPr>
              <a:t>China</a:t>
            </a:r>
          </a:p>
          <a:p>
            <a:pPr marL="102870" indent="-102870">
              <a:buClr>
                <a:schemeClr val="accent6"/>
              </a:buClr>
              <a:buFont typeface="Arial" panose="020B0604020202020204" pitchFamily="34" charset="0"/>
              <a:buChar char="•"/>
            </a:pPr>
            <a:r>
              <a:rPr lang="en-US" sz="800" dirty="0">
                <a:solidFill>
                  <a:schemeClr val="tx2"/>
                </a:solidFill>
              </a:rPr>
              <a:t>Hong Kong</a:t>
            </a:r>
          </a:p>
          <a:p>
            <a:pPr marL="102870" indent="-102870">
              <a:buClr>
                <a:schemeClr val="accent6"/>
              </a:buClr>
              <a:buFont typeface="Arial" panose="020B0604020202020204" pitchFamily="34" charset="0"/>
              <a:buChar char="•"/>
            </a:pPr>
            <a:r>
              <a:rPr lang="en-US" sz="800" dirty="0">
                <a:solidFill>
                  <a:schemeClr val="tx2"/>
                </a:solidFill>
              </a:rPr>
              <a:t>India</a:t>
            </a:r>
          </a:p>
          <a:p>
            <a:pPr marL="102870" indent="-102870">
              <a:buClr>
                <a:schemeClr val="accent6"/>
              </a:buClr>
              <a:buFont typeface="Arial" panose="020B0604020202020204" pitchFamily="34" charset="0"/>
              <a:buChar char="•"/>
            </a:pPr>
            <a:r>
              <a:rPr lang="en-US" sz="800" dirty="0">
                <a:solidFill>
                  <a:schemeClr val="tx2"/>
                </a:solidFill>
              </a:rPr>
              <a:t>Japan</a:t>
            </a:r>
          </a:p>
          <a:p>
            <a:pPr marL="102870" indent="-102870">
              <a:buClr>
                <a:schemeClr val="accent6"/>
              </a:buClr>
              <a:buFont typeface="Arial" panose="020B0604020202020204" pitchFamily="34" charset="0"/>
              <a:buChar char="•"/>
            </a:pPr>
            <a:r>
              <a:rPr lang="en-US" sz="800" dirty="0">
                <a:solidFill>
                  <a:schemeClr val="tx2"/>
                </a:solidFill>
              </a:rPr>
              <a:t>Malaysia</a:t>
            </a:r>
          </a:p>
          <a:p>
            <a:pPr marL="102870" indent="-102870">
              <a:buClr>
                <a:schemeClr val="accent6"/>
              </a:buClr>
              <a:buFont typeface="Arial" panose="020B0604020202020204" pitchFamily="34" charset="0"/>
              <a:buChar char="•"/>
            </a:pPr>
            <a:r>
              <a:rPr lang="en-US" sz="800" dirty="0">
                <a:solidFill>
                  <a:schemeClr val="tx2"/>
                </a:solidFill>
              </a:rPr>
              <a:t>Singapore</a:t>
            </a:r>
          </a:p>
          <a:p>
            <a:pPr marL="102870" indent="-102870">
              <a:buClr>
                <a:schemeClr val="accent6"/>
              </a:buClr>
              <a:buFont typeface="Arial" panose="020B0604020202020204" pitchFamily="34" charset="0"/>
              <a:buChar char="•"/>
            </a:pPr>
            <a:r>
              <a:rPr lang="en-US" sz="800" dirty="0">
                <a:solidFill>
                  <a:schemeClr val="tx2"/>
                </a:solidFill>
              </a:rPr>
              <a:t>South Korea</a:t>
            </a:r>
          </a:p>
          <a:p>
            <a:pPr marL="102870" indent="-102870">
              <a:buClr>
                <a:schemeClr val="accent6"/>
              </a:buClr>
              <a:buFont typeface="Arial" panose="020B0604020202020204" pitchFamily="34" charset="0"/>
              <a:buChar char="•"/>
            </a:pPr>
            <a:r>
              <a:rPr lang="en-US" sz="800" dirty="0">
                <a:solidFill>
                  <a:schemeClr val="tx2"/>
                </a:solidFill>
              </a:rPr>
              <a:t>Taiwan</a:t>
            </a:r>
          </a:p>
        </p:txBody>
      </p:sp>
      <p:sp>
        <p:nvSpPr>
          <p:cNvPr id="15" name="TextBox 14">
            <a:extLst>
              <a:ext uri="{FF2B5EF4-FFF2-40B4-BE49-F238E27FC236}">
                <a16:creationId xmlns:a16="http://schemas.microsoft.com/office/drawing/2014/main" id="{12621500-B0DC-DA4D-B881-3A7E2D12AC3A}"/>
              </a:ext>
            </a:extLst>
          </p:cNvPr>
          <p:cNvSpPr txBox="1"/>
          <p:nvPr/>
        </p:nvSpPr>
        <p:spPr>
          <a:xfrm>
            <a:off x="3623825" y="1535983"/>
            <a:ext cx="1912596" cy="830997"/>
          </a:xfrm>
          <a:prstGeom prst="rect">
            <a:avLst/>
          </a:prstGeom>
          <a:noFill/>
        </p:spPr>
        <p:txBody>
          <a:bodyPr wrap="square" numCol="2" rtlCol="0">
            <a:spAutoFit/>
          </a:bodyPr>
          <a:lstStyle/>
          <a:p>
            <a:pPr marL="100584" indent="-100584" algn="l">
              <a:buClr>
                <a:schemeClr val="accent1"/>
              </a:buClr>
              <a:buFont typeface="Arial" panose="020B0604020202020204" pitchFamily="34" charset="0"/>
              <a:buChar char="•"/>
            </a:pPr>
            <a:r>
              <a:rPr lang="en-US" sz="800" dirty="0">
                <a:solidFill>
                  <a:schemeClr val="tx2"/>
                </a:solidFill>
              </a:rPr>
              <a:t>Czech Republic</a:t>
            </a:r>
          </a:p>
          <a:p>
            <a:pPr marL="100584" indent="-100584" algn="l">
              <a:buClr>
                <a:schemeClr val="accent1"/>
              </a:buClr>
              <a:buFont typeface="Arial" panose="020B0604020202020204" pitchFamily="34" charset="0"/>
              <a:buChar char="•"/>
            </a:pPr>
            <a:r>
              <a:rPr lang="en-US" sz="800" dirty="0">
                <a:solidFill>
                  <a:schemeClr val="tx2"/>
                </a:solidFill>
              </a:rPr>
              <a:t>France</a:t>
            </a:r>
          </a:p>
          <a:p>
            <a:pPr marL="100584" indent="-100584" algn="l">
              <a:buClr>
                <a:schemeClr val="accent1"/>
              </a:buClr>
              <a:buFont typeface="Arial" panose="020B0604020202020204" pitchFamily="34" charset="0"/>
              <a:buChar char="•"/>
            </a:pPr>
            <a:r>
              <a:rPr lang="en-US" sz="800" dirty="0">
                <a:solidFill>
                  <a:schemeClr val="tx2"/>
                </a:solidFill>
              </a:rPr>
              <a:t>Germany</a:t>
            </a:r>
          </a:p>
          <a:p>
            <a:pPr marL="100584" indent="-100584" algn="l">
              <a:buClr>
                <a:schemeClr val="accent1"/>
              </a:buClr>
              <a:buFont typeface="Arial" panose="020B0604020202020204" pitchFamily="34" charset="0"/>
              <a:buChar char="•"/>
            </a:pPr>
            <a:r>
              <a:rPr lang="en-US" sz="800" dirty="0">
                <a:solidFill>
                  <a:schemeClr val="tx2"/>
                </a:solidFill>
              </a:rPr>
              <a:t>Israel</a:t>
            </a:r>
          </a:p>
          <a:p>
            <a:pPr marL="100584" indent="-100584" algn="l">
              <a:buClr>
                <a:schemeClr val="accent1"/>
              </a:buClr>
              <a:buFont typeface="Arial" panose="020B0604020202020204" pitchFamily="34" charset="0"/>
              <a:buChar char="•"/>
            </a:pPr>
            <a:r>
              <a:rPr lang="en-US" sz="800" dirty="0">
                <a:solidFill>
                  <a:schemeClr val="tx2"/>
                </a:solidFill>
              </a:rPr>
              <a:t>Italy</a:t>
            </a:r>
          </a:p>
          <a:p>
            <a:pPr marL="100584" indent="-100584" algn="l">
              <a:buClr>
                <a:schemeClr val="accent1"/>
              </a:buClr>
              <a:buFont typeface="Arial" panose="020B0604020202020204" pitchFamily="34" charset="0"/>
              <a:buChar char="•"/>
            </a:pPr>
            <a:r>
              <a:rPr lang="en-US" sz="800" dirty="0">
                <a:solidFill>
                  <a:schemeClr val="tx2"/>
                </a:solidFill>
              </a:rPr>
              <a:t>Poland</a:t>
            </a:r>
          </a:p>
          <a:p>
            <a:pPr marL="100584" indent="-100584" algn="l">
              <a:buClr>
                <a:schemeClr val="accent1"/>
              </a:buClr>
              <a:buFont typeface="Arial" panose="020B0604020202020204" pitchFamily="34" charset="0"/>
              <a:buChar char="•"/>
            </a:pPr>
            <a:r>
              <a:rPr lang="en-US" sz="800" dirty="0">
                <a:solidFill>
                  <a:schemeClr val="tx2"/>
                </a:solidFill>
              </a:rPr>
              <a:t>Romania</a:t>
            </a:r>
          </a:p>
          <a:p>
            <a:pPr marL="100584" indent="-100584" algn="l">
              <a:buClr>
                <a:schemeClr val="accent1"/>
              </a:buClr>
              <a:buFont typeface="Arial" panose="020B0604020202020204" pitchFamily="34" charset="0"/>
              <a:buChar char="•"/>
            </a:pPr>
            <a:r>
              <a:rPr lang="en-US" sz="800" dirty="0">
                <a:solidFill>
                  <a:schemeClr val="tx2"/>
                </a:solidFill>
              </a:rPr>
              <a:t>Russia</a:t>
            </a:r>
          </a:p>
          <a:p>
            <a:pPr marL="100584" indent="-100584" algn="l">
              <a:buClr>
                <a:schemeClr val="accent1"/>
              </a:buClr>
              <a:buFont typeface="Arial" panose="020B0604020202020204" pitchFamily="34" charset="0"/>
              <a:buChar char="•"/>
            </a:pPr>
            <a:r>
              <a:rPr lang="en-US" sz="800" dirty="0">
                <a:solidFill>
                  <a:schemeClr val="tx2"/>
                </a:solidFill>
              </a:rPr>
              <a:t>Spain</a:t>
            </a:r>
          </a:p>
          <a:p>
            <a:pPr marL="100584" indent="-100584" algn="l">
              <a:buClr>
                <a:schemeClr val="accent1"/>
              </a:buClr>
              <a:buFont typeface="Arial" panose="020B0604020202020204" pitchFamily="34" charset="0"/>
              <a:buChar char="•"/>
            </a:pPr>
            <a:r>
              <a:rPr lang="en-US" sz="800" dirty="0">
                <a:solidFill>
                  <a:schemeClr val="tx2"/>
                </a:solidFill>
              </a:rPr>
              <a:t>Switzerland</a:t>
            </a:r>
          </a:p>
          <a:p>
            <a:pPr marL="100584" indent="-100584" algn="l">
              <a:buClr>
                <a:schemeClr val="accent1"/>
              </a:buClr>
              <a:buFont typeface="Arial" panose="020B0604020202020204" pitchFamily="34" charset="0"/>
              <a:buChar char="•"/>
            </a:pPr>
            <a:r>
              <a:rPr lang="en-US" sz="800" dirty="0">
                <a:solidFill>
                  <a:schemeClr val="tx2"/>
                </a:solidFill>
              </a:rPr>
              <a:t>Ukraine</a:t>
            </a:r>
          </a:p>
          <a:p>
            <a:pPr marL="100584" indent="-100584" algn="l">
              <a:buClr>
                <a:schemeClr val="accent1"/>
              </a:buClr>
              <a:buFont typeface="Arial" panose="020B0604020202020204" pitchFamily="34" charset="0"/>
              <a:buChar char="•"/>
            </a:pPr>
            <a:r>
              <a:rPr lang="en-US" sz="800" dirty="0">
                <a:solidFill>
                  <a:schemeClr val="tx2"/>
                </a:solidFill>
              </a:rPr>
              <a:t>United Kingdom</a:t>
            </a:r>
          </a:p>
        </p:txBody>
      </p:sp>
      <p:sp>
        <p:nvSpPr>
          <p:cNvPr id="16" name="TextBox 15">
            <a:extLst>
              <a:ext uri="{FF2B5EF4-FFF2-40B4-BE49-F238E27FC236}">
                <a16:creationId xmlns:a16="http://schemas.microsoft.com/office/drawing/2014/main" id="{C7CF50CE-2FFC-7544-972E-5688AE13EDAC}"/>
              </a:ext>
            </a:extLst>
          </p:cNvPr>
          <p:cNvSpPr txBox="1"/>
          <p:nvPr/>
        </p:nvSpPr>
        <p:spPr>
          <a:xfrm>
            <a:off x="546583" y="5186732"/>
            <a:ext cx="1513490" cy="461665"/>
          </a:xfrm>
          <a:prstGeom prst="rect">
            <a:avLst/>
          </a:prstGeom>
          <a:noFill/>
        </p:spPr>
        <p:txBody>
          <a:bodyPr wrap="square" rtlCol="0">
            <a:spAutoFit/>
          </a:bodyPr>
          <a:lstStyle/>
          <a:p>
            <a:pPr marL="100584" indent="-100584" algn="l">
              <a:buClr>
                <a:schemeClr val="accent4"/>
              </a:buClr>
              <a:buFont typeface="Arial" panose="020B0604020202020204" pitchFamily="34" charset="0"/>
              <a:buChar char="•"/>
            </a:pPr>
            <a:r>
              <a:rPr lang="en-US" sz="800" dirty="0">
                <a:solidFill>
                  <a:schemeClr val="tx2"/>
                </a:solidFill>
              </a:rPr>
              <a:t>Argentina</a:t>
            </a:r>
          </a:p>
          <a:p>
            <a:pPr marL="100584" indent="-100584" algn="l">
              <a:buClr>
                <a:schemeClr val="accent4"/>
              </a:buClr>
              <a:buFont typeface="Arial" panose="020B0604020202020204" pitchFamily="34" charset="0"/>
              <a:buChar char="•"/>
            </a:pPr>
            <a:r>
              <a:rPr lang="en-US" sz="800" dirty="0">
                <a:solidFill>
                  <a:schemeClr val="tx2"/>
                </a:solidFill>
              </a:rPr>
              <a:t>Brazil</a:t>
            </a:r>
          </a:p>
          <a:p>
            <a:pPr marL="100584" indent="-100584" algn="l">
              <a:buClr>
                <a:schemeClr val="accent4"/>
              </a:buClr>
              <a:buFont typeface="Arial" panose="020B0604020202020204" pitchFamily="34" charset="0"/>
              <a:buChar char="•"/>
            </a:pPr>
            <a:r>
              <a:rPr lang="en-US" sz="800" dirty="0">
                <a:solidFill>
                  <a:schemeClr val="tx2"/>
                </a:solidFill>
              </a:rPr>
              <a:t>Peru</a:t>
            </a:r>
          </a:p>
        </p:txBody>
      </p:sp>
      <p:sp>
        <p:nvSpPr>
          <p:cNvPr id="17" name="TextBox 16">
            <a:extLst>
              <a:ext uri="{FF2B5EF4-FFF2-40B4-BE49-F238E27FC236}">
                <a16:creationId xmlns:a16="http://schemas.microsoft.com/office/drawing/2014/main" id="{A94309F4-6595-1347-8A6D-8F22BCF1FACA}"/>
              </a:ext>
            </a:extLst>
          </p:cNvPr>
          <p:cNvSpPr txBox="1"/>
          <p:nvPr/>
        </p:nvSpPr>
        <p:spPr>
          <a:xfrm>
            <a:off x="551012" y="4968238"/>
            <a:ext cx="2415503" cy="276999"/>
          </a:xfrm>
          <a:prstGeom prst="rect">
            <a:avLst/>
          </a:prstGeom>
          <a:noFill/>
        </p:spPr>
        <p:txBody>
          <a:bodyPr wrap="square" numCol="2" rtlCol="0">
            <a:spAutoFit/>
          </a:bodyPr>
          <a:lstStyle/>
          <a:p>
            <a:pPr algn="l"/>
            <a:r>
              <a:rPr lang="en-US" sz="1200" b="1" dirty="0">
                <a:solidFill>
                  <a:schemeClr val="accent4"/>
                </a:solidFill>
              </a:rPr>
              <a:t>SOUTH AMERICA</a:t>
            </a:r>
          </a:p>
        </p:txBody>
      </p:sp>
      <p:sp>
        <p:nvSpPr>
          <p:cNvPr id="18" name="TextBox 17">
            <a:extLst>
              <a:ext uri="{FF2B5EF4-FFF2-40B4-BE49-F238E27FC236}">
                <a16:creationId xmlns:a16="http://schemas.microsoft.com/office/drawing/2014/main" id="{FD3C02BB-62F6-3047-A5D9-B0734C90EA21}"/>
              </a:ext>
            </a:extLst>
          </p:cNvPr>
          <p:cNvSpPr txBox="1"/>
          <p:nvPr/>
        </p:nvSpPr>
        <p:spPr>
          <a:xfrm>
            <a:off x="534400" y="1319248"/>
            <a:ext cx="2415503" cy="276999"/>
          </a:xfrm>
          <a:prstGeom prst="rect">
            <a:avLst/>
          </a:prstGeom>
          <a:noFill/>
        </p:spPr>
        <p:txBody>
          <a:bodyPr wrap="square" numCol="2" rtlCol="0">
            <a:spAutoFit/>
          </a:bodyPr>
          <a:lstStyle/>
          <a:p>
            <a:pPr algn="l"/>
            <a:r>
              <a:rPr lang="en-US" sz="1200" b="1" dirty="0">
                <a:solidFill>
                  <a:schemeClr val="accent3"/>
                </a:solidFill>
              </a:rPr>
              <a:t>NORTH AMERICA</a:t>
            </a:r>
          </a:p>
        </p:txBody>
      </p:sp>
      <p:sp>
        <p:nvSpPr>
          <p:cNvPr id="19" name="TextBox 18">
            <a:extLst>
              <a:ext uri="{FF2B5EF4-FFF2-40B4-BE49-F238E27FC236}">
                <a16:creationId xmlns:a16="http://schemas.microsoft.com/office/drawing/2014/main" id="{BA47FB79-E591-D841-B08B-D548D5611F10}"/>
              </a:ext>
            </a:extLst>
          </p:cNvPr>
          <p:cNvSpPr txBox="1"/>
          <p:nvPr/>
        </p:nvSpPr>
        <p:spPr>
          <a:xfrm>
            <a:off x="540482" y="1544467"/>
            <a:ext cx="1513490" cy="215444"/>
          </a:xfrm>
          <a:prstGeom prst="rect">
            <a:avLst/>
          </a:prstGeom>
          <a:noFill/>
        </p:spPr>
        <p:txBody>
          <a:bodyPr wrap="square" rtlCol="0">
            <a:spAutoFit/>
          </a:bodyPr>
          <a:lstStyle/>
          <a:p>
            <a:pPr marL="100584" indent="-100584" algn="l">
              <a:buClr>
                <a:schemeClr val="accent3"/>
              </a:buClr>
              <a:buFont typeface="Arial" panose="020B0604020202020204" pitchFamily="34" charset="0"/>
              <a:buChar char="•"/>
            </a:pPr>
            <a:r>
              <a:rPr lang="en-US" sz="800" dirty="0">
                <a:solidFill>
                  <a:schemeClr val="tx2"/>
                </a:solidFill>
              </a:rPr>
              <a:t>United States</a:t>
            </a:r>
          </a:p>
        </p:txBody>
      </p:sp>
    </p:spTree>
    <p:extLst>
      <p:ext uri="{BB962C8B-B14F-4D97-AF65-F5344CB8AC3E}">
        <p14:creationId xmlns:p14="http://schemas.microsoft.com/office/powerpoint/2010/main" val="282442369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32A910-7B1E-DA49-A3FE-04C4E58412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817" y="45720"/>
            <a:ext cx="6759228" cy="6773009"/>
          </a:xfrm>
          <a:prstGeom prst="rect">
            <a:avLst/>
          </a:prstGeom>
        </p:spPr>
      </p:pic>
      <p:sp>
        <p:nvSpPr>
          <p:cNvPr id="10" name="white">
            <a:extLst>
              <a:ext uri="{FF2B5EF4-FFF2-40B4-BE49-F238E27FC236}">
                <a16:creationId xmlns:a16="http://schemas.microsoft.com/office/drawing/2014/main" id="{A7239A38-FE3A-AD40-A0BB-BE0383A1D7B8}"/>
              </a:ext>
            </a:extLst>
          </p:cNvPr>
          <p:cNvSpPr/>
          <p:nvPr/>
        </p:nvSpPr>
        <p:spPr>
          <a:xfrm>
            <a:off x="3587111" y="-2060"/>
            <a:ext cx="8604889" cy="68207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9902E79-5DDF-1343-A819-1357DD01D5DB}"/>
              </a:ext>
            </a:extLst>
          </p:cNvPr>
          <p:cNvSpPr/>
          <p:nvPr/>
        </p:nvSpPr>
        <p:spPr>
          <a:xfrm>
            <a:off x="3368972" y="1210654"/>
            <a:ext cx="8823027" cy="1980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23" name="Rectangle 22">
            <a:extLst>
              <a:ext uri="{FF2B5EF4-FFF2-40B4-BE49-F238E27FC236}">
                <a16:creationId xmlns:a16="http://schemas.microsoft.com/office/drawing/2014/main" id="{0FF5F95F-BC88-FD48-8BC3-335E9DBBD7E6}"/>
              </a:ext>
            </a:extLst>
          </p:cNvPr>
          <p:cNvSpPr/>
          <p:nvPr/>
        </p:nvSpPr>
        <p:spPr>
          <a:xfrm>
            <a:off x="0" y="-22860"/>
            <a:ext cx="514348" cy="6880860"/>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3" name="Footer Placeholder 2">
            <a:extLst>
              <a:ext uri="{FF2B5EF4-FFF2-40B4-BE49-F238E27FC236}">
                <a16:creationId xmlns:a16="http://schemas.microsoft.com/office/drawing/2014/main" id="{CC329803-ACE1-8E43-924E-642557601D0F}"/>
              </a:ext>
            </a:extLst>
          </p:cNvPr>
          <p:cNvSpPr>
            <a:spLocks noGrp="1"/>
          </p:cNvSpPr>
          <p:nvPr>
            <p:ph type="ftr" sz="quarter" idx="11"/>
          </p:nvPr>
        </p:nvSpPr>
        <p:spPr/>
        <p:txBody>
          <a:bodyPr/>
          <a:lstStyle/>
          <a:p>
            <a:r>
              <a:rPr lang="en-US"/>
              <a:t>© Clinipace 2018</a:t>
            </a:r>
            <a:endParaRPr lang="en-US" dirty="0"/>
          </a:p>
        </p:txBody>
      </p:sp>
      <p:sp>
        <p:nvSpPr>
          <p:cNvPr id="4" name="Slide Number Placeholder 3">
            <a:extLst>
              <a:ext uri="{FF2B5EF4-FFF2-40B4-BE49-F238E27FC236}">
                <a16:creationId xmlns:a16="http://schemas.microsoft.com/office/drawing/2014/main" id="{F7131DF6-A24E-3646-AA81-C6D12DD69354}"/>
              </a:ext>
            </a:extLst>
          </p:cNvPr>
          <p:cNvSpPr>
            <a:spLocks noGrp="1"/>
          </p:cNvSpPr>
          <p:nvPr>
            <p:ph type="sldNum" sz="quarter" idx="12"/>
          </p:nvPr>
        </p:nvSpPr>
        <p:spPr/>
        <p:txBody>
          <a:bodyPr/>
          <a:lstStyle/>
          <a:p>
            <a:fld id="{10A34416-6FAD-9E4E-8A1A-739C6568E51C}" type="slidenum">
              <a:rPr lang="en-US" smtClean="0"/>
              <a:t>5</a:t>
            </a:fld>
            <a:endParaRPr lang="en-US" dirty="0"/>
          </a:p>
        </p:txBody>
      </p:sp>
      <p:pic>
        <p:nvPicPr>
          <p:cNvPr id="8" name="Picture 7">
            <a:extLst>
              <a:ext uri="{FF2B5EF4-FFF2-40B4-BE49-F238E27FC236}">
                <a16:creationId xmlns:a16="http://schemas.microsoft.com/office/drawing/2014/main" id="{30B66840-2E5F-A247-8AE1-9B612008671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732" y="674291"/>
            <a:ext cx="6252797" cy="3841476"/>
          </a:xfrm>
          <a:prstGeom prst="rect">
            <a:avLst/>
          </a:prstGeom>
        </p:spPr>
      </p:pic>
      <p:sp>
        <p:nvSpPr>
          <p:cNvPr id="21" name="Rectangle 20">
            <a:extLst>
              <a:ext uri="{FF2B5EF4-FFF2-40B4-BE49-F238E27FC236}">
                <a16:creationId xmlns:a16="http://schemas.microsoft.com/office/drawing/2014/main" id="{48F4AD07-E911-264A-80D8-71FAFA0FB237}"/>
              </a:ext>
            </a:extLst>
          </p:cNvPr>
          <p:cNvSpPr/>
          <p:nvPr/>
        </p:nvSpPr>
        <p:spPr>
          <a:xfrm>
            <a:off x="2859101" y="1210654"/>
            <a:ext cx="6729399" cy="1980236"/>
          </a:xfrm>
          <a:prstGeom prst="rect">
            <a:avLst/>
          </a:prstGeom>
          <a:solidFill>
            <a:schemeClr val="accent4">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22" name="Rectangle 21">
            <a:extLst>
              <a:ext uri="{FF2B5EF4-FFF2-40B4-BE49-F238E27FC236}">
                <a16:creationId xmlns:a16="http://schemas.microsoft.com/office/drawing/2014/main" id="{944E5F1A-B037-8E4C-A39D-37A162A311E4}"/>
              </a:ext>
            </a:extLst>
          </p:cNvPr>
          <p:cNvSpPr/>
          <p:nvPr/>
        </p:nvSpPr>
        <p:spPr>
          <a:xfrm>
            <a:off x="-1" y="-2060"/>
            <a:ext cx="507750" cy="6880860"/>
          </a:xfrm>
          <a:prstGeom prst="rect">
            <a:avLst/>
          </a:prstGeom>
          <a:solidFill>
            <a:schemeClr val="accent3">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TextBox 4">
            <a:extLst>
              <a:ext uri="{FF2B5EF4-FFF2-40B4-BE49-F238E27FC236}">
                <a16:creationId xmlns:a16="http://schemas.microsoft.com/office/drawing/2014/main" id="{4CA9A652-15AF-D748-ACA3-8A10C6918BD6}"/>
              </a:ext>
            </a:extLst>
          </p:cNvPr>
          <p:cNvSpPr txBox="1"/>
          <p:nvPr/>
        </p:nvSpPr>
        <p:spPr>
          <a:xfrm>
            <a:off x="3087469" y="1243677"/>
            <a:ext cx="6218595" cy="584775"/>
          </a:xfrm>
          <a:prstGeom prst="rect">
            <a:avLst/>
          </a:prstGeom>
          <a:noFill/>
        </p:spPr>
        <p:txBody>
          <a:bodyPr wrap="square" rtlCol="0">
            <a:spAutoFit/>
          </a:bodyPr>
          <a:lstStyle/>
          <a:p>
            <a:r>
              <a:rPr lang="en-US" sz="3200" dirty="0">
                <a:solidFill>
                  <a:schemeClr val="bg1"/>
                </a:solidFill>
              </a:rPr>
              <a:t>Expertise for Your Whole Trial. </a:t>
            </a:r>
          </a:p>
        </p:txBody>
      </p:sp>
      <p:sp>
        <p:nvSpPr>
          <p:cNvPr id="17" name="TextBox 16">
            <a:extLst>
              <a:ext uri="{FF2B5EF4-FFF2-40B4-BE49-F238E27FC236}">
                <a16:creationId xmlns:a16="http://schemas.microsoft.com/office/drawing/2014/main" id="{87373034-D909-A648-B08B-05876A4BA1DD}"/>
              </a:ext>
            </a:extLst>
          </p:cNvPr>
          <p:cNvSpPr txBox="1"/>
          <p:nvPr/>
        </p:nvSpPr>
        <p:spPr>
          <a:xfrm>
            <a:off x="3087469" y="1618066"/>
            <a:ext cx="5891428" cy="2046714"/>
          </a:xfrm>
          <a:prstGeom prst="rect">
            <a:avLst/>
          </a:prstGeom>
          <a:noFill/>
        </p:spPr>
        <p:txBody>
          <a:bodyPr wrap="square" rtlCol="0">
            <a:spAutoFit/>
          </a:bodyPr>
          <a:lstStyle/>
          <a:p>
            <a:r>
              <a:rPr lang="en-US" sz="12700" dirty="0">
                <a:solidFill>
                  <a:schemeClr val="bg1"/>
                </a:solidFill>
              </a:rPr>
              <a:t>We Will</a:t>
            </a:r>
          </a:p>
        </p:txBody>
      </p:sp>
      <p:sp>
        <p:nvSpPr>
          <p:cNvPr id="18" name="TextBox 17">
            <a:extLst>
              <a:ext uri="{FF2B5EF4-FFF2-40B4-BE49-F238E27FC236}">
                <a16:creationId xmlns:a16="http://schemas.microsoft.com/office/drawing/2014/main" id="{ABFE578A-CCED-A64E-9132-DC68BCFBED64}"/>
              </a:ext>
            </a:extLst>
          </p:cNvPr>
          <p:cNvSpPr txBox="1"/>
          <p:nvPr/>
        </p:nvSpPr>
        <p:spPr>
          <a:xfrm>
            <a:off x="4492434" y="2731040"/>
            <a:ext cx="8468022" cy="2046714"/>
          </a:xfrm>
          <a:prstGeom prst="rect">
            <a:avLst/>
          </a:prstGeom>
          <a:noFill/>
        </p:spPr>
        <p:txBody>
          <a:bodyPr wrap="square" rtlCol="0">
            <a:spAutoFit/>
          </a:bodyPr>
          <a:lstStyle/>
          <a:p>
            <a:r>
              <a:rPr lang="en-US" sz="12700" dirty="0">
                <a:solidFill>
                  <a:schemeClr val="accent4"/>
                </a:solidFill>
              </a:rPr>
              <a:t>DELIVER IT.</a:t>
            </a:r>
          </a:p>
        </p:txBody>
      </p:sp>
      <p:sp>
        <p:nvSpPr>
          <p:cNvPr id="6" name="Rectangle 5">
            <a:extLst>
              <a:ext uri="{FF2B5EF4-FFF2-40B4-BE49-F238E27FC236}">
                <a16:creationId xmlns:a16="http://schemas.microsoft.com/office/drawing/2014/main" id="{33FF16D8-02C2-DE41-BB58-EE5171B24CA7}"/>
              </a:ext>
            </a:extLst>
          </p:cNvPr>
          <p:cNvSpPr/>
          <p:nvPr/>
        </p:nvSpPr>
        <p:spPr>
          <a:xfrm>
            <a:off x="2859099" y="3092609"/>
            <a:ext cx="9332899" cy="107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72BCC37-28B4-2541-8447-A42F39B07EDB}"/>
              </a:ext>
            </a:extLst>
          </p:cNvPr>
          <p:cNvSpPr/>
          <p:nvPr/>
        </p:nvSpPr>
        <p:spPr>
          <a:xfrm>
            <a:off x="4716142" y="3199821"/>
            <a:ext cx="7475858" cy="1275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2039507-8CF9-0547-B64B-25F445C2900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667121" y="4894101"/>
            <a:ext cx="1511187" cy="1167257"/>
          </a:xfrm>
          <a:prstGeom prst="rect">
            <a:avLst/>
          </a:prstGeom>
        </p:spPr>
      </p:pic>
      <p:pic>
        <p:nvPicPr>
          <p:cNvPr id="27" name="Picture 26">
            <a:extLst>
              <a:ext uri="{FF2B5EF4-FFF2-40B4-BE49-F238E27FC236}">
                <a16:creationId xmlns:a16="http://schemas.microsoft.com/office/drawing/2014/main" id="{2A498312-B89C-5E47-A273-9D33AD1ABB2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85577" y="4934914"/>
            <a:ext cx="1511187" cy="1148367"/>
          </a:xfrm>
          <a:prstGeom prst="rect">
            <a:avLst/>
          </a:prstGeom>
        </p:spPr>
      </p:pic>
      <p:pic>
        <p:nvPicPr>
          <p:cNvPr id="29" name="Picture 28">
            <a:extLst>
              <a:ext uri="{FF2B5EF4-FFF2-40B4-BE49-F238E27FC236}">
                <a16:creationId xmlns:a16="http://schemas.microsoft.com/office/drawing/2014/main" id="{575FE4FC-EC92-CE49-8B5D-649866EFB04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416664" y="4873057"/>
            <a:ext cx="1572028" cy="1227785"/>
          </a:xfrm>
          <a:prstGeom prst="rect">
            <a:avLst/>
          </a:prstGeom>
        </p:spPr>
      </p:pic>
      <p:pic>
        <p:nvPicPr>
          <p:cNvPr id="12" name="Picture 11">
            <a:extLst>
              <a:ext uri="{FF2B5EF4-FFF2-40B4-BE49-F238E27FC236}">
                <a16:creationId xmlns:a16="http://schemas.microsoft.com/office/drawing/2014/main" id="{6754D5B5-F860-8449-B130-F177182E54D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88606" y="145271"/>
            <a:ext cx="2040506" cy="918228"/>
          </a:xfrm>
          <a:prstGeom prst="rect">
            <a:avLst/>
          </a:prstGeom>
        </p:spPr>
      </p:pic>
      <p:sp>
        <p:nvSpPr>
          <p:cNvPr id="14" name="TextBox 13">
            <a:extLst>
              <a:ext uri="{FF2B5EF4-FFF2-40B4-BE49-F238E27FC236}">
                <a16:creationId xmlns:a16="http://schemas.microsoft.com/office/drawing/2014/main" id="{69C4FFED-BF8D-0747-A9C0-B9DCC62516C4}"/>
              </a:ext>
            </a:extLst>
          </p:cNvPr>
          <p:cNvSpPr txBox="1"/>
          <p:nvPr/>
        </p:nvSpPr>
        <p:spPr>
          <a:xfrm>
            <a:off x="5071665" y="5162949"/>
            <a:ext cx="2080735" cy="646331"/>
          </a:xfrm>
          <a:prstGeom prst="rect">
            <a:avLst/>
          </a:prstGeom>
          <a:noFill/>
        </p:spPr>
        <p:txBody>
          <a:bodyPr wrap="square" rtlCol="0">
            <a:spAutoFit/>
          </a:bodyPr>
          <a:lstStyle/>
          <a:p>
            <a:pPr algn="l"/>
            <a:r>
              <a:rPr lang="en-US" b="1" dirty="0">
                <a:solidFill>
                  <a:schemeClr val="tx2"/>
                </a:solidFill>
              </a:rPr>
              <a:t>Clinical</a:t>
            </a:r>
          </a:p>
          <a:p>
            <a:pPr algn="l"/>
            <a:r>
              <a:rPr lang="en-US" b="1" dirty="0">
                <a:solidFill>
                  <a:schemeClr val="tx2"/>
                </a:solidFill>
              </a:rPr>
              <a:t>Development</a:t>
            </a:r>
          </a:p>
        </p:txBody>
      </p:sp>
      <p:sp>
        <p:nvSpPr>
          <p:cNvPr id="34" name="TextBox 33">
            <a:extLst>
              <a:ext uri="{FF2B5EF4-FFF2-40B4-BE49-F238E27FC236}">
                <a16:creationId xmlns:a16="http://schemas.microsoft.com/office/drawing/2014/main" id="{D2204209-465C-ED4E-8E29-8FA14841369F}"/>
              </a:ext>
            </a:extLst>
          </p:cNvPr>
          <p:cNvSpPr txBox="1"/>
          <p:nvPr/>
        </p:nvSpPr>
        <p:spPr>
          <a:xfrm>
            <a:off x="8078972" y="5162949"/>
            <a:ext cx="2080735" cy="646331"/>
          </a:xfrm>
          <a:prstGeom prst="rect">
            <a:avLst/>
          </a:prstGeom>
          <a:noFill/>
        </p:spPr>
        <p:txBody>
          <a:bodyPr wrap="square" rtlCol="0">
            <a:spAutoFit/>
          </a:bodyPr>
          <a:lstStyle/>
          <a:p>
            <a:pPr algn="l"/>
            <a:r>
              <a:rPr lang="en-US" b="1" dirty="0">
                <a:solidFill>
                  <a:schemeClr val="tx2"/>
                </a:solidFill>
              </a:rPr>
              <a:t>Regulatory</a:t>
            </a:r>
          </a:p>
          <a:p>
            <a:pPr algn="l"/>
            <a:r>
              <a:rPr lang="en-US" b="1" dirty="0">
                <a:solidFill>
                  <a:schemeClr val="tx2"/>
                </a:solidFill>
              </a:rPr>
              <a:t>Affairs</a:t>
            </a:r>
          </a:p>
        </p:txBody>
      </p:sp>
      <p:sp>
        <p:nvSpPr>
          <p:cNvPr id="35" name="TextBox 34">
            <a:extLst>
              <a:ext uri="{FF2B5EF4-FFF2-40B4-BE49-F238E27FC236}">
                <a16:creationId xmlns:a16="http://schemas.microsoft.com/office/drawing/2014/main" id="{694A69C5-4B0F-B943-B756-CEE3357CBD2A}"/>
              </a:ext>
            </a:extLst>
          </p:cNvPr>
          <p:cNvSpPr txBox="1"/>
          <p:nvPr/>
        </p:nvSpPr>
        <p:spPr>
          <a:xfrm>
            <a:off x="10844477" y="5162949"/>
            <a:ext cx="2080735" cy="646331"/>
          </a:xfrm>
          <a:prstGeom prst="rect">
            <a:avLst/>
          </a:prstGeom>
          <a:noFill/>
        </p:spPr>
        <p:txBody>
          <a:bodyPr wrap="square" rtlCol="0">
            <a:spAutoFit/>
          </a:bodyPr>
          <a:lstStyle/>
          <a:p>
            <a:pPr algn="l"/>
            <a:r>
              <a:rPr lang="en-US" b="1" dirty="0">
                <a:solidFill>
                  <a:schemeClr val="tx2"/>
                </a:solidFill>
              </a:rPr>
              <a:t>Clinical</a:t>
            </a:r>
          </a:p>
          <a:p>
            <a:pPr algn="l"/>
            <a:r>
              <a:rPr lang="en-US" b="1" dirty="0">
                <a:solidFill>
                  <a:schemeClr val="tx2"/>
                </a:solidFill>
              </a:rPr>
              <a:t>Analytics</a:t>
            </a:r>
          </a:p>
        </p:txBody>
      </p:sp>
    </p:spTree>
    <p:extLst>
      <p:ext uri="{BB962C8B-B14F-4D97-AF65-F5344CB8AC3E}">
        <p14:creationId xmlns:p14="http://schemas.microsoft.com/office/powerpoint/2010/main" val="72043717"/>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EF22355-3E24-914F-9CAD-B6AC3F4142F8}"/>
              </a:ext>
            </a:extLst>
          </p:cNvPr>
          <p:cNvSpPr/>
          <p:nvPr/>
        </p:nvSpPr>
        <p:spPr>
          <a:xfrm>
            <a:off x="0" y="1421780"/>
            <a:ext cx="8686800" cy="683396"/>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82022CBB-0B98-1146-B2EC-F15E22E791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2184" y="81435"/>
            <a:ext cx="1288335" cy="999633"/>
          </a:xfrm>
          <a:prstGeom prst="rect">
            <a:avLst/>
          </a:prstGeom>
        </p:spPr>
      </p:pic>
      <p:sp>
        <p:nvSpPr>
          <p:cNvPr id="2" name="Title 1">
            <a:extLst>
              <a:ext uri="{FF2B5EF4-FFF2-40B4-BE49-F238E27FC236}">
                <a16:creationId xmlns:a16="http://schemas.microsoft.com/office/drawing/2014/main" id="{F0D30E3E-C41D-4D4B-AA7E-26B3E8C26006}"/>
              </a:ext>
            </a:extLst>
          </p:cNvPr>
          <p:cNvSpPr>
            <a:spLocks noGrp="1"/>
          </p:cNvSpPr>
          <p:nvPr>
            <p:ph type="title"/>
          </p:nvPr>
        </p:nvSpPr>
        <p:spPr>
          <a:xfrm>
            <a:off x="1779103" y="442761"/>
            <a:ext cx="8989195" cy="683396"/>
          </a:xfrm>
        </p:spPr>
        <p:txBody>
          <a:bodyPr/>
          <a:lstStyle/>
          <a:p>
            <a:r>
              <a:rPr lang="en-US" dirty="0"/>
              <a:t>Global Clinical Analytics</a:t>
            </a:r>
          </a:p>
        </p:txBody>
      </p:sp>
      <p:sp>
        <p:nvSpPr>
          <p:cNvPr id="5" name="Footer Placeholder 4">
            <a:extLst>
              <a:ext uri="{FF2B5EF4-FFF2-40B4-BE49-F238E27FC236}">
                <a16:creationId xmlns:a16="http://schemas.microsoft.com/office/drawing/2014/main" id="{5D88CBEB-8CD6-4599-9852-76A269515E9D}"/>
              </a:ext>
            </a:extLst>
          </p:cNvPr>
          <p:cNvSpPr>
            <a:spLocks noGrp="1"/>
          </p:cNvSpPr>
          <p:nvPr>
            <p:ph type="ftr" sz="quarter" idx="11"/>
          </p:nvPr>
        </p:nvSpPr>
        <p:spPr/>
        <p:txBody>
          <a:bodyPr/>
          <a:lstStyle/>
          <a:p>
            <a:r>
              <a:rPr lang="en-US" dirty="0"/>
              <a:t>© Clinipace 2018</a:t>
            </a:r>
          </a:p>
        </p:txBody>
      </p:sp>
      <p:sp>
        <p:nvSpPr>
          <p:cNvPr id="17" name="Title 1">
            <a:extLst>
              <a:ext uri="{FF2B5EF4-FFF2-40B4-BE49-F238E27FC236}">
                <a16:creationId xmlns:a16="http://schemas.microsoft.com/office/drawing/2014/main" id="{C843F4A8-4B2D-C94A-BAF1-29EEB6332172}"/>
              </a:ext>
            </a:extLst>
          </p:cNvPr>
          <p:cNvSpPr txBox="1">
            <a:spLocks/>
          </p:cNvSpPr>
          <p:nvPr/>
        </p:nvSpPr>
        <p:spPr>
          <a:xfrm>
            <a:off x="838199" y="1533834"/>
            <a:ext cx="8989195" cy="68339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400" b="1" dirty="0">
                <a:solidFill>
                  <a:schemeClr val="bg1"/>
                </a:solidFill>
                <a:latin typeface="+mn-lt"/>
              </a:rPr>
              <a:t>Finding Quality Information in the Details</a:t>
            </a:r>
          </a:p>
        </p:txBody>
      </p:sp>
      <p:sp>
        <p:nvSpPr>
          <p:cNvPr id="10" name="Slide Number Placeholder 3">
            <a:extLst>
              <a:ext uri="{FF2B5EF4-FFF2-40B4-BE49-F238E27FC236}">
                <a16:creationId xmlns:a16="http://schemas.microsoft.com/office/drawing/2014/main" id="{47F6B1CE-BC08-7A45-ABAA-3619934F056B}"/>
              </a:ext>
            </a:extLst>
          </p:cNvPr>
          <p:cNvSpPr>
            <a:spLocks noGrp="1"/>
          </p:cNvSpPr>
          <p:nvPr>
            <p:ph type="sldNum" sz="quarter" idx="12"/>
          </p:nvPr>
        </p:nvSpPr>
        <p:spPr>
          <a:xfrm>
            <a:off x="11552020" y="6451290"/>
            <a:ext cx="394514" cy="365125"/>
          </a:xfrm>
        </p:spPr>
        <p:txBody>
          <a:bodyPr/>
          <a:lstStyle/>
          <a:p>
            <a:fld id="{10A34416-6FAD-9E4E-8A1A-739C6568E51C}" type="slidenum">
              <a:rPr lang="en-US" smtClean="0"/>
              <a:pPr/>
              <a:t>6</a:t>
            </a:fld>
            <a:endParaRPr lang="en-US" dirty="0"/>
          </a:p>
        </p:txBody>
      </p:sp>
      <p:sp>
        <p:nvSpPr>
          <p:cNvPr id="12" name="Rectangle 11">
            <a:extLst>
              <a:ext uri="{FF2B5EF4-FFF2-40B4-BE49-F238E27FC236}">
                <a16:creationId xmlns:a16="http://schemas.microsoft.com/office/drawing/2014/main" id="{F8450A0B-5A44-DE40-9E61-E5BCD9C15155}"/>
              </a:ext>
            </a:extLst>
          </p:cNvPr>
          <p:cNvSpPr/>
          <p:nvPr/>
        </p:nvSpPr>
        <p:spPr>
          <a:xfrm>
            <a:off x="0" y="2542389"/>
            <a:ext cx="7734748" cy="66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8605E458-AD09-4DA4-8B34-3B2B2760DBA7}"/>
              </a:ext>
            </a:extLst>
          </p:cNvPr>
          <p:cNvSpPr txBox="1">
            <a:spLocks/>
          </p:cNvSpPr>
          <p:nvPr/>
        </p:nvSpPr>
        <p:spPr>
          <a:xfrm>
            <a:off x="838198" y="2397189"/>
            <a:ext cx="6896549" cy="3234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4"/>
              </a:buClr>
              <a:buFont typeface="Helvetica" pitchFamily="2" charset="0"/>
              <a:buChar char="‣"/>
              <a:defRPr sz="2800" kern="1200">
                <a:solidFill>
                  <a:schemeClr val="accent2"/>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Clr>
                <a:schemeClr val="accent5"/>
              </a:buClr>
              <a:buFont typeface="Wingdings" pitchFamily="2" charset="2"/>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Clr>
                <a:schemeClr val="accent6"/>
              </a:buClr>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Helvetica" pitchFamily="2" charset="0"/>
              <a:buChar char="‣"/>
              <a:defRPr sz="18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Biostatistics and Statistical Programming</a:t>
            </a:r>
          </a:p>
          <a:p>
            <a:r>
              <a:rPr lang="en-US" sz="2400" dirty="0"/>
              <a:t>Clinical data management </a:t>
            </a:r>
          </a:p>
          <a:p>
            <a:r>
              <a:rPr lang="en-US" sz="2400" dirty="0"/>
              <a:t>Clinical staffing solutions</a:t>
            </a:r>
          </a:p>
          <a:p>
            <a:r>
              <a:rPr lang="en-US" sz="2400" dirty="0"/>
              <a:t>Clinical technology</a:t>
            </a:r>
          </a:p>
          <a:p>
            <a:endParaRPr lang="en-US" sz="2400" dirty="0"/>
          </a:p>
          <a:p>
            <a:r>
              <a:rPr lang="en-US" sz="2400" dirty="0"/>
              <a:t>150+ employees within GCA, continual growth</a:t>
            </a:r>
          </a:p>
        </p:txBody>
      </p:sp>
    </p:spTree>
    <p:extLst>
      <p:ext uri="{BB962C8B-B14F-4D97-AF65-F5344CB8AC3E}">
        <p14:creationId xmlns:p14="http://schemas.microsoft.com/office/powerpoint/2010/main" val="635752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F84140E-83F6-DE48-9A12-A6154C1687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774" y="1968606"/>
            <a:ext cx="11222845" cy="4372233"/>
          </a:xfrm>
          <a:prstGeom prst="rect">
            <a:avLst/>
          </a:prstGeom>
        </p:spPr>
      </p:pic>
      <p:sp>
        <p:nvSpPr>
          <p:cNvPr id="2" name="Title 1">
            <a:extLst>
              <a:ext uri="{FF2B5EF4-FFF2-40B4-BE49-F238E27FC236}">
                <a16:creationId xmlns:a16="http://schemas.microsoft.com/office/drawing/2014/main" id="{F0D30E3E-C41D-4D4B-AA7E-26B3E8C26006}"/>
              </a:ext>
            </a:extLst>
          </p:cNvPr>
          <p:cNvSpPr>
            <a:spLocks noGrp="1"/>
          </p:cNvSpPr>
          <p:nvPr>
            <p:ph type="title"/>
          </p:nvPr>
        </p:nvSpPr>
        <p:spPr>
          <a:xfrm>
            <a:off x="1793437" y="442761"/>
            <a:ext cx="8989195" cy="683396"/>
          </a:xfrm>
        </p:spPr>
        <p:txBody>
          <a:bodyPr/>
          <a:lstStyle/>
          <a:p>
            <a:r>
              <a:rPr lang="en-US" dirty="0"/>
              <a:t>Clinical Technology – Clarity Stack™</a:t>
            </a:r>
          </a:p>
        </p:txBody>
      </p:sp>
      <p:sp>
        <p:nvSpPr>
          <p:cNvPr id="3" name="Content Placeholder 2">
            <a:extLst>
              <a:ext uri="{FF2B5EF4-FFF2-40B4-BE49-F238E27FC236}">
                <a16:creationId xmlns:a16="http://schemas.microsoft.com/office/drawing/2014/main" id="{CEFC6943-3A0E-4DCB-B00B-36125D99D384}"/>
              </a:ext>
            </a:extLst>
          </p:cNvPr>
          <p:cNvSpPr>
            <a:spLocks noGrp="1"/>
          </p:cNvSpPr>
          <p:nvPr>
            <p:ph sz="half" idx="1"/>
          </p:nvPr>
        </p:nvSpPr>
        <p:spPr>
          <a:xfrm>
            <a:off x="838198" y="1302377"/>
            <a:ext cx="9997442" cy="1332459"/>
          </a:xfrm>
        </p:spPr>
        <p:txBody>
          <a:bodyPr>
            <a:normAutofit/>
          </a:bodyPr>
          <a:lstStyle/>
          <a:p>
            <a:pPr marL="0" indent="0">
              <a:buNone/>
            </a:pPr>
            <a:r>
              <a:rPr lang="en-US" sz="2400" dirty="0">
                <a:solidFill>
                  <a:schemeClr val="tx2"/>
                </a:solidFill>
              </a:rPr>
              <a:t>Continuous Flow of Integrated Information</a:t>
            </a:r>
          </a:p>
          <a:p>
            <a:pPr marL="0" indent="0">
              <a:buNone/>
            </a:pPr>
            <a:endParaRPr lang="en-US" dirty="0"/>
          </a:p>
        </p:txBody>
      </p:sp>
      <p:sp>
        <p:nvSpPr>
          <p:cNvPr id="5" name="Footer Placeholder 4">
            <a:extLst>
              <a:ext uri="{FF2B5EF4-FFF2-40B4-BE49-F238E27FC236}">
                <a16:creationId xmlns:a16="http://schemas.microsoft.com/office/drawing/2014/main" id="{5D88CBEB-8CD6-4599-9852-76A269515E9D}"/>
              </a:ext>
            </a:extLst>
          </p:cNvPr>
          <p:cNvSpPr>
            <a:spLocks noGrp="1"/>
          </p:cNvSpPr>
          <p:nvPr>
            <p:ph type="ftr" sz="quarter" idx="11"/>
          </p:nvPr>
        </p:nvSpPr>
        <p:spPr/>
        <p:txBody>
          <a:bodyPr/>
          <a:lstStyle/>
          <a:p>
            <a:r>
              <a:rPr lang="en-US"/>
              <a:t>© Clinipace 2018</a:t>
            </a:r>
            <a:endParaRPr lang="en-US" dirty="0"/>
          </a:p>
        </p:txBody>
      </p:sp>
      <p:sp>
        <p:nvSpPr>
          <p:cNvPr id="6" name="Slide Number Placeholder 5">
            <a:extLst>
              <a:ext uri="{FF2B5EF4-FFF2-40B4-BE49-F238E27FC236}">
                <a16:creationId xmlns:a16="http://schemas.microsoft.com/office/drawing/2014/main" id="{13E125EF-1848-4F3F-BE2F-6D804BB46AC4}"/>
              </a:ext>
            </a:extLst>
          </p:cNvPr>
          <p:cNvSpPr>
            <a:spLocks noGrp="1"/>
          </p:cNvSpPr>
          <p:nvPr>
            <p:ph type="sldNum" sz="quarter" idx="12"/>
          </p:nvPr>
        </p:nvSpPr>
        <p:spPr/>
        <p:txBody>
          <a:bodyPr/>
          <a:lstStyle/>
          <a:p>
            <a:fld id="{10A34416-6FAD-9E4E-8A1A-739C6568E51C}" type="slidenum">
              <a:rPr lang="en-US" smtClean="0"/>
              <a:pPr/>
              <a:t>7</a:t>
            </a:fld>
            <a:endParaRPr lang="en-US" dirty="0"/>
          </a:p>
        </p:txBody>
      </p:sp>
      <p:pic>
        <p:nvPicPr>
          <p:cNvPr id="13" name="Picture 12">
            <a:extLst>
              <a:ext uri="{FF2B5EF4-FFF2-40B4-BE49-F238E27FC236}">
                <a16:creationId xmlns:a16="http://schemas.microsoft.com/office/drawing/2014/main" id="{1ADB8223-A93A-E942-86DC-904EC2AA45A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0292" y="99131"/>
            <a:ext cx="1269401" cy="977311"/>
          </a:xfrm>
          <a:prstGeom prst="rect">
            <a:avLst/>
          </a:prstGeom>
        </p:spPr>
      </p:pic>
    </p:spTree>
    <p:extLst>
      <p:ext uri="{BB962C8B-B14F-4D97-AF65-F5344CB8AC3E}">
        <p14:creationId xmlns:p14="http://schemas.microsoft.com/office/powerpoint/2010/main" val="286927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urple Cover">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ange Cover">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al Cover">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lue Cover">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Layout">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ransition">
  <a:themeElements>
    <a:clrScheme name="Clinipace">
      <a:dk1>
        <a:srgbClr val="000000"/>
      </a:dk1>
      <a:lt1>
        <a:srgbClr val="FFFFFF"/>
      </a:lt1>
      <a:dk2>
        <a:srgbClr val="44546A"/>
      </a:dk2>
      <a:lt2>
        <a:srgbClr val="E7E6E6"/>
      </a:lt2>
      <a:accent1>
        <a:srgbClr val="EC008C"/>
      </a:accent1>
      <a:accent2>
        <a:srgbClr val="5C2C91"/>
      </a:accent2>
      <a:accent3>
        <a:srgbClr val="F68B1F"/>
      </a:accent3>
      <a:accent4>
        <a:srgbClr val="6FC7B6"/>
      </a:accent4>
      <a:accent5>
        <a:srgbClr val="FEC340"/>
      </a:accent5>
      <a:accent6>
        <a:srgbClr val="0099D6"/>
      </a:accent6>
      <a:hlink>
        <a:srgbClr val="0099D6"/>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4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504</Words>
  <Application>Microsoft Office PowerPoint</Application>
  <PresentationFormat>Widescreen</PresentationFormat>
  <Paragraphs>100</Paragraphs>
  <Slides>7</Slides>
  <Notes>6</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7</vt:i4>
      </vt:variant>
    </vt:vector>
  </HeadingPairs>
  <TitlesOfParts>
    <vt:vector size="19" baseType="lpstr">
      <vt:lpstr>Arial</vt:lpstr>
      <vt:lpstr>ArialUnicodeMS</vt:lpstr>
      <vt:lpstr>Calibri</vt:lpstr>
      <vt:lpstr>Calibri Light</vt:lpstr>
      <vt:lpstr>Helvetica</vt:lpstr>
      <vt:lpstr>Wingdings</vt:lpstr>
      <vt:lpstr>Purple Cover</vt:lpstr>
      <vt:lpstr>Orange Cover</vt:lpstr>
      <vt:lpstr>Teal Cover</vt:lpstr>
      <vt:lpstr>Blue Cover</vt:lpstr>
      <vt:lpstr>Layout</vt:lpstr>
      <vt:lpstr>Transition</vt:lpstr>
      <vt:lpstr>Clinipace WLAN Guest Access</vt:lpstr>
      <vt:lpstr> Welcome to the 29th Meeting  German CDISC UN</vt:lpstr>
      <vt:lpstr>PowerPoint Presentation</vt:lpstr>
      <vt:lpstr>Clinipace Overview</vt:lpstr>
      <vt:lpstr>PowerPoint Presentation</vt:lpstr>
      <vt:lpstr>Global Clinical Analytics</vt:lpstr>
      <vt:lpstr>Clinical Technology – Clarity Stack™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Karges</dc:creator>
  <cp:lastModifiedBy>Erbsloeh, Sabine</cp:lastModifiedBy>
  <cp:revision>476</cp:revision>
  <cp:lastPrinted>2019-09-25T06:17:19Z</cp:lastPrinted>
  <dcterms:created xsi:type="dcterms:W3CDTF">2018-05-03T13:59:28Z</dcterms:created>
  <dcterms:modified xsi:type="dcterms:W3CDTF">2019-09-25T06:18:04Z</dcterms:modified>
</cp:coreProperties>
</file>