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5"/>
    <p:sldMasterId id="2147483835" r:id="rId6"/>
  </p:sldMasterIdLst>
  <p:notesMasterIdLst>
    <p:notesMasterId r:id="rId46"/>
  </p:notesMasterIdLst>
  <p:handoutMasterIdLst>
    <p:handoutMasterId r:id="rId47"/>
  </p:handoutMasterIdLst>
  <p:sldIdLst>
    <p:sldId id="735" r:id="rId7"/>
    <p:sldId id="780" r:id="rId8"/>
    <p:sldId id="910" r:id="rId9"/>
    <p:sldId id="911" r:id="rId10"/>
    <p:sldId id="912" r:id="rId11"/>
    <p:sldId id="913" r:id="rId12"/>
    <p:sldId id="914" r:id="rId13"/>
    <p:sldId id="915" r:id="rId14"/>
    <p:sldId id="892" r:id="rId15"/>
    <p:sldId id="889" r:id="rId16"/>
    <p:sldId id="873" r:id="rId17"/>
    <p:sldId id="900" r:id="rId18"/>
    <p:sldId id="901" r:id="rId19"/>
    <p:sldId id="788" r:id="rId20"/>
    <p:sldId id="902" r:id="rId21"/>
    <p:sldId id="887" r:id="rId22"/>
    <p:sldId id="888" r:id="rId23"/>
    <p:sldId id="891" r:id="rId24"/>
    <p:sldId id="903" r:id="rId25"/>
    <p:sldId id="904" r:id="rId26"/>
    <p:sldId id="905" r:id="rId27"/>
    <p:sldId id="893" r:id="rId28"/>
    <p:sldId id="874" r:id="rId29"/>
    <p:sldId id="906" r:id="rId30"/>
    <p:sldId id="907" r:id="rId31"/>
    <p:sldId id="908" r:id="rId32"/>
    <p:sldId id="909" r:id="rId33"/>
    <p:sldId id="895" r:id="rId34"/>
    <p:sldId id="879" r:id="rId35"/>
    <p:sldId id="880" r:id="rId36"/>
    <p:sldId id="896" r:id="rId37"/>
    <p:sldId id="898" r:id="rId38"/>
    <p:sldId id="881" r:id="rId39"/>
    <p:sldId id="882" r:id="rId40"/>
    <p:sldId id="916" r:id="rId41"/>
    <p:sldId id="883" r:id="rId42"/>
    <p:sldId id="884" r:id="rId43"/>
    <p:sldId id="885" r:id="rId44"/>
    <p:sldId id="886" r:id="rId45"/>
  </p:sldIdLst>
  <p:sldSz cx="9144000" cy="6858000" type="screen4x3"/>
  <p:notesSz cx="7086600" cy="9372600"/>
  <p:custDataLst>
    <p:tags r:id="rId48"/>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xmlns="">
        <p15:guide id="1" orient="horz" pos="2948">
          <p15:clr>
            <a:srgbClr val="A4A3A4"/>
          </p15:clr>
        </p15:guide>
        <p15:guide id="2" pos="1413">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guide id="3" orient="horz" pos="2952">
          <p15:clr>
            <a:srgbClr val="A4A3A4"/>
          </p15:clr>
        </p15:guide>
        <p15:guide id="4" pos="223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na Bratfalean" initials="DB" lastIdx="0" clrIdx="0">
    <p:extLst/>
  </p:cmAuthor>
  <p:cmAuthor id="2" name="Silvia Faini" initials="SF" lastIdx="4"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00"/>
    <a:srgbClr val="0000DA"/>
    <a:srgbClr val="008AF2"/>
    <a:srgbClr val="4D4D4D"/>
    <a:srgbClr val="FFCC66"/>
    <a:srgbClr val="003264"/>
    <a:srgbClr val="C0C0C0"/>
    <a:srgbClr val="006666"/>
    <a:srgbClr val="A3A3FF"/>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522" autoAdjust="0"/>
    <p:restoredTop sz="88568" autoAdjust="0"/>
  </p:normalViewPr>
  <p:slideViewPr>
    <p:cSldViewPr snapToGrid="0">
      <p:cViewPr varScale="1">
        <p:scale>
          <a:sx n="75" d="100"/>
          <a:sy n="75" d="100"/>
        </p:scale>
        <p:origin x="-1675" y="-72"/>
      </p:cViewPr>
      <p:guideLst>
        <p:guide orient="horz" pos="2948"/>
        <p:guide pos="1413"/>
      </p:guideLst>
    </p:cSldViewPr>
  </p:slideViewPr>
  <p:outlineViewPr>
    <p:cViewPr>
      <p:scale>
        <a:sx n="33" d="100"/>
        <a:sy n="33" d="100"/>
      </p:scale>
      <p:origin x="264"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55" d="100"/>
          <a:sy n="55" d="100"/>
        </p:scale>
        <p:origin x="-1764" y="-96"/>
      </p:cViewPr>
      <p:guideLst>
        <p:guide orient="horz" pos="2880"/>
        <p:guide orient="horz" pos="2952"/>
        <p:guide pos="2160"/>
        <p:guide pos="2232"/>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handoutMaster" Target="handoutMasters/handoutMaster1.xml"/><Relationship Id="rId50"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commentAuthors" Target="commentAuthor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theme" Target="theme/theme1.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tags" Target="tags/tag1.xml"/><Relationship Id="rId8" Type="http://schemas.openxmlformats.org/officeDocument/2006/relationships/slide" Target="slides/slide2.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97936E1-0CB9-4DC4-9FFF-AF6E01826112}" type="doc">
      <dgm:prSet loTypeId="urn:microsoft.com/office/officeart/2011/layout/CircleProcess" loCatId="officeonline" qsTypeId="urn:microsoft.com/office/officeart/2005/8/quickstyle/simple4" qsCatId="simple" csTypeId="urn:microsoft.com/office/officeart/2005/8/colors/accent1_2" csCatId="accent1" phldr="1"/>
      <dgm:spPr/>
      <dgm:t>
        <a:bodyPr/>
        <a:lstStyle/>
        <a:p>
          <a:endParaRPr lang="en-GB"/>
        </a:p>
      </dgm:t>
    </dgm:pt>
    <dgm:pt modelId="{E3EAAD65-6087-46D9-8F02-E954D1EA20FF}">
      <dgm:prSet phldrT="[Text]" custT="1"/>
      <dgm:spPr>
        <a:solidFill>
          <a:schemeClr val="tx2">
            <a:lumMod val="40000"/>
            <a:lumOff val="60000"/>
            <a:alpha val="90000"/>
          </a:schemeClr>
        </a:solidFill>
      </dgm:spPr>
      <dgm:t>
        <a:bodyPr/>
        <a:lstStyle/>
        <a:p>
          <a:r>
            <a:rPr lang="fr-CH" sz="1600" b="1" dirty="0" smtClean="0"/>
            <a:t>Planning</a:t>
          </a:r>
          <a:endParaRPr lang="en-GB" sz="1600" b="1" dirty="0"/>
        </a:p>
      </dgm:t>
    </dgm:pt>
    <dgm:pt modelId="{E8587B58-B1D5-439B-B215-B0E6284D8CCA}" type="parTrans" cxnId="{E9D8E899-8DC0-4722-A7A6-8D914FF2CC38}">
      <dgm:prSet/>
      <dgm:spPr/>
      <dgm:t>
        <a:bodyPr/>
        <a:lstStyle/>
        <a:p>
          <a:endParaRPr lang="en-GB"/>
        </a:p>
      </dgm:t>
    </dgm:pt>
    <dgm:pt modelId="{D47FFF4C-B9BB-4014-9587-369BC14BBEA5}" type="sibTrans" cxnId="{E9D8E899-8DC0-4722-A7A6-8D914FF2CC38}">
      <dgm:prSet/>
      <dgm:spPr/>
      <dgm:t>
        <a:bodyPr/>
        <a:lstStyle/>
        <a:p>
          <a:endParaRPr lang="en-GB"/>
        </a:p>
      </dgm:t>
    </dgm:pt>
    <dgm:pt modelId="{D3603E24-5E9B-4E24-822F-92FFAD46AB2D}">
      <dgm:prSet phldrT="[Text]" custT="1"/>
      <dgm:spPr>
        <a:solidFill>
          <a:schemeClr val="bg2">
            <a:lumMod val="75000"/>
            <a:alpha val="90000"/>
          </a:schemeClr>
        </a:solidFill>
      </dgm:spPr>
      <dgm:t>
        <a:bodyPr/>
        <a:lstStyle/>
        <a:p>
          <a:r>
            <a:rPr lang="fr-CH" sz="1600" b="1" dirty="0" smtClean="0"/>
            <a:t>Data Collection</a:t>
          </a:r>
          <a:endParaRPr lang="en-GB" sz="1600" b="1" dirty="0"/>
        </a:p>
      </dgm:t>
    </dgm:pt>
    <dgm:pt modelId="{618A6DDF-6ABD-4E91-B7B1-4C78E66094A1}" type="parTrans" cxnId="{4F02C3D9-3DD9-4812-BBB4-2B54CCDC0924}">
      <dgm:prSet/>
      <dgm:spPr/>
      <dgm:t>
        <a:bodyPr/>
        <a:lstStyle/>
        <a:p>
          <a:endParaRPr lang="en-GB"/>
        </a:p>
      </dgm:t>
    </dgm:pt>
    <dgm:pt modelId="{1752D368-B9E6-4AE8-8215-BD83A14C0164}" type="sibTrans" cxnId="{4F02C3D9-3DD9-4812-BBB4-2B54CCDC0924}">
      <dgm:prSet/>
      <dgm:spPr/>
      <dgm:t>
        <a:bodyPr/>
        <a:lstStyle/>
        <a:p>
          <a:endParaRPr lang="en-GB"/>
        </a:p>
      </dgm:t>
    </dgm:pt>
    <dgm:pt modelId="{474ED76B-6973-479F-8AF6-A4744BC3168C}">
      <dgm:prSet phldrT="[Text]" custT="1"/>
      <dgm:spPr>
        <a:solidFill>
          <a:schemeClr val="tx1">
            <a:lumMod val="25000"/>
            <a:lumOff val="75000"/>
            <a:alpha val="90000"/>
          </a:schemeClr>
        </a:solidFill>
      </dgm:spPr>
      <dgm:t>
        <a:bodyPr/>
        <a:lstStyle/>
        <a:p>
          <a:r>
            <a:rPr lang="fr-CH" sz="1600" b="1" dirty="0" smtClean="0"/>
            <a:t>Data Tabulations</a:t>
          </a:r>
          <a:endParaRPr lang="en-GB" sz="1600" b="1" dirty="0"/>
        </a:p>
      </dgm:t>
    </dgm:pt>
    <dgm:pt modelId="{A9342134-7512-4613-A142-F894A4C1C485}" type="parTrans" cxnId="{7A542240-36A3-4B62-AC21-8F2A228B0C82}">
      <dgm:prSet/>
      <dgm:spPr/>
      <dgm:t>
        <a:bodyPr/>
        <a:lstStyle/>
        <a:p>
          <a:endParaRPr lang="en-GB"/>
        </a:p>
      </dgm:t>
    </dgm:pt>
    <dgm:pt modelId="{904B7AF2-AF69-4BCB-8912-04E38412CB79}" type="sibTrans" cxnId="{7A542240-36A3-4B62-AC21-8F2A228B0C82}">
      <dgm:prSet/>
      <dgm:spPr/>
      <dgm:t>
        <a:bodyPr/>
        <a:lstStyle/>
        <a:p>
          <a:endParaRPr lang="en-GB"/>
        </a:p>
      </dgm:t>
    </dgm:pt>
    <dgm:pt modelId="{990F4922-9CFB-4EEF-B03C-C9EC972C1D6D}">
      <dgm:prSet custT="1"/>
      <dgm:spPr>
        <a:solidFill>
          <a:srgbClr val="FFFF66">
            <a:alpha val="89804"/>
          </a:srgbClr>
        </a:solidFill>
      </dgm:spPr>
      <dgm:t>
        <a:bodyPr/>
        <a:lstStyle/>
        <a:p>
          <a:r>
            <a:rPr lang="fr-CH" sz="1600" b="1" dirty="0" smtClean="0"/>
            <a:t>Data </a:t>
          </a:r>
          <a:r>
            <a:rPr lang="fr-CH" sz="1600" b="1" dirty="0" err="1" smtClean="0"/>
            <a:t>Analysis</a:t>
          </a:r>
          <a:endParaRPr lang="en-GB" sz="1600" b="1" dirty="0"/>
        </a:p>
      </dgm:t>
    </dgm:pt>
    <dgm:pt modelId="{FB801344-2E25-4E78-B033-E8921667F514}" type="parTrans" cxnId="{A1E30202-268D-4FFB-80EF-5D8C8AE82634}">
      <dgm:prSet/>
      <dgm:spPr/>
      <dgm:t>
        <a:bodyPr/>
        <a:lstStyle/>
        <a:p>
          <a:endParaRPr lang="en-GB"/>
        </a:p>
      </dgm:t>
    </dgm:pt>
    <dgm:pt modelId="{1DDC18B6-ACFB-442F-BC2A-A15D399540DB}" type="sibTrans" cxnId="{A1E30202-268D-4FFB-80EF-5D8C8AE82634}">
      <dgm:prSet/>
      <dgm:spPr/>
      <dgm:t>
        <a:bodyPr/>
        <a:lstStyle/>
        <a:p>
          <a:endParaRPr lang="en-GB"/>
        </a:p>
      </dgm:t>
    </dgm:pt>
    <dgm:pt modelId="{DEEEE102-DD2E-44A5-BA57-6D8F52CFF67C}" type="pres">
      <dgm:prSet presAssocID="{297936E1-0CB9-4DC4-9FFF-AF6E01826112}" presName="Name0" presStyleCnt="0">
        <dgm:presLayoutVars>
          <dgm:chMax val="11"/>
          <dgm:chPref val="11"/>
          <dgm:dir/>
          <dgm:resizeHandles/>
        </dgm:presLayoutVars>
      </dgm:prSet>
      <dgm:spPr/>
      <dgm:t>
        <a:bodyPr/>
        <a:lstStyle/>
        <a:p>
          <a:endParaRPr lang="en-GB"/>
        </a:p>
      </dgm:t>
    </dgm:pt>
    <dgm:pt modelId="{E784E441-7C18-4697-83EA-75DC2CD4E423}" type="pres">
      <dgm:prSet presAssocID="{990F4922-9CFB-4EEF-B03C-C9EC972C1D6D}" presName="Accent4" presStyleCnt="0"/>
      <dgm:spPr/>
    </dgm:pt>
    <dgm:pt modelId="{A1C56BF1-5B1C-49CF-A72F-848E826D9247}" type="pres">
      <dgm:prSet presAssocID="{990F4922-9CFB-4EEF-B03C-C9EC972C1D6D}" presName="Accent" presStyleLbl="node1" presStyleIdx="0" presStyleCnt="4"/>
      <dgm:spPr/>
    </dgm:pt>
    <dgm:pt modelId="{7DF0790B-7AA2-4EA7-BEDB-4E1803E68E93}" type="pres">
      <dgm:prSet presAssocID="{990F4922-9CFB-4EEF-B03C-C9EC972C1D6D}" presName="ParentBackground4" presStyleCnt="0"/>
      <dgm:spPr/>
    </dgm:pt>
    <dgm:pt modelId="{29FA433B-EC57-4534-9B88-69B5346D69BE}" type="pres">
      <dgm:prSet presAssocID="{990F4922-9CFB-4EEF-B03C-C9EC972C1D6D}" presName="ParentBackground" presStyleLbl="fgAcc1" presStyleIdx="0" presStyleCnt="4"/>
      <dgm:spPr/>
      <dgm:t>
        <a:bodyPr/>
        <a:lstStyle/>
        <a:p>
          <a:endParaRPr lang="en-GB"/>
        </a:p>
      </dgm:t>
    </dgm:pt>
    <dgm:pt modelId="{9B409FD5-F97D-4D4F-A587-349A81A5A9A7}" type="pres">
      <dgm:prSet presAssocID="{990F4922-9CFB-4EEF-B03C-C9EC972C1D6D}" presName="Parent4" presStyleLbl="revTx" presStyleIdx="0" presStyleCnt="0">
        <dgm:presLayoutVars>
          <dgm:chMax val="1"/>
          <dgm:chPref val="1"/>
          <dgm:bulletEnabled val="1"/>
        </dgm:presLayoutVars>
      </dgm:prSet>
      <dgm:spPr/>
      <dgm:t>
        <a:bodyPr/>
        <a:lstStyle/>
        <a:p>
          <a:endParaRPr lang="en-GB"/>
        </a:p>
      </dgm:t>
    </dgm:pt>
    <dgm:pt modelId="{23566EF2-1242-4836-97E7-7E388FA9B6F1}" type="pres">
      <dgm:prSet presAssocID="{474ED76B-6973-479F-8AF6-A4744BC3168C}" presName="Accent3" presStyleCnt="0"/>
      <dgm:spPr/>
    </dgm:pt>
    <dgm:pt modelId="{03C0CCB8-0AA0-4285-9F0C-DFBE331404A4}" type="pres">
      <dgm:prSet presAssocID="{474ED76B-6973-479F-8AF6-A4744BC3168C}" presName="Accent" presStyleLbl="node1" presStyleIdx="1" presStyleCnt="4"/>
      <dgm:spPr/>
    </dgm:pt>
    <dgm:pt modelId="{7F4380E5-8100-4DE7-B902-586971647FA5}" type="pres">
      <dgm:prSet presAssocID="{474ED76B-6973-479F-8AF6-A4744BC3168C}" presName="ParentBackground3" presStyleCnt="0"/>
      <dgm:spPr/>
    </dgm:pt>
    <dgm:pt modelId="{AF43C0DE-F531-43DC-833D-9A33B7658B4A}" type="pres">
      <dgm:prSet presAssocID="{474ED76B-6973-479F-8AF6-A4744BC3168C}" presName="ParentBackground" presStyleLbl="fgAcc1" presStyleIdx="1" presStyleCnt="4" custLinFactNeighborX="1190"/>
      <dgm:spPr/>
      <dgm:t>
        <a:bodyPr/>
        <a:lstStyle/>
        <a:p>
          <a:endParaRPr lang="en-GB"/>
        </a:p>
      </dgm:t>
    </dgm:pt>
    <dgm:pt modelId="{E22CAB02-730C-4A5E-AB54-BDE12B403A1E}" type="pres">
      <dgm:prSet presAssocID="{474ED76B-6973-479F-8AF6-A4744BC3168C}" presName="Parent3" presStyleLbl="revTx" presStyleIdx="0" presStyleCnt="0">
        <dgm:presLayoutVars>
          <dgm:chMax val="1"/>
          <dgm:chPref val="1"/>
          <dgm:bulletEnabled val="1"/>
        </dgm:presLayoutVars>
      </dgm:prSet>
      <dgm:spPr/>
      <dgm:t>
        <a:bodyPr/>
        <a:lstStyle/>
        <a:p>
          <a:endParaRPr lang="en-GB"/>
        </a:p>
      </dgm:t>
    </dgm:pt>
    <dgm:pt modelId="{85B0E54D-88F8-4DA9-82B0-443CC3B85E0D}" type="pres">
      <dgm:prSet presAssocID="{D3603E24-5E9B-4E24-822F-92FFAD46AB2D}" presName="Accent2" presStyleCnt="0"/>
      <dgm:spPr/>
    </dgm:pt>
    <dgm:pt modelId="{2F013A86-7B24-445F-8D13-577EFA7D6486}" type="pres">
      <dgm:prSet presAssocID="{D3603E24-5E9B-4E24-822F-92FFAD46AB2D}" presName="Accent" presStyleLbl="node1" presStyleIdx="2" presStyleCnt="4"/>
      <dgm:spPr/>
    </dgm:pt>
    <dgm:pt modelId="{E4DA6E86-CE40-481B-999F-8E915BAB3EDA}" type="pres">
      <dgm:prSet presAssocID="{D3603E24-5E9B-4E24-822F-92FFAD46AB2D}" presName="ParentBackground2" presStyleCnt="0"/>
      <dgm:spPr/>
    </dgm:pt>
    <dgm:pt modelId="{B26D4E46-30F9-4CB9-B97C-9E3ECDBA5754}" type="pres">
      <dgm:prSet presAssocID="{D3603E24-5E9B-4E24-822F-92FFAD46AB2D}" presName="ParentBackground" presStyleLbl="fgAcc1" presStyleIdx="2" presStyleCnt="4"/>
      <dgm:spPr/>
      <dgm:t>
        <a:bodyPr/>
        <a:lstStyle/>
        <a:p>
          <a:endParaRPr lang="en-GB"/>
        </a:p>
      </dgm:t>
    </dgm:pt>
    <dgm:pt modelId="{AD743D7C-7199-433B-949E-9721C5AEAB55}" type="pres">
      <dgm:prSet presAssocID="{D3603E24-5E9B-4E24-822F-92FFAD46AB2D}" presName="Parent2" presStyleLbl="revTx" presStyleIdx="0" presStyleCnt="0">
        <dgm:presLayoutVars>
          <dgm:chMax val="1"/>
          <dgm:chPref val="1"/>
          <dgm:bulletEnabled val="1"/>
        </dgm:presLayoutVars>
      </dgm:prSet>
      <dgm:spPr/>
      <dgm:t>
        <a:bodyPr/>
        <a:lstStyle/>
        <a:p>
          <a:endParaRPr lang="en-GB"/>
        </a:p>
      </dgm:t>
    </dgm:pt>
    <dgm:pt modelId="{C09EAB0A-A53C-4742-B583-CAB0437A98EF}" type="pres">
      <dgm:prSet presAssocID="{E3EAAD65-6087-46D9-8F02-E954D1EA20FF}" presName="Accent1" presStyleCnt="0"/>
      <dgm:spPr/>
    </dgm:pt>
    <dgm:pt modelId="{40E33005-4188-4005-94A2-8FDD55E28DBE}" type="pres">
      <dgm:prSet presAssocID="{E3EAAD65-6087-46D9-8F02-E954D1EA20FF}" presName="Accent" presStyleLbl="node1" presStyleIdx="3" presStyleCnt="4"/>
      <dgm:spPr/>
    </dgm:pt>
    <dgm:pt modelId="{64C15E9F-CD38-4B8C-8F67-BB317A0F2C78}" type="pres">
      <dgm:prSet presAssocID="{E3EAAD65-6087-46D9-8F02-E954D1EA20FF}" presName="ParentBackground1" presStyleCnt="0"/>
      <dgm:spPr/>
    </dgm:pt>
    <dgm:pt modelId="{1689A61F-B73B-4E4D-8DFE-8E13028ACE2C}" type="pres">
      <dgm:prSet presAssocID="{E3EAAD65-6087-46D9-8F02-E954D1EA20FF}" presName="ParentBackground" presStyleLbl="fgAcc1" presStyleIdx="3" presStyleCnt="4"/>
      <dgm:spPr/>
      <dgm:t>
        <a:bodyPr/>
        <a:lstStyle/>
        <a:p>
          <a:endParaRPr lang="en-GB"/>
        </a:p>
      </dgm:t>
    </dgm:pt>
    <dgm:pt modelId="{BDBD6661-8169-44FF-9076-FA212E9B4915}" type="pres">
      <dgm:prSet presAssocID="{E3EAAD65-6087-46D9-8F02-E954D1EA20FF}" presName="Parent1" presStyleLbl="revTx" presStyleIdx="0" presStyleCnt="0">
        <dgm:presLayoutVars>
          <dgm:chMax val="1"/>
          <dgm:chPref val="1"/>
          <dgm:bulletEnabled val="1"/>
        </dgm:presLayoutVars>
      </dgm:prSet>
      <dgm:spPr/>
      <dgm:t>
        <a:bodyPr/>
        <a:lstStyle/>
        <a:p>
          <a:endParaRPr lang="en-GB"/>
        </a:p>
      </dgm:t>
    </dgm:pt>
  </dgm:ptLst>
  <dgm:cxnLst>
    <dgm:cxn modelId="{747C3190-1C4E-4064-AB63-F2F44EA31A8A}" type="presOf" srcId="{E3EAAD65-6087-46D9-8F02-E954D1EA20FF}" destId="{BDBD6661-8169-44FF-9076-FA212E9B4915}" srcOrd="1" destOrd="0" presId="urn:microsoft.com/office/officeart/2011/layout/CircleProcess"/>
    <dgm:cxn modelId="{7A542240-36A3-4B62-AC21-8F2A228B0C82}" srcId="{297936E1-0CB9-4DC4-9FFF-AF6E01826112}" destId="{474ED76B-6973-479F-8AF6-A4744BC3168C}" srcOrd="2" destOrd="0" parTransId="{A9342134-7512-4613-A142-F894A4C1C485}" sibTransId="{904B7AF2-AF69-4BCB-8912-04E38412CB79}"/>
    <dgm:cxn modelId="{A1E30202-268D-4FFB-80EF-5D8C8AE82634}" srcId="{297936E1-0CB9-4DC4-9FFF-AF6E01826112}" destId="{990F4922-9CFB-4EEF-B03C-C9EC972C1D6D}" srcOrd="3" destOrd="0" parTransId="{FB801344-2E25-4E78-B033-E8921667F514}" sibTransId="{1DDC18B6-ACFB-442F-BC2A-A15D399540DB}"/>
    <dgm:cxn modelId="{AA08453A-9E8A-4249-99D5-B7294FDAB847}" type="presOf" srcId="{990F4922-9CFB-4EEF-B03C-C9EC972C1D6D}" destId="{9B409FD5-F97D-4D4F-A587-349A81A5A9A7}" srcOrd="1" destOrd="0" presId="urn:microsoft.com/office/officeart/2011/layout/CircleProcess"/>
    <dgm:cxn modelId="{A7AC0012-0864-49B6-BEEE-3E6A586B7068}" type="presOf" srcId="{E3EAAD65-6087-46D9-8F02-E954D1EA20FF}" destId="{1689A61F-B73B-4E4D-8DFE-8E13028ACE2C}" srcOrd="0" destOrd="0" presId="urn:microsoft.com/office/officeart/2011/layout/CircleProcess"/>
    <dgm:cxn modelId="{4F02C3D9-3DD9-4812-BBB4-2B54CCDC0924}" srcId="{297936E1-0CB9-4DC4-9FFF-AF6E01826112}" destId="{D3603E24-5E9B-4E24-822F-92FFAD46AB2D}" srcOrd="1" destOrd="0" parTransId="{618A6DDF-6ABD-4E91-B7B1-4C78E66094A1}" sibTransId="{1752D368-B9E6-4AE8-8215-BD83A14C0164}"/>
    <dgm:cxn modelId="{2B48574F-9510-4A38-B6B3-3F15373F419C}" type="presOf" srcId="{D3603E24-5E9B-4E24-822F-92FFAD46AB2D}" destId="{B26D4E46-30F9-4CB9-B97C-9E3ECDBA5754}" srcOrd="0" destOrd="0" presId="urn:microsoft.com/office/officeart/2011/layout/CircleProcess"/>
    <dgm:cxn modelId="{E9D8E899-8DC0-4722-A7A6-8D914FF2CC38}" srcId="{297936E1-0CB9-4DC4-9FFF-AF6E01826112}" destId="{E3EAAD65-6087-46D9-8F02-E954D1EA20FF}" srcOrd="0" destOrd="0" parTransId="{E8587B58-B1D5-439B-B215-B0E6284D8CCA}" sibTransId="{D47FFF4C-B9BB-4014-9587-369BC14BBEA5}"/>
    <dgm:cxn modelId="{64CB1EF4-3213-4008-A816-F9FEEC4CC69B}" type="presOf" srcId="{990F4922-9CFB-4EEF-B03C-C9EC972C1D6D}" destId="{29FA433B-EC57-4534-9B88-69B5346D69BE}" srcOrd="0" destOrd="0" presId="urn:microsoft.com/office/officeart/2011/layout/CircleProcess"/>
    <dgm:cxn modelId="{B1FE3A9F-1802-4E88-8EAA-05D3807544B8}" type="presOf" srcId="{474ED76B-6973-479F-8AF6-A4744BC3168C}" destId="{AF43C0DE-F531-43DC-833D-9A33B7658B4A}" srcOrd="0" destOrd="0" presId="urn:microsoft.com/office/officeart/2011/layout/CircleProcess"/>
    <dgm:cxn modelId="{774DAE7C-92A6-4116-9850-C22F114A4887}" type="presOf" srcId="{D3603E24-5E9B-4E24-822F-92FFAD46AB2D}" destId="{AD743D7C-7199-433B-949E-9721C5AEAB55}" srcOrd="1" destOrd="0" presId="urn:microsoft.com/office/officeart/2011/layout/CircleProcess"/>
    <dgm:cxn modelId="{53472B75-326F-490A-B186-67B01286781A}" type="presOf" srcId="{297936E1-0CB9-4DC4-9FFF-AF6E01826112}" destId="{DEEEE102-DD2E-44A5-BA57-6D8F52CFF67C}" srcOrd="0" destOrd="0" presId="urn:microsoft.com/office/officeart/2011/layout/CircleProcess"/>
    <dgm:cxn modelId="{84574922-17AA-491F-B2F8-01907DDF8560}" type="presOf" srcId="{474ED76B-6973-479F-8AF6-A4744BC3168C}" destId="{E22CAB02-730C-4A5E-AB54-BDE12B403A1E}" srcOrd="1" destOrd="0" presId="urn:microsoft.com/office/officeart/2011/layout/CircleProcess"/>
    <dgm:cxn modelId="{260678EB-B746-4D09-B5BC-E2A9D18E19A3}" type="presParOf" srcId="{DEEEE102-DD2E-44A5-BA57-6D8F52CFF67C}" destId="{E784E441-7C18-4697-83EA-75DC2CD4E423}" srcOrd="0" destOrd="0" presId="urn:microsoft.com/office/officeart/2011/layout/CircleProcess"/>
    <dgm:cxn modelId="{6AA979C8-A7F9-4509-9296-A86B1611D262}" type="presParOf" srcId="{E784E441-7C18-4697-83EA-75DC2CD4E423}" destId="{A1C56BF1-5B1C-49CF-A72F-848E826D9247}" srcOrd="0" destOrd="0" presId="urn:microsoft.com/office/officeart/2011/layout/CircleProcess"/>
    <dgm:cxn modelId="{47B2F52D-120E-4D9A-8B5A-6183DDA9ED35}" type="presParOf" srcId="{DEEEE102-DD2E-44A5-BA57-6D8F52CFF67C}" destId="{7DF0790B-7AA2-4EA7-BEDB-4E1803E68E93}" srcOrd="1" destOrd="0" presId="urn:microsoft.com/office/officeart/2011/layout/CircleProcess"/>
    <dgm:cxn modelId="{8AE78046-5A21-4C4B-BC60-63CD59F732B3}" type="presParOf" srcId="{7DF0790B-7AA2-4EA7-BEDB-4E1803E68E93}" destId="{29FA433B-EC57-4534-9B88-69B5346D69BE}" srcOrd="0" destOrd="0" presId="urn:microsoft.com/office/officeart/2011/layout/CircleProcess"/>
    <dgm:cxn modelId="{975904DA-D07B-4079-BA57-1790C6D5FF56}" type="presParOf" srcId="{DEEEE102-DD2E-44A5-BA57-6D8F52CFF67C}" destId="{9B409FD5-F97D-4D4F-A587-349A81A5A9A7}" srcOrd="2" destOrd="0" presId="urn:microsoft.com/office/officeart/2011/layout/CircleProcess"/>
    <dgm:cxn modelId="{497908D4-AEEE-4031-AEB5-CFE7BC9E6E47}" type="presParOf" srcId="{DEEEE102-DD2E-44A5-BA57-6D8F52CFF67C}" destId="{23566EF2-1242-4836-97E7-7E388FA9B6F1}" srcOrd="3" destOrd="0" presId="urn:microsoft.com/office/officeart/2011/layout/CircleProcess"/>
    <dgm:cxn modelId="{0D4766BD-E625-4666-9FB6-DC36F07F3835}" type="presParOf" srcId="{23566EF2-1242-4836-97E7-7E388FA9B6F1}" destId="{03C0CCB8-0AA0-4285-9F0C-DFBE331404A4}" srcOrd="0" destOrd="0" presId="urn:microsoft.com/office/officeart/2011/layout/CircleProcess"/>
    <dgm:cxn modelId="{B6A95B99-2C8D-4384-9E21-2DF4D5C575C1}" type="presParOf" srcId="{DEEEE102-DD2E-44A5-BA57-6D8F52CFF67C}" destId="{7F4380E5-8100-4DE7-B902-586971647FA5}" srcOrd="4" destOrd="0" presId="urn:microsoft.com/office/officeart/2011/layout/CircleProcess"/>
    <dgm:cxn modelId="{13BD56C6-8109-4B26-AC2F-2A7E1108794D}" type="presParOf" srcId="{7F4380E5-8100-4DE7-B902-586971647FA5}" destId="{AF43C0DE-F531-43DC-833D-9A33B7658B4A}" srcOrd="0" destOrd="0" presId="urn:microsoft.com/office/officeart/2011/layout/CircleProcess"/>
    <dgm:cxn modelId="{09BA670E-B1F2-4079-95A0-EBDB501CE510}" type="presParOf" srcId="{DEEEE102-DD2E-44A5-BA57-6D8F52CFF67C}" destId="{E22CAB02-730C-4A5E-AB54-BDE12B403A1E}" srcOrd="5" destOrd="0" presId="urn:microsoft.com/office/officeart/2011/layout/CircleProcess"/>
    <dgm:cxn modelId="{30C9E936-5BE0-481C-BE7C-5217A07C9778}" type="presParOf" srcId="{DEEEE102-DD2E-44A5-BA57-6D8F52CFF67C}" destId="{85B0E54D-88F8-4DA9-82B0-443CC3B85E0D}" srcOrd="6" destOrd="0" presId="urn:microsoft.com/office/officeart/2011/layout/CircleProcess"/>
    <dgm:cxn modelId="{7C17BC5A-ECC6-4B15-A558-8783986866CE}" type="presParOf" srcId="{85B0E54D-88F8-4DA9-82B0-443CC3B85E0D}" destId="{2F013A86-7B24-445F-8D13-577EFA7D6486}" srcOrd="0" destOrd="0" presId="urn:microsoft.com/office/officeart/2011/layout/CircleProcess"/>
    <dgm:cxn modelId="{D7C35106-820F-4AF7-8A44-CD0904D111A4}" type="presParOf" srcId="{DEEEE102-DD2E-44A5-BA57-6D8F52CFF67C}" destId="{E4DA6E86-CE40-481B-999F-8E915BAB3EDA}" srcOrd="7" destOrd="0" presId="urn:microsoft.com/office/officeart/2011/layout/CircleProcess"/>
    <dgm:cxn modelId="{BA45F082-879A-43C6-A8F1-DE01E99ED790}" type="presParOf" srcId="{E4DA6E86-CE40-481B-999F-8E915BAB3EDA}" destId="{B26D4E46-30F9-4CB9-B97C-9E3ECDBA5754}" srcOrd="0" destOrd="0" presId="urn:microsoft.com/office/officeart/2011/layout/CircleProcess"/>
    <dgm:cxn modelId="{80E02E99-C60B-41CC-94D3-120D2C0D1A44}" type="presParOf" srcId="{DEEEE102-DD2E-44A5-BA57-6D8F52CFF67C}" destId="{AD743D7C-7199-433B-949E-9721C5AEAB55}" srcOrd="8" destOrd="0" presId="urn:microsoft.com/office/officeart/2011/layout/CircleProcess"/>
    <dgm:cxn modelId="{475DE6C5-52AC-4B00-AC54-F2A970C9E083}" type="presParOf" srcId="{DEEEE102-DD2E-44A5-BA57-6D8F52CFF67C}" destId="{C09EAB0A-A53C-4742-B583-CAB0437A98EF}" srcOrd="9" destOrd="0" presId="urn:microsoft.com/office/officeart/2011/layout/CircleProcess"/>
    <dgm:cxn modelId="{C3A8CB8F-9F28-4275-A6AC-44609EC817E1}" type="presParOf" srcId="{C09EAB0A-A53C-4742-B583-CAB0437A98EF}" destId="{40E33005-4188-4005-94A2-8FDD55E28DBE}" srcOrd="0" destOrd="0" presId="urn:microsoft.com/office/officeart/2011/layout/CircleProcess"/>
    <dgm:cxn modelId="{00938DBB-56F1-4E4E-8E37-33B55A7DA379}" type="presParOf" srcId="{DEEEE102-DD2E-44A5-BA57-6D8F52CFF67C}" destId="{64C15E9F-CD38-4B8C-8F67-BB317A0F2C78}" srcOrd="10" destOrd="0" presId="urn:microsoft.com/office/officeart/2011/layout/CircleProcess"/>
    <dgm:cxn modelId="{04EF9913-2FE3-4708-8D60-8FDBFD46BEB4}" type="presParOf" srcId="{64C15E9F-CD38-4B8C-8F67-BB317A0F2C78}" destId="{1689A61F-B73B-4E4D-8DFE-8E13028ACE2C}" srcOrd="0" destOrd="0" presId="urn:microsoft.com/office/officeart/2011/layout/CircleProcess"/>
    <dgm:cxn modelId="{F559E28C-66AA-4DEC-8EE2-F9395B704902}" type="presParOf" srcId="{DEEEE102-DD2E-44A5-BA57-6D8F52CFF67C}" destId="{BDBD6661-8169-44FF-9076-FA212E9B4915}" srcOrd="11" destOrd="0" presId="urn:microsoft.com/office/officeart/2011/layout/CircleProcess"/>
  </dgm:cxnLst>
  <dgm:bg/>
  <dgm:whole/>
  <dgm:extLst>
    <a:ext uri="http://schemas.microsoft.com/office/drawing/2008/diagram">
      <dsp:dataModelExt xmlns:dsp="http://schemas.microsoft.com/office/drawing/2008/diagram" relId="rId7"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C56BF1-5B1C-49CF-A72F-848E826D9247}">
      <dsp:nvSpPr>
        <dsp:cNvPr id="0" name=""/>
        <dsp:cNvSpPr/>
      </dsp:nvSpPr>
      <dsp:spPr>
        <a:xfrm>
          <a:off x="5925578" y="672468"/>
          <a:ext cx="1781591" cy="1781682"/>
        </a:xfrm>
        <a:prstGeom prst="ellipse">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9FA433B-EC57-4534-9B88-69B5346D69BE}">
      <dsp:nvSpPr>
        <dsp:cNvPr id="0" name=""/>
        <dsp:cNvSpPr/>
      </dsp:nvSpPr>
      <dsp:spPr>
        <a:xfrm>
          <a:off x="5985168" y="731868"/>
          <a:ext cx="1663175" cy="1662883"/>
        </a:xfrm>
        <a:prstGeom prst="ellipse">
          <a:avLst/>
        </a:prstGeom>
        <a:solidFill>
          <a:srgbClr val="FFFF66">
            <a:alpha val="89804"/>
          </a:srgb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CH" sz="1600" b="1" kern="1200" dirty="0" smtClean="0"/>
            <a:t>Data </a:t>
          </a:r>
          <a:r>
            <a:rPr lang="fr-CH" sz="1600" b="1" kern="1200" dirty="0" err="1" smtClean="0"/>
            <a:t>Analysis</a:t>
          </a:r>
          <a:endParaRPr lang="en-GB" sz="1600" b="1" kern="1200" dirty="0"/>
        </a:p>
      </dsp:txBody>
      <dsp:txXfrm>
        <a:off x="6222765" y="969468"/>
        <a:ext cx="1187982" cy="1187684"/>
      </dsp:txXfrm>
    </dsp:sp>
    <dsp:sp modelId="{03C0CCB8-0AA0-4285-9F0C-DFBE331404A4}">
      <dsp:nvSpPr>
        <dsp:cNvPr id="0" name=""/>
        <dsp:cNvSpPr/>
      </dsp:nvSpPr>
      <dsp:spPr>
        <a:xfrm rot="2700000">
          <a:off x="4076742" y="672343"/>
          <a:ext cx="1781620" cy="1781620"/>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AF43C0DE-F531-43DC-833D-9A33B7658B4A}">
      <dsp:nvSpPr>
        <dsp:cNvPr id="0" name=""/>
        <dsp:cNvSpPr/>
      </dsp:nvSpPr>
      <dsp:spPr>
        <a:xfrm>
          <a:off x="4163778" y="731868"/>
          <a:ext cx="1663175" cy="1662883"/>
        </a:xfrm>
        <a:prstGeom prst="ellipse">
          <a:avLst/>
        </a:prstGeom>
        <a:solidFill>
          <a:schemeClr val="tx1">
            <a:lumMod val="25000"/>
            <a:lumOff val="75000"/>
            <a:alpha val="9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CH" sz="1600" b="1" kern="1200" dirty="0" smtClean="0"/>
            <a:t>Data Tabulations</a:t>
          </a:r>
          <a:endParaRPr lang="en-GB" sz="1600" b="1" kern="1200" dirty="0"/>
        </a:p>
      </dsp:txBody>
      <dsp:txXfrm>
        <a:off x="4401375" y="969468"/>
        <a:ext cx="1187982" cy="1187684"/>
      </dsp:txXfrm>
    </dsp:sp>
    <dsp:sp modelId="{2F013A86-7B24-445F-8D13-577EFA7D6486}">
      <dsp:nvSpPr>
        <dsp:cNvPr id="0" name=""/>
        <dsp:cNvSpPr/>
      </dsp:nvSpPr>
      <dsp:spPr>
        <a:xfrm rot="2700000">
          <a:off x="2243200" y="672343"/>
          <a:ext cx="1781620" cy="1781620"/>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B26D4E46-30F9-4CB9-B97C-9E3ECDBA5754}">
      <dsp:nvSpPr>
        <dsp:cNvPr id="0" name=""/>
        <dsp:cNvSpPr/>
      </dsp:nvSpPr>
      <dsp:spPr>
        <a:xfrm>
          <a:off x="2302804" y="731868"/>
          <a:ext cx="1663175" cy="1662883"/>
        </a:xfrm>
        <a:prstGeom prst="ellipse">
          <a:avLst/>
        </a:prstGeom>
        <a:solidFill>
          <a:schemeClr val="bg2">
            <a:lumMod val="75000"/>
            <a:alpha val="9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CH" sz="1600" b="1" kern="1200" dirty="0" smtClean="0"/>
            <a:t>Data Collection</a:t>
          </a:r>
          <a:endParaRPr lang="en-GB" sz="1600" b="1" kern="1200" dirty="0"/>
        </a:p>
      </dsp:txBody>
      <dsp:txXfrm>
        <a:off x="2540401" y="969468"/>
        <a:ext cx="1187982" cy="1187684"/>
      </dsp:txXfrm>
    </dsp:sp>
    <dsp:sp modelId="{40E33005-4188-4005-94A2-8FDD55E28DBE}">
      <dsp:nvSpPr>
        <dsp:cNvPr id="0" name=""/>
        <dsp:cNvSpPr/>
      </dsp:nvSpPr>
      <dsp:spPr>
        <a:xfrm rot="2700000">
          <a:off x="402018" y="672343"/>
          <a:ext cx="1781620" cy="1781620"/>
        </a:xfrm>
        <a:prstGeom prst="teardrop">
          <a:avLst>
            <a:gd name="adj" fmla="val 10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689A61F-B73B-4E4D-8DFE-8E13028ACE2C}">
      <dsp:nvSpPr>
        <dsp:cNvPr id="0" name=""/>
        <dsp:cNvSpPr/>
      </dsp:nvSpPr>
      <dsp:spPr>
        <a:xfrm>
          <a:off x="461623" y="731868"/>
          <a:ext cx="1663175" cy="1662883"/>
        </a:xfrm>
        <a:prstGeom prst="ellipse">
          <a:avLst/>
        </a:prstGeom>
        <a:solidFill>
          <a:schemeClr val="tx2">
            <a:lumMod val="40000"/>
            <a:lumOff val="60000"/>
            <a:alpha val="9000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20320" tIns="20320" rIns="20320" bIns="20320" numCol="1" spcCol="1270" anchor="ctr" anchorCtr="0">
          <a:noAutofit/>
        </a:bodyPr>
        <a:lstStyle/>
        <a:p>
          <a:pPr lvl="0" algn="ctr" defTabSz="711200">
            <a:lnSpc>
              <a:spcPct val="90000"/>
            </a:lnSpc>
            <a:spcBef>
              <a:spcPct val="0"/>
            </a:spcBef>
            <a:spcAft>
              <a:spcPct val="35000"/>
            </a:spcAft>
          </a:pPr>
          <a:r>
            <a:rPr lang="fr-CH" sz="1600" b="1" kern="1200" dirty="0" smtClean="0"/>
            <a:t>Planning</a:t>
          </a:r>
          <a:endParaRPr lang="en-GB" sz="1600" b="1" kern="1200" dirty="0"/>
        </a:p>
      </dsp:txBody>
      <dsp:txXfrm>
        <a:off x="699219" y="969468"/>
        <a:ext cx="1187982" cy="1187684"/>
      </dsp:txXfrm>
    </dsp:sp>
  </dsp:spTree>
</dsp:drawing>
</file>

<file path=ppt/diagrams/layout1.xml><?xml version="1.0" encoding="utf-8"?>
<dgm:layoutDef xmlns:dgm="http://schemas.openxmlformats.org/drawingml/2006/diagram" xmlns:a="http://schemas.openxmlformats.org/drawingml/2006/main" uniqueId="urn:microsoft.com/office/officeart/2011/layout/CircleProcess">
  <dgm:title val="Circle Process"/>
  <dgm:desc val="Use to show sequential steps in a process. Limited to eleven Level 1 shapes with an unlimited number of Level 2 shapes. Works best with small amounts of text. Unused text does not appear, but remains available if you switch layouts."/>
  <dgm:catLst>
    <dgm:cat type="process" pri="8500"/>
    <dgm:cat type="officeonline" pri="85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30" srcId="0" destId="10" srcOrd="0" destOrd="0"/>
        <dgm:cxn modelId="4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50" srcId="0" destId="10" srcOrd="0" destOrd="0"/>
        <dgm:cxn modelId="60" srcId="0" destId="20" srcOrd="1" destOrd="0"/>
        <dgm:cxn modelId="70" srcId="0" destId="30" srcOrd="2" destOrd="0"/>
        <dgm:cxn modelId="80" srcId="0" destId="40" srcOrd="3" destOrd="0"/>
      </dgm:cxnLst>
      <dgm:bg/>
      <dgm:whole/>
    </dgm:dataModel>
  </dgm:clrData>
  <dgm:layoutNode name="Name0">
    <dgm:varLst>
      <dgm:chMax val="11"/>
      <dgm:chPref val="11"/>
      <dgm:dir/>
      <dgm:resizeHandles/>
    </dgm:varLst>
    <dgm:shape xmlns:r="http://schemas.openxmlformats.org/officeDocument/2006/relationships" r:blip="">
      <dgm:adjLst/>
    </dgm:shape>
    <dgm:choose name="Name1">
      <dgm:if name="Name2" func="var" arg="dir" op="equ" val="norm">
        <dgm:choose name="Name3">
          <dgm:if name="Name4"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5"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l" for="ch" forName="Parent2" refType="w" fact="0.6249"/>
              <dgm:constr type="t" for="ch" forName="Parent2" refType="h" fact="0.2022"/>
              <dgm:constr type="w" for="ch" forName="Parent2" refType="w" fact="0.3001"/>
              <dgm:constr type="h" for="ch" forName="Parent2" refType="h" fact="0.3799"/>
              <dgm:constr type="l" for="ch" forName="Parent1" refType="w" fact="0.1597"/>
              <dgm:constr type="t" for="ch" forName="Parent1" refType="h" fact="0.2022"/>
              <dgm:constr type="w" for="ch" forName="Parent1" refType="w" fact="0.3001"/>
              <dgm:constr type="h" for="ch" forName="Parent1" refType="h" fact="0.3799"/>
              <dgm:constr type="l" for="ch" forName="Accent2" refType="w" fact="0.5498"/>
              <dgm:constr type="t" for="ch" forName="Accent2" refType="h" fact="0.1072"/>
              <dgm:constr type="w" for="ch" forName="Accent2" refType="w" fact="0.4502"/>
              <dgm:constr type="h" for="ch" forName="Accent2" refType="h" fact="0.5699"/>
              <dgm:constr type="l" for="ch" forName="ParentBackground2" refType="w" fact="0.5648"/>
              <dgm:constr type="t" for="ch" forName="ParentBackground2" refType="h" fact="0.1262"/>
              <dgm:constr type="w" for="ch" forName="ParentBackground2" refType="w" fact="0.4201"/>
              <dgm:constr type="h" for="ch" forName="ParentBackground2" refType="h" fact="0.5319"/>
              <dgm:constr type="l" for="ch" forName="Child2" refType="w" fact="0.5648"/>
              <dgm:constr type="t" for="ch" forName="Child2" refType="h" fact="0.6876"/>
              <dgm:constr type="w" for="ch" forName="Child2" refType="w" fact="0.4201"/>
              <dgm:constr type="h" for="ch" forName="Child2" refType="h" fact="0.3124"/>
              <dgm:constr type="l" for="ch" forName="Accent1" refType="w" fact="-0.0086"/>
              <dgm:constr type="t" for="ch" forName="Accent1" refType="h" fact="-0.0109"/>
              <dgm:constr type="w" for="ch" forName="Accent1" refType="w" fact="0.6367"/>
              <dgm:constr type="h" for="ch" forName="Accent1" refType="h" fact="0.806"/>
              <dgm:constr type="l" for="ch" forName="ParentBackground1" refType="w" fact="0.0997"/>
              <dgm:constr type="t" for="ch" forName="ParentBackground1" refType="h" fact="0.1262"/>
              <dgm:constr type="w" for="ch" forName="ParentBackground1" refType="w" fact="0.4201"/>
              <dgm:constr type="h" for="ch" forName="ParentBackground1" refType="h" fact="0.5319"/>
              <dgm:constr type="l" for="ch" forName="Child1" refType="w" fact="0.0997"/>
              <dgm:constr type="t" for="ch" forName="Child1" refType="h" fact="0.6876"/>
              <dgm:constr type="w" for="ch" forName="Child1" refType="w" fact="0.4201"/>
              <dgm:constr type="h" for="ch" forName="Child1" refType="h" fact="0.3124"/>
            </dgm:constrLst>
          </dgm:if>
          <dgm:if name="Name6"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l" for="ch" forName="Parent3" refType="w" fact="0.744"/>
              <dgm:constr type="t" for="ch" forName="Parent3" refType="h" fact="0.2022"/>
              <dgm:constr type="w" for="ch" forName="Parent3" refType="w" fact="0.2048"/>
              <dgm:constr type="h" for="ch" forName="Parent3" refType="h" fact="0.3799"/>
              <dgm:constr type="l" for="ch" forName="Parent2" refType="w" fact="0.4265"/>
              <dgm:constr type="t" for="ch" forName="Parent2" refType="h" fact="0.2022"/>
              <dgm:constr type="w" for="ch" forName="Parent2" refType="w" fact="0.2048"/>
              <dgm:constr type="h" for="ch" forName="Parent2" refType="h" fact="0.3799"/>
              <dgm:constr type="l" for="ch" forName="Parent1" refType="w" fact="0.109"/>
              <dgm:constr type="t" for="ch" forName="Parent1" refType="h" fact="0.2022"/>
              <dgm:constr type="w" for="ch" forName="Parent1" refType="w" fact="0.2048"/>
              <dgm:constr type="h" for="ch" forName="Parent1" refType="h" fact="0.3799"/>
              <dgm:constr type="l" for="ch" forName="Accent3" refType="w" fact="0.6928"/>
              <dgm:constr type="t" for="ch" forName="Accent3" refType="h" fact="0.1072"/>
              <dgm:constr type="w" for="ch" forName="Accent3" refType="w" fact="0.3072"/>
              <dgm:constr type="h" for="ch" forName="Accent3" refType="h" fact="0.5699"/>
              <dgm:constr type="l" for="ch" forName="ParentBackground3" refType="w" fact="0.703"/>
              <dgm:constr type="t" for="ch" forName="ParentBackground3" refType="h" fact="0.1262"/>
              <dgm:constr type="w" for="ch" forName="ParentBackground3" refType="w" fact="0.2868"/>
              <dgm:constr type="h" for="ch" forName="ParentBackground3" refType="h" fact="0.5319"/>
              <dgm:constr type="l" for="ch" forName="Child3" refType="w" fact="0.703"/>
              <dgm:constr type="t" for="ch" forName="Child3" refType="h" fact="0.6876"/>
              <dgm:constr type="w" for="ch" forName="Child3" refType="w" fact="0.2868"/>
              <dgm:constr type="h" for="ch" forName="Child3" refType="h" fact="0.3124"/>
              <dgm:constr type="l" for="ch" forName="Accent2" refType="w" fact="0.3122"/>
              <dgm:constr type="t" for="ch" forName="Accent2" refType="h" fact="-0.0109"/>
              <dgm:constr type="w" for="ch" forName="Accent2" refType="w" fact="0.4334"/>
              <dgm:constr type="h" for="ch" forName="Accent2" refType="h" fact="0.806"/>
              <dgm:constr type="l" for="ch" forName="ParentBackground2" refType="w" fact="0.3855"/>
              <dgm:constr type="t" for="ch" forName="ParentBackground2" refType="h" fact="0.1262"/>
              <dgm:constr type="w" for="ch" forName="ParentBackground2" refType="w" fact="0.2868"/>
              <dgm:constr type="h" for="ch" forName="ParentBackground2" refType="h" fact="0.5319"/>
              <dgm:constr type="l" for="ch" forName="Child2" refType="w" fact="0.3855"/>
              <dgm:constr type="t" for="ch" forName="Child2" refType="h" fact="0.6876"/>
              <dgm:constr type="w" for="ch" forName="Child2" refType="w" fact="0.2868"/>
              <dgm:constr type="h" for="ch" forName="Child2" refType="h" fact="0.3124"/>
              <dgm:constr type="l" for="ch" forName="Accent1" refType="w" fact="-0.0053"/>
              <dgm:constr type="t" for="ch" forName="Accent1" refType="h" fact="-0.0109"/>
              <dgm:constr type="w" for="ch" forName="Accent1" refType="w" fact="0.4334"/>
              <dgm:constr type="h" for="ch" forName="Accent1" refType="h" fact="0.806"/>
              <dgm:constr type="l" for="ch" forName="ParentBackground1" refType="w" fact="0.068"/>
              <dgm:constr type="t" for="ch" forName="ParentBackground1" refType="h" fact="0.1262"/>
              <dgm:constr type="w" for="ch" forName="ParentBackground1" refType="w" fact="0.2868"/>
              <dgm:constr type="h" for="ch" forName="ParentBackground1" refType="h" fact="0.5319"/>
              <dgm:constr type="l" for="ch" forName="Child1" refType="w" fact="0.068"/>
              <dgm:constr type="t" for="ch" forName="Child1" refType="h" fact="0.6876"/>
              <dgm:constr type="w" for="ch" forName="Child1" refType="w" fact="0.2868"/>
              <dgm:constr type="h" for="ch" forName="Child1" refType="h" fact="0.3124"/>
            </dgm:constrLst>
          </dgm:if>
          <dgm:if name="Name7"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Parent4" refType="w" fact="0.8057"/>
              <dgm:constr type="t" for="ch" forName="Parent4" refType="h" fact="0.2022"/>
              <dgm:constr type="w" for="ch" forName="Parent4" refType="w" fact="0.1555"/>
              <dgm:constr type="h" for="ch" forName="Parent4" refType="h" fact="0.3799"/>
              <dgm:constr type="l" for="ch" forName="Parent3" refType="w" fact="0.5647"/>
              <dgm:constr type="t" for="ch" forName="Parent3" refType="h" fact="0.2022"/>
              <dgm:constr type="w" for="ch" forName="Parent3" refType="w" fact="0.1555"/>
              <dgm:constr type="h" for="ch" forName="Parent3" refType="h" fact="0.3799"/>
              <dgm:constr type="l" for="ch" forName="Parent2" refType="w" fact="0.3237"/>
              <dgm:constr type="t" for="ch" forName="Parent2" refType="h" fact="0.2022"/>
              <dgm:constr type="w" for="ch" forName="Parent2" refType="w" fact="0.1555"/>
              <dgm:constr type="h" for="ch" forName="Parent2" refType="h" fact="0.3799"/>
              <dgm:constr type="l" for="ch" forName="Parent1" refType="w" fact="0.0827"/>
              <dgm:constr type="t" for="ch" forName="Parent1" refType="h" fact="0.2022"/>
              <dgm:constr type="w" for="ch" forName="Parent1" refType="w" fact="0.1555"/>
              <dgm:constr type="h" for="ch" forName="Parent1" refType="h" fact="0.3799"/>
              <dgm:constr type="l" for="ch" forName="Accent4" refType="w" fact="0.7668"/>
              <dgm:constr type="t" for="ch" forName="Accent4" refType="h" fact="0.1072"/>
              <dgm:constr type="w" for="ch" forName="Accent4" refType="w" fact="0.2332"/>
              <dgm:constr type="h" for="ch" forName="Accent4" refType="h" fact="0.5699"/>
              <dgm:constr type="l" for="ch" forName="ParentBackground4" refType="w" fact="0.7746"/>
              <dgm:constr type="t" for="ch" forName="ParentBackground4" refType="h" fact="0.1262"/>
              <dgm:constr type="w" for="ch" forName="ParentBackground4" refType="w" fact="0.2177"/>
              <dgm:constr type="h" for="ch" forName="ParentBackground4" refType="h" fact="0.5319"/>
              <dgm:constr type="l" for="ch" forName="Child4" refType="w" fact="0.7746"/>
              <dgm:constr type="t" for="ch" forName="Child4" refType="h" fact="0.6876"/>
              <dgm:constr type="w" for="ch" forName="Child4" refType="w" fact="0.2177"/>
              <dgm:constr type="h" for="ch" forName="Child4" refType="h" fact="0.3124"/>
              <dgm:constr type="l" for="ch" forName="Accent3" refType="w" fact="0.4765"/>
              <dgm:constr type="t" for="ch" forName="Accent3" refType="h" fact="-0.0109"/>
              <dgm:constr type="w" for="ch" forName="Accent3" refType="w" fact="0.3298"/>
              <dgm:constr type="h" for="ch" forName="Accent3" refType="h" fact="0.806"/>
              <dgm:constr type="l" for="ch" forName="ParentBackground3" refType="w" fact="0.5336"/>
              <dgm:constr type="t" for="ch" forName="ParentBackground3" refType="h" fact="0.1262"/>
              <dgm:constr type="w" for="ch" forName="ParentBackground3" refType="w" fact="0.2177"/>
              <dgm:constr type="h" for="ch" forName="ParentBackground3" refType="h" fact="0.5319"/>
              <dgm:constr type="l" for="ch" forName="Child3" refType="w" fact="0.5336"/>
              <dgm:constr type="t" for="ch" forName="Child3" refType="h" fact="0.6876"/>
              <dgm:constr type="w" for="ch" forName="Child3" refType="w" fact="0.2177"/>
              <dgm:constr type="h" for="ch" forName="Child3" refType="h" fact="0.3124"/>
              <dgm:constr type="l" for="ch" forName="Accent2" refType="w" fact="0.2365"/>
              <dgm:constr type="t" for="ch" forName="Accent2" refType="h" fact="-0.0109"/>
              <dgm:constr type="w" for="ch" forName="Accent2" refType="w" fact="0.3298"/>
              <dgm:constr type="h" for="ch" forName="Accent2" refType="h" fact="0.806"/>
              <dgm:constr type="l" for="ch" forName="ParentBackground2" refType="w" fact="0.2926"/>
              <dgm:constr type="t" for="ch" forName="ParentBackground2" refType="h" fact="0.1262"/>
              <dgm:constr type="w" for="ch" forName="ParentBackground2" refType="w" fact="0.2177"/>
              <dgm:constr type="h" for="ch" forName="ParentBackground2" refType="h" fact="0.5319"/>
              <dgm:constr type="l" for="ch" forName="Child2" refType="w" fact="0.2926"/>
              <dgm:constr type="t" for="ch" forName="Child2" refType="h" fact="0.6876"/>
              <dgm:constr type="w" for="ch" forName="Child2" refType="w" fact="0.2177"/>
              <dgm:constr type="h" for="ch" forName="Child2" refType="h" fact="0.3124"/>
              <dgm:constr type="l" for="ch" forName="Accent1" refType="w" fact="-0.0045"/>
              <dgm:constr type="t" for="ch" forName="Accent1" refType="h" fact="-0.0109"/>
              <dgm:constr type="w" for="ch" forName="Accent1" refType="w" fact="0.3298"/>
              <dgm:constr type="h" for="ch" forName="Accent1" refType="h" fact="0.806"/>
              <dgm:constr type="l" for="ch" forName="ParentBackground1" refType="w" fact="0.0516"/>
              <dgm:constr type="t" for="ch" forName="ParentBackground1" refType="h" fact="0.1262"/>
              <dgm:constr type="w" for="ch" forName="ParentBackground1" refType="w" fact="0.2177"/>
              <dgm:constr type="h" for="ch" forName="ParentBackground1" refType="h" fact="0.5319"/>
              <dgm:constr type="l" for="ch" forName="Child1" refType="w" fact="0.0516"/>
              <dgm:constr type="t" for="ch" forName="Child1" refType="h" fact="0.6876"/>
              <dgm:constr type="w" for="ch" forName="Child1" refType="w" fact="0.2177"/>
              <dgm:constr type="h" for="ch" forName="Child1" refType="h" fact="0.3124"/>
            </dgm:constrLst>
          </dgm:if>
          <dgm:if name="Name8"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Parent5" refType="w" fact="0.8434"/>
              <dgm:constr type="t" for="ch" forName="Parent5" refType="h" fact="0.2022"/>
              <dgm:constr type="w" for="ch" forName="Parent5" refType="w" fact="0.1253"/>
              <dgm:constr type="h" for="ch" forName="Parent5" refType="h" fact="0.3799"/>
              <dgm:constr type="l" for="ch" forName="Parent4" refType="w" fact="0.6492"/>
              <dgm:constr type="t" for="ch" forName="Parent4" refType="h" fact="0.2022"/>
              <dgm:constr type="w" for="ch" forName="Parent4" refType="w" fact="0.1253"/>
              <dgm:constr type="h" for="ch" forName="Parent4" refType="h" fact="0.3799"/>
              <dgm:constr type="l" for="ch" forName="Parent3" refType="w" fact="0.455"/>
              <dgm:constr type="t" for="ch" forName="Parent3" refType="h" fact="0.2022"/>
              <dgm:constr type="w" for="ch" forName="Parent3" refType="w" fact="0.1253"/>
              <dgm:constr type="h" for="ch" forName="Parent3" refType="h" fact="0.3799"/>
              <dgm:constr type="l" for="ch" forName="Parent2" refType="w" fact="0.2609"/>
              <dgm:constr type="t" for="ch" forName="Parent2" refType="h" fact="0.2022"/>
              <dgm:constr type="w" for="ch" forName="Parent2" refType="w" fact="0.1253"/>
              <dgm:constr type="h" for="ch" forName="Parent2" refType="h" fact="0.3799"/>
              <dgm:constr type="l" for="ch" forName="Parent1" refType="w" fact="0.0667"/>
              <dgm:constr type="t" for="ch" forName="Parent1" refType="h" fact="0.2022"/>
              <dgm:constr type="w" for="ch" forName="Parent1" refType="w" fact="0.1253"/>
              <dgm:constr type="h" for="ch" forName="Parent1" refType="h" fact="0.3799"/>
              <dgm:constr type="l" for="ch" forName="Accent5" refType="w" fact="0.8121"/>
              <dgm:constr type="t" for="ch" forName="Accent5" refType="h" fact="0.1072"/>
              <dgm:constr type="w" for="ch" forName="Accent5" refType="w" fact="0.1879"/>
              <dgm:constr type="h" for="ch" forName="Accent5" refType="h" fact="0.5699"/>
              <dgm:constr type="l" for="ch" forName="ParentBackground5" refType="w" fact="0.8183"/>
              <dgm:constr type="t" for="ch" forName="ParentBackground5" refType="h" fact="0.1262"/>
              <dgm:constr type="w" for="ch" forName="ParentBackground5" refType="w" fact="0.1754"/>
              <dgm:constr type="h" for="ch" forName="ParentBackground5" refType="h" fact="0.5319"/>
              <dgm:constr type="l" for="ch" forName="Child5" refType="w" fact="0.8183"/>
              <dgm:constr type="t" for="ch" forName="Child5" refType="h" fact="0.6876"/>
              <dgm:constr type="w" for="ch" forName="Child5" refType="w" fact="0.1754"/>
              <dgm:constr type="h" for="ch" forName="Child5" refType="h" fact="0.3124"/>
              <dgm:constr type="l" for="ch" forName="Accent4" refType="w" fact="0.5789"/>
              <dgm:constr type="t" for="ch" forName="Accent4" refType="h" fact="-0.0109"/>
              <dgm:constr type="w" for="ch" forName="Accent4" refType="w" fact="0.2657"/>
              <dgm:constr type="h" for="ch" forName="Accent4" refType="h" fact="0.806"/>
              <dgm:constr type="l" for="ch" forName="ParentBackground4" refType="w" fact="0.6242"/>
              <dgm:constr type="t" for="ch" forName="ParentBackground4" refType="h" fact="0.1262"/>
              <dgm:constr type="w" for="ch" forName="ParentBackground4" refType="w" fact="0.1754"/>
              <dgm:constr type="h" for="ch" forName="ParentBackground4" refType="h" fact="0.5319"/>
              <dgm:constr type="l" for="ch" forName="Child4" refType="w" fact="0.6242"/>
              <dgm:constr type="t" for="ch" forName="Child4" refType="h" fact="0.6876"/>
              <dgm:constr type="w" for="ch" forName="Child4" refType="w" fact="0.1754"/>
              <dgm:constr type="h" for="ch" forName="Child4" refType="h" fact="0.3124"/>
              <dgm:constr type="l" for="ch" forName="Accent3" refType="w" fact="0.3848"/>
              <dgm:constr type="t" for="ch" forName="Accent3" refType="h" fact="-0.0109"/>
              <dgm:constr type="w" for="ch" forName="Accent3" refType="w" fact="0.2657"/>
              <dgm:constr type="h" for="ch" forName="Accent3" refType="h" fact="0.806"/>
              <dgm:constr type="l" for="ch" forName="ParentBackground3" refType="w" fact="0.43"/>
              <dgm:constr type="t" for="ch" forName="ParentBackground3" refType="h" fact="0.1262"/>
              <dgm:constr type="w" for="ch" forName="ParentBackground3" refType="w" fact="0.1754"/>
              <dgm:constr type="h" for="ch" forName="ParentBackground3" refType="h" fact="0.5319"/>
              <dgm:constr type="l" for="ch" forName="Child3" refType="w" fact="0.43"/>
              <dgm:constr type="t" for="ch" forName="Child3" refType="h" fact="0.6876"/>
              <dgm:constr type="w" for="ch" forName="Child3" refType="w" fact="0.1754"/>
              <dgm:constr type="h" for="ch" forName="Child3" refType="h" fact="0.3124"/>
              <dgm:constr type="l" for="ch" forName="Accent2" refType="w" fact="0.1906"/>
              <dgm:constr type="t" for="ch" forName="Accent2" refType="h" fact="-0.0109"/>
              <dgm:constr type="w" for="ch" forName="Accent2" refType="w" fact="0.2657"/>
              <dgm:constr type="h" for="ch" forName="Accent2" refType="h" fact="0.806"/>
              <dgm:constr type="l" for="ch" forName="ParentBackground2" refType="w" fact="0.2358"/>
              <dgm:constr type="t" for="ch" forName="ParentBackground2" refType="h" fact="0.1262"/>
              <dgm:constr type="w" for="ch" forName="ParentBackground2" refType="w" fact="0.1754"/>
              <dgm:constr type="h" for="ch" forName="ParentBackground2" refType="h" fact="0.5319"/>
              <dgm:constr type="l" for="ch" forName="Child2" refType="w" fact="0.2358"/>
              <dgm:constr type="t" for="ch" forName="Child2" refType="h" fact="0.6876"/>
              <dgm:constr type="w" for="ch" forName="Child2" refType="w" fact="0.1754"/>
              <dgm:constr type="h" for="ch" forName="Child2" refType="h" fact="0.3124"/>
              <dgm:constr type="l" for="ch" forName="Accent1" refType="w" fact="-0.0036"/>
              <dgm:constr type="t" for="ch" forName="Accent1" refType="h" fact="-0.0109"/>
              <dgm:constr type="w" for="ch" forName="Accent1" refType="w" fact="0.2657"/>
              <dgm:constr type="h" for="ch" forName="Accent1" refType="h" fact="0.806"/>
              <dgm:constr type="l" for="ch" forName="ParentBackground1" refType="w" fact="0.0416"/>
              <dgm:constr type="t" for="ch" forName="ParentBackground1" refType="h" fact="0.1262"/>
              <dgm:constr type="w" for="ch" forName="ParentBackground1" refType="w" fact="0.1754"/>
              <dgm:constr type="h" for="ch" forName="ParentBackground1" refType="h" fact="0.5319"/>
              <dgm:constr type="l" for="ch" forName="Child1" refType="w" fact="0.0416"/>
              <dgm:constr type="t" for="ch" forName="Child1" refType="h" fact="0.6876"/>
              <dgm:constr type="w" for="ch" forName="Child1" refType="w" fact="0.1754"/>
              <dgm:constr type="h" for="ch" forName="Child1" refType="h" fact="0.3124"/>
            </dgm:constrLst>
          </dgm:if>
          <dgm:if name="Name9"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l" for="ch" forName="Parent6" refType="w" fact="0.8689"/>
              <dgm:constr type="t" for="ch" forName="Parent6" refType="h" fact="0.2022"/>
              <dgm:constr type="w" for="ch" forName="Parent6" refType="w" fact="0.1049"/>
              <dgm:constr type="h" for="ch" forName="Parent6" refType="h" fact="0.3799"/>
              <dgm:constr type="l" for="ch" forName="Parent5" refType="w" fact="0.7063"/>
              <dgm:constr type="t" for="ch" forName="Parent5" refType="h" fact="0.2022"/>
              <dgm:constr type="w" for="ch" forName="Parent5" refType="w" fact="0.1049"/>
              <dgm:constr type="h" for="ch" forName="Parent5" refType="h" fact="0.3799"/>
              <dgm:constr type="l" for="ch" forName="Parent4" refType="w" fact="0.5437"/>
              <dgm:constr type="t" for="ch" forName="Parent4" refType="h" fact="0.2022"/>
              <dgm:constr type="w" for="ch" forName="Parent4" refType="w" fact="0.1049"/>
              <dgm:constr type="h" for="ch" forName="Parent4" refType="h" fact="0.3799"/>
              <dgm:constr type="l" for="ch" forName="Parent3" refType="w" fact="0.381"/>
              <dgm:constr type="t" for="ch" forName="Parent3" refType="h" fact="0.2022"/>
              <dgm:constr type="w" for="ch" forName="Parent3" refType="w" fact="0.1049"/>
              <dgm:constr type="h" for="ch" forName="Parent3" refType="h" fact="0.3799"/>
              <dgm:constr type="l" for="ch" forName="Parent2" refType="w" fact="0.2184"/>
              <dgm:constr type="t" for="ch" forName="Parent2" refType="h" fact="0.2022"/>
              <dgm:constr type="w" for="ch" forName="Parent2" refType="w" fact="0.1049"/>
              <dgm:constr type="h" for="ch" forName="Parent2" refType="h" fact="0.3799"/>
              <dgm:constr type="l" for="ch" forName="Parent1" refType="w" fact="0.0558"/>
              <dgm:constr type="t" for="ch" forName="Parent1" refType="h" fact="0.2022"/>
              <dgm:constr type="w" for="ch" forName="Parent1" refType="w" fact="0.1049"/>
              <dgm:constr type="h" for="ch" forName="Parent1" refType="h" fact="0.3799"/>
              <dgm:constr type="l" for="ch" forName="Accent6" refType="w" fact="0.8426"/>
              <dgm:constr type="t" for="ch" forName="Accent6" refType="h" fact="0.1072"/>
              <dgm:constr type="w" for="ch" forName="Accent6" refType="w" fact="0.1574"/>
              <dgm:constr type="h" for="ch" forName="Accent6" refType="h" fact="0.5699"/>
              <dgm:constr type="l" for="ch" forName="ParentBackground6" refType="w" fact="0.8479"/>
              <dgm:constr type="t" for="ch" forName="ParentBackground6" refType="h" fact="0.1262"/>
              <dgm:constr type="w" for="ch" forName="ParentBackground6" refType="w" fact="0.1469"/>
              <dgm:constr type="h" for="ch" forName="ParentBackground6" refType="h" fact="0.5319"/>
              <dgm:constr type="l" for="ch" forName="Child6" refType="w" fact="0.8479"/>
              <dgm:constr type="t" for="ch" forName="Child6" refType="h" fact="0.6876"/>
              <dgm:constr type="w" for="ch" forName="Child6" refType="w" fact="0.1469"/>
              <dgm:constr type="h" for="ch" forName="Child6" refType="h" fact="0.3124"/>
              <dgm:constr type="l" for="ch" forName="Accent5" refType="w" fact="0.6474"/>
              <dgm:constr type="t" for="ch" forName="Accent5" refType="h" fact="-0.0109"/>
              <dgm:constr type="w" for="ch" forName="Accent5" refType="w" fact="0.2226"/>
              <dgm:constr type="h" for="ch" forName="Accent5" refType="h" fact="0.806"/>
              <dgm:constr type="l" for="ch" forName="ParentBackground5" refType="w" fact="0.6853"/>
              <dgm:constr type="t" for="ch" forName="ParentBackground5" refType="h" fact="0.1262"/>
              <dgm:constr type="w" for="ch" forName="ParentBackground5" refType="w" fact="0.1469"/>
              <dgm:constr type="h" for="ch" forName="ParentBackground5" refType="h" fact="0.5319"/>
              <dgm:constr type="l" for="ch" forName="Child5" refType="w" fact="0.6853"/>
              <dgm:constr type="t" for="ch" forName="Child5" refType="h" fact="0.6876"/>
              <dgm:constr type="w" for="ch" forName="Child5" refType="w" fact="0.1469"/>
              <dgm:constr type="h" for="ch" forName="Child5" refType="h" fact="0.3124"/>
              <dgm:constr type="l" for="ch" forName="Accent4" refType="w" fact="0.4848"/>
              <dgm:constr type="t" for="ch" forName="Accent4" refType="h" fact="-0.0109"/>
              <dgm:constr type="w" for="ch" forName="Accent4" refType="w" fact="0.2226"/>
              <dgm:constr type="h" for="ch" forName="Accent4" refType="h" fact="0.806"/>
              <dgm:constr type="l" for="ch" forName="ParentBackground4" refType="w" fact="0.5227"/>
              <dgm:constr type="t" for="ch" forName="ParentBackground4" refType="h" fact="0.1262"/>
              <dgm:constr type="w" for="ch" forName="ParentBackground4" refType="w" fact="0.1469"/>
              <dgm:constr type="h" for="ch" forName="ParentBackground4" refType="h" fact="0.5319"/>
              <dgm:constr type="l" for="ch" forName="Child4" refType="w" fact="0.5227"/>
              <dgm:constr type="t" for="ch" forName="Child4" refType="h" fact="0.6876"/>
              <dgm:constr type="w" for="ch" forName="Child4" refType="w" fact="0.1469"/>
              <dgm:constr type="h" for="ch" forName="Child4" refType="h" fact="0.3124"/>
              <dgm:constr type="l" for="ch" forName="Accent3" refType="w" fact="0.3222"/>
              <dgm:constr type="t" for="ch" forName="Accent3" refType="h" fact="-0.0109"/>
              <dgm:constr type="w" for="ch" forName="Accent3" refType="w" fact="0.2226"/>
              <dgm:constr type="h" for="ch" forName="Accent3" refType="h" fact="0.806"/>
              <dgm:constr type="l" for="ch" forName="ParentBackground3" refType="w" fact="0.3601"/>
              <dgm:constr type="t" for="ch" forName="ParentBackground3" refType="h" fact="0.1262"/>
              <dgm:constr type="w" for="ch" forName="ParentBackground3" refType="w" fact="0.1469"/>
              <dgm:constr type="h" for="ch" forName="ParentBackground3" refType="h" fact="0.5319"/>
              <dgm:constr type="l" for="ch" forName="Child3" refType="w" fact="0.3601"/>
              <dgm:constr type="t" for="ch" forName="Child3" refType="h" fact="0.6876"/>
              <dgm:constr type="w" for="ch" forName="Child3" refType="w" fact="0.1469"/>
              <dgm:constr type="h" for="ch" forName="Child3" refType="h" fact="0.3124"/>
              <dgm:constr type="l" for="ch" forName="Accent2" refType="w" fact="0.1596"/>
              <dgm:constr type="t" for="ch" forName="Accent2" refType="h" fact="-0.0109"/>
              <dgm:constr type="w" for="ch" forName="Accent2" refType="w" fact="0.2226"/>
              <dgm:constr type="h" for="ch" forName="Accent2" refType="h" fact="0.806"/>
              <dgm:constr type="l" for="ch" forName="ParentBackground2" refType="w" fact="0.1975"/>
              <dgm:constr type="t" for="ch" forName="ParentBackground2" refType="h" fact="0.1262"/>
              <dgm:constr type="w" for="ch" forName="ParentBackground2" refType="w" fact="0.1469"/>
              <dgm:constr type="h" for="ch" forName="ParentBackground2" refType="h" fact="0.5319"/>
              <dgm:constr type="l" for="ch" forName="Child2" refType="w" fact="0.1975"/>
              <dgm:constr type="t" for="ch" forName="Child2" refType="h" fact="0.6876"/>
              <dgm:constr type="w" for="ch" forName="Child2" refType="w" fact="0.1469"/>
              <dgm:constr type="h" for="ch" forName="Child2" refType="h" fact="0.3124"/>
              <dgm:constr type="l" for="ch" forName="Accent1" refType="w" fact="-0.003"/>
              <dgm:constr type="t" for="ch" forName="Accent1" refType="h" fact="-0.0109"/>
              <dgm:constr type="w" for="ch" forName="Accent1" refType="w" fact="0.2226"/>
              <dgm:constr type="h" for="ch" forName="Accent1" refType="h" fact="0.806"/>
              <dgm:constr type="l" for="ch" forName="ParentBackground1" refType="w" fact="0.0348"/>
              <dgm:constr type="t" for="ch" forName="ParentBackground1" refType="h" fact="0.1262"/>
              <dgm:constr type="w" for="ch" forName="ParentBackground1" refType="w" fact="0.1469"/>
              <dgm:constr type="h" for="ch" forName="ParentBackground1" refType="h" fact="0.5319"/>
              <dgm:constr type="l" for="ch" forName="Child1" refType="w" fact="0.0348"/>
              <dgm:constr type="t" for="ch" forName="Child1" refType="h" fact="0.6876"/>
              <dgm:constr type="w" for="ch" forName="Child1" refType="w" fact="0.1469"/>
              <dgm:constr type="h" for="ch" forName="Child1" refType="h" fact="0.3124"/>
            </dgm:constrLst>
          </dgm:if>
          <dgm:if name="Name10"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l" for="ch" forName="Parent7" refType="w" fact="0.8872"/>
              <dgm:constr type="t" for="ch" forName="Parent7" refType="h" fact="0.2022"/>
              <dgm:constr type="w" for="ch" forName="Parent7" refType="w" fact="0.0902"/>
              <dgm:constr type="h" for="ch" forName="Parent7" refType="h" fact="0.3799"/>
              <dgm:constr type="l" for="ch" forName="Parent6" refType="w" fact="0.7473"/>
              <dgm:constr type="t" for="ch" forName="Parent6" refType="h" fact="0.2022"/>
              <dgm:constr type="w" for="ch" forName="Parent6" refType="w" fact="0.0902"/>
              <dgm:constr type="h" for="ch" forName="Parent6" refType="h" fact="0.3799"/>
              <dgm:constr type="l" for="ch" forName="Parent5" refType="w" fact="0.6075"/>
              <dgm:constr type="t" for="ch" forName="Parent5" refType="h" fact="0.2022"/>
              <dgm:constr type="w" for="ch" forName="Parent5" refType="w" fact="0.0902"/>
              <dgm:constr type="h" for="ch" forName="Parent5" refType="h" fact="0.3799"/>
              <dgm:constr type="l" for="ch" forName="Parent4" refType="w" fact="0.4676"/>
              <dgm:constr type="t" for="ch" forName="Parent4" refType="h" fact="0.2022"/>
              <dgm:constr type="w" for="ch" forName="Parent4" refType="w" fact="0.0902"/>
              <dgm:constr type="h" for="ch" forName="Parent4" refType="h" fact="0.3799"/>
              <dgm:constr type="l" for="ch" forName="Parent3" refType="w" fact="0.3277"/>
              <dgm:constr type="t" for="ch" forName="Parent3" refType="h" fact="0.2022"/>
              <dgm:constr type="w" for="ch" forName="Parent3" refType="w" fact="0.0902"/>
              <dgm:constr type="h" for="ch" forName="Parent3" refType="h" fact="0.3799"/>
              <dgm:constr type="l" for="ch" forName="Parent2" refType="w" fact="0.1879"/>
              <dgm:constr type="t" for="ch" forName="Parent2" refType="h" fact="0.2022"/>
              <dgm:constr type="w" for="ch" forName="Parent2" refType="w" fact="0.0902"/>
              <dgm:constr type="h" for="ch" forName="Parent2" refType="h" fact="0.3799"/>
              <dgm:constr type="l" for="ch" forName="Parent1" refType="w" fact="0.048"/>
              <dgm:constr type="t" for="ch" forName="Parent1" refType="h" fact="0.2022"/>
              <dgm:constr type="w" for="ch" forName="Parent1" refType="w" fact="0.0902"/>
              <dgm:constr type="h" for="ch" forName="Parent1" refType="h" fact="0.3799"/>
              <dgm:constr type="l" for="ch" forName="Accent7" refType="w" fact="0.8646"/>
              <dgm:constr type="t" for="ch" forName="Accent7" refType="h" fact="0.1072"/>
              <dgm:constr type="w" for="ch" forName="Accent7" refType="w" fact="0.1354"/>
              <dgm:constr type="h" for="ch" forName="Accent7" refType="h" fact="0.5699"/>
              <dgm:constr type="l" for="ch" forName="ParentBackground7" refType="w" fact="0.8692"/>
              <dgm:constr type="t" for="ch" forName="ParentBackground7" refType="h" fact="0.1262"/>
              <dgm:constr type="w" for="ch" forName="ParentBackground7" refType="w" fact="0.1263"/>
              <dgm:constr type="h" for="ch" forName="ParentBackground7" refType="h" fact="0.5319"/>
              <dgm:constr type="l" for="ch" forName="Child7" refType="w" fact="0.8692"/>
              <dgm:constr type="t" for="ch" forName="Child7" refType="h" fact="0.6876"/>
              <dgm:constr type="w" for="ch" forName="Child7" refType="w" fact="0.1263"/>
              <dgm:constr type="h" for="ch" forName="Child7" refType="h" fact="0.3124"/>
              <dgm:constr type="l" for="ch" forName="Accent6" refType="w" fact="0.6967"/>
              <dgm:constr type="t" for="ch" forName="Accent6" refType="h" fact="-0.0109"/>
              <dgm:constr type="w" for="ch" forName="Accent6" refType="w" fact="0.1915"/>
              <dgm:constr type="h" for="ch" forName="Accent6" refType="h" fact="0.806"/>
              <dgm:constr type="l" for="ch" forName="ParentBackground6" refType="w" fact="0.7293"/>
              <dgm:constr type="t" for="ch" forName="ParentBackground6" refType="h" fact="0.1262"/>
              <dgm:constr type="w" for="ch" forName="ParentBackground6" refType="w" fact="0.1263"/>
              <dgm:constr type="h" for="ch" forName="ParentBackground6" refType="h" fact="0.5319"/>
              <dgm:constr type="l" for="ch" forName="Child6" refType="w" fact="0.7293"/>
              <dgm:constr type="t" for="ch" forName="Child6" refType="h" fact="0.6876"/>
              <dgm:constr type="w" for="ch" forName="Child6" refType="w" fact="0.1263"/>
              <dgm:constr type="h" for="ch" forName="Child6" refType="h" fact="0.3124"/>
              <dgm:constr type="l" for="ch" forName="Accent5" refType="w" fact="0.5569"/>
              <dgm:constr type="t" for="ch" forName="Accent5" refType="h" fact="-0.0109"/>
              <dgm:constr type="w" for="ch" forName="Accent5" refType="w" fact="0.1915"/>
              <dgm:constr type="h" for="ch" forName="Accent5" refType="h" fact="0.806"/>
              <dgm:constr type="l" for="ch" forName="ParentBackground5" refType="w" fact="0.5894"/>
              <dgm:constr type="t" for="ch" forName="ParentBackground5" refType="h" fact="0.1262"/>
              <dgm:constr type="w" for="ch" forName="ParentBackground5" refType="w" fact="0.1263"/>
              <dgm:constr type="h" for="ch" forName="ParentBackground5" refType="h" fact="0.5319"/>
              <dgm:constr type="l" for="ch" forName="Child5" refType="w" fact="0.5894"/>
              <dgm:constr type="t" for="ch" forName="Child5" refType="h" fact="0.6876"/>
              <dgm:constr type="w" for="ch" forName="Child5" refType="w" fact="0.1263"/>
              <dgm:constr type="h" for="ch" forName="Child5" refType="h" fact="0.3124"/>
              <dgm:constr type="l" for="ch" forName="Accent4" refType="w" fact="0.417"/>
              <dgm:constr type="t" for="ch" forName="Accent4" refType="h" fact="-0.0109"/>
              <dgm:constr type="w" for="ch" forName="Accent4" refType="w" fact="0.1915"/>
              <dgm:constr type="h" for="ch" forName="Accent4" refType="h" fact="0.806"/>
              <dgm:constr type="l" for="ch" forName="ParentBackground4" refType="w" fact="0.4496"/>
              <dgm:constr type="t" for="ch" forName="ParentBackground4" refType="h" fact="0.1262"/>
              <dgm:constr type="w" for="ch" forName="ParentBackground4" refType="w" fact="0.1263"/>
              <dgm:constr type="h" for="ch" forName="ParentBackground4" refType="h" fact="0.5319"/>
              <dgm:constr type="l" for="ch" forName="Child4" refType="w" fact="0.4496"/>
              <dgm:constr type="t" for="ch" forName="Child4" refType="h" fact="0.6876"/>
              <dgm:constr type="w" for="ch" forName="Child4" refType="w" fact="0.1263"/>
              <dgm:constr type="h" for="ch" forName="Child4" refType="h" fact="0.3124"/>
              <dgm:constr type="l" for="ch" forName="Accent3" refType="w" fact="0.2771"/>
              <dgm:constr type="t" for="ch" forName="Accent3" refType="h" fact="-0.0109"/>
              <dgm:constr type="w" for="ch" forName="Accent3" refType="w" fact="0.1915"/>
              <dgm:constr type="h" for="ch" forName="Accent3" refType="h" fact="0.806"/>
              <dgm:constr type="l" for="ch" forName="ParentBackground3" refType="w" fact="0.3097"/>
              <dgm:constr type="t" for="ch" forName="ParentBackground3" refType="h" fact="0.1262"/>
              <dgm:constr type="w" for="ch" forName="ParentBackground3" refType="w" fact="0.1263"/>
              <dgm:constr type="h" for="ch" forName="ParentBackground3" refType="h" fact="0.5319"/>
              <dgm:constr type="l" for="ch" forName="Child3" refType="w" fact="0.3097"/>
              <dgm:constr type="t" for="ch" forName="Child3" refType="h" fact="0.6876"/>
              <dgm:constr type="w" for="ch" forName="Child3" refType="w" fact="0.1263"/>
              <dgm:constr type="h" for="ch" forName="Child3" refType="h" fact="0.3124"/>
              <dgm:constr type="l" for="ch" forName="Accent2" refType="w" fact="0.1373"/>
              <dgm:constr type="t" for="ch" forName="Accent2" refType="h" fact="-0.0109"/>
              <dgm:constr type="w" for="ch" forName="Accent2" refType="w" fact="0.1915"/>
              <dgm:constr type="h" for="ch" forName="Accent2" refType="h" fact="0.806"/>
              <dgm:constr type="l" for="ch" forName="ParentBackground2" refType="w" fact="0.1698"/>
              <dgm:constr type="t" for="ch" forName="ParentBackground2" refType="h" fact="0.1262"/>
              <dgm:constr type="w" for="ch" forName="ParentBackground2" refType="w" fact="0.1263"/>
              <dgm:constr type="h" for="ch" forName="ParentBackground2" refType="h" fact="0.5319"/>
              <dgm:constr type="l" for="ch" forName="Child2" refType="w" fact="0.1698"/>
              <dgm:constr type="t" for="ch" forName="Child2" refType="h" fact="0.6876"/>
              <dgm:constr type="w" for="ch" forName="Child2" refType="w" fact="0.1263"/>
              <dgm:constr type="h" for="ch" forName="Child2" refType="h" fact="0.3124"/>
              <dgm:constr type="l" for="ch" forName="Accent1" refType="w" fact="-0.0026"/>
              <dgm:constr type="t" for="ch" forName="Accent1" refType="h" fact="-0.0109"/>
              <dgm:constr type="w" for="ch" forName="Accent1" refType="w" fact="0.1915"/>
              <dgm:constr type="h" for="ch" forName="Accent1" refType="h" fact="0.806"/>
              <dgm:constr type="l" for="ch" forName="ParentBackground1" refType="w" fact="0.03"/>
              <dgm:constr type="t" for="ch" forName="ParentBackground1" refType="h" fact="0.1262"/>
              <dgm:constr type="w" for="ch" forName="ParentBackground1" refType="w" fact="0.1263"/>
              <dgm:constr type="h" for="ch" forName="ParentBackground1" refType="h" fact="0.5319"/>
              <dgm:constr type="l" for="ch" forName="Child1" refType="w" fact="0.03"/>
              <dgm:constr type="t" for="ch" forName="Child1" refType="h" fact="0.6876"/>
              <dgm:constr type="w" for="ch" forName="Child1" refType="w" fact="0.1263"/>
              <dgm:constr type="h" for="ch" forName="Child1" refType="h" fact="0.3124"/>
            </dgm:constrLst>
          </dgm:if>
          <dgm:if name="Name11"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l" for="ch" forName="Parent8" refType="w" fact="0.901"/>
              <dgm:constr type="t" for="ch" forName="Parent8" refType="h" fact="0.2022"/>
              <dgm:constr type="w" for="ch" forName="Parent8" refType="w" fact="0.0792"/>
              <dgm:constr type="h" for="ch" forName="Parent8" refType="h" fact="0.3799"/>
              <dgm:constr type="l" for="ch" forName="Parent7" refType="w" fact="0.7783"/>
              <dgm:constr type="t" for="ch" forName="Parent7" refType="h" fact="0.2022"/>
              <dgm:constr type="w" for="ch" forName="Parent7" refType="w" fact="0.0792"/>
              <dgm:constr type="h" for="ch" forName="Parent7" refType="h" fact="0.3799"/>
              <dgm:constr type="l" for="ch" forName="Parent6" refType="w" fact="0.6556"/>
              <dgm:constr type="t" for="ch" forName="Parent6" refType="h" fact="0.2022"/>
              <dgm:constr type="w" for="ch" forName="Parent6" refType="w" fact="0.0792"/>
              <dgm:constr type="h" for="ch" forName="Parent6" refType="h" fact="0.3799"/>
              <dgm:constr type="l" for="ch" forName="Parent5" refType="w" fact="0.5329"/>
              <dgm:constr type="t" for="ch" forName="Parent5" refType="h" fact="0.2022"/>
              <dgm:constr type="w" for="ch" forName="Parent5" refType="w" fact="0.0792"/>
              <dgm:constr type="h" for="ch" forName="Parent5" refType="h" fact="0.3799"/>
              <dgm:constr type="l" for="ch" forName="Parent4" refType="w" fact="0.4102"/>
              <dgm:constr type="t" for="ch" forName="Parent4" refType="h" fact="0.2022"/>
              <dgm:constr type="w" for="ch" forName="Parent4" refType="w" fact="0.0792"/>
              <dgm:constr type="h" for="ch" forName="Parent4" refType="h" fact="0.3799"/>
              <dgm:constr type="l" for="ch" forName="Parent3" refType="w" fact="0.2875"/>
              <dgm:constr type="t" for="ch" forName="Parent3" refType="h" fact="0.2022"/>
              <dgm:constr type="w" for="ch" forName="Parent3" refType="w" fact="0.0792"/>
              <dgm:constr type="h" for="ch" forName="Parent3" refType="h" fact="0.3799"/>
              <dgm:constr type="l" for="ch" forName="Parent2" refType="w" fact="0.1648"/>
              <dgm:constr type="t" for="ch" forName="Parent2" refType="h" fact="0.2022"/>
              <dgm:constr type="w" for="ch" forName="Parent2" refType="w" fact="0.0792"/>
              <dgm:constr type="h" for="ch" forName="Parent2" refType="h" fact="0.3799"/>
              <dgm:constr type="l" for="ch" forName="Parent1" refType="w" fact="0.0421"/>
              <dgm:constr type="t" for="ch" forName="Parent1" refType="h" fact="0.2022"/>
              <dgm:constr type="w" for="ch" forName="Parent1" refType="w" fact="0.0792"/>
              <dgm:constr type="h" for="ch" forName="Parent1" refType="h" fact="0.3799"/>
              <dgm:constr type="l" for="ch" forName="Accent8" refType="w" fact="0.8813"/>
              <dgm:constr type="t" for="ch" forName="Accent8" refType="h" fact="0.1072"/>
              <dgm:constr type="w" for="ch" forName="Accent8" refType="w" fact="0.1187"/>
              <dgm:constr type="h" for="ch" forName="Accent8" refType="h" fact="0.5699"/>
              <dgm:constr type="l" for="ch" forName="ParentBackground8" refType="w" fact="0.8852"/>
              <dgm:constr type="t" for="ch" forName="ParentBackground8" refType="h" fact="0.1262"/>
              <dgm:constr type="w" for="ch" forName="ParentBackground8" refType="w" fact="0.1108"/>
              <dgm:constr type="h" for="ch" forName="ParentBackground8" refType="h" fact="0.5319"/>
              <dgm:constr type="l" for="ch" forName="Child8" refType="w" fact="0.8852"/>
              <dgm:constr type="t" for="ch" forName="Child8" refType="h" fact="0.6876"/>
              <dgm:constr type="w" for="ch" forName="Child8" refType="w" fact="0.1108"/>
              <dgm:constr type="h" for="ch" forName="Child8" refType="h" fact="0.3124"/>
              <dgm:constr type="l" for="ch" forName="Accent7" refType="w" fact="0.7339"/>
              <dgm:constr type="t" for="ch" forName="Accent7" refType="h" fact="-0.0109"/>
              <dgm:constr type="w" for="ch" forName="Accent7" refType="w" fact="0.1679"/>
              <dgm:constr type="h" for="ch" forName="Accent7" refType="h" fact="0.806"/>
              <dgm:constr type="l" for="ch" forName="ParentBackground7" refType="w" fact="0.7625"/>
              <dgm:constr type="t" for="ch" forName="ParentBackground7" refType="h" fact="0.1262"/>
              <dgm:constr type="w" for="ch" forName="ParentBackground7" refType="w" fact="0.1108"/>
              <dgm:constr type="h" for="ch" forName="ParentBackground7" refType="h" fact="0.5319"/>
              <dgm:constr type="l" for="ch" forName="Child7" refType="w" fact="0.7625"/>
              <dgm:constr type="t" for="ch" forName="Child7" refType="h" fact="0.6876"/>
              <dgm:constr type="w" for="ch" forName="Child7" refType="w" fact="0.1108"/>
              <dgm:constr type="h" for="ch" forName="Child7" refType="h" fact="0.3124"/>
              <dgm:constr type="l" for="ch" forName="Accent6" refType="w" fact="0.6112"/>
              <dgm:constr type="t" for="ch" forName="Accent6" refType="h" fact="-0.0109"/>
              <dgm:constr type="w" for="ch" forName="Accent6" refType="w" fact="0.1679"/>
              <dgm:constr type="h" for="ch" forName="Accent6" refType="h" fact="0.806"/>
              <dgm:constr type="l" for="ch" forName="ParentBackground6" refType="w" fact="0.6398"/>
              <dgm:constr type="t" for="ch" forName="ParentBackground6" refType="h" fact="0.1262"/>
              <dgm:constr type="w" for="ch" forName="ParentBackground6" refType="w" fact="0.1108"/>
              <dgm:constr type="h" for="ch" forName="ParentBackground6" refType="h" fact="0.5319"/>
              <dgm:constr type="l" for="ch" forName="Child6" refType="w" fact="0.6398"/>
              <dgm:constr type="t" for="ch" forName="Child6" refType="h" fact="0.6876"/>
              <dgm:constr type="w" for="ch" forName="Child6" refType="w" fact="0.1108"/>
              <dgm:constr type="h" for="ch" forName="Child6" refType="h" fact="0.3124"/>
              <dgm:constr type="l" for="ch" forName="Accent5" refType="w" fact="0.4885"/>
              <dgm:constr type="t" for="ch" forName="Accent5" refType="h" fact="-0.0109"/>
              <dgm:constr type="w" for="ch" forName="Accent5" refType="w" fact="0.1679"/>
              <dgm:constr type="h" for="ch" forName="Accent5" refType="h" fact="0.806"/>
              <dgm:constr type="l" for="ch" forName="ParentBackground5" refType="w" fact="0.5171"/>
              <dgm:constr type="t" for="ch" forName="ParentBackground5" refType="h" fact="0.1262"/>
              <dgm:constr type="w" for="ch" forName="ParentBackground5" refType="w" fact="0.1108"/>
              <dgm:constr type="h" for="ch" forName="ParentBackground5" refType="h" fact="0.5319"/>
              <dgm:constr type="l" for="ch" forName="Child5" refType="w" fact="0.5171"/>
              <dgm:constr type="t" for="ch" forName="Child5" refType="h" fact="0.6876"/>
              <dgm:constr type="w" for="ch" forName="Child5" refType="w" fact="0.1108"/>
              <dgm:constr type="h" for="ch" forName="Child5" refType="h" fact="0.3124"/>
              <dgm:constr type="l" for="ch" forName="Accent4" refType="w" fact="0.3658"/>
              <dgm:constr type="t" for="ch" forName="Accent4" refType="h" fact="-0.0109"/>
              <dgm:constr type="w" for="ch" forName="Accent4" refType="w" fact="0.1679"/>
              <dgm:constr type="h" for="ch" forName="Accent4" refType="h" fact="0.806"/>
              <dgm:constr type="l" for="ch" forName="ParentBackground4" refType="w" fact="0.3944"/>
              <dgm:constr type="t" for="ch" forName="ParentBackground4" refType="h" fact="0.1262"/>
              <dgm:constr type="w" for="ch" forName="ParentBackground4" refType="w" fact="0.1108"/>
              <dgm:constr type="h" for="ch" forName="ParentBackground4" refType="h" fact="0.5319"/>
              <dgm:constr type="l" for="ch" forName="Child4" refType="w" fact="0.3944"/>
              <dgm:constr type="t" for="ch" forName="Child4" refType="h" fact="0.6876"/>
              <dgm:constr type="w" for="ch" forName="Child4" refType="w" fact="0.1108"/>
              <dgm:constr type="h" for="ch" forName="Child4" refType="h" fact="0.3124"/>
              <dgm:constr type="l" for="ch" forName="Accent3" refType="w" fact="0.2431"/>
              <dgm:constr type="t" for="ch" forName="Accent3" refType="h" fact="-0.0109"/>
              <dgm:constr type="w" for="ch" forName="Accent3" refType="w" fact="0.1679"/>
              <dgm:constr type="h" for="ch" forName="Accent3" refType="h" fact="0.806"/>
              <dgm:constr type="l" for="ch" forName="ParentBackground3" refType="w" fact="0.2717"/>
              <dgm:constr type="t" for="ch" forName="ParentBackground3" refType="h" fact="0.1262"/>
              <dgm:constr type="w" for="ch" forName="ParentBackground3" refType="w" fact="0.1108"/>
              <dgm:constr type="h" for="ch" forName="ParentBackground3" refType="h" fact="0.5319"/>
              <dgm:constr type="l" for="ch" forName="Child3" refType="w" fact="0.2717"/>
              <dgm:constr type="t" for="ch" forName="Child3" refType="h" fact="0.6876"/>
              <dgm:constr type="w" for="ch" forName="Child3" refType="w" fact="0.1108"/>
              <dgm:constr type="h" for="ch" forName="Child3" refType="h" fact="0.3124"/>
              <dgm:constr type="l" for="ch" forName="Accent2" refType="w" fact="0.1204"/>
              <dgm:constr type="t" for="ch" forName="Accent2" refType="h" fact="-0.0109"/>
              <dgm:constr type="w" for="ch" forName="Accent2" refType="w" fact="0.1679"/>
              <dgm:constr type="h" for="ch" forName="Accent2" refType="h" fact="0.806"/>
              <dgm:constr type="l" for="ch" forName="ParentBackground2" refType="w" fact="0.149"/>
              <dgm:constr type="t" for="ch" forName="ParentBackground2" refType="h" fact="0.1262"/>
              <dgm:constr type="w" for="ch" forName="ParentBackground2" refType="w" fact="0.1108"/>
              <dgm:constr type="h" for="ch" forName="ParentBackground2" refType="h" fact="0.5319"/>
              <dgm:constr type="l" for="ch" forName="Child2" refType="w" fact="0.149"/>
              <dgm:constr type="t" for="ch" forName="Child2" refType="h" fact="0.6876"/>
              <dgm:constr type="w" for="ch" forName="Child2" refType="w" fact="0.1108"/>
              <dgm:constr type="h" for="ch" forName="Child2" refType="h" fact="0.3124"/>
              <dgm:constr type="l" for="ch" forName="Accent1" refType="w" fact="-0.0023"/>
              <dgm:constr type="t" for="ch" forName="Accent1" refType="h" fact="-0.0109"/>
              <dgm:constr type="w" for="ch" forName="Accent1" refType="w" fact="0.1679"/>
              <dgm:constr type="h" for="ch" forName="Accent1" refType="h" fact="0.806"/>
              <dgm:constr type="l" for="ch" forName="ParentBackground1" refType="w" fact="0.0263"/>
              <dgm:constr type="t" for="ch" forName="ParentBackground1" refType="h" fact="0.1262"/>
              <dgm:constr type="w" for="ch" forName="ParentBackground1" refType="w" fact="0.1108"/>
              <dgm:constr type="h" for="ch" forName="ParentBackground1" refType="h" fact="0.5319"/>
              <dgm:constr type="l" for="ch" forName="Child1" refType="w" fact="0.0263"/>
              <dgm:constr type="t" for="ch" forName="Child1" refType="h" fact="0.6876"/>
              <dgm:constr type="w" for="ch" forName="Child1" refType="w" fact="0.1108"/>
              <dgm:constr type="h" for="ch" forName="Child1" refType="h" fact="0.3124"/>
            </dgm:constrLst>
          </dgm:if>
          <dgm:if name="Name12"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l" for="ch" forName="Parent9" refType="w" fact="0.9119"/>
              <dgm:constr type="t" for="ch" forName="Parent9" refType="h" fact="0.2022"/>
              <dgm:constr type="w" for="ch" forName="Parent9" refType="w" fact="0.0705"/>
              <dgm:constr type="h" for="ch" forName="Parent9" refType="h" fact="0.3799"/>
              <dgm:constr type="l" for="ch" forName="Parent8" refType="w" fact="0.8026"/>
              <dgm:constr type="t" for="ch" forName="Parent8" refType="h" fact="0.2022"/>
              <dgm:constr type="w" for="ch" forName="Parent8" refType="w" fact="0.0705"/>
              <dgm:constr type="h" for="ch" forName="Parent8" refType="h" fact="0.3799"/>
              <dgm:constr type="l" for="ch" forName="Parent7" refType="w" fact="0.6933"/>
              <dgm:constr type="t" for="ch" forName="Parent7" refType="h" fact="0.2022"/>
              <dgm:constr type="w" for="ch" forName="Parent7" refType="w" fact="0.0705"/>
              <dgm:constr type="h" for="ch" forName="Parent7" refType="h" fact="0.3799"/>
              <dgm:constr type="l" for="ch" forName="Parent6" refType="w" fact="0.584"/>
              <dgm:constr type="t" for="ch" forName="Parent6" refType="h" fact="0.2022"/>
              <dgm:constr type="w" for="ch" forName="Parent6" refType="w" fact="0.0705"/>
              <dgm:constr type="h" for="ch" forName="Parent6" refType="h" fact="0.3799"/>
              <dgm:constr type="l" for="ch" forName="Parent5" refType="w" fact="0.4747"/>
              <dgm:constr type="t" for="ch" forName="Parent5" refType="h" fact="0.2022"/>
              <dgm:constr type="w" for="ch" forName="Parent5" refType="w" fact="0.0705"/>
              <dgm:constr type="h" for="ch" forName="Parent5" refType="h" fact="0.3799"/>
              <dgm:constr type="l" for="ch" forName="Parent4" refType="w" fact="0.3654"/>
              <dgm:constr type="t" for="ch" forName="Parent4" refType="h" fact="0.2022"/>
              <dgm:constr type="w" for="ch" forName="Parent4" refType="w" fact="0.0705"/>
              <dgm:constr type="h" for="ch" forName="Parent4" refType="h" fact="0.3799"/>
              <dgm:constr type="l" for="ch" forName="Parent3" refType="w" fact="0.2561"/>
              <dgm:constr type="t" for="ch" forName="Parent3" refType="h" fact="0.2022"/>
              <dgm:constr type="w" for="ch" forName="Parent3" refType="w" fact="0.0705"/>
              <dgm:constr type="h" for="ch" forName="Parent3" refType="h" fact="0.3799"/>
              <dgm:constr type="l" for="ch" forName="Parent2" refType="w" fact="0.1468"/>
              <dgm:constr type="t" for="ch" forName="Parent2" refType="h" fact="0.2022"/>
              <dgm:constr type="w" for="ch" forName="Parent2" refType="w" fact="0.0705"/>
              <dgm:constr type="h" for="ch" forName="Parent2" refType="h" fact="0.3799"/>
              <dgm:constr type="l" for="ch" forName="Parent1" refType="w" fact="0.0375"/>
              <dgm:constr type="t" for="ch" forName="Parent1" refType="h" fact="0.2022"/>
              <dgm:constr type="w" for="ch" forName="Parent1" refType="w" fact="0.0705"/>
              <dgm:constr type="h" for="ch" forName="Parent1" refType="h" fact="0.3799"/>
              <dgm:constr type="l" for="ch" forName="Accent9" refType="w" fact="0.8942"/>
              <dgm:constr type="t" for="ch" forName="Accent9" refType="h" fact="0.1072"/>
              <dgm:constr type="w" for="ch" forName="Accent9" refType="w" fact="0.1058"/>
              <dgm:constr type="h" for="ch" forName="Accent9" refType="h" fact="0.5699"/>
              <dgm:constr type="l" for="ch" forName="ParentBackground9" refType="w" fact="0.8978"/>
              <dgm:constr type="t" for="ch" forName="ParentBackground9" refType="h" fact="0.1262"/>
              <dgm:constr type="w" for="ch" forName="ParentBackground9" refType="w" fact="0.0987"/>
              <dgm:constr type="h" for="ch" forName="ParentBackground9" refType="h" fact="0.5319"/>
              <dgm:constr type="l" for="ch" forName="Child9" refType="w" fact="0.8978"/>
              <dgm:constr type="t" for="ch" forName="Child9" refType="h" fact="0.6876"/>
              <dgm:constr type="w" for="ch" forName="Child9" refType="w" fact="0.0987"/>
              <dgm:constr type="h" for="ch" forName="Child9" refType="h" fact="0.3124"/>
              <dgm:constr type="l" for="ch" forName="Accent8" refType="w" fact="0.763"/>
              <dgm:constr type="t" for="ch" forName="Accent8" refType="h" fact="-0.0109"/>
              <dgm:constr type="w" for="ch" forName="Accent8" refType="w" fact="0.1496"/>
              <dgm:constr type="h" for="ch" forName="Accent8" refType="h" fact="0.806"/>
              <dgm:constr type="l" for="ch" forName="ParentBackground8" refType="w" fact="0.7885"/>
              <dgm:constr type="t" for="ch" forName="ParentBackground8" refType="h" fact="0.1262"/>
              <dgm:constr type="w" for="ch" forName="ParentBackground8" refType="w" fact="0.0987"/>
              <dgm:constr type="h" for="ch" forName="ParentBackground8" refType="h" fact="0.5319"/>
              <dgm:constr type="l" for="ch" forName="Child8" refType="w" fact="0.7885"/>
              <dgm:constr type="t" for="ch" forName="Child8" refType="h" fact="0.6876"/>
              <dgm:constr type="w" for="ch" forName="Child8" refType="w" fact="0.0987"/>
              <dgm:constr type="h" for="ch" forName="Child8" refType="h" fact="0.3124"/>
              <dgm:constr type="l" for="ch" forName="Accent7" refType="w" fact="0.6538"/>
              <dgm:constr type="t" for="ch" forName="Accent7" refType="h" fact="-0.0109"/>
              <dgm:constr type="w" for="ch" forName="Accent7" refType="w" fact="0.1496"/>
              <dgm:constr type="h" for="ch" forName="Accent7" refType="h" fact="0.806"/>
              <dgm:constr type="l" for="ch" forName="ParentBackground7" refType="w" fact="0.6792"/>
              <dgm:constr type="t" for="ch" forName="ParentBackground7" refType="h" fact="0.1262"/>
              <dgm:constr type="w" for="ch" forName="ParentBackground7" refType="w" fact="0.0987"/>
              <dgm:constr type="h" for="ch" forName="ParentBackground7" refType="h" fact="0.5319"/>
              <dgm:constr type="l" for="ch" forName="Child7" refType="w" fact="0.6792"/>
              <dgm:constr type="t" for="ch" forName="Child7" refType="h" fact="0.6876"/>
              <dgm:constr type="w" for="ch" forName="Child7" refType="w" fact="0.0987"/>
              <dgm:constr type="h" for="ch" forName="Child7" refType="h" fact="0.3124"/>
              <dgm:constr type="l" for="ch" forName="Accent6" refType="w" fact="0.5445"/>
              <dgm:constr type="t" for="ch" forName="Accent6" refType="h" fact="-0.0109"/>
              <dgm:constr type="w" for="ch" forName="Accent6" refType="w" fact="0.1496"/>
              <dgm:constr type="h" for="ch" forName="Accent6" refType="h" fact="0.806"/>
              <dgm:constr type="l" for="ch" forName="ParentBackground6" refType="w" fact="0.5699"/>
              <dgm:constr type="t" for="ch" forName="ParentBackground6" refType="h" fact="0.1262"/>
              <dgm:constr type="w" for="ch" forName="ParentBackground6" refType="w" fact="0.0987"/>
              <dgm:constr type="h" for="ch" forName="ParentBackground6" refType="h" fact="0.5319"/>
              <dgm:constr type="l" for="ch" forName="Child6" refType="w" fact="0.5699"/>
              <dgm:constr type="t" for="ch" forName="Child6" refType="h" fact="0.6876"/>
              <dgm:constr type="w" for="ch" forName="Child6" refType="w" fact="0.0987"/>
              <dgm:constr type="h" for="ch" forName="Child6" refType="h" fact="0.3124"/>
              <dgm:constr type="l" for="ch" forName="Accent5" refType="w" fact="0.4352"/>
              <dgm:constr type="t" for="ch" forName="Accent5" refType="h" fact="-0.0109"/>
              <dgm:constr type="w" for="ch" forName="Accent5" refType="w" fact="0.1496"/>
              <dgm:constr type="h" for="ch" forName="Accent5" refType="h" fact="0.806"/>
              <dgm:constr type="l" for="ch" forName="ParentBackground5" refType="w" fact="0.4606"/>
              <dgm:constr type="t" for="ch" forName="ParentBackground5" refType="h" fact="0.1262"/>
              <dgm:constr type="w" for="ch" forName="ParentBackground5" refType="w" fact="0.0987"/>
              <dgm:constr type="h" for="ch" forName="ParentBackground5" refType="h" fact="0.5319"/>
              <dgm:constr type="l" for="ch" forName="Child5" refType="w" fact="0.4606"/>
              <dgm:constr type="t" for="ch" forName="Child5" refType="h" fact="0.6876"/>
              <dgm:constr type="w" for="ch" forName="Child5" refType="w" fact="0.0987"/>
              <dgm:constr type="h" for="ch" forName="Child5" refType="h" fact="0.3124"/>
              <dgm:constr type="l" for="ch" forName="Accent4" refType="w" fact="0.3259"/>
              <dgm:constr type="t" for="ch" forName="Accent4" refType="h" fact="-0.0109"/>
              <dgm:constr type="w" for="ch" forName="Accent4" refType="w" fact="0.1496"/>
              <dgm:constr type="h" for="ch" forName="Accent4" refType="h" fact="0.806"/>
              <dgm:constr type="l" for="ch" forName="ParentBackground4" refType="w" fact="0.3513"/>
              <dgm:constr type="t" for="ch" forName="ParentBackground4" refType="h" fact="0.1262"/>
              <dgm:constr type="w" for="ch" forName="ParentBackground4" refType="w" fact="0.0987"/>
              <dgm:constr type="h" for="ch" forName="ParentBackground4" refType="h" fact="0.5319"/>
              <dgm:constr type="l" for="ch" forName="Child4" refType="w" fact="0.3513"/>
              <dgm:constr type="t" for="ch" forName="Child4" refType="h" fact="0.6876"/>
              <dgm:constr type="w" for="ch" forName="Child4" refType="w" fact="0.0987"/>
              <dgm:constr type="h" for="ch" forName="Child4" refType="h" fact="0.3124"/>
              <dgm:constr type="l" for="ch" forName="Accent3" refType="w" fact="0.2166"/>
              <dgm:constr type="t" for="ch" forName="Accent3" refType="h" fact="-0.0109"/>
              <dgm:constr type="w" for="ch" forName="Accent3" refType="w" fact="0.1496"/>
              <dgm:constr type="h" for="ch" forName="Accent3" refType="h" fact="0.806"/>
              <dgm:constr type="l" for="ch" forName="ParentBackground3" refType="w" fact="0.242"/>
              <dgm:constr type="t" for="ch" forName="ParentBackground3" refType="h" fact="0.1262"/>
              <dgm:constr type="w" for="ch" forName="ParentBackground3" refType="w" fact="0.0987"/>
              <dgm:constr type="h" for="ch" forName="ParentBackground3" refType="h" fact="0.5319"/>
              <dgm:constr type="l" for="ch" forName="Child3" refType="w" fact="0.242"/>
              <dgm:constr type="t" for="ch" forName="Child3" refType="h" fact="0.6876"/>
              <dgm:constr type="w" for="ch" forName="Child3" refType="w" fact="0.0987"/>
              <dgm:constr type="h" for="ch" forName="Child3" refType="h" fact="0.3124"/>
              <dgm:constr type="l" for="ch" forName="Accent2" refType="w" fact="0.1073"/>
              <dgm:constr type="t" for="ch" forName="Accent2" refType="h" fact="-0.0109"/>
              <dgm:constr type="w" for="ch" forName="Accent2" refType="w" fact="0.1496"/>
              <dgm:constr type="h" for="ch" forName="Accent2" refType="h" fact="0.806"/>
              <dgm:constr type="l" for="ch" forName="ParentBackground2" refType="w" fact="0.1327"/>
              <dgm:constr type="t" for="ch" forName="ParentBackground2" refType="h" fact="0.1262"/>
              <dgm:constr type="w" for="ch" forName="ParentBackground2" refType="w" fact="0.0987"/>
              <dgm:constr type="h" for="ch" forName="ParentBackground2" refType="h" fact="0.5319"/>
              <dgm:constr type="l" for="ch" forName="Child2" refType="w" fact="0.1327"/>
              <dgm:constr type="t" for="ch" forName="Child2" refType="h" fact="0.6876"/>
              <dgm:constr type="w" for="ch" forName="Child2" refType="w" fact="0.0987"/>
              <dgm:constr type="h" for="ch" forName="Child2" refType="h" fact="0.3124"/>
              <dgm:constr type="l" for="ch" forName="Accent1" refType="w" fact="-0.002"/>
              <dgm:constr type="t" for="ch" forName="Accent1" refType="h" fact="-0.0109"/>
              <dgm:constr type="w" for="ch" forName="Accent1" refType="w" fact="0.1496"/>
              <dgm:constr type="h" for="ch" forName="Accent1" refType="h" fact="0.806"/>
              <dgm:constr type="l" for="ch" forName="ParentBackground1" refType="w" fact="0.0234"/>
              <dgm:constr type="t" for="ch" forName="ParentBackground1" refType="h" fact="0.1262"/>
              <dgm:constr type="w" for="ch" forName="ParentBackground1" refType="w" fact="0.0987"/>
              <dgm:constr type="h" for="ch" forName="ParentBackground1" refType="h" fact="0.5319"/>
              <dgm:constr type="l" for="ch" forName="Child1" refType="w" fact="0.0234"/>
              <dgm:constr type="t" for="ch" forName="Child1" refType="h" fact="0.6876"/>
              <dgm:constr type="w" for="ch" forName="Child1" refType="w" fact="0.0987"/>
              <dgm:constr type="h" for="ch" forName="Child1" refType="h" fact="0.3124"/>
            </dgm:constrLst>
          </dgm:if>
          <dgm:if name="Name13"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l" for="ch" forName="Parent10" refType="w" fact="0.9205"/>
              <dgm:constr type="t" for="ch" forName="Parent10" refType="h" fact="0.2022"/>
              <dgm:constr type="w" for="ch" forName="Parent10" refType="w" fact="0.0636"/>
              <dgm:constr type="h" for="ch" forName="Parent10" refType="h" fact="0.3799"/>
              <dgm:constr type="l" for="ch" forName="Parent9" refType="w" fact="0.822"/>
              <dgm:constr type="t" for="ch" forName="Parent9" refType="h" fact="0.2022"/>
              <dgm:constr type="w" for="ch" forName="Parent9" refType="w" fact="0.0636"/>
              <dgm:constr type="h" for="ch" forName="Parent9" refType="h" fact="0.3799"/>
              <dgm:constr type="l" for="ch" forName="Parent8" refType="w" fact="0.7235"/>
              <dgm:constr type="t" for="ch" forName="Parent8" refType="h" fact="0.2022"/>
              <dgm:constr type="w" for="ch" forName="Parent8" refType="w" fact="0.0636"/>
              <dgm:constr type="h" for="ch" forName="Parent8" refType="h" fact="0.3799"/>
              <dgm:constr type="l" for="ch" forName="Parent7" refType="w" fact="0.625"/>
              <dgm:constr type="t" for="ch" forName="Parent7" refType="h" fact="0.2022"/>
              <dgm:constr type="w" for="ch" forName="Parent7" refType="w" fact="0.0636"/>
              <dgm:constr type="h" for="ch" forName="Parent7" refType="h" fact="0.3799"/>
              <dgm:constr type="l" for="ch" forName="Parent6" refType="w" fact="0.5264"/>
              <dgm:constr type="t" for="ch" forName="Parent6" refType="h" fact="0.2022"/>
              <dgm:constr type="w" for="ch" forName="Parent6" refType="w" fact="0.0636"/>
              <dgm:constr type="h" for="ch" forName="Parent6" refType="h" fact="0.3799"/>
              <dgm:constr type="l" for="ch" forName="Parent5" refType="w" fact="0.4279"/>
              <dgm:constr type="t" for="ch" forName="Parent5" refType="h" fact="0.2022"/>
              <dgm:constr type="w" for="ch" forName="Parent5" refType="w" fact="0.0636"/>
              <dgm:constr type="h" for="ch" forName="Parent5" refType="h" fact="0.3799"/>
              <dgm:constr type="l" for="ch" forName="Parent4" refType="w" fact="0.3294"/>
              <dgm:constr type="t" for="ch" forName="Parent4" refType="h" fact="0.2022"/>
              <dgm:constr type="w" for="ch" forName="Parent4" refType="w" fact="0.0636"/>
              <dgm:constr type="h" for="ch" forName="Parent4" refType="h" fact="0.3799"/>
              <dgm:constr type="l" for="ch" forName="Parent3" refType="w" fact="0.2309"/>
              <dgm:constr type="t" for="ch" forName="Parent3" refType="h" fact="0.2022"/>
              <dgm:constr type="w" for="ch" forName="Parent3" refType="w" fact="0.0636"/>
              <dgm:constr type="h" for="ch" forName="Parent3" refType="h" fact="0.3799"/>
              <dgm:constr type="l" for="ch" forName="Parent2" refType="w" fact="0.1324"/>
              <dgm:constr type="t" for="ch" forName="Parent2" refType="h" fact="0.2022"/>
              <dgm:constr type="w" for="ch" forName="Parent2" refType="w" fact="0.0636"/>
              <dgm:constr type="h" for="ch" forName="Parent2" refType="h" fact="0.3799"/>
              <dgm:constr type="l" for="ch" forName="Parent1" refType="w" fact="0.0338"/>
              <dgm:constr type="t" for="ch" forName="Parent1" refType="h" fact="0.2022"/>
              <dgm:constr type="w" for="ch" forName="Parent1" refType="w" fact="0.0636"/>
              <dgm:constr type="h" for="ch" forName="Parent1" refType="h" fact="0.3799"/>
              <dgm:constr type="l" for="ch" forName="Accent10" refType="w" fact="0.9047"/>
              <dgm:constr type="t" for="ch" forName="Accent10" refType="h" fact="0.1072"/>
              <dgm:constr type="w" for="ch" forName="Accent10" refType="w" fact="0.0953"/>
              <dgm:constr type="h" for="ch" forName="Accent10" refType="h" fact="0.5699"/>
              <dgm:constr type="l" for="ch" forName="ParentBackground10" refType="w" fact="0.9078"/>
              <dgm:constr type="t" for="ch" forName="ParentBackground10" refType="h" fact="0.1262"/>
              <dgm:constr type="w" for="ch" forName="ParentBackground10" refType="w" fact="0.089"/>
              <dgm:constr type="h" for="ch" forName="ParentBackground10" refType="h" fact="0.5319"/>
              <dgm:constr type="l" for="ch" forName="Child10" refType="w" fact="0.9078"/>
              <dgm:constr type="t" for="ch" forName="Child10" refType="h" fact="0.6876"/>
              <dgm:constr type="w" for="ch" forName="Child10" refType="w" fact="0.089"/>
              <dgm:constr type="h" for="ch" forName="Child10" refType="h" fact="0.3124"/>
              <dgm:constr type="l" for="ch" forName="Accent9" refType="w" fact="0.7864"/>
              <dgm:constr type="t" for="ch" forName="Accent9" refType="h" fact="-0.0109"/>
              <dgm:constr type="w" for="ch" forName="Accent9" refType="w" fact="0.1348"/>
              <dgm:constr type="h" for="ch" forName="Accent9" refType="h" fact="0.806"/>
              <dgm:constr type="l" for="ch" forName="ParentBackground9" refType="w" fact="0.8093"/>
              <dgm:constr type="t" for="ch" forName="ParentBackground9" refType="h" fact="0.1262"/>
              <dgm:constr type="w" for="ch" forName="ParentBackground9" refType="w" fact="0.089"/>
              <dgm:constr type="h" for="ch" forName="ParentBackground9" refType="h" fact="0.5319"/>
              <dgm:constr type="l" for="ch" forName="Child9" refType="w" fact="0.8093"/>
              <dgm:constr type="t" for="ch" forName="Child9" refType="h" fact="0.6876"/>
              <dgm:constr type="w" for="ch" forName="Child9" refType="w" fact="0.089"/>
              <dgm:constr type="h" for="ch" forName="Child9" refType="h" fact="0.3124"/>
              <dgm:constr type="l" for="ch" forName="Accent8" refType="w" fact="0.6879"/>
              <dgm:constr type="t" for="ch" forName="Accent8" refType="h" fact="-0.0109"/>
              <dgm:constr type="w" for="ch" forName="Accent8" refType="w" fact="0.1348"/>
              <dgm:constr type="h" for="ch" forName="Accent8" refType="h" fact="0.806"/>
              <dgm:constr type="l" for="ch" forName="ParentBackground8" refType="w" fact="0.7108"/>
              <dgm:constr type="t" for="ch" forName="ParentBackground8" refType="h" fact="0.1262"/>
              <dgm:constr type="w" for="ch" forName="ParentBackground8" refType="w" fact="0.089"/>
              <dgm:constr type="h" for="ch" forName="ParentBackground8" refType="h" fact="0.5319"/>
              <dgm:constr type="l" for="ch" forName="Child8" refType="w" fact="0.7108"/>
              <dgm:constr type="t" for="ch" forName="Child8" refType="h" fact="0.6876"/>
              <dgm:constr type="w" for="ch" forName="Child8" refType="w" fact="0.089"/>
              <dgm:constr type="h" for="ch" forName="Child8" refType="h" fact="0.3124"/>
              <dgm:constr type="l" for="ch" forName="Accent7" refType="w" fact="0.5893"/>
              <dgm:constr type="t" for="ch" forName="Accent7" refType="h" fact="-0.0109"/>
              <dgm:constr type="w" for="ch" forName="Accent7" refType="w" fact="0.1348"/>
              <dgm:constr type="h" for="ch" forName="Accent7" refType="h" fact="0.806"/>
              <dgm:constr type="l" for="ch" forName="ParentBackground7" refType="w" fact="0.6123"/>
              <dgm:constr type="t" for="ch" forName="ParentBackground7" refType="h" fact="0.1262"/>
              <dgm:constr type="w" for="ch" forName="ParentBackground7" refType="w" fact="0.089"/>
              <dgm:constr type="h" for="ch" forName="ParentBackground7" refType="h" fact="0.5319"/>
              <dgm:constr type="l" for="ch" forName="Child7" refType="w" fact="0.6123"/>
              <dgm:constr type="t" for="ch" forName="Child7" refType="h" fact="0.6876"/>
              <dgm:constr type="w" for="ch" forName="Child7" refType="w" fact="0.089"/>
              <dgm:constr type="h" for="ch" forName="Child7" refType="h" fact="0.3124"/>
              <dgm:constr type="l" for="ch" forName="Accent6" refType="w" fact="0.4908"/>
              <dgm:constr type="t" for="ch" forName="Accent6" refType="h" fact="-0.0109"/>
              <dgm:constr type="w" for="ch" forName="Accent6" refType="w" fact="0.1348"/>
              <dgm:constr type="h" for="ch" forName="Accent6" refType="h" fact="0.806"/>
              <dgm:constr type="l" for="ch" forName="ParentBackground6" refType="w" fact="0.5137"/>
              <dgm:constr type="t" for="ch" forName="ParentBackground6" refType="h" fact="0.1262"/>
              <dgm:constr type="w" for="ch" forName="ParentBackground6" refType="w" fact="0.089"/>
              <dgm:constr type="h" for="ch" forName="ParentBackground6" refType="h" fact="0.5319"/>
              <dgm:constr type="l" for="ch" forName="Child6" refType="w" fact="0.5137"/>
              <dgm:constr type="t" for="ch" forName="Child6" refType="h" fact="0.6876"/>
              <dgm:constr type="w" for="ch" forName="Child6" refType="w" fact="0.089"/>
              <dgm:constr type="h" for="ch" forName="Child6" refType="h" fact="0.3124"/>
              <dgm:constr type="l" for="ch" forName="Accent5" refType="w" fact="0.3923"/>
              <dgm:constr type="t" for="ch" forName="Accent5" refType="h" fact="-0.0109"/>
              <dgm:constr type="w" for="ch" forName="Accent5" refType="w" fact="0.1348"/>
              <dgm:constr type="h" for="ch" forName="Accent5" refType="h" fact="0.806"/>
              <dgm:constr type="l" for="ch" forName="ParentBackground5" refType="w" fact="0.4152"/>
              <dgm:constr type="t" for="ch" forName="ParentBackground5" refType="h" fact="0.1262"/>
              <dgm:constr type="w" for="ch" forName="ParentBackground5" refType="w" fact="0.089"/>
              <dgm:constr type="h" for="ch" forName="ParentBackground5" refType="h" fact="0.5319"/>
              <dgm:constr type="l" for="ch" forName="Child5" refType="w" fact="0.4152"/>
              <dgm:constr type="t" for="ch" forName="Child5" refType="h" fact="0.6876"/>
              <dgm:constr type="w" for="ch" forName="Child5" refType="w" fact="0.089"/>
              <dgm:constr type="h" for="ch" forName="Child5" refType="h" fact="0.3124"/>
              <dgm:constr type="l" for="ch" forName="Accent4" refType="w" fact="0.2938"/>
              <dgm:constr type="t" for="ch" forName="Accent4" refType="h" fact="-0.0109"/>
              <dgm:constr type="w" for="ch" forName="Accent4" refType="w" fact="0.1348"/>
              <dgm:constr type="h" for="ch" forName="Accent4" refType="h" fact="0.806"/>
              <dgm:constr type="l" for="ch" forName="ParentBackground4" refType="w" fact="0.3167"/>
              <dgm:constr type="t" for="ch" forName="ParentBackground4" refType="h" fact="0.1262"/>
              <dgm:constr type="w" for="ch" forName="ParentBackground4" refType="w" fact="0.089"/>
              <dgm:constr type="h" for="ch" forName="ParentBackground4" refType="h" fact="0.5319"/>
              <dgm:constr type="l" for="ch" forName="Child4" refType="w" fact="0.3167"/>
              <dgm:constr type="t" for="ch" forName="Child4" refType="h" fact="0.6876"/>
              <dgm:constr type="w" for="ch" forName="Child4" refType="w" fact="0.089"/>
              <dgm:constr type="h" for="ch" forName="Child4" refType="h" fact="0.3124"/>
              <dgm:constr type="l" for="ch" forName="Accent3" refType="w" fact="0.1952"/>
              <dgm:constr type="t" for="ch" forName="Accent3" refType="h" fact="-0.0109"/>
              <dgm:constr type="w" for="ch" forName="Accent3" refType="w" fact="0.1348"/>
              <dgm:constr type="h" for="ch" forName="Accent3" refType="h" fact="0.806"/>
              <dgm:constr type="l" for="ch" forName="ParentBackground3" refType="w" fact="0.2182"/>
              <dgm:constr type="t" for="ch" forName="ParentBackground3" refType="h" fact="0.1262"/>
              <dgm:constr type="w" for="ch" forName="ParentBackground3" refType="w" fact="0.089"/>
              <dgm:constr type="h" for="ch" forName="ParentBackground3" refType="h" fact="0.5319"/>
              <dgm:constr type="l" for="ch" forName="Child3" refType="w" fact="0.2182"/>
              <dgm:constr type="t" for="ch" forName="Child3" refType="h" fact="0.6876"/>
              <dgm:constr type="w" for="ch" forName="Child3" refType="w" fact="0.089"/>
              <dgm:constr type="h" for="ch" forName="Child3" refType="h" fact="0.3124"/>
              <dgm:constr type="l" for="ch" forName="Accent2" refType="w" fact="0.0967"/>
              <dgm:constr type="t" for="ch" forName="Accent2" refType="h" fact="-0.0109"/>
              <dgm:constr type="w" for="ch" forName="Accent2" refType="w" fact="0.1348"/>
              <dgm:constr type="h" for="ch" forName="Accent2" refType="h" fact="0.806"/>
              <dgm:constr type="l" for="ch" forName="ParentBackground2" refType="w" fact="0.1196"/>
              <dgm:constr type="t" for="ch" forName="ParentBackground2" refType="h" fact="0.1262"/>
              <dgm:constr type="w" for="ch" forName="ParentBackground2" refType="w" fact="0.089"/>
              <dgm:constr type="h" for="ch" forName="ParentBackground2" refType="h" fact="0.5319"/>
              <dgm:constr type="l" for="ch" forName="Child2" refType="w" fact="0.1196"/>
              <dgm:constr type="t" for="ch" forName="Child2" refType="h" fact="0.6876"/>
              <dgm:constr type="w" for="ch" forName="Child2" refType="w" fact="0.089"/>
              <dgm:constr type="h" for="ch" forName="Child2" refType="h" fact="0.3124"/>
              <dgm:constr type="l" for="ch" forName="Accent1" refType="w" fact="-0.0018"/>
              <dgm:constr type="t" for="ch" forName="Accent1" refType="h" fact="-0.0109"/>
              <dgm:constr type="w" for="ch" forName="Accent1" refType="w" fact="0.1348"/>
              <dgm:constr type="h" for="ch" forName="Accent1" refType="h" fact="0.806"/>
              <dgm:constr type="l" for="ch" forName="ParentBackground1" refType="w" fact="0.0211"/>
              <dgm:constr type="t" for="ch" forName="ParentBackground1" refType="h" fact="0.1262"/>
              <dgm:constr type="w" for="ch" forName="ParentBackground1" refType="w" fact="0.089"/>
              <dgm:constr type="h" for="ch" forName="ParentBackground1" refType="h" fact="0.5319"/>
              <dgm:constr type="l" for="ch" forName="Child1" refType="w" fact="0.0211"/>
              <dgm:constr type="t" for="ch" forName="Child1" refType="h" fact="0.6876"/>
              <dgm:constr type="w" for="ch" forName="Child1" refType="w" fact="0.089"/>
              <dgm:constr type="h" for="ch" forName="Child1" refType="h" fact="0.3124"/>
            </dgm:constrLst>
          </dgm:if>
          <dgm:else name="Name14">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l" for="ch" forName="Parent11" refType="w" fact="0.9277"/>
              <dgm:constr type="t" for="ch" forName="Parent11" refType="h" fact="0.2022"/>
              <dgm:constr type="w" for="ch" forName="Parent11" refType="w" fact="0.0579"/>
              <dgm:constr type="h" for="ch" forName="Parent11" refType="h" fact="0.3799"/>
              <dgm:constr type="l" for="ch" forName="Parent10" refType="w" fact="0.838"/>
              <dgm:constr type="t" for="ch" forName="Parent10" refType="h" fact="0.2022"/>
              <dgm:constr type="w" for="ch" forName="Parent10" refType="w" fact="0.0579"/>
              <dgm:constr type="h" for="ch" forName="Parent10" refType="h" fact="0.3799"/>
              <dgm:constr type="l" for="ch" forName="Parent9" refType="w" fact="0.7483"/>
              <dgm:constr type="t" for="ch" forName="Parent9" refType="h" fact="0.2022"/>
              <dgm:constr type="w" for="ch" forName="Parent9" refType="w" fact="0.0579"/>
              <dgm:constr type="h" for="ch" forName="Parent9" refType="h" fact="0.3799"/>
              <dgm:constr type="l" for="ch" forName="Parent8" refType="w" fact="0.6586"/>
              <dgm:constr type="t" for="ch" forName="Parent8" refType="h" fact="0.2022"/>
              <dgm:constr type="w" for="ch" forName="Parent8" refType="w" fact="0.0579"/>
              <dgm:constr type="h" for="ch" forName="Parent8" refType="h" fact="0.3799"/>
              <dgm:constr type="l" for="ch" forName="Parent7" refType="w" fact="0.5689"/>
              <dgm:constr type="t" for="ch" forName="Parent7" refType="h" fact="0.2022"/>
              <dgm:constr type="w" for="ch" forName="Parent7" refType="w" fact="0.0579"/>
              <dgm:constr type="h" for="ch" forName="Parent7" refType="h" fact="0.3799"/>
              <dgm:constr type="l" for="ch" forName="Parent6" refType="w" fact="0.4792"/>
              <dgm:constr type="t" for="ch" forName="Parent6" refType="h" fact="0.2022"/>
              <dgm:constr type="w" for="ch" forName="Parent6" refType="w" fact="0.0579"/>
              <dgm:constr type="h" for="ch" forName="Parent6" refType="h" fact="0.3799"/>
              <dgm:constr type="l" for="ch" forName="Parent5" refType="w" fact="0.3895"/>
              <dgm:constr type="t" for="ch" forName="Parent5" refType="h" fact="0.2022"/>
              <dgm:constr type="w" for="ch" forName="Parent5" refType="w" fact="0.0579"/>
              <dgm:constr type="h" for="ch" forName="Parent5" refType="h" fact="0.3799"/>
              <dgm:constr type="l" for="ch" forName="Parent4" refType="w" fact="0.2999"/>
              <dgm:constr type="t" for="ch" forName="Parent4" refType="h" fact="0.2022"/>
              <dgm:constr type="w" for="ch" forName="Parent4" refType="w" fact="0.0579"/>
              <dgm:constr type="h" for="ch" forName="Parent4" refType="h" fact="0.3799"/>
              <dgm:constr type="l" for="ch" forName="Parent3" refType="w" fact="0.2102"/>
              <dgm:constr type="t" for="ch" forName="Parent3" refType="h" fact="0.2022"/>
              <dgm:constr type="w" for="ch" forName="Parent3" refType="w" fact="0.0579"/>
              <dgm:constr type="h" for="ch" forName="Parent3" refType="h" fact="0.3799"/>
              <dgm:constr type="l" for="ch" forName="Parent2" refType="w" fact="0.1205"/>
              <dgm:constr type="t" for="ch" forName="Parent2" refType="h" fact="0.2022"/>
              <dgm:constr type="w" for="ch" forName="Parent2" refType="w" fact="0.0579"/>
              <dgm:constr type="h" for="ch" forName="Parent2" refType="h" fact="0.3799"/>
              <dgm:constr type="l" for="ch" forName="Parent1" refType="w" fact="0.0308"/>
              <dgm:constr type="t" for="ch" forName="Parent1" refType="h" fact="0.2022"/>
              <dgm:constr type="w" for="ch" forName="Parent1" refType="w" fact="0.0579"/>
              <dgm:constr type="h" for="ch" forName="Parent1" refType="h" fact="0.3799"/>
              <dgm:constr type="l" for="ch" forName="Accent11" refType="w" fact="0.9132"/>
              <dgm:constr type="t" for="ch" forName="Accent11" refType="h" fact="0.1072"/>
              <dgm:constr type="w" for="ch" forName="Accent11" refType="w" fact="0.0868"/>
              <dgm:constr type="h" for="ch" forName="Accent11" refType="h" fact="0.5699"/>
              <dgm:constr type="l" for="ch" forName="ParentBackground11" refType="w" fact="0.9161"/>
              <dgm:constr type="t" for="ch" forName="ParentBackground11" refType="h" fact="0.1262"/>
              <dgm:constr type="w" for="ch" forName="ParentBackground11" refType="w" fact="0.081"/>
              <dgm:constr type="h" for="ch" forName="ParentBackground11" refType="h" fact="0.5319"/>
              <dgm:constr type="l" for="ch" forName="Child11" refType="w" fact="0.9161"/>
              <dgm:constr type="t" for="ch" forName="Child11" refType="h" fact="0.6876"/>
              <dgm:constr type="w" for="ch" forName="Child11" refType="w" fact="0.081"/>
              <dgm:constr type="h" for="ch" forName="Child11" refType="h" fact="0.3124"/>
              <dgm:constr type="l" for="ch" forName="Accent10" refType="w" fact="0.8055"/>
              <dgm:constr type="t" for="ch" forName="Accent10" refType="h" fact="-0.0109"/>
              <dgm:constr type="w" for="ch" forName="Accent10" refType="w" fact="0.1228"/>
              <dgm:constr type="h" for="ch" forName="Accent10" refType="h" fact="0.806"/>
              <dgm:constr type="l" for="ch" forName="ParentBackground10" refType="w" fact="0.8264"/>
              <dgm:constr type="t" for="ch" forName="ParentBackground10" refType="h" fact="0.1262"/>
              <dgm:constr type="w" for="ch" forName="ParentBackground10" refType="w" fact="0.081"/>
              <dgm:constr type="h" for="ch" forName="ParentBackground10" refType="h" fact="0.5319"/>
              <dgm:constr type="l" for="ch" forName="Child10" refType="w" fact="0.8264"/>
              <dgm:constr type="t" for="ch" forName="Child10" refType="h" fact="0.6876"/>
              <dgm:constr type="w" for="ch" forName="Child10" refType="w" fact="0.081"/>
              <dgm:constr type="h" for="ch" forName="Child10" refType="h" fact="0.3124"/>
              <dgm:constr type="l" for="ch" forName="Accent9" refType="w" fact="0.7158"/>
              <dgm:constr type="t" for="ch" forName="Accent9" refType="h" fact="-0.0109"/>
              <dgm:constr type="w" for="ch" forName="Accent9" refType="w" fact="0.1228"/>
              <dgm:constr type="h" for="ch" forName="Accent9" refType="h" fact="0.806"/>
              <dgm:constr type="l" for="ch" forName="ParentBackground9" refType="w" fact="0.7367"/>
              <dgm:constr type="t" for="ch" forName="ParentBackground9" refType="h" fact="0.1262"/>
              <dgm:constr type="w" for="ch" forName="ParentBackground9" refType="w" fact="0.081"/>
              <dgm:constr type="h" for="ch" forName="ParentBackground9" refType="h" fact="0.5319"/>
              <dgm:constr type="l" for="ch" forName="Child9" refType="w" fact="0.7367"/>
              <dgm:constr type="t" for="ch" forName="Child9" refType="h" fact="0.6876"/>
              <dgm:constr type="w" for="ch" forName="Child9" refType="w" fact="0.081"/>
              <dgm:constr type="h" for="ch" forName="Child9" refType="h" fact="0.3124"/>
              <dgm:constr type="l" for="ch" forName="Accent8" refType="w" fact="0.6261"/>
              <dgm:constr type="t" for="ch" forName="Accent8" refType="h" fact="-0.0109"/>
              <dgm:constr type="w" for="ch" forName="Accent8" refType="w" fact="0.1228"/>
              <dgm:constr type="h" for="ch" forName="Accent8" refType="h" fact="0.806"/>
              <dgm:constr type="l" for="ch" forName="ParentBackground8" refType="w" fact="0.647"/>
              <dgm:constr type="t" for="ch" forName="ParentBackground8" refType="h" fact="0.1262"/>
              <dgm:constr type="w" for="ch" forName="ParentBackground8" refType="w" fact="0.081"/>
              <dgm:constr type="h" for="ch" forName="ParentBackground8" refType="h" fact="0.5319"/>
              <dgm:constr type="l" for="ch" forName="Child8" refType="w" fact="0.647"/>
              <dgm:constr type="t" for="ch" forName="Child8" refType="h" fact="0.6876"/>
              <dgm:constr type="w" for="ch" forName="Child8" refType="w" fact="0.081"/>
              <dgm:constr type="h" for="ch" forName="Child8" refType="h" fact="0.3124"/>
              <dgm:constr type="l" for="ch" forName="Accent7" refType="w" fact="0.5364"/>
              <dgm:constr type="t" for="ch" forName="Accent7" refType="h" fact="-0.0109"/>
              <dgm:constr type="w" for="ch" forName="Accent7" refType="w" fact="0.1228"/>
              <dgm:constr type="h" for="ch" forName="Accent7" refType="h" fact="0.806"/>
              <dgm:constr type="l" for="ch" forName="ParentBackground7" refType="w" fact="0.5573"/>
              <dgm:constr type="t" for="ch" forName="ParentBackground7" refType="h" fact="0.1262"/>
              <dgm:constr type="w" for="ch" forName="ParentBackground7" refType="w" fact="0.081"/>
              <dgm:constr type="h" for="ch" forName="ParentBackground7" refType="h" fact="0.5319"/>
              <dgm:constr type="l" for="ch" forName="Child7" refType="w" fact="0.5573"/>
              <dgm:constr type="t" for="ch" forName="Child7" refType="h" fact="0.6876"/>
              <dgm:constr type="w" for="ch" forName="Child7" refType="w" fact="0.081"/>
              <dgm:constr type="h" for="ch" forName="Child7" refType="h" fact="0.3124"/>
              <dgm:constr type="l" for="ch" forName="Accent6" refType="w" fact="0.4467"/>
              <dgm:constr type="t" for="ch" forName="Accent6" refType="h" fact="-0.0109"/>
              <dgm:constr type="w" for="ch" forName="Accent6" refType="w" fact="0.1228"/>
              <dgm:constr type="h" for="ch" forName="Accent6" refType="h" fact="0.806"/>
              <dgm:constr type="l" for="ch" forName="ParentBackground6" refType="w" fact="0.4677"/>
              <dgm:constr type="t" for="ch" forName="ParentBackground6" refType="h" fact="0.1262"/>
              <dgm:constr type="w" for="ch" forName="ParentBackground6" refType="w" fact="0.081"/>
              <dgm:constr type="h" for="ch" forName="ParentBackground6" refType="h" fact="0.5319"/>
              <dgm:constr type="l" for="ch" forName="Child6" refType="w" fact="0.4677"/>
              <dgm:constr type="t" for="ch" forName="Child6" refType="h" fact="0.6876"/>
              <dgm:constr type="w" for="ch" forName="Child6" refType="w" fact="0.081"/>
              <dgm:constr type="h" for="ch" forName="Child6" refType="h" fact="0.3124"/>
              <dgm:constr type="l" for="ch" forName="Accent5" refType="w" fact="0.3571"/>
              <dgm:constr type="t" for="ch" forName="Accent5" refType="h" fact="-0.0109"/>
              <dgm:constr type="w" for="ch" forName="Accent5" refType="w" fact="0.1228"/>
              <dgm:constr type="h" for="ch" forName="Accent5" refType="h" fact="0.806"/>
              <dgm:constr type="l" for="ch" forName="ParentBackground5" refType="w" fact="0.378"/>
              <dgm:constr type="t" for="ch" forName="ParentBackground5" refType="h" fact="0.1262"/>
              <dgm:constr type="w" for="ch" forName="ParentBackground5" refType="w" fact="0.081"/>
              <dgm:constr type="h" for="ch" forName="ParentBackground5" refType="h" fact="0.5319"/>
              <dgm:constr type="l" for="ch" forName="Child5" refType="w" fact="0.378"/>
              <dgm:constr type="t" for="ch" forName="Child5" refType="h" fact="0.6876"/>
              <dgm:constr type="w" for="ch" forName="Child5" refType="w" fact="0.081"/>
              <dgm:constr type="h" for="ch" forName="Child5" refType="h" fact="0.3124"/>
              <dgm:constr type="l" for="ch" forName="Accent4" refType="w" fact="0.2674"/>
              <dgm:constr type="t" for="ch" forName="Accent4" refType="h" fact="-0.0109"/>
              <dgm:constr type="w" for="ch" forName="Accent4" refType="w" fact="0.1228"/>
              <dgm:constr type="h" for="ch" forName="Accent4" refType="h" fact="0.806"/>
              <dgm:constr type="l" for="ch" forName="ParentBackground4" refType="w" fact="0.2883"/>
              <dgm:constr type="t" for="ch" forName="ParentBackground4" refType="h" fact="0.1262"/>
              <dgm:constr type="w" for="ch" forName="ParentBackground4" refType="w" fact="0.081"/>
              <dgm:constr type="h" for="ch" forName="ParentBackground4" refType="h" fact="0.5319"/>
              <dgm:constr type="l" for="ch" forName="Child4" refType="w" fact="0.2883"/>
              <dgm:constr type="t" for="ch" forName="Child4" refType="h" fact="0.6876"/>
              <dgm:constr type="w" for="ch" forName="Child4" refType="w" fact="0.081"/>
              <dgm:constr type="h" for="ch" forName="Child4" refType="h" fact="0.3124"/>
              <dgm:constr type="l" for="ch" forName="Accent3" refType="w" fact="0.1777"/>
              <dgm:constr type="t" for="ch" forName="Accent3" refType="h" fact="-0.0109"/>
              <dgm:constr type="w" for="ch" forName="Accent3" refType="w" fact="0.1228"/>
              <dgm:constr type="h" for="ch" forName="Accent3" refType="h" fact="0.806"/>
              <dgm:constr type="l" for="ch" forName="ParentBackground3" refType="w" fact="0.1986"/>
              <dgm:constr type="t" for="ch" forName="ParentBackground3" refType="h" fact="0.1262"/>
              <dgm:constr type="w" for="ch" forName="ParentBackground3" refType="w" fact="0.081"/>
              <dgm:constr type="h" for="ch" forName="ParentBackground3" refType="h" fact="0.5319"/>
              <dgm:constr type="l" for="ch" forName="Child3" refType="w" fact="0.1986"/>
              <dgm:constr type="t" for="ch" forName="Child3" refType="h" fact="0.6876"/>
              <dgm:constr type="w" for="ch" forName="Child3" refType="w" fact="0.081"/>
              <dgm:constr type="h" for="ch" forName="Child3" refType="h" fact="0.3124"/>
              <dgm:constr type="l" for="ch" forName="Accent2" refType="w" fact="0.088"/>
              <dgm:constr type="t" for="ch" forName="Accent2" refType="h" fact="-0.0109"/>
              <dgm:constr type="w" for="ch" forName="Accent2" refType="w" fact="0.1228"/>
              <dgm:constr type="h" for="ch" forName="Accent2" refType="h" fact="0.806"/>
              <dgm:constr type="l" for="ch" forName="ParentBackground2" refType="w" fact="0.1089"/>
              <dgm:constr type="t" for="ch" forName="ParentBackground2" refType="h" fact="0.1262"/>
              <dgm:constr type="w" for="ch" forName="ParentBackground2" refType="w" fact="0.081"/>
              <dgm:constr type="h" for="ch" forName="ParentBackground2" refType="h" fact="0.5319"/>
              <dgm:constr type="l" for="ch" forName="Child2" refType="w" fact="0.1089"/>
              <dgm:constr type="t" for="ch" forName="Child2" refType="h" fact="0.6876"/>
              <dgm:constr type="w" for="ch" forName="Child2" refType="w" fact="0.081"/>
              <dgm:constr type="h" for="ch" forName="Child2" refType="h" fact="0.3124"/>
              <dgm:constr type="l" for="ch" forName="Accent1" refType="w" fact="-0.0017"/>
              <dgm:constr type="t" for="ch" forName="Accent1" refType="h" fact="-0.0109"/>
              <dgm:constr type="w" for="ch" forName="Accent1" refType="w" fact="0.1228"/>
              <dgm:constr type="h" for="ch" forName="Accent1" refType="h" fact="0.806"/>
              <dgm:constr type="l" for="ch" forName="ParentBackground1" refType="w" fact="0.0192"/>
              <dgm:constr type="t" for="ch" forName="ParentBackground1" refType="h" fact="0.1262"/>
              <dgm:constr type="w" for="ch" forName="ParentBackground1" refType="w" fact="0.081"/>
              <dgm:constr type="h" for="ch" forName="ParentBackground1" refType="h" fact="0.5319"/>
              <dgm:constr type="l" for="ch" forName="Child1" refType="w" fact="0.0192"/>
              <dgm:constr type="t" for="ch" forName="Child1" refType="h" fact="0.6876"/>
              <dgm:constr type="w" for="ch" forName="Child1" refType="w" fact="0.081"/>
              <dgm:constr type="h" for="ch" forName="Child1" refType="h" fact="0.3124"/>
            </dgm:constrLst>
          </dgm:else>
        </dgm:choose>
      </dgm:if>
      <dgm:else name="Name15">
        <dgm:choose name="Name16">
          <dgm:if name="Name17" axis="ch" ptType="node" func="cnt" op="equ" val="1">
            <dgm:alg type="composite">
              <dgm:param type="ar" val="0.6383"/>
            </dgm:alg>
            <dgm:constrLst>
              <dgm:constr type="primFontSz" for="des" forName="Child1" val="65"/>
              <dgm:constr type="primFontSz" for="des" forName="Parent1" val="65"/>
              <dgm:constr type="primFontSz" for="des" forName="Child1" refType="primFontSz" refFor="des" refForName="Parent1" op="lte"/>
              <dgm:constr type="l" for="ch" forName="Parent1" refType="w" fact="0.1667"/>
              <dgm:constr type="t" for="ch" forName="Parent1" refType="h" fact="0.1064"/>
              <dgm:constr type="w" for="ch" forName="Parent1" refType="w" fact="0.6667"/>
              <dgm:constr type="h" for="ch" forName="Parent1" refType="h" fact="0.4255"/>
              <dgm:constr type="l" for="ch" forName="Accent1" refType="w" fact="0"/>
              <dgm:constr type="t" for="ch" forName="Accent1" refType="h" fact="0"/>
              <dgm:constr type="w" for="ch" forName="Accent1" refType="w"/>
              <dgm:constr type="h" for="ch" forName="Accent1" refType="h" fact="0.6383"/>
              <dgm:constr type="l" for="ch" forName="ParentBackground1" refType="w" fact="0.0333"/>
              <dgm:constr type="t" for="ch" forName="ParentBackground1" refType="h" fact="0.0213"/>
              <dgm:constr type="w" for="ch" forName="ParentBackground1" refType="w" fact="0.9333"/>
              <dgm:constr type="h" for="ch" forName="ParentBackground1" refType="h" fact="0.5957"/>
              <dgm:constr type="l" for="ch" forName="Child1" refType="w" fact="0.0333"/>
              <dgm:constr type="t" for="ch" forName="Child1" refType="h" fact="0.6574"/>
              <dgm:constr type="w" for="ch" forName="Child1" refType="w" fact="0.9333"/>
              <dgm:constr type="h" for="ch" forName="Child1" refType="h" fact="0.3426"/>
            </dgm:constrLst>
          </dgm:if>
          <dgm:if name="Name18" axis="ch" ptType="node" func="cnt" op="equ" val="2">
            <dgm:alg type="composite">
              <dgm:param type="ar" val="1.265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Parent2" refType="primFontSz" refFor="des" refForName="Parent1" op="equ"/>
              <dgm:constr type="primFontSz" for="des" forName="Child2" refType="primFontSz" refFor="des" refForName="Child1" op="equ"/>
              <dgm:constr type="r" for="ch" forName="Parent2" refType="w" fact="0.3751"/>
              <dgm:constr type="t" for="ch" forName="Parent2" refType="h" fact="0.2022"/>
              <dgm:constr type="w" for="ch" forName="Parent2" refType="w" fact="0.3001"/>
              <dgm:constr type="h" for="ch" forName="Parent2" refType="h" fact="0.3799"/>
              <dgm:constr type="r" for="ch" forName="Parent1" refType="w" fact="0.8403"/>
              <dgm:constr type="t" for="ch" forName="Parent1" refType="h" fact="0.2022"/>
              <dgm:constr type="w" for="ch" forName="Parent1" refType="w" fact="0.3001"/>
              <dgm:constr type="h" for="ch" forName="Parent1" refType="h" fact="0.3799"/>
              <dgm:constr type="r" for="ch" forName="Accent2" refType="w" fact="0.4502"/>
              <dgm:constr type="t" for="ch" forName="Accent2" refType="h" fact="0.1072"/>
              <dgm:constr type="w" for="ch" forName="Accent2" refType="w" fact="0.4502"/>
              <dgm:constr type="h" for="ch" forName="Accent2" refType="h" fact="0.5699"/>
              <dgm:constr type="r" for="ch" forName="ParentBackground2" refType="w" fact="0.4352"/>
              <dgm:constr type="t" for="ch" forName="ParentBackground2" refType="h" fact="0.1262"/>
              <dgm:constr type="w" for="ch" forName="ParentBackground2" refType="w" fact="0.4201"/>
              <dgm:constr type="h" for="ch" forName="ParentBackground2" refType="h" fact="0.5319"/>
              <dgm:constr type="r" for="ch" forName="Child2" refType="w" fact="0.4352"/>
              <dgm:constr type="t" for="ch" forName="Child2" refType="h" fact="0.6876"/>
              <dgm:constr type="w" for="ch" forName="Child2" refType="w" fact="0.4201"/>
              <dgm:constr type="h" for="ch" forName="Child2" refType="h" fact="0.3124"/>
              <dgm:constr type="r" for="ch" forName="Accent1" refType="w" fact="1.0086"/>
              <dgm:constr type="t" for="ch" forName="Accent1" refType="h" fact="-0.0109"/>
              <dgm:constr type="w" for="ch" forName="Accent1" refType="w" fact="0.6367"/>
              <dgm:constr type="h" for="ch" forName="Accent1" refType="h" fact="0.806"/>
              <dgm:constr type="r" for="ch" forName="ParentBackground1" refType="w" fact="0.9003"/>
              <dgm:constr type="t" for="ch" forName="ParentBackground1" refType="h" fact="0.1262"/>
              <dgm:constr type="w" for="ch" forName="ParentBackground1" refType="w" fact="0.4201"/>
              <dgm:constr type="h" for="ch" forName="ParentBackground1" refType="h" fact="0.5319"/>
              <dgm:constr type="r" for="ch" forName="Child1" refType="w" fact="0.9003"/>
              <dgm:constr type="t" for="ch" forName="Child1" refType="h" fact="0.6876"/>
              <dgm:constr type="w" for="ch" forName="Child1" refType="w" fact="0.4201"/>
              <dgm:constr type="h" for="ch" forName="Child1" refType="h" fact="0.3124"/>
            </dgm:constrLst>
          </dgm:if>
          <dgm:if name="Name19" axis="ch" ptType="node" func="cnt" op="equ" val="3">
            <dgm:alg type="composite">
              <dgm:param type="ar" val="1.854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Parent2" refType="primFontSz" refFor="des" refForName="Parent1" op="equ"/>
              <dgm:constr type="primFontSz" for="des" forName="Parent3" refType="primFontSz" refFor="des" refForName="Parent1" op="equ"/>
              <dgm:constr type="primFontSz" for="des" forName="Child2" refType="primFontSz" refFor="des" refForName="Child1" op="equ"/>
              <dgm:constr type="primFontSz" for="des" forName="Child3" refType="primFontSz" refFor="des" refForName="Child1" op="equ"/>
              <dgm:constr type="r" for="ch" forName="Parent3" refType="w" fact="0.256"/>
              <dgm:constr type="t" for="ch" forName="Parent3" refType="h" fact="0.2022"/>
              <dgm:constr type="w" for="ch" forName="Parent3" refType="w" fact="0.2048"/>
              <dgm:constr type="h" for="ch" forName="Parent3" refType="h" fact="0.3799"/>
              <dgm:constr type="r" for="ch" forName="Parent2" refType="w" fact="0.5735"/>
              <dgm:constr type="t" for="ch" forName="Parent2" refType="h" fact="0.2022"/>
              <dgm:constr type="w" for="ch" forName="Parent2" refType="w" fact="0.2048"/>
              <dgm:constr type="h" for="ch" forName="Parent2" refType="h" fact="0.3799"/>
              <dgm:constr type="r" for="ch" forName="Parent1" refType="w" fact="0.891"/>
              <dgm:constr type="t" for="ch" forName="Parent1" refType="h" fact="0.2022"/>
              <dgm:constr type="w" for="ch" forName="Parent1" refType="w" fact="0.2048"/>
              <dgm:constr type="h" for="ch" forName="Parent1" refType="h" fact="0.3799"/>
              <dgm:constr type="r" for="ch" forName="Accent3" refType="w" fact="0.3072"/>
              <dgm:constr type="t" for="ch" forName="Accent3" refType="h" fact="0.1072"/>
              <dgm:constr type="w" for="ch" forName="Accent3" refType="w" fact="0.3072"/>
              <dgm:constr type="h" for="ch" forName="Accent3" refType="h" fact="0.5699"/>
              <dgm:constr type="r" for="ch" forName="ParentBackground3" refType="w" fact="0.297"/>
              <dgm:constr type="t" for="ch" forName="ParentBackground3" refType="h" fact="0.1262"/>
              <dgm:constr type="w" for="ch" forName="ParentBackground3" refType="w" fact="0.2868"/>
              <dgm:constr type="h" for="ch" forName="ParentBackground3" refType="h" fact="0.5319"/>
              <dgm:constr type="r" for="ch" forName="Child3" refType="w" fact="0.297"/>
              <dgm:constr type="t" for="ch" forName="Child3" refType="h" fact="0.6876"/>
              <dgm:constr type="w" for="ch" forName="Child3" refType="w" fact="0.2868"/>
              <dgm:constr type="h" for="ch" forName="Child3" refType="h" fact="0.3124"/>
              <dgm:constr type="r" for="ch" forName="Accent2" refType="w" fact="0.6878"/>
              <dgm:constr type="t" for="ch" forName="Accent2" refType="h" fact="-0.0109"/>
              <dgm:constr type="w" for="ch" forName="Accent2" refType="w" fact="0.4334"/>
              <dgm:constr type="h" for="ch" forName="Accent2" refType="h" fact="0.806"/>
              <dgm:constr type="r" for="ch" forName="ParentBackground2" refType="w" fact="0.6145"/>
              <dgm:constr type="t" for="ch" forName="ParentBackground2" refType="h" fact="0.1262"/>
              <dgm:constr type="w" for="ch" forName="ParentBackground2" refType="w" fact="0.2868"/>
              <dgm:constr type="h" for="ch" forName="ParentBackground2" refType="h" fact="0.5319"/>
              <dgm:constr type="r" for="ch" forName="Child2" refType="w" fact="0.6145"/>
              <dgm:constr type="t" for="ch" forName="Child2" refType="h" fact="0.6876"/>
              <dgm:constr type="w" for="ch" forName="Child2" refType="w" fact="0.2868"/>
              <dgm:constr type="h" for="ch" forName="Child2" refType="h" fact="0.3124"/>
              <dgm:constr type="r" for="ch" forName="Accent1" refType="w" fact="1.0053"/>
              <dgm:constr type="t" for="ch" forName="Accent1" refType="h" fact="-0.0109"/>
              <dgm:constr type="w" for="ch" forName="Accent1" refType="w" fact="0.4334"/>
              <dgm:constr type="h" for="ch" forName="Accent1" refType="h" fact="0.806"/>
              <dgm:constr type="r" for="ch" forName="ParentBackground1" refType="w" fact="0.932"/>
              <dgm:constr type="t" for="ch" forName="ParentBackground1" refType="h" fact="0.1262"/>
              <dgm:constr type="w" for="ch" forName="ParentBackground1" refType="w" fact="0.2868"/>
              <dgm:constr type="h" for="ch" forName="ParentBackground1" refType="h" fact="0.5319"/>
              <dgm:constr type="r" for="ch" forName="Child1" refType="w" fact="0.932"/>
              <dgm:constr type="t" for="ch" forName="Child1" refType="h" fact="0.6876"/>
              <dgm:constr type="w" for="ch" forName="Child1" refType="w" fact="0.2868"/>
              <dgm:constr type="h" for="ch" forName="Child1" refType="h" fact="0.3124"/>
            </dgm:constrLst>
          </dgm:if>
          <dgm:if name="Name20" axis="ch" ptType="node" func="cnt" op="equ" val="4">
            <dgm:alg type="composite">
              <dgm:param type="ar" val="2.4437"/>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Parent4" refType="w" fact="0.1943"/>
              <dgm:constr type="t" for="ch" forName="Parent4" refType="h" fact="0.2022"/>
              <dgm:constr type="w" for="ch" forName="Parent4" refType="w" fact="0.1555"/>
              <dgm:constr type="h" for="ch" forName="Parent4" refType="h" fact="0.3799"/>
              <dgm:constr type="r" for="ch" forName="Parent3" refType="w" fact="0.4353"/>
              <dgm:constr type="t" for="ch" forName="Parent3" refType="h" fact="0.2022"/>
              <dgm:constr type="w" for="ch" forName="Parent3" refType="w" fact="0.1555"/>
              <dgm:constr type="h" for="ch" forName="Parent3" refType="h" fact="0.3799"/>
              <dgm:constr type="r" for="ch" forName="Parent2" refType="w" fact="0.6763"/>
              <dgm:constr type="t" for="ch" forName="Parent2" refType="h" fact="0.2022"/>
              <dgm:constr type="w" for="ch" forName="Parent2" refType="w" fact="0.1555"/>
              <dgm:constr type="h" for="ch" forName="Parent2" refType="h" fact="0.3799"/>
              <dgm:constr type="r" for="ch" forName="Parent1" refType="w" fact="0.9173"/>
              <dgm:constr type="t" for="ch" forName="Parent1" refType="h" fact="0.2022"/>
              <dgm:constr type="w" for="ch" forName="Parent1" refType="w" fact="0.1555"/>
              <dgm:constr type="h" for="ch" forName="Parent1" refType="h" fact="0.3799"/>
              <dgm:constr type="r" for="ch" forName="Accent4" refType="w" fact="0.2332"/>
              <dgm:constr type="t" for="ch" forName="Accent4" refType="h" fact="0.1072"/>
              <dgm:constr type="w" for="ch" forName="Accent4" refType="w" fact="0.2332"/>
              <dgm:constr type="h" for="ch" forName="Accent4" refType="h" fact="0.5699"/>
              <dgm:constr type="r" for="ch" forName="ParentBackground4" refType="w" fact="0.2254"/>
              <dgm:constr type="t" for="ch" forName="ParentBackground4" refType="h" fact="0.1262"/>
              <dgm:constr type="w" for="ch" forName="ParentBackground4" refType="w" fact="0.2177"/>
              <dgm:constr type="h" for="ch" forName="ParentBackground4" refType="h" fact="0.5319"/>
              <dgm:constr type="r" for="ch" forName="Child4" refType="w" fact="0.2254"/>
              <dgm:constr type="t" for="ch" forName="Child4" refType="h" fact="0.6876"/>
              <dgm:constr type="w" for="ch" forName="Child4" refType="w" fact="0.2177"/>
              <dgm:constr type="h" for="ch" forName="Child4" refType="h" fact="0.3124"/>
              <dgm:constr type="r" for="ch" forName="Accent3" refType="w" fact="0.5235"/>
              <dgm:constr type="t" for="ch" forName="Accent3" refType="h" fact="-0.0109"/>
              <dgm:constr type="w" for="ch" forName="Accent3" refType="w" fact="0.3298"/>
              <dgm:constr type="h" for="ch" forName="Accent3" refType="h" fact="0.806"/>
              <dgm:constr type="r" for="ch" forName="ParentBackground3" refType="w" fact="0.4664"/>
              <dgm:constr type="t" for="ch" forName="ParentBackground3" refType="h" fact="0.1262"/>
              <dgm:constr type="w" for="ch" forName="ParentBackground3" refType="w" fact="0.2177"/>
              <dgm:constr type="h" for="ch" forName="ParentBackground3" refType="h" fact="0.5319"/>
              <dgm:constr type="r" for="ch" forName="Child3" refType="w" fact="0.4664"/>
              <dgm:constr type="t" for="ch" forName="Child3" refType="h" fact="0.6876"/>
              <dgm:constr type="w" for="ch" forName="Child3" refType="w" fact="0.2177"/>
              <dgm:constr type="h" for="ch" forName="Child3" refType="h" fact="0.3124"/>
              <dgm:constr type="r" for="ch" forName="Accent2" refType="w" fact="0.7635"/>
              <dgm:constr type="t" for="ch" forName="Accent2" refType="h" fact="-0.0109"/>
              <dgm:constr type="w" for="ch" forName="Accent2" refType="w" fact="0.3298"/>
              <dgm:constr type="h" for="ch" forName="Accent2" refType="h" fact="0.806"/>
              <dgm:constr type="r" for="ch" forName="ParentBackground2" refType="w" fact="0.7074"/>
              <dgm:constr type="t" for="ch" forName="ParentBackground2" refType="h" fact="0.1262"/>
              <dgm:constr type="w" for="ch" forName="ParentBackground2" refType="w" fact="0.2177"/>
              <dgm:constr type="h" for="ch" forName="ParentBackground2" refType="h" fact="0.5319"/>
              <dgm:constr type="r" for="ch" forName="Child2" refType="w" fact="0.7074"/>
              <dgm:constr type="t" for="ch" forName="Child2" refType="h" fact="0.6876"/>
              <dgm:constr type="w" for="ch" forName="Child2" refType="w" fact="0.2177"/>
              <dgm:constr type="h" for="ch" forName="Child2" refType="h" fact="0.3124"/>
              <dgm:constr type="r" for="ch" forName="Accent1" refType="w" fact="1.0045"/>
              <dgm:constr type="t" for="ch" forName="Accent1" refType="h" fact="-0.0109"/>
              <dgm:constr type="w" for="ch" forName="Accent1" refType="w" fact="0.3298"/>
              <dgm:constr type="h" for="ch" forName="Accent1" refType="h" fact="0.806"/>
              <dgm:constr type="r" for="ch" forName="ParentBackground1" refType="w" fact="0.9484"/>
              <dgm:constr type="t" for="ch" forName="ParentBackground1" refType="h" fact="0.1262"/>
              <dgm:constr type="w" for="ch" forName="ParentBackground1" refType="w" fact="0.2177"/>
              <dgm:constr type="h" for="ch" forName="ParentBackground1" refType="h" fact="0.5319"/>
              <dgm:constr type="r" for="ch" forName="Child1" refType="w" fact="0.9484"/>
              <dgm:constr type="t" for="ch" forName="Child1" refType="h" fact="0.6876"/>
              <dgm:constr type="w" for="ch" forName="Child1" refType="w" fact="0.2177"/>
              <dgm:constr type="h" for="ch" forName="Child1" refType="h" fact="0.3124"/>
            </dgm:constrLst>
          </dgm:if>
          <dgm:if name="Name21" axis="ch" ptType="node" func="cnt" op="equ" val="5">
            <dgm:alg type="composite">
              <dgm:param type="ar" val="3.0325"/>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Parent5" refType="w" fact="0.1566"/>
              <dgm:constr type="t" for="ch" forName="Parent5" refType="h" fact="0.2022"/>
              <dgm:constr type="w" for="ch" forName="Parent5" refType="w" fact="0.1253"/>
              <dgm:constr type="h" for="ch" forName="Parent5" refType="h" fact="0.3799"/>
              <dgm:constr type="r" for="ch" forName="Parent4" refType="w" fact="0.3508"/>
              <dgm:constr type="t" for="ch" forName="Parent4" refType="h" fact="0.2022"/>
              <dgm:constr type="w" for="ch" forName="Parent4" refType="w" fact="0.1253"/>
              <dgm:constr type="h" for="ch" forName="Parent4" refType="h" fact="0.3799"/>
              <dgm:constr type="r" for="ch" forName="Parent3" refType="w" fact="0.545"/>
              <dgm:constr type="t" for="ch" forName="Parent3" refType="h" fact="0.2022"/>
              <dgm:constr type="w" for="ch" forName="Parent3" refType="w" fact="0.1253"/>
              <dgm:constr type="h" for="ch" forName="Parent3" refType="h" fact="0.3799"/>
              <dgm:constr type="r" for="ch" forName="Parent2" refType="w" fact="0.7391"/>
              <dgm:constr type="t" for="ch" forName="Parent2" refType="h" fact="0.2022"/>
              <dgm:constr type="w" for="ch" forName="Parent2" refType="w" fact="0.1253"/>
              <dgm:constr type="h" for="ch" forName="Parent2" refType="h" fact="0.3799"/>
              <dgm:constr type="r" for="ch" forName="Parent1" refType="w" fact="0.9333"/>
              <dgm:constr type="t" for="ch" forName="Parent1" refType="h" fact="0.2022"/>
              <dgm:constr type="w" for="ch" forName="Parent1" refType="w" fact="0.1253"/>
              <dgm:constr type="h" for="ch" forName="Parent1" refType="h" fact="0.3799"/>
              <dgm:constr type="r" for="ch" forName="Accent5" refType="w" fact="0.1879"/>
              <dgm:constr type="t" for="ch" forName="Accent5" refType="h" fact="0.1072"/>
              <dgm:constr type="w" for="ch" forName="Accent5" refType="w" fact="0.1879"/>
              <dgm:constr type="h" for="ch" forName="Accent5" refType="h" fact="0.5699"/>
              <dgm:constr type="r" for="ch" forName="ParentBackground5" refType="w" fact="0.1817"/>
              <dgm:constr type="t" for="ch" forName="ParentBackground5" refType="h" fact="0.1262"/>
              <dgm:constr type="w" for="ch" forName="ParentBackground5" refType="w" fact="0.1754"/>
              <dgm:constr type="h" for="ch" forName="ParentBackground5" refType="h" fact="0.5319"/>
              <dgm:constr type="r" for="ch" forName="Child5" refType="w" fact="0.1817"/>
              <dgm:constr type="t" for="ch" forName="Child5" refType="h" fact="0.6876"/>
              <dgm:constr type="w" for="ch" forName="Child5" refType="w" fact="0.1754"/>
              <dgm:constr type="h" for="ch" forName="Child5" refType="h" fact="0.3124"/>
              <dgm:constr type="r" for="ch" forName="Accent4" refType="w" fact="0.4211"/>
              <dgm:constr type="t" for="ch" forName="Accent4" refType="h" fact="-0.0109"/>
              <dgm:constr type="w" for="ch" forName="Accent4" refType="w" fact="0.2657"/>
              <dgm:constr type="h" for="ch" forName="Accent4" refType="h" fact="0.806"/>
              <dgm:constr type="r" for="ch" forName="ParentBackground4" refType="w" fact="0.3758"/>
              <dgm:constr type="t" for="ch" forName="ParentBackground4" refType="h" fact="0.1262"/>
              <dgm:constr type="w" for="ch" forName="ParentBackground4" refType="w" fact="0.1754"/>
              <dgm:constr type="h" for="ch" forName="ParentBackground4" refType="h" fact="0.5319"/>
              <dgm:constr type="r" for="ch" forName="Child4" refType="w" fact="0.3758"/>
              <dgm:constr type="t" for="ch" forName="Child4" refType="h" fact="0.6876"/>
              <dgm:constr type="w" for="ch" forName="Child4" refType="w" fact="0.1754"/>
              <dgm:constr type="h" for="ch" forName="Child4" refType="h" fact="0.3124"/>
              <dgm:constr type="r" for="ch" forName="Accent3" refType="w" fact="0.6152"/>
              <dgm:constr type="t" for="ch" forName="Accent3" refType="h" fact="-0.0109"/>
              <dgm:constr type="w" for="ch" forName="Accent3" refType="w" fact="0.2657"/>
              <dgm:constr type="h" for="ch" forName="Accent3" refType="h" fact="0.806"/>
              <dgm:constr type="r" for="ch" forName="ParentBackground3" refType="w" fact="0.57"/>
              <dgm:constr type="t" for="ch" forName="ParentBackground3" refType="h" fact="0.1262"/>
              <dgm:constr type="w" for="ch" forName="ParentBackground3" refType="w" fact="0.1754"/>
              <dgm:constr type="h" for="ch" forName="ParentBackground3" refType="h" fact="0.5319"/>
              <dgm:constr type="r" for="ch" forName="Child3" refType="w" fact="0.57"/>
              <dgm:constr type="t" for="ch" forName="Child3" refType="h" fact="0.6876"/>
              <dgm:constr type="w" for="ch" forName="Child3" refType="w" fact="0.1754"/>
              <dgm:constr type="h" for="ch" forName="Child3" refType="h" fact="0.3124"/>
              <dgm:constr type="r" for="ch" forName="Accent2" refType="w" fact="0.8094"/>
              <dgm:constr type="t" for="ch" forName="Accent2" refType="h" fact="-0.0109"/>
              <dgm:constr type="w" for="ch" forName="Accent2" refType="w" fact="0.2657"/>
              <dgm:constr type="h" for="ch" forName="Accent2" refType="h" fact="0.806"/>
              <dgm:constr type="r" for="ch" forName="ParentBackground2" refType="w" fact="0.7642"/>
              <dgm:constr type="t" for="ch" forName="ParentBackground2" refType="h" fact="0.1262"/>
              <dgm:constr type="w" for="ch" forName="ParentBackground2" refType="w" fact="0.1754"/>
              <dgm:constr type="h" for="ch" forName="ParentBackground2" refType="h" fact="0.5319"/>
              <dgm:constr type="r" for="ch" forName="Child2" refType="w" fact="0.7642"/>
              <dgm:constr type="t" for="ch" forName="Child2" refType="h" fact="0.6876"/>
              <dgm:constr type="w" for="ch" forName="Child2" refType="w" fact="0.1754"/>
              <dgm:constr type="h" for="ch" forName="Child2" refType="h" fact="0.3124"/>
              <dgm:constr type="r" for="ch" forName="Accent1" refType="w" fact="1.0036"/>
              <dgm:constr type="t" for="ch" forName="Accent1" refType="h" fact="-0.0109"/>
              <dgm:constr type="w" for="ch" forName="Accent1" refType="w" fact="0.2657"/>
              <dgm:constr type="h" for="ch" forName="Accent1" refType="h" fact="0.806"/>
              <dgm:constr type="r" for="ch" forName="ParentBackground1" refType="w" fact="0.9584"/>
              <dgm:constr type="t" for="ch" forName="ParentBackground1" refType="h" fact="0.1262"/>
              <dgm:constr type="w" for="ch" forName="ParentBackground1" refType="w" fact="0.1754"/>
              <dgm:constr type="h" for="ch" forName="ParentBackground1" refType="h" fact="0.5319"/>
              <dgm:constr type="r" for="ch" forName="Child1" refType="w" fact="0.9584"/>
              <dgm:constr type="t" for="ch" forName="Child1" refType="h" fact="0.6876"/>
              <dgm:constr type="w" for="ch" forName="Child1" refType="w" fact="0.1754"/>
              <dgm:constr type="h" for="ch" forName="Child1" refType="h" fact="0.3124"/>
            </dgm:constrLst>
          </dgm:if>
          <dgm:if name="Name22" axis="ch" ptType="node" func="cnt" op="equ" val="6">
            <dgm:alg type="composite">
              <dgm:param type="ar" val="3.6214"/>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r" for="ch" forName="Parent6" refType="w" fact="0.1311"/>
              <dgm:constr type="t" for="ch" forName="Parent6" refType="h" fact="0.2022"/>
              <dgm:constr type="w" for="ch" forName="Parent6" refType="w" fact="0.1049"/>
              <dgm:constr type="h" for="ch" forName="Parent6" refType="h" fact="0.3799"/>
              <dgm:constr type="r" for="ch" forName="Parent5" refType="w" fact="0.2937"/>
              <dgm:constr type="t" for="ch" forName="Parent5" refType="h" fact="0.2022"/>
              <dgm:constr type="w" for="ch" forName="Parent5" refType="w" fact="0.1049"/>
              <dgm:constr type="h" for="ch" forName="Parent5" refType="h" fact="0.3799"/>
              <dgm:constr type="r" for="ch" forName="Parent4" refType="w" fact="0.4563"/>
              <dgm:constr type="t" for="ch" forName="Parent4" refType="h" fact="0.2022"/>
              <dgm:constr type="w" for="ch" forName="Parent4" refType="w" fact="0.1049"/>
              <dgm:constr type="h" for="ch" forName="Parent4" refType="h" fact="0.3799"/>
              <dgm:constr type="r" for="ch" forName="Parent3" refType="w" fact="0.619"/>
              <dgm:constr type="t" for="ch" forName="Parent3" refType="h" fact="0.2022"/>
              <dgm:constr type="w" for="ch" forName="Parent3" refType="w" fact="0.1049"/>
              <dgm:constr type="h" for="ch" forName="Parent3" refType="h" fact="0.3799"/>
              <dgm:constr type="r" for="ch" forName="Parent2" refType="w" fact="0.7816"/>
              <dgm:constr type="t" for="ch" forName="Parent2" refType="h" fact="0.2022"/>
              <dgm:constr type="w" for="ch" forName="Parent2" refType="w" fact="0.1049"/>
              <dgm:constr type="h" for="ch" forName="Parent2" refType="h" fact="0.3799"/>
              <dgm:constr type="r" for="ch" forName="Parent1" refType="w" fact="0.9442"/>
              <dgm:constr type="t" for="ch" forName="Parent1" refType="h" fact="0.2022"/>
              <dgm:constr type="w" for="ch" forName="Parent1" refType="w" fact="0.1049"/>
              <dgm:constr type="h" for="ch" forName="Parent1" refType="h" fact="0.3799"/>
              <dgm:constr type="r" for="ch" forName="Accent6" refType="w" fact="0.1574"/>
              <dgm:constr type="t" for="ch" forName="Accent6" refType="h" fact="0.1072"/>
              <dgm:constr type="w" for="ch" forName="Accent6" refType="w" fact="0.1574"/>
              <dgm:constr type="h" for="ch" forName="Accent6" refType="h" fact="0.5699"/>
              <dgm:constr type="r" for="ch" forName="ParentBackground6" refType="w" fact="0.1521"/>
              <dgm:constr type="t" for="ch" forName="ParentBackground6" refType="h" fact="0.1262"/>
              <dgm:constr type="w" for="ch" forName="ParentBackground6" refType="w" fact="0.1469"/>
              <dgm:constr type="h" for="ch" forName="ParentBackground6" refType="h" fact="0.5319"/>
              <dgm:constr type="r" for="ch" forName="Child6" refType="w" fact="0.1521"/>
              <dgm:constr type="t" for="ch" forName="Child6" refType="h" fact="0.6876"/>
              <dgm:constr type="w" for="ch" forName="Child6" refType="w" fact="0.1469"/>
              <dgm:constr type="h" for="ch" forName="Child6" refType="h" fact="0.3124"/>
              <dgm:constr type="r" for="ch" forName="Accent5" refType="w" fact="0.3526"/>
              <dgm:constr type="t" for="ch" forName="Accent5" refType="h" fact="-0.0109"/>
              <dgm:constr type="w" for="ch" forName="Accent5" refType="w" fact="0.2226"/>
              <dgm:constr type="h" for="ch" forName="Accent5" refType="h" fact="0.806"/>
              <dgm:constr type="r" for="ch" forName="ParentBackground5" refType="w" fact="0.3147"/>
              <dgm:constr type="t" for="ch" forName="ParentBackground5" refType="h" fact="0.1262"/>
              <dgm:constr type="w" for="ch" forName="ParentBackground5" refType="w" fact="0.1469"/>
              <dgm:constr type="h" for="ch" forName="ParentBackground5" refType="h" fact="0.5319"/>
              <dgm:constr type="r" for="ch" forName="Child5" refType="w" fact="0.3147"/>
              <dgm:constr type="t" for="ch" forName="Child5" refType="h" fact="0.6876"/>
              <dgm:constr type="w" for="ch" forName="Child5" refType="w" fact="0.1469"/>
              <dgm:constr type="h" for="ch" forName="Child5" refType="h" fact="0.3124"/>
              <dgm:constr type="r" for="ch" forName="Accent4" refType="w" fact="0.5152"/>
              <dgm:constr type="t" for="ch" forName="Accent4" refType="h" fact="-0.0109"/>
              <dgm:constr type="w" for="ch" forName="Accent4" refType="w" fact="0.2226"/>
              <dgm:constr type="h" for="ch" forName="Accent4" refType="h" fact="0.806"/>
              <dgm:constr type="r" for="ch" forName="ParentBackground4" refType="w" fact="0.4773"/>
              <dgm:constr type="t" for="ch" forName="ParentBackground4" refType="h" fact="0.1262"/>
              <dgm:constr type="w" for="ch" forName="ParentBackground4" refType="w" fact="0.1469"/>
              <dgm:constr type="h" for="ch" forName="ParentBackground4" refType="h" fact="0.5319"/>
              <dgm:constr type="r" for="ch" forName="Child4" refType="w" fact="0.4773"/>
              <dgm:constr type="t" for="ch" forName="Child4" refType="h" fact="0.6876"/>
              <dgm:constr type="w" for="ch" forName="Child4" refType="w" fact="0.1469"/>
              <dgm:constr type="h" for="ch" forName="Child4" refType="h" fact="0.3124"/>
              <dgm:constr type="r" for="ch" forName="Accent3" refType="w" fact="0.6778"/>
              <dgm:constr type="t" for="ch" forName="Accent3" refType="h" fact="-0.0109"/>
              <dgm:constr type="w" for="ch" forName="Accent3" refType="w" fact="0.2226"/>
              <dgm:constr type="h" for="ch" forName="Accent3" refType="h" fact="0.806"/>
              <dgm:constr type="r" for="ch" forName="ParentBackground3" refType="w" fact="0.6399"/>
              <dgm:constr type="t" for="ch" forName="ParentBackground3" refType="h" fact="0.1262"/>
              <dgm:constr type="w" for="ch" forName="ParentBackground3" refType="w" fact="0.1469"/>
              <dgm:constr type="h" for="ch" forName="ParentBackground3" refType="h" fact="0.5319"/>
              <dgm:constr type="r" for="ch" forName="Child3" refType="w" fact="0.6399"/>
              <dgm:constr type="t" for="ch" forName="Child3" refType="h" fact="0.6876"/>
              <dgm:constr type="w" for="ch" forName="Child3" refType="w" fact="0.1469"/>
              <dgm:constr type="h" for="ch" forName="Child3" refType="h" fact="0.3124"/>
              <dgm:constr type="r" for="ch" forName="Accent2" refType="w" fact="0.8404"/>
              <dgm:constr type="t" for="ch" forName="Accent2" refType="h" fact="-0.0109"/>
              <dgm:constr type="w" for="ch" forName="Accent2" refType="w" fact="0.2226"/>
              <dgm:constr type="h" for="ch" forName="Accent2" refType="h" fact="0.806"/>
              <dgm:constr type="r" for="ch" forName="ParentBackground2" refType="w" fact="0.8025"/>
              <dgm:constr type="t" for="ch" forName="ParentBackground2" refType="h" fact="0.1262"/>
              <dgm:constr type="w" for="ch" forName="ParentBackground2" refType="w" fact="0.1469"/>
              <dgm:constr type="h" for="ch" forName="ParentBackground2" refType="h" fact="0.5319"/>
              <dgm:constr type="r" for="ch" forName="Child2" refType="w" fact="0.8025"/>
              <dgm:constr type="t" for="ch" forName="Child2" refType="h" fact="0.6876"/>
              <dgm:constr type="w" for="ch" forName="Child2" refType="w" fact="0.1469"/>
              <dgm:constr type="h" for="ch" forName="Child2" refType="h" fact="0.3124"/>
              <dgm:constr type="r" for="ch" forName="Accent1" refType="w" fact="1.003"/>
              <dgm:constr type="t" for="ch" forName="Accent1" refType="h" fact="-0.0109"/>
              <dgm:constr type="w" for="ch" forName="Accent1" refType="w" fact="0.2226"/>
              <dgm:constr type="h" for="ch" forName="Accent1" refType="h" fact="0.806"/>
              <dgm:constr type="r" for="ch" forName="ParentBackground1" refType="w" fact="0.9652"/>
              <dgm:constr type="t" for="ch" forName="ParentBackground1" refType="h" fact="0.1262"/>
              <dgm:constr type="w" for="ch" forName="ParentBackground1" refType="w" fact="0.1469"/>
              <dgm:constr type="h" for="ch" forName="ParentBackground1" refType="h" fact="0.5319"/>
              <dgm:constr type="r" for="ch" forName="Child1" refType="w" fact="0.9652"/>
              <dgm:constr type="t" for="ch" forName="Child1" refType="h" fact="0.6876"/>
              <dgm:constr type="w" for="ch" forName="Child1" refType="w" fact="0.1469"/>
              <dgm:constr type="h" for="ch" forName="Child1" refType="h" fact="0.3124"/>
            </dgm:constrLst>
          </dgm:if>
          <dgm:if name="Name23" axis="ch" ptType="node" func="cnt" op="equ" val="7">
            <dgm:alg type="composite">
              <dgm:param type="ar" val="4.2103"/>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r" for="ch" forName="Parent7" refType="w" fact="0.1128"/>
              <dgm:constr type="t" for="ch" forName="Parent7" refType="h" fact="0.2022"/>
              <dgm:constr type="w" for="ch" forName="Parent7" refType="w" fact="0.0902"/>
              <dgm:constr type="h" for="ch" forName="Parent7" refType="h" fact="0.3799"/>
              <dgm:constr type="r" for="ch" forName="Parent6" refType="w" fact="0.2527"/>
              <dgm:constr type="t" for="ch" forName="Parent6" refType="h" fact="0.2022"/>
              <dgm:constr type="w" for="ch" forName="Parent6" refType="w" fact="0.0902"/>
              <dgm:constr type="h" for="ch" forName="Parent6" refType="h" fact="0.3799"/>
              <dgm:constr type="r" for="ch" forName="Parent5" refType="w" fact="0.3925"/>
              <dgm:constr type="t" for="ch" forName="Parent5" refType="h" fact="0.2022"/>
              <dgm:constr type="w" for="ch" forName="Parent5" refType="w" fact="0.0902"/>
              <dgm:constr type="h" for="ch" forName="Parent5" refType="h" fact="0.3799"/>
              <dgm:constr type="r" for="ch" forName="Parent4" refType="w" fact="0.5324"/>
              <dgm:constr type="t" for="ch" forName="Parent4" refType="h" fact="0.2022"/>
              <dgm:constr type="w" for="ch" forName="Parent4" refType="w" fact="0.0902"/>
              <dgm:constr type="h" for="ch" forName="Parent4" refType="h" fact="0.3799"/>
              <dgm:constr type="r" for="ch" forName="Parent3" refType="w" fact="0.6723"/>
              <dgm:constr type="t" for="ch" forName="Parent3" refType="h" fact="0.2022"/>
              <dgm:constr type="w" for="ch" forName="Parent3" refType="w" fact="0.0902"/>
              <dgm:constr type="h" for="ch" forName="Parent3" refType="h" fact="0.3799"/>
              <dgm:constr type="r" for="ch" forName="Parent2" refType="w" fact="0.8121"/>
              <dgm:constr type="t" for="ch" forName="Parent2" refType="h" fact="0.2022"/>
              <dgm:constr type="w" for="ch" forName="Parent2" refType="w" fact="0.0902"/>
              <dgm:constr type="h" for="ch" forName="Parent2" refType="h" fact="0.3799"/>
              <dgm:constr type="r" for="ch" forName="Parent1" refType="w" fact="0.952"/>
              <dgm:constr type="t" for="ch" forName="Parent1" refType="h" fact="0.2022"/>
              <dgm:constr type="w" for="ch" forName="Parent1" refType="w" fact="0.0902"/>
              <dgm:constr type="h" for="ch" forName="Parent1" refType="h" fact="0.3799"/>
              <dgm:constr type="r" for="ch" forName="Accent7" refType="w" fact="0.1354"/>
              <dgm:constr type="t" for="ch" forName="Accent7" refType="h" fact="0.1072"/>
              <dgm:constr type="w" for="ch" forName="Accent7" refType="w" fact="0.1354"/>
              <dgm:constr type="h" for="ch" forName="Accent7" refType="h" fact="0.5699"/>
              <dgm:constr type="r" for="ch" forName="ParentBackground7" refType="w" fact="0.1308"/>
              <dgm:constr type="t" for="ch" forName="ParentBackground7" refType="h" fact="0.1262"/>
              <dgm:constr type="w" for="ch" forName="ParentBackground7" refType="w" fact="0.1263"/>
              <dgm:constr type="h" for="ch" forName="ParentBackground7" refType="h" fact="0.5319"/>
              <dgm:constr type="r" for="ch" forName="Child7" refType="w" fact="0.1308"/>
              <dgm:constr type="t" for="ch" forName="Child7" refType="h" fact="0.6876"/>
              <dgm:constr type="w" for="ch" forName="Child7" refType="w" fact="0.1263"/>
              <dgm:constr type="h" for="ch" forName="Child7" refType="h" fact="0.3124"/>
              <dgm:constr type="r" for="ch" forName="Accent6" refType="w" fact="0.3033"/>
              <dgm:constr type="t" for="ch" forName="Accent6" refType="h" fact="-0.0109"/>
              <dgm:constr type="w" for="ch" forName="Accent6" refType="w" fact="0.1915"/>
              <dgm:constr type="h" for="ch" forName="Accent6" refType="h" fact="0.806"/>
              <dgm:constr type="r" for="ch" forName="ParentBackground6" refType="w" fact="0.2707"/>
              <dgm:constr type="t" for="ch" forName="ParentBackground6" refType="h" fact="0.1262"/>
              <dgm:constr type="w" for="ch" forName="ParentBackground6" refType="w" fact="0.1263"/>
              <dgm:constr type="h" for="ch" forName="ParentBackground6" refType="h" fact="0.5319"/>
              <dgm:constr type="r" for="ch" forName="Child6" refType="w" fact="0.2707"/>
              <dgm:constr type="t" for="ch" forName="Child6" refType="h" fact="0.6876"/>
              <dgm:constr type="w" for="ch" forName="Child6" refType="w" fact="0.1263"/>
              <dgm:constr type="h" for="ch" forName="Child6" refType="h" fact="0.3124"/>
              <dgm:constr type="r" for="ch" forName="Accent5" refType="w" fact="0.4431"/>
              <dgm:constr type="t" for="ch" forName="Accent5" refType="h" fact="-0.0109"/>
              <dgm:constr type="w" for="ch" forName="Accent5" refType="w" fact="0.1915"/>
              <dgm:constr type="h" for="ch" forName="Accent5" refType="h" fact="0.806"/>
              <dgm:constr type="r" for="ch" forName="ParentBackground5" refType="w" fact="0.4106"/>
              <dgm:constr type="t" for="ch" forName="ParentBackground5" refType="h" fact="0.1262"/>
              <dgm:constr type="w" for="ch" forName="ParentBackground5" refType="w" fact="0.1263"/>
              <dgm:constr type="h" for="ch" forName="ParentBackground5" refType="h" fact="0.5319"/>
              <dgm:constr type="r" for="ch" forName="Child5" refType="w" fact="0.4106"/>
              <dgm:constr type="t" for="ch" forName="Child5" refType="h" fact="0.6876"/>
              <dgm:constr type="w" for="ch" forName="Child5" refType="w" fact="0.1263"/>
              <dgm:constr type="h" for="ch" forName="Child5" refType="h" fact="0.3124"/>
              <dgm:constr type="r" for="ch" forName="Accent4" refType="w" fact="0.583"/>
              <dgm:constr type="t" for="ch" forName="Accent4" refType="h" fact="-0.0109"/>
              <dgm:constr type="w" for="ch" forName="Accent4" refType="w" fact="0.1915"/>
              <dgm:constr type="h" for="ch" forName="Accent4" refType="h" fact="0.806"/>
              <dgm:constr type="r" for="ch" forName="ParentBackground4" refType="w" fact="0.5504"/>
              <dgm:constr type="t" for="ch" forName="ParentBackground4" refType="h" fact="0.1262"/>
              <dgm:constr type="w" for="ch" forName="ParentBackground4" refType="w" fact="0.1263"/>
              <dgm:constr type="h" for="ch" forName="ParentBackground4" refType="h" fact="0.5319"/>
              <dgm:constr type="r" for="ch" forName="Child4" refType="w" fact="0.5504"/>
              <dgm:constr type="t" for="ch" forName="Child4" refType="h" fact="0.6876"/>
              <dgm:constr type="w" for="ch" forName="Child4" refType="w" fact="0.1263"/>
              <dgm:constr type="h" for="ch" forName="Child4" refType="h" fact="0.3124"/>
              <dgm:constr type="r" for="ch" forName="Accent3" refType="w" fact="0.7229"/>
              <dgm:constr type="t" for="ch" forName="Accent3" refType="h" fact="-0.0109"/>
              <dgm:constr type="w" for="ch" forName="Accent3" refType="w" fact="0.1915"/>
              <dgm:constr type="h" for="ch" forName="Accent3" refType="h" fact="0.806"/>
              <dgm:constr type="r" for="ch" forName="ParentBackground3" refType="w" fact="0.6903"/>
              <dgm:constr type="t" for="ch" forName="ParentBackground3" refType="h" fact="0.1262"/>
              <dgm:constr type="w" for="ch" forName="ParentBackground3" refType="w" fact="0.1263"/>
              <dgm:constr type="h" for="ch" forName="ParentBackground3" refType="h" fact="0.5319"/>
              <dgm:constr type="r" for="ch" forName="Child3" refType="w" fact="0.6903"/>
              <dgm:constr type="t" for="ch" forName="Child3" refType="h" fact="0.6876"/>
              <dgm:constr type="w" for="ch" forName="Child3" refType="w" fact="0.1263"/>
              <dgm:constr type="h" for="ch" forName="Child3" refType="h" fact="0.3124"/>
              <dgm:constr type="r" for="ch" forName="Accent2" refType="w" fact="0.8627"/>
              <dgm:constr type="t" for="ch" forName="Accent2" refType="h" fact="-0.0109"/>
              <dgm:constr type="w" for="ch" forName="Accent2" refType="w" fact="0.1915"/>
              <dgm:constr type="h" for="ch" forName="Accent2" refType="h" fact="0.806"/>
              <dgm:constr type="r" for="ch" forName="ParentBackground2" refType="w" fact="0.8302"/>
              <dgm:constr type="t" for="ch" forName="ParentBackground2" refType="h" fact="0.1262"/>
              <dgm:constr type="w" for="ch" forName="ParentBackground2" refType="w" fact="0.1263"/>
              <dgm:constr type="h" for="ch" forName="ParentBackground2" refType="h" fact="0.5319"/>
              <dgm:constr type="r" for="ch" forName="Child2" refType="w" fact="0.8302"/>
              <dgm:constr type="t" for="ch" forName="Child2" refType="h" fact="0.6876"/>
              <dgm:constr type="w" for="ch" forName="Child2" refType="w" fact="0.1263"/>
              <dgm:constr type="h" for="ch" forName="Child2" refType="h" fact="0.3124"/>
              <dgm:constr type="r" for="ch" forName="Accent1" refType="w" fact="1.0026"/>
              <dgm:constr type="t" for="ch" forName="Accent1" refType="h" fact="-0.0109"/>
              <dgm:constr type="w" for="ch" forName="Accent1" refType="w" fact="0.1915"/>
              <dgm:constr type="h" for="ch" forName="Accent1" refType="h" fact="0.806"/>
              <dgm:constr type="r" for="ch" forName="ParentBackground1" refType="w" fact="0.97"/>
              <dgm:constr type="t" for="ch" forName="ParentBackground1" refType="h" fact="0.1262"/>
              <dgm:constr type="w" for="ch" forName="ParentBackground1" refType="w" fact="0.1263"/>
              <dgm:constr type="h" for="ch" forName="ParentBackground1" refType="h" fact="0.5319"/>
              <dgm:constr type="r" for="ch" forName="Child1" refType="w" fact="0.97"/>
              <dgm:constr type="t" for="ch" forName="Child1" refType="h" fact="0.6876"/>
              <dgm:constr type="w" for="ch" forName="Child1" refType="w" fact="0.1263"/>
              <dgm:constr type="h" for="ch" forName="Child1" refType="h" fact="0.3124"/>
            </dgm:constrLst>
          </dgm:if>
          <dgm:if name="Name24" axis="ch" ptType="node" func="cnt" op="equ" val="8">
            <dgm:alg type="composite">
              <dgm:param type="ar" val="4.7991"/>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r" for="ch" forName="Parent8" refType="w" fact="0.099"/>
              <dgm:constr type="t" for="ch" forName="Parent8" refType="h" fact="0.2022"/>
              <dgm:constr type="w" for="ch" forName="Parent8" refType="w" fact="0.0792"/>
              <dgm:constr type="h" for="ch" forName="Parent8" refType="h" fact="0.3799"/>
              <dgm:constr type="r" for="ch" forName="Parent7" refType="w" fact="0.2217"/>
              <dgm:constr type="t" for="ch" forName="Parent7" refType="h" fact="0.2022"/>
              <dgm:constr type="w" for="ch" forName="Parent7" refType="w" fact="0.0792"/>
              <dgm:constr type="h" for="ch" forName="Parent7" refType="h" fact="0.3799"/>
              <dgm:constr type="r" for="ch" forName="Parent6" refType="w" fact="0.3444"/>
              <dgm:constr type="t" for="ch" forName="Parent6" refType="h" fact="0.2022"/>
              <dgm:constr type="w" for="ch" forName="Parent6" refType="w" fact="0.0792"/>
              <dgm:constr type="h" for="ch" forName="Parent6" refType="h" fact="0.3799"/>
              <dgm:constr type="r" for="ch" forName="Parent5" refType="w" fact="0.4671"/>
              <dgm:constr type="t" for="ch" forName="Parent5" refType="h" fact="0.2022"/>
              <dgm:constr type="w" for="ch" forName="Parent5" refType="w" fact="0.0792"/>
              <dgm:constr type="h" for="ch" forName="Parent5" refType="h" fact="0.3799"/>
              <dgm:constr type="r" for="ch" forName="Parent4" refType="w" fact="0.5898"/>
              <dgm:constr type="t" for="ch" forName="Parent4" refType="h" fact="0.2022"/>
              <dgm:constr type="w" for="ch" forName="Parent4" refType="w" fact="0.0792"/>
              <dgm:constr type="h" for="ch" forName="Parent4" refType="h" fact="0.3799"/>
              <dgm:constr type="r" for="ch" forName="Parent3" refType="w" fact="0.7125"/>
              <dgm:constr type="t" for="ch" forName="Parent3" refType="h" fact="0.2022"/>
              <dgm:constr type="w" for="ch" forName="Parent3" refType="w" fact="0.0792"/>
              <dgm:constr type="h" for="ch" forName="Parent3" refType="h" fact="0.3799"/>
              <dgm:constr type="r" for="ch" forName="Parent2" refType="w" fact="0.8352"/>
              <dgm:constr type="t" for="ch" forName="Parent2" refType="h" fact="0.2022"/>
              <dgm:constr type="w" for="ch" forName="Parent2" refType="w" fact="0.0792"/>
              <dgm:constr type="h" for="ch" forName="Parent2" refType="h" fact="0.3799"/>
              <dgm:constr type="r" for="ch" forName="Parent1" refType="w" fact="0.9579"/>
              <dgm:constr type="t" for="ch" forName="Parent1" refType="h" fact="0.2022"/>
              <dgm:constr type="w" for="ch" forName="Parent1" refType="w" fact="0.0792"/>
              <dgm:constr type="h" for="ch" forName="Parent1" refType="h" fact="0.3799"/>
              <dgm:constr type="r" for="ch" forName="Accent8" refType="w" fact="0.1187"/>
              <dgm:constr type="t" for="ch" forName="Accent8" refType="h" fact="0.1072"/>
              <dgm:constr type="w" for="ch" forName="Accent8" refType="w" fact="0.1187"/>
              <dgm:constr type="h" for="ch" forName="Accent8" refType="h" fact="0.5699"/>
              <dgm:constr type="r" for="ch" forName="ParentBackground8" refType="w" fact="0.1148"/>
              <dgm:constr type="t" for="ch" forName="ParentBackground8" refType="h" fact="0.1262"/>
              <dgm:constr type="w" for="ch" forName="ParentBackground8" refType="w" fact="0.1108"/>
              <dgm:constr type="h" for="ch" forName="ParentBackground8" refType="h" fact="0.5319"/>
              <dgm:constr type="r" for="ch" forName="Child8" refType="w" fact="0.1148"/>
              <dgm:constr type="t" for="ch" forName="Child8" refType="h" fact="0.6876"/>
              <dgm:constr type="w" for="ch" forName="Child8" refType="w" fact="0.1108"/>
              <dgm:constr type="h" for="ch" forName="Child8" refType="h" fact="0.3124"/>
              <dgm:constr type="r" for="ch" forName="Accent7" refType="w" fact="0.2661"/>
              <dgm:constr type="t" for="ch" forName="Accent7" refType="h" fact="-0.0109"/>
              <dgm:constr type="w" for="ch" forName="Accent7" refType="w" fact="0.1679"/>
              <dgm:constr type="h" for="ch" forName="Accent7" refType="h" fact="0.806"/>
              <dgm:constr type="r" for="ch" forName="ParentBackground7" refType="w" fact="0.2375"/>
              <dgm:constr type="t" for="ch" forName="ParentBackground7" refType="h" fact="0.1262"/>
              <dgm:constr type="w" for="ch" forName="ParentBackground7" refType="w" fact="0.1108"/>
              <dgm:constr type="h" for="ch" forName="ParentBackground7" refType="h" fact="0.5319"/>
              <dgm:constr type="r" for="ch" forName="Child7" refType="w" fact="0.2375"/>
              <dgm:constr type="t" for="ch" forName="Child7" refType="h" fact="0.6876"/>
              <dgm:constr type="w" for="ch" forName="Child7" refType="w" fact="0.1108"/>
              <dgm:constr type="h" for="ch" forName="Child7" refType="h" fact="0.3124"/>
              <dgm:constr type="r" for="ch" forName="Accent6" refType="w" fact="0.3888"/>
              <dgm:constr type="t" for="ch" forName="Accent6" refType="h" fact="-0.0109"/>
              <dgm:constr type="w" for="ch" forName="Accent6" refType="w" fact="0.1679"/>
              <dgm:constr type="h" for="ch" forName="Accent6" refType="h" fact="0.806"/>
              <dgm:constr type="r" for="ch" forName="ParentBackground6" refType="w" fact="0.3602"/>
              <dgm:constr type="t" for="ch" forName="ParentBackground6" refType="h" fact="0.1262"/>
              <dgm:constr type="w" for="ch" forName="ParentBackground6" refType="w" fact="0.1108"/>
              <dgm:constr type="h" for="ch" forName="ParentBackground6" refType="h" fact="0.5319"/>
              <dgm:constr type="r" for="ch" forName="Child6" refType="w" fact="0.3602"/>
              <dgm:constr type="t" for="ch" forName="Child6" refType="h" fact="0.6876"/>
              <dgm:constr type="w" for="ch" forName="Child6" refType="w" fact="0.1108"/>
              <dgm:constr type="h" for="ch" forName="Child6" refType="h" fact="0.3124"/>
              <dgm:constr type="r" for="ch" forName="Accent5" refType="w" fact="0.5115"/>
              <dgm:constr type="t" for="ch" forName="Accent5" refType="h" fact="-0.0109"/>
              <dgm:constr type="w" for="ch" forName="Accent5" refType="w" fact="0.1679"/>
              <dgm:constr type="h" for="ch" forName="Accent5" refType="h" fact="0.806"/>
              <dgm:constr type="r" for="ch" forName="ParentBackground5" refType="w" fact="0.4829"/>
              <dgm:constr type="t" for="ch" forName="ParentBackground5" refType="h" fact="0.1262"/>
              <dgm:constr type="w" for="ch" forName="ParentBackground5" refType="w" fact="0.1108"/>
              <dgm:constr type="h" for="ch" forName="ParentBackground5" refType="h" fact="0.5319"/>
              <dgm:constr type="r" for="ch" forName="Child5" refType="w" fact="0.4829"/>
              <dgm:constr type="t" for="ch" forName="Child5" refType="h" fact="0.6876"/>
              <dgm:constr type="w" for="ch" forName="Child5" refType="w" fact="0.1108"/>
              <dgm:constr type="h" for="ch" forName="Child5" refType="h" fact="0.3124"/>
              <dgm:constr type="r" for="ch" forName="Accent4" refType="w" fact="0.6342"/>
              <dgm:constr type="t" for="ch" forName="Accent4" refType="h" fact="-0.0109"/>
              <dgm:constr type="w" for="ch" forName="Accent4" refType="w" fact="0.1679"/>
              <dgm:constr type="h" for="ch" forName="Accent4" refType="h" fact="0.806"/>
              <dgm:constr type="r" for="ch" forName="ParentBackground4" refType="w" fact="0.6056"/>
              <dgm:constr type="t" for="ch" forName="ParentBackground4" refType="h" fact="0.1262"/>
              <dgm:constr type="w" for="ch" forName="ParentBackground4" refType="w" fact="0.1108"/>
              <dgm:constr type="h" for="ch" forName="ParentBackground4" refType="h" fact="0.5319"/>
              <dgm:constr type="r" for="ch" forName="Child4" refType="w" fact="0.6056"/>
              <dgm:constr type="t" for="ch" forName="Child4" refType="h" fact="0.6876"/>
              <dgm:constr type="w" for="ch" forName="Child4" refType="w" fact="0.1108"/>
              <dgm:constr type="h" for="ch" forName="Child4" refType="h" fact="0.3124"/>
              <dgm:constr type="r" for="ch" forName="Accent3" refType="w" fact="0.7569"/>
              <dgm:constr type="t" for="ch" forName="Accent3" refType="h" fact="-0.0109"/>
              <dgm:constr type="w" for="ch" forName="Accent3" refType="w" fact="0.1679"/>
              <dgm:constr type="h" for="ch" forName="Accent3" refType="h" fact="0.806"/>
              <dgm:constr type="r" for="ch" forName="ParentBackground3" refType="w" fact="0.7283"/>
              <dgm:constr type="t" for="ch" forName="ParentBackground3" refType="h" fact="0.1262"/>
              <dgm:constr type="w" for="ch" forName="ParentBackground3" refType="w" fact="0.1108"/>
              <dgm:constr type="h" for="ch" forName="ParentBackground3" refType="h" fact="0.5319"/>
              <dgm:constr type="r" for="ch" forName="Child3" refType="w" fact="0.7283"/>
              <dgm:constr type="t" for="ch" forName="Child3" refType="h" fact="0.6876"/>
              <dgm:constr type="w" for="ch" forName="Child3" refType="w" fact="0.1108"/>
              <dgm:constr type="h" for="ch" forName="Child3" refType="h" fact="0.3124"/>
              <dgm:constr type="r" for="ch" forName="Accent2" refType="w" fact="0.8796"/>
              <dgm:constr type="t" for="ch" forName="Accent2" refType="h" fact="-0.0109"/>
              <dgm:constr type="w" for="ch" forName="Accent2" refType="w" fact="0.1679"/>
              <dgm:constr type="h" for="ch" forName="Accent2" refType="h" fact="0.806"/>
              <dgm:constr type="r" for="ch" forName="ParentBackground2" refType="w" fact="0.851"/>
              <dgm:constr type="t" for="ch" forName="ParentBackground2" refType="h" fact="0.1262"/>
              <dgm:constr type="w" for="ch" forName="ParentBackground2" refType="w" fact="0.1108"/>
              <dgm:constr type="h" for="ch" forName="ParentBackground2" refType="h" fact="0.5319"/>
              <dgm:constr type="r" for="ch" forName="Child2" refType="w" fact="0.851"/>
              <dgm:constr type="t" for="ch" forName="Child2" refType="h" fact="0.6876"/>
              <dgm:constr type="w" for="ch" forName="Child2" refType="w" fact="0.1108"/>
              <dgm:constr type="h" for="ch" forName="Child2" refType="h" fact="0.3124"/>
              <dgm:constr type="r" for="ch" forName="Accent1" refType="w" fact="1.0023"/>
              <dgm:constr type="t" for="ch" forName="Accent1" refType="h" fact="-0.0109"/>
              <dgm:constr type="w" for="ch" forName="Accent1" refType="w" fact="0.1679"/>
              <dgm:constr type="h" for="ch" forName="Accent1" refType="h" fact="0.806"/>
              <dgm:constr type="r" for="ch" forName="ParentBackground1" refType="w" fact="0.9737"/>
              <dgm:constr type="t" for="ch" forName="ParentBackground1" refType="h" fact="0.1262"/>
              <dgm:constr type="w" for="ch" forName="ParentBackground1" refType="w" fact="0.1108"/>
              <dgm:constr type="h" for="ch" forName="ParentBackground1" refType="h" fact="0.5319"/>
              <dgm:constr type="r" for="ch" forName="Child1" refType="w" fact="0.9737"/>
              <dgm:constr type="t" for="ch" forName="Child1" refType="h" fact="0.6876"/>
              <dgm:constr type="w" for="ch" forName="Child1" refType="w" fact="0.1108"/>
              <dgm:constr type="h" for="ch" forName="Child1" refType="h" fact="0.3124"/>
            </dgm:constrLst>
          </dgm:if>
          <dgm:if name="Name25" axis="ch" ptType="node" func="cnt" op="equ" val="9">
            <dgm:alg type="composite">
              <dgm:param type="ar" val="5.38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r" for="ch" forName="Parent9" refType="w" fact="0.0881"/>
              <dgm:constr type="t" for="ch" forName="Parent9" refType="h" fact="0.2022"/>
              <dgm:constr type="w" for="ch" forName="Parent9" refType="w" fact="0.0705"/>
              <dgm:constr type="h" for="ch" forName="Parent9" refType="h" fact="0.3799"/>
              <dgm:constr type="r" for="ch" forName="Parent8" refType="w" fact="0.1974"/>
              <dgm:constr type="t" for="ch" forName="Parent8" refType="h" fact="0.2022"/>
              <dgm:constr type="w" for="ch" forName="Parent8" refType="w" fact="0.0705"/>
              <dgm:constr type="h" for="ch" forName="Parent8" refType="h" fact="0.3799"/>
              <dgm:constr type="r" for="ch" forName="Parent7" refType="w" fact="0.3067"/>
              <dgm:constr type="t" for="ch" forName="Parent7" refType="h" fact="0.2022"/>
              <dgm:constr type="w" for="ch" forName="Parent7" refType="w" fact="0.0705"/>
              <dgm:constr type="h" for="ch" forName="Parent7" refType="h" fact="0.3799"/>
              <dgm:constr type="r" for="ch" forName="Parent6" refType="w" fact="0.416"/>
              <dgm:constr type="t" for="ch" forName="Parent6" refType="h" fact="0.2022"/>
              <dgm:constr type="w" for="ch" forName="Parent6" refType="w" fact="0.0705"/>
              <dgm:constr type="h" for="ch" forName="Parent6" refType="h" fact="0.3799"/>
              <dgm:constr type="r" for="ch" forName="Parent5" refType="w" fact="0.5253"/>
              <dgm:constr type="t" for="ch" forName="Parent5" refType="h" fact="0.2022"/>
              <dgm:constr type="w" for="ch" forName="Parent5" refType="w" fact="0.0705"/>
              <dgm:constr type="h" for="ch" forName="Parent5" refType="h" fact="0.3799"/>
              <dgm:constr type="r" for="ch" forName="Parent4" refType="w" fact="0.6346"/>
              <dgm:constr type="t" for="ch" forName="Parent4" refType="h" fact="0.2022"/>
              <dgm:constr type="w" for="ch" forName="Parent4" refType="w" fact="0.0705"/>
              <dgm:constr type="h" for="ch" forName="Parent4" refType="h" fact="0.3799"/>
              <dgm:constr type="r" for="ch" forName="Parent3" refType="w" fact="0.7439"/>
              <dgm:constr type="t" for="ch" forName="Parent3" refType="h" fact="0.2022"/>
              <dgm:constr type="w" for="ch" forName="Parent3" refType="w" fact="0.0705"/>
              <dgm:constr type="h" for="ch" forName="Parent3" refType="h" fact="0.3799"/>
              <dgm:constr type="r" for="ch" forName="Parent2" refType="w" fact="0.8532"/>
              <dgm:constr type="t" for="ch" forName="Parent2" refType="h" fact="0.2022"/>
              <dgm:constr type="w" for="ch" forName="Parent2" refType="w" fact="0.0705"/>
              <dgm:constr type="h" for="ch" forName="Parent2" refType="h" fact="0.3799"/>
              <dgm:constr type="r" for="ch" forName="Parent1" refType="w" fact="0.9625"/>
              <dgm:constr type="t" for="ch" forName="Parent1" refType="h" fact="0.2022"/>
              <dgm:constr type="w" for="ch" forName="Parent1" refType="w" fact="0.0705"/>
              <dgm:constr type="h" for="ch" forName="Parent1" refType="h" fact="0.3799"/>
              <dgm:constr type="r" for="ch" forName="Accent9" refType="w" fact="0.1058"/>
              <dgm:constr type="t" for="ch" forName="Accent9" refType="h" fact="0.1072"/>
              <dgm:constr type="w" for="ch" forName="Accent9" refType="w" fact="0.1058"/>
              <dgm:constr type="h" for="ch" forName="Accent9" refType="h" fact="0.5699"/>
              <dgm:constr type="r" for="ch" forName="ParentBackground9" refType="w" fact="0.1022"/>
              <dgm:constr type="t" for="ch" forName="ParentBackground9" refType="h" fact="0.1262"/>
              <dgm:constr type="w" for="ch" forName="ParentBackground9" refType="w" fact="0.0987"/>
              <dgm:constr type="h" for="ch" forName="ParentBackground9" refType="h" fact="0.5319"/>
              <dgm:constr type="r" for="ch" forName="Child9" refType="w" fact="0.1022"/>
              <dgm:constr type="t" for="ch" forName="Child9" refType="h" fact="0.6876"/>
              <dgm:constr type="w" for="ch" forName="Child9" refType="w" fact="0.0987"/>
              <dgm:constr type="h" for="ch" forName="Child9" refType="h" fact="0.3124"/>
              <dgm:constr type="r" for="ch" forName="Accent8" refType="w" fact="0.237"/>
              <dgm:constr type="t" for="ch" forName="Accent8" refType="h" fact="-0.0109"/>
              <dgm:constr type="w" for="ch" forName="Accent8" refType="w" fact="0.1496"/>
              <dgm:constr type="h" for="ch" forName="Accent8" refType="h" fact="0.806"/>
              <dgm:constr type="r" for="ch" forName="ParentBackground8" refType="w" fact="0.2115"/>
              <dgm:constr type="t" for="ch" forName="ParentBackground8" refType="h" fact="0.1262"/>
              <dgm:constr type="w" for="ch" forName="ParentBackground8" refType="w" fact="0.0987"/>
              <dgm:constr type="h" for="ch" forName="ParentBackground8" refType="h" fact="0.5319"/>
              <dgm:constr type="r" for="ch" forName="Child8" refType="w" fact="0.2115"/>
              <dgm:constr type="t" for="ch" forName="Child8" refType="h" fact="0.6876"/>
              <dgm:constr type="w" for="ch" forName="Child8" refType="w" fact="0.0987"/>
              <dgm:constr type="h" for="ch" forName="Child8" refType="h" fact="0.3124"/>
              <dgm:constr type="r" for="ch" forName="Accent7" refType="w" fact="0.3462"/>
              <dgm:constr type="t" for="ch" forName="Accent7" refType="h" fact="-0.0109"/>
              <dgm:constr type="w" for="ch" forName="Accent7" refType="w" fact="0.1496"/>
              <dgm:constr type="h" for="ch" forName="Accent7" refType="h" fact="0.806"/>
              <dgm:constr type="r" for="ch" forName="ParentBackground7" refType="w" fact="0.3208"/>
              <dgm:constr type="t" for="ch" forName="ParentBackground7" refType="h" fact="0.1262"/>
              <dgm:constr type="w" for="ch" forName="ParentBackground7" refType="w" fact="0.0987"/>
              <dgm:constr type="h" for="ch" forName="ParentBackground7" refType="h" fact="0.5319"/>
              <dgm:constr type="r" for="ch" forName="Child7" refType="w" fact="0.3208"/>
              <dgm:constr type="t" for="ch" forName="Child7" refType="h" fact="0.6876"/>
              <dgm:constr type="w" for="ch" forName="Child7" refType="w" fact="0.0987"/>
              <dgm:constr type="h" for="ch" forName="Child7" refType="h" fact="0.3124"/>
              <dgm:constr type="r" for="ch" forName="Accent6" refType="w" fact="0.4555"/>
              <dgm:constr type="t" for="ch" forName="Accent6" refType="h" fact="-0.0109"/>
              <dgm:constr type="w" for="ch" forName="Accent6" refType="w" fact="0.1496"/>
              <dgm:constr type="h" for="ch" forName="Accent6" refType="h" fact="0.806"/>
              <dgm:constr type="r" for="ch" forName="ParentBackground6" refType="w" fact="0.4301"/>
              <dgm:constr type="t" for="ch" forName="ParentBackground6" refType="h" fact="0.1262"/>
              <dgm:constr type="w" for="ch" forName="ParentBackground6" refType="w" fact="0.0987"/>
              <dgm:constr type="h" for="ch" forName="ParentBackground6" refType="h" fact="0.5319"/>
              <dgm:constr type="r" for="ch" forName="Child6" refType="w" fact="0.4301"/>
              <dgm:constr type="t" for="ch" forName="Child6" refType="h" fact="0.6876"/>
              <dgm:constr type="w" for="ch" forName="Child6" refType="w" fact="0.0987"/>
              <dgm:constr type="h" for="ch" forName="Child6" refType="h" fact="0.3124"/>
              <dgm:constr type="r" for="ch" forName="Accent5" refType="w" fact="0.5648"/>
              <dgm:constr type="t" for="ch" forName="Accent5" refType="h" fact="-0.0109"/>
              <dgm:constr type="w" for="ch" forName="Accent5" refType="w" fact="0.1496"/>
              <dgm:constr type="h" for="ch" forName="Accent5" refType="h" fact="0.806"/>
              <dgm:constr type="r" for="ch" forName="ParentBackground5" refType="w" fact="0.5394"/>
              <dgm:constr type="t" for="ch" forName="ParentBackground5" refType="h" fact="0.1262"/>
              <dgm:constr type="w" for="ch" forName="ParentBackground5" refType="w" fact="0.0987"/>
              <dgm:constr type="h" for="ch" forName="ParentBackground5" refType="h" fact="0.5319"/>
              <dgm:constr type="r" for="ch" forName="Child5" refType="w" fact="0.5394"/>
              <dgm:constr type="t" for="ch" forName="Child5" refType="h" fact="0.6876"/>
              <dgm:constr type="w" for="ch" forName="Child5" refType="w" fact="0.0987"/>
              <dgm:constr type="h" for="ch" forName="Child5" refType="h" fact="0.3124"/>
              <dgm:constr type="r" for="ch" forName="Accent4" refType="w" fact="0.6741"/>
              <dgm:constr type="t" for="ch" forName="Accent4" refType="h" fact="-0.0109"/>
              <dgm:constr type="w" for="ch" forName="Accent4" refType="w" fact="0.1496"/>
              <dgm:constr type="h" for="ch" forName="Accent4" refType="h" fact="0.806"/>
              <dgm:constr type="r" for="ch" forName="ParentBackground4" refType="w" fact="0.6487"/>
              <dgm:constr type="t" for="ch" forName="ParentBackground4" refType="h" fact="0.1262"/>
              <dgm:constr type="w" for="ch" forName="ParentBackground4" refType="w" fact="0.0987"/>
              <dgm:constr type="h" for="ch" forName="ParentBackground4" refType="h" fact="0.5319"/>
              <dgm:constr type="r" for="ch" forName="Child4" refType="w" fact="0.6487"/>
              <dgm:constr type="t" for="ch" forName="Child4" refType="h" fact="0.6876"/>
              <dgm:constr type="w" for="ch" forName="Child4" refType="w" fact="0.0987"/>
              <dgm:constr type="h" for="ch" forName="Child4" refType="h" fact="0.3124"/>
              <dgm:constr type="r" for="ch" forName="Accent3" refType="w" fact="0.7834"/>
              <dgm:constr type="t" for="ch" forName="Accent3" refType="h" fact="-0.0109"/>
              <dgm:constr type="w" for="ch" forName="Accent3" refType="w" fact="0.1496"/>
              <dgm:constr type="h" for="ch" forName="Accent3" refType="h" fact="0.806"/>
              <dgm:constr type="r" for="ch" forName="ParentBackground3" refType="w" fact="0.758"/>
              <dgm:constr type="t" for="ch" forName="ParentBackground3" refType="h" fact="0.1262"/>
              <dgm:constr type="w" for="ch" forName="ParentBackground3" refType="w" fact="0.0987"/>
              <dgm:constr type="h" for="ch" forName="ParentBackground3" refType="h" fact="0.5319"/>
              <dgm:constr type="r" for="ch" forName="Child3" refType="w" fact="0.758"/>
              <dgm:constr type="t" for="ch" forName="Child3" refType="h" fact="0.6876"/>
              <dgm:constr type="w" for="ch" forName="Child3" refType="w" fact="0.0987"/>
              <dgm:constr type="h" for="ch" forName="Child3" refType="h" fact="0.3124"/>
              <dgm:constr type="r" for="ch" forName="Accent2" refType="w" fact="0.8927"/>
              <dgm:constr type="t" for="ch" forName="Accent2" refType="h" fact="-0.0109"/>
              <dgm:constr type="w" for="ch" forName="Accent2" refType="w" fact="0.1496"/>
              <dgm:constr type="h" for="ch" forName="Accent2" refType="h" fact="0.806"/>
              <dgm:constr type="r" for="ch" forName="ParentBackground2" refType="w" fact="0.8673"/>
              <dgm:constr type="t" for="ch" forName="ParentBackground2" refType="h" fact="0.1262"/>
              <dgm:constr type="w" for="ch" forName="ParentBackground2" refType="w" fact="0.0987"/>
              <dgm:constr type="h" for="ch" forName="ParentBackground2" refType="h" fact="0.5319"/>
              <dgm:constr type="r" for="ch" forName="Child2" refType="w" fact="0.8673"/>
              <dgm:constr type="t" for="ch" forName="Child2" refType="h" fact="0.6876"/>
              <dgm:constr type="w" for="ch" forName="Child2" refType="w" fact="0.0987"/>
              <dgm:constr type="h" for="ch" forName="Child2" refType="h" fact="0.3124"/>
              <dgm:constr type="r" for="ch" forName="Accent1" refType="w" fact="1.002"/>
              <dgm:constr type="t" for="ch" forName="Accent1" refType="h" fact="-0.0109"/>
              <dgm:constr type="w" for="ch" forName="Accent1" refType="w" fact="0.1496"/>
              <dgm:constr type="h" for="ch" forName="Accent1" refType="h" fact="0.806"/>
              <dgm:constr type="r" for="ch" forName="ParentBackground1" refType="w" fact="0.9765"/>
              <dgm:constr type="t" for="ch" forName="ParentBackground1" refType="h" fact="0.1262"/>
              <dgm:constr type="w" for="ch" forName="ParentBackground1" refType="w" fact="0.0987"/>
              <dgm:constr type="h" for="ch" forName="ParentBackground1" refType="h" fact="0.5319"/>
              <dgm:constr type="r" for="ch" forName="Child1" refType="w" fact="0.9765"/>
              <dgm:constr type="t" for="ch" forName="Child1" refType="h" fact="0.6876"/>
              <dgm:constr type="w" for="ch" forName="Child1" refType="w" fact="0.0987"/>
              <dgm:constr type="h" for="ch" forName="Child1" refType="h" fact="0.3124"/>
            </dgm:constrLst>
          </dgm:if>
          <dgm:if name="Name26" axis="ch" ptType="node" func="cnt" op="equ" val="10">
            <dgm:alg type="composite">
              <dgm:param type="ar" val="5.9769"/>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7"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r" for="ch" forName="Parent10" refType="w" fact="0.0795"/>
              <dgm:constr type="t" for="ch" forName="Parent10" refType="h" fact="0.2022"/>
              <dgm:constr type="w" for="ch" forName="Parent10" refType="w" fact="0.0636"/>
              <dgm:constr type="h" for="ch" forName="Parent10" refType="h" fact="0.3799"/>
              <dgm:constr type="r" for="ch" forName="Parent9" refType="w" fact="0.178"/>
              <dgm:constr type="t" for="ch" forName="Parent9" refType="h" fact="0.2022"/>
              <dgm:constr type="w" for="ch" forName="Parent9" refType="w" fact="0.0636"/>
              <dgm:constr type="h" for="ch" forName="Parent9" refType="h" fact="0.3799"/>
              <dgm:constr type="r" for="ch" forName="Parent8" refType="w" fact="0.2765"/>
              <dgm:constr type="t" for="ch" forName="Parent8" refType="h" fact="0.2022"/>
              <dgm:constr type="w" for="ch" forName="Parent8" refType="w" fact="0.0636"/>
              <dgm:constr type="h" for="ch" forName="Parent8" refType="h" fact="0.3799"/>
              <dgm:constr type="r" for="ch" forName="Parent7" refType="w" fact="0.375"/>
              <dgm:constr type="t" for="ch" forName="Parent7" refType="h" fact="0.2022"/>
              <dgm:constr type="w" for="ch" forName="Parent7" refType="w" fact="0.0636"/>
              <dgm:constr type="h" for="ch" forName="Parent7" refType="h" fact="0.3799"/>
              <dgm:constr type="r" for="ch" forName="Parent6" refType="w" fact="0.4736"/>
              <dgm:constr type="t" for="ch" forName="Parent6" refType="h" fact="0.2022"/>
              <dgm:constr type="w" for="ch" forName="Parent6" refType="w" fact="0.0636"/>
              <dgm:constr type="h" for="ch" forName="Parent6" refType="h" fact="0.3799"/>
              <dgm:constr type="r" for="ch" forName="Parent5" refType="w" fact="0.5721"/>
              <dgm:constr type="t" for="ch" forName="Parent5" refType="h" fact="0.2022"/>
              <dgm:constr type="w" for="ch" forName="Parent5" refType="w" fact="0.0636"/>
              <dgm:constr type="h" for="ch" forName="Parent5" refType="h" fact="0.3799"/>
              <dgm:constr type="r" for="ch" forName="Parent4" refType="w" fact="0.6706"/>
              <dgm:constr type="t" for="ch" forName="Parent4" refType="h" fact="0.2022"/>
              <dgm:constr type="w" for="ch" forName="Parent4" refType="w" fact="0.0636"/>
              <dgm:constr type="h" for="ch" forName="Parent4" refType="h" fact="0.3799"/>
              <dgm:constr type="r" for="ch" forName="Parent3" refType="w" fact="0.7691"/>
              <dgm:constr type="t" for="ch" forName="Parent3" refType="h" fact="0.2022"/>
              <dgm:constr type="w" for="ch" forName="Parent3" refType="w" fact="0.0636"/>
              <dgm:constr type="h" for="ch" forName="Parent3" refType="h" fact="0.3799"/>
              <dgm:constr type="r" for="ch" forName="Parent2" refType="w" fact="0.8676"/>
              <dgm:constr type="t" for="ch" forName="Parent2" refType="h" fact="0.2022"/>
              <dgm:constr type="w" for="ch" forName="Parent2" refType="w" fact="0.0636"/>
              <dgm:constr type="h" for="ch" forName="Parent2" refType="h" fact="0.3799"/>
              <dgm:constr type="r" for="ch" forName="Parent1" refType="w" fact="0.9662"/>
              <dgm:constr type="t" for="ch" forName="Parent1" refType="h" fact="0.2022"/>
              <dgm:constr type="w" for="ch" forName="Parent1" refType="w" fact="0.0636"/>
              <dgm:constr type="h" for="ch" forName="Parent1" refType="h" fact="0.3799"/>
              <dgm:constr type="r" for="ch" forName="Accent10" refType="w" fact="0.0953"/>
              <dgm:constr type="t" for="ch" forName="Accent10" refType="h" fact="0.1072"/>
              <dgm:constr type="w" for="ch" forName="Accent10" refType="w" fact="0.0953"/>
              <dgm:constr type="h" for="ch" forName="Accent10" refType="h" fact="0.5699"/>
              <dgm:constr type="r" for="ch" forName="ParentBackground10" refType="w" fact="0.0922"/>
              <dgm:constr type="t" for="ch" forName="ParentBackground10" refType="h" fact="0.1262"/>
              <dgm:constr type="w" for="ch" forName="ParentBackground10" refType="w" fact="0.089"/>
              <dgm:constr type="h" for="ch" forName="ParentBackground10" refType="h" fact="0.5319"/>
              <dgm:constr type="r" for="ch" forName="Child10" refType="w" fact="0.0922"/>
              <dgm:constr type="t" for="ch" forName="Child10" refType="h" fact="0.6876"/>
              <dgm:constr type="w" for="ch" forName="Child10" refType="w" fact="0.089"/>
              <dgm:constr type="h" for="ch" forName="Child10" refType="h" fact="0.3124"/>
              <dgm:constr type="r" for="ch" forName="Accent9" refType="w" fact="0.2136"/>
              <dgm:constr type="t" for="ch" forName="Accent9" refType="h" fact="-0.0109"/>
              <dgm:constr type="w" for="ch" forName="Accent9" refType="w" fact="0.1348"/>
              <dgm:constr type="h" for="ch" forName="Accent9" refType="h" fact="0.806"/>
              <dgm:constr type="r" for="ch" forName="ParentBackground9" refType="w" fact="0.1907"/>
              <dgm:constr type="t" for="ch" forName="ParentBackground9" refType="h" fact="0.1262"/>
              <dgm:constr type="w" for="ch" forName="ParentBackground9" refType="w" fact="0.089"/>
              <dgm:constr type="h" for="ch" forName="ParentBackground9" refType="h" fact="0.5319"/>
              <dgm:constr type="r" for="ch" forName="Child9" refType="w" fact="0.1907"/>
              <dgm:constr type="t" for="ch" forName="Child9" refType="h" fact="0.6876"/>
              <dgm:constr type="w" for="ch" forName="Child9" refType="w" fact="0.089"/>
              <dgm:constr type="h" for="ch" forName="Child9" refType="h" fact="0.3124"/>
              <dgm:constr type="r" for="ch" forName="Accent8" refType="w" fact="0.3121"/>
              <dgm:constr type="t" for="ch" forName="Accent8" refType="h" fact="-0.0109"/>
              <dgm:constr type="w" for="ch" forName="Accent8" refType="w" fact="0.1348"/>
              <dgm:constr type="h" for="ch" forName="Accent8" refType="h" fact="0.806"/>
              <dgm:constr type="r" for="ch" forName="ParentBackground8" refType="w" fact="0.2892"/>
              <dgm:constr type="t" for="ch" forName="ParentBackground8" refType="h" fact="0.1262"/>
              <dgm:constr type="w" for="ch" forName="ParentBackground8" refType="w" fact="0.089"/>
              <dgm:constr type="h" for="ch" forName="ParentBackground8" refType="h" fact="0.5319"/>
              <dgm:constr type="r" for="ch" forName="Child8" refType="w" fact="0.2892"/>
              <dgm:constr type="t" for="ch" forName="Child8" refType="h" fact="0.6876"/>
              <dgm:constr type="w" for="ch" forName="Child8" refType="w" fact="0.089"/>
              <dgm:constr type="h" for="ch" forName="Child8" refType="h" fact="0.3124"/>
              <dgm:constr type="r" for="ch" forName="Accent7" refType="w" fact="0.4107"/>
              <dgm:constr type="t" for="ch" forName="Accent7" refType="h" fact="-0.0109"/>
              <dgm:constr type="w" for="ch" forName="Accent7" refType="w" fact="0.1348"/>
              <dgm:constr type="h" for="ch" forName="Accent7" refType="h" fact="0.806"/>
              <dgm:constr type="r" for="ch" forName="ParentBackground7" refType="w" fact="0.3877"/>
              <dgm:constr type="t" for="ch" forName="ParentBackground7" refType="h" fact="0.1262"/>
              <dgm:constr type="w" for="ch" forName="ParentBackground7" refType="w" fact="0.089"/>
              <dgm:constr type="h" for="ch" forName="ParentBackground7" refType="h" fact="0.5319"/>
              <dgm:constr type="r" for="ch" forName="Child7" refType="w" fact="0.3877"/>
              <dgm:constr type="t" for="ch" forName="Child7" refType="h" fact="0.6876"/>
              <dgm:constr type="w" for="ch" forName="Child7" refType="w" fact="0.089"/>
              <dgm:constr type="h" for="ch" forName="Child7" refType="h" fact="0.3124"/>
              <dgm:constr type="r" for="ch" forName="Accent6" refType="w" fact="0.5092"/>
              <dgm:constr type="t" for="ch" forName="Accent6" refType="h" fact="-0.0109"/>
              <dgm:constr type="w" for="ch" forName="Accent6" refType="w" fact="0.1348"/>
              <dgm:constr type="h" for="ch" forName="Accent6" refType="h" fact="0.806"/>
              <dgm:constr type="r" for="ch" forName="ParentBackground6" refType="w" fact="0.4863"/>
              <dgm:constr type="t" for="ch" forName="ParentBackground6" refType="h" fact="0.1262"/>
              <dgm:constr type="w" for="ch" forName="ParentBackground6" refType="w" fact="0.089"/>
              <dgm:constr type="h" for="ch" forName="ParentBackground6" refType="h" fact="0.5319"/>
              <dgm:constr type="r" for="ch" forName="Child6" refType="w" fact="0.4863"/>
              <dgm:constr type="t" for="ch" forName="Child6" refType="h" fact="0.6876"/>
              <dgm:constr type="w" for="ch" forName="Child6" refType="w" fact="0.089"/>
              <dgm:constr type="h" for="ch" forName="Child6" refType="h" fact="0.3124"/>
              <dgm:constr type="r" for="ch" forName="Accent5" refType="w" fact="0.6077"/>
              <dgm:constr type="t" for="ch" forName="Accent5" refType="h" fact="-0.0109"/>
              <dgm:constr type="w" for="ch" forName="Accent5" refType="w" fact="0.1348"/>
              <dgm:constr type="h" for="ch" forName="Accent5" refType="h" fact="0.806"/>
              <dgm:constr type="r" for="ch" forName="ParentBackground5" refType="w" fact="0.5848"/>
              <dgm:constr type="t" for="ch" forName="ParentBackground5" refType="h" fact="0.1262"/>
              <dgm:constr type="w" for="ch" forName="ParentBackground5" refType="w" fact="0.089"/>
              <dgm:constr type="h" for="ch" forName="ParentBackground5" refType="h" fact="0.5319"/>
              <dgm:constr type="r" for="ch" forName="Child5" refType="w" fact="0.5848"/>
              <dgm:constr type="t" for="ch" forName="Child5" refType="h" fact="0.6876"/>
              <dgm:constr type="w" for="ch" forName="Child5" refType="w" fact="0.089"/>
              <dgm:constr type="h" for="ch" forName="Child5" refType="h" fact="0.3124"/>
              <dgm:constr type="r" for="ch" forName="Accent4" refType="w" fact="0.7062"/>
              <dgm:constr type="t" for="ch" forName="Accent4" refType="h" fact="-0.0109"/>
              <dgm:constr type="w" for="ch" forName="Accent4" refType="w" fact="0.1348"/>
              <dgm:constr type="h" for="ch" forName="Accent4" refType="h" fact="0.806"/>
              <dgm:constr type="r" for="ch" forName="ParentBackground4" refType="w" fact="0.6833"/>
              <dgm:constr type="t" for="ch" forName="ParentBackground4" refType="h" fact="0.1262"/>
              <dgm:constr type="w" for="ch" forName="ParentBackground4" refType="w" fact="0.089"/>
              <dgm:constr type="h" for="ch" forName="ParentBackground4" refType="h" fact="0.5319"/>
              <dgm:constr type="r" for="ch" forName="Child4" refType="w" fact="0.6833"/>
              <dgm:constr type="t" for="ch" forName="Child4" refType="h" fact="0.6876"/>
              <dgm:constr type="w" for="ch" forName="Child4" refType="w" fact="0.089"/>
              <dgm:constr type="h" for="ch" forName="Child4" refType="h" fact="0.3124"/>
              <dgm:constr type="r" for="ch" forName="Accent3" refType="w" fact="0.8048"/>
              <dgm:constr type="t" for="ch" forName="Accent3" refType="h" fact="-0.0109"/>
              <dgm:constr type="w" for="ch" forName="Accent3" refType="w" fact="0.1348"/>
              <dgm:constr type="h" for="ch" forName="Accent3" refType="h" fact="0.806"/>
              <dgm:constr type="r" for="ch" forName="ParentBackground3" refType="w" fact="0.7818"/>
              <dgm:constr type="t" for="ch" forName="ParentBackground3" refType="h" fact="0.1262"/>
              <dgm:constr type="w" for="ch" forName="ParentBackground3" refType="w" fact="0.089"/>
              <dgm:constr type="h" for="ch" forName="ParentBackground3" refType="h" fact="0.5319"/>
              <dgm:constr type="r" for="ch" forName="Child3" refType="w" fact="0.7818"/>
              <dgm:constr type="t" for="ch" forName="Child3" refType="h" fact="0.6876"/>
              <dgm:constr type="w" for="ch" forName="Child3" refType="w" fact="0.089"/>
              <dgm:constr type="h" for="ch" forName="Child3" refType="h" fact="0.3124"/>
              <dgm:constr type="r" for="ch" forName="Accent2" refType="w" fact="0.9033"/>
              <dgm:constr type="t" for="ch" forName="Accent2" refType="h" fact="-0.0109"/>
              <dgm:constr type="w" for="ch" forName="Accent2" refType="w" fact="0.1348"/>
              <dgm:constr type="h" for="ch" forName="Accent2" refType="h" fact="0.806"/>
              <dgm:constr type="r" for="ch" forName="ParentBackground2" refType="w" fact="0.8804"/>
              <dgm:constr type="t" for="ch" forName="ParentBackground2" refType="h" fact="0.1262"/>
              <dgm:constr type="w" for="ch" forName="ParentBackground2" refType="w" fact="0.089"/>
              <dgm:constr type="h" for="ch" forName="ParentBackground2" refType="h" fact="0.5319"/>
              <dgm:constr type="r" for="ch" forName="Child2" refType="w" fact="0.8804"/>
              <dgm:constr type="t" for="ch" forName="Child2" refType="h" fact="0.6876"/>
              <dgm:constr type="w" for="ch" forName="Child2" refType="w" fact="0.089"/>
              <dgm:constr type="h" for="ch" forName="Child2" refType="h" fact="0.3124"/>
              <dgm:constr type="r" for="ch" forName="Accent1" refType="w" fact="1.0018"/>
              <dgm:constr type="t" for="ch" forName="Accent1" refType="h" fact="-0.0109"/>
              <dgm:constr type="w" for="ch" forName="Accent1" refType="w" fact="0.1348"/>
              <dgm:constr type="h" for="ch" forName="Accent1" refType="h" fact="0.806"/>
              <dgm:constr type="r" for="ch" forName="ParentBackground1" refType="w" fact="0.9789"/>
              <dgm:constr type="t" for="ch" forName="ParentBackground1" refType="h" fact="0.1262"/>
              <dgm:constr type="w" for="ch" forName="ParentBackground1" refType="w" fact="0.089"/>
              <dgm:constr type="h" for="ch" forName="ParentBackground1" refType="h" fact="0.5319"/>
              <dgm:constr type="r" for="ch" forName="Child1" refType="w" fact="0.9789"/>
              <dgm:constr type="t" for="ch" forName="Child1" refType="h" fact="0.6876"/>
              <dgm:constr type="w" for="ch" forName="Child1" refType="w" fact="0.089"/>
              <dgm:constr type="h" for="ch" forName="Child1" refType="h" fact="0.3124"/>
            </dgm:constrLst>
          </dgm:if>
          <dgm:else name="Name27">
            <dgm:alg type="composite">
              <dgm:param type="ar" val="6.5658"/>
            </dgm:alg>
            <dgm:constrLst>
              <dgm:constr type="primFontSz" for="des" forName="Child1" val="65"/>
              <dgm:constr type="primFontSz" for="des" forName="Parent1" val="65"/>
              <dgm:constr type="primFontSz" for="des" forName="Child1" refType="primFontSz" refFor="des" refForName="Parent1" op="lte"/>
              <dgm:constr type="primFontSz" for="des" forName="Child2" refType="primFontSz" refFor="des" refForName="Parent1" op="lte"/>
              <dgm:constr type="primFontSz" for="des" forName="Child3" refType="primFontSz" refFor="des" refForName="Parent1" op="lte"/>
              <dgm:constr type="primFontSz" for="des" forName="Child4" refType="primFontSz" refFor="des" refForName="Parent1" op="lte"/>
              <dgm:constr type="primFontSz" for="des" forName="Child5" refType="primFontSz" refFor="des" refForName="Parent1" op="lte"/>
              <dgm:constr type="primFontSz" for="des" forName="Child6" refType="primFontSz" refFor="des" refForName="Parent1" op="lte"/>
              <dgm:constr type="primFontSz" for="des" forName="Child7" refType="primFontSz" refFor="des" refForName="Parent1" op="lte"/>
              <dgm:constr type="primFontSz" for="des" forName="Child8" refType="primFontSz" refFor="des" refForName="Parent1" op="lte"/>
              <dgm:constr type="primFontSz" for="des" forName="Child9" refType="primFontSz" refFor="des" refForName="Parent1" op="lte"/>
              <dgm:constr type="primFontSz" for="des" forName="Child10" refType="primFontSz" refFor="des" refForName="Parent1" op="lte"/>
              <dgm:constr type="primFontSz" for="des" forName="Child11" refType="primFontSz" refFor="des" refForName="Parent1" op="lte"/>
              <dgm:constr type="primFontSz" for="des" forName="Child1" refType="primFontSz" refFor="des" refForName="Parent2" op="lte"/>
              <dgm:constr type="primFontSz" for="des" forName="Child2" refType="primFontSz" refFor="des" refForName="Parent2" op="lte"/>
              <dgm:constr type="primFontSz" for="des" forName="Child3" refType="primFontSz" refFor="des" refForName="Parent2" op="lte"/>
              <dgm:constr type="primFontSz" for="des" forName="Child4" refType="primFontSz" refFor="des" refForName="Parent2" op="lte"/>
              <dgm:constr type="primFontSz" for="des" forName="Child5" refType="primFontSz" refFor="des" refForName="Parent2" op="lte"/>
              <dgm:constr type="primFontSz" for="des" forName="Child6" refType="primFontSz" refFor="des" refForName="Parent2" op="lte"/>
              <dgm:constr type="primFontSz" for="des" forName="Child7" refType="primFontSz" refFor="des" refForName="Parent2" op="lte"/>
              <dgm:constr type="primFontSz" for="des" forName="Child8" refType="primFontSz" refFor="des" refForName="Parent2" op="lte"/>
              <dgm:constr type="primFontSz" for="des" forName="Child9" refType="primFontSz" refFor="des" refForName="Parent2" op="lte"/>
              <dgm:constr type="primFontSz" for="des" forName="Child10" refType="primFontSz" refFor="des" refForName="Parent2" op="lte"/>
              <dgm:constr type="primFontSz" for="des" forName="Child11" refType="primFontSz" refFor="des" refForName="Parent2" op="lte"/>
              <dgm:constr type="primFontSz" for="des" forName="Child1" refType="primFontSz" refFor="des" refForName="Parent3" op="lte"/>
              <dgm:constr type="primFontSz" for="des" forName="Child2" refType="primFontSz" refFor="des" refForName="Parent3" op="lte"/>
              <dgm:constr type="primFontSz" for="des" forName="Child3" refType="primFontSz" refFor="des" refForName="Parent3" op="lte"/>
              <dgm:constr type="primFontSz" for="des" forName="Child4" refType="primFontSz" refFor="des" refForName="Parent3" op="lte"/>
              <dgm:constr type="primFontSz" for="des" forName="Child5" refType="primFontSz" refFor="des" refForName="Parent3" op="lte"/>
              <dgm:constr type="primFontSz" for="des" forName="Child6" refType="primFontSz" refFor="des" refForName="Parent3" op="lte"/>
              <dgm:constr type="primFontSz" for="des" forName="Child7" refType="primFontSz" refFor="des" refForName="Parent3" op="lte"/>
              <dgm:constr type="primFontSz" for="des" forName="Child8" refType="primFontSz" refFor="des" refForName="Parent3" op="lte"/>
              <dgm:constr type="primFontSz" for="des" forName="Child9" refType="primFontSz" refFor="des" refForName="Parent3" op="lte"/>
              <dgm:constr type="primFontSz" for="des" forName="Child10" refType="primFontSz" refFor="des" refForName="Parent3" op="lte"/>
              <dgm:constr type="primFontSz" for="des" forName="Child11" refType="primFontSz" refFor="des" refForName="Parent3" op="lte"/>
              <dgm:constr type="primFontSz" for="des" forName="Child1" refType="primFontSz" refFor="des" refForName="Parent4" op="lte"/>
              <dgm:constr type="primFontSz" for="des" forName="Child2" refType="primFontSz" refFor="des" refForName="Parent4" op="lte"/>
              <dgm:constr type="primFontSz" for="des" forName="Child3" refType="primFontSz" refFor="des" refForName="Parent4" op="lte"/>
              <dgm:constr type="primFontSz" for="des" forName="Child4" refType="primFontSz" refFor="des" refForName="Parent4" op="lte"/>
              <dgm:constr type="primFontSz" for="des" forName="Child5" refType="primFontSz" refFor="des" refForName="Parent4" op="lte"/>
              <dgm:constr type="primFontSz" for="des" forName="Child6" refType="primFontSz" refFor="des" refForName="Parent4" op="lte"/>
              <dgm:constr type="primFontSz" for="des" forName="Child7" refType="primFontSz" refFor="des" refForName="Parent4" op="lte"/>
              <dgm:constr type="primFontSz" for="des" forName="Child8" refType="primFontSz" refFor="des" refForName="Parent4" op="lte"/>
              <dgm:constr type="primFontSz" for="des" forName="Child9" refType="primFontSz" refFor="des" refForName="Parent4" op="lte"/>
              <dgm:constr type="primFontSz" for="des" forName="Child10" refType="primFontSz" refFor="des" refForName="Parent4" op="lte"/>
              <dgm:constr type="primFontSz" for="des" forName="Child11" refType="primFontSz" refFor="des" refForName="Parent4" op="lte"/>
              <dgm:constr type="primFontSz" for="des" forName="Child1" refType="primFontSz" refFor="des" refForName="Parent5" op="lte"/>
              <dgm:constr type="primFontSz" for="des" forName="Child2" refType="primFontSz" refFor="des" refForName="Parent5" op="lte"/>
              <dgm:constr type="primFontSz" for="des" forName="Child3" refType="primFontSz" refFor="des" refForName="Parent5" op="lte"/>
              <dgm:constr type="primFontSz" for="des" forName="Child4" refType="primFontSz" refFor="des" refForName="Parent5" op="lte"/>
              <dgm:constr type="primFontSz" for="des" forName="Child5" refType="primFontSz" refFor="des" refForName="Parent5" op="lte"/>
              <dgm:constr type="primFontSz" for="des" forName="Child6" refType="primFontSz" refFor="des" refForName="Parent5" op="lte"/>
              <dgm:constr type="primFontSz" for="des" forName="Child7" refType="primFontSz" refFor="des" refForName="Parent5" op="lte"/>
              <dgm:constr type="primFontSz" for="des" forName="Child8" refType="primFontSz" refFor="des" refForName="Parent5" op="lte"/>
              <dgm:constr type="primFontSz" for="des" forName="Child9" refType="primFontSz" refFor="des" refForName="Parent5" op="lte"/>
              <dgm:constr type="primFontSz" for="des" forName="Child10" refType="primFontSz" refFor="des" refForName="Parent5" op="lte"/>
              <dgm:constr type="primFontSz" for="des" forName="Child11" refType="primFontSz" refFor="des" refForName="Parent5" op="lte"/>
              <dgm:constr type="primFontSz" for="des" forName="Child1" refType="primFontSz" refFor="des" refForName="Parent6" op="lte"/>
              <dgm:constr type="primFontSz" for="des" forName="Child2" refType="primFontSz" refFor="des" refForName="Parent6" op="lte"/>
              <dgm:constr type="primFontSz" for="des" forName="Child3" refType="primFontSz" refFor="des" refForName="Parent6" op="lte"/>
              <dgm:constr type="primFontSz" for="des" forName="Child4" refType="primFontSz" refFor="des" refForName="Parent6" op="lte"/>
              <dgm:constr type="primFontSz" for="des" forName="Child5" refType="primFontSz" refFor="des" refForName="Parent6" op="lte"/>
              <dgm:constr type="primFontSz" for="des" forName="Child6" refType="primFontSz" refFor="des" refForName="Parent6" op="lte"/>
              <dgm:constr type="primFontSz" for="des" forName="Child7" refType="primFontSz" refFor="des" refForName="Parent6" op="lte"/>
              <dgm:constr type="primFontSz" for="des" forName="Child8" refType="primFontSz" refFor="des" refForName="Parent6" op="lte"/>
              <dgm:constr type="primFontSz" for="des" forName="Child9" refType="primFontSz" refFor="des" refForName="Parent6" op="lte"/>
              <dgm:constr type="primFontSz" for="des" forName="Child10" refType="primFontSz" refFor="des" refForName="Parent6" op="lte"/>
              <dgm:constr type="primFontSz" for="des" forName="Child11" refType="primFontSz" refFor="des" refForName="Parent6" op="lte"/>
              <dgm:constr type="primFontSz" for="des" forName="Child1" refType="primFontSz" refFor="des" refForName="Parent7" op="lte"/>
              <dgm:constr type="primFontSz" for="des" forName="Child2" refType="primFontSz" refFor="des" refForName="Parent7" op="lte"/>
              <dgm:constr type="primFontSz" for="des" forName="Child3" refType="primFontSz" refFor="des" refForName="Parent7" op="lte"/>
              <dgm:constr type="primFontSz" for="des" forName="Child4" refType="primFontSz" refFor="des" refForName="Parent7" op="lte"/>
              <dgm:constr type="primFontSz" for="des" forName="Child5" refType="primFontSz" refFor="des" refForName="Parent7" op="lte"/>
              <dgm:constr type="primFontSz" for="des" forName="Child6" refType="primFontSz" refFor="des" refForName="Parent7" op="lte"/>
              <dgm:constr type="primFontSz" for="des" forName="Child7" refType="primFontSz" refFor="des" refForName="Parent7" op="lte"/>
              <dgm:constr type="primFontSz" for="des" forName="Child8" refType="primFontSz" refFor="des" refForName="Parent7" op="lte"/>
              <dgm:constr type="primFontSz" for="des" forName="Child9" refType="primFontSz" refFor="des" refForName="Parent7" op="lte"/>
              <dgm:constr type="primFontSz" for="des" forName="Child10" refType="primFontSz" refFor="des" refForName="Parent7" op="lte"/>
              <dgm:constr type="primFontSz" for="des" forName="Child11" refType="primFontSz" refFor="des" refForName="Parent7" op="lte"/>
              <dgm:constr type="primFontSz" for="des" forName="Child1" refType="primFontSz" refFor="des" refForName="Parent8" op="lte"/>
              <dgm:constr type="primFontSz" for="des" forName="Child2" refType="primFontSz" refFor="des" refForName="Parent8" op="lte"/>
              <dgm:constr type="primFontSz" for="des" forName="Child3" refType="primFontSz" refFor="des" refForName="Parent8" op="lte"/>
              <dgm:constr type="primFontSz" for="des" forName="Child4" refType="primFontSz" refFor="des" refForName="Parent8" op="lte"/>
              <dgm:constr type="primFontSz" for="des" forName="Child5" refType="primFontSz" refFor="des" refForName="Parent8" op="lte"/>
              <dgm:constr type="primFontSz" for="des" forName="Child6" refType="primFontSz" refFor="des" refForName="Parent8" op="lte"/>
              <dgm:constr type="primFontSz" for="des" forName="Child7" refType="primFontSz" refFor="des" refForName="Parent8" op="lte"/>
              <dgm:constr type="primFontSz" for="des" forName="Child8" refType="primFontSz" refFor="des" refForName="Parent8" op="lte"/>
              <dgm:constr type="primFontSz" for="des" forName="Child9" refType="primFontSz" refFor="des" refForName="Parent8" op="lte"/>
              <dgm:constr type="primFontSz" for="des" forName="Child10" refType="primFontSz" refFor="des" refForName="Parent8" op="lte"/>
              <dgm:constr type="primFontSz" for="des" forName="Child11" refType="primFontSz" refFor="des" refForName="Parent8" op="lte"/>
              <dgm:constr type="primFontSz" for="des" forName="Child1" refType="primFontSz" refFor="des" refForName="Parent9" op="lte"/>
              <dgm:constr type="primFontSz" for="des" forName="Child2" refType="primFontSz" refFor="des" refForName="Parent9" op="lte"/>
              <dgm:constr type="primFontSz" for="des" forName="Child3" refType="primFontSz" refFor="des" refForName="Parent9" op="lte"/>
              <dgm:constr type="primFontSz" for="des" forName="Child4" refType="primFontSz" refFor="des" refForName="Parent9" op="lte"/>
              <dgm:constr type="primFontSz" for="des" forName="Child5" refType="primFontSz" refFor="des" refForName="Parent9" op="lte"/>
              <dgm:constr type="primFontSz" for="des" forName="Child6" refType="primFontSz" refFor="des" refForName="Parent9" op="lte"/>
              <dgm:constr type="primFontSz" for="des" forName="Child7" refType="primFontSz" refFor="des" refForName="Parent9" op="lte"/>
              <dgm:constr type="primFontSz" for="des" forName="Child8" refType="primFontSz" refFor="des" refForName="Parent9" op="lte"/>
              <dgm:constr type="primFontSz" for="des" forName="Child9" refType="primFontSz" refFor="des" refForName="Parent9" op="lte"/>
              <dgm:constr type="primFontSz" for="des" forName="Child10" refType="primFontSz" refFor="des" refForName="Parent9" op="lte"/>
              <dgm:constr type="primFontSz" for="des" forName="Child11" refType="primFontSz" refFor="des" refForName="Parent9" op="lte"/>
              <dgm:constr type="primFontSz" for="des" forName="Child1" refType="primFontSz" refFor="des" refForName="Parent10" op="lte"/>
              <dgm:constr type="primFontSz" for="des" forName="Child2" refType="primFontSz" refFor="des" refForName="Parent10" op="lte"/>
              <dgm:constr type="primFontSz" for="des" forName="Child3" refType="primFontSz" refFor="des" refForName="Parent10" op="lte"/>
              <dgm:constr type="primFontSz" for="des" forName="Child4" refType="primFontSz" refFor="des" refForName="Parent10" op="lte"/>
              <dgm:constr type="primFontSz" for="des" forName="Child5" refType="primFontSz" refFor="des" refForName="Parent10" op="lte"/>
              <dgm:constr type="primFontSz" for="des" forName="Child6" refType="primFontSz" refFor="des" refForName="Parent10" op="lte"/>
              <dgm:constr type="primFontSz" for="des" forName="Child7" refType="primFontSz" refFor="des" refForName="Parent10" op="lte"/>
              <dgm:constr type="primFontSz" for="des" forName="Child8" refType="primFontSz" refFor="des" refForName="Parent10" op="lte"/>
              <dgm:constr type="primFontSz" for="des" forName="Child9" refType="primFontSz" refFor="des" refForName="Parent10" op="lte"/>
              <dgm:constr type="primFontSz" for="des" forName="Child10" refType="primFontSz" refFor="des" refForName="Parent10" op="lte"/>
              <dgm:constr type="primFontSz" for="des" forName="Child11" refType="primFontSz" refFor="des" refForName="Parent10" op="lte"/>
              <dgm:constr type="primFontSz" for="des" forName="Child1" refType="primFontSz" refFor="des" refForName="Parent11" op="lte"/>
              <dgm:constr type="primFontSz" for="des" forName="Child2" refType="primFontSz" refFor="des" refForName="Parent11" op="lte"/>
              <dgm:constr type="primFontSz" for="des" forName="Child3" refType="primFontSz" refFor="des" refForName="Parent11" op="lte"/>
              <dgm:constr type="primFontSz" for="des" forName="Child4" refType="primFontSz" refFor="des" refForName="Parent11" op="lte"/>
              <dgm:constr type="primFontSz" for="des" forName="Child5" refType="primFontSz" refFor="des" refForName="Parent11" op="lte"/>
              <dgm:constr type="primFontSz" for="des" forName="Child6" refType="primFontSz" refFor="des" refForName="Parent11" op="lte"/>
              <dgm:constr type="primFontSz" for="des" forName="Child7" refType="primFontSz" refFor="des" refForName="Parent11" op="lte"/>
              <dgm:constr type="primFontSz" for="des" forName="Child8" refType="primFontSz" refFor="des" refForName="Parent11" op="lte"/>
              <dgm:constr type="primFontSz" for="des" forName="Child9" refType="primFontSz" refFor="des" refForName="Parent11" op="lte"/>
              <dgm:constr type="primFontSz" for="des" forName="Child10" refType="primFontSz" refFor="des" refForName="Parent11" op="lte"/>
              <dgm:constr type="primFontSz" for="des" forName="Child11" refType="primFontSz" refFor="des" refForName="Parent11" op="lte"/>
              <dgm:constr type="primFontSz" for="des" forName="Parent2" refType="primFontSz" refFor="des" refForName="Parent1" op="equ"/>
              <dgm:constr type="primFontSz" for="des" forName="Parent3" refType="primFontSz" refFor="des" refForName="Parent1" op="equ"/>
              <dgm:constr type="primFontSz" for="des" forName="Parent4" refType="primFontSz" refFor="des" refForName="Parent1" op="equ"/>
              <dgm:constr type="primFontSz" for="des" forName="Parent5" refType="primFontSz" refFor="des" refForName="Parent1" op="equ"/>
              <dgm:constr type="primFontSz" for="des" forName="Parent6" refType="primFontSz" refFor="des" refForName="Parent1" op="equ"/>
              <dgm:constr type="primFontSz" for="des" forName="Parent7" refType="primFontSz" refFor="des" refForName="Parent1" op="equ"/>
              <dgm:constr type="primFontSz" for="des" forName="Parent8" refType="primFontSz" refFor="des" refForName="Parent1" op="equ"/>
              <dgm:constr type="primFontSz" for="des" forName="Parent9" refType="primFontSz" refFor="des" refForName="Parent1" op="equ"/>
              <dgm:constr type="primFontSz" for="des" forName="Parent10" refType="primFontSz" refFor="des" refForName="Parent1" op="equ"/>
              <dgm:constr type="primFontSz" for="des" forName="Parent11" refType="primFontSz" refFor="des" refForName="Parent1" op="equ"/>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forName="Child8" refType="primFontSz" refFor="des" refForName="Child1" op="equ"/>
              <dgm:constr type="primFontSz" for="des" forName="Child9" refType="primFontSz" refFor="des" refForName="Child1" op="equ"/>
              <dgm:constr type="primFontSz" for="des" forName="Child10" refType="primFontSz" refFor="des" refForName="Child1" op="equ"/>
              <dgm:constr type="primFontSz" for="des" forName="Child11" refType="primFontSz" refFor="des" refForName="Child1" op="equ"/>
              <dgm:constr type="r" for="ch" forName="Parent11" refType="w" fact="0.0723"/>
              <dgm:constr type="t" for="ch" forName="Parent11" refType="h" fact="0.2022"/>
              <dgm:constr type="w" for="ch" forName="Parent11" refType="w" fact="0.0579"/>
              <dgm:constr type="h" for="ch" forName="Parent11" refType="h" fact="0.3799"/>
              <dgm:constr type="r" for="ch" forName="Parent10" refType="w" fact="0.162"/>
              <dgm:constr type="t" for="ch" forName="Parent10" refType="h" fact="0.2022"/>
              <dgm:constr type="w" for="ch" forName="Parent10" refType="w" fact="0.0579"/>
              <dgm:constr type="h" for="ch" forName="Parent10" refType="h" fact="0.3799"/>
              <dgm:constr type="r" for="ch" forName="Parent9" refType="w" fact="0.2517"/>
              <dgm:constr type="t" for="ch" forName="Parent9" refType="h" fact="0.2022"/>
              <dgm:constr type="w" for="ch" forName="Parent9" refType="w" fact="0.0579"/>
              <dgm:constr type="h" for="ch" forName="Parent9" refType="h" fact="0.3799"/>
              <dgm:constr type="r" for="ch" forName="Parent8" refType="w" fact="0.3414"/>
              <dgm:constr type="t" for="ch" forName="Parent8" refType="h" fact="0.2022"/>
              <dgm:constr type="w" for="ch" forName="Parent8" refType="w" fact="0.0579"/>
              <dgm:constr type="h" for="ch" forName="Parent8" refType="h" fact="0.3799"/>
              <dgm:constr type="r" for="ch" forName="Parent7" refType="w" fact="0.4311"/>
              <dgm:constr type="t" for="ch" forName="Parent7" refType="h" fact="0.2022"/>
              <dgm:constr type="w" for="ch" forName="Parent7" refType="w" fact="0.0579"/>
              <dgm:constr type="h" for="ch" forName="Parent7" refType="h" fact="0.3799"/>
              <dgm:constr type="r" for="ch" forName="Parent6" refType="w" fact="0.5208"/>
              <dgm:constr type="t" for="ch" forName="Parent6" refType="h" fact="0.2022"/>
              <dgm:constr type="w" for="ch" forName="Parent6" refType="w" fact="0.0579"/>
              <dgm:constr type="h" for="ch" forName="Parent6" refType="h" fact="0.3799"/>
              <dgm:constr type="r" for="ch" forName="Parent5" refType="w" fact="0.6105"/>
              <dgm:constr type="t" for="ch" forName="Parent5" refType="h" fact="0.2022"/>
              <dgm:constr type="w" for="ch" forName="Parent5" refType="w" fact="0.0579"/>
              <dgm:constr type="h" for="ch" forName="Parent5" refType="h" fact="0.3799"/>
              <dgm:constr type="r" for="ch" forName="Parent4" refType="w" fact="0.7001"/>
              <dgm:constr type="t" for="ch" forName="Parent4" refType="h" fact="0.2022"/>
              <dgm:constr type="w" for="ch" forName="Parent4" refType="w" fact="0.0579"/>
              <dgm:constr type="h" for="ch" forName="Parent4" refType="h" fact="0.3799"/>
              <dgm:constr type="r" for="ch" forName="Parent3" refType="w" fact="0.7898"/>
              <dgm:constr type="t" for="ch" forName="Parent3" refType="h" fact="0.2022"/>
              <dgm:constr type="w" for="ch" forName="Parent3" refType="w" fact="0.0579"/>
              <dgm:constr type="h" for="ch" forName="Parent3" refType="h" fact="0.3799"/>
              <dgm:constr type="r" for="ch" forName="Parent2" refType="w" fact="0.8795"/>
              <dgm:constr type="t" for="ch" forName="Parent2" refType="h" fact="0.2022"/>
              <dgm:constr type="w" for="ch" forName="Parent2" refType="w" fact="0.0579"/>
              <dgm:constr type="h" for="ch" forName="Parent2" refType="h" fact="0.3799"/>
              <dgm:constr type="r" for="ch" forName="Parent1" refType="w" fact="0.9692"/>
              <dgm:constr type="t" for="ch" forName="Parent1" refType="h" fact="0.2022"/>
              <dgm:constr type="w" for="ch" forName="Parent1" refType="w" fact="0.0579"/>
              <dgm:constr type="h" for="ch" forName="Parent1" refType="h" fact="0.3799"/>
              <dgm:constr type="r" for="ch" forName="Accent11" refType="w" fact="0.0868"/>
              <dgm:constr type="t" for="ch" forName="Accent11" refType="h" fact="0.1072"/>
              <dgm:constr type="w" for="ch" forName="Accent11" refType="w" fact="0.0868"/>
              <dgm:constr type="h" for="ch" forName="Accent11" refType="h" fact="0.5699"/>
              <dgm:constr type="r" for="ch" forName="ParentBackground11" refType="w" fact="0.0839"/>
              <dgm:constr type="t" for="ch" forName="ParentBackground11" refType="h" fact="0.1262"/>
              <dgm:constr type="w" for="ch" forName="ParentBackground11" refType="w" fact="0.081"/>
              <dgm:constr type="h" for="ch" forName="ParentBackground11" refType="h" fact="0.5319"/>
              <dgm:constr type="r" for="ch" forName="Child11" refType="w" fact="0.0839"/>
              <dgm:constr type="t" for="ch" forName="Child11" refType="h" fact="0.6876"/>
              <dgm:constr type="w" for="ch" forName="Child11" refType="w" fact="0.081"/>
              <dgm:constr type="h" for="ch" forName="Child11" refType="h" fact="0.3124"/>
              <dgm:constr type="r" for="ch" forName="Accent10" refType="w" fact="0.1945"/>
              <dgm:constr type="t" for="ch" forName="Accent10" refType="h" fact="-0.0109"/>
              <dgm:constr type="w" for="ch" forName="Accent10" refType="w" fact="0.1228"/>
              <dgm:constr type="h" for="ch" forName="Accent10" refType="h" fact="0.806"/>
              <dgm:constr type="r" for="ch" forName="ParentBackground10" refType="w" fact="0.1736"/>
              <dgm:constr type="t" for="ch" forName="ParentBackground10" refType="h" fact="0.1262"/>
              <dgm:constr type="w" for="ch" forName="ParentBackground10" refType="w" fact="0.081"/>
              <dgm:constr type="h" for="ch" forName="ParentBackground10" refType="h" fact="0.5319"/>
              <dgm:constr type="r" for="ch" forName="Child10" refType="w" fact="0.1736"/>
              <dgm:constr type="t" for="ch" forName="Child10" refType="h" fact="0.6876"/>
              <dgm:constr type="w" for="ch" forName="Child10" refType="w" fact="0.081"/>
              <dgm:constr type="h" for="ch" forName="Child10" refType="h" fact="0.3124"/>
              <dgm:constr type="r" for="ch" forName="Accent9" refType="w" fact="0.2842"/>
              <dgm:constr type="t" for="ch" forName="Accent9" refType="h" fact="-0.0109"/>
              <dgm:constr type="w" for="ch" forName="Accent9" refType="w" fact="0.1228"/>
              <dgm:constr type="h" for="ch" forName="Accent9" refType="h" fact="0.806"/>
              <dgm:constr type="r" for="ch" forName="ParentBackground9" refType="w" fact="0.2633"/>
              <dgm:constr type="t" for="ch" forName="ParentBackground9" refType="h" fact="0.1262"/>
              <dgm:constr type="w" for="ch" forName="ParentBackground9" refType="w" fact="0.081"/>
              <dgm:constr type="h" for="ch" forName="ParentBackground9" refType="h" fact="0.5319"/>
              <dgm:constr type="r" for="ch" forName="Child9" refType="w" fact="0.2633"/>
              <dgm:constr type="t" for="ch" forName="Child9" refType="h" fact="0.6876"/>
              <dgm:constr type="w" for="ch" forName="Child9" refType="w" fact="0.081"/>
              <dgm:constr type="h" for="ch" forName="Child9" refType="h" fact="0.3124"/>
              <dgm:constr type="r" for="ch" forName="Accent8" refType="w" fact="0.3739"/>
              <dgm:constr type="t" for="ch" forName="Accent8" refType="h" fact="-0.0109"/>
              <dgm:constr type="w" for="ch" forName="Accent8" refType="w" fact="0.1228"/>
              <dgm:constr type="h" for="ch" forName="Accent8" refType="h" fact="0.806"/>
              <dgm:constr type="r" for="ch" forName="ParentBackground8" refType="w" fact="0.353"/>
              <dgm:constr type="t" for="ch" forName="ParentBackground8" refType="h" fact="0.1262"/>
              <dgm:constr type="w" for="ch" forName="ParentBackground8" refType="w" fact="0.081"/>
              <dgm:constr type="h" for="ch" forName="ParentBackground8" refType="h" fact="0.5319"/>
              <dgm:constr type="r" for="ch" forName="Child8" refType="w" fact="0.353"/>
              <dgm:constr type="t" for="ch" forName="Child8" refType="h" fact="0.6876"/>
              <dgm:constr type="w" for="ch" forName="Child8" refType="w" fact="0.081"/>
              <dgm:constr type="h" for="ch" forName="Child8" refType="h" fact="0.3124"/>
              <dgm:constr type="r" for="ch" forName="Accent7" refType="w" fact="0.4636"/>
              <dgm:constr type="t" for="ch" forName="Accent7" refType="h" fact="-0.0109"/>
              <dgm:constr type="w" for="ch" forName="Accent7" refType="w" fact="0.1228"/>
              <dgm:constr type="h" for="ch" forName="Accent7" refType="h" fact="0.806"/>
              <dgm:constr type="r" for="ch" forName="ParentBackground7" refType="w" fact="0.4427"/>
              <dgm:constr type="t" for="ch" forName="ParentBackground7" refType="h" fact="0.1262"/>
              <dgm:constr type="w" for="ch" forName="ParentBackground7" refType="w" fact="0.081"/>
              <dgm:constr type="h" for="ch" forName="ParentBackground7" refType="h" fact="0.5319"/>
              <dgm:constr type="r" for="ch" forName="Child7" refType="w" fact="0.4427"/>
              <dgm:constr type="t" for="ch" forName="Child7" refType="h" fact="0.6876"/>
              <dgm:constr type="w" for="ch" forName="Child7" refType="w" fact="0.081"/>
              <dgm:constr type="h" for="ch" forName="Child7" refType="h" fact="0.3124"/>
              <dgm:constr type="r" for="ch" forName="Accent6" refType="w" fact="0.5533"/>
              <dgm:constr type="t" for="ch" forName="Accent6" refType="h" fact="-0.0109"/>
              <dgm:constr type="w" for="ch" forName="Accent6" refType="w" fact="0.1228"/>
              <dgm:constr type="h" for="ch" forName="Accent6" refType="h" fact="0.806"/>
              <dgm:constr type="r" for="ch" forName="ParentBackground6" refType="w" fact="0.5323"/>
              <dgm:constr type="t" for="ch" forName="ParentBackground6" refType="h" fact="0.1262"/>
              <dgm:constr type="w" for="ch" forName="ParentBackground6" refType="w" fact="0.081"/>
              <dgm:constr type="h" for="ch" forName="ParentBackground6" refType="h" fact="0.5319"/>
              <dgm:constr type="r" for="ch" forName="Child6" refType="w" fact="0.5323"/>
              <dgm:constr type="t" for="ch" forName="Child6" refType="h" fact="0.6876"/>
              <dgm:constr type="w" for="ch" forName="Child6" refType="w" fact="0.081"/>
              <dgm:constr type="h" for="ch" forName="Child6" refType="h" fact="0.3124"/>
              <dgm:constr type="r" for="ch" forName="Accent5" refType="w" fact="0.6429"/>
              <dgm:constr type="t" for="ch" forName="Accent5" refType="h" fact="-0.0109"/>
              <dgm:constr type="w" for="ch" forName="Accent5" refType="w" fact="0.1228"/>
              <dgm:constr type="h" for="ch" forName="Accent5" refType="h" fact="0.806"/>
              <dgm:constr type="r" for="ch" forName="ParentBackground5" refType="w" fact="0.622"/>
              <dgm:constr type="t" for="ch" forName="ParentBackground5" refType="h" fact="0.1262"/>
              <dgm:constr type="w" for="ch" forName="ParentBackground5" refType="w" fact="0.081"/>
              <dgm:constr type="h" for="ch" forName="ParentBackground5" refType="h" fact="0.5319"/>
              <dgm:constr type="r" for="ch" forName="Child5" refType="w" fact="0.622"/>
              <dgm:constr type="t" for="ch" forName="Child5" refType="h" fact="0.6876"/>
              <dgm:constr type="w" for="ch" forName="Child5" refType="w" fact="0.081"/>
              <dgm:constr type="h" for="ch" forName="Child5" refType="h" fact="0.3124"/>
              <dgm:constr type="r" for="ch" forName="Accent4" refType="w" fact="0.7326"/>
              <dgm:constr type="t" for="ch" forName="Accent4" refType="h" fact="-0.0109"/>
              <dgm:constr type="w" for="ch" forName="Accent4" refType="w" fact="0.1228"/>
              <dgm:constr type="h" for="ch" forName="Accent4" refType="h" fact="0.806"/>
              <dgm:constr type="r" for="ch" forName="ParentBackground4" refType="w" fact="0.7117"/>
              <dgm:constr type="t" for="ch" forName="ParentBackground4" refType="h" fact="0.1262"/>
              <dgm:constr type="w" for="ch" forName="ParentBackground4" refType="w" fact="0.081"/>
              <dgm:constr type="h" for="ch" forName="ParentBackground4" refType="h" fact="0.5319"/>
              <dgm:constr type="r" for="ch" forName="Child4" refType="w" fact="0.7117"/>
              <dgm:constr type="t" for="ch" forName="Child4" refType="h" fact="0.6876"/>
              <dgm:constr type="w" for="ch" forName="Child4" refType="w" fact="0.081"/>
              <dgm:constr type="h" for="ch" forName="Child4" refType="h" fact="0.3124"/>
              <dgm:constr type="r" for="ch" forName="Accent3" refType="w" fact="0.8223"/>
              <dgm:constr type="t" for="ch" forName="Accent3" refType="h" fact="-0.0109"/>
              <dgm:constr type="w" for="ch" forName="Accent3" refType="w" fact="0.1228"/>
              <dgm:constr type="h" for="ch" forName="Accent3" refType="h" fact="0.806"/>
              <dgm:constr type="r" for="ch" forName="ParentBackground3" refType="w" fact="0.8014"/>
              <dgm:constr type="t" for="ch" forName="ParentBackground3" refType="h" fact="0.1262"/>
              <dgm:constr type="w" for="ch" forName="ParentBackground3" refType="w" fact="0.081"/>
              <dgm:constr type="h" for="ch" forName="ParentBackground3" refType="h" fact="0.5319"/>
              <dgm:constr type="r" for="ch" forName="Child3" refType="w" fact="0.8014"/>
              <dgm:constr type="t" for="ch" forName="Child3" refType="h" fact="0.6876"/>
              <dgm:constr type="w" for="ch" forName="Child3" refType="w" fact="0.081"/>
              <dgm:constr type="h" for="ch" forName="Child3" refType="h" fact="0.3124"/>
              <dgm:constr type="r" for="ch" forName="Accent2" refType="w" fact="0.912"/>
              <dgm:constr type="t" for="ch" forName="Accent2" refType="h" fact="-0.0109"/>
              <dgm:constr type="w" for="ch" forName="Accent2" refType="w" fact="0.1228"/>
              <dgm:constr type="h" for="ch" forName="Accent2" refType="h" fact="0.806"/>
              <dgm:constr type="r" for="ch" forName="ParentBackground2" refType="w" fact="0.8911"/>
              <dgm:constr type="t" for="ch" forName="ParentBackground2" refType="h" fact="0.1262"/>
              <dgm:constr type="w" for="ch" forName="ParentBackground2" refType="w" fact="0.081"/>
              <dgm:constr type="h" for="ch" forName="ParentBackground2" refType="h" fact="0.5319"/>
              <dgm:constr type="r" for="ch" forName="Child2" refType="w" fact="0.8911"/>
              <dgm:constr type="t" for="ch" forName="Child2" refType="h" fact="0.6876"/>
              <dgm:constr type="w" for="ch" forName="Child2" refType="w" fact="0.081"/>
              <dgm:constr type="h" for="ch" forName="Child2" refType="h" fact="0.3124"/>
              <dgm:constr type="r" for="ch" forName="Accent1" refType="w" fact="1.0017"/>
              <dgm:constr type="t" for="ch" forName="Accent1" refType="h" fact="-0.0109"/>
              <dgm:constr type="w" for="ch" forName="Accent1" refType="w" fact="0.1228"/>
              <dgm:constr type="h" for="ch" forName="Accent1" refType="h" fact="0.806"/>
              <dgm:constr type="r" for="ch" forName="ParentBackground1" refType="w" fact="0.9808"/>
              <dgm:constr type="t" for="ch" forName="ParentBackground1" refType="h" fact="0.1262"/>
              <dgm:constr type="w" for="ch" forName="ParentBackground1" refType="w" fact="0.081"/>
              <dgm:constr type="h" for="ch" forName="ParentBackground1" refType="h" fact="0.5319"/>
              <dgm:constr type="r" for="ch" forName="Child1" refType="w" fact="0.9808"/>
              <dgm:constr type="t" for="ch" forName="Child1" refType="h" fact="0.6876"/>
              <dgm:constr type="w" for="ch" forName="Child1" refType="w" fact="0.081"/>
              <dgm:constr type="h" for="ch" forName="Child1" refType="h" fact="0.3124"/>
            </dgm:constrLst>
          </dgm:else>
        </dgm:choose>
      </dgm:else>
    </dgm:choose>
    <dgm:forEach name="wrapper" axis="self" ptType="parTrans">
      <dgm:forEach name="accentRepeat" axis="self">
        <dgm:layoutNode name="Accent" styleLbl="node1">
          <dgm:alg type="sp"/>
          <dgm:choose name="Name28">
            <dgm:if name="Name29" axis="followSib" ptType="node" func="cnt" op="equ" val="0">
              <dgm:shape xmlns:r="http://schemas.openxmlformats.org/officeDocument/2006/relationships" type="ellipse" r:blip="">
                <dgm:adjLst/>
              </dgm:shape>
            </dgm:if>
            <dgm:else name="Name30">
              <dgm:choose name="Name31">
                <dgm:if name="Name32" axis="precedSib" ptType="node" func="cnt" op="equ" val="10">
                  <dgm:shape xmlns:r="http://schemas.openxmlformats.org/officeDocument/2006/relationships" type="ellipse" r:blip="">
                    <dgm:adjLst/>
                  </dgm:shape>
                </dgm:if>
                <dgm:else name="Name33">
                  <dgm:choose name="Name34">
                    <dgm:if name="Name35" func="var" arg="dir" op="equ" val="norm">
                      <dgm:shape xmlns:r="http://schemas.openxmlformats.org/officeDocument/2006/relationships" rot="45" type="teardrop" r:blip="">
                        <dgm:adjLst>
                          <dgm:adj idx="1" val="1"/>
                        </dgm:adjLst>
                      </dgm:shape>
                    </dgm:if>
                    <dgm:else name="Name36">
                      <dgm:shape xmlns:r="http://schemas.openxmlformats.org/officeDocument/2006/relationships" rot="225" type="teardrop" r:blip="">
                        <dgm:adjLst>
                          <dgm:adj idx="1" val="1"/>
                        </dgm:adjLst>
                      </dgm:shape>
                    </dgm:else>
                  </dgm:choose>
                </dgm:else>
              </dgm:choose>
            </dgm:else>
          </dgm:choose>
          <dgm:presOf/>
        </dgm:layoutNode>
      </dgm:forEach>
      <dgm:forEach name="parentBackgroundRepeat" axis="self">
        <dgm:layoutNode name="ParentBackground" styleLbl="fgAcc1">
          <dgm:alg type="sp"/>
          <dgm:shape xmlns:r="http://schemas.openxmlformats.org/officeDocument/2006/relationships" type="ellipse" r:blip="">
            <dgm:adjLst/>
          </dgm:shape>
          <dgm:presOf axis="self" ptType="node"/>
        </dgm:layoutNode>
      </dgm:forEach>
    </dgm:forEach>
    <dgm:forEach name="Name37" axis="ch" ptType="node" st="11" cnt="1">
      <dgm:layoutNode name="Accent11">
        <dgm:alg type="sp"/>
        <dgm:shape xmlns:r="http://schemas.openxmlformats.org/officeDocument/2006/relationships" r:blip="">
          <dgm:adjLst/>
        </dgm:shape>
        <dgm:presOf/>
        <dgm:constrLst/>
        <dgm:forEach name="Name38" ref="accentRepeat"/>
      </dgm:layoutNode>
      <dgm:layoutNode name="ParentBackground11">
        <dgm:alg type="sp"/>
        <dgm:shape xmlns:r="http://schemas.openxmlformats.org/officeDocument/2006/relationships" r:blip="">
          <dgm:adjLst/>
        </dgm:shape>
        <dgm:presOf/>
        <dgm:forEach name="Name39" ref="parentBackgroundRepeat"/>
      </dgm:layoutNode>
      <dgm:choose name="Name40">
        <dgm:if name="Name41" axis="ch" ptType="node" func="cnt" op="gte" val="1">
          <dgm:layoutNode name="Child1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2"/>
      </dgm:choose>
      <dgm:layoutNode name="Parent1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3" axis="ch" ptType="node" st="10" cnt="1">
      <dgm:layoutNode name="Accent10">
        <dgm:alg type="sp"/>
        <dgm:shape xmlns:r="http://schemas.openxmlformats.org/officeDocument/2006/relationships" r:blip="">
          <dgm:adjLst/>
        </dgm:shape>
        <dgm:presOf/>
        <dgm:constrLst/>
        <dgm:forEach name="Name44" ref="accentRepeat"/>
      </dgm:layoutNode>
      <dgm:layoutNode name="ParentBackground10">
        <dgm:alg type="sp"/>
        <dgm:shape xmlns:r="http://schemas.openxmlformats.org/officeDocument/2006/relationships" r:blip="">
          <dgm:adjLst/>
        </dgm:shape>
        <dgm:presOf/>
        <dgm:forEach name="Name45" ref="parentBackgroundRepeat"/>
      </dgm:layoutNode>
      <dgm:choose name="Name46">
        <dgm:if name="Name47" axis="ch" ptType="node" func="cnt" op="gte" val="1">
          <dgm:layoutNode name="Child10"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8"/>
      </dgm:choose>
      <dgm:layoutNode name="Parent10"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49" axis="ch" ptType="node" st="9" cnt="1">
      <dgm:layoutNode name="Accent9">
        <dgm:alg type="sp"/>
        <dgm:shape xmlns:r="http://schemas.openxmlformats.org/officeDocument/2006/relationships" r:blip="">
          <dgm:adjLst/>
        </dgm:shape>
        <dgm:presOf/>
        <dgm:constrLst/>
        <dgm:forEach name="Name50" ref="accentRepeat"/>
      </dgm:layoutNode>
      <dgm:layoutNode name="ParentBackground9">
        <dgm:alg type="sp"/>
        <dgm:shape xmlns:r="http://schemas.openxmlformats.org/officeDocument/2006/relationships" r:blip="">
          <dgm:adjLst/>
        </dgm:shape>
        <dgm:presOf/>
        <dgm:forEach name="Name51" ref="parentBackgroundRepeat"/>
      </dgm:layoutNode>
      <dgm:choose name="Name52">
        <dgm:if name="Name53" axis="ch" ptType="node" func="cnt" op="gte" val="1">
          <dgm:layoutNode name="Child9"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4"/>
      </dgm:choose>
      <dgm:layoutNode name="Parent9"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55" axis="ch" ptType="node" st="8" cnt="1">
      <dgm:layoutNode name="Accent8">
        <dgm:alg type="sp"/>
        <dgm:shape xmlns:r="http://schemas.openxmlformats.org/officeDocument/2006/relationships" r:blip="">
          <dgm:adjLst/>
        </dgm:shape>
        <dgm:presOf/>
        <dgm:constrLst/>
        <dgm:forEach name="Name56" ref="accentRepeat"/>
      </dgm:layoutNode>
      <dgm:layoutNode name="ParentBackground8">
        <dgm:alg type="sp"/>
        <dgm:shape xmlns:r="http://schemas.openxmlformats.org/officeDocument/2006/relationships" r:blip="">
          <dgm:adjLst/>
        </dgm:shape>
        <dgm:presOf/>
        <dgm:forEach name="Name57" ref="parentBackgroundRepeat"/>
      </dgm:layoutNode>
      <dgm:choose name="Name58">
        <dgm:if name="Name59" axis="ch" ptType="node" func="cnt" op="gte" val="1">
          <dgm:layoutNode name="Child8"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0"/>
      </dgm:choose>
      <dgm:layoutNode name="Parent8"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1" axis="ch" ptType="node" st="7" cnt="1">
      <dgm:layoutNode name="Accent7">
        <dgm:alg type="sp"/>
        <dgm:shape xmlns:r="http://schemas.openxmlformats.org/officeDocument/2006/relationships" r:blip="">
          <dgm:adjLst/>
        </dgm:shape>
        <dgm:presOf/>
        <dgm:constrLst/>
        <dgm:forEach name="Name62" ref="accentRepeat"/>
      </dgm:layoutNode>
      <dgm:layoutNode name="ParentBackground7">
        <dgm:alg type="sp"/>
        <dgm:shape xmlns:r="http://schemas.openxmlformats.org/officeDocument/2006/relationships" r:blip="">
          <dgm:adjLst/>
        </dgm:shape>
        <dgm:presOf/>
        <dgm:forEach name="Name63" ref="parentBackgroundRepeat"/>
      </dgm:layoutNode>
      <dgm:choose name="Name64">
        <dgm:if name="Name65" axis="ch" ptType="node" func="cnt" op="gte" val="1">
          <dgm:layoutNode name="Child7"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6"/>
      </dgm:choose>
      <dgm:layoutNode name="Parent7"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67" axis="ch" ptType="node" st="6" cnt="1">
      <dgm:layoutNode name="Accent6">
        <dgm:alg type="sp"/>
        <dgm:shape xmlns:r="http://schemas.openxmlformats.org/officeDocument/2006/relationships" r:blip="">
          <dgm:adjLst/>
        </dgm:shape>
        <dgm:presOf/>
        <dgm:constrLst/>
        <dgm:forEach name="Name68" ref="accentRepeat"/>
      </dgm:layoutNode>
      <dgm:layoutNode name="ParentBackground6">
        <dgm:alg type="sp"/>
        <dgm:shape xmlns:r="http://schemas.openxmlformats.org/officeDocument/2006/relationships" r:blip="">
          <dgm:adjLst/>
        </dgm:shape>
        <dgm:presOf/>
        <dgm:forEach name="Name69" ref="parentBackgroundRepeat"/>
      </dgm:layoutNode>
      <dgm:choose name="Name70">
        <dgm:if name="Name71" axis="ch" ptType="node" func="cnt" op="gte" val="1">
          <dgm:layoutNode name="Child6"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2"/>
      </dgm:choose>
      <dgm:layoutNode name="Parent6"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3" axis="ch" ptType="node" st="5" cnt="1">
      <dgm:layoutNode name="Accent5">
        <dgm:alg type="sp"/>
        <dgm:shape xmlns:r="http://schemas.openxmlformats.org/officeDocument/2006/relationships" r:blip="">
          <dgm:adjLst/>
        </dgm:shape>
        <dgm:presOf/>
        <dgm:constrLst/>
        <dgm:forEach name="Name74" ref="accentRepeat"/>
      </dgm:layoutNode>
      <dgm:layoutNode name="ParentBackground5">
        <dgm:alg type="sp"/>
        <dgm:shape xmlns:r="http://schemas.openxmlformats.org/officeDocument/2006/relationships" r:blip="">
          <dgm:adjLst/>
        </dgm:shape>
        <dgm:presOf/>
        <dgm:forEach name="Name75" ref="parentBackgroundRepeat"/>
      </dgm:layoutNode>
      <dgm:choose name="Name76">
        <dgm:if name="Name77" axis="ch" ptType="node" func="cnt" op="gte" val="1">
          <dgm:layoutNode name="Child5"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8"/>
      </dgm:choose>
      <dgm:layoutNode name="Parent5"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79" axis="ch" ptType="node" st="4" cnt="1">
      <dgm:layoutNode name="Accent4">
        <dgm:alg type="sp"/>
        <dgm:shape xmlns:r="http://schemas.openxmlformats.org/officeDocument/2006/relationships" r:blip="">
          <dgm:adjLst/>
        </dgm:shape>
        <dgm:presOf/>
        <dgm:constrLst/>
        <dgm:forEach name="Name80" ref="accentRepeat"/>
      </dgm:layoutNode>
      <dgm:layoutNode name="ParentBackground4">
        <dgm:alg type="sp"/>
        <dgm:shape xmlns:r="http://schemas.openxmlformats.org/officeDocument/2006/relationships" r:blip="">
          <dgm:adjLst/>
        </dgm:shape>
        <dgm:presOf/>
        <dgm:forEach name="Name81" ref="parentBackgroundRepeat"/>
      </dgm:layoutNode>
      <dgm:choose name="Name82">
        <dgm:if name="Name83" axis="ch" ptType="node" func="cnt" op="gte" val="1">
          <dgm:layoutNode name="Child4"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4"/>
      </dgm:choose>
      <dgm:layoutNode name="Parent4"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85" axis="ch" ptType="node" st="3" cnt="1">
      <dgm:layoutNode name="Accent3">
        <dgm:alg type="sp"/>
        <dgm:shape xmlns:r="http://schemas.openxmlformats.org/officeDocument/2006/relationships" r:blip="">
          <dgm:adjLst/>
        </dgm:shape>
        <dgm:presOf/>
        <dgm:constrLst/>
        <dgm:forEach name="Name86" ref="accentRepeat"/>
      </dgm:layoutNode>
      <dgm:layoutNode name="ParentBackground3">
        <dgm:alg type="sp"/>
        <dgm:shape xmlns:r="http://schemas.openxmlformats.org/officeDocument/2006/relationships" r:blip="">
          <dgm:adjLst/>
        </dgm:shape>
        <dgm:presOf/>
        <dgm:forEach name="Name87" ref="parentBackgroundRepeat"/>
      </dgm:layoutNode>
      <dgm:choose name="Name88">
        <dgm:if name="Name89" axis="ch" ptType="node" func="cnt" op="gte" val="1">
          <dgm:layoutNode name="Child3"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0"/>
      </dgm:choose>
      <dgm:layoutNode name="Parent3"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1" axis="ch" ptType="node" st="2" cnt="1">
      <dgm:layoutNode name="Accent2">
        <dgm:alg type="sp"/>
        <dgm:shape xmlns:r="http://schemas.openxmlformats.org/officeDocument/2006/relationships" r:blip="">
          <dgm:adjLst/>
        </dgm:shape>
        <dgm:presOf/>
        <dgm:constrLst/>
        <dgm:forEach name="Name92" ref="accentRepeat"/>
      </dgm:layoutNode>
      <dgm:layoutNode name="ParentBackground2" styleLbl="fgAcc1">
        <dgm:alg type="sp"/>
        <dgm:shape xmlns:r="http://schemas.openxmlformats.org/officeDocument/2006/relationships" r:blip="">
          <dgm:adjLst/>
        </dgm:shape>
        <dgm:presOf/>
        <dgm:forEach name="Name93" ref="parentBackgroundRepeat"/>
      </dgm:layoutNode>
      <dgm:choose name="Name94">
        <dgm:if name="Name95" axis="ch" ptType="node" func="cnt" op="gte" val="1">
          <dgm:layoutNode name="Child2"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96"/>
      </dgm:choose>
      <dgm:layoutNode name="Parent2"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97" axis="ch" ptType="node" cnt="1">
      <dgm:layoutNode name="Accent1">
        <dgm:alg type="sp"/>
        <dgm:shape xmlns:r="http://schemas.openxmlformats.org/officeDocument/2006/relationships" r:blip="">
          <dgm:adjLst/>
        </dgm:shape>
        <dgm:presOf/>
        <dgm:constrLst/>
        <dgm:forEach name="Name98" ref="accentRepeat"/>
      </dgm:layoutNode>
      <dgm:layoutNode name="ParentBackground1">
        <dgm:alg type="sp"/>
        <dgm:shape xmlns:r="http://schemas.openxmlformats.org/officeDocument/2006/relationships" r:blip="">
          <dgm:adjLst/>
        </dgm:shape>
        <dgm:presOf/>
        <dgm:forEach name="Name99" ref="parentBackgroundRepeat"/>
      </dgm:layoutNode>
      <dgm:choose name="Name100">
        <dgm:if name="Name101" axis="ch" ptType="node" func="cnt" op="gte" val="1">
          <dgm:layoutNode name="Child1" styleLbl="revTx">
            <dgm:varLst>
              <dgm:chMax val="0"/>
              <dgm:chPref val="0"/>
              <dgm:bulletEnabled val="1"/>
            </dgm:varLst>
            <dgm:alg type="tx">
              <dgm:param type="stBulletLvl" val="1"/>
              <dgm:param type="parTxLTRAlign" val="l"/>
              <dgm:param type="txAnchorVert" val="t"/>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2"/>
      </dgm:choose>
      <dgm:layoutNode name="Parent1" styleLbl="revTx">
        <dgm:varLst>
          <dgm:chMax val="1"/>
          <dgm:chPref val="1"/>
          <dgm:bulletEnabled val="1"/>
        </dgm:varLst>
        <dgm:alg type="tx">
          <dgm:param type="shpTxLTRAlignCh" val="ctr"/>
          <dgm:param type="txAnchorVertCh" val="mid"/>
        </dgm:alg>
        <dgm:shape xmlns:r="http://schemas.openxmlformats.org/officeDocument/2006/relationships" type="rect" r:blip="" hideGeom="1">
          <dgm:adjLst/>
        </dgm:shape>
        <dgm:presOf axis="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4339" name="Rectangle 3"/>
          <p:cNvSpPr>
            <a:spLocks noGrp="1" noChangeArrowheads="1"/>
          </p:cNvSpPr>
          <p:nvPr>
            <p:ph type="dt" sz="quarter"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4340" name="Rectangle 4"/>
          <p:cNvSpPr>
            <a:spLocks noGrp="1" noChangeArrowheads="1"/>
          </p:cNvSpPr>
          <p:nvPr>
            <p:ph type="ftr" sz="quarter" idx="2"/>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4341" name="Rectangle 5"/>
          <p:cNvSpPr>
            <a:spLocks noGrp="1" noChangeArrowheads="1"/>
          </p:cNvSpPr>
          <p:nvPr>
            <p:ph type="sldNum" sz="quarter" idx="3"/>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BDA38A85-0968-4082-9F33-26EEC5CE1CFA}" type="slidenum">
              <a:rPr lang="en-US"/>
              <a:pPr>
                <a:defRPr/>
              </a:pPr>
              <a:t>‹#›</a:t>
            </a:fld>
            <a:endParaRPr lang="en-US"/>
          </a:p>
        </p:txBody>
      </p:sp>
    </p:spTree>
    <p:extLst>
      <p:ext uri="{BB962C8B-B14F-4D97-AF65-F5344CB8AC3E}">
        <p14:creationId xmlns:p14="http://schemas.microsoft.com/office/powerpoint/2010/main" val="1078763280"/>
      </p:ext>
    </p:extLst>
  </p:cSld>
  <p:clrMap bg1="lt1" tx1="dk1" bg2="lt2" tx2="dk2" accent1="accent1" accent2="accent2" accent3="accent3" accent4="accent4" accent5="accent5" accent6="accent6" hlink="hlink" folHlink="folHlink"/>
  <p:hf sldNum="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defRPr sz="1300"/>
            </a:lvl1pPr>
          </a:lstStyle>
          <a:p>
            <a:pPr>
              <a:defRPr/>
            </a:pPr>
            <a:r>
              <a:rPr lang="en-US" smtClean="0"/>
              <a:t>CDISC Italian UN</a:t>
            </a:r>
            <a:endParaRPr lang="en-US"/>
          </a:p>
        </p:txBody>
      </p:sp>
      <p:sp>
        <p:nvSpPr>
          <p:cNvPr id="16387" name="Rectangle 3"/>
          <p:cNvSpPr>
            <a:spLocks noGrp="1" noChangeArrowheads="1"/>
          </p:cNvSpPr>
          <p:nvPr>
            <p:ph type="dt" idx="1"/>
          </p:nvPr>
        </p:nvSpPr>
        <p:spPr bwMode="auto">
          <a:xfrm>
            <a:off x="4014100" y="0"/>
            <a:ext cx="3070860" cy="46863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lvl1pPr algn="r">
              <a:defRPr sz="1300"/>
            </a:lvl1pPr>
          </a:lstStyle>
          <a:p>
            <a:pPr>
              <a:defRPr/>
            </a:pPr>
            <a:r>
              <a:rPr lang="en-US" smtClean="0"/>
              <a:t>December 16th TC</a:t>
            </a:r>
            <a:endParaRPr lang="en-US"/>
          </a:p>
        </p:txBody>
      </p:sp>
      <p:sp>
        <p:nvSpPr>
          <p:cNvPr id="13316" name="Rectangle 4"/>
          <p:cNvSpPr>
            <a:spLocks noGrp="1" noRot="1" noChangeAspect="1" noChangeArrowheads="1" noTextEdit="1"/>
          </p:cNvSpPr>
          <p:nvPr>
            <p:ph type="sldImg" idx="2"/>
          </p:nvPr>
        </p:nvSpPr>
        <p:spPr bwMode="auto">
          <a:xfrm>
            <a:off x="1198563" y="701675"/>
            <a:ext cx="4689475" cy="3516313"/>
          </a:xfrm>
          <a:prstGeom prst="rect">
            <a:avLst/>
          </a:prstGeom>
          <a:noFill/>
          <a:ln w="9525">
            <a:solidFill>
              <a:srgbClr val="000000"/>
            </a:solidFill>
            <a:miter lim="800000"/>
            <a:headEnd/>
            <a:tailEnd/>
          </a:ln>
        </p:spPr>
      </p:sp>
      <p:sp>
        <p:nvSpPr>
          <p:cNvPr id="16389" name="Rectangle 5"/>
          <p:cNvSpPr>
            <a:spLocks noGrp="1" noChangeArrowheads="1"/>
          </p:cNvSpPr>
          <p:nvPr>
            <p:ph type="body" sz="quarter" idx="3"/>
          </p:nvPr>
        </p:nvSpPr>
        <p:spPr bwMode="auto">
          <a:xfrm>
            <a:off x="708660" y="4451985"/>
            <a:ext cx="5669280" cy="4217670"/>
          </a:xfrm>
          <a:prstGeom prst="rect">
            <a:avLst/>
          </a:prstGeom>
          <a:noFill/>
          <a:ln w="9525">
            <a:noFill/>
            <a:miter lim="800000"/>
            <a:headEnd/>
            <a:tailEnd/>
          </a:ln>
          <a:effectLst/>
        </p:spPr>
        <p:txBody>
          <a:bodyPr vert="horz" wrap="square" lIns="98956" tIns="49478" rIns="98956" bIns="4947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16390" name="Rectangle 6"/>
          <p:cNvSpPr>
            <a:spLocks noGrp="1" noChangeArrowheads="1"/>
          </p:cNvSpPr>
          <p:nvPr>
            <p:ph type="ftr" sz="quarter" idx="4"/>
          </p:nvPr>
        </p:nvSpPr>
        <p:spPr bwMode="auto">
          <a:xfrm>
            <a:off x="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defRPr sz="1300"/>
            </a:lvl1pPr>
          </a:lstStyle>
          <a:p>
            <a:pPr>
              <a:defRPr/>
            </a:pPr>
            <a:endParaRPr lang="en-US"/>
          </a:p>
        </p:txBody>
      </p:sp>
      <p:sp>
        <p:nvSpPr>
          <p:cNvPr id="16391" name="Rectangle 7"/>
          <p:cNvSpPr>
            <a:spLocks noGrp="1" noChangeArrowheads="1"/>
          </p:cNvSpPr>
          <p:nvPr>
            <p:ph type="sldNum" sz="quarter" idx="5"/>
          </p:nvPr>
        </p:nvSpPr>
        <p:spPr bwMode="auto">
          <a:xfrm>
            <a:off x="4014100" y="8902343"/>
            <a:ext cx="3070860" cy="468630"/>
          </a:xfrm>
          <a:prstGeom prst="rect">
            <a:avLst/>
          </a:prstGeom>
          <a:noFill/>
          <a:ln w="9525">
            <a:noFill/>
            <a:miter lim="800000"/>
            <a:headEnd/>
            <a:tailEnd/>
          </a:ln>
          <a:effectLst/>
        </p:spPr>
        <p:txBody>
          <a:bodyPr vert="horz" wrap="square" lIns="98956" tIns="49478" rIns="98956" bIns="49478" numCol="1" anchor="b" anchorCtr="0" compatLnSpc="1">
            <a:prstTxWarp prst="textNoShape">
              <a:avLst/>
            </a:prstTxWarp>
          </a:bodyPr>
          <a:lstStyle>
            <a:lvl1pPr algn="r">
              <a:defRPr sz="1300"/>
            </a:lvl1pPr>
          </a:lstStyle>
          <a:p>
            <a:pPr>
              <a:defRPr/>
            </a:pPr>
            <a:fld id="{1B50E656-A66C-4BC7-80DF-319703F7F3D4}" type="slidenum">
              <a:rPr lang="en-US"/>
              <a:pPr>
                <a:defRPr/>
              </a:pPr>
              <a:t>‹#›</a:t>
            </a:fld>
            <a:endParaRPr lang="en-US"/>
          </a:p>
        </p:txBody>
      </p:sp>
    </p:spTree>
    <p:extLst>
      <p:ext uri="{BB962C8B-B14F-4D97-AF65-F5344CB8AC3E}">
        <p14:creationId xmlns:p14="http://schemas.microsoft.com/office/powerpoint/2010/main" val="1268672780"/>
      </p:ext>
    </p:extLst>
  </p:cSld>
  <p:clrMap bg1="lt1" tx1="dk1" bg2="lt2" tx2="dk2" accent1="accent1" accent2="accent2" accent3="accent3" accent4="accent4" accent5="accent5" accent6="accent6" hlink="hlink" folHlink="folHlink"/>
  <p:hf sldNum="0"/>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it.wikipedia.org/wiki/W3C" TargetMode="External"/><Relationship Id="rId2" Type="http://schemas.openxmlformats.org/officeDocument/2006/relationships/slide" Target="../slides/slide34.xml"/><Relationship Id="rId1" Type="http://schemas.openxmlformats.org/officeDocument/2006/relationships/notesMaster" Target="../notesMasters/notesMaster1.xml"/><Relationship Id="rId5" Type="http://schemas.openxmlformats.org/officeDocument/2006/relationships/hyperlink" Target="https://it.wikipedia.org/wiki/Web" TargetMode="External"/><Relationship Id="rId4" Type="http://schemas.openxmlformats.org/officeDocument/2006/relationships/hyperlink" Target="https://it.wikipedia.org/wiki/Applicazioni"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Date Placeholder 3"/>
          <p:cNvSpPr>
            <a:spLocks noGrp="1"/>
          </p:cNvSpPr>
          <p:nvPr>
            <p:ph type="dt" idx="10"/>
          </p:nvPr>
        </p:nvSpPr>
        <p:spPr/>
        <p:txBody>
          <a:bodyPr/>
          <a:lstStyle/>
          <a:p>
            <a:pPr>
              <a:defRPr/>
            </a:pPr>
            <a:r>
              <a:rPr lang="en-US" smtClean="0"/>
              <a:t>December 16th TC</a:t>
            </a:r>
            <a:endParaRPr lang="en-US"/>
          </a:p>
        </p:txBody>
      </p:sp>
      <p:sp>
        <p:nvSpPr>
          <p:cNvPr id="5" name="Header Placeholder 4"/>
          <p:cNvSpPr>
            <a:spLocks noGrp="1"/>
          </p:cNvSpPr>
          <p:nvPr>
            <p:ph type="hdr" sz="quarter" idx="11"/>
          </p:nvPr>
        </p:nvSpPr>
        <p:spPr/>
        <p:txBody>
          <a:bodyPr/>
          <a:lstStyle/>
          <a:p>
            <a:pPr>
              <a:defRPr/>
            </a:pPr>
            <a:r>
              <a:rPr lang="en-US" smtClean="0"/>
              <a:t>CDISC Italian UN</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23463949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effectLst/>
              </a:rPr>
              <a:t>Il </a:t>
            </a:r>
            <a:r>
              <a:rPr lang="it-IT" b="1" dirty="0" smtClean="0">
                <a:effectLst/>
              </a:rPr>
              <a:t>Resource Description Framework</a:t>
            </a:r>
            <a:r>
              <a:rPr lang="it-IT" dirty="0" smtClean="0">
                <a:effectLst/>
              </a:rPr>
              <a:t> (</a:t>
            </a:r>
            <a:r>
              <a:rPr lang="it-IT" b="1" dirty="0" smtClean="0">
                <a:effectLst/>
              </a:rPr>
              <a:t>RDF</a:t>
            </a:r>
            <a:r>
              <a:rPr lang="it-IT" dirty="0" smtClean="0">
                <a:effectLst/>
              </a:rPr>
              <a:t>) è lo strumento base proposto da </a:t>
            </a:r>
            <a:r>
              <a:rPr lang="it-IT" dirty="0" smtClean="0">
                <a:effectLst/>
                <a:hlinkClick r:id="rId3" tooltip="W3C"/>
              </a:rPr>
              <a:t>W3C</a:t>
            </a:r>
            <a:r>
              <a:rPr lang="it-IT" dirty="0" smtClean="0">
                <a:effectLst/>
              </a:rPr>
              <a:t> per la codifica, lo scambio e il riutilizzo di metadati strutturati e consente l'interoperabilità semantica tra </a:t>
            </a:r>
            <a:r>
              <a:rPr lang="it-IT" dirty="0" smtClean="0">
                <a:effectLst/>
                <a:hlinkClick r:id="rId4" tooltip="Applicazioni"/>
              </a:rPr>
              <a:t>applicazioni</a:t>
            </a:r>
            <a:r>
              <a:rPr lang="it-IT" dirty="0" smtClean="0">
                <a:effectLst/>
              </a:rPr>
              <a:t> che condividono le informazioni sul </a:t>
            </a:r>
            <a:r>
              <a:rPr lang="it-IT" dirty="0" smtClean="0">
                <a:effectLst/>
                <a:hlinkClick r:id="rId5"/>
              </a:rPr>
              <a:t>Web</a:t>
            </a:r>
            <a:endParaRPr lang="it-IT" dirty="0" smtClean="0">
              <a:effectLst/>
            </a:endParaRPr>
          </a:p>
          <a:p>
            <a:endParaRPr lang="it-IT" dirty="0" smtClean="0">
              <a:effectLst/>
            </a:endParaRPr>
          </a:p>
          <a:p>
            <a:r>
              <a:rPr lang="en-US" dirty="0" smtClean="0"/>
              <a:t>CDISC SHARE is a suite of tools and services, the cornerstone of which is a metadata repository, that supports the development, governance, publishing, and consumption of the CDISC standards in human and machine-readable formats. CDISC SHARE provides members with machine-readable electronic versions of CDISC standards and is a cornerstone of the CDISC roadmap.</a:t>
            </a:r>
          </a:p>
          <a:p>
            <a:endParaRPr lang="fr-FR" dirty="0" smtClean="0"/>
          </a:p>
          <a:p>
            <a:r>
              <a:rPr lang="en-US" dirty="0" smtClean="0"/>
              <a:t>RESTful web service to programmatically retrieve CDISC standards’ metadata from CDISC SHARE to support process automation</a:t>
            </a:r>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LOINC FDA</a:t>
            </a:r>
            <a:r>
              <a:rPr lang="en-US" baseline="0" dirty="0" smtClean="0"/>
              <a:t> regulation is coming soon.  </a:t>
            </a:r>
          </a:p>
          <a:p>
            <a:r>
              <a:rPr lang="en-US" baseline="0" dirty="0" smtClean="0"/>
              <a:t>Currently about ~40% of 155 companies survey collect LOINCs from any source.  </a:t>
            </a:r>
          </a:p>
          <a:p>
            <a:r>
              <a:rPr lang="en-US" baseline="0" dirty="0" smtClean="0"/>
              <a:t>75% of 22 companies surveyed are collecting LOINC on clinical research studies. </a:t>
            </a:r>
            <a:endParaRPr lang="en-US" dirty="0" smtClean="0"/>
          </a:p>
          <a:p>
            <a:endParaRPr lang="fr-CH" altLang="en-US" dirty="0" smtClean="0"/>
          </a:p>
          <a:p>
            <a:endParaRPr lang="fr-CH" altLang="en-US" dirty="0" smtClean="0"/>
          </a:p>
          <a:p>
            <a:endParaRPr lang="en-GB" altLang="en-US" dirty="0" smtClean="0"/>
          </a:p>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4</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9</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indent="-457200">
              <a:spcBef>
                <a:spcPts val="300"/>
              </a:spcBef>
            </a:pPr>
            <a:r>
              <a:rPr lang="en-US" sz="800" b="1" dirty="0" err="1" smtClean="0"/>
              <a:t>ADaM</a:t>
            </a:r>
            <a:r>
              <a:rPr lang="en-US" sz="800" b="1" dirty="0" smtClean="0"/>
              <a:t>: </a:t>
            </a:r>
            <a:r>
              <a:rPr lang="en-US" sz="800" dirty="0" smtClean="0"/>
              <a:t>The </a:t>
            </a:r>
            <a:r>
              <a:rPr lang="en-US" sz="800" dirty="0" err="1" smtClean="0"/>
              <a:t>ADaM</a:t>
            </a:r>
            <a:r>
              <a:rPr lang="en-US" sz="800" dirty="0" smtClean="0"/>
              <a:t> defines the standards to support the creation and submission of analysis datasets and results. Dataset structure, metadata concepts, and practical examples are addressed in the </a:t>
            </a:r>
            <a:r>
              <a:rPr lang="en-US" sz="800" dirty="0" err="1" smtClean="0"/>
              <a:t>ADaM</a:t>
            </a:r>
            <a:r>
              <a:rPr lang="en-US" sz="800" dirty="0" smtClean="0"/>
              <a:t> documents. </a:t>
            </a:r>
          </a:p>
          <a:p>
            <a:pPr lvl="1" indent="-457200">
              <a:spcBef>
                <a:spcPts val="300"/>
              </a:spcBef>
            </a:pPr>
            <a:r>
              <a:rPr lang="en-US" sz="800" b="1" dirty="0" smtClean="0"/>
              <a:t>BRIDG:</a:t>
            </a:r>
            <a:r>
              <a:rPr lang="en-US" sz="800" dirty="0" smtClean="0"/>
              <a:t> The Biomedical Research Integrated Domain Group (BRIDG) Model is a domain analysis model representing protocol-driven biomedical/clinical research. It was developed to provide an overarching model that could readily be understood by domain experts and would provide the basis for harmonization among standards within the clinical research domain and between biomedical/clinical research and healthcare.  3 important streams: CDISC, NCI, HL7. </a:t>
            </a:r>
            <a:br>
              <a:rPr lang="en-US" sz="800" dirty="0" smtClean="0"/>
            </a:br>
            <a:r>
              <a:rPr lang="en-US" sz="800" dirty="0" smtClean="0"/>
              <a:t>CDISC started constructing a Domain Analysis Model to support harmonization of their models as well as with HL7.</a:t>
            </a:r>
            <a:br>
              <a:rPr lang="en-US" sz="800" dirty="0" smtClean="0"/>
            </a:br>
            <a:r>
              <a:rPr lang="en-US" sz="800" dirty="0" smtClean="0"/>
              <a:t>The NCI's </a:t>
            </a:r>
            <a:r>
              <a:rPr lang="en-US" sz="800" dirty="0" err="1" smtClean="0"/>
              <a:t>caBIG</a:t>
            </a:r>
            <a:r>
              <a:rPr lang="en-US" sz="800" dirty="0" smtClean="0"/>
              <a:t> initiative joined the CDISC BRIDG efforts to construct a structured protocol representation and to achieve interoperability among clinical trials research in cancer</a:t>
            </a:r>
            <a:br>
              <a:rPr lang="en-US" sz="800" dirty="0" smtClean="0"/>
            </a:br>
            <a:r>
              <a:rPr lang="en-US" sz="800" dirty="0" smtClean="0"/>
              <a:t>The BRIDG model was been adopted by the HL7 RCRIM Technical Committee as the RCRIM Domain Analysis Model and is being implemented at NCI.</a:t>
            </a:r>
          </a:p>
          <a:p>
            <a:pPr lvl="1" indent="-457200">
              <a:spcBef>
                <a:spcPts val="300"/>
              </a:spcBef>
            </a:pPr>
            <a:r>
              <a:rPr lang="en-US" sz="800" b="1" dirty="0" smtClean="0"/>
              <a:t>CDASH: </a:t>
            </a:r>
            <a:r>
              <a:rPr lang="en-US" sz="800" dirty="0" smtClean="0"/>
              <a:t>CDASH Version 1.1 was developed via CDISC’s consensus-based standards development process. It describes the basic recommended (minimal) data collection fields for 18 domains, including common header fields, and demographic, adverse events, and other safety domains that are common to all therapeutic areas and phases of clinical research.  CDASH V 1.1also includes implementation recommendations and best practice guidelines, regulatory references and other information on the CDASH project.</a:t>
            </a:r>
          </a:p>
          <a:p>
            <a:pPr lvl="1" indent="-457200">
              <a:spcBef>
                <a:spcPts val="300"/>
              </a:spcBef>
            </a:pPr>
            <a:r>
              <a:rPr lang="en-US" sz="800" b="1" dirty="0" smtClean="0"/>
              <a:t>Define-XML / Metadata: </a:t>
            </a:r>
            <a:r>
              <a:rPr lang="en-US" sz="800" dirty="0" smtClean="0"/>
              <a:t>This </a:t>
            </a:r>
            <a:r>
              <a:rPr lang="en-US" sz="800" dirty="0" err="1" smtClean="0"/>
              <a:t>subteam</a:t>
            </a:r>
            <a:r>
              <a:rPr lang="en-US" sz="800" dirty="0" smtClean="0"/>
              <a:t> supports the standard for providing Case Report Tabulations Data Definitions in an XML format for submission to regulatory authorities (e.g., FDA). The XML schema used to define the expected structure for these XML files is based on an extension to the CDISC Operational Data Model (ODM).</a:t>
            </a:r>
          </a:p>
          <a:p>
            <a:pPr lvl="1" indent="-457200">
              <a:spcBef>
                <a:spcPts val="300"/>
              </a:spcBef>
            </a:pPr>
            <a:r>
              <a:rPr lang="en-US" sz="800" b="1" dirty="0" smtClean="0"/>
              <a:t>LAB: </a:t>
            </a:r>
            <a:r>
              <a:rPr lang="en-US" sz="800" dirty="0" smtClean="0"/>
              <a:t>The LAB model is a data standard to support the exchange of data between a central laboratory and a recipient of the data. The model defines how to capture information about the laboratory in addition to the assay results.</a:t>
            </a:r>
          </a:p>
          <a:p>
            <a:pPr lvl="1" indent="-457200">
              <a:spcBef>
                <a:spcPts val="300"/>
              </a:spcBef>
            </a:pPr>
            <a:r>
              <a:rPr lang="en-US" sz="800" b="1" dirty="0" smtClean="0"/>
              <a:t>ODM: </a:t>
            </a:r>
            <a:r>
              <a:rPr lang="en-US" sz="800" dirty="0" smtClean="0"/>
              <a:t>The Operational Data Model (ODM) is designed to facilitate the archive and interchange of the metadata and data for clinical research, its power being fully unleashed when data are collected from multiple sources.</a:t>
            </a:r>
          </a:p>
          <a:p>
            <a:pPr indent="-457200">
              <a:spcBef>
                <a:spcPts val="300"/>
              </a:spcBef>
            </a:pPr>
            <a:r>
              <a:rPr lang="en-US" sz="800" b="1" dirty="0" smtClean="0"/>
              <a:t>PRM: </a:t>
            </a:r>
            <a:r>
              <a:rPr lang="en-US" sz="800" dirty="0" smtClean="0"/>
              <a:t>The scope of this model includes protocol content including Study Design, Eligibility Criteria, and the requirements from the ClinicalTrials.gov and World Health Organization (WHO) registries. The model focuses on the characteristics of a study and the definition and association of activities within the protocols, including "arms" and "epochs". </a:t>
            </a:r>
          </a:p>
          <a:p>
            <a:pPr lvl="1" indent="-457200">
              <a:spcBef>
                <a:spcPts val="300"/>
              </a:spcBef>
            </a:pPr>
            <a:r>
              <a:rPr lang="en-US" sz="800" b="1" dirty="0" smtClean="0"/>
              <a:t>SDTM/SDS: </a:t>
            </a:r>
            <a:r>
              <a:rPr lang="en-US" sz="800" dirty="0" smtClean="0"/>
              <a:t>The SDS team creates and updates the Study Data Tabulation Model (SDTM), which defines a standard structure for study data tabulations that are to be submitted as part of a product application</a:t>
            </a:r>
          </a:p>
          <a:p>
            <a:pPr lvl="1" indent="-457200">
              <a:spcBef>
                <a:spcPts val="300"/>
              </a:spcBef>
            </a:pPr>
            <a:r>
              <a:rPr lang="en-US" sz="800" b="1" dirty="0" smtClean="0"/>
              <a:t>SEND:  </a:t>
            </a:r>
            <a:r>
              <a:rPr lang="en-US" sz="800" dirty="0" smtClean="0"/>
              <a:t>The SENDIG is intended to guide the organization, structure, and format of standard nonclinical tabulation datasets for interchange between organizations such as sponsors and CROs and for submission to the US FDA.</a:t>
            </a:r>
          </a:p>
          <a:p>
            <a:pPr lvl="1" indent="-457200">
              <a:spcBef>
                <a:spcPts val="300"/>
              </a:spcBef>
            </a:pPr>
            <a:r>
              <a:rPr lang="en-US" sz="800" b="1" dirty="0" smtClean="0"/>
              <a:t>SHARE: </a:t>
            </a:r>
            <a:r>
              <a:rPr lang="en-US" sz="800" dirty="0" smtClean="0"/>
              <a:t>CDISC SHARE is a global, accessible electronic library, which through advanced technology, enables standardized data element definitions and richer metadata that can be used in software applications and research studies to improve biomedical research and its link with healthcare. SHARE metadata is envisioned to help find, understand and use clinical metadata efficiently.</a:t>
            </a:r>
          </a:p>
          <a:p>
            <a:pPr lvl="1" indent="-457200">
              <a:spcBef>
                <a:spcPts val="300"/>
              </a:spcBef>
            </a:pPr>
            <a:r>
              <a:rPr lang="en-US" sz="800" b="1" dirty="0" smtClean="0"/>
              <a:t>TDM : </a:t>
            </a:r>
            <a:r>
              <a:rPr lang="en-US" sz="800" dirty="0" smtClean="0"/>
              <a:t>Trial Design Model defines domains that capture information about the study design but do not contain subject data. Inclusion/Exclusion, Trial Arms, Elements and Visits, and Summary information about the trial are included. </a:t>
            </a:r>
          </a:p>
          <a:p>
            <a:pPr lvl="1" indent="-457200">
              <a:spcBef>
                <a:spcPts val="300"/>
              </a:spcBef>
            </a:pPr>
            <a:r>
              <a:rPr lang="en-US" sz="800" b="1" dirty="0" smtClean="0"/>
              <a:t>Terminology: </a:t>
            </a:r>
            <a:r>
              <a:rPr lang="en-US" sz="800" dirty="0" smtClean="0"/>
              <a:t>The Terminology </a:t>
            </a:r>
            <a:r>
              <a:rPr lang="en-US" sz="800" dirty="0" err="1" smtClean="0"/>
              <a:t>subteam</a:t>
            </a:r>
            <a:r>
              <a:rPr lang="en-US" sz="800" dirty="0" smtClean="0"/>
              <a:t> supports the files used to define standard language used in CDISC submissions. Approved terminology is maintained and distributed as part of NCI Thesaurus and is available for download at the NCI website.</a:t>
            </a:r>
            <a:endParaRPr lang="fr-CH" altLang="en-US" dirty="0" smtClean="0"/>
          </a:p>
          <a:p>
            <a:endParaRPr lang="fr-CH" altLang="en-US" dirty="0" smtClean="0"/>
          </a:p>
          <a:p>
            <a:endParaRPr lang="en-GB" altLang="en-US" dirty="0" smtClean="0"/>
          </a:p>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3553762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3553762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22</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a:ln/>
        </p:spPr>
      </p:sp>
      <p:sp>
        <p:nvSpPr>
          <p:cNvPr id="14339" name="Notes Placeholder 2"/>
          <p:cNvSpPr>
            <a:spLocks noGrp="1"/>
          </p:cNvSpPr>
          <p:nvPr>
            <p:ph type="body" idx="1"/>
          </p:nvPr>
        </p:nvSpPr>
        <p:spPr>
          <a:noFill/>
          <a:ln/>
        </p:spPr>
        <p:txBody>
          <a:bodyPr/>
          <a:lstStyle/>
          <a:p>
            <a:pPr eaLnBrk="1" hangingPunct="1"/>
            <a:endParaRPr lang="en-US" smtClean="0"/>
          </a:p>
        </p:txBody>
      </p:sp>
      <p:sp>
        <p:nvSpPr>
          <p:cNvPr id="14340" name="Slide Number Placeholder 3"/>
          <p:cNvSpPr>
            <a:spLocks noGrp="1"/>
          </p:cNvSpPr>
          <p:nvPr>
            <p:ph type="sldNum" sz="quarter" idx="5"/>
          </p:nvPr>
        </p:nvSpPr>
        <p:spPr>
          <a:noFill/>
        </p:spPr>
        <p:txBody>
          <a:bodyPr/>
          <a:lstStyle/>
          <a:p>
            <a:fld id="{6427553B-D910-4102-AA36-964DFB1FF3C9}" type="slidenum">
              <a:rPr lang="en-US" smtClean="0"/>
              <a:pPr/>
              <a:t>28</a:t>
            </a:fld>
            <a:endParaRPr lang="en-US" smtClean="0"/>
          </a:p>
        </p:txBody>
      </p:sp>
      <p:sp>
        <p:nvSpPr>
          <p:cNvPr id="2" name="Date Placeholder 1"/>
          <p:cNvSpPr>
            <a:spLocks noGrp="1"/>
          </p:cNvSpPr>
          <p:nvPr>
            <p:ph type="dt" idx="10"/>
          </p:nvPr>
        </p:nvSpPr>
        <p:spPr/>
        <p:txBody>
          <a:bodyPr/>
          <a:lstStyle/>
          <a:p>
            <a:pPr>
              <a:defRPr/>
            </a:pPr>
            <a:r>
              <a:rPr lang="en-US" smtClean="0"/>
              <a:t>December 16th TC</a:t>
            </a:r>
            <a:endParaRPr lang="en-US"/>
          </a:p>
        </p:txBody>
      </p:sp>
      <p:sp>
        <p:nvSpPr>
          <p:cNvPr id="3" name="Header Placeholder 2"/>
          <p:cNvSpPr>
            <a:spLocks noGrp="1"/>
          </p:cNvSpPr>
          <p:nvPr>
            <p:ph type="hdr" sz="quarter" idx="11"/>
          </p:nvPr>
        </p:nvSpPr>
        <p:spPr/>
        <p:txBody>
          <a:bodyPr/>
          <a:lstStyle/>
          <a:p>
            <a:pPr>
              <a:defRPr/>
            </a:pPr>
            <a:r>
              <a:rPr lang="en-US" smtClean="0"/>
              <a:t>CDISC Italian UN</a:t>
            </a:r>
            <a:endParaRPr lang="en-US"/>
          </a:p>
        </p:txBody>
      </p:sp>
      <p:sp>
        <p:nvSpPr>
          <p:cNvPr id="4" name="Footer Placeholder 3"/>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41090970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ePublishing</a:t>
            </a:r>
            <a:r>
              <a:rPr lang="en-US" baseline="0" dirty="0" smtClean="0"/>
              <a:t> CDASH by the 20</a:t>
            </a:r>
            <a:r>
              <a:rPr lang="en-US" baseline="30000" dirty="0" smtClean="0"/>
              <a:t>th</a:t>
            </a:r>
            <a:r>
              <a:rPr lang="en-US" baseline="0" dirty="0" smtClean="0"/>
              <a:t> </a:t>
            </a:r>
            <a:r>
              <a:rPr lang="mr-IN" baseline="0" dirty="0" smtClean="0"/>
              <a:t>–</a:t>
            </a:r>
            <a:r>
              <a:rPr lang="en-US" baseline="0" dirty="0" smtClean="0"/>
              <a:t> announce this.</a:t>
            </a:r>
          </a:p>
          <a:p>
            <a:r>
              <a:rPr lang="en-US" baseline="0" dirty="0" smtClean="0"/>
              <a:t>3.3 and disposition events - still working on it. </a:t>
            </a:r>
          </a:p>
          <a:p>
            <a:r>
              <a:rPr lang="en-US" baseline="0" dirty="0" smtClean="0"/>
              <a:t>DART </a:t>
            </a:r>
            <a:r>
              <a:rPr lang="mr-IN" baseline="0" dirty="0" smtClean="0"/>
              <a:t>–</a:t>
            </a:r>
            <a:r>
              <a:rPr lang="en-US" baseline="0" dirty="0" smtClean="0"/>
              <a:t> Developmental and Reproductive Toxicology.</a:t>
            </a:r>
            <a:endParaRPr lang="en-US" dirty="0" smtClean="0"/>
          </a:p>
          <a:p>
            <a:pPr rtl="0" eaLnBrk="1" fontAlgn="t" latinLnBrk="0" hangingPunct="1"/>
            <a:r>
              <a:rPr lang="en-US" sz="1200" b="1" i="0" u="none" strike="noStrike" kern="1200" dirty="0" smtClean="0">
                <a:solidFill>
                  <a:schemeClr val="tx1"/>
                </a:solidFill>
                <a:effectLst/>
                <a:latin typeface="Arial" charset="0"/>
                <a:ea typeface="+mn-ea"/>
                <a:cs typeface="+mn-cs"/>
              </a:rPr>
              <a:t>Standard</a:t>
            </a:r>
            <a:r>
              <a:rPr lang="en-US" sz="1200" b="1" i="0" u="none" strike="noStrike" kern="1200" baseline="0" dirty="0" smtClean="0">
                <a:solidFill>
                  <a:schemeClr val="tx1"/>
                </a:solidFill>
                <a:effectLst/>
                <a:latin typeface="Arial" charset="0"/>
                <a:ea typeface="+mn-ea"/>
                <a:cs typeface="+mn-cs"/>
              </a:rPr>
              <a:t> </a:t>
            </a:r>
            <a:endParaRPr lang="en-US" sz="1200" b="0" i="0" u="none" strike="noStrike" kern="1200" dirty="0" smtClean="0">
              <a:solidFill>
                <a:schemeClr val="tx1"/>
              </a:solidFill>
              <a:effectLst/>
              <a:latin typeface="Arial" charset="0"/>
              <a:ea typeface="+mn-ea"/>
              <a:cs typeface="+mn-cs"/>
            </a:endParaRPr>
          </a:p>
          <a:p>
            <a:pPr rtl="0" eaLnBrk="1" fontAlgn="t" latinLnBrk="0" hangingPunct="1"/>
            <a:r>
              <a:rPr lang="en-US" sz="1200" b="1" i="0" u="none" strike="noStrike" kern="1200" dirty="0" smtClean="0">
                <a:solidFill>
                  <a:schemeClr val="tx1"/>
                </a:solidFill>
                <a:effectLst/>
                <a:latin typeface="Arial" charset="0"/>
                <a:ea typeface="+mn-ea"/>
                <a:cs typeface="+mn-cs"/>
              </a:rPr>
              <a:t>Release Date</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SDTMIG v3.2 Conformance Rules</a:t>
            </a:r>
          </a:p>
          <a:p>
            <a:pPr rtl="0" eaLnBrk="1" fontAlgn="auto" latinLnBrk="0" hangingPunct="1"/>
            <a:r>
              <a:rPr lang="en-US" sz="1200" b="0" i="0" u="none" strike="noStrike" kern="1200" dirty="0" smtClean="0">
                <a:solidFill>
                  <a:schemeClr val="tx1"/>
                </a:solidFill>
                <a:effectLst/>
                <a:latin typeface="Arial" charset="0"/>
                <a:ea typeface="+mn-ea"/>
                <a:cs typeface="+mn-cs"/>
              </a:rPr>
              <a:t>2017-01-27</a:t>
            </a:r>
          </a:p>
          <a:p>
            <a:pPr rtl="0" eaLnBrk="1" fontAlgn="auto" latinLnBrk="0" hangingPunct="1"/>
            <a:r>
              <a:rPr lang="en-US" sz="1200" b="0" i="0" u="none" strike="noStrike" kern="1200" dirty="0" smtClean="0">
                <a:solidFill>
                  <a:schemeClr val="tx1"/>
                </a:solidFill>
                <a:effectLst/>
                <a:latin typeface="Arial" charset="0"/>
                <a:ea typeface="+mn-ea"/>
                <a:cs typeface="+mn-cs"/>
              </a:rPr>
              <a:t>BRIDG 5.0</a:t>
            </a:r>
          </a:p>
          <a:p>
            <a:pPr rtl="0" eaLnBrk="1" fontAlgn="auto" latinLnBrk="0" hangingPunct="1"/>
            <a:r>
              <a:rPr lang="en-US" sz="1200" b="0" i="0" u="none" strike="noStrike" kern="1200" dirty="0" smtClean="0">
                <a:solidFill>
                  <a:schemeClr val="tx1"/>
                </a:solidFill>
                <a:effectLst/>
                <a:latin typeface="Arial" charset="0"/>
                <a:ea typeface="+mn-ea"/>
                <a:cs typeface="+mn-cs"/>
              </a:rPr>
              <a:t>2017-02</a:t>
            </a:r>
            <a:r>
              <a:rPr lang="en-US" sz="1200" b="0" i="0" u="none" strike="noStrike" kern="1200" baseline="0" dirty="0" smtClean="0">
                <a:solidFill>
                  <a:schemeClr val="tx1"/>
                </a:solidFill>
                <a:effectLst/>
                <a:latin typeface="Arial" charset="0"/>
                <a:ea typeface="+mn-ea"/>
                <a:cs typeface="+mn-cs"/>
              </a:rPr>
              <a:t>-01</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BRIDG</a:t>
            </a:r>
            <a:r>
              <a:rPr lang="en-US" sz="1200" b="0" i="0" u="none" strike="noStrike" kern="1200" baseline="0" dirty="0" smtClean="0">
                <a:solidFill>
                  <a:schemeClr val="tx1"/>
                </a:solidFill>
                <a:effectLst/>
                <a:latin typeface="Arial" charset="0"/>
                <a:ea typeface="+mn-ea"/>
                <a:cs typeface="+mn-cs"/>
              </a:rPr>
              <a:t> 5.0.1</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2017-09-07</a:t>
            </a:r>
          </a:p>
          <a:p>
            <a:pPr rtl="0" eaLnBrk="1" fontAlgn="auto" latinLnBrk="0" hangingPunct="1"/>
            <a:r>
              <a:rPr lang="en-US" sz="1200" b="0" i="0" u="none" strike="noStrike" kern="1200" dirty="0" smtClean="0">
                <a:solidFill>
                  <a:schemeClr val="tx1"/>
                </a:solidFill>
                <a:effectLst/>
                <a:latin typeface="Arial" charset="0"/>
                <a:ea typeface="+mn-ea"/>
                <a:cs typeface="+mn-cs"/>
              </a:rPr>
              <a:t>CDASH Model v1.0 &amp; CDASHIG v2.0 </a:t>
            </a:r>
            <a:r>
              <a:rPr lang="en-US" sz="1200" b="1" i="0" u="none" strike="noStrike" kern="1200" dirty="0" smtClean="0">
                <a:solidFill>
                  <a:schemeClr val="tx1"/>
                </a:solidFill>
                <a:effectLst/>
                <a:latin typeface="Arial" charset="0"/>
                <a:ea typeface="+mn-ea"/>
                <a:cs typeface="+mn-cs"/>
              </a:rPr>
              <a:t>(1</a:t>
            </a:r>
            <a:r>
              <a:rPr lang="en-US" sz="1200" b="1" i="0" u="none" strike="noStrike" kern="1200" baseline="30000" dirty="0" smtClean="0">
                <a:solidFill>
                  <a:schemeClr val="tx1"/>
                </a:solidFill>
                <a:effectLst/>
                <a:latin typeface="Arial" charset="0"/>
                <a:ea typeface="+mn-ea"/>
                <a:cs typeface="+mn-cs"/>
              </a:rPr>
              <a:t>st</a:t>
            </a:r>
            <a:r>
              <a:rPr lang="en-US" sz="1200" b="1" i="0" u="none" strike="noStrike" kern="1200" baseline="0" dirty="0" smtClean="0">
                <a:solidFill>
                  <a:schemeClr val="tx1"/>
                </a:solidFill>
                <a:effectLst/>
                <a:latin typeface="Arial" charset="0"/>
                <a:ea typeface="+mn-ea"/>
                <a:cs typeface="+mn-cs"/>
              </a:rPr>
              <a:t> HTML!)</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2017-09-20 </a:t>
            </a:r>
          </a:p>
          <a:p>
            <a:pPr rtl="0" eaLnBrk="1" fontAlgn="auto" latinLnBrk="0" hangingPunct="1"/>
            <a:r>
              <a:rPr lang="en-US" sz="1200" b="0" i="0" u="none" strike="noStrike" kern="1200" dirty="0" smtClean="0">
                <a:solidFill>
                  <a:schemeClr val="tx1"/>
                </a:solidFill>
                <a:effectLst/>
                <a:latin typeface="Arial" charset="0"/>
                <a:ea typeface="+mn-ea"/>
                <a:cs typeface="+mn-cs"/>
              </a:rPr>
              <a:t>SENDIG-DART - Final</a:t>
            </a:r>
            <a:r>
              <a:rPr lang="en-US" sz="1200" b="0" i="0" u="none" strike="noStrike" kern="1200" baseline="0" dirty="0" smtClean="0">
                <a:solidFill>
                  <a:schemeClr val="tx1"/>
                </a:solidFill>
                <a:effectLst/>
                <a:latin typeface="Arial" charset="0"/>
                <a:ea typeface="+mn-ea"/>
                <a:cs typeface="+mn-cs"/>
              </a:rPr>
              <a:t> Version</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This month!</a:t>
            </a:r>
          </a:p>
          <a:p>
            <a:pPr rtl="0" eaLnBrk="1" fontAlgn="auto" latinLnBrk="0" hangingPunct="1"/>
            <a:r>
              <a:rPr lang="en-US" sz="1200" b="0" i="0" u="none" strike="noStrike" kern="1200" dirty="0" smtClean="0">
                <a:solidFill>
                  <a:schemeClr val="tx1"/>
                </a:solidFill>
                <a:effectLst/>
                <a:latin typeface="Arial" charset="0"/>
                <a:ea typeface="+mn-ea"/>
                <a:cs typeface="+mn-cs"/>
              </a:rPr>
              <a:t>Therapeutic Area User</a:t>
            </a:r>
            <a:r>
              <a:rPr lang="en-US" sz="1200" b="0" i="0" u="none" strike="noStrike" kern="1200" baseline="0" dirty="0" smtClean="0">
                <a:solidFill>
                  <a:schemeClr val="tx1"/>
                </a:solidFill>
                <a:effectLst/>
                <a:latin typeface="Arial" charset="0"/>
                <a:ea typeface="+mn-ea"/>
                <a:cs typeface="+mn-cs"/>
              </a:rPr>
              <a:t> Guides: </a:t>
            </a:r>
            <a:r>
              <a:rPr lang="en-US" sz="1200" b="0" i="0" u="none" strike="noStrike" kern="1200" dirty="0" smtClean="0">
                <a:solidFill>
                  <a:schemeClr val="tx1"/>
                </a:solidFill>
                <a:effectLst/>
                <a:latin typeface="Arial" charset="0"/>
                <a:ea typeface="+mn-ea"/>
                <a:cs typeface="+mn-cs"/>
              </a:rPr>
              <a:t>Schizophrenia v1.1, (May 3, 2017) Prostate Ca v1 (Jul 10, 2017), Virology v2.1, (Aug 9,</a:t>
            </a:r>
            <a:r>
              <a:rPr lang="en-US" sz="1200" b="0" i="0" u="none" strike="noStrike" kern="1200" baseline="0" dirty="0" smtClean="0">
                <a:solidFill>
                  <a:schemeClr val="tx1"/>
                </a:solidFill>
                <a:effectLst/>
                <a:latin typeface="Arial" charset="0"/>
                <a:ea typeface="+mn-ea"/>
                <a:cs typeface="+mn-cs"/>
              </a:rPr>
              <a:t> 2017) and </a:t>
            </a:r>
            <a:r>
              <a:rPr lang="en-US" sz="1200" b="0" i="0" u="none" strike="noStrike" kern="1200" dirty="0" smtClean="0">
                <a:solidFill>
                  <a:schemeClr val="tx1"/>
                </a:solidFill>
                <a:effectLst/>
                <a:latin typeface="Arial" charset="0"/>
                <a:ea typeface="+mn-ea"/>
                <a:cs typeface="+mn-cs"/>
              </a:rPr>
              <a:t> Influenza</a:t>
            </a:r>
            <a:r>
              <a:rPr lang="en-US" sz="1200" b="0" i="0" u="none" strike="noStrike" kern="1200" baseline="0" dirty="0" smtClean="0">
                <a:solidFill>
                  <a:schemeClr val="tx1"/>
                </a:solidFill>
                <a:effectLst/>
                <a:latin typeface="Arial" charset="0"/>
                <a:ea typeface="+mn-ea"/>
                <a:cs typeface="+mn-cs"/>
              </a:rPr>
              <a:t> v 1.1 </a:t>
            </a:r>
            <a:r>
              <a:rPr lang="en-US" sz="1200" b="0" i="0" u="none" strike="noStrike" kern="1200" dirty="0" smtClean="0">
                <a:solidFill>
                  <a:schemeClr val="tx1"/>
                </a:solidFill>
                <a:effectLst/>
                <a:latin typeface="Arial" charset="0"/>
                <a:ea typeface="+mn-ea"/>
                <a:cs typeface="+mn-cs"/>
              </a:rPr>
              <a:t>(Aug 3,</a:t>
            </a:r>
            <a:r>
              <a:rPr lang="en-US" sz="1200" b="0" i="0" u="none" strike="noStrike" kern="1200" baseline="0" dirty="0" smtClean="0">
                <a:solidFill>
                  <a:schemeClr val="tx1"/>
                </a:solidFill>
                <a:effectLst/>
                <a:latin typeface="Arial" charset="0"/>
                <a:ea typeface="+mn-ea"/>
                <a:cs typeface="+mn-cs"/>
              </a:rPr>
              <a:t> 2017), Vaccines V1.0 (Oct 3, 2017)</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Controlled Terminology Packages:</a:t>
            </a:r>
          </a:p>
          <a:p>
            <a:pPr rtl="0" eaLnBrk="1" fontAlgn="auto" latinLnBrk="0" hangingPunct="1"/>
            <a:r>
              <a:rPr lang="en-US" sz="1200" b="0" i="0" u="none" strike="noStrike" kern="1200" baseline="0" dirty="0" smtClean="0">
                <a:solidFill>
                  <a:schemeClr val="tx1"/>
                </a:solidFill>
                <a:effectLst/>
                <a:latin typeface="Arial" charset="0"/>
                <a:ea typeface="+mn-ea"/>
                <a:cs typeface="+mn-cs"/>
              </a:rPr>
              <a:t>P29 (31 Mar), 30 (30 Jun), 31 (29 Sep), 32 (Planned 22 Dec 2017)</a:t>
            </a:r>
            <a:endParaRPr lang="en-US" sz="1200" b="0" i="0" u="none" strike="noStrike" kern="1200" dirty="0" smtClean="0">
              <a:solidFill>
                <a:schemeClr val="tx1"/>
              </a:solidFill>
              <a:effectLst/>
              <a:latin typeface="Arial" charset="0"/>
              <a:ea typeface="+mn-ea"/>
              <a:cs typeface="+mn-cs"/>
            </a:endParaRPr>
          </a:p>
          <a:p>
            <a:pPr rtl="0" eaLnBrk="1" fontAlgn="auto" latinLnBrk="0" hangingPunct="1"/>
            <a:r>
              <a:rPr lang="en-US" sz="1200" b="0" i="0" u="none" strike="noStrike" kern="1200" dirty="0" smtClean="0">
                <a:solidFill>
                  <a:schemeClr val="tx1"/>
                </a:solidFill>
                <a:effectLst/>
                <a:latin typeface="Arial" charset="0"/>
                <a:ea typeface="+mn-ea"/>
                <a:cs typeface="+mn-cs"/>
              </a:rPr>
              <a:t>SENDIG-DART and SDTM v1.6</a:t>
            </a:r>
          </a:p>
          <a:p>
            <a:pPr rtl="0" eaLnBrk="1" fontAlgn="t" latinLnBrk="0" hangingPunct="1"/>
            <a:r>
              <a:rPr lang="en-US" sz="1200" b="0" i="0" u="none" strike="noStrike" kern="1200" dirty="0" smtClean="0">
                <a:solidFill>
                  <a:schemeClr val="tx1"/>
                </a:solidFill>
                <a:effectLst/>
                <a:latin typeface="Arial" charset="0"/>
                <a:ea typeface="+mn-ea"/>
                <a:cs typeface="+mn-cs"/>
              </a:rPr>
              <a:t>Planned</a:t>
            </a:r>
          </a:p>
          <a:p>
            <a:pPr rtl="0" eaLnBrk="1" fontAlgn="auto" latinLnBrk="0" hangingPunct="1"/>
            <a:r>
              <a:rPr lang="en-US" sz="1200" b="0" i="0" u="none" strike="noStrike" kern="1200" dirty="0" smtClean="0">
                <a:solidFill>
                  <a:schemeClr val="tx1"/>
                </a:solidFill>
                <a:effectLst/>
                <a:latin typeface="Arial" charset="0"/>
                <a:ea typeface="+mn-ea"/>
                <a:cs typeface="+mn-cs"/>
              </a:rPr>
              <a:t>SDTMIG v3.3 and SDTM v1.7</a:t>
            </a:r>
          </a:p>
          <a:p>
            <a:pPr rtl="0" eaLnBrk="1" fontAlgn="t" latinLnBrk="0" hangingPunct="1"/>
            <a:r>
              <a:rPr lang="en-US" sz="1200" b="0" i="0" u="none" strike="noStrike" kern="1200" dirty="0" smtClean="0">
                <a:solidFill>
                  <a:schemeClr val="tx1"/>
                </a:solidFill>
                <a:effectLst/>
                <a:latin typeface="Arial" charset="0"/>
                <a:ea typeface="+mn-ea"/>
                <a:cs typeface="+mn-cs"/>
              </a:rPr>
              <a:t>Planned</a:t>
            </a:r>
          </a:p>
          <a:p>
            <a:endParaRPr lang="en-US" dirty="0"/>
          </a:p>
        </p:txBody>
      </p:sp>
      <p:sp>
        <p:nvSpPr>
          <p:cNvPr id="4" name="Header Placeholder 3"/>
          <p:cNvSpPr>
            <a:spLocks noGrp="1"/>
          </p:cNvSpPr>
          <p:nvPr>
            <p:ph type="hdr" sz="quarter" idx="10"/>
          </p:nvPr>
        </p:nvSpPr>
        <p:spPr/>
        <p:txBody>
          <a:bodyPr/>
          <a:lstStyle/>
          <a:p>
            <a:pPr>
              <a:defRPr/>
            </a:pPr>
            <a:r>
              <a:rPr lang="en-US" smtClean="0"/>
              <a:t>CDISC Italian UN</a:t>
            </a:r>
            <a:endParaRPr lang="en-US"/>
          </a:p>
        </p:txBody>
      </p:sp>
      <p:sp>
        <p:nvSpPr>
          <p:cNvPr id="5" name="Date Placeholder 4"/>
          <p:cNvSpPr>
            <a:spLocks noGrp="1"/>
          </p:cNvSpPr>
          <p:nvPr>
            <p:ph type="dt" idx="11"/>
          </p:nvPr>
        </p:nvSpPr>
        <p:spPr/>
        <p:txBody>
          <a:bodyPr/>
          <a:lstStyle/>
          <a:p>
            <a:pPr>
              <a:defRPr/>
            </a:pPr>
            <a:r>
              <a:rPr lang="en-US" smtClean="0"/>
              <a:t>December 16th TC</a:t>
            </a:r>
            <a:endParaRPr lang="en-US"/>
          </a:p>
        </p:txBody>
      </p:sp>
      <p:sp>
        <p:nvSpPr>
          <p:cNvPr id="6" name="Footer Placeholder 5"/>
          <p:cNvSpPr>
            <a:spLocks noGrp="1"/>
          </p:cNvSpPr>
          <p:nvPr>
            <p:ph type="ftr" sz="quarter" idx="12"/>
          </p:nvPr>
        </p:nvSpPr>
        <p:spPr/>
        <p:txBody>
          <a:bodyPr/>
          <a:lstStyle/>
          <a:p>
            <a:pPr>
              <a:defRPr/>
            </a:pPr>
            <a:endParaRPr lang="en-US"/>
          </a:p>
        </p:txBody>
      </p:sp>
    </p:spTree>
    <p:extLst>
      <p:ext uri="{BB962C8B-B14F-4D97-AF65-F5344CB8AC3E}">
        <p14:creationId xmlns:p14="http://schemas.microsoft.com/office/powerpoint/2010/main" val="181841140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92002" name="Rectangle 2"/>
          <p:cNvSpPr>
            <a:spLocks noGrp="1" noChangeArrowheads="1"/>
          </p:cNvSpPr>
          <p:nvPr>
            <p:ph type="ctrTitle"/>
          </p:nvPr>
        </p:nvSpPr>
        <p:spPr>
          <a:xfrm>
            <a:off x="3733800" y="414867"/>
            <a:ext cx="4868863" cy="2133600"/>
          </a:xfrm>
        </p:spPr>
        <p:txBody>
          <a:bodyPr anchor="t"/>
          <a:lstStyle>
            <a:lvl1pPr algn="r">
              <a:defRPr sz="1600" b="0">
                <a:solidFill>
                  <a:srgbClr val="BBE0E3"/>
                </a:solidFill>
              </a:defRPr>
            </a:lvl1pPr>
          </a:lstStyle>
          <a:p>
            <a:r>
              <a:rPr lang="en-US" dirty="0"/>
              <a:t>Click to edit Master title style</a:t>
            </a:r>
          </a:p>
        </p:txBody>
      </p:sp>
      <p:sp>
        <p:nvSpPr>
          <p:cNvPr id="1792003" name="Rectangle 3"/>
          <p:cNvSpPr>
            <a:spLocks noGrp="1" noChangeArrowheads="1"/>
          </p:cNvSpPr>
          <p:nvPr>
            <p:ph type="subTitle" idx="1"/>
          </p:nvPr>
        </p:nvSpPr>
        <p:spPr>
          <a:xfrm>
            <a:off x="1389063" y="5765800"/>
            <a:ext cx="6120870" cy="838200"/>
          </a:xfrm>
        </p:spPr>
        <p:txBody>
          <a:bodyPr/>
          <a:lstStyle>
            <a:lvl1pPr marL="0" indent="0">
              <a:buFontTx/>
              <a:buNone/>
              <a:defRPr sz="1800" b="1">
                <a:solidFill>
                  <a:srgbClr val="BBE0E3"/>
                </a:solidFill>
              </a:defRPr>
            </a:lvl1pPr>
          </a:lstStyle>
          <a:p>
            <a:r>
              <a:rPr lang="en-US" dirty="0"/>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2188D3F-5E88-4A02-8FC1-37C0E1F1376C}"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114297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2188D3F-5E88-4A02-8FC1-37C0E1F1376C}" type="datetimeFigureOut">
              <a:rPr lang="en-US" smtClean="0"/>
              <a:t>10/26/2017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1342250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2188D3F-5E88-4A02-8FC1-37C0E1F1376C}" type="datetimeFigureOut">
              <a:rPr lang="en-US" smtClean="0"/>
              <a:t>10/26/2017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664441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2188D3F-5E88-4A02-8FC1-37C0E1F1376C}" type="datetimeFigureOut">
              <a:rPr lang="en-US" smtClean="0"/>
              <a:t>10/26/2017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299816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06493531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2188D3F-5E88-4A02-8FC1-37C0E1F1376C}" type="datetimeFigureOut">
              <a:rPr lang="en-US" smtClean="0"/>
              <a:t>10/26/2017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33968670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1555628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32007856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r>
              <a:rPr lang="en-GB" sz="800" dirty="0" smtClean="0">
                <a:solidFill>
                  <a:schemeClr val="bg1"/>
                </a:solidFill>
              </a:rPr>
              <a:t> </a:t>
            </a:r>
            <a:endParaRPr lang="en-GB" sz="800" dirty="0">
              <a:solidFill>
                <a:schemeClr val="bg1"/>
              </a:solidFill>
            </a:endParaRPr>
          </a:p>
        </p:txBody>
      </p:sp>
      <p:sp>
        <p:nvSpPr>
          <p:cNvPr id="2" name="Title 1"/>
          <p:cNvSpPr>
            <a:spLocks noGrp="1"/>
          </p:cNvSpPr>
          <p:nvPr>
            <p:ph type="title"/>
          </p:nvPr>
        </p:nvSpPr>
        <p:spPr>
          <a:xfrm>
            <a:off x="1380066" y="1134084"/>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B8210083-6BCC-4C89-B37E-4621269EBD9F}"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380066" y="1140908"/>
            <a:ext cx="7230533" cy="1362075"/>
          </a:xfrm>
        </p:spPr>
        <p:txBody>
          <a:bodyPr/>
          <a:lstStyle>
            <a:lvl1pPr algn="l">
              <a:defRPr sz="3200" b="1" cap="none" baseline="0">
                <a:solidFill>
                  <a:srgbClr val="003264"/>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1380067" y="2743200"/>
            <a:ext cx="7114646" cy="1500187"/>
          </a:xfrm>
        </p:spPr>
        <p:txBody>
          <a:bodyPr/>
          <a:lstStyle>
            <a:lvl1pPr marL="0" indent="0">
              <a:buNone/>
              <a:defRPr sz="2000">
                <a:solidFill>
                  <a:srgbClr val="4D4D4D"/>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
        <p:nvSpPr>
          <p:cNvPr id="5" name="Rectangle 6"/>
          <p:cNvSpPr>
            <a:spLocks noGrp="1" noChangeArrowheads="1"/>
          </p:cNvSpPr>
          <p:nvPr>
            <p:ph type="sldNum" sz="quarter" idx="10"/>
          </p:nvPr>
        </p:nvSpPr>
        <p:spPr/>
        <p:txBody>
          <a:bodyPr/>
          <a:lstStyle>
            <a:lvl1pPr>
              <a:defRPr/>
            </a:lvl1pPr>
          </a:lstStyle>
          <a:p>
            <a:pPr>
              <a:defRPr/>
            </a:pPr>
            <a:fld id="{494C71A9-550A-4E8C-9A50-0522F246A7D3}"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TextBox 3"/>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Rectangle 6"/>
          <p:cNvSpPr>
            <a:spLocks noGrp="1" noChangeArrowheads="1"/>
          </p:cNvSpPr>
          <p:nvPr>
            <p:ph type="sldNum" sz="quarter" idx="10"/>
          </p:nvPr>
        </p:nvSpPr>
        <p:spPr/>
        <p:txBody>
          <a:bodyPr/>
          <a:lstStyle>
            <a:lvl1pPr>
              <a:defRPr sz="1000"/>
            </a:lvl1pPr>
          </a:lstStyle>
          <a:p>
            <a:pPr>
              <a:defRPr/>
            </a:pPr>
            <a:fld id="{0D1287BB-CDCE-494F-9DCF-9FEDADDCA2F4}" type="slidenum">
              <a:rPr lang="en-US"/>
              <a:pPr>
                <a:defRPr/>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TextBox 6"/>
          <p:cNvSpPr txBox="1">
            <a:spLocks noChangeArrowheads="1"/>
          </p:cNvSpPr>
          <p:nvPr userDrawn="1"/>
        </p:nvSpPr>
        <p:spPr bwMode="auto">
          <a:xfrm>
            <a:off x="1463675" y="6565900"/>
            <a:ext cx="13763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r>
              <a:rPr lang="en-GB" sz="800" dirty="0">
                <a:solidFill>
                  <a:schemeClr val="bg1"/>
                </a:solidFill>
              </a:rPr>
              <a:t>	</a:t>
            </a:r>
          </a:p>
        </p:txBody>
      </p:sp>
      <p:sp>
        <p:nvSpPr>
          <p:cNvPr id="2" name="Title 1"/>
          <p:cNvSpPr>
            <a:spLocks noGrp="1"/>
          </p:cNvSpPr>
          <p:nvPr>
            <p:ph type="title"/>
          </p:nvPr>
        </p:nvSpPr>
        <p:spPr>
          <a:xfrm>
            <a:off x="1371602" y="265816"/>
            <a:ext cx="8229600" cy="854112"/>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Rectangle 7"/>
          <p:cNvSpPr>
            <a:spLocks noGrp="1" noChangeArrowheads="1"/>
          </p:cNvSpPr>
          <p:nvPr>
            <p:ph type="sldNum" sz="quarter" idx="10"/>
          </p:nvPr>
        </p:nvSpPr>
        <p:spPr/>
        <p:txBody>
          <a:bodyPr/>
          <a:lstStyle>
            <a:lvl1pPr>
              <a:defRPr sz="1000"/>
            </a:lvl1pPr>
          </a:lstStyle>
          <a:p>
            <a:pPr>
              <a:defRPr/>
            </a:pPr>
            <a:fld id="{B7EB846E-E32D-4742-ABEE-D00AF927A506}" type="slidenum">
              <a:rPr lang="en-US"/>
              <a:pPr>
                <a:defRPr/>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TextBox 4"/>
          <p:cNvSpPr txBox="1">
            <a:spLocks noChangeArrowheads="1"/>
          </p:cNvSpPr>
          <p:nvPr userDrawn="1"/>
        </p:nvSpPr>
        <p:spPr bwMode="auto">
          <a:xfrm>
            <a:off x="1463675" y="6565900"/>
            <a:ext cx="1693863" cy="214313"/>
          </a:xfrm>
          <a:prstGeom prst="rect">
            <a:avLst/>
          </a:prstGeom>
          <a:noFill/>
          <a:ln w="9525">
            <a:noFill/>
            <a:miter lim="800000"/>
            <a:headEnd/>
            <a:tailEnd/>
          </a:ln>
        </p:spPr>
        <p:txBody>
          <a:bodyPr anchor="ctr">
            <a:spAutoFit/>
          </a:bodyPr>
          <a:lstStyle/>
          <a:p>
            <a:pPr>
              <a:defRPr/>
            </a:pPr>
            <a:r>
              <a:rPr lang="en-GB" sz="800" dirty="0">
                <a:solidFill>
                  <a:schemeClr val="bg1"/>
                </a:solidFill>
              </a:rPr>
              <a:t>© CDISC </a:t>
            </a:r>
            <a:r>
              <a:rPr lang="en-GB" sz="800" dirty="0" smtClean="0">
                <a:solidFill>
                  <a:schemeClr val="bg1"/>
                </a:solidFill>
              </a:rPr>
              <a:t>2015</a:t>
            </a:r>
            <a:endParaRPr lang="en-GB" sz="800" dirty="0">
              <a:solidFill>
                <a:schemeClr val="bg1"/>
              </a:solidFill>
            </a:endParaRPr>
          </a:p>
        </p:txBody>
      </p:sp>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6" name="Rectangle 6"/>
          <p:cNvSpPr>
            <a:spLocks noGrp="1" noChangeArrowheads="1"/>
          </p:cNvSpPr>
          <p:nvPr>
            <p:ph type="sldNum" sz="quarter" idx="10"/>
          </p:nvPr>
        </p:nvSpPr>
        <p:spPr/>
        <p:txBody>
          <a:bodyPr/>
          <a:lstStyle>
            <a:lvl1pPr>
              <a:defRPr/>
            </a:lvl1pPr>
          </a:lstStyle>
          <a:p>
            <a:pPr>
              <a:defRPr/>
            </a:pPr>
            <a:fld id="{D10ECCB2-54DF-4472-9674-680C6B44024D}"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2586853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2188D3F-5E88-4A02-8FC1-37C0E1F1376C}"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42869760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2188D3F-5E88-4A02-8FC1-37C0E1F1376C}" type="datetimeFigureOut">
              <a:rPr lang="en-US" smtClean="0"/>
              <a:t>10/26/2017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FD62F99-5BDD-414C-B1CF-B6E5E8EDE5F1}" type="slidenum">
              <a:rPr lang="en-US" smtClean="0"/>
              <a:t>‹#›</a:t>
            </a:fld>
            <a:endParaRPr lang="en-US"/>
          </a:p>
        </p:txBody>
      </p:sp>
    </p:spTree>
    <p:extLst>
      <p:ext uri="{BB962C8B-B14F-4D97-AF65-F5344CB8AC3E}">
        <p14:creationId xmlns:p14="http://schemas.microsoft.com/office/powerpoint/2010/main" val="17869992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8" cstate="print">
            <a:lum/>
          </a:blip>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379538" y="254000"/>
            <a:ext cx="7307262" cy="868363"/>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379538" y="1295400"/>
            <a:ext cx="7307262"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0" name="Rectangle 6"/>
          <p:cNvSpPr>
            <a:spLocks noGrp="1" noChangeArrowheads="1"/>
          </p:cNvSpPr>
          <p:nvPr>
            <p:ph type="sldNum" sz="quarter" idx="4"/>
          </p:nvPr>
        </p:nvSpPr>
        <p:spPr bwMode="auto">
          <a:xfrm>
            <a:off x="7010400" y="6492875"/>
            <a:ext cx="2133600" cy="3460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lvl1pPr algn="r">
              <a:defRPr sz="1000">
                <a:solidFill>
                  <a:schemeClr val="bg1"/>
                </a:solidFill>
              </a:defRPr>
            </a:lvl1pPr>
          </a:lstStyle>
          <a:p>
            <a:pPr>
              <a:defRPr/>
            </a:pPr>
            <a:fld id="{95E813DF-62F7-4A03-BE97-9CA87165550F}"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Lst>
  <p:hf sldNum="0" hdr="0" dt="0"/>
  <p:txStyles>
    <p:titleStyle>
      <a:lvl1pPr algn="l" rtl="0" eaLnBrk="0" fontAlgn="base" hangingPunct="0">
        <a:spcBef>
          <a:spcPct val="0"/>
        </a:spcBef>
        <a:spcAft>
          <a:spcPct val="0"/>
        </a:spcAft>
        <a:defRPr sz="3200" b="1">
          <a:solidFill>
            <a:srgbClr val="003264"/>
          </a:solidFill>
          <a:latin typeface="+mj-lt"/>
          <a:ea typeface="+mj-ea"/>
          <a:cs typeface="+mj-cs"/>
        </a:defRPr>
      </a:lvl1pPr>
      <a:lvl2pPr algn="l" rtl="0" eaLnBrk="0" fontAlgn="base" hangingPunct="0">
        <a:spcBef>
          <a:spcPct val="0"/>
        </a:spcBef>
        <a:spcAft>
          <a:spcPct val="0"/>
        </a:spcAft>
        <a:defRPr sz="3200" b="1">
          <a:solidFill>
            <a:srgbClr val="003264"/>
          </a:solidFill>
          <a:latin typeface="Arial" charset="0"/>
        </a:defRPr>
      </a:lvl2pPr>
      <a:lvl3pPr algn="l" rtl="0" eaLnBrk="0" fontAlgn="base" hangingPunct="0">
        <a:spcBef>
          <a:spcPct val="0"/>
        </a:spcBef>
        <a:spcAft>
          <a:spcPct val="0"/>
        </a:spcAft>
        <a:defRPr sz="3200" b="1">
          <a:solidFill>
            <a:srgbClr val="003264"/>
          </a:solidFill>
          <a:latin typeface="Arial" charset="0"/>
        </a:defRPr>
      </a:lvl3pPr>
      <a:lvl4pPr algn="l" rtl="0" eaLnBrk="0" fontAlgn="base" hangingPunct="0">
        <a:spcBef>
          <a:spcPct val="0"/>
        </a:spcBef>
        <a:spcAft>
          <a:spcPct val="0"/>
        </a:spcAft>
        <a:defRPr sz="3200" b="1">
          <a:solidFill>
            <a:srgbClr val="003264"/>
          </a:solidFill>
          <a:latin typeface="Arial" charset="0"/>
        </a:defRPr>
      </a:lvl4pPr>
      <a:lvl5pPr algn="l" rtl="0" eaLnBrk="0" fontAlgn="base" hangingPunct="0">
        <a:spcBef>
          <a:spcPct val="0"/>
        </a:spcBef>
        <a:spcAft>
          <a:spcPct val="0"/>
        </a:spcAft>
        <a:defRPr sz="3200" b="1">
          <a:solidFill>
            <a:srgbClr val="003264"/>
          </a:solidFill>
          <a:latin typeface="Arial" charset="0"/>
        </a:defRPr>
      </a:lvl5pPr>
      <a:lvl6pPr marL="457200" algn="l" rtl="0" fontAlgn="base">
        <a:spcBef>
          <a:spcPct val="0"/>
        </a:spcBef>
        <a:spcAft>
          <a:spcPct val="0"/>
        </a:spcAft>
        <a:defRPr sz="3600">
          <a:solidFill>
            <a:srgbClr val="292929"/>
          </a:solidFill>
          <a:latin typeface="Arial" charset="0"/>
        </a:defRPr>
      </a:lvl6pPr>
      <a:lvl7pPr marL="914400" algn="l" rtl="0" fontAlgn="base">
        <a:spcBef>
          <a:spcPct val="0"/>
        </a:spcBef>
        <a:spcAft>
          <a:spcPct val="0"/>
        </a:spcAft>
        <a:defRPr sz="3600">
          <a:solidFill>
            <a:srgbClr val="292929"/>
          </a:solidFill>
          <a:latin typeface="Arial" charset="0"/>
        </a:defRPr>
      </a:lvl7pPr>
      <a:lvl8pPr marL="1371600" algn="l" rtl="0" fontAlgn="base">
        <a:spcBef>
          <a:spcPct val="0"/>
        </a:spcBef>
        <a:spcAft>
          <a:spcPct val="0"/>
        </a:spcAft>
        <a:defRPr sz="3600">
          <a:solidFill>
            <a:srgbClr val="292929"/>
          </a:solidFill>
          <a:latin typeface="Arial" charset="0"/>
        </a:defRPr>
      </a:lvl8pPr>
      <a:lvl9pPr marL="1828800" algn="l" rtl="0" fontAlgn="base">
        <a:spcBef>
          <a:spcPct val="0"/>
        </a:spcBef>
        <a:spcAft>
          <a:spcPct val="0"/>
        </a:spcAft>
        <a:defRPr sz="3600">
          <a:solidFill>
            <a:srgbClr val="292929"/>
          </a:solidFill>
          <a:latin typeface="Arial" charset="0"/>
        </a:defRPr>
      </a:lvl9pPr>
    </p:titleStyle>
    <p:bodyStyle>
      <a:lvl1pPr marL="273050" indent="-273050" algn="l" rtl="0" eaLnBrk="0" fontAlgn="base" hangingPunct="0">
        <a:spcBef>
          <a:spcPct val="20000"/>
        </a:spcBef>
        <a:spcAft>
          <a:spcPct val="0"/>
        </a:spcAft>
        <a:buClr>
          <a:schemeClr val="accent1"/>
        </a:buClr>
        <a:buChar char="•"/>
        <a:defRPr sz="2400">
          <a:solidFill>
            <a:srgbClr val="606060"/>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000">
          <a:solidFill>
            <a:srgbClr val="606060"/>
          </a:solidFill>
          <a:latin typeface="+mn-lt"/>
        </a:defRPr>
      </a:lvl2pPr>
      <a:lvl3pPr marL="1143000" indent="-228600" algn="l" rtl="0" eaLnBrk="0" fontAlgn="base" hangingPunct="0">
        <a:spcBef>
          <a:spcPct val="20000"/>
        </a:spcBef>
        <a:spcAft>
          <a:spcPct val="0"/>
        </a:spcAft>
        <a:buClr>
          <a:schemeClr val="accent1"/>
        </a:buClr>
        <a:buChar char="•"/>
        <a:defRPr sz="2400">
          <a:solidFill>
            <a:srgbClr val="606060"/>
          </a:solidFill>
          <a:latin typeface="+mn-lt"/>
        </a:defRPr>
      </a:lvl3pPr>
      <a:lvl4pPr marL="1600200" indent="-228600" algn="l" rtl="0" eaLnBrk="0" fontAlgn="base" hangingPunct="0">
        <a:spcBef>
          <a:spcPct val="20000"/>
        </a:spcBef>
        <a:spcAft>
          <a:spcPct val="0"/>
        </a:spcAft>
        <a:buClr>
          <a:schemeClr val="accent1"/>
        </a:buClr>
        <a:buChar char="–"/>
        <a:defRPr sz="2000">
          <a:solidFill>
            <a:srgbClr val="606060"/>
          </a:solidFill>
          <a:latin typeface="+mn-lt"/>
        </a:defRPr>
      </a:lvl4pPr>
      <a:lvl5pPr marL="1951038" indent="-122238" algn="l" rtl="0" eaLnBrk="0" fontAlgn="base" hangingPunct="0">
        <a:spcBef>
          <a:spcPct val="20000"/>
        </a:spcBef>
        <a:spcAft>
          <a:spcPct val="0"/>
        </a:spcAft>
        <a:buChar char="»"/>
        <a:defRPr sz="2000">
          <a:solidFill>
            <a:srgbClr val="606060"/>
          </a:solidFill>
          <a:latin typeface="+mn-lt"/>
        </a:defRPr>
      </a:lvl5pPr>
      <a:lvl6pPr marL="2408238" algn="l" rtl="0" fontAlgn="base">
        <a:spcBef>
          <a:spcPct val="20000"/>
        </a:spcBef>
        <a:spcAft>
          <a:spcPct val="0"/>
        </a:spcAft>
        <a:defRPr>
          <a:solidFill>
            <a:srgbClr val="292929"/>
          </a:solidFill>
          <a:latin typeface="+mn-lt"/>
        </a:defRPr>
      </a:lvl6pPr>
      <a:lvl7pPr marL="2865438" algn="l" rtl="0" fontAlgn="base">
        <a:spcBef>
          <a:spcPct val="20000"/>
        </a:spcBef>
        <a:spcAft>
          <a:spcPct val="0"/>
        </a:spcAft>
        <a:defRPr>
          <a:solidFill>
            <a:srgbClr val="292929"/>
          </a:solidFill>
          <a:latin typeface="+mn-lt"/>
        </a:defRPr>
      </a:lvl7pPr>
      <a:lvl8pPr marL="3322638" algn="l" rtl="0" fontAlgn="base">
        <a:spcBef>
          <a:spcPct val="20000"/>
        </a:spcBef>
        <a:spcAft>
          <a:spcPct val="0"/>
        </a:spcAft>
        <a:defRPr>
          <a:solidFill>
            <a:srgbClr val="292929"/>
          </a:solidFill>
          <a:latin typeface="+mn-lt"/>
        </a:defRPr>
      </a:lvl8pPr>
      <a:lvl9pPr marL="3779838" algn="l" rtl="0" fontAlgn="base">
        <a:spcBef>
          <a:spcPct val="20000"/>
        </a:spcBef>
        <a:spcAft>
          <a:spcPct val="0"/>
        </a:spcAft>
        <a:defRPr>
          <a:solidFill>
            <a:srgbClr val="292929"/>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188D3F-5E88-4A02-8FC1-37C0E1F1376C}" type="datetimeFigureOut">
              <a:rPr lang="en-US" smtClean="0"/>
              <a:t>10/26/2017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FD62F99-5BDD-414C-B1CF-B6E5E8EDE5F1}" type="slidenum">
              <a:rPr lang="en-US" smtClean="0"/>
              <a:t>‹#›</a:t>
            </a:fld>
            <a:endParaRPr lang="en-US"/>
          </a:p>
        </p:txBody>
      </p:sp>
    </p:spTree>
    <p:extLst>
      <p:ext uri="{BB962C8B-B14F-4D97-AF65-F5344CB8AC3E}">
        <p14:creationId xmlns:p14="http://schemas.microsoft.com/office/powerpoint/2010/main" val="3931499380"/>
      </p:ext>
    </p:extLst>
  </p:cSld>
  <p:clrMap bg1="lt1" tx1="dk1" bg2="lt2" tx2="dk2" accent1="accent1" accent2="accent2" accent3="accent3" accent4="accent4" accent5="accent5" accent6="accent6" hlink="hlink" folHlink="folHlink"/>
  <p:sldLayoutIdLst>
    <p:sldLayoutId id="2147483836" r:id="rId1"/>
    <p:sldLayoutId id="2147483837" r:id="rId2"/>
    <p:sldLayoutId id="2147483838" r:id="rId3"/>
    <p:sldLayoutId id="2147483839" r:id="rId4"/>
    <p:sldLayoutId id="2147483840" r:id="rId5"/>
    <p:sldLayoutId id="2147483841" r:id="rId6"/>
    <p:sldLayoutId id="2147483842" r:id="rId7"/>
    <p:sldLayoutId id="2147483843" r:id="rId8"/>
    <p:sldLayoutId id="2147483844" r:id="rId9"/>
    <p:sldLayoutId id="2147483845" r:id="rId10"/>
    <p:sldLayoutId id="2147483846"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12.png"/></Relationships>
</file>

<file path=ppt/slides/_rels/slide13.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4.png"/><Relationship Id="rId7" Type="http://schemas.openxmlformats.org/officeDocument/2006/relationships/image" Target="../media/image18.jpeg"/><Relationship Id="rId2" Type="http://schemas.openxmlformats.org/officeDocument/2006/relationships/image" Target="../media/image13.png"/><Relationship Id="rId1" Type="http://schemas.openxmlformats.org/officeDocument/2006/relationships/slideLayout" Target="../slideLayouts/slideLayout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hyperlink" Target="http://www.cdisc.org/" TargetMode="Externa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hyperlink" Target="http://www.fda.gov/ForIndustry/DataStandards/StudyDataStandards"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hyperlink" Target="http://estri.ich.org/eCTD/eCTD_Specification_v3_2_2.pdf" TargetMode="External"/><Relationship Id="rId2" Type="http://schemas.openxmlformats.org/officeDocument/2006/relationships/image" Target="../media/image22.png"/><Relationship Id="rId1" Type="http://schemas.openxmlformats.org/officeDocument/2006/relationships/slideLayout" Target="../slideLayouts/slideLayout4.xml"/><Relationship Id="rId4" Type="http://schemas.openxmlformats.org/officeDocument/2006/relationships/hyperlink" Target="http://www.fda.gov/downloads/ForIndustry/DataStandards/StudyDataStandards/UCM384744.pdf" TargetMode="Externa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hyperlink" Target="https://www.cdisc.org/events/education/webinars" TargetMode="External"/><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www.cdisc.org/events/education/webinars" TargetMode="External"/><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cdisc.org/education/public-courses" TargetMode="Externa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36.xml.rels><?xml version="1.0" encoding="UTF-8" standalone="yes"?>
<Relationships xmlns="http://schemas.openxmlformats.org/package/2006/relationships"><Relationship Id="rId3" Type="http://schemas.openxmlformats.org/officeDocument/2006/relationships/hyperlink" Target="http://www.phuse.eu/optimizing-data-standards" TargetMode="External"/><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3" Type="http://schemas.openxmlformats.org/officeDocument/2006/relationships/hyperlink" Target="http://www.phuse.eu/optimizing-data-standards" TargetMode="External"/><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hyperlink" Target="http://www.phuse.eu/optimizing-data-standards"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3" Type="http://schemas.openxmlformats.org/officeDocument/2006/relationships/hyperlink" Target="http://www.xml4pharma.com/publications/Use_of_LOINC_UCUM_in_SDTM_and_SEND.pdf"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cstate="print">
            <a:lum/>
          </a:blip>
          <a:srcRect/>
          <a:stretch>
            <a:fillRect/>
          </a:stretch>
        </a:blipFill>
        <a:effectLst/>
      </p:bgPr>
    </p:bg>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a:spcBef>
                <a:spcPct val="30000"/>
              </a:spcBef>
            </a:pPr>
            <a:r>
              <a:rPr lang="en-US" dirty="0" smtClean="0"/>
              <a:t>CDISC is a global, open, multidisciplinary, non-profit organization that has established standards to support the acquisition, exchange, submission and archive of clinical research data and metadata.</a:t>
            </a:r>
          </a:p>
          <a:p>
            <a:pPr>
              <a:spcBef>
                <a:spcPct val="30000"/>
              </a:spcBef>
              <a:buFontTx/>
              <a:buNone/>
            </a:pPr>
            <a:endParaRPr lang="en-US" dirty="0" smtClean="0"/>
          </a:p>
          <a:p>
            <a:pPr>
              <a:spcBef>
                <a:spcPct val="30000"/>
              </a:spcBef>
              <a:buFontTx/>
              <a:buNone/>
            </a:pPr>
            <a:endParaRPr lang="en-US" dirty="0" smtClean="0"/>
          </a:p>
          <a:p>
            <a:pPr>
              <a:spcBef>
                <a:spcPct val="30000"/>
              </a:spcBef>
            </a:pPr>
            <a:r>
              <a:rPr lang="en-US" dirty="0" smtClean="0"/>
              <a:t>The CDISC mission is to develop and support global, platform-independent data standards that enable information system interoperability to improve medical research and related areas of healthcare.</a:t>
            </a:r>
            <a:r>
              <a:rPr lang="en-US" dirty="0"/>
              <a:t>   </a:t>
            </a:r>
          </a:p>
        </p:txBody>
      </p:sp>
      <p:sp>
        <p:nvSpPr>
          <p:cNvPr id="7" name="TextBox 6"/>
          <p:cNvSpPr txBox="1"/>
          <p:nvPr/>
        </p:nvSpPr>
        <p:spPr>
          <a:xfrm>
            <a:off x="2633630" y="2746679"/>
            <a:ext cx="4308763" cy="1323439"/>
          </a:xfrm>
          <a:prstGeom prst="rect">
            <a:avLst/>
          </a:prstGeom>
          <a:noFill/>
        </p:spPr>
        <p:txBody>
          <a:bodyPr wrap="square" rtlCol="0">
            <a:spAutoFit/>
          </a:bodyPr>
          <a:lstStyle/>
          <a:p>
            <a:r>
              <a:rPr lang="en-US" sz="2000" b="1" dirty="0">
                <a:solidFill>
                  <a:srgbClr val="008000"/>
                </a:solidFill>
              </a:rPr>
              <a:t>Metadata is….</a:t>
            </a:r>
          </a:p>
          <a:p>
            <a:pPr lvl="1"/>
            <a:r>
              <a:rPr lang="en-US" sz="2000" i="1" dirty="0">
                <a:solidFill>
                  <a:srgbClr val="008000"/>
                </a:solidFill>
              </a:rPr>
              <a:t>data about data</a:t>
            </a:r>
          </a:p>
          <a:p>
            <a:pPr lvl="1"/>
            <a:r>
              <a:rPr lang="en-US" sz="2000" i="1" dirty="0">
                <a:solidFill>
                  <a:srgbClr val="008000"/>
                </a:solidFill>
              </a:rPr>
              <a:t>information about data</a:t>
            </a:r>
          </a:p>
          <a:p>
            <a:pPr lvl="1"/>
            <a:r>
              <a:rPr lang="en-US" sz="2000" i="1" dirty="0">
                <a:solidFill>
                  <a:srgbClr val="008000"/>
                </a:solidFill>
              </a:rPr>
              <a:t>information about information</a:t>
            </a:r>
          </a:p>
        </p:txBody>
      </p:sp>
    </p:spTree>
    <p:extLst>
      <p:ext uri="{BB962C8B-B14F-4D97-AF65-F5344CB8AC3E}">
        <p14:creationId xmlns:p14="http://schemas.microsoft.com/office/powerpoint/2010/main" val="242031963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a:t>
            </a:r>
            <a:endParaRPr lang="en-GB" sz="2800" dirty="0"/>
          </a:p>
        </p:txBody>
      </p:sp>
      <p:pic>
        <p:nvPicPr>
          <p:cNvPr id="8" name="Picture 7"/>
          <p:cNvPicPr>
            <a:picLocks noChangeAspect="1"/>
          </p:cNvPicPr>
          <p:nvPr/>
        </p:nvPicPr>
        <p:blipFill>
          <a:blip r:embed="rId3" cstate="print"/>
          <a:stretch>
            <a:fillRect/>
          </a:stretch>
        </p:blipFill>
        <p:spPr>
          <a:xfrm>
            <a:off x="1331640" y="1124744"/>
            <a:ext cx="6006430" cy="5051715"/>
          </a:xfrm>
          <a:prstGeom prst="rect">
            <a:avLst/>
          </a:prstGeom>
        </p:spPr>
      </p:pic>
    </p:spTree>
    <p:extLst>
      <p:ext uri="{BB962C8B-B14F-4D97-AF65-F5344CB8AC3E}">
        <p14:creationId xmlns:p14="http://schemas.microsoft.com/office/powerpoint/2010/main" val="52436650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a:t>
            </a:r>
            <a:endParaRPr lang="en-GB" sz="2800" dirty="0"/>
          </a:p>
        </p:txBody>
      </p:sp>
      <p:graphicFrame>
        <p:nvGraphicFramePr>
          <p:cNvPr id="41" name="Diagram 40"/>
          <p:cNvGraphicFramePr/>
          <p:nvPr>
            <p:extLst>
              <p:ext uri="{D42A27DB-BD31-4B8C-83A1-F6EECF244321}">
                <p14:modId xmlns:p14="http://schemas.microsoft.com/office/powerpoint/2010/main" val="2003059524"/>
              </p:ext>
            </p:extLst>
          </p:nvPr>
        </p:nvGraphicFramePr>
        <p:xfrm>
          <a:off x="279976" y="984064"/>
          <a:ext cx="7740203" cy="312630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2" name="Group 52"/>
          <p:cNvGrpSpPr>
            <a:grpSpLocks/>
          </p:cNvGrpSpPr>
          <p:nvPr/>
        </p:nvGrpSpPr>
        <p:grpSpPr bwMode="auto">
          <a:xfrm>
            <a:off x="6471920" y="3094038"/>
            <a:ext cx="288925" cy="742950"/>
            <a:chOff x="6012160" y="2924944"/>
            <a:chExt cx="287982" cy="743198"/>
          </a:xfrm>
        </p:grpSpPr>
        <p:cxnSp>
          <p:nvCxnSpPr>
            <p:cNvPr id="43" name="Straight Connector 42"/>
            <p:cNvCxnSpPr/>
            <p:nvPr/>
          </p:nvCxnSpPr>
          <p:spPr>
            <a:xfrm>
              <a:off x="6012160" y="2924944"/>
              <a:ext cx="0" cy="743198"/>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flipH="1">
              <a:off x="6012160" y="3657025"/>
              <a:ext cx="287982"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6832283" y="3598863"/>
            <a:ext cx="839787" cy="368300"/>
          </a:xfrm>
          <a:prstGeom prst="rect">
            <a:avLst/>
          </a:prstGeom>
          <a:noFill/>
        </p:spPr>
        <p:txBody>
          <a:bodyPr wrap="none">
            <a:spAutoFit/>
          </a:bodyPr>
          <a:lstStyle/>
          <a:p>
            <a:pPr>
              <a:defRPr/>
            </a:pPr>
            <a:r>
              <a:rPr lang="fr-CH" b="1" dirty="0" err="1">
                <a:solidFill>
                  <a:schemeClr val="bg1">
                    <a:lumMod val="50000"/>
                  </a:schemeClr>
                </a:solidFill>
              </a:rPr>
              <a:t>ADaM</a:t>
            </a:r>
            <a:endParaRPr lang="en-GB" b="1" dirty="0">
              <a:solidFill>
                <a:schemeClr val="bg1">
                  <a:lumMod val="50000"/>
                </a:schemeClr>
              </a:solidFill>
            </a:endParaRPr>
          </a:p>
        </p:txBody>
      </p:sp>
      <p:cxnSp>
        <p:nvCxnSpPr>
          <p:cNvPr id="46" name="Straight Connector 45"/>
          <p:cNvCxnSpPr/>
          <p:nvPr/>
        </p:nvCxnSpPr>
        <p:spPr>
          <a:xfrm>
            <a:off x="4671695" y="3228975"/>
            <a:ext cx="0" cy="744538"/>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flipH="1">
            <a:off x="4671695" y="3962400"/>
            <a:ext cx="288925"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a:off x="4960620" y="4186238"/>
            <a:ext cx="287338"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flipH="1">
            <a:off x="4973320" y="3779838"/>
            <a:ext cx="0" cy="801687"/>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flipH="1">
            <a:off x="4973320" y="3792538"/>
            <a:ext cx="287338"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51" name="TextBox 50"/>
          <p:cNvSpPr txBox="1"/>
          <p:nvPr/>
        </p:nvSpPr>
        <p:spPr>
          <a:xfrm>
            <a:off x="5260658" y="3592513"/>
            <a:ext cx="839787" cy="369887"/>
          </a:xfrm>
          <a:prstGeom prst="rect">
            <a:avLst/>
          </a:prstGeom>
          <a:noFill/>
        </p:spPr>
        <p:txBody>
          <a:bodyPr wrap="none">
            <a:spAutoFit/>
          </a:bodyPr>
          <a:lstStyle/>
          <a:p>
            <a:pPr>
              <a:defRPr/>
            </a:pPr>
            <a:r>
              <a:rPr lang="fr-CH" b="1" dirty="0">
                <a:solidFill>
                  <a:schemeClr val="bg1">
                    <a:lumMod val="50000"/>
                  </a:schemeClr>
                </a:solidFill>
              </a:rPr>
              <a:t>SDTM</a:t>
            </a:r>
            <a:endParaRPr lang="en-GB" b="1" dirty="0">
              <a:solidFill>
                <a:schemeClr val="bg1">
                  <a:lumMod val="50000"/>
                </a:schemeClr>
              </a:solidFill>
            </a:endParaRPr>
          </a:p>
        </p:txBody>
      </p:sp>
      <p:sp>
        <p:nvSpPr>
          <p:cNvPr id="52" name="TextBox 51"/>
          <p:cNvSpPr txBox="1"/>
          <p:nvPr/>
        </p:nvSpPr>
        <p:spPr>
          <a:xfrm>
            <a:off x="5247958" y="4011613"/>
            <a:ext cx="827087" cy="369887"/>
          </a:xfrm>
          <a:prstGeom prst="rect">
            <a:avLst/>
          </a:prstGeom>
          <a:noFill/>
        </p:spPr>
        <p:txBody>
          <a:bodyPr wrap="none">
            <a:spAutoFit/>
          </a:bodyPr>
          <a:lstStyle/>
          <a:p>
            <a:pPr>
              <a:defRPr/>
            </a:pPr>
            <a:r>
              <a:rPr lang="fr-CH" b="1" dirty="0">
                <a:solidFill>
                  <a:schemeClr val="bg1">
                    <a:lumMod val="50000"/>
                  </a:schemeClr>
                </a:solidFill>
              </a:rPr>
              <a:t>SEND</a:t>
            </a:r>
            <a:endParaRPr lang="en-GB" b="1" dirty="0">
              <a:solidFill>
                <a:schemeClr val="bg1">
                  <a:lumMod val="50000"/>
                </a:schemeClr>
              </a:solidFill>
            </a:endParaRPr>
          </a:p>
        </p:txBody>
      </p:sp>
      <p:grpSp>
        <p:nvGrpSpPr>
          <p:cNvPr id="53" name="Group 50"/>
          <p:cNvGrpSpPr>
            <a:grpSpLocks/>
          </p:cNvGrpSpPr>
          <p:nvPr/>
        </p:nvGrpSpPr>
        <p:grpSpPr bwMode="auto">
          <a:xfrm>
            <a:off x="2885758" y="3238500"/>
            <a:ext cx="587375" cy="957263"/>
            <a:chOff x="2424516" y="3068960"/>
            <a:chExt cx="588713" cy="957312"/>
          </a:xfrm>
        </p:grpSpPr>
        <p:cxnSp>
          <p:nvCxnSpPr>
            <p:cNvPr id="54" name="Straight Connector 53"/>
            <p:cNvCxnSpPr/>
            <p:nvPr/>
          </p:nvCxnSpPr>
          <p:spPr>
            <a:xfrm>
              <a:off x="2424516" y="3068960"/>
              <a:ext cx="0" cy="742988"/>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flipH="1">
              <a:off x="2424516" y="3802423"/>
              <a:ext cx="287992"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flipH="1">
              <a:off x="2712508" y="4026272"/>
              <a:ext cx="287993"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a:off x="2725236" y="3619851"/>
              <a:ext cx="0" cy="39689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flipH="1">
              <a:off x="2725236" y="3632552"/>
              <a:ext cx="287993"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59" name="TextBox 58"/>
          <p:cNvSpPr txBox="1"/>
          <p:nvPr/>
        </p:nvSpPr>
        <p:spPr>
          <a:xfrm>
            <a:off x="3473133" y="3602038"/>
            <a:ext cx="1006475" cy="368300"/>
          </a:xfrm>
          <a:prstGeom prst="rect">
            <a:avLst/>
          </a:prstGeom>
          <a:noFill/>
        </p:spPr>
        <p:txBody>
          <a:bodyPr wrap="none">
            <a:spAutoFit/>
          </a:bodyPr>
          <a:lstStyle/>
          <a:p>
            <a:pPr>
              <a:defRPr/>
            </a:pPr>
            <a:r>
              <a:rPr lang="fr-CH" b="1" dirty="0">
                <a:solidFill>
                  <a:schemeClr val="bg1">
                    <a:lumMod val="50000"/>
                  </a:schemeClr>
                </a:solidFill>
              </a:rPr>
              <a:t>CDASH</a:t>
            </a:r>
            <a:endParaRPr lang="en-GB" b="1" dirty="0">
              <a:solidFill>
                <a:schemeClr val="bg1">
                  <a:lumMod val="50000"/>
                </a:schemeClr>
              </a:solidFill>
            </a:endParaRPr>
          </a:p>
        </p:txBody>
      </p:sp>
      <p:sp>
        <p:nvSpPr>
          <p:cNvPr id="60" name="TextBox 59"/>
          <p:cNvSpPr txBox="1"/>
          <p:nvPr/>
        </p:nvSpPr>
        <p:spPr>
          <a:xfrm>
            <a:off x="3460433" y="4021138"/>
            <a:ext cx="660400" cy="368300"/>
          </a:xfrm>
          <a:prstGeom prst="rect">
            <a:avLst/>
          </a:prstGeom>
          <a:noFill/>
        </p:spPr>
        <p:txBody>
          <a:bodyPr wrap="none">
            <a:spAutoFit/>
          </a:bodyPr>
          <a:lstStyle/>
          <a:p>
            <a:pPr>
              <a:defRPr/>
            </a:pPr>
            <a:r>
              <a:rPr lang="fr-CH" b="1" dirty="0">
                <a:solidFill>
                  <a:schemeClr val="bg1">
                    <a:lumMod val="50000"/>
                  </a:schemeClr>
                </a:solidFill>
              </a:rPr>
              <a:t>LAB</a:t>
            </a:r>
            <a:endParaRPr lang="en-GB" b="1" dirty="0">
              <a:solidFill>
                <a:schemeClr val="bg1">
                  <a:lumMod val="50000"/>
                </a:schemeClr>
              </a:solidFill>
            </a:endParaRPr>
          </a:p>
        </p:txBody>
      </p:sp>
      <p:grpSp>
        <p:nvGrpSpPr>
          <p:cNvPr id="61" name="Group 49"/>
          <p:cNvGrpSpPr>
            <a:grpSpLocks/>
          </p:cNvGrpSpPr>
          <p:nvPr/>
        </p:nvGrpSpPr>
        <p:grpSpPr bwMode="auto">
          <a:xfrm>
            <a:off x="1072833" y="3238500"/>
            <a:ext cx="587375" cy="957263"/>
            <a:chOff x="683568" y="3140968"/>
            <a:chExt cx="588713" cy="957312"/>
          </a:xfrm>
        </p:grpSpPr>
        <p:cxnSp>
          <p:nvCxnSpPr>
            <p:cNvPr id="62" name="Straight Connector 61"/>
            <p:cNvCxnSpPr/>
            <p:nvPr/>
          </p:nvCxnSpPr>
          <p:spPr>
            <a:xfrm>
              <a:off x="683568" y="3140968"/>
              <a:ext cx="0" cy="742988"/>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H="1">
              <a:off x="683568" y="3874431"/>
              <a:ext cx="287992"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971560" y="4098280"/>
              <a:ext cx="287993"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a:off x="984288" y="3691859"/>
              <a:ext cx="0" cy="396895"/>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flipH="1">
              <a:off x="984288" y="3704560"/>
              <a:ext cx="287993"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grpSp>
      <p:sp>
        <p:nvSpPr>
          <p:cNvPr id="67" name="TextBox 66"/>
          <p:cNvSpPr txBox="1"/>
          <p:nvPr/>
        </p:nvSpPr>
        <p:spPr>
          <a:xfrm>
            <a:off x="1650683" y="3598863"/>
            <a:ext cx="1120775" cy="368300"/>
          </a:xfrm>
          <a:prstGeom prst="rect">
            <a:avLst/>
          </a:prstGeom>
          <a:noFill/>
        </p:spPr>
        <p:txBody>
          <a:bodyPr wrap="none">
            <a:spAutoFit/>
          </a:bodyPr>
          <a:lstStyle/>
          <a:p>
            <a:pPr>
              <a:defRPr/>
            </a:pPr>
            <a:r>
              <a:rPr lang="fr-CH" b="1" dirty="0">
                <a:solidFill>
                  <a:schemeClr val="bg1">
                    <a:lumMod val="50000"/>
                  </a:schemeClr>
                </a:solidFill>
              </a:rPr>
              <a:t>Protocol</a:t>
            </a:r>
            <a:endParaRPr lang="en-GB" b="1" dirty="0">
              <a:solidFill>
                <a:schemeClr val="bg1">
                  <a:lumMod val="50000"/>
                </a:schemeClr>
              </a:solidFill>
            </a:endParaRPr>
          </a:p>
        </p:txBody>
      </p:sp>
      <p:sp>
        <p:nvSpPr>
          <p:cNvPr id="68" name="TextBox 67"/>
          <p:cNvSpPr txBox="1"/>
          <p:nvPr/>
        </p:nvSpPr>
        <p:spPr>
          <a:xfrm>
            <a:off x="1637983" y="4017963"/>
            <a:ext cx="954087" cy="646112"/>
          </a:xfrm>
          <a:prstGeom prst="rect">
            <a:avLst/>
          </a:prstGeom>
          <a:noFill/>
        </p:spPr>
        <p:txBody>
          <a:bodyPr wrap="none">
            <a:spAutoFit/>
          </a:bodyPr>
          <a:lstStyle/>
          <a:p>
            <a:pPr>
              <a:defRPr/>
            </a:pPr>
            <a:r>
              <a:rPr lang="fr-CH" b="1" dirty="0" err="1">
                <a:solidFill>
                  <a:schemeClr val="bg1">
                    <a:lumMod val="50000"/>
                  </a:schemeClr>
                </a:solidFill>
              </a:rPr>
              <a:t>Study</a:t>
            </a:r>
            <a:endParaRPr lang="fr-CH" b="1" dirty="0">
              <a:solidFill>
                <a:schemeClr val="bg1">
                  <a:lumMod val="50000"/>
                </a:schemeClr>
              </a:solidFill>
            </a:endParaRPr>
          </a:p>
          <a:p>
            <a:pPr>
              <a:defRPr/>
            </a:pPr>
            <a:r>
              <a:rPr lang="fr-CH" b="1" dirty="0">
                <a:solidFill>
                  <a:schemeClr val="bg1">
                    <a:lumMod val="50000"/>
                  </a:schemeClr>
                </a:solidFill>
              </a:rPr>
              <a:t>Design</a:t>
            </a:r>
            <a:endParaRPr lang="en-GB" b="1" dirty="0">
              <a:solidFill>
                <a:schemeClr val="bg1">
                  <a:lumMod val="50000"/>
                </a:schemeClr>
              </a:solidFill>
            </a:endParaRPr>
          </a:p>
        </p:txBody>
      </p:sp>
      <p:pic>
        <p:nvPicPr>
          <p:cNvPr id="69"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31720" y="4822825"/>
            <a:ext cx="4295775" cy="13430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0" name="Picture 69"/>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428933" y="3454400"/>
            <a:ext cx="501650" cy="2095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1" name="Picture 7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441633" y="3886200"/>
            <a:ext cx="501650" cy="2095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2" name="Picture 71"/>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7000558" y="3960813"/>
            <a:ext cx="503237" cy="2095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73" name="Picture 72"/>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727383" y="5883275"/>
            <a:ext cx="501650" cy="2095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cxnSp>
        <p:nvCxnSpPr>
          <p:cNvPr id="74" name="Straight Connector 73"/>
          <p:cNvCxnSpPr/>
          <p:nvPr/>
        </p:nvCxnSpPr>
        <p:spPr>
          <a:xfrm flipH="1">
            <a:off x="4974908" y="4572000"/>
            <a:ext cx="287337" cy="0"/>
          </a:xfrm>
          <a:prstGeom prst="line">
            <a:avLst/>
          </a:prstGeom>
          <a:ln w="38100">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75" name="TextBox 74"/>
          <p:cNvSpPr txBox="1"/>
          <p:nvPr/>
        </p:nvSpPr>
        <p:spPr>
          <a:xfrm>
            <a:off x="5251133" y="4418013"/>
            <a:ext cx="954087" cy="369887"/>
          </a:xfrm>
          <a:prstGeom prst="rect">
            <a:avLst/>
          </a:prstGeom>
          <a:noFill/>
        </p:spPr>
        <p:txBody>
          <a:bodyPr wrap="none">
            <a:spAutoFit/>
          </a:bodyPr>
          <a:lstStyle/>
          <a:p>
            <a:pPr>
              <a:defRPr/>
            </a:pPr>
            <a:r>
              <a:rPr lang="fr-CH" b="1" dirty="0">
                <a:solidFill>
                  <a:schemeClr val="bg1">
                    <a:lumMod val="50000"/>
                  </a:schemeClr>
                </a:solidFill>
              </a:rPr>
              <a:t>NCI CT</a:t>
            </a:r>
            <a:endParaRPr lang="en-GB" b="1" dirty="0">
              <a:solidFill>
                <a:schemeClr val="bg1">
                  <a:lumMod val="50000"/>
                </a:schemeClr>
              </a:solidFill>
            </a:endParaRPr>
          </a:p>
        </p:txBody>
      </p:sp>
      <p:pic>
        <p:nvPicPr>
          <p:cNvPr id="76" name="Picture 75"/>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5438458" y="4289425"/>
            <a:ext cx="503237" cy="209550"/>
          </a:xfrm>
          <a:prstGeom prst="rect">
            <a:avLst/>
          </a:prstGeom>
          <a:solidFill>
            <a:srgbClr val="002060"/>
          </a:solidFill>
          <a:ln>
            <a:noFill/>
          </a:ln>
          <a:extLs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2057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850433" y="0"/>
            <a:ext cx="7903029" cy="520429"/>
          </a:xfrm>
        </p:spPr>
        <p:txBody>
          <a:bodyPr/>
          <a:lstStyle/>
          <a:p>
            <a:r>
              <a:rPr lang="en-US" sz="2800" dirty="0" smtClean="0"/>
              <a:t>CDISC in a Nutshell – End to End</a:t>
            </a:r>
            <a:endParaRPr lang="en-GB" sz="2800" dirty="0"/>
          </a:p>
        </p:txBody>
      </p:sp>
      <p:grpSp>
        <p:nvGrpSpPr>
          <p:cNvPr id="5" name="Group 4"/>
          <p:cNvGrpSpPr/>
          <p:nvPr/>
        </p:nvGrpSpPr>
        <p:grpSpPr>
          <a:xfrm>
            <a:off x="3630771" y="930816"/>
            <a:ext cx="2603089" cy="1826820"/>
            <a:chOff x="2606847" y="1130724"/>
            <a:chExt cx="2650505" cy="1987954"/>
          </a:xfrm>
        </p:grpSpPr>
        <p:pic>
          <p:nvPicPr>
            <p:cNvPr id="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616374" y="1402789"/>
              <a:ext cx="2640978" cy="1715889"/>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8" name="TextBox 27"/>
            <p:cNvSpPr txBox="1">
              <a:spLocks noChangeArrowheads="1"/>
            </p:cNvSpPr>
            <p:nvPr/>
          </p:nvSpPr>
          <p:spPr bwMode="auto">
            <a:xfrm>
              <a:off x="2606847" y="1130724"/>
              <a:ext cx="2385022" cy="267939"/>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err="1" smtClean="0">
                  <a:solidFill>
                    <a:schemeClr val="tx1"/>
                  </a:solidFill>
                  <a:latin typeface="Arial" charset="0"/>
                </a:rPr>
                <a:t>Primary</a:t>
              </a:r>
              <a:r>
                <a:rPr lang="fr-CH" altLang="en-US" sz="1000" b="1" dirty="0" smtClean="0">
                  <a:solidFill>
                    <a:schemeClr val="tx1"/>
                  </a:solidFill>
                  <a:latin typeface="Arial" charset="0"/>
                </a:rPr>
                <a:t> </a:t>
              </a:r>
              <a:r>
                <a:rPr lang="fr-CH" altLang="en-US" sz="1000" b="1" dirty="0" err="1" smtClean="0">
                  <a:solidFill>
                    <a:schemeClr val="tx1"/>
                  </a:solidFill>
                  <a:latin typeface="Arial" charset="0"/>
                </a:rPr>
                <a:t>Overall</a:t>
              </a:r>
              <a:r>
                <a:rPr lang="fr-CH" altLang="en-US" sz="1000" b="1" dirty="0" smtClean="0">
                  <a:solidFill>
                    <a:schemeClr val="tx1"/>
                  </a:solidFill>
                  <a:latin typeface="Arial" charset="0"/>
                </a:rPr>
                <a:t> </a:t>
              </a:r>
              <a:r>
                <a:rPr lang="fr-CH" altLang="en-US" sz="1000" b="1" dirty="0" err="1" smtClean="0">
                  <a:solidFill>
                    <a:schemeClr val="tx1"/>
                  </a:solidFill>
                  <a:latin typeface="Arial" charset="0"/>
                </a:rPr>
                <a:t>Survival</a:t>
              </a:r>
              <a:r>
                <a:rPr lang="fr-CH" altLang="en-US" sz="1000" b="1" dirty="0" smtClean="0">
                  <a:solidFill>
                    <a:schemeClr val="tx1"/>
                  </a:solidFill>
                  <a:latin typeface="Arial" charset="0"/>
                </a:rPr>
                <a:t> </a:t>
              </a:r>
              <a:r>
                <a:rPr lang="fr-CH" altLang="en-US" sz="1000" b="1" dirty="0" err="1" smtClean="0">
                  <a:solidFill>
                    <a:schemeClr val="tx1"/>
                  </a:solidFill>
                  <a:latin typeface="Arial" charset="0"/>
                </a:rPr>
                <a:t>Analysis</a:t>
              </a:r>
              <a:endParaRPr lang="en-GB" altLang="en-US" sz="1000" b="1" dirty="0">
                <a:solidFill>
                  <a:schemeClr val="tx1"/>
                </a:solidFill>
                <a:latin typeface="Arial" charset="0"/>
              </a:endParaRPr>
            </a:p>
          </p:txBody>
        </p:sp>
      </p:grpSp>
      <p:grpSp>
        <p:nvGrpSpPr>
          <p:cNvPr id="9" name="Group 8"/>
          <p:cNvGrpSpPr/>
          <p:nvPr/>
        </p:nvGrpSpPr>
        <p:grpSpPr>
          <a:xfrm>
            <a:off x="5142940" y="1810585"/>
            <a:ext cx="2711574" cy="2141947"/>
            <a:chOff x="4211960" y="1897025"/>
            <a:chExt cx="2711574" cy="2141947"/>
          </a:xfrm>
        </p:grpSpPr>
        <p:grpSp>
          <p:nvGrpSpPr>
            <p:cNvPr id="10" name="Group 9"/>
            <p:cNvGrpSpPr/>
            <p:nvPr/>
          </p:nvGrpSpPr>
          <p:grpSpPr>
            <a:xfrm>
              <a:off x="4211960" y="2954184"/>
              <a:ext cx="2711574" cy="1084788"/>
              <a:chOff x="4778499" y="3398803"/>
              <a:chExt cx="2711574" cy="1084788"/>
            </a:xfrm>
          </p:grpSpPr>
          <p:pic>
            <p:nvPicPr>
              <p:cNvPr id="12"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88024" y="3645024"/>
                <a:ext cx="2702049" cy="83856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3" name="TextBox 27"/>
              <p:cNvSpPr txBox="1">
                <a:spLocks noChangeArrowheads="1"/>
              </p:cNvSpPr>
              <p:nvPr/>
            </p:nvSpPr>
            <p:spPr bwMode="auto">
              <a:xfrm>
                <a:off x="4778499" y="3398803"/>
                <a:ext cx="714090" cy="246221"/>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smtClean="0">
                    <a:solidFill>
                      <a:schemeClr val="tx1"/>
                    </a:solidFill>
                    <a:latin typeface="Arial" charset="0"/>
                  </a:rPr>
                  <a:t>ADTTE</a:t>
                </a:r>
                <a:endParaRPr lang="en-GB" altLang="en-US" sz="1000" b="1" dirty="0">
                  <a:solidFill>
                    <a:schemeClr val="tx1"/>
                  </a:solidFill>
                  <a:latin typeface="Arial" charset="0"/>
                </a:endParaRPr>
              </a:p>
            </p:txBody>
          </p:sp>
        </p:grpSp>
        <p:sp>
          <p:nvSpPr>
            <p:cNvPr id="11" name="Bent Arrow 10"/>
            <p:cNvSpPr/>
            <p:nvPr/>
          </p:nvSpPr>
          <p:spPr>
            <a:xfrm rot="5400000">
              <a:off x="4876434" y="2323471"/>
              <a:ext cx="1274140" cy="42124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4" name="Group 13"/>
          <p:cNvGrpSpPr/>
          <p:nvPr/>
        </p:nvGrpSpPr>
        <p:grpSpPr>
          <a:xfrm>
            <a:off x="6453178" y="3618373"/>
            <a:ext cx="2038841" cy="2275681"/>
            <a:chOff x="5522198" y="3814921"/>
            <a:chExt cx="2038841" cy="2275681"/>
          </a:xfrm>
        </p:grpSpPr>
        <p:grpSp>
          <p:nvGrpSpPr>
            <p:cNvPr id="15" name="Group 14"/>
            <p:cNvGrpSpPr/>
            <p:nvPr/>
          </p:nvGrpSpPr>
          <p:grpSpPr>
            <a:xfrm>
              <a:off x="5522198" y="4535001"/>
              <a:ext cx="2038841" cy="1555601"/>
              <a:chOff x="5053439" y="4321671"/>
              <a:chExt cx="2038841" cy="1555601"/>
            </a:xfrm>
          </p:grpSpPr>
          <p:pic>
            <p:nvPicPr>
              <p:cNvPr id="1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62964" y="4581128"/>
                <a:ext cx="2029316" cy="12961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8" name="TextBox 27"/>
              <p:cNvSpPr txBox="1">
                <a:spLocks noChangeArrowheads="1"/>
              </p:cNvSpPr>
              <p:nvPr/>
            </p:nvSpPr>
            <p:spPr bwMode="auto">
              <a:xfrm>
                <a:off x="5053439" y="4321671"/>
                <a:ext cx="2029316" cy="246221"/>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err="1" smtClean="0">
                    <a:solidFill>
                      <a:schemeClr val="tx1"/>
                    </a:solidFill>
                    <a:latin typeface="Arial" charset="0"/>
                  </a:rPr>
                  <a:t>ADaM</a:t>
                </a:r>
                <a:r>
                  <a:rPr lang="fr-CH" altLang="en-US" sz="1000" b="1" dirty="0" smtClean="0">
                    <a:solidFill>
                      <a:schemeClr val="tx1"/>
                    </a:solidFill>
                    <a:latin typeface="Arial" charset="0"/>
                  </a:rPr>
                  <a:t> define.xml</a:t>
                </a:r>
                <a:endParaRPr lang="en-GB" altLang="en-US" sz="1000" b="1" dirty="0">
                  <a:solidFill>
                    <a:schemeClr val="tx1"/>
                  </a:solidFill>
                  <a:latin typeface="Arial" charset="0"/>
                </a:endParaRPr>
              </a:p>
            </p:txBody>
          </p:sp>
        </p:grpSp>
        <p:sp>
          <p:nvSpPr>
            <p:cNvPr id="16" name="Bent Arrow 15"/>
            <p:cNvSpPr/>
            <p:nvPr/>
          </p:nvSpPr>
          <p:spPr>
            <a:xfrm rot="5400000">
              <a:off x="6784737" y="3964337"/>
              <a:ext cx="720080" cy="42124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19" name="Group 18"/>
          <p:cNvGrpSpPr/>
          <p:nvPr/>
        </p:nvGrpSpPr>
        <p:grpSpPr>
          <a:xfrm>
            <a:off x="3803363" y="5023228"/>
            <a:ext cx="2902681" cy="1400556"/>
            <a:chOff x="2872383" y="5412816"/>
            <a:chExt cx="2902681" cy="1400556"/>
          </a:xfrm>
        </p:grpSpPr>
        <p:grpSp>
          <p:nvGrpSpPr>
            <p:cNvPr id="20" name="Group 19"/>
            <p:cNvGrpSpPr/>
            <p:nvPr/>
          </p:nvGrpSpPr>
          <p:grpSpPr>
            <a:xfrm>
              <a:off x="2872383" y="5412816"/>
              <a:ext cx="2169764" cy="1400556"/>
              <a:chOff x="115033" y="1572684"/>
              <a:chExt cx="3014505" cy="2022900"/>
            </a:xfrm>
          </p:grpSpPr>
          <p:pic>
            <p:nvPicPr>
              <p:cNvPr id="22"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28266" y="1977798"/>
                <a:ext cx="3001272" cy="161778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3" name="TextBox 27"/>
              <p:cNvSpPr txBox="1">
                <a:spLocks noChangeArrowheads="1"/>
              </p:cNvSpPr>
              <p:nvPr/>
            </p:nvSpPr>
            <p:spPr bwMode="auto">
              <a:xfrm>
                <a:off x="115033" y="1572684"/>
                <a:ext cx="600255" cy="400092"/>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smtClean="0">
                    <a:solidFill>
                      <a:schemeClr val="tx1"/>
                    </a:solidFill>
                    <a:latin typeface="Arial" charset="0"/>
                  </a:rPr>
                  <a:t>DM</a:t>
                </a:r>
                <a:endParaRPr lang="en-GB" altLang="en-US" sz="1000" b="1" dirty="0">
                  <a:solidFill>
                    <a:schemeClr val="tx1"/>
                  </a:solidFill>
                  <a:latin typeface="Arial" charset="0"/>
                </a:endParaRPr>
              </a:p>
            </p:txBody>
          </p:sp>
        </p:grpSp>
        <p:sp>
          <p:nvSpPr>
            <p:cNvPr id="21" name="Bent Arrow 20"/>
            <p:cNvSpPr/>
            <p:nvPr/>
          </p:nvSpPr>
          <p:spPr>
            <a:xfrm rot="10800000">
              <a:off x="5054984" y="6293802"/>
              <a:ext cx="720080" cy="421248"/>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4" name="Group 23"/>
          <p:cNvGrpSpPr/>
          <p:nvPr/>
        </p:nvGrpSpPr>
        <p:grpSpPr>
          <a:xfrm>
            <a:off x="1177334" y="4179616"/>
            <a:ext cx="2626029" cy="2125527"/>
            <a:chOff x="246354" y="4386324"/>
            <a:chExt cx="2626029" cy="2125527"/>
          </a:xfrm>
        </p:grpSpPr>
        <p:grpSp>
          <p:nvGrpSpPr>
            <p:cNvPr id="25" name="Group 24"/>
            <p:cNvGrpSpPr/>
            <p:nvPr/>
          </p:nvGrpSpPr>
          <p:grpSpPr>
            <a:xfrm>
              <a:off x="246354" y="4386324"/>
              <a:ext cx="2038841" cy="1556792"/>
              <a:chOff x="255879" y="4464968"/>
              <a:chExt cx="2038841" cy="1556792"/>
            </a:xfrm>
          </p:grpSpPr>
          <p:pic>
            <p:nvPicPr>
              <p:cNvPr id="27"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5404" y="4725616"/>
                <a:ext cx="2029316" cy="1296144"/>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8" name="TextBox 27"/>
              <p:cNvSpPr txBox="1">
                <a:spLocks noChangeArrowheads="1"/>
              </p:cNvSpPr>
              <p:nvPr/>
            </p:nvSpPr>
            <p:spPr bwMode="auto">
              <a:xfrm>
                <a:off x="255879" y="4464968"/>
                <a:ext cx="2029316" cy="246221"/>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smtClean="0">
                    <a:solidFill>
                      <a:schemeClr val="tx1"/>
                    </a:solidFill>
                    <a:latin typeface="Arial" charset="0"/>
                  </a:rPr>
                  <a:t>SDTM define.xml</a:t>
                </a:r>
                <a:endParaRPr lang="en-GB" altLang="en-US" sz="1000" b="1" dirty="0">
                  <a:solidFill>
                    <a:schemeClr val="tx1"/>
                  </a:solidFill>
                  <a:latin typeface="Arial" charset="0"/>
                </a:endParaRPr>
              </a:p>
            </p:txBody>
          </p:sp>
        </p:grpSp>
        <p:sp>
          <p:nvSpPr>
            <p:cNvPr id="26" name="Bent Arrow 25"/>
            <p:cNvSpPr/>
            <p:nvPr/>
          </p:nvSpPr>
          <p:spPr>
            <a:xfrm rot="16200000">
              <a:off x="2210056" y="5849523"/>
              <a:ext cx="536368" cy="788287"/>
            </a:xfrm>
            <a:prstGeom prst="ben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grpSp>
      <p:grpSp>
        <p:nvGrpSpPr>
          <p:cNvPr id="29" name="Group 28"/>
          <p:cNvGrpSpPr/>
          <p:nvPr/>
        </p:nvGrpSpPr>
        <p:grpSpPr>
          <a:xfrm>
            <a:off x="1041046" y="2009620"/>
            <a:ext cx="2364854" cy="2153282"/>
            <a:chOff x="110066" y="2216328"/>
            <a:chExt cx="2364854" cy="2153282"/>
          </a:xfrm>
        </p:grpSpPr>
        <p:grpSp>
          <p:nvGrpSpPr>
            <p:cNvPr id="30" name="Group 29"/>
            <p:cNvGrpSpPr/>
            <p:nvPr/>
          </p:nvGrpSpPr>
          <p:grpSpPr>
            <a:xfrm>
              <a:off x="110066" y="2216328"/>
              <a:ext cx="2364854" cy="1666984"/>
              <a:chOff x="110066" y="2578140"/>
              <a:chExt cx="2364854" cy="1666984"/>
            </a:xfrm>
          </p:grpSpPr>
          <p:pic>
            <p:nvPicPr>
              <p:cNvPr id="32"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9592" y="2834734"/>
                <a:ext cx="2355328" cy="14103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33" name="TextBox 27"/>
              <p:cNvSpPr txBox="1">
                <a:spLocks noChangeArrowheads="1"/>
              </p:cNvSpPr>
              <p:nvPr/>
            </p:nvSpPr>
            <p:spPr bwMode="auto">
              <a:xfrm>
                <a:off x="110066" y="2578140"/>
                <a:ext cx="573501" cy="246221"/>
              </a:xfrm>
              <a:prstGeom prst="rect">
                <a:avLst/>
              </a:prstGeom>
              <a:solidFill>
                <a:srgbClr val="FFFF66"/>
              </a:solidFill>
              <a:ln w="9525">
                <a:solidFill>
                  <a:schemeClr val="tx1"/>
                </a:solidFill>
                <a:miter lim="800000"/>
                <a:headEnd/>
                <a:tailEnd/>
              </a:ln>
              <a:extLst/>
            </p:spPr>
            <p:txBody>
              <a:bodyPr wrap="square">
                <a:spAutoFit/>
              </a:bodyPr>
              <a:lstStyle>
                <a:lvl1pPr eaLnBrk="0" hangingPunct="0">
                  <a:spcBef>
                    <a:spcPct val="20000"/>
                  </a:spcBef>
                  <a:buClr>
                    <a:schemeClr val="accent1"/>
                  </a:buClr>
                  <a:buSzPct val="85000"/>
                  <a:buFont typeface="Wingdings" pitchFamily="2" charset="2"/>
                  <a:buChar char="§"/>
                  <a:defRPr sz="2400">
                    <a:solidFill>
                      <a:srgbClr val="000066"/>
                    </a:solidFill>
                    <a:latin typeface="Verdana" pitchFamily="34" charset="0"/>
                  </a:defRPr>
                </a:lvl1pPr>
                <a:lvl2pPr marL="742950" indent="-285750" eaLnBrk="0" hangingPunct="0">
                  <a:spcBef>
                    <a:spcPct val="20000"/>
                  </a:spcBef>
                  <a:buClr>
                    <a:schemeClr val="accent1"/>
                  </a:buClr>
                  <a:buSzPct val="85000"/>
                  <a:buFont typeface="Wingdings" pitchFamily="2" charset="2"/>
                  <a:buChar char="§"/>
                  <a:defRPr sz="2000">
                    <a:solidFill>
                      <a:srgbClr val="000066"/>
                    </a:solidFill>
                    <a:latin typeface="Verdana" pitchFamily="34" charset="0"/>
                  </a:defRPr>
                </a:lvl2pPr>
                <a:lvl3pPr marL="1143000" indent="-228600" eaLnBrk="0" hangingPunct="0">
                  <a:spcBef>
                    <a:spcPct val="20000"/>
                  </a:spcBef>
                  <a:buClr>
                    <a:schemeClr val="accent1"/>
                  </a:buClr>
                  <a:buSzPct val="100000"/>
                  <a:buFont typeface="Wingdings" pitchFamily="2" charset="2"/>
                  <a:buChar char="§"/>
                  <a:defRPr>
                    <a:solidFill>
                      <a:srgbClr val="000066"/>
                    </a:solidFill>
                    <a:latin typeface="Verdana" pitchFamily="34" charset="0"/>
                  </a:defRPr>
                </a:lvl3pPr>
                <a:lvl4pPr marL="1600200" indent="-228600" eaLnBrk="0" hangingPunct="0">
                  <a:spcBef>
                    <a:spcPct val="20000"/>
                  </a:spcBef>
                  <a:buClr>
                    <a:schemeClr val="accent1"/>
                  </a:buClr>
                  <a:buFont typeface="Wingdings" pitchFamily="2" charset="2"/>
                  <a:buChar char="§"/>
                  <a:defRPr sz="1600">
                    <a:solidFill>
                      <a:srgbClr val="000066"/>
                    </a:solidFill>
                    <a:latin typeface="Verdana" pitchFamily="34" charset="0"/>
                  </a:defRPr>
                </a:lvl4pPr>
                <a:lvl5pPr marL="2057400" indent="-228600" eaLnBrk="0" hangingPunct="0">
                  <a:spcBef>
                    <a:spcPct val="20000"/>
                  </a:spcBef>
                  <a:buClr>
                    <a:schemeClr val="accent1"/>
                  </a:buClr>
                  <a:buSzPct val="100000"/>
                  <a:buFont typeface="Wingdings" pitchFamily="2" charset="2"/>
                  <a:buChar char="§"/>
                  <a:defRPr sz="1400">
                    <a:solidFill>
                      <a:srgbClr val="000066"/>
                    </a:solidFill>
                    <a:latin typeface="Verdana" pitchFamily="34" charset="0"/>
                  </a:defRPr>
                </a:lvl5pPr>
                <a:lvl6pPr marL="25146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6pPr>
                <a:lvl7pPr marL="29718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7pPr>
                <a:lvl8pPr marL="34290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8pPr>
                <a:lvl9pPr marL="3886200" indent="-228600" eaLnBrk="0" fontAlgn="base" hangingPunct="0">
                  <a:spcBef>
                    <a:spcPct val="20000"/>
                  </a:spcBef>
                  <a:spcAft>
                    <a:spcPct val="0"/>
                  </a:spcAft>
                  <a:buClr>
                    <a:schemeClr val="accent1"/>
                  </a:buClr>
                  <a:buSzPct val="100000"/>
                  <a:buFont typeface="Wingdings" pitchFamily="2" charset="2"/>
                  <a:buChar char="§"/>
                  <a:defRPr sz="1400">
                    <a:solidFill>
                      <a:srgbClr val="000066"/>
                    </a:solidFill>
                    <a:latin typeface="Verdana" pitchFamily="34" charset="0"/>
                  </a:defRPr>
                </a:lvl9pPr>
              </a:lstStyle>
              <a:p>
                <a:pPr eaLnBrk="1" hangingPunct="1">
                  <a:spcBef>
                    <a:spcPct val="0"/>
                  </a:spcBef>
                  <a:buClrTx/>
                  <a:buSzTx/>
                  <a:buFontTx/>
                  <a:buNone/>
                </a:pPr>
                <a:r>
                  <a:rPr lang="fr-CH" altLang="en-US" sz="1000" b="1" dirty="0" err="1" smtClean="0">
                    <a:solidFill>
                      <a:schemeClr val="tx1"/>
                    </a:solidFill>
                    <a:latin typeface="Arial" charset="0"/>
                  </a:rPr>
                  <a:t>aCRF</a:t>
                </a:r>
                <a:endParaRPr lang="en-GB" altLang="en-US" sz="1000" b="1" dirty="0">
                  <a:solidFill>
                    <a:schemeClr val="tx1"/>
                  </a:solidFill>
                  <a:latin typeface="Arial" charset="0"/>
                </a:endParaRPr>
              </a:p>
            </p:txBody>
          </p:sp>
        </p:grpSp>
        <p:sp>
          <p:nvSpPr>
            <p:cNvPr id="31" name="Up Arrow 30"/>
            <p:cNvSpPr/>
            <p:nvPr/>
          </p:nvSpPr>
          <p:spPr>
            <a:xfrm>
              <a:off x="1115616" y="3899148"/>
              <a:ext cx="178400" cy="470462"/>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4" name="Up Arrow 33"/>
          <p:cNvSpPr/>
          <p:nvPr/>
        </p:nvSpPr>
        <p:spPr>
          <a:xfrm>
            <a:off x="1978908" y="1493520"/>
            <a:ext cx="249327" cy="692197"/>
          </a:xfrm>
          <a:prstGeom prst="upArrow">
            <a:avLst/>
          </a:prstGeom>
          <a:solidFill>
            <a:srgbClr val="FFFF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2" name="Picture 2" descr="Risultati immagini per electronic health record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603298" y="511898"/>
            <a:ext cx="983060" cy="951781"/>
          </a:xfrm>
          <a:prstGeom prst="rect">
            <a:avLst/>
          </a:prstGeom>
          <a:noFill/>
          <a:extLst>
            <a:ext uri="{909E8E84-426E-40DD-AFC4-6F175D3DCCD1}">
              <a14:hiddenFill xmlns:a14="http://schemas.microsoft.com/office/drawing/2010/main">
                <a:solidFill>
                  <a:srgbClr val="FFFFFF"/>
                </a:solidFill>
              </a14:hiddenFill>
            </a:ext>
          </a:extLst>
        </p:spPr>
      </p:pic>
      <p:sp>
        <p:nvSpPr>
          <p:cNvPr id="35" name="Up Arrow 34"/>
          <p:cNvSpPr/>
          <p:nvPr/>
        </p:nvSpPr>
        <p:spPr>
          <a:xfrm rot="5242013">
            <a:off x="1234032" y="1093170"/>
            <a:ext cx="205818" cy="1059417"/>
          </a:xfrm>
          <a:prstGeom prst="upArrow">
            <a:avLst>
              <a:gd name="adj1" fmla="val 50000"/>
              <a:gd name="adj2" fmla="val 51893"/>
            </a:avLst>
          </a:prstGeom>
          <a:solidFill>
            <a:srgbClr val="FFFF00"/>
          </a:solidFill>
          <a:ln>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124" name="Picture 4" descr="Résultat d’images pour study protocol"/>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94248" y="1114834"/>
            <a:ext cx="618272" cy="8947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399694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What is not covering CDISC?</a:t>
            </a:r>
            <a:endParaRPr lang="en-GB" sz="2800" dirty="0"/>
          </a:p>
        </p:txBody>
      </p:sp>
      <p:sp>
        <p:nvSpPr>
          <p:cNvPr id="6" name="Rectangle 3"/>
          <p:cNvSpPr>
            <a:spLocks noGrp="1" noChangeArrowheads="1"/>
          </p:cNvSpPr>
          <p:nvPr>
            <p:ph idx="1"/>
          </p:nvPr>
        </p:nvSpPr>
        <p:spPr>
          <a:xfrm>
            <a:off x="742693" y="1196752"/>
            <a:ext cx="7251379" cy="3507328"/>
          </a:xfrm>
        </p:spPr>
        <p:txBody>
          <a:bodyPr>
            <a:normAutofit/>
          </a:bodyPr>
          <a:lstStyle/>
          <a:p>
            <a:pPr>
              <a:spcBef>
                <a:spcPct val="30000"/>
              </a:spcBef>
            </a:pPr>
            <a:r>
              <a:rPr lang="en-US" dirty="0" smtClean="0"/>
              <a:t>CDISC do not define any standards supporting outputs development (standards template)</a:t>
            </a:r>
          </a:p>
          <a:p>
            <a:pPr>
              <a:spcBef>
                <a:spcPct val="30000"/>
              </a:spcBef>
            </a:pPr>
            <a:r>
              <a:rPr lang="en-US" dirty="0" smtClean="0"/>
              <a:t>Check PhUSE initiative “Standards Analysis and Code Sharing”</a:t>
            </a:r>
            <a:endParaRPr lang="en-US" dirty="0"/>
          </a:p>
          <a:p>
            <a:pPr marL="0" indent="0">
              <a:spcBef>
                <a:spcPct val="30000"/>
              </a:spcBef>
              <a:buNone/>
            </a:pPr>
            <a:r>
              <a:rPr lang="en-US" sz="2000" b="1" dirty="0"/>
              <a:t> </a:t>
            </a:r>
            <a:r>
              <a:rPr lang="en-US" sz="2000" b="1" dirty="0" smtClean="0"/>
              <a:t>   http</a:t>
            </a:r>
            <a:r>
              <a:rPr lang="en-US" sz="2000" b="1" dirty="0"/>
              <a:t>://</a:t>
            </a:r>
            <a:r>
              <a:rPr lang="en-US" sz="2000" b="1" dirty="0" smtClean="0"/>
              <a:t>www.phuse.eu/standard-analyses-code-sharing</a:t>
            </a:r>
            <a:r>
              <a:rPr lang="en-US" dirty="0" smtClean="0"/>
              <a:t> </a:t>
            </a:r>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34733" y="3429000"/>
            <a:ext cx="7982014" cy="1346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57692365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Why use standards</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a:spcBef>
                <a:spcPct val="30000"/>
              </a:spcBef>
            </a:pPr>
            <a:r>
              <a:rPr lang="en-US" dirty="0"/>
              <a:t>Data from all companies will be in the same structure</a:t>
            </a:r>
          </a:p>
          <a:p>
            <a:pPr>
              <a:spcBef>
                <a:spcPct val="30000"/>
              </a:spcBef>
            </a:pPr>
            <a:r>
              <a:rPr lang="en-US" dirty="0"/>
              <a:t>Regulatory reviewers will have more time to review the data because they spend less time learning the data structure </a:t>
            </a:r>
          </a:p>
          <a:p>
            <a:pPr>
              <a:spcBef>
                <a:spcPct val="30000"/>
              </a:spcBef>
            </a:pPr>
            <a:r>
              <a:rPr lang="en-US" dirty="0"/>
              <a:t>Data can more easily be combined across companies and by therapeutic area</a:t>
            </a:r>
          </a:p>
          <a:p>
            <a:pPr>
              <a:spcBef>
                <a:spcPct val="30000"/>
              </a:spcBef>
            </a:pPr>
            <a:r>
              <a:rPr lang="en-US" dirty="0"/>
              <a:t>Supports </a:t>
            </a:r>
            <a:r>
              <a:rPr lang="en-US" dirty="0" smtClean="0"/>
              <a:t>Regulatory Agencies (i.e. FDA) </a:t>
            </a:r>
            <a:r>
              <a:rPr lang="en-US" dirty="0"/>
              <a:t>larger vision of warehouse </a:t>
            </a:r>
            <a:r>
              <a:rPr lang="en-US" dirty="0" smtClean="0"/>
              <a:t>repository</a:t>
            </a:r>
            <a:r>
              <a:rPr lang="en-US" dirty="0"/>
              <a:t>   </a:t>
            </a:r>
          </a:p>
        </p:txBody>
      </p:sp>
    </p:spTree>
    <p:extLst>
      <p:ext uri="{BB962C8B-B14F-4D97-AF65-F5344CB8AC3E}">
        <p14:creationId xmlns:p14="http://schemas.microsoft.com/office/powerpoint/2010/main" val="256225330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Access Resources</a:t>
            </a:r>
            <a:br>
              <a:rPr lang="en-US" sz="2800" dirty="0" smtClean="0"/>
            </a:br>
            <a:r>
              <a:rPr lang="en-US" sz="2000" dirty="0" smtClean="0">
                <a:hlinkClick r:id="rId2"/>
              </a:rPr>
              <a:t>www.cdisc.org</a:t>
            </a:r>
            <a:r>
              <a:rPr lang="en-US" sz="2800" dirty="0" smtClean="0"/>
              <a:t> </a:t>
            </a:r>
            <a:endParaRPr lang="en-GB" sz="2800" dirty="0"/>
          </a:p>
        </p:txBody>
      </p:sp>
      <p:pic>
        <p:nvPicPr>
          <p:cNvPr id="11"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7348" y="1391920"/>
            <a:ext cx="7653240" cy="478443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2653244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FDA (USA)</a:t>
            </a:r>
            <a:endParaRPr lang="en-GB" sz="2800" dirty="0"/>
          </a:p>
        </p:txBody>
      </p:sp>
      <p:sp>
        <p:nvSpPr>
          <p:cNvPr id="5" name="Rectangle 3"/>
          <p:cNvSpPr>
            <a:spLocks noGrp="1" noChangeArrowheads="1"/>
          </p:cNvSpPr>
          <p:nvPr>
            <p:ph idx="1"/>
          </p:nvPr>
        </p:nvSpPr>
        <p:spPr>
          <a:xfrm>
            <a:off x="742693" y="1196752"/>
            <a:ext cx="7251379" cy="4968552"/>
          </a:xfrm>
        </p:spPr>
        <p:txBody>
          <a:bodyPr>
            <a:normAutofit/>
          </a:bodyPr>
          <a:lstStyle/>
          <a:p>
            <a:pPr>
              <a:spcBef>
                <a:spcPct val="30000"/>
              </a:spcBef>
            </a:pPr>
            <a:r>
              <a:rPr lang="en-US" b="1" dirty="0"/>
              <a:t>Studies with a study start date of 2016-12-17</a:t>
            </a:r>
            <a:r>
              <a:rPr lang="en-US" dirty="0"/>
              <a:t> (24 months after the original publication date of the binding guidance) must use the appropriate FDA-supported standards, formats, and terminologies specified in the Data Standards Catalog </a:t>
            </a:r>
          </a:p>
          <a:p>
            <a:pPr>
              <a:spcBef>
                <a:spcPct val="30000"/>
              </a:spcBef>
            </a:pPr>
            <a:r>
              <a:rPr lang="en-US" dirty="0"/>
              <a:t>For NDAs and some BLAs</a:t>
            </a:r>
          </a:p>
          <a:p>
            <a:pPr>
              <a:spcBef>
                <a:spcPct val="30000"/>
              </a:spcBef>
            </a:pPr>
            <a:r>
              <a:rPr lang="en-US" dirty="0"/>
              <a:t>For CDER and CBER</a:t>
            </a:r>
          </a:p>
          <a:p>
            <a:pPr>
              <a:spcBef>
                <a:spcPct val="30000"/>
              </a:spcBef>
            </a:pPr>
            <a:r>
              <a:rPr lang="en-US" dirty="0"/>
              <a:t>Includes </a:t>
            </a:r>
            <a:r>
              <a:rPr lang="en-US" dirty="0" err="1"/>
              <a:t>ADaM</a:t>
            </a:r>
            <a:r>
              <a:rPr lang="en-US" dirty="0"/>
              <a:t> </a:t>
            </a:r>
          </a:p>
          <a:p>
            <a:pPr>
              <a:spcBef>
                <a:spcPct val="30000"/>
              </a:spcBef>
            </a:pPr>
            <a:r>
              <a:rPr lang="en-US" dirty="0" err="1"/>
              <a:t>ADaM</a:t>
            </a:r>
            <a:r>
              <a:rPr lang="en-US" dirty="0"/>
              <a:t> is the only analysis data standard mentioned in the catalog</a:t>
            </a:r>
          </a:p>
        </p:txBody>
      </p:sp>
    </p:spTree>
    <p:extLst>
      <p:ext uri="{BB962C8B-B14F-4D97-AF65-F5344CB8AC3E}">
        <p14:creationId xmlns:p14="http://schemas.microsoft.com/office/powerpoint/2010/main" val="18521887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PMDA (Japan)</a:t>
            </a:r>
            <a:endParaRPr lang="en-GB" sz="2800" dirty="0"/>
          </a:p>
        </p:txBody>
      </p:sp>
      <p:sp>
        <p:nvSpPr>
          <p:cNvPr id="5" name="Rectangle 3"/>
          <p:cNvSpPr>
            <a:spLocks noGrp="1" noChangeArrowheads="1"/>
          </p:cNvSpPr>
          <p:nvPr>
            <p:ph idx="1"/>
          </p:nvPr>
        </p:nvSpPr>
        <p:spPr>
          <a:xfrm>
            <a:off x="742693" y="1196752"/>
            <a:ext cx="7251379" cy="4968552"/>
          </a:xfrm>
        </p:spPr>
        <p:txBody>
          <a:bodyPr>
            <a:normAutofit lnSpcReduction="10000"/>
          </a:bodyPr>
          <a:lstStyle/>
          <a:p>
            <a:pPr>
              <a:spcBef>
                <a:spcPct val="30000"/>
              </a:spcBef>
            </a:pPr>
            <a:r>
              <a:rPr lang="en-US" dirty="0"/>
              <a:t>PMDA is the Japanese authority over drug and device submissions.</a:t>
            </a:r>
          </a:p>
          <a:p>
            <a:pPr>
              <a:spcBef>
                <a:spcPct val="30000"/>
              </a:spcBef>
            </a:pPr>
            <a:endParaRPr lang="en-US" dirty="0"/>
          </a:p>
          <a:p>
            <a:pPr>
              <a:spcBef>
                <a:spcPct val="30000"/>
              </a:spcBef>
            </a:pPr>
            <a:r>
              <a:rPr lang="en-US" dirty="0"/>
              <a:t>April 27, 2015 released “Technical Conformance Guide on Electronic Study Data Submissions” which asks for CDISC data including </a:t>
            </a:r>
            <a:r>
              <a:rPr lang="en-US" dirty="0" err="1"/>
              <a:t>ADaM</a:t>
            </a:r>
            <a:r>
              <a:rPr lang="en-US" dirty="0"/>
              <a:t>. </a:t>
            </a:r>
            <a:r>
              <a:rPr lang="en-US" b="1" dirty="0"/>
              <a:t>Can receive submissions in 2016, but will be required in 2020</a:t>
            </a:r>
            <a:r>
              <a:rPr lang="en-US" dirty="0"/>
              <a:t>.</a:t>
            </a:r>
          </a:p>
          <a:p>
            <a:pPr>
              <a:spcBef>
                <a:spcPct val="30000"/>
              </a:spcBef>
            </a:pPr>
            <a:endParaRPr lang="en-US" dirty="0"/>
          </a:p>
          <a:p>
            <a:pPr>
              <a:spcBef>
                <a:spcPct val="30000"/>
              </a:spcBef>
            </a:pPr>
            <a:r>
              <a:rPr lang="en-US" dirty="0"/>
              <a:t>PMDA has its own data standards catalog, and technical conformance guide. The PMDA also has </a:t>
            </a:r>
            <a:r>
              <a:rPr lang="en-US" dirty="0" err="1"/>
              <a:t>ADaM</a:t>
            </a:r>
            <a:r>
              <a:rPr lang="en-US" dirty="0"/>
              <a:t> study data validation rules where the FDA hasn’t defined these yet.</a:t>
            </a:r>
          </a:p>
        </p:txBody>
      </p:sp>
    </p:spTree>
    <p:extLst>
      <p:ext uri="{BB962C8B-B14F-4D97-AF65-F5344CB8AC3E}">
        <p14:creationId xmlns:p14="http://schemas.microsoft.com/office/powerpoint/2010/main" val="200227295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Regulatory Requirements i.e. FDA</a:t>
            </a:r>
            <a:endParaRPr lang="en-GB" sz="2800" dirty="0"/>
          </a:p>
        </p:txBody>
      </p:sp>
      <p:sp>
        <p:nvSpPr>
          <p:cNvPr id="6" name="Rectangle 3"/>
          <p:cNvSpPr>
            <a:spLocks noGrp="1" noChangeArrowheads="1"/>
          </p:cNvSpPr>
          <p:nvPr>
            <p:ph idx="1"/>
          </p:nvPr>
        </p:nvSpPr>
        <p:spPr>
          <a:xfrm>
            <a:off x="874773" y="1196752"/>
            <a:ext cx="8106667" cy="4968552"/>
          </a:xfrm>
        </p:spPr>
        <p:txBody>
          <a:bodyPr>
            <a:normAutofit fontScale="92500" lnSpcReduction="10000"/>
          </a:bodyPr>
          <a:lstStyle/>
          <a:p>
            <a:pPr marL="0" indent="0">
              <a:spcBef>
                <a:spcPct val="30000"/>
              </a:spcBef>
              <a:buNone/>
            </a:pPr>
            <a:r>
              <a:rPr lang="en-US" sz="2100" b="1" dirty="0">
                <a:hlinkClick r:id="rId2"/>
              </a:rPr>
              <a:t>http://</a:t>
            </a:r>
            <a:r>
              <a:rPr lang="en-US" sz="2100" b="1" dirty="0" smtClean="0">
                <a:hlinkClick r:id="rId2"/>
              </a:rPr>
              <a:t>www.fda.gov/ForIndustry/DataStandards/StudyDataStandards</a:t>
            </a:r>
            <a:r>
              <a:rPr lang="en-US" sz="2100" b="1" dirty="0" smtClean="0"/>
              <a:t> </a:t>
            </a:r>
            <a:endParaRPr lang="en-US" sz="2100" b="1" dirty="0"/>
          </a:p>
          <a:p>
            <a:pPr>
              <a:spcBef>
                <a:spcPct val="30000"/>
              </a:spcBef>
            </a:pPr>
            <a:r>
              <a:rPr lang="en-US" dirty="0"/>
              <a:t>FDA Standards Catalog</a:t>
            </a:r>
          </a:p>
          <a:p>
            <a:pPr lvl="1">
              <a:spcBef>
                <a:spcPct val="30000"/>
              </a:spcBef>
            </a:pPr>
            <a:r>
              <a:rPr lang="en-US" dirty="0"/>
              <a:t>Exchange Format</a:t>
            </a:r>
          </a:p>
          <a:p>
            <a:pPr marL="914400" lvl="2" indent="0">
              <a:spcBef>
                <a:spcPct val="30000"/>
              </a:spcBef>
              <a:buNone/>
            </a:pPr>
            <a:r>
              <a:rPr lang="en-US" dirty="0"/>
              <a:t>i.e. SAS XPT, XML, PDF, ASCII</a:t>
            </a:r>
          </a:p>
          <a:p>
            <a:pPr lvl="1">
              <a:spcBef>
                <a:spcPct val="30000"/>
              </a:spcBef>
            </a:pPr>
            <a:r>
              <a:rPr lang="en-US" dirty="0"/>
              <a:t>Regulatory Applications</a:t>
            </a:r>
          </a:p>
          <a:p>
            <a:pPr marL="914400" lvl="2" indent="0">
              <a:spcBef>
                <a:spcPct val="30000"/>
              </a:spcBef>
              <a:buNone/>
            </a:pPr>
            <a:r>
              <a:rPr lang="en-US" dirty="0"/>
              <a:t>Electronic Common </a:t>
            </a:r>
            <a:r>
              <a:rPr lang="en-US" dirty="0" smtClean="0"/>
              <a:t>Technical </a:t>
            </a:r>
            <a:r>
              <a:rPr lang="en-US" dirty="0"/>
              <a:t>Document (eCTD)</a:t>
            </a:r>
          </a:p>
          <a:p>
            <a:pPr lvl="1">
              <a:spcBef>
                <a:spcPct val="30000"/>
              </a:spcBef>
            </a:pPr>
            <a:r>
              <a:rPr lang="en-US" dirty="0"/>
              <a:t>Data Exchange Format</a:t>
            </a:r>
          </a:p>
          <a:p>
            <a:pPr marL="457200" lvl="1" indent="0">
              <a:spcBef>
                <a:spcPct val="30000"/>
              </a:spcBef>
              <a:buNone/>
            </a:pPr>
            <a:r>
              <a:rPr lang="en-US" dirty="0" smtClean="0"/>
              <a:t>	SDTM</a:t>
            </a:r>
            <a:r>
              <a:rPr lang="en-US" dirty="0"/>
              <a:t>, ADAM (Clinical Study Datasets)</a:t>
            </a:r>
          </a:p>
          <a:p>
            <a:pPr marL="457200" lvl="1" indent="0">
              <a:spcBef>
                <a:spcPct val="30000"/>
              </a:spcBef>
              <a:buNone/>
            </a:pPr>
            <a:r>
              <a:rPr lang="en-US" dirty="0" smtClean="0"/>
              <a:t>	Define.xml </a:t>
            </a:r>
            <a:r>
              <a:rPr lang="en-US" dirty="0"/>
              <a:t>(Study Data Definition)</a:t>
            </a:r>
          </a:p>
          <a:p>
            <a:pPr lvl="1">
              <a:spcBef>
                <a:spcPct val="30000"/>
              </a:spcBef>
            </a:pPr>
            <a:r>
              <a:rPr lang="en-US" dirty="0"/>
              <a:t>Terminology Standards</a:t>
            </a:r>
          </a:p>
          <a:p>
            <a:pPr marL="457200" lvl="1" indent="0">
              <a:spcBef>
                <a:spcPct val="30000"/>
              </a:spcBef>
              <a:buNone/>
            </a:pPr>
            <a:r>
              <a:rPr lang="en-US" dirty="0" smtClean="0"/>
              <a:t>	CDISC </a:t>
            </a:r>
            <a:r>
              <a:rPr lang="en-US" dirty="0"/>
              <a:t>Controlled Terminology</a:t>
            </a:r>
          </a:p>
          <a:p>
            <a:pPr marL="457200" lvl="1" indent="0">
              <a:spcBef>
                <a:spcPct val="30000"/>
              </a:spcBef>
              <a:buNone/>
            </a:pPr>
            <a:r>
              <a:rPr lang="en-US" dirty="0" smtClean="0"/>
              <a:t>	</a:t>
            </a:r>
            <a:r>
              <a:rPr lang="en-US" dirty="0" err="1" smtClean="0"/>
              <a:t>MedDRA</a:t>
            </a:r>
            <a:r>
              <a:rPr lang="en-US" dirty="0"/>
              <a:t>, WHO-DD</a:t>
            </a:r>
          </a:p>
          <a:p>
            <a:pPr>
              <a:spcBef>
                <a:spcPct val="30000"/>
              </a:spcBef>
            </a:pPr>
            <a:r>
              <a:rPr lang="en-US" dirty="0"/>
              <a:t>CDISC Metadata Submission Guidelines</a:t>
            </a:r>
          </a:p>
        </p:txBody>
      </p:sp>
    </p:spTree>
    <p:extLst>
      <p:ext uri="{BB962C8B-B14F-4D97-AF65-F5344CB8AC3E}">
        <p14:creationId xmlns:p14="http://schemas.microsoft.com/office/powerpoint/2010/main" val="33101045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a:t>
            </a:fld>
            <a:endParaRPr lang="en-US" smtClean="0"/>
          </a:p>
        </p:txBody>
      </p:sp>
      <p:sp>
        <p:nvSpPr>
          <p:cNvPr id="9220" name="Title 5"/>
          <p:cNvSpPr>
            <a:spLocks noGrp="1"/>
          </p:cNvSpPr>
          <p:nvPr>
            <p:ph type="title"/>
          </p:nvPr>
        </p:nvSpPr>
        <p:spPr>
          <a:xfrm>
            <a:off x="1379538" y="2735121"/>
            <a:ext cx="7231062" cy="1662708"/>
          </a:xfrm>
        </p:spPr>
        <p:txBody>
          <a:bodyPr/>
          <a:lstStyle/>
          <a:p>
            <a:r>
              <a:rPr lang="it-IT" sz="3600" b="0" dirty="0"/>
              <a:t>CDISC Italian UN Aggiornamento/Attività</a:t>
            </a:r>
            <a:r>
              <a:rPr lang="en-US" sz="2400" b="0" dirty="0" smtClean="0"/>
              <a:t/>
            </a:r>
            <a:br>
              <a:rPr lang="en-US" sz="2400" b="0" dirty="0" smtClean="0"/>
            </a:br>
            <a:r>
              <a:rPr lang="en-US" sz="2400" b="0" dirty="0"/>
              <a:t/>
            </a:r>
            <a:br>
              <a:rPr lang="en-US" sz="2400" b="0" dirty="0"/>
            </a:br>
            <a:r>
              <a:rPr lang="en-US" sz="2400" b="0" dirty="0" smtClean="0"/>
              <a:t/>
            </a:r>
            <a:br>
              <a:rPr lang="en-US" sz="2400" b="0" dirty="0" smtClean="0"/>
            </a:br>
            <a:r>
              <a:rPr lang="en-US" sz="2400" b="0" dirty="0"/>
              <a:t>CDISC Italian User Network Day</a:t>
            </a:r>
            <a:br>
              <a:rPr lang="en-US" sz="2400" b="0" dirty="0"/>
            </a:br>
            <a:r>
              <a:rPr lang="en-US" sz="2400" b="0" dirty="0"/>
              <a:t>27 </a:t>
            </a:r>
            <a:r>
              <a:rPr lang="en-US" sz="2400" b="0" dirty="0" err="1"/>
              <a:t>Ottobre</a:t>
            </a:r>
            <a:r>
              <a:rPr lang="en-US" sz="2400" b="0" dirty="0"/>
              <a:t> 2017</a:t>
            </a:r>
            <a:br>
              <a:rPr lang="en-US" sz="2400" b="0" dirty="0"/>
            </a:br>
            <a:r>
              <a:rPr lang="en-US" sz="2400" b="0" dirty="0" smtClean="0"/>
              <a:t>Angelo Tinazzi (</a:t>
            </a:r>
            <a:r>
              <a:rPr lang="en-US" sz="2400" b="0" dirty="0" err="1" smtClean="0"/>
              <a:t>Cytel</a:t>
            </a:r>
            <a:r>
              <a:rPr lang="en-US" sz="2400" b="0" dirty="0" smtClean="0"/>
              <a:t>) - Silvia Faini (CROS NT)</a:t>
            </a:r>
            <a:br>
              <a:rPr lang="en-US" sz="2400" b="0" dirty="0" smtClean="0"/>
            </a:br>
            <a:r>
              <a:rPr lang="en-US" sz="2400" b="0" dirty="0" smtClean="0"/>
              <a:t>E3C members</a:t>
            </a:r>
          </a:p>
        </p:txBody>
      </p:sp>
    </p:spTree>
    <p:extLst>
      <p:ext uri="{BB962C8B-B14F-4D97-AF65-F5344CB8AC3E}">
        <p14:creationId xmlns:p14="http://schemas.microsoft.com/office/powerpoint/2010/main" val="309410835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CDISC in a Nutshell – Regulatory Requirements i.e. FDA (</a:t>
            </a:r>
            <a:r>
              <a:rPr lang="en-US" sz="2800" dirty="0" err="1" smtClean="0"/>
              <a:t>cont..and</a:t>
            </a:r>
            <a:r>
              <a:rPr lang="en-US" sz="2800" dirty="0" smtClean="0"/>
              <a:t> more)</a:t>
            </a:r>
            <a:endParaRPr lang="en-GB" sz="2800" dirty="0"/>
          </a:p>
        </p:txBody>
      </p:sp>
      <p:sp>
        <p:nvSpPr>
          <p:cNvPr id="6" name="Rectangle 3"/>
          <p:cNvSpPr>
            <a:spLocks noGrp="1" noChangeArrowheads="1"/>
          </p:cNvSpPr>
          <p:nvPr>
            <p:ph idx="1"/>
          </p:nvPr>
        </p:nvSpPr>
        <p:spPr>
          <a:xfrm>
            <a:off x="834133" y="1166272"/>
            <a:ext cx="8106667" cy="4968552"/>
          </a:xfrm>
        </p:spPr>
        <p:txBody>
          <a:bodyPr>
            <a:noAutofit/>
          </a:bodyPr>
          <a:lstStyle/>
          <a:p>
            <a:pPr marL="0" indent="0">
              <a:spcBef>
                <a:spcPct val="30000"/>
              </a:spcBef>
              <a:buNone/>
            </a:pPr>
            <a:r>
              <a:rPr lang="en-US" sz="2200" dirty="0"/>
              <a:t>Portable Document Format (PDF) Specifications</a:t>
            </a:r>
          </a:p>
          <a:p>
            <a:pPr>
              <a:spcBef>
                <a:spcPct val="30000"/>
              </a:spcBef>
            </a:pPr>
            <a:r>
              <a:rPr lang="en-US" sz="2200" dirty="0"/>
              <a:t>Use of fonts, colors</a:t>
            </a:r>
          </a:p>
          <a:p>
            <a:pPr>
              <a:spcBef>
                <a:spcPct val="30000"/>
              </a:spcBef>
            </a:pPr>
            <a:r>
              <a:rPr lang="en-US" sz="2200" dirty="0"/>
              <a:t>PDF properties</a:t>
            </a:r>
          </a:p>
          <a:p>
            <a:pPr marL="0" indent="0">
              <a:spcBef>
                <a:spcPct val="30000"/>
              </a:spcBef>
              <a:buNone/>
            </a:pPr>
            <a:endParaRPr lang="en-US" sz="2200" dirty="0"/>
          </a:p>
          <a:p>
            <a:pPr marL="0" indent="0">
              <a:spcBef>
                <a:spcPct val="30000"/>
              </a:spcBef>
              <a:buNone/>
            </a:pPr>
            <a:r>
              <a:rPr lang="en-US" sz="2200" dirty="0"/>
              <a:t>eCTD Specifications for Validation Criteria </a:t>
            </a:r>
          </a:p>
          <a:p>
            <a:pPr marL="0" indent="0">
              <a:spcBef>
                <a:spcPct val="30000"/>
              </a:spcBef>
              <a:buNone/>
            </a:pPr>
            <a:r>
              <a:rPr lang="en-US" sz="2200" dirty="0"/>
              <a:t>i.e. Filename</a:t>
            </a:r>
          </a:p>
          <a:p>
            <a:pPr marL="755650" lvl="1">
              <a:spcBef>
                <a:spcPct val="30000"/>
              </a:spcBef>
            </a:pPr>
            <a:r>
              <a:rPr lang="en-US" sz="2200" dirty="0">
                <a:ea typeface="+mn-ea"/>
                <a:cs typeface="+mn-cs"/>
              </a:rPr>
              <a:t>lowercase, letters, digits and ‘-’ (hyphen)</a:t>
            </a:r>
          </a:p>
          <a:p>
            <a:pPr marL="755650" lvl="1">
              <a:spcBef>
                <a:spcPct val="30000"/>
              </a:spcBef>
            </a:pPr>
            <a:r>
              <a:rPr lang="en-US" sz="2200" dirty="0">
                <a:ea typeface="+mn-ea"/>
                <a:cs typeface="+mn-cs"/>
              </a:rPr>
              <a:t>Max 64 chars</a:t>
            </a:r>
          </a:p>
          <a:p>
            <a:pPr marL="0" indent="0">
              <a:spcBef>
                <a:spcPct val="30000"/>
              </a:spcBef>
              <a:buNone/>
            </a:pPr>
            <a:endParaRPr lang="en-US" sz="2200" dirty="0"/>
          </a:p>
          <a:p>
            <a:pPr marL="0" indent="0">
              <a:spcBef>
                <a:spcPct val="30000"/>
              </a:spcBef>
              <a:buNone/>
            </a:pPr>
            <a:r>
              <a:rPr lang="en-US" sz="2200" dirty="0"/>
              <a:t>Technical Rejection Criteria</a:t>
            </a:r>
          </a:p>
          <a:p>
            <a:pPr lvl="1">
              <a:spcBef>
                <a:spcPct val="30000"/>
              </a:spcBef>
            </a:pPr>
            <a:r>
              <a:rPr lang="en-US" sz="2200" dirty="0">
                <a:ea typeface="+mn-ea"/>
                <a:cs typeface="+mn-cs"/>
              </a:rPr>
              <a:t>SDTM TS, DM mandatory</a:t>
            </a:r>
          </a:p>
          <a:p>
            <a:pPr lvl="1">
              <a:spcBef>
                <a:spcPct val="30000"/>
              </a:spcBef>
            </a:pPr>
            <a:r>
              <a:rPr lang="en-US" sz="2200" dirty="0">
                <a:ea typeface="+mn-ea"/>
                <a:cs typeface="+mn-cs"/>
              </a:rPr>
              <a:t>ADSL mandatory for </a:t>
            </a:r>
            <a:r>
              <a:rPr lang="en-US" sz="2200" dirty="0" err="1">
                <a:ea typeface="+mn-ea"/>
                <a:cs typeface="+mn-cs"/>
              </a:rPr>
              <a:t>ADaM</a:t>
            </a:r>
            <a:r>
              <a:rPr lang="en-US" sz="2200" dirty="0">
                <a:ea typeface="+mn-ea"/>
                <a:cs typeface="+mn-cs"/>
              </a:rPr>
              <a:t> package</a:t>
            </a:r>
          </a:p>
        </p:txBody>
      </p:sp>
    </p:spTree>
    <p:extLst>
      <p:ext uri="{BB962C8B-B14F-4D97-AF65-F5344CB8AC3E}">
        <p14:creationId xmlns:p14="http://schemas.microsoft.com/office/powerpoint/2010/main" val="171138375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63546" y="71120"/>
            <a:ext cx="7903029" cy="868363"/>
          </a:xfrm>
        </p:spPr>
        <p:txBody>
          <a:bodyPr/>
          <a:lstStyle/>
          <a:p>
            <a:r>
              <a:rPr lang="en-US" sz="2800" dirty="0" smtClean="0"/>
              <a:t>CDISC in a Nutshell – Regulatory Requirements – eCTD</a:t>
            </a:r>
            <a:r>
              <a:rPr lang="en-US" sz="2800" dirty="0"/>
              <a:t> </a:t>
            </a:r>
            <a:r>
              <a:rPr lang="en-US" sz="2800" dirty="0" smtClean="0"/>
              <a:t>m5 folder</a:t>
            </a:r>
            <a:endParaRPr lang="en-GB" sz="2800" dirty="0"/>
          </a:p>
        </p:txBody>
      </p:sp>
      <p:pic>
        <p:nvPicPr>
          <p:cNvPr id="7"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9367" y="928027"/>
            <a:ext cx="1152128" cy="51315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Content Placeholder 10"/>
          <p:cNvSpPr>
            <a:spLocks noGrp="1"/>
          </p:cNvSpPr>
          <p:nvPr>
            <p:ph idx="4294967295"/>
          </p:nvPr>
        </p:nvSpPr>
        <p:spPr>
          <a:xfrm>
            <a:off x="679367" y="6131599"/>
            <a:ext cx="7366374" cy="360040"/>
          </a:xfrm>
        </p:spPr>
        <p:txBody>
          <a:bodyPr/>
          <a:lstStyle/>
          <a:p>
            <a:pPr marL="0" indent="0">
              <a:spcBef>
                <a:spcPts val="300"/>
              </a:spcBef>
              <a:spcAft>
                <a:spcPts val="300"/>
              </a:spcAft>
              <a:buNone/>
              <a:defRPr/>
            </a:pPr>
            <a:r>
              <a:rPr lang="fr-FR" sz="800" dirty="0" err="1" smtClean="0"/>
              <a:t>Electronic</a:t>
            </a:r>
            <a:r>
              <a:rPr lang="fr-FR" sz="800" dirty="0" smtClean="0"/>
              <a:t> </a:t>
            </a:r>
            <a:r>
              <a:rPr lang="fr-FR" sz="800" dirty="0" err="1" smtClean="0"/>
              <a:t>Commot</a:t>
            </a:r>
            <a:r>
              <a:rPr lang="fr-FR" sz="800" dirty="0" smtClean="0"/>
              <a:t> </a:t>
            </a:r>
            <a:r>
              <a:rPr lang="fr-FR" sz="800" dirty="0" err="1" smtClean="0"/>
              <a:t>Technical</a:t>
            </a:r>
            <a:r>
              <a:rPr lang="fr-FR" sz="800" dirty="0" smtClean="0"/>
              <a:t> Document </a:t>
            </a:r>
            <a:r>
              <a:rPr lang="fr-FR" sz="800" dirty="0" err="1" smtClean="0"/>
              <a:t>Specifications</a:t>
            </a:r>
            <a:r>
              <a:rPr lang="fr-FR" sz="800" dirty="0" smtClean="0"/>
              <a:t> - </a:t>
            </a:r>
            <a:r>
              <a:rPr lang="fr-FR" sz="800" dirty="0" smtClean="0">
                <a:hlinkClick r:id="rId3"/>
              </a:rPr>
              <a:t>http</a:t>
            </a:r>
            <a:r>
              <a:rPr lang="fr-FR" sz="800" dirty="0">
                <a:hlinkClick r:id="rId3"/>
              </a:rPr>
              <a:t>://</a:t>
            </a:r>
            <a:r>
              <a:rPr lang="fr-FR" sz="800" dirty="0" smtClean="0">
                <a:hlinkClick r:id="rId3"/>
              </a:rPr>
              <a:t>estri.ich.org/eCTD/eCTD_Specification_v3_2_2.pdf</a:t>
            </a:r>
            <a:r>
              <a:rPr lang="fr-FR" sz="800" dirty="0" smtClean="0"/>
              <a:t> </a:t>
            </a:r>
          </a:p>
          <a:p>
            <a:pPr marL="0" indent="0">
              <a:spcBef>
                <a:spcPts val="300"/>
              </a:spcBef>
              <a:spcAft>
                <a:spcPts val="300"/>
              </a:spcAft>
              <a:buNone/>
              <a:defRPr/>
            </a:pPr>
            <a:r>
              <a:rPr lang="fr-FR" sz="800" dirty="0" smtClean="0"/>
              <a:t>FDA Data </a:t>
            </a:r>
            <a:r>
              <a:rPr lang="fr-FR" sz="800" dirty="0" err="1" smtClean="0"/>
              <a:t>Technical</a:t>
            </a:r>
            <a:r>
              <a:rPr lang="fr-FR" sz="800" dirty="0" smtClean="0"/>
              <a:t> </a:t>
            </a:r>
            <a:r>
              <a:rPr lang="fr-FR" sz="800" dirty="0" err="1" smtClean="0"/>
              <a:t>Conformance</a:t>
            </a:r>
            <a:r>
              <a:rPr lang="fr-FR" sz="800" dirty="0"/>
              <a:t> Guide </a:t>
            </a:r>
            <a:r>
              <a:rPr lang="fr-FR" sz="800" dirty="0" smtClean="0"/>
              <a:t>- </a:t>
            </a:r>
            <a:r>
              <a:rPr lang="fr-FR" sz="800" dirty="0" smtClean="0">
                <a:hlinkClick r:id="rId4"/>
              </a:rPr>
              <a:t>http</a:t>
            </a:r>
            <a:r>
              <a:rPr lang="fr-FR" sz="800" dirty="0">
                <a:hlinkClick r:id="rId4"/>
              </a:rPr>
              <a:t>://</a:t>
            </a:r>
            <a:r>
              <a:rPr lang="fr-FR" sz="800" dirty="0" smtClean="0">
                <a:hlinkClick r:id="rId4"/>
              </a:rPr>
              <a:t>www.fda.gov/downloads/ForIndustry/DataStandards/StudyDataStandards/UCM384744.pdf</a:t>
            </a:r>
            <a:r>
              <a:rPr lang="fr-FR" sz="800" dirty="0" smtClean="0"/>
              <a:t> </a:t>
            </a:r>
          </a:p>
          <a:p>
            <a:pPr lvl="1">
              <a:spcBef>
                <a:spcPts val="300"/>
              </a:spcBef>
              <a:spcAft>
                <a:spcPts val="300"/>
              </a:spcAft>
              <a:defRPr/>
            </a:pPr>
            <a:endParaRPr lang="fr-FR" sz="400" dirty="0"/>
          </a:p>
        </p:txBody>
      </p:sp>
      <p:grpSp>
        <p:nvGrpSpPr>
          <p:cNvPr id="9" name="Group 8"/>
          <p:cNvGrpSpPr/>
          <p:nvPr/>
        </p:nvGrpSpPr>
        <p:grpSpPr>
          <a:xfrm>
            <a:off x="1975511" y="2675215"/>
            <a:ext cx="3980069" cy="648072"/>
            <a:chOff x="1475656" y="3068960"/>
            <a:chExt cx="3980069" cy="648072"/>
          </a:xfrm>
        </p:grpSpPr>
        <p:cxnSp>
          <p:nvCxnSpPr>
            <p:cNvPr id="10" name="Straight Connector 9"/>
            <p:cNvCxnSpPr/>
            <p:nvPr/>
          </p:nvCxnSpPr>
          <p:spPr>
            <a:xfrm>
              <a:off x="1475656" y="3068960"/>
              <a:ext cx="0"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1475656" y="3407846"/>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34238" y="3254538"/>
              <a:ext cx="3321487" cy="307777"/>
            </a:xfrm>
            <a:prstGeom prst="rect">
              <a:avLst/>
            </a:prstGeom>
            <a:solidFill>
              <a:srgbClr val="FFFF00"/>
            </a:solidFill>
            <a:ln>
              <a:solidFill>
                <a:schemeClr val="tx1"/>
              </a:solidFill>
            </a:ln>
          </p:spPr>
          <p:txBody>
            <a:bodyPr wrap="none" rtlCol="0">
              <a:spAutoFit/>
            </a:bodyPr>
            <a:lstStyle/>
            <a:p>
              <a:r>
                <a:rPr lang="fr-FR" sz="1400" dirty="0" err="1" smtClean="0">
                  <a:solidFill>
                    <a:srgbClr val="000066"/>
                  </a:solidFill>
                </a:rPr>
                <a:t>ADaM</a:t>
              </a:r>
              <a:r>
                <a:rPr lang="fr-FR" sz="1400" dirty="0" smtClean="0">
                  <a:solidFill>
                    <a:srgbClr val="000066"/>
                  </a:solidFill>
                </a:rPr>
                <a:t> </a:t>
              </a:r>
              <a:r>
                <a:rPr lang="fr-FR" sz="1400" dirty="0" err="1" smtClean="0">
                  <a:solidFill>
                    <a:srgbClr val="000066"/>
                  </a:solidFill>
                </a:rPr>
                <a:t>Analysis</a:t>
              </a:r>
              <a:r>
                <a:rPr lang="fr-FR" sz="1400" dirty="0" smtClean="0">
                  <a:solidFill>
                    <a:srgbClr val="000066"/>
                  </a:solidFill>
                </a:rPr>
                <a:t> </a:t>
              </a:r>
              <a:r>
                <a:rPr lang="fr-FR" sz="1400" dirty="0" err="1" smtClean="0">
                  <a:solidFill>
                    <a:srgbClr val="000066"/>
                  </a:solidFill>
                </a:rPr>
                <a:t>Datasets</a:t>
              </a:r>
              <a:r>
                <a:rPr lang="fr-FR" sz="1400" dirty="0" smtClean="0">
                  <a:solidFill>
                    <a:srgbClr val="000066"/>
                  </a:solidFill>
                </a:rPr>
                <a:t> and Programs</a:t>
              </a:r>
              <a:endParaRPr lang="en-US" sz="1400" dirty="0">
                <a:solidFill>
                  <a:srgbClr val="000066"/>
                </a:solidFill>
              </a:endParaRPr>
            </a:p>
          </p:txBody>
        </p:sp>
      </p:grpSp>
      <p:grpSp>
        <p:nvGrpSpPr>
          <p:cNvPr id="13" name="Group 12"/>
          <p:cNvGrpSpPr/>
          <p:nvPr/>
        </p:nvGrpSpPr>
        <p:grpSpPr>
          <a:xfrm>
            <a:off x="1975511" y="3467303"/>
            <a:ext cx="4348503" cy="648072"/>
            <a:chOff x="1475656" y="3212976"/>
            <a:chExt cx="4348503" cy="648072"/>
          </a:xfrm>
        </p:grpSpPr>
        <p:cxnSp>
          <p:nvCxnSpPr>
            <p:cNvPr id="14" name="Straight Connector 13"/>
            <p:cNvCxnSpPr/>
            <p:nvPr/>
          </p:nvCxnSpPr>
          <p:spPr>
            <a:xfrm>
              <a:off x="1475656" y="3212976"/>
              <a:ext cx="1606" cy="648072"/>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1475656" y="3407846"/>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2134238" y="3254538"/>
              <a:ext cx="3689921" cy="307777"/>
            </a:xfrm>
            <a:prstGeom prst="rect">
              <a:avLst/>
            </a:prstGeom>
            <a:noFill/>
            <a:ln>
              <a:solidFill>
                <a:schemeClr val="tx1"/>
              </a:solidFill>
            </a:ln>
          </p:spPr>
          <p:txBody>
            <a:bodyPr wrap="none" rtlCol="0">
              <a:spAutoFit/>
            </a:bodyPr>
            <a:lstStyle/>
            <a:p>
              <a:r>
                <a:rPr lang="fr-FR" sz="1400" dirty="0" smtClean="0">
                  <a:solidFill>
                    <a:srgbClr val="000066"/>
                  </a:solidFill>
                </a:rPr>
                <a:t>Non </a:t>
              </a:r>
              <a:r>
                <a:rPr lang="fr-FR" sz="1400" dirty="0" err="1" smtClean="0">
                  <a:solidFill>
                    <a:srgbClr val="000066"/>
                  </a:solidFill>
                </a:rPr>
                <a:t>ADaM</a:t>
              </a:r>
              <a:r>
                <a:rPr lang="fr-FR" sz="1400" dirty="0" smtClean="0">
                  <a:solidFill>
                    <a:srgbClr val="000066"/>
                  </a:solidFill>
                </a:rPr>
                <a:t> </a:t>
              </a:r>
              <a:r>
                <a:rPr lang="fr-FR" sz="1400" dirty="0" err="1" smtClean="0">
                  <a:solidFill>
                    <a:srgbClr val="000066"/>
                  </a:solidFill>
                </a:rPr>
                <a:t>Analysis</a:t>
              </a:r>
              <a:r>
                <a:rPr lang="fr-FR" sz="1400" dirty="0" smtClean="0">
                  <a:solidFill>
                    <a:srgbClr val="000066"/>
                  </a:solidFill>
                </a:rPr>
                <a:t> </a:t>
              </a:r>
              <a:r>
                <a:rPr lang="fr-FR" sz="1400" dirty="0" err="1" smtClean="0">
                  <a:solidFill>
                    <a:srgbClr val="000066"/>
                  </a:solidFill>
                </a:rPr>
                <a:t>Datasets</a:t>
              </a:r>
              <a:r>
                <a:rPr lang="fr-FR" sz="1400" dirty="0" smtClean="0">
                  <a:solidFill>
                    <a:srgbClr val="000066"/>
                  </a:solidFill>
                </a:rPr>
                <a:t> and Programs</a:t>
              </a:r>
              <a:endParaRPr lang="en-US" sz="1400" dirty="0">
                <a:solidFill>
                  <a:srgbClr val="000066"/>
                </a:solidFill>
              </a:endParaRPr>
            </a:p>
          </p:txBody>
        </p:sp>
      </p:grpSp>
      <p:grpSp>
        <p:nvGrpSpPr>
          <p:cNvPr id="17" name="Group 16"/>
          <p:cNvGrpSpPr/>
          <p:nvPr/>
        </p:nvGrpSpPr>
        <p:grpSpPr>
          <a:xfrm>
            <a:off x="1977117" y="4619431"/>
            <a:ext cx="3357654" cy="504056"/>
            <a:chOff x="1475656" y="3284984"/>
            <a:chExt cx="3357654" cy="504056"/>
          </a:xfrm>
        </p:grpSpPr>
        <p:cxnSp>
          <p:nvCxnSpPr>
            <p:cNvPr id="18" name="Straight Connector 17"/>
            <p:cNvCxnSpPr/>
            <p:nvPr/>
          </p:nvCxnSpPr>
          <p:spPr>
            <a:xfrm>
              <a:off x="1475656" y="3284984"/>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1475656" y="3562936"/>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2134238" y="3409255"/>
              <a:ext cx="2699072" cy="307777"/>
            </a:xfrm>
            <a:prstGeom prst="rect">
              <a:avLst/>
            </a:prstGeom>
            <a:noFill/>
            <a:ln>
              <a:solidFill>
                <a:schemeClr val="tx1"/>
              </a:solidFill>
            </a:ln>
          </p:spPr>
          <p:txBody>
            <a:bodyPr wrap="none" rtlCol="0">
              <a:spAutoFit/>
            </a:bodyPr>
            <a:lstStyle/>
            <a:p>
              <a:r>
                <a:rPr lang="fr-FR" sz="1400" dirty="0" smtClean="0">
                  <a:solidFill>
                    <a:srgbClr val="000066"/>
                  </a:solidFill>
                </a:rPr>
                <a:t>Non-SDTM Tabulation </a:t>
              </a:r>
              <a:r>
                <a:rPr lang="fr-FR" sz="1400" dirty="0" err="1" smtClean="0">
                  <a:solidFill>
                    <a:srgbClr val="000066"/>
                  </a:solidFill>
                </a:rPr>
                <a:t>Datasets</a:t>
              </a:r>
              <a:endParaRPr lang="en-US" sz="1400" dirty="0">
                <a:solidFill>
                  <a:srgbClr val="000066"/>
                </a:solidFill>
              </a:endParaRPr>
            </a:p>
          </p:txBody>
        </p:sp>
      </p:grpSp>
      <p:grpSp>
        <p:nvGrpSpPr>
          <p:cNvPr id="21" name="Group 20"/>
          <p:cNvGrpSpPr/>
          <p:nvPr/>
        </p:nvGrpSpPr>
        <p:grpSpPr>
          <a:xfrm>
            <a:off x="1977117" y="5195495"/>
            <a:ext cx="2969728" cy="504056"/>
            <a:chOff x="1475656" y="3212976"/>
            <a:chExt cx="2969728" cy="504056"/>
          </a:xfrm>
        </p:grpSpPr>
        <p:cxnSp>
          <p:nvCxnSpPr>
            <p:cNvPr id="22" name="Straight Connector 21"/>
            <p:cNvCxnSpPr/>
            <p:nvPr/>
          </p:nvCxnSpPr>
          <p:spPr>
            <a:xfrm>
              <a:off x="1475656" y="3212976"/>
              <a:ext cx="0" cy="504056"/>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475656" y="3407846"/>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134238" y="3254538"/>
              <a:ext cx="2311146" cy="307777"/>
            </a:xfrm>
            <a:prstGeom prst="rect">
              <a:avLst/>
            </a:prstGeom>
            <a:noFill/>
            <a:ln>
              <a:solidFill>
                <a:schemeClr val="tx1"/>
              </a:solidFill>
            </a:ln>
          </p:spPr>
          <p:txBody>
            <a:bodyPr wrap="none" rtlCol="0">
              <a:spAutoFit/>
            </a:bodyPr>
            <a:lstStyle/>
            <a:p>
              <a:r>
                <a:rPr lang="fr-FR" sz="1400" dirty="0" smtClean="0">
                  <a:solidFill>
                    <a:srgbClr val="000066"/>
                  </a:solidFill>
                </a:rPr>
                <a:t>SDTM Tabulation </a:t>
              </a:r>
              <a:r>
                <a:rPr lang="fr-FR" sz="1400" dirty="0" err="1" smtClean="0">
                  <a:solidFill>
                    <a:srgbClr val="000066"/>
                  </a:solidFill>
                </a:rPr>
                <a:t>Datasets</a:t>
              </a:r>
              <a:endParaRPr lang="en-US" sz="1400" dirty="0">
                <a:solidFill>
                  <a:srgbClr val="000066"/>
                </a:solidFill>
              </a:endParaRPr>
            </a:p>
          </p:txBody>
        </p:sp>
      </p:grpSp>
      <p:grpSp>
        <p:nvGrpSpPr>
          <p:cNvPr id="25" name="Group 24"/>
          <p:cNvGrpSpPr/>
          <p:nvPr/>
        </p:nvGrpSpPr>
        <p:grpSpPr>
          <a:xfrm>
            <a:off x="1975511" y="4016184"/>
            <a:ext cx="3667739" cy="307777"/>
            <a:chOff x="1475656" y="4337921"/>
            <a:chExt cx="3667739" cy="307777"/>
          </a:xfrm>
        </p:grpSpPr>
        <p:cxnSp>
          <p:nvCxnSpPr>
            <p:cNvPr id="26" name="Straight Connector 25"/>
            <p:cNvCxnSpPr/>
            <p:nvPr/>
          </p:nvCxnSpPr>
          <p:spPr>
            <a:xfrm>
              <a:off x="1475656" y="4570675"/>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TextBox 26"/>
            <p:cNvSpPr txBox="1"/>
            <p:nvPr/>
          </p:nvSpPr>
          <p:spPr>
            <a:xfrm>
              <a:off x="2134238" y="4337921"/>
              <a:ext cx="3009157" cy="307777"/>
            </a:xfrm>
            <a:prstGeom prst="rect">
              <a:avLst/>
            </a:prstGeom>
            <a:noFill/>
            <a:ln>
              <a:solidFill>
                <a:schemeClr val="tx1"/>
              </a:solidFill>
            </a:ln>
          </p:spPr>
          <p:txBody>
            <a:bodyPr wrap="none" rtlCol="0">
              <a:spAutoFit/>
            </a:bodyPr>
            <a:lstStyle/>
            <a:p>
              <a:r>
                <a:rPr lang="fr-FR" sz="1400" dirty="0" err="1" smtClean="0">
                  <a:solidFill>
                    <a:srgbClr val="000066"/>
                  </a:solidFill>
                </a:rPr>
                <a:t>Other</a:t>
              </a:r>
              <a:r>
                <a:rPr lang="fr-FR" sz="1400" dirty="0" smtClean="0">
                  <a:solidFill>
                    <a:srgbClr val="000066"/>
                  </a:solidFill>
                </a:rPr>
                <a:t> </a:t>
              </a:r>
              <a:r>
                <a:rPr lang="fr-FR" sz="1400" dirty="0" err="1" smtClean="0">
                  <a:solidFill>
                    <a:srgbClr val="000066"/>
                  </a:solidFill>
                </a:rPr>
                <a:t>datasets</a:t>
              </a:r>
              <a:r>
                <a:rPr lang="fr-FR" sz="1400" dirty="0" smtClean="0">
                  <a:solidFill>
                    <a:srgbClr val="000066"/>
                  </a:solidFill>
                </a:rPr>
                <a:t> i.e. look-up </a:t>
              </a:r>
              <a:r>
                <a:rPr lang="fr-FR" sz="1400" dirty="0" err="1" smtClean="0">
                  <a:solidFill>
                    <a:srgbClr val="000066"/>
                  </a:solidFill>
                </a:rPr>
                <a:t>datasets</a:t>
              </a:r>
              <a:endParaRPr lang="en-US" sz="1400" dirty="0">
                <a:solidFill>
                  <a:srgbClr val="000066"/>
                </a:solidFill>
              </a:endParaRPr>
            </a:p>
          </p:txBody>
        </p:sp>
      </p:grpSp>
      <p:grpSp>
        <p:nvGrpSpPr>
          <p:cNvPr id="28" name="Group 27"/>
          <p:cNvGrpSpPr/>
          <p:nvPr/>
        </p:nvGrpSpPr>
        <p:grpSpPr>
          <a:xfrm>
            <a:off x="1975511" y="5717481"/>
            <a:ext cx="2766851" cy="349339"/>
            <a:chOff x="1475656" y="3212976"/>
            <a:chExt cx="2766851" cy="349339"/>
          </a:xfrm>
        </p:grpSpPr>
        <p:cxnSp>
          <p:nvCxnSpPr>
            <p:cNvPr id="29" name="Straight Connector 28"/>
            <p:cNvCxnSpPr/>
            <p:nvPr/>
          </p:nvCxnSpPr>
          <p:spPr>
            <a:xfrm>
              <a:off x="1475656" y="3212976"/>
              <a:ext cx="1606" cy="34933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1475656" y="3407846"/>
              <a:ext cx="648072" cy="0"/>
            </a:xfrm>
            <a:prstGeom prst="line">
              <a:avLst/>
            </a:prstGeom>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2134238" y="3254538"/>
              <a:ext cx="2108269" cy="307777"/>
            </a:xfrm>
            <a:prstGeom prst="rect">
              <a:avLst/>
            </a:prstGeom>
            <a:noFill/>
            <a:ln>
              <a:solidFill>
                <a:schemeClr val="tx1"/>
              </a:solidFill>
            </a:ln>
          </p:spPr>
          <p:txBody>
            <a:bodyPr wrap="none" rtlCol="0">
              <a:spAutoFit/>
            </a:bodyPr>
            <a:lstStyle/>
            <a:p>
              <a:r>
                <a:rPr lang="fr-FR" sz="1400" dirty="0" smtClean="0">
                  <a:solidFill>
                    <a:srgbClr val="000066"/>
                  </a:solidFill>
                </a:rPr>
                <a:t>ISS/ISE </a:t>
              </a:r>
              <a:r>
                <a:rPr lang="fr-FR" sz="1400" dirty="0" err="1" smtClean="0">
                  <a:solidFill>
                    <a:srgbClr val="000066"/>
                  </a:solidFill>
                </a:rPr>
                <a:t>Pooling</a:t>
              </a:r>
              <a:r>
                <a:rPr lang="fr-FR" sz="1400" dirty="0" smtClean="0">
                  <a:solidFill>
                    <a:srgbClr val="000066"/>
                  </a:solidFill>
                </a:rPr>
                <a:t> </a:t>
              </a:r>
              <a:r>
                <a:rPr lang="fr-FR" sz="1400" dirty="0" err="1" smtClean="0">
                  <a:solidFill>
                    <a:srgbClr val="000066"/>
                  </a:solidFill>
                </a:rPr>
                <a:t>Folders</a:t>
              </a:r>
              <a:endParaRPr lang="en-US" sz="1400" dirty="0">
                <a:solidFill>
                  <a:srgbClr val="000066"/>
                </a:solidFill>
              </a:endParaRPr>
            </a:p>
          </p:txBody>
        </p:sp>
      </p:grpSp>
    </p:spTree>
    <p:extLst>
      <p:ext uri="{BB962C8B-B14F-4D97-AF65-F5344CB8AC3E}">
        <p14:creationId xmlns:p14="http://schemas.microsoft.com/office/powerpoint/2010/main" val="35670109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22</a:t>
            </a:fld>
            <a:endParaRPr lang="en-US" smtClean="0"/>
          </a:p>
        </p:txBody>
      </p:sp>
      <p:sp>
        <p:nvSpPr>
          <p:cNvPr id="9220" name="Title 5"/>
          <p:cNvSpPr>
            <a:spLocks noGrp="1"/>
          </p:cNvSpPr>
          <p:nvPr>
            <p:ph type="title"/>
          </p:nvPr>
        </p:nvSpPr>
        <p:spPr>
          <a:xfrm>
            <a:off x="1379538" y="2735121"/>
            <a:ext cx="7231062" cy="1662708"/>
          </a:xfrm>
        </p:spPr>
        <p:txBody>
          <a:bodyPr/>
          <a:lstStyle/>
          <a:p>
            <a:r>
              <a:rPr lang="fr-FR" sz="3600" b="0" dirty="0" smtClean="0"/>
              <a:t>CDISC </a:t>
            </a:r>
            <a:r>
              <a:rPr lang="fr-FR" sz="3600" b="0" dirty="0" err="1" smtClean="0"/>
              <a:t>Italian</a:t>
            </a:r>
            <a:r>
              <a:rPr lang="fr-FR" sz="3600" b="0" dirty="0" smtClean="0"/>
              <a:t> User Network v2.0</a:t>
            </a:r>
            <a:br>
              <a:rPr lang="fr-FR" sz="3600" b="0" dirty="0" smtClean="0"/>
            </a:br>
            <a:r>
              <a:rPr lang="fr-FR" sz="3600" b="0" dirty="0"/>
              <a:t/>
            </a:r>
            <a:br>
              <a:rPr lang="fr-FR" sz="3600" b="0" dirty="0"/>
            </a:br>
            <a:endParaRPr lang="en-US" sz="2400" b="0" dirty="0" smtClean="0"/>
          </a:p>
        </p:txBody>
      </p:sp>
    </p:spTree>
    <p:extLst>
      <p:ext uri="{BB962C8B-B14F-4D97-AF65-F5344CB8AC3E}">
        <p14:creationId xmlns:p14="http://schemas.microsoft.com/office/powerpoint/2010/main" val="381586307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Italian CDISC User Network 2.0</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V2.0 Dal 2015</a:t>
            </a:r>
            <a:endParaRPr lang="en-US" dirty="0" smtClean="0"/>
          </a:p>
          <a:p>
            <a:pPr>
              <a:spcBef>
                <a:spcPct val="30000"/>
              </a:spcBef>
            </a:pPr>
            <a:r>
              <a:rPr lang="en-US" dirty="0" smtClean="0"/>
              <a:t>~ 40 members Mailing List</a:t>
            </a:r>
          </a:p>
          <a:p>
            <a:pPr>
              <a:spcBef>
                <a:spcPct val="30000"/>
              </a:spcBef>
            </a:pPr>
            <a:r>
              <a:rPr lang="fr-FR" dirty="0" smtClean="0"/>
              <a:t>2 F2F Meetings</a:t>
            </a:r>
          </a:p>
          <a:p>
            <a:pPr>
              <a:spcBef>
                <a:spcPct val="30000"/>
              </a:spcBef>
            </a:pPr>
            <a:r>
              <a:rPr lang="fr-FR" dirty="0" smtClean="0"/>
              <a:t>8 TC 1hr meeting</a:t>
            </a: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5795" y="5254806"/>
            <a:ext cx="4335326" cy="9789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3" name="Straight Arrow Connector 2"/>
          <p:cNvCxnSpPr/>
          <p:nvPr/>
        </p:nvCxnSpPr>
        <p:spPr>
          <a:xfrm>
            <a:off x="2529840" y="5933440"/>
            <a:ext cx="4429760" cy="3048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extBox 6"/>
          <p:cNvSpPr txBox="1"/>
          <p:nvPr/>
        </p:nvSpPr>
        <p:spPr>
          <a:xfrm>
            <a:off x="7233920" y="5779254"/>
            <a:ext cx="441146" cy="369332"/>
          </a:xfrm>
          <a:prstGeom prst="rect">
            <a:avLst/>
          </a:prstGeom>
          <a:noFill/>
        </p:spPr>
        <p:txBody>
          <a:bodyPr wrap="none" rtlCol="0">
            <a:spAutoFit/>
          </a:bodyPr>
          <a:lstStyle/>
          <a:p>
            <a:r>
              <a:rPr lang="fr-FR" b="1" dirty="0" smtClean="0">
                <a:solidFill>
                  <a:srgbClr val="FF0000"/>
                </a:solidFill>
              </a:rPr>
              <a:t>19</a:t>
            </a:r>
            <a:endParaRPr lang="en-US" b="1" dirty="0">
              <a:solidFill>
                <a:srgbClr val="FF0000"/>
              </a:solidFill>
            </a:endParaRPr>
          </a:p>
        </p:txBody>
      </p:sp>
    </p:spTree>
    <p:extLst>
      <p:ext uri="{BB962C8B-B14F-4D97-AF65-F5344CB8AC3E}">
        <p14:creationId xmlns:p14="http://schemas.microsoft.com/office/powerpoint/2010/main" val="15071125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Italian CDISC User Network 2.0</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it-IT" dirty="0"/>
              <a:t>Creare ‘profili’ sul sito </a:t>
            </a:r>
            <a:r>
              <a:rPr lang="it-IT" dirty="0" smtClean="0"/>
              <a:t>CDISC</a:t>
            </a:r>
            <a:endParaRPr lang="en-US" dirty="0" smtClean="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0984" y="1666009"/>
            <a:ext cx="6927850" cy="449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1137920" y="5770880"/>
            <a:ext cx="802640" cy="39092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17167814"/>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Italian CDISC User Network 2.0</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it-IT" dirty="0"/>
              <a:t>Creare ‘profili’ sul sito </a:t>
            </a:r>
            <a:r>
              <a:rPr lang="it-IT" dirty="0" smtClean="0"/>
              <a:t>CDISC (cont)</a:t>
            </a:r>
            <a:endParaRPr lang="en-US" dirty="0" smtClean="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88133" y="1811193"/>
            <a:ext cx="7118350" cy="39560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63362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Italian CDISC User Network 2.0</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it-IT" dirty="0"/>
              <a:t>Creare ‘profili’ sul sito </a:t>
            </a:r>
            <a:r>
              <a:rPr lang="it-IT" dirty="0" smtClean="0"/>
              <a:t>CDISC (cont)</a:t>
            </a:r>
            <a:endParaRPr lang="en-US" dirty="0" smtClean="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3293" y="1801379"/>
            <a:ext cx="6204816" cy="446912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392458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Italian CDISC User Network 2.0</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it-IT" dirty="0"/>
              <a:t>Creare ‘profili’ sul sito </a:t>
            </a:r>
            <a:r>
              <a:rPr lang="it-IT" dirty="0" smtClean="0"/>
              <a:t>CDISC (cont)</a:t>
            </a:r>
            <a:endParaRPr lang="en-US" dirty="0" smtClean="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6144" y="1755198"/>
            <a:ext cx="8007350"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6837235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28</a:t>
            </a:fld>
            <a:endParaRPr lang="en-US" smtClean="0"/>
          </a:p>
        </p:txBody>
      </p:sp>
      <p:sp>
        <p:nvSpPr>
          <p:cNvPr id="9220" name="Title 5"/>
          <p:cNvSpPr>
            <a:spLocks noGrp="1"/>
          </p:cNvSpPr>
          <p:nvPr>
            <p:ph type="title"/>
          </p:nvPr>
        </p:nvSpPr>
        <p:spPr>
          <a:xfrm>
            <a:off x="1379538" y="2735121"/>
            <a:ext cx="7231062" cy="1662708"/>
          </a:xfrm>
        </p:spPr>
        <p:txBody>
          <a:bodyPr/>
          <a:lstStyle/>
          <a:p>
            <a:r>
              <a:rPr lang="fr-FR" sz="3600" b="0" dirty="0" smtClean="0"/>
              <a:t>CDISC News</a:t>
            </a:r>
            <a:r>
              <a:rPr lang="fr-FR" sz="3600" b="0" dirty="0"/>
              <a:t/>
            </a:r>
            <a:br>
              <a:rPr lang="fr-FR" sz="3600" b="0" dirty="0"/>
            </a:br>
            <a:endParaRPr lang="en-US" sz="2400" b="0" dirty="0" smtClean="0"/>
          </a:p>
        </p:txBody>
      </p:sp>
    </p:spTree>
    <p:extLst>
      <p:ext uri="{BB962C8B-B14F-4D97-AF65-F5344CB8AC3E}">
        <p14:creationId xmlns:p14="http://schemas.microsoft.com/office/powerpoint/2010/main" val="281771600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News</a:t>
            </a:r>
            <a:endParaRPr lang="en-GB" sz="2800"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1210" y="1272540"/>
            <a:ext cx="8191500" cy="3276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4699012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83771" y="254000"/>
            <a:ext cx="7903029" cy="868363"/>
          </a:xfrm>
        </p:spPr>
        <p:txBody>
          <a:bodyPr/>
          <a:lstStyle/>
          <a:p>
            <a:r>
              <a:rPr lang="en-US" sz="2800" dirty="0" smtClean="0"/>
              <a:t>Agenda</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a:spcBef>
                <a:spcPct val="30000"/>
              </a:spcBef>
            </a:pPr>
            <a:r>
              <a:rPr lang="en-US" dirty="0" err="1"/>
              <a:t>Risposte</a:t>
            </a:r>
            <a:r>
              <a:rPr lang="en-US" dirty="0"/>
              <a:t> </a:t>
            </a:r>
            <a:r>
              <a:rPr lang="en-US" dirty="0" err="1"/>
              <a:t>Questionario</a:t>
            </a:r>
            <a:r>
              <a:rPr lang="en-US" dirty="0"/>
              <a:t> </a:t>
            </a:r>
            <a:r>
              <a:rPr lang="en-US" dirty="0" err="1"/>
              <a:t>Partecipanti</a:t>
            </a:r>
            <a:endParaRPr lang="en-US" dirty="0"/>
          </a:p>
          <a:p>
            <a:pPr>
              <a:spcBef>
                <a:spcPct val="30000"/>
              </a:spcBef>
            </a:pPr>
            <a:r>
              <a:rPr lang="en-US" dirty="0" smtClean="0"/>
              <a:t>CDISC </a:t>
            </a:r>
            <a:r>
              <a:rPr lang="en-US" dirty="0" smtClean="0"/>
              <a:t>in a Nutshell</a:t>
            </a:r>
          </a:p>
          <a:p>
            <a:pPr>
              <a:spcBef>
                <a:spcPct val="30000"/>
              </a:spcBef>
            </a:pPr>
            <a:r>
              <a:rPr lang="en-US" dirty="0"/>
              <a:t>CDISC Italian User Network </a:t>
            </a:r>
            <a:r>
              <a:rPr lang="en-US" dirty="0" smtClean="0"/>
              <a:t>v2.0</a:t>
            </a:r>
          </a:p>
          <a:p>
            <a:pPr>
              <a:spcBef>
                <a:spcPct val="30000"/>
              </a:spcBef>
            </a:pPr>
            <a:r>
              <a:rPr lang="fr-FR" dirty="0" smtClean="0"/>
              <a:t>CDISC </a:t>
            </a:r>
            <a:r>
              <a:rPr lang="fr-FR" dirty="0"/>
              <a:t>News</a:t>
            </a:r>
            <a:endParaRPr lang="en-US" dirty="0"/>
          </a:p>
        </p:txBody>
      </p:sp>
    </p:spTree>
    <p:extLst>
      <p:ext uri="{BB962C8B-B14F-4D97-AF65-F5344CB8AC3E}">
        <p14:creationId xmlns:p14="http://schemas.microsoft.com/office/powerpoint/2010/main" val="34722414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a:t>
            </a:r>
            <a:r>
              <a:rPr lang="en-US" sz="2800" dirty="0"/>
              <a:t>News</a:t>
            </a:r>
            <a:br>
              <a:rPr lang="en-US" sz="2800" dirty="0"/>
            </a:br>
            <a:r>
              <a:rPr lang="en-US" sz="2000" dirty="0">
                <a:hlinkClick r:id="rId2"/>
              </a:rPr>
              <a:t>https://</a:t>
            </a:r>
            <a:r>
              <a:rPr lang="en-US" sz="2000" dirty="0" smtClean="0">
                <a:hlinkClick r:id="rId2"/>
              </a:rPr>
              <a:t>www.cdisc.org/events/education/webinars</a:t>
            </a:r>
            <a:r>
              <a:rPr lang="en-US" sz="2000" dirty="0" smtClean="0"/>
              <a:t> </a:t>
            </a:r>
            <a:r>
              <a:rPr lang="en-US" sz="2800" dirty="0" smtClean="0"/>
              <a:t> </a:t>
            </a:r>
            <a:endParaRPr lang="en-GB" sz="2800" dirty="0"/>
          </a:p>
        </p:txBody>
      </p:sp>
      <p:sp>
        <p:nvSpPr>
          <p:cNvPr id="6" name="Rectangle 3"/>
          <p:cNvSpPr>
            <a:spLocks noGrp="1" noChangeArrowheads="1"/>
          </p:cNvSpPr>
          <p:nvPr>
            <p:ph idx="1"/>
          </p:nvPr>
        </p:nvSpPr>
        <p:spPr>
          <a:xfrm>
            <a:off x="742693" y="1196752"/>
            <a:ext cx="7251379" cy="611728"/>
          </a:xfrm>
        </p:spPr>
        <p:txBody>
          <a:bodyPr>
            <a:normAutofit/>
          </a:bodyPr>
          <a:lstStyle/>
          <a:p>
            <a:pPr marL="0" indent="0">
              <a:spcBef>
                <a:spcPct val="30000"/>
              </a:spcBef>
              <a:buNone/>
            </a:pPr>
            <a:r>
              <a:rPr lang="fr-FR" dirty="0" err="1" smtClean="0"/>
              <a:t>Next</a:t>
            </a:r>
            <a:r>
              <a:rPr lang="fr-FR" dirty="0" smtClean="0"/>
              <a:t> CDISC </a:t>
            </a:r>
            <a:r>
              <a:rPr lang="fr-FR" dirty="0" err="1" smtClean="0"/>
              <a:t>Webinars</a:t>
            </a:r>
            <a:endParaRPr lang="fr-FR" dirty="0" smtClean="0"/>
          </a:p>
        </p:txBody>
      </p:sp>
      <p:grpSp>
        <p:nvGrpSpPr>
          <p:cNvPr id="3" name="Group 2"/>
          <p:cNvGrpSpPr/>
          <p:nvPr/>
        </p:nvGrpSpPr>
        <p:grpSpPr>
          <a:xfrm>
            <a:off x="802639" y="1766889"/>
            <a:ext cx="8117841" cy="3973512"/>
            <a:chOff x="812799" y="2000569"/>
            <a:chExt cx="7336155" cy="3389074"/>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2799" y="2000569"/>
              <a:ext cx="7336155" cy="33890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812799" y="4917440"/>
              <a:ext cx="3870961" cy="182880"/>
            </a:xfrm>
            <a:prstGeom prst="rect">
              <a:avLst/>
            </a:prstGeom>
            <a:solidFill>
              <a:srgbClr val="FFFF00">
                <a:alpha val="21961"/>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33647373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a:t>
            </a:r>
            <a:r>
              <a:rPr lang="en-US" sz="2800" dirty="0"/>
              <a:t>News</a:t>
            </a:r>
            <a:br>
              <a:rPr lang="en-US" sz="2800" dirty="0"/>
            </a:br>
            <a:r>
              <a:rPr lang="en-US" sz="2000" dirty="0">
                <a:hlinkClick r:id="rId2"/>
              </a:rPr>
              <a:t>https://</a:t>
            </a:r>
            <a:r>
              <a:rPr lang="en-US" sz="2000" dirty="0" smtClean="0">
                <a:hlinkClick r:id="rId2"/>
              </a:rPr>
              <a:t>www.cdisc.org/events/education/webinars</a:t>
            </a:r>
            <a:r>
              <a:rPr lang="en-US" sz="2000" dirty="0" smtClean="0"/>
              <a:t> </a:t>
            </a:r>
            <a:r>
              <a:rPr lang="en-US" sz="2800" dirty="0" smtClean="0"/>
              <a:t> </a:t>
            </a:r>
            <a:endParaRPr lang="en-GB" sz="2800" dirty="0"/>
          </a:p>
        </p:txBody>
      </p:sp>
      <p:sp>
        <p:nvSpPr>
          <p:cNvPr id="6" name="Rectangle 3"/>
          <p:cNvSpPr>
            <a:spLocks noGrp="1" noChangeArrowheads="1"/>
          </p:cNvSpPr>
          <p:nvPr>
            <p:ph idx="1"/>
          </p:nvPr>
        </p:nvSpPr>
        <p:spPr>
          <a:xfrm>
            <a:off x="742693" y="1196752"/>
            <a:ext cx="7251379" cy="611728"/>
          </a:xfrm>
        </p:spPr>
        <p:txBody>
          <a:bodyPr>
            <a:normAutofit/>
          </a:bodyPr>
          <a:lstStyle/>
          <a:p>
            <a:pPr marL="0" indent="0">
              <a:spcBef>
                <a:spcPct val="30000"/>
              </a:spcBef>
              <a:buNone/>
            </a:pPr>
            <a:r>
              <a:rPr lang="fr-FR" dirty="0" err="1" smtClean="0"/>
              <a:t>Next</a:t>
            </a:r>
            <a:r>
              <a:rPr lang="fr-FR" dirty="0" smtClean="0"/>
              <a:t> CDISC </a:t>
            </a:r>
            <a:r>
              <a:rPr lang="fr-FR" dirty="0" err="1" smtClean="0"/>
              <a:t>Webinars</a:t>
            </a:r>
            <a:r>
              <a:rPr lang="fr-FR" dirty="0" smtClean="0"/>
              <a:t> (</a:t>
            </a:r>
            <a:r>
              <a:rPr lang="fr-FR" dirty="0" err="1" smtClean="0"/>
              <a:t>cont</a:t>
            </a:r>
            <a:r>
              <a:rPr lang="fr-FR" dirty="0" smtClean="0"/>
              <a:t>)</a:t>
            </a:r>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8673" y="2056130"/>
            <a:ext cx="8258175" cy="3619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0042586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a:t>
            </a:r>
            <a:r>
              <a:rPr lang="en-US" sz="2800" dirty="0"/>
              <a:t>News</a:t>
            </a:r>
            <a:br>
              <a:rPr lang="en-US" sz="2800" dirty="0"/>
            </a:br>
            <a:r>
              <a:rPr lang="en-US" sz="2000" dirty="0">
                <a:hlinkClick r:id="rId2"/>
              </a:rPr>
              <a:t>https://</a:t>
            </a:r>
            <a:r>
              <a:rPr lang="en-US" sz="2000" dirty="0" smtClean="0">
                <a:hlinkClick r:id="rId2"/>
              </a:rPr>
              <a:t>www.cdisc.org/education/public-courses</a:t>
            </a:r>
            <a:r>
              <a:rPr lang="en-US" sz="2000" dirty="0" smtClean="0"/>
              <a:t>  </a:t>
            </a:r>
            <a:r>
              <a:rPr lang="en-US" sz="2800" dirty="0" smtClean="0"/>
              <a:t> </a:t>
            </a:r>
            <a:endParaRPr lang="en-GB" sz="2800" dirty="0"/>
          </a:p>
        </p:txBody>
      </p:sp>
      <p:sp>
        <p:nvSpPr>
          <p:cNvPr id="6" name="Rectangle 3"/>
          <p:cNvSpPr>
            <a:spLocks noGrp="1" noChangeArrowheads="1"/>
          </p:cNvSpPr>
          <p:nvPr>
            <p:ph idx="1"/>
          </p:nvPr>
        </p:nvSpPr>
        <p:spPr>
          <a:xfrm>
            <a:off x="742693" y="1196752"/>
            <a:ext cx="7251379" cy="611728"/>
          </a:xfrm>
        </p:spPr>
        <p:txBody>
          <a:bodyPr>
            <a:normAutofit/>
          </a:bodyPr>
          <a:lstStyle/>
          <a:p>
            <a:pPr marL="0" indent="0">
              <a:spcBef>
                <a:spcPct val="30000"/>
              </a:spcBef>
              <a:buNone/>
            </a:pPr>
            <a:r>
              <a:rPr lang="fr-FR" dirty="0" err="1" smtClean="0"/>
              <a:t>Next</a:t>
            </a:r>
            <a:r>
              <a:rPr lang="fr-FR" dirty="0" smtClean="0"/>
              <a:t> Public Trainings</a:t>
            </a:r>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593" y="1805940"/>
            <a:ext cx="3798887" cy="401391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4"/>
          <a:stretch>
            <a:fillRect/>
          </a:stretch>
        </p:blipFill>
        <p:spPr>
          <a:xfrm>
            <a:off x="5381789" y="2479040"/>
            <a:ext cx="2233789" cy="1900388"/>
          </a:xfrm>
          <a:prstGeom prst="rect">
            <a:avLst/>
          </a:prstGeom>
        </p:spPr>
      </p:pic>
    </p:spTree>
    <p:extLst>
      <p:ext uri="{BB962C8B-B14F-4D97-AF65-F5344CB8AC3E}">
        <p14:creationId xmlns:p14="http://schemas.microsoft.com/office/powerpoint/2010/main" val="3500287798"/>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News </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Standards</a:t>
            </a:r>
          </a:p>
        </p:txBody>
      </p:sp>
      <p:graphicFrame>
        <p:nvGraphicFramePr>
          <p:cNvPr id="5" name="Content Placeholder 4"/>
          <p:cNvGraphicFramePr>
            <a:graphicFrameLocks/>
          </p:cNvGraphicFramePr>
          <p:nvPr>
            <p:extLst>
              <p:ext uri="{D42A27DB-BD31-4B8C-83A1-F6EECF244321}">
                <p14:modId xmlns:p14="http://schemas.microsoft.com/office/powerpoint/2010/main" val="2800027004"/>
              </p:ext>
            </p:extLst>
          </p:nvPr>
        </p:nvGraphicFramePr>
        <p:xfrm>
          <a:off x="789710" y="1690253"/>
          <a:ext cx="7938654" cy="2903016"/>
        </p:xfrm>
        <a:graphic>
          <a:graphicData uri="http://schemas.openxmlformats.org/drawingml/2006/table">
            <a:tbl>
              <a:tblPr firstRow="1">
                <a:tableStyleId>{5C22544A-7EE6-4342-B048-85BDC9FD1C3A}</a:tableStyleId>
              </a:tblPr>
              <a:tblGrid>
                <a:gridCol w="5221224">
                  <a:extLst>
                    <a:ext uri="{9D8B030D-6E8A-4147-A177-3AD203B41FA5}">
                      <a16:colId xmlns:a16="http://schemas.microsoft.com/office/drawing/2014/main" xmlns="" val="3682182874"/>
                    </a:ext>
                  </a:extLst>
                </a:gridCol>
                <a:gridCol w="2717430">
                  <a:extLst>
                    <a:ext uri="{9D8B030D-6E8A-4147-A177-3AD203B41FA5}">
                      <a16:colId xmlns:a16="http://schemas.microsoft.com/office/drawing/2014/main" xmlns="" val="20001"/>
                    </a:ext>
                  </a:extLst>
                </a:gridCol>
              </a:tblGrid>
              <a:tr h="278186">
                <a:tc>
                  <a:txBody>
                    <a:bodyPr/>
                    <a:lstStyle/>
                    <a:p>
                      <a:r>
                        <a:rPr lang="en-US" sz="1800" dirty="0"/>
                        <a:t>Standard</a:t>
                      </a:r>
                      <a:r>
                        <a:rPr lang="en-US" sz="1800" baseline="0" dirty="0"/>
                        <a:t> </a:t>
                      </a:r>
                      <a:endParaRPr lang="en-US" sz="1800" dirty="0"/>
                    </a:p>
                  </a:txBody>
                  <a:tcPr marL="68580" marR="68580" marT="34290" marB="34290"/>
                </a:tc>
                <a:tc>
                  <a:txBody>
                    <a:bodyPr/>
                    <a:lstStyle/>
                    <a:p>
                      <a:r>
                        <a:rPr lang="en-US" sz="1800" dirty="0"/>
                        <a:t>Release Date</a:t>
                      </a:r>
                    </a:p>
                  </a:txBody>
                  <a:tcPr marL="68580" marR="68580" marT="34290" marB="34290"/>
                </a:tc>
                <a:extLst>
                  <a:ext uri="{0D108BD9-81ED-4DB2-BD59-A6C34878D82A}">
                    <a16:rowId xmlns:a16="http://schemas.microsoft.com/office/drawing/2014/main" xmlns="" val="427494204"/>
                  </a:ext>
                </a:extLst>
              </a:tr>
              <a:tr h="27818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SDTMIG v3.2 Conformance Rules</a:t>
                      </a:r>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2017-01-27</a:t>
                      </a:r>
                    </a:p>
                  </a:txBody>
                  <a:tcPr marL="68580" marR="68580" marT="34290" marB="34290"/>
                </a:tc>
                <a:extLst>
                  <a:ext uri="{0D108BD9-81ED-4DB2-BD59-A6C34878D82A}">
                    <a16:rowId xmlns:a16="http://schemas.microsoft.com/office/drawing/2014/main" xmlns="" val="10002"/>
                  </a:ext>
                </a:extLst>
              </a:tr>
              <a:tr h="289294">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CDASH Model v1.0 &amp; CDASHIG </a:t>
                      </a:r>
                      <a:r>
                        <a:rPr lang="en-US" sz="1800" dirty="0" smtClean="0"/>
                        <a:t>v2.0</a:t>
                      </a:r>
                      <a:endParaRPr lang="en-US" sz="1800" dirty="0"/>
                    </a:p>
                  </a:txBody>
                  <a:tcPr marL="68580" marR="68580"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2017-09-20 </a:t>
                      </a:r>
                    </a:p>
                  </a:txBody>
                  <a:tcPr marL="68580" marR="68580" marT="34290" marB="34290"/>
                </a:tc>
                <a:extLst>
                  <a:ext uri="{0D108BD9-81ED-4DB2-BD59-A6C34878D82A}">
                    <a16:rowId xmlns:a16="http://schemas.microsoft.com/office/drawing/2014/main" xmlns="" val="2106283199"/>
                  </a:ext>
                </a:extLst>
              </a:tr>
              <a:tr h="723283">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Therapeutic Area User</a:t>
                      </a:r>
                      <a:r>
                        <a:rPr lang="en-US" sz="1800" baseline="0" dirty="0"/>
                        <a:t> Guides: </a:t>
                      </a:r>
                      <a:r>
                        <a:rPr lang="en-US" sz="1800" dirty="0"/>
                        <a:t>Schizophrenia v1.1, (May 3, 2017) Prostate </a:t>
                      </a:r>
                      <a:r>
                        <a:rPr lang="en-US" sz="1800" dirty="0" err="1"/>
                        <a:t>Ca</a:t>
                      </a:r>
                      <a:r>
                        <a:rPr lang="en-US" sz="1800" dirty="0"/>
                        <a:t> v1 (Jul 10, 2017), Virology v2.1, (Aug 9,</a:t>
                      </a:r>
                      <a:r>
                        <a:rPr lang="en-US" sz="1800" baseline="0" dirty="0"/>
                        <a:t> 2017) and </a:t>
                      </a:r>
                      <a:r>
                        <a:rPr lang="en-US" sz="1800" dirty="0"/>
                        <a:t> Influenza</a:t>
                      </a:r>
                      <a:r>
                        <a:rPr lang="en-US" sz="1800" baseline="0" dirty="0"/>
                        <a:t> v 1.1 </a:t>
                      </a:r>
                      <a:r>
                        <a:rPr lang="en-US" sz="1800" dirty="0"/>
                        <a:t>(Aug 3,</a:t>
                      </a:r>
                      <a:r>
                        <a:rPr lang="en-US" sz="1800" baseline="0" dirty="0"/>
                        <a:t> 2017), Vaccines V1.0 (Oct 3, 2017)</a:t>
                      </a:r>
                      <a:endParaRPr lang="en-US" sz="1800" dirty="0"/>
                    </a:p>
                  </a:txBody>
                  <a:tcPr marL="68580" marR="68580" marT="34290" marB="34290"/>
                </a:tc>
                <a:tc hMerge="1">
                  <a:txBody>
                    <a:bodyPr/>
                    <a:lstStyle/>
                    <a:p>
                      <a:endParaRPr lang="en-US"/>
                    </a:p>
                  </a:txBody>
                  <a:tcPr/>
                </a:tc>
                <a:extLst>
                  <a:ext uri="{0D108BD9-81ED-4DB2-BD59-A6C34878D82A}">
                    <a16:rowId xmlns:a16="http://schemas.microsoft.com/office/drawing/2014/main" xmlns="" val="10006"/>
                  </a:ext>
                </a:extLst>
              </a:tr>
              <a:tr h="500734">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Controlled Terminology Packages:</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baseline="0" dirty="0"/>
                        <a:t>P29 (31 Mar), 30 (30 Jun), 31 (29 Sep), 32 (Planned 22 Dec 2017)</a:t>
                      </a:r>
                      <a:endParaRPr lang="en-US" sz="1800" dirty="0"/>
                    </a:p>
                  </a:txBody>
                  <a:tcPr marL="68580" marR="68580" marT="34290" marB="34290"/>
                </a:tc>
                <a:tc hMerge="1">
                  <a:txBody>
                    <a:bodyPr/>
                    <a:lstStyle/>
                    <a:p>
                      <a:endParaRPr lang="en-US"/>
                    </a:p>
                  </a:txBody>
                  <a:tcPr/>
                </a:tc>
                <a:extLst>
                  <a:ext uri="{0D108BD9-81ED-4DB2-BD59-A6C34878D82A}">
                    <a16:rowId xmlns:a16="http://schemas.microsoft.com/office/drawing/2014/main" xmlns="" val="10007"/>
                  </a:ext>
                </a:extLst>
              </a:tr>
              <a:tr h="365556">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a:t>SDTMIG v3.3 and SDTM v1.7</a:t>
                      </a:r>
                    </a:p>
                  </a:txBody>
                  <a:tcPr marL="68580" marR="68580" marT="34290" marB="34290"/>
                </a:tc>
                <a:tc>
                  <a:txBody>
                    <a:bodyPr/>
                    <a:lstStyle/>
                    <a:p>
                      <a:r>
                        <a:rPr lang="en-US" sz="1800" dirty="0"/>
                        <a:t>Planned</a:t>
                      </a:r>
                    </a:p>
                  </a:txBody>
                  <a:tcPr marL="68580" marR="68580" marT="34290" marB="34290"/>
                </a:tc>
                <a:extLst>
                  <a:ext uri="{0D108BD9-81ED-4DB2-BD59-A6C34878D82A}">
                    <a16:rowId xmlns:a16="http://schemas.microsoft.com/office/drawing/2014/main" xmlns="" val="10009"/>
                  </a:ext>
                </a:extLst>
              </a:tr>
            </a:tbl>
          </a:graphicData>
        </a:graphic>
      </p:graphicFrame>
    </p:spTree>
    <p:extLst>
      <p:ext uri="{BB962C8B-B14F-4D97-AF65-F5344CB8AC3E}">
        <p14:creationId xmlns:p14="http://schemas.microsoft.com/office/powerpoint/2010/main" val="32951743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News </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Standards – Out of Public </a:t>
            </a:r>
            <a:r>
              <a:rPr lang="fr-FR" dirty="0" err="1" smtClean="0"/>
              <a:t>Review</a:t>
            </a:r>
            <a:endParaRPr lang="fr-FR" dirty="0" smtClean="0"/>
          </a:p>
        </p:txBody>
      </p:sp>
      <p:graphicFrame>
        <p:nvGraphicFramePr>
          <p:cNvPr id="7" name="Content Placeholder 4"/>
          <p:cNvGraphicFramePr>
            <a:graphicFrameLocks/>
          </p:cNvGraphicFramePr>
          <p:nvPr>
            <p:extLst>
              <p:ext uri="{D42A27DB-BD31-4B8C-83A1-F6EECF244321}">
                <p14:modId xmlns:p14="http://schemas.microsoft.com/office/powerpoint/2010/main" val="317867202"/>
              </p:ext>
            </p:extLst>
          </p:nvPr>
        </p:nvGraphicFramePr>
        <p:xfrm>
          <a:off x="817707" y="1858679"/>
          <a:ext cx="6829426" cy="2918460"/>
        </p:xfrm>
        <a:graphic>
          <a:graphicData uri="http://schemas.openxmlformats.org/drawingml/2006/table">
            <a:tbl>
              <a:tblPr firstRow="1">
                <a:tableStyleId>{5C22544A-7EE6-4342-B048-85BDC9FD1C3A}</a:tableStyleId>
              </a:tblPr>
              <a:tblGrid>
                <a:gridCol w="4256690">
                  <a:extLst>
                    <a:ext uri="{9D8B030D-6E8A-4147-A177-3AD203B41FA5}">
                      <a16:colId xmlns:a16="http://schemas.microsoft.com/office/drawing/2014/main" xmlns="" val="3682182874"/>
                    </a:ext>
                  </a:extLst>
                </a:gridCol>
                <a:gridCol w="2572736">
                  <a:extLst>
                    <a:ext uri="{9D8B030D-6E8A-4147-A177-3AD203B41FA5}">
                      <a16:colId xmlns:a16="http://schemas.microsoft.com/office/drawing/2014/main" xmlns="" val="2524383683"/>
                    </a:ext>
                  </a:extLst>
                </a:gridCol>
              </a:tblGrid>
              <a:tr h="329270">
                <a:tc>
                  <a:txBody>
                    <a:bodyPr/>
                    <a:lstStyle/>
                    <a:p>
                      <a:r>
                        <a:rPr lang="en-US" sz="2000" dirty="0"/>
                        <a:t>Standard</a:t>
                      </a:r>
                      <a:r>
                        <a:rPr lang="en-US" sz="2000" baseline="0" dirty="0"/>
                        <a:t> </a:t>
                      </a:r>
                      <a:endParaRPr lang="en-US" sz="2000" dirty="0"/>
                    </a:p>
                  </a:txBody>
                  <a:tcPr marL="68580" marR="68580" marT="34290" marB="34290"/>
                </a:tc>
                <a:tc>
                  <a:txBody>
                    <a:bodyPr/>
                    <a:lstStyle/>
                    <a:p>
                      <a:r>
                        <a:rPr lang="en-US" sz="2000" dirty="0"/>
                        <a:t>Review Period Ends</a:t>
                      </a:r>
                    </a:p>
                  </a:txBody>
                  <a:tcPr marL="68580" marR="68580" marT="34290" marB="34290"/>
                </a:tc>
                <a:extLst>
                  <a:ext uri="{0D108BD9-81ED-4DB2-BD59-A6C34878D82A}">
                    <a16:rowId xmlns:a16="http://schemas.microsoft.com/office/drawing/2014/main" xmlns="" val="427494204"/>
                  </a:ext>
                </a:extLst>
              </a:tr>
              <a:tr h="329270">
                <a:tc>
                  <a:txBody>
                    <a:bodyPr/>
                    <a:lstStyle/>
                    <a:p>
                      <a:r>
                        <a:rPr lang="en-US" sz="2000" dirty="0"/>
                        <a:t>Controlled Terminology P32</a:t>
                      </a:r>
                    </a:p>
                  </a:txBody>
                  <a:tcPr marL="68580" marR="68580" marT="34290" marB="34290"/>
                </a:tc>
                <a:tc>
                  <a:txBody>
                    <a:bodyPr/>
                    <a:lstStyle/>
                    <a:p>
                      <a:r>
                        <a:rPr lang="en-US" sz="2000" dirty="0"/>
                        <a:t>2017-10-13</a:t>
                      </a:r>
                    </a:p>
                  </a:txBody>
                  <a:tcPr marL="68580" marR="68580" marT="34290" marB="34290"/>
                </a:tc>
                <a:extLst>
                  <a:ext uri="{0D108BD9-81ED-4DB2-BD59-A6C34878D82A}">
                    <a16:rowId xmlns:a16="http://schemas.microsoft.com/office/drawing/2014/main" xmlns="" val="10002"/>
                  </a:ext>
                </a:extLst>
              </a:tr>
              <a:tr h="329270">
                <a:tc>
                  <a:txBody>
                    <a:bodyPr/>
                    <a:lstStyle/>
                    <a:p>
                      <a:r>
                        <a:rPr lang="en-US" sz="2000" dirty="0"/>
                        <a:t>Japanese Translation of</a:t>
                      </a:r>
                      <a:r>
                        <a:rPr lang="en-US" sz="2000" baseline="0" dirty="0"/>
                        <a:t> SDTMIG v3.2</a:t>
                      </a:r>
                      <a:endParaRPr lang="en-US" sz="2000" dirty="0"/>
                    </a:p>
                  </a:txBody>
                  <a:tcPr marL="68580" marR="68580" marT="34290" marB="34290"/>
                </a:tc>
                <a:tc>
                  <a:txBody>
                    <a:bodyPr/>
                    <a:lstStyle/>
                    <a:p>
                      <a:r>
                        <a:rPr lang="en-US" sz="2000" dirty="0"/>
                        <a:t>2017-10-20</a:t>
                      </a:r>
                    </a:p>
                  </a:txBody>
                  <a:tcPr marL="68580" marR="68580" marT="34290" marB="34290"/>
                </a:tc>
                <a:extLst>
                  <a:ext uri="{0D108BD9-81ED-4DB2-BD59-A6C34878D82A}">
                    <a16:rowId xmlns:a16="http://schemas.microsoft.com/office/drawing/2014/main" xmlns="" val="10003"/>
                  </a:ext>
                </a:extLst>
              </a:tr>
              <a:tr h="329270">
                <a:tc>
                  <a:txBody>
                    <a:bodyPr/>
                    <a:lstStyle/>
                    <a:p>
                      <a:r>
                        <a:rPr lang="en-US" sz="2000" dirty="0"/>
                        <a:t>CDISC RDF Reference</a:t>
                      </a:r>
                      <a:r>
                        <a:rPr lang="en-US" sz="2000" baseline="0" dirty="0"/>
                        <a:t> Guide v1.1</a:t>
                      </a:r>
                      <a:endParaRPr lang="en-US" sz="2000" dirty="0"/>
                    </a:p>
                  </a:txBody>
                  <a:tcPr marL="68580" marR="68580" marT="34290" marB="34290"/>
                </a:tc>
                <a:tc>
                  <a:txBody>
                    <a:bodyPr/>
                    <a:lstStyle/>
                    <a:p>
                      <a:r>
                        <a:rPr lang="en-US" sz="2000" dirty="0"/>
                        <a:t>2017-10-30</a:t>
                      </a:r>
                    </a:p>
                  </a:txBody>
                  <a:tcPr marL="68580" marR="68580" marT="34290" marB="34290"/>
                </a:tc>
                <a:extLst>
                  <a:ext uri="{0D108BD9-81ED-4DB2-BD59-A6C34878D82A}">
                    <a16:rowId xmlns:a16="http://schemas.microsoft.com/office/drawing/2014/main" xmlns="" val="10004"/>
                  </a:ext>
                </a:extLst>
              </a:tr>
              <a:tr h="329270">
                <a:tc>
                  <a:txBody>
                    <a:bodyPr/>
                    <a:lstStyle/>
                    <a:p>
                      <a:r>
                        <a:rPr lang="en-US" sz="2000" dirty="0"/>
                        <a:t>Huntington’s Disease v1</a:t>
                      </a:r>
                      <a:fld id="{C5839211-AEF5-4846-ABBC-FA5111AA56A1}" type="slidenum">
                        <a:rPr lang="en-US" sz="2000" smtClean="0"/>
                        <a:t>34</a:t>
                      </a:fld>
                      <a:endParaRPr lang="en-US" sz="2000" dirty="0"/>
                    </a:p>
                  </a:txBody>
                  <a:tcPr marL="68580" marR="68580" marT="34290" marB="34290"/>
                </a:tc>
                <a:tc>
                  <a:txBody>
                    <a:bodyPr/>
                    <a:lstStyle/>
                    <a:p>
                      <a:r>
                        <a:rPr lang="en-US" sz="2000" dirty="0"/>
                        <a:t>2017-</a:t>
                      </a:r>
                      <a:r>
                        <a:rPr lang="en-US" sz="2000" baseline="0" dirty="0"/>
                        <a:t>11-11</a:t>
                      </a:r>
                      <a:endParaRPr lang="en-US" sz="2000" dirty="0"/>
                    </a:p>
                  </a:txBody>
                  <a:tcPr marL="68580" marR="68580" marT="34290" marB="34290"/>
                </a:tc>
                <a:extLst>
                  <a:ext uri="{0D108BD9-81ED-4DB2-BD59-A6C34878D82A}">
                    <a16:rowId xmlns:a16="http://schemas.microsoft.com/office/drawing/2014/main" xmlns="" val="10001"/>
                  </a:ext>
                </a:extLst>
              </a:tr>
              <a:tr h="3292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Post Traumatic Stress Disorder v1</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2017-11-13</a:t>
                      </a:r>
                    </a:p>
                  </a:txBody>
                  <a:tcPr marL="68580" marR="68580" marT="34290" marB="34290"/>
                </a:tc>
                <a:extLst>
                  <a:ext uri="{0D108BD9-81ED-4DB2-BD59-A6C34878D82A}">
                    <a16:rowId xmlns:a16="http://schemas.microsoft.com/office/drawing/2014/main" xmlns="" val="180720672"/>
                  </a:ext>
                </a:extLst>
              </a:tr>
              <a:tr h="32927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CDISC SHARE API 2.0</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t>2017-11-30</a:t>
                      </a:r>
                    </a:p>
                  </a:txBody>
                  <a:tcPr marL="68580" marR="68580" marT="34290" marB="34290"/>
                </a:tc>
                <a:extLst>
                  <a:ext uri="{0D108BD9-81ED-4DB2-BD59-A6C34878D82A}">
                    <a16:rowId xmlns:a16="http://schemas.microsoft.com/office/drawing/2014/main" xmlns="" val="10006"/>
                  </a:ext>
                </a:extLst>
              </a:tr>
            </a:tbl>
          </a:graphicData>
        </a:graphic>
      </p:graphicFrame>
    </p:spTree>
    <p:extLst>
      <p:ext uri="{BB962C8B-B14F-4D97-AF65-F5344CB8AC3E}">
        <p14:creationId xmlns:p14="http://schemas.microsoft.com/office/powerpoint/2010/main" val="6231103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smtClean="0"/>
              <a:t>CDISC News </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Standards …… e </a:t>
            </a:r>
            <a:r>
              <a:rPr lang="fr-FR" dirty="0" err="1" smtClean="0"/>
              <a:t>ADaM</a:t>
            </a:r>
            <a:r>
              <a:rPr lang="fr-FR" dirty="0" smtClean="0"/>
              <a:t>? </a:t>
            </a:r>
            <a:r>
              <a:rPr lang="fr-FR" dirty="0" smtClean="0"/>
              <a:t>Su </a:t>
            </a:r>
            <a:r>
              <a:rPr lang="fr-FR" dirty="0" err="1" smtClean="0"/>
              <a:t>cosa</a:t>
            </a:r>
            <a:r>
              <a:rPr lang="fr-FR" dirty="0" smtClean="0"/>
              <a:t> </a:t>
            </a:r>
            <a:r>
              <a:rPr lang="fr-FR" dirty="0" err="1" smtClean="0"/>
              <a:t>sta</a:t>
            </a:r>
            <a:r>
              <a:rPr lang="fr-FR" dirty="0" smtClean="0"/>
              <a:t> </a:t>
            </a:r>
            <a:r>
              <a:rPr lang="fr-FR" dirty="0" err="1" smtClean="0"/>
              <a:t>lavorando</a:t>
            </a:r>
            <a:r>
              <a:rPr lang="fr-FR" dirty="0" smtClean="0"/>
              <a:t> </a:t>
            </a:r>
            <a:r>
              <a:rPr lang="fr-FR" dirty="0" err="1" smtClean="0"/>
              <a:t>l’ADaM</a:t>
            </a:r>
            <a:r>
              <a:rPr lang="fr-FR" dirty="0" smtClean="0"/>
              <a:t> Team?</a:t>
            </a:r>
          </a:p>
          <a:p>
            <a:pPr>
              <a:spcBef>
                <a:spcPct val="30000"/>
              </a:spcBef>
            </a:pPr>
            <a:r>
              <a:rPr lang="fr-FR" dirty="0" err="1" smtClean="0"/>
              <a:t>ADaM</a:t>
            </a:r>
            <a:r>
              <a:rPr lang="fr-FR" dirty="0" smtClean="0"/>
              <a:t> </a:t>
            </a:r>
            <a:r>
              <a:rPr lang="fr-FR" dirty="0" err="1" smtClean="0"/>
              <a:t>Ig</a:t>
            </a:r>
            <a:r>
              <a:rPr lang="fr-FR" dirty="0" smtClean="0"/>
              <a:t> 1.2</a:t>
            </a:r>
          </a:p>
          <a:p>
            <a:pPr>
              <a:spcBef>
                <a:spcPct val="30000"/>
              </a:spcBef>
            </a:pPr>
            <a:r>
              <a:rPr lang="fr-FR" dirty="0" err="1" smtClean="0"/>
              <a:t>ADaM</a:t>
            </a:r>
            <a:r>
              <a:rPr lang="fr-FR" dirty="0" smtClean="0"/>
              <a:t> to support </a:t>
            </a:r>
            <a:r>
              <a:rPr lang="fr-FR" dirty="0" err="1" smtClean="0"/>
              <a:t>Integration</a:t>
            </a:r>
            <a:endParaRPr lang="fr-FR" dirty="0" smtClean="0"/>
          </a:p>
          <a:p>
            <a:pPr>
              <a:spcBef>
                <a:spcPct val="30000"/>
              </a:spcBef>
            </a:pPr>
            <a:r>
              <a:rPr lang="fr-FR" dirty="0" err="1" smtClean="0"/>
              <a:t>Traceability</a:t>
            </a:r>
            <a:r>
              <a:rPr lang="fr-FR" dirty="0" smtClean="0"/>
              <a:t> in </a:t>
            </a:r>
            <a:r>
              <a:rPr lang="fr-FR" dirty="0" err="1" smtClean="0"/>
              <a:t>ADaM</a:t>
            </a:r>
            <a:endParaRPr lang="fr-FR" dirty="0" smtClean="0"/>
          </a:p>
          <a:p>
            <a:pPr>
              <a:spcBef>
                <a:spcPct val="30000"/>
              </a:spcBef>
            </a:pPr>
            <a:r>
              <a:rPr lang="fr-FR" dirty="0" err="1" smtClean="0"/>
              <a:t>ADaM</a:t>
            </a:r>
            <a:r>
              <a:rPr lang="fr-FR" dirty="0" smtClean="0"/>
              <a:t> </a:t>
            </a:r>
            <a:r>
              <a:rPr lang="fr-FR" dirty="0" err="1" smtClean="0"/>
              <a:t>Oncology</a:t>
            </a:r>
            <a:endParaRPr lang="fr-FR" dirty="0" smtClean="0"/>
          </a:p>
        </p:txBody>
      </p:sp>
    </p:spTree>
    <p:extLst>
      <p:ext uri="{BB962C8B-B14F-4D97-AF65-F5344CB8AC3E}">
        <p14:creationId xmlns:p14="http://schemas.microsoft.com/office/powerpoint/2010/main" val="10965804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a:t>CDISC News </a:t>
            </a:r>
            <a:r>
              <a:rPr lang="en-US" sz="2800" dirty="0" smtClean="0"/>
              <a:t>- PhUSE Working </a:t>
            </a:r>
            <a:r>
              <a:rPr lang="en-US" sz="2800" dirty="0"/>
              <a:t>Groups</a:t>
            </a:r>
            <a:br>
              <a:rPr lang="en-US" sz="2800" dirty="0"/>
            </a:br>
            <a:r>
              <a:rPr lang="en-US" sz="2000" dirty="0">
                <a:hlinkClick r:id="rId3"/>
              </a:rPr>
              <a:t>http://</a:t>
            </a:r>
            <a:r>
              <a:rPr lang="en-US" sz="2000" dirty="0" smtClean="0">
                <a:hlinkClick r:id="rId3"/>
              </a:rPr>
              <a:t>www.phuse.eu/optimizing-data-standards</a:t>
            </a:r>
            <a:r>
              <a:rPr lang="en-US" sz="2000" dirty="0" smtClean="0"/>
              <a:t> </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sz="2800" dirty="0" err="1"/>
              <a:t>Optimizing</a:t>
            </a:r>
            <a:r>
              <a:rPr lang="fr-FR" sz="2800" dirty="0"/>
              <a:t> the Use of Data Standards</a:t>
            </a:r>
          </a:p>
          <a:p>
            <a:pPr>
              <a:spcBef>
                <a:spcPct val="30000"/>
              </a:spcBef>
            </a:pPr>
            <a:r>
              <a:rPr lang="fr-FR" sz="2800" b="1" dirty="0" err="1"/>
              <a:t>Analysis</a:t>
            </a:r>
            <a:r>
              <a:rPr lang="fr-FR" sz="2800" b="1" dirty="0"/>
              <a:t> Data </a:t>
            </a:r>
            <a:r>
              <a:rPr lang="fr-FR" sz="2800" b="1" dirty="0" err="1"/>
              <a:t>Reviewer’s</a:t>
            </a:r>
            <a:r>
              <a:rPr lang="fr-FR" sz="2800" b="1" dirty="0"/>
              <a:t> Guide (ADRG)</a:t>
            </a:r>
          </a:p>
          <a:p>
            <a:pPr>
              <a:spcBef>
                <a:spcPct val="30000"/>
              </a:spcBef>
            </a:pPr>
            <a:r>
              <a:rPr lang="fr-FR" sz="2800" dirty="0" err="1"/>
              <a:t>Study</a:t>
            </a:r>
            <a:r>
              <a:rPr lang="fr-FR" sz="2800" dirty="0"/>
              <a:t> Data </a:t>
            </a:r>
            <a:r>
              <a:rPr lang="fr-FR" sz="2800" dirty="0" err="1"/>
              <a:t>Reviewers</a:t>
            </a:r>
            <a:r>
              <a:rPr lang="fr-FR" sz="2800" dirty="0"/>
              <a:t> Guide (SDRG)</a:t>
            </a:r>
          </a:p>
          <a:p>
            <a:pPr>
              <a:spcBef>
                <a:spcPct val="30000"/>
              </a:spcBef>
            </a:pPr>
            <a:r>
              <a:rPr lang="fr-FR" sz="2800" dirty="0" err="1"/>
              <a:t>Nonclinical</a:t>
            </a:r>
            <a:r>
              <a:rPr lang="fr-FR" sz="2800" dirty="0"/>
              <a:t> SDRG Package</a:t>
            </a:r>
          </a:p>
          <a:p>
            <a:pPr>
              <a:spcBef>
                <a:spcPct val="30000"/>
              </a:spcBef>
            </a:pPr>
            <a:r>
              <a:rPr lang="fr-FR" sz="2800" dirty="0"/>
              <a:t>Best Practices for Data Collection Instructions</a:t>
            </a:r>
          </a:p>
          <a:p>
            <a:pPr>
              <a:spcBef>
                <a:spcPct val="30000"/>
              </a:spcBef>
            </a:pPr>
            <a:r>
              <a:rPr lang="fr-FR" sz="2800" dirty="0"/>
              <a:t>Best Practices for </a:t>
            </a:r>
            <a:r>
              <a:rPr lang="fr-FR" sz="2800" dirty="0" err="1"/>
              <a:t>Metadata</a:t>
            </a:r>
            <a:r>
              <a:rPr lang="fr-FR" sz="2800" dirty="0"/>
              <a:t> Documentation</a:t>
            </a:r>
          </a:p>
        </p:txBody>
      </p:sp>
    </p:spTree>
    <p:extLst>
      <p:ext uri="{BB962C8B-B14F-4D97-AF65-F5344CB8AC3E}">
        <p14:creationId xmlns:p14="http://schemas.microsoft.com/office/powerpoint/2010/main" val="4205486751"/>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sz="2800" dirty="0" err="1" smtClean="0"/>
              <a:t>Optimizing</a:t>
            </a:r>
            <a:r>
              <a:rPr lang="fr-FR" sz="2800" dirty="0" smtClean="0"/>
              <a:t> the Use of Data Standards (</a:t>
            </a:r>
            <a:r>
              <a:rPr lang="fr-FR" sz="2800" dirty="0" err="1" smtClean="0"/>
              <a:t>cont</a:t>
            </a:r>
            <a:r>
              <a:rPr lang="fr-FR" sz="2800" dirty="0" smtClean="0"/>
              <a:t>)</a:t>
            </a:r>
          </a:p>
          <a:p>
            <a:pPr>
              <a:spcBef>
                <a:spcPct val="30000"/>
              </a:spcBef>
            </a:pPr>
            <a:r>
              <a:rPr lang="fr-FR" sz="2800" b="1" dirty="0" err="1" smtClean="0"/>
              <a:t>Clinical</a:t>
            </a:r>
            <a:r>
              <a:rPr lang="fr-FR" sz="2800" b="1" dirty="0" smtClean="0"/>
              <a:t> </a:t>
            </a:r>
            <a:r>
              <a:rPr lang="fr-FR" sz="2800" b="1" dirty="0" err="1"/>
              <a:t>Legacy</a:t>
            </a:r>
            <a:r>
              <a:rPr lang="fr-FR" sz="2800" b="1" dirty="0"/>
              <a:t> Data Conversion Plan &amp; Report</a:t>
            </a:r>
          </a:p>
          <a:p>
            <a:pPr>
              <a:spcBef>
                <a:spcPct val="30000"/>
              </a:spcBef>
            </a:pPr>
            <a:r>
              <a:rPr lang="fr-FR" sz="2800" dirty="0"/>
              <a:t>Data </a:t>
            </a:r>
            <a:r>
              <a:rPr lang="fr-FR" sz="2800" dirty="0" err="1"/>
              <a:t>Reviewer’s</a:t>
            </a:r>
            <a:r>
              <a:rPr lang="fr-FR" sz="2800" dirty="0"/>
              <a:t> Guide in XML</a:t>
            </a:r>
          </a:p>
          <a:p>
            <a:pPr>
              <a:spcBef>
                <a:spcPct val="30000"/>
              </a:spcBef>
            </a:pPr>
            <a:r>
              <a:rPr lang="fr-FR" sz="2800" b="1" dirty="0" err="1"/>
              <a:t>Define</a:t>
            </a:r>
            <a:r>
              <a:rPr lang="fr-FR" sz="2800" b="1" dirty="0"/>
              <a:t>-XML V2.0 </a:t>
            </a:r>
            <a:r>
              <a:rPr lang="fr-FR" sz="2800" b="1" dirty="0" err="1"/>
              <a:t>Completion</a:t>
            </a:r>
            <a:r>
              <a:rPr lang="fr-FR" sz="2800" b="1" dirty="0"/>
              <a:t> Guidelines &amp; Style </a:t>
            </a:r>
            <a:r>
              <a:rPr lang="fr-FR" sz="2800" b="1" dirty="0" err="1"/>
              <a:t>Sheet</a:t>
            </a:r>
            <a:r>
              <a:rPr lang="fr-FR" sz="2800" b="1" dirty="0"/>
              <a:t> </a:t>
            </a:r>
            <a:r>
              <a:rPr lang="fr-FR" sz="2800" b="1" dirty="0" err="1"/>
              <a:t>Recommendations</a:t>
            </a:r>
            <a:endParaRPr lang="fr-FR" sz="2800" b="1" dirty="0"/>
          </a:p>
          <a:p>
            <a:pPr>
              <a:spcBef>
                <a:spcPct val="30000"/>
              </a:spcBef>
            </a:pPr>
            <a:r>
              <a:rPr lang="fr-FR" sz="2800" dirty="0" err="1"/>
              <a:t>Pooling</a:t>
            </a:r>
            <a:r>
              <a:rPr lang="fr-FR" sz="2800" dirty="0"/>
              <a:t> WHO Drug B3 Format</a:t>
            </a:r>
          </a:p>
          <a:p>
            <a:pPr>
              <a:spcBef>
                <a:spcPct val="30000"/>
              </a:spcBef>
            </a:pPr>
            <a:r>
              <a:rPr lang="fr-FR" sz="2800" b="1" dirty="0"/>
              <a:t>SDTM </a:t>
            </a:r>
            <a:r>
              <a:rPr lang="fr-FR" sz="2800" b="1" dirty="0" err="1"/>
              <a:t>ADaM</a:t>
            </a:r>
            <a:r>
              <a:rPr lang="fr-FR" sz="2800" b="1" dirty="0"/>
              <a:t> </a:t>
            </a:r>
            <a:r>
              <a:rPr lang="fr-FR" sz="2800" b="1" dirty="0" err="1"/>
              <a:t>Implementation</a:t>
            </a:r>
            <a:r>
              <a:rPr lang="fr-FR" sz="2800" b="1" dirty="0"/>
              <a:t> FAQ</a:t>
            </a:r>
          </a:p>
        </p:txBody>
      </p:sp>
      <p:sp>
        <p:nvSpPr>
          <p:cNvPr id="5" name="Title 3"/>
          <p:cNvSpPr>
            <a:spLocks noGrp="1"/>
          </p:cNvSpPr>
          <p:nvPr>
            <p:ph type="title"/>
          </p:nvPr>
        </p:nvSpPr>
        <p:spPr>
          <a:xfrm>
            <a:off x="728351" y="254000"/>
            <a:ext cx="7903029" cy="868363"/>
          </a:xfrm>
        </p:spPr>
        <p:txBody>
          <a:bodyPr/>
          <a:lstStyle/>
          <a:p>
            <a:r>
              <a:rPr lang="en-US" sz="2800" dirty="0"/>
              <a:t>CDISC News </a:t>
            </a:r>
            <a:r>
              <a:rPr lang="en-US" sz="2800" dirty="0" smtClean="0"/>
              <a:t>- PhUSE Working </a:t>
            </a:r>
            <a:r>
              <a:rPr lang="en-US" sz="2800" dirty="0"/>
              <a:t>Groups</a:t>
            </a:r>
            <a:br>
              <a:rPr lang="en-US" sz="2800" dirty="0"/>
            </a:br>
            <a:r>
              <a:rPr lang="en-US" sz="2000" dirty="0">
                <a:hlinkClick r:id="rId3"/>
              </a:rPr>
              <a:t>http://</a:t>
            </a:r>
            <a:r>
              <a:rPr lang="en-US" sz="2000" dirty="0" smtClean="0">
                <a:hlinkClick r:id="rId3"/>
              </a:rPr>
              <a:t>www.phuse.eu/optimizing-data-standards</a:t>
            </a:r>
            <a:r>
              <a:rPr lang="en-US" sz="2000" dirty="0" smtClean="0"/>
              <a:t> </a:t>
            </a:r>
            <a:endParaRPr lang="en-GB" sz="2800" dirty="0"/>
          </a:p>
        </p:txBody>
      </p:sp>
    </p:spTree>
    <p:extLst>
      <p:ext uri="{BB962C8B-B14F-4D97-AF65-F5344CB8AC3E}">
        <p14:creationId xmlns:p14="http://schemas.microsoft.com/office/powerpoint/2010/main" val="162463185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sz="2800" dirty="0" err="1" smtClean="0"/>
              <a:t>Optimizing</a:t>
            </a:r>
            <a:r>
              <a:rPr lang="fr-FR" sz="2800" dirty="0" smtClean="0"/>
              <a:t> the Use of Data Standards (</a:t>
            </a:r>
            <a:r>
              <a:rPr lang="fr-FR" sz="2800" dirty="0" err="1" smtClean="0"/>
              <a:t>cont</a:t>
            </a:r>
            <a:r>
              <a:rPr lang="fr-FR" sz="2800" dirty="0" smtClean="0"/>
              <a:t>)</a:t>
            </a:r>
          </a:p>
          <a:p>
            <a:pPr>
              <a:spcBef>
                <a:spcPct val="30000"/>
              </a:spcBef>
            </a:pPr>
            <a:r>
              <a:rPr lang="en-US" sz="2800" dirty="0"/>
              <a:t>Standardizing Data Within the Inspection Site Selection Process</a:t>
            </a:r>
          </a:p>
          <a:p>
            <a:pPr>
              <a:spcBef>
                <a:spcPct val="30000"/>
              </a:spcBef>
            </a:pPr>
            <a:r>
              <a:rPr lang="en-US" sz="2800" dirty="0"/>
              <a:t>Study Data Standardization Plan (SDSP)</a:t>
            </a:r>
            <a:endParaRPr lang="en-US" sz="2800" dirty="0" smtClean="0"/>
          </a:p>
        </p:txBody>
      </p:sp>
      <p:sp>
        <p:nvSpPr>
          <p:cNvPr id="5" name="Title 3"/>
          <p:cNvSpPr>
            <a:spLocks noGrp="1"/>
          </p:cNvSpPr>
          <p:nvPr>
            <p:ph type="title"/>
          </p:nvPr>
        </p:nvSpPr>
        <p:spPr>
          <a:xfrm>
            <a:off x="728351" y="254000"/>
            <a:ext cx="7903029" cy="868363"/>
          </a:xfrm>
        </p:spPr>
        <p:txBody>
          <a:bodyPr/>
          <a:lstStyle/>
          <a:p>
            <a:r>
              <a:rPr lang="en-US" sz="2800" dirty="0"/>
              <a:t>CDISC News </a:t>
            </a:r>
            <a:r>
              <a:rPr lang="en-US" sz="2800" dirty="0" smtClean="0"/>
              <a:t>- PhUSE Working </a:t>
            </a:r>
            <a:r>
              <a:rPr lang="en-US" sz="2800" dirty="0"/>
              <a:t>Groups</a:t>
            </a:r>
            <a:br>
              <a:rPr lang="en-US" sz="2800" dirty="0"/>
            </a:br>
            <a:r>
              <a:rPr lang="en-US" sz="2000" dirty="0">
                <a:hlinkClick r:id="rId3"/>
              </a:rPr>
              <a:t>http://</a:t>
            </a:r>
            <a:r>
              <a:rPr lang="en-US" sz="2000" dirty="0" smtClean="0">
                <a:hlinkClick r:id="rId3"/>
              </a:rPr>
              <a:t>www.phuse.eu/optimizing-data-standards</a:t>
            </a:r>
            <a:r>
              <a:rPr lang="en-US" sz="2000" dirty="0" smtClean="0"/>
              <a:t> </a:t>
            </a:r>
            <a:endParaRPr lang="en-GB" sz="2800" dirty="0"/>
          </a:p>
        </p:txBody>
      </p:sp>
    </p:spTree>
    <p:extLst>
      <p:ext uri="{BB962C8B-B14F-4D97-AF65-F5344CB8AC3E}">
        <p14:creationId xmlns:p14="http://schemas.microsoft.com/office/powerpoint/2010/main" val="247418656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a:t>CDISC </a:t>
            </a:r>
            <a:r>
              <a:rPr lang="en-US" sz="2800" dirty="0" smtClean="0"/>
              <a:t>News – Use of LOINC</a:t>
            </a:r>
            <a:endParaRPr lang="en-GB" sz="2800" dirty="0"/>
          </a:p>
        </p:txBody>
      </p:sp>
      <p:sp>
        <p:nvSpPr>
          <p:cNvPr id="6" name="Rectangle 3"/>
          <p:cNvSpPr>
            <a:spLocks noGrp="1" noChangeArrowheads="1"/>
          </p:cNvSpPr>
          <p:nvPr>
            <p:ph idx="1"/>
          </p:nvPr>
        </p:nvSpPr>
        <p:spPr>
          <a:xfrm>
            <a:off x="742694" y="1196752"/>
            <a:ext cx="7507226" cy="3222848"/>
          </a:xfrm>
        </p:spPr>
        <p:txBody>
          <a:bodyPr>
            <a:normAutofit/>
          </a:bodyPr>
          <a:lstStyle/>
          <a:p>
            <a:pPr>
              <a:spcBef>
                <a:spcPct val="30000"/>
              </a:spcBef>
            </a:pPr>
            <a:r>
              <a:rPr lang="en-US" sz="2800" dirty="0"/>
              <a:t>Goal: make recommendations to support the Mar 2018 mandate</a:t>
            </a:r>
          </a:p>
          <a:p>
            <a:pPr>
              <a:spcBef>
                <a:spcPct val="30000"/>
              </a:spcBef>
            </a:pPr>
            <a:r>
              <a:rPr lang="en-US" sz="2800" dirty="0"/>
              <a:t>Membership: CDISC, FDA, NIH and </a:t>
            </a:r>
            <a:r>
              <a:rPr lang="en-US" sz="2800" dirty="0" err="1"/>
              <a:t>Regenstrief</a:t>
            </a:r>
            <a:endParaRPr lang="en-US" sz="2800" dirty="0"/>
          </a:p>
          <a:p>
            <a:pPr>
              <a:spcBef>
                <a:spcPct val="30000"/>
              </a:spcBef>
            </a:pPr>
            <a:r>
              <a:rPr lang="en-US" sz="2800" dirty="0"/>
              <a:t>Deliverable: Recommendations Document by late 2017</a:t>
            </a:r>
            <a:endParaRPr lang="en-US" sz="2800" dirty="0" smtClean="0"/>
          </a:p>
        </p:txBody>
      </p:sp>
      <p:sp>
        <p:nvSpPr>
          <p:cNvPr id="2" name="Rectangle 1"/>
          <p:cNvSpPr/>
          <p:nvPr/>
        </p:nvSpPr>
        <p:spPr>
          <a:xfrm>
            <a:off x="780592" y="5883255"/>
            <a:ext cx="8048448" cy="307777"/>
          </a:xfrm>
          <a:prstGeom prst="rect">
            <a:avLst/>
          </a:prstGeom>
        </p:spPr>
        <p:txBody>
          <a:bodyPr wrap="square">
            <a:spAutoFit/>
          </a:bodyPr>
          <a:lstStyle/>
          <a:p>
            <a:r>
              <a:rPr lang="en-US" sz="1400" dirty="0">
                <a:hlinkClick r:id="rId3"/>
              </a:rPr>
              <a:t>http://</a:t>
            </a:r>
            <a:r>
              <a:rPr lang="en-US" sz="1400" dirty="0" smtClean="0">
                <a:hlinkClick r:id="rId3"/>
              </a:rPr>
              <a:t>www.xml4pharma.com/publications/Use_of_LOINC_UCUM_in_SDTM_and_SEND.pdf</a:t>
            </a:r>
            <a:r>
              <a:rPr lang="en-US" sz="1400" dirty="0" smtClean="0"/>
              <a:t> </a:t>
            </a:r>
            <a:endParaRPr lang="en-US" sz="1400" dirty="0"/>
          </a:p>
        </p:txBody>
      </p:sp>
    </p:spTree>
    <p:extLst>
      <p:ext uri="{BB962C8B-B14F-4D97-AF65-F5344CB8AC3E}">
        <p14:creationId xmlns:p14="http://schemas.microsoft.com/office/powerpoint/2010/main" val="135939522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4</a:t>
            </a:fld>
            <a:endParaRPr lang="en-US" smtClean="0"/>
          </a:p>
        </p:txBody>
      </p:sp>
      <p:sp>
        <p:nvSpPr>
          <p:cNvPr id="9220" name="Title 5"/>
          <p:cNvSpPr>
            <a:spLocks noGrp="1"/>
          </p:cNvSpPr>
          <p:nvPr>
            <p:ph type="title"/>
          </p:nvPr>
        </p:nvSpPr>
        <p:spPr>
          <a:xfrm>
            <a:off x="1379538" y="2735121"/>
            <a:ext cx="7231062" cy="1662708"/>
          </a:xfrm>
        </p:spPr>
        <p:txBody>
          <a:bodyPr/>
          <a:lstStyle/>
          <a:p>
            <a:r>
              <a:rPr lang="fr-FR" sz="3600" b="0" dirty="0" err="1" smtClean="0"/>
              <a:t>Risposte</a:t>
            </a:r>
            <a:r>
              <a:rPr lang="fr-FR" sz="3600" b="0" dirty="0" smtClean="0"/>
              <a:t> </a:t>
            </a:r>
            <a:r>
              <a:rPr lang="fr-FR" sz="3600" b="0" dirty="0" err="1" smtClean="0"/>
              <a:t>Questionario</a:t>
            </a:r>
            <a:r>
              <a:rPr lang="fr-FR" sz="3600" b="0" dirty="0" smtClean="0"/>
              <a:t> </a:t>
            </a:r>
            <a:r>
              <a:rPr lang="fr-FR" sz="3600" b="0" dirty="0" err="1" smtClean="0"/>
              <a:t>Partecipanti</a:t>
            </a:r>
            <a:r>
              <a:rPr lang="fr-FR" sz="3600" b="0" dirty="0" smtClean="0"/>
              <a:t/>
            </a:r>
            <a:br>
              <a:rPr lang="fr-FR" sz="3600" b="0" dirty="0" smtClean="0"/>
            </a:br>
            <a:r>
              <a:rPr lang="fr-FR" sz="3600" b="0" dirty="0"/>
              <a:t/>
            </a:r>
            <a:br>
              <a:rPr lang="fr-FR" sz="3600" b="0" dirty="0"/>
            </a:br>
            <a:endParaRPr lang="en-US" sz="2400" b="0" dirty="0" smtClean="0"/>
          </a:p>
        </p:txBody>
      </p:sp>
    </p:spTree>
    <p:extLst>
      <p:ext uri="{BB962C8B-B14F-4D97-AF65-F5344CB8AC3E}">
        <p14:creationId xmlns:p14="http://schemas.microsoft.com/office/powerpoint/2010/main" val="16464612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728351" y="254000"/>
            <a:ext cx="7903029" cy="868363"/>
          </a:xfrm>
        </p:spPr>
        <p:txBody>
          <a:bodyPr/>
          <a:lstStyle/>
          <a:p>
            <a:r>
              <a:rPr lang="en-US" sz="2800" dirty="0" err="1" smtClean="0"/>
              <a:t>Risposte</a:t>
            </a:r>
            <a:r>
              <a:rPr lang="en-US" sz="2800" dirty="0" smtClean="0"/>
              <a:t> </a:t>
            </a:r>
            <a:r>
              <a:rPr lang="en-US" sz="2800" dirty="0" err="1" smtClean="0"/>
              <a:t>Questionario</a:t>
            </a:r>
            <a:r>
              <a:rPr lang="en-US" sz="2800" dirty="0" smtClean="0"/>
              <a:t> </a:t>
            </a:r>
            <a:r>
              <a:rPr lang="en-US" sz="2800" dirty="0" err="1" smtClean="0"/>
              <a:t>Partecipanti</a:t>
            </a:r>
            <a:endParaRPr lang="en-GB" sz="2800" dirty="0"/>
          </a:p>
        </p:txBody>
      </p:sp>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1. </a:t>
            </a:r>
            <a:r>
              <a:rPr lang="fr-FR" dirty="0" err="1" smtClean="0"/>
              <a:t>Ruolo</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147" y="1713633"/>
            <a:ext cx="7271471" cy="45910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2999967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a:t>2</a:t>
            </a:r>
            <a:r>
              <a:rPr lang="fr-FR" dirty="0" smtClean="0"/>
              <a:t>. </a:t>
            </a:r>
            <a:r>
              <a:rPr lang="fr-FR" dirty="0" err="1" smtClean="0"/>
              <a:t>Principali</a:t>
            </a:r>
            <a:r>
              <a:rPr lang="fr-FR" dirty="0" smtClean="0"/>
              <a:t> </a:t>
            </a:r>
            <a:r>
              <a:rPr lang="fr-FR" dirty="0" err="1" smtClean="0"/>
              <a:t>Aree</a:t>
            </a:r>
            <a:r>
              <a:rPr lang="fr-FR" dirty="0" smtClean="0"/>
              <a:t> </a:t>
            </a:r>
            <a:r>
              <a:rPr lang="fr-FR" dirty="0" err="1" smtClean="0"/>
              <a:t>Terapeutiche</a:t>
            </a:r>
            <a:endParaRPr lang="en-US" dirty="0"/>
          </a:p>
        </p:txBody>
      </p:sp>
      <p:sp>
        <p:nvSpPr>
          <p:cNvPr id="7" name="Title 3"/>
          <p:cNvSpPr>
            <a:spLocks noGrp="1"/>
          </p:cNvSpPr>
          <p:nvPr>
            <p:ph type="title"/>
          </p:nvPr>
        </p:nvSpPr>
        <p:spPr>
          <a:xfrm>
            <a:off x="728351" y="254000"/>
            <a:ext cx="7903029" cy="868363"/>
          </a:xfrm>
        </p:spPr>
        <p:txBody>
          <a:bodyPr/>
          <a:lstStyle/>
          <a:p>
            <a:r>
              <a:rPr lang="en-US" sz="2800" dirty="0" err="1" smtClean="0"/>
              <a:t>Risposte</a:t>
            </a:r>
            <a:r>
              <a:rPr lang="en-US" sz="2800" dirty="0" smtClean="0"/>
              <a:t> </a:t>
            </a:r>
            <a:r>
              <a:rPr lang="en-US" sz="2800" dirty="0" err="1" smtClean="0"/>
              <a:t>Questionario</a:t>
            </a:r>
            <a:r>
              <a:rPr lang="en-US" sz="2800" dirty="0" smtClean="0"/>
              <a:t> </a:t>
            </a:r>
            <a:r>
              <a:rPr lang="en-US" sz="2800" dirty="0" err="1" smtClean="0"/>
              <a:t>Partecipanti</a:t>
            </a:r>
            <a:endParaRPr lang="en-GB" sz="2800"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7209" y="1686787"/>
            <a:ext cx="7833210" cy="43815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345183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742693" y="1196752"/>
            <a:ext cx="7251379" cy="4968552"/>
          </a:xfrm>
        </p:spPr>
        <p:txBody>
          <a:bodyPr>
            <a:normAutofit/>
          </a:bodyPr>
          <a:lstStyle/>
          <a:p>
            <a:pPr marL="0" indent="0">
              <a:spcBef>
                <a:spcPct val="30000"/>
              </a:spcBef>
              <a:buNone/>
            </a:pPr>
            <a:r>
              <a:rPr lang="fr-FR" dirty="0" smtClean="0"/>
              <a:t>3. </a:t>
            </a:r>
            <a:r>
              <a:rPr lang="fr-FR" dirty="0" err="1" smtClean="0"/>
              <a:t>Esperienza</a:t>
            </a:r>
            <a:r>
              <a:rPr lang="fr-FR" dirty="0" smtClean="0"/>
              <a:t> con Standard CDISC</a:t>
            </a:r>
            <a:endParaRPr lang="en-US" dirty="0"/>
          </a:p>
        </p:txBody>
      </p:sp>
      <p:sp>
        <p:nvSpPr>
          <p:cNvPr id="5" name="Title 3"/>
          <p:cNvSpPr>
            <a:spLocks noGrp="1"/>
          </p:cNvSpPr>
          <p:nvPr>
            <p:ph type="title"/>
          </p:nvPr>
        </p:nvSpPr>
        <p:spPr>
          <a:xfrm>
            <a:off x="728351" y="254000"/>
            <a:ext cx="7903029" cy="868363"/>
          </a:xfrm>
        </p:spPr>
        <p:txBody>
          <a:bodyPr/>
          <a:lstStyle/>
          <a:p>
            <a:r>
              <a:rPr lang="en-US" sz="2800" dirty="0" err="1" smtClean="0"/>
              <a:t>Risposte</a:t>
            </a:r>
            <a:r>
              <a:rPr lang="en-US" sz="2800" dirty="0" smtClean="0"/>
              <a:t> </a:t>
            </a:r>
            <a:r>
              <a:rPr lang="en-US" sz="2800" dirty="0" err="1" smtClean="0"/>
              <a:t>Questionario</a:t>
            </a:r>
            <a:r>
              <a:rPr lang="en-US" sz="2800" dirty="0" smtClean="0"/>
              <a:t> </a:t>
            </a:r>
            <a:r>
              <a:rPr lang="en-US" sz="2800" dirty="0" err="1" smtClean="0"/>
              <a:t>Partecipanti</a:t>
            </a:r>
            <a:endParaRPr lang="en-GB" sz="28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6553" y="1686791"/>
            <a:ext cx="7504074" cy="4229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81019658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3"/>
          <p:cNvSpPr>
            <a:spLocks noGrp="1" noChangeArrowheads="1"/>
          </p:cNvSpPr>
          <p:nvPr>
            <p:ph idx="1"/>
          </p:nvPr>
        </p:nvSpPr>
        <p:spPr>
          <a:xfrm>
            <a:off x="742693" y="670262"/>
            <a:ext cx="8086347" cy="4968552"/>
          </a:xfrm>
        </p:spPr>
        <p:txBody>
          <a:bodyPr>
            <a:normAutofit/>
          </a:bodyPr>
          <a:lstStyle/>
          <a:p>
            <a:pPr marL="0" indent="0">
              <a:spcBef>
                <a:spcPct val="30000"/>
              </a:spcBef>
              <a:buNone/>
            </a:pPr>
            <a:r>
              <a:rPr lang="fr-FR" dirty="0"/>
              <a:t>4. </a:t>
            </a:r>
            <a:r>
              <a:rPr lang="fr-FR" dirty="0" err="1"/>
              <a:t>Esperienza</a:t>
            </a:r>
            <a:r>
              <a:rPr lang="fr-FR" dirty="0"/>
              <a:t> con data </a:t>
            </a:r>
            <a:r>
              <a:rPr lang="fr-FR" dirty="0" err="1"/>
              <a:t>submission</a:t>
            </a:r>
            <a:r>
              <a:rPr lang="fr-FR" dirty="0"/>
              <a:t> </a:t>
            </a:r>
            <a:r>
              <a:rPr lang="fr-FR" dirty="0" err="1"/>
              <a:t>utilizzando</a:t>
            </a:r>
            <a:r>
              <a:rPr lang="fr-FR" dirty="0"/>
              <a:t> standard CDISC (es. FDA Integrated of </a:t>
            </a:r>
            <a:r>
              <a:rPr lang="fr-FR" dirty="0" err="1"/>
              <a:t>Safety</a:t>
            </a:r>
            <a:r>
              <a:rPr lang="fr-FR" dirty="0"/>
              <a:t> </a:t>
            </a:r>
            <a:r>
              <a:rPr lang="fr-FR" dirty="0" err="1"/>
              <a:t>Summary</a:t>
            </a:r>
            <a:r>
              <a:rPr lang="fr-FR" dirty="0" smtClean="0"/>
              <a:t>)</a:t>
            </a:r>
            <a:endParaRPr lang="fr-FR" dirty="0"/>
          </a:p>
        </p:txBody>
      </p:sp>
      <p:sp>
        <p:nvSpPr>
          <p:cNvPr id="5" name="Title 3"/>
          <p:cNvSpPr>
            <a:spLocks noGrp="1"/>
          </p:cNvSpPr>
          <p:nvPr>
            <p:ph type="title"/>
          </p:nvPr>
        </p:nvSpPr>
        <p:spPr>
          <a:xfrm>
            <a:off x="728351" y="0"/>
            <a:ext cx="7903029" cy="595873"/>
          </a:xfrm>
        </p:spPr>
        <p:txBody>
          <a:bodyPr/>
          <a:lstStyle/>
          <a:p>
            <a:r>
              <a:rPr lang="en-US" sz="2800" dirty="0" err="1" smtClean="0"/>
              <a:t>Risposte</a:t>
            </a:r>
            <a:r>
              <a:rPr lang="en-US" sz="2800" dirty="0" smtClean="0"/>
              <a:t> </a:t>
            </a:r>
            <a:r>
              <a:rPr lang="en-US" sz="2800" dirty="0" err="1" smtClean="0"/>
              <a:t>Questionario</a:t>
            </a:r>
            <a:r>
              <a:rPr lang="en-US" sz="2800" dirty="0" smtClean="0"/>
              <a:t> </a:t>
            </a:r>
            <a:r>
              <a:rPr lang="en-US" sz="2800" dirty="0" err="1" smtClean="0"/>
              <a:t>Partecipanti</a:t>
            </a:r>
            <a:endParaRPr lang="en-GB" sz="2800"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9108" y="1495842"/>
            <a:ext cx="7012565" cy="48025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7108839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Slide Number Placeholder 3"/>
          <p:cNvSpPr>
            <a:spLocks noGrp="1"/>
          </p:cNvSpPr>
          <p:nvPr>
            <p:ph type="sldNum" sz="quarter" idx="10"/>
          </p:nvPr>
        </p:nvSpPr>
        <p:spPr>
          <a:xfrm>
            <a:off x="7010400" y="6492875"/>
            <a:ext cx="2133600" cy="350838"/>
          </a:xfrm>
          <a:noFill/>
        </p:spPr>
        <p:txBody>
          <a:bodyPr/>
          <a:lstStyle/>
          <a:p>
            <a:fld id="{E54A8919-8B70-445B-AA57-916A80257CF9}" type="slidenum">
              <a:rPr lang="en-US" smtClean="0"/>
              <a:pPr/>
              <a:t>9</a:t>
            </a:fld>
            <a:endParaRPr lang="en-US" smtClean="0"/>
          </a:p>
        </p:txBody>
      </p:sp>
      <p:sp>
        <p:nvSpPr>
          <p:cNvPr id="9220" name="Title 5"/>
          <p:cNvSpPr>
            <a:spLocks noGrp="1"/>
          </p:cNvSpPr>
          <p:nvPr>
            <p:ph type="title"/>
          </p:nvPr>
        </p:nvSpPr>
        <p:spPr>
          <a:xfrm>
            <a:off x="1379538" y="2735121"/>
            <a:ext cx="7231062" cy="1662708"/>
          </a:xfrm>
        </p:spPr>
        <p:txBody>
          <a:bodyPr/>
          <a:lstStyle/>
          <a:p>
            <a:r>
              <a:rPr lang="fr-FR" sz="3600" b="0" dirty="0" smtClean="0"/>
              <a:t>CDISC in a </a:t>
            </a:r>
            <a:r>
              <a:rPr lang="fr-FR" sz="3600" b="0" dirty="0" err="1" smtClean="0"/>
              <a:t>Nutshell</a:t>
            </a:r>
            <a:r>
              <a:rPr lang="fr-FR" sz="3600" b="0" dirty="0" smtClean="0"/>
              <a:t/>
            </a:r>
            <a:br>
              <a:rPr lang="fr-FR" sz="3600" b="0" dirty="0" smtClean="0"/>
            </a:br>
            <a:r>
              <a:rPr lang="fr-FR" sz="3600" b="0" dirty="0"/>
              <a:t/>
            </a:r>
            <a:br>
              <a:rPr lang="fr-FR" sz="3600" b="0" dirty="0"/>
            </a:br>
            <a:endParaRPr lang="en-US" sz="2400" b="0" dirty="0" smtClean="0"/>
          </a:p>
        </p:txBody>
      </p:sp>
    </p:spTree>
    <p:extLst>
      <p:ext uri="{BB962C8B-B14F-4D97-AF65-F5344CB8AC3E}">
        <p14:creationId xmlns:p14="http://schemas.microsoft.com/office/powerpoint/2010/main" val="410688432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VARPPTCOMPATIBLERD03" val="RXP"/>
  <p:tag name="VARPPTTYPE" val="RXP"/>
  <p:tag name="VARPPTSLIDEFORMAT" val="RXP"/>
  <p:tag name="VARPPTCOMPATIBLE4" val="RXP"/>
  <p:tag name="VARSAVEMESSAGETIMESTAMP" val="RXP17/09/2015"/>
</p:tagLst>
</file>

<file path=ppt/theme/theme1.xml><?xml version="1.0" encoding="utf-8"?>
<a:theme xmlns:a="http://schemas.openxmlformats.org/drawingml/2006/main" name="Default Design">
  <a:themeElements>
    <a:clrScheme name="">
      <a:dk1>
        <a:srgbClr val="000000"/>
      </a:dk1>
      <a:lt1>
        <a:srgbClr val="FFFFFF"/>
      </a:lt1>
      <a:dk2>
        <a:srgbClr val="000000"/>
      </a:dk2>
      <a:lt2>
        <a:srgbClr val="808080"/>
      </a:lt2>
      <a:accent1>
        <a:srgbClr val="6A9A7B"/>
      </a:accent1>
      <a:accent2>
        <a:srgbClr val="004960"/>
      </a:accent2>
      <a:accent3>
        <a:srgbClr val="FFFFFF"/>
      </a:accent3>
      <a:accent4>
        <a:srgbClr val="000000"/>
      </a:accent4>
      <a:accent5>
        <a:srgbClr val="B9CABF"/>
      </a:accent5>
      <a:accent6>
        <a:srgbClr val="004156"/>
      </a:accent6>
      <a:hlink>
        <a:srgbClr val="677882"/>
      </a:hlink>
      <a:folHlink>
        <a:srgbClr val="B4CCBD"/>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efault Design 13">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99CC00"/>
        </a:folHlink>
      </a:clrScheme>
      <a:clrMap bg1="lt1" tx1="dk1" bg2="lt2" tx2="dk2" accent1="accent1" accent2="accent2" accent3="accent3" accent4="accent4" accent5="accent5" accent6="accent6" hlink="hlink" folHlink="folHlink"/>
    </a:extraClrScheme>
    <a:extraClrScheme>
      <a:clrScheme name="Default Design 14">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D4DEDF"/>
        </a:folHlink>
      </a:clrScheme>
      <a:clrMap bg1="lt1" tx1="dk1" bg2="lt2" tx2="dk2" accent1="accent1" accent2="accent2" accent3="accent3" accent4="accent4" accent5="accent5" accent6="accent6" hlink="hlink" folHlink="folHlink"/>
    </a:extraClrScheme>
    <a:extraClrScheme>
      <a:clrScheme name="Default Design 15">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BE0E3"/>
        </a:folHlink>
      </a:clrScheme>
      <a:clrMap bg1="lt1" tx1="dk1" bg2="lt2" tx2="dk2" accent1="accent1" accent2="accent2" accent3="accent3" accent4="accent4" accent5="accent5" accent6="accent6" hlink="hlink" folHlink="folHlink"/>
    </a:extraClrScheme>
    <a:extraClrScheme>
      <a:clrScheme name="Default Design 16">
        <a:dk1>
          <a:srgbClr val="000000"/>
        </a:dk1>
        <a:lt1>
          <a:srgbClr val="FFFFFF"/>
        </a:lt1>
        <a:dk2>
          <a:srgbClr val="000000"/>
        </a:dk2>
        <a:lt2>
          <a:srgbClr val="808080"/>
        </a:lt2>
        <a:accent1>
          <a:srgbClr val="6A9A7B"/>
        </a:accent1>
        <a:accent2>
          <a:srgbClr val="003343"/>
        </a:accent2>
        <a:accent3>
          <a:srgbClr val="FFFFFF"/>
        </a:accent3>
        <a:accent4>
          <a:srgbClr val="000000"/>
        </a:accent4>
        <a:accent5>
          <a:srgbClr val="B9CABF"/>
        </a:accent5>
        <a:accent6>
          <a:srgbClr val="002D3C"/>
        </a:accent6>
        <a:hlink>
          <a:srgbClr val="677882"/>
        </a:hlink>
        <a:folHlink>
          <a:srgbClr val="B4CCBD"/>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cc9af988-dd0b-489a-8207-cf5186c6ed97">NYRUUDRVYRWM-111-16</_dlc_DocId>
    <_dlc_DocIdUrl xmlns="cc9af988-dd0b-489a-8207-cf5186c6ed97">
      <Url>http://portal.cdisc.org/CDISC User Networks/Europe/Italian Language/_layouts/DocIdRedir.aspx?ID=NYRUUDRVYRWM-111-16</Url>
      <Description>NYRUUDRVYRWM-111-16</Description>
    </_dlc_DocIdUrl>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E00C979D32A64FBA4E12F46E49F104" ma:contentTypeVersion="1" ma:contentTypeDescription="Create a new document." ma:contentTypeScope="" ma:versionID="8a9a2b9c34e543670a5de6a87a80900d">
  <xsd:schema xmlns:xsd="http://www.w3.org/2001/XMLSchema" xmlns:xs="http://www.w3.org/2001/XMLSchema" xmlns:p="http://schemas.microsoft.com/office/2006/metadata/properties" xmlns:ns2="cc9af988-dd0b-489a-8207-cf5186c6ed97" targetNamespace="http://schemas.microsoft.com/office/2006/metadata/properties" ma:root="true" ma:fieldsID="524b61af9e04c2dd5752115ca156025f" ns2:_="">
    <xsd:import namespace="cc9af988-dd0b-489a-8207-cf5186c6ed97"/>
    <xsd:element name="properties">
      <xsd:complexType>
        <xsd:sequence>
          <xsd:element name="documentManagement">
            <xsd:complexType>
              <xsd:all>
                <xsd:element ref="ns2:_dlc_DocId" minOccurs="0"/>
                <xsd:element ref="ns2:_dlc_DocIdUrl" minOccurs="0"/>
                <xsd:element ref="ns2:_dlc_DocIdPersistI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c9af988-dd0b-489a-8207-cf5186c6ed97"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mso-contentType ?>
<spe:Receivers xmlns:spe="http://schemas.microsoft.com/sharepoint/events">
  <Receiver>
    <Name>Document ID Generator</Name>
    <Synchronization>Synchronous</Synchronization>
    <Type>10001</Type>
    <SequenceNumber>1000</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10002</Type>
    <SequenceNumber>1001</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10004</Type>
    <SequenceNumber>1002</SequenceNumber>
    <Assembly>Microsoft.Office.DocumentManagement, Version=14.0.0.0, Culture=neutral, PublicKeyToken=71e9bce111e9429c</Assembly>
    <Class>Microsoft.Office.DocumentManagement.Internal.DocIdHandler</Class>
    <Data/>
    <Filter/>
  </Receiver>
  <Receiver>
    <Name>Document ID Generator</Name>
    <Synchronization>Synchronous</Synchronization>
    <Type>10006</Type>
    <SequenceNumber>1003</SequenceNumber>
    <Assembly>Microsoft.Office.DocumentManagement, Version=14.0.0.0, Culture=neutral, PublicKeyToken=71e9bce111e9429c</Assembly>
    <Class>Microsoft.Office.DocumentManagement.Internal.DocIdHandler</Class>
    <Data/>
    <Filter/>
  </Receiver>
</spe:Receivers>
</file>

<file path=customXml/itemProps1.xml><?xml version="1.0" encoding="utf-8"?>
<ds:datastoreItem xmlns:ds="http://schemas.openxmlformats.org/officeDocument/2006/customXml" ds:itemID="{DA7CC16C-AB13-4246-BDF8-E211D1011046}">
  <ds:schemaRefs>
    <ds:schemaRef ds:uri="http://schemas.microsoft.com/office/2006/metadata/properties"/>
    <ds:schemaRef ds:uri="http://schemas.microsoft.com/office/infopath/2007/PartnerControls"/>
    <ds:schemaRef ds:uri="cc9af988-dd0b-489a-8207-cf5186c6ed97"/>
  </ds:schemaRefs>
</ds:datastoreItem>
</file>

<file path=customXml/itemProps2.xml><?xml version="1.0" encoding="utf-8"?>
<ds:datastoreItem xmlns:ds="http://schemas.openxmlformats.org/officeDocument/2006/customXml" ds:itemID="{37DBDAD6-E35C-4575-8A3B-113620ABA2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c9af988-dd0b-489a-8207-cf5186c6ed9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308D729-1D99-4B63-A456-050B1A4CD6E5}">
  <ds:schemaRefs>
    <ds:schemaRef ds:uri="http://schemas.microsoft.com/sharepoint/v3/contenttype/forms"/>
  </ds:schemaRefs>
</ds:datastoreItem>
</file>

<file path=customXml/itemProps4.xml><?xml version="1.0" encoding="utf-8"?>
<ds:datastoreItem xmlns:ds="http://schemas.openxmlformats.org/officeDocument/2006/customXml" ds:itemID="{D611FBD3-50A6-43DC-AC4C-F61F0693FA8E}">
  <ds:schemaRefs>
    <ds:schemaRef ds:uri="http://schemas.microsoft.com/sharepoint/events"/>
  </ds:schemaRefs>
</ds:datastoreItem>
</file>

<file path=docProps/app.xml><?xml version="1.0" encoding="utf-8"?>
<Properties xmlns="http://schemas.openxmlformats.org/officeDocument/2006/extended-properties" xmlns:vt="http://schemas.openxmlformats.org/officeDocument/2006/docPropsVTypes">
  <TotalTime>31284</TotalTime>
  <Words>1534</Words>
  <Application>Microsoft Office PowerPoint</Application>
  <PresentationFormat>On-screen Show (4:3)</PresentationFormat>
  <Paragraphs>271</Paragraphs>
  <Slides>39</Slides>
  <Notes>15</Notes>
  <HiddenSlides>0</HiddenSlides>
  <MMClips>0</MMClips>
  <ScaleCrop>false</ScaleCrop>
  <HeadingPairs>
    <vt:vector size="4" baseType="variant">
      <vt:variant>
        <vt:lpstr>Theme</vt:lpstr>
      </vt:variant>
      <vt:variant>
        <vt:i4>2</vt:i4>
      </vt:variant>
      <vt:variant>
        <vt:lpstr>Slide Titles</vt:lpstr>
      </vt:variant>
      <vt:variant>
        <vt:i4>39</vt:i4>
      </vt:variant>
    </vt:vector>
  </HeadingPairs>
  <TitlesOfParts>
    <vt:vector size="41" baseType="lpstr">
      <vt:lpstr>Default Design</vt:lpstr>
      <vt:lpstr>Custom Design</vt:lpstr>
      <vt:lpstr>PowerPoint Presentation</vt:lpstr>
      <vt:lpstr>CDISC Italian UN Aggiornamento/Attività   CDISC Italian User Network Day 27 Ottobre 2017 Angelo Tinazzi (Cytel) - Silvia Faini (CROS NT) E3C members</vt:lpstr>
      <vt:lpstr>Agenda</vt:lpstr>
      <vt:lpstr>Risposte Questionario Partecipanti  </vt:lpstr>
      <vt:lpstr>Risposte Questionario Partecipanti</vt:lpstr>
      <vt:lpstr>Risposte Questionario Partecipanti</vt:lpstr>
      <vt:lpstr>Risposte Questionario Partecipanti</vt:lpstr>
      <vt:lpstr>Risposte Questionario Partecipanti</vt:lpstr>
      <vt:lpstr>CDISC in a Nutshell  </vt:lpstr>
      <vt:lpstr>CDISC in a Nutshell</vt:lpstr>
      <vt:lpstr>CDISC in a Nutshell</vt:lpstr>
      <vt:lpstr>CDISC in a Nutshell</vt:lpstr>
      <vt:lpstr>CDISC in a Nutshell – End to End</vt:lpstr>
      <vt:lpstr>CDISC in a Nutshell – What is not covering CDISC?</vt:lpstr>
      <vt:lpstr>CDISC in a Nutshell – Why use standards</vt:lpstr>
      <vt:lpstr>CDISC in a Nutshell – Access Resources www.cdisc.org </vt:lpstr>
      <vt:lpstr>CDISC in a Nutshell – FDA (USA)</vt:lpstr>
      <vt:lpstr>CDISC in a Nutshell – PMDA (Japan)</vt:lpstr>
      <vt:lpstr>CDISC in a Nutshell – Regulatory Requirements i.e. FDA</vt:lpstr>
      <vt:lpstr>CDISC in a Nutshell – Regulatory Requirements i.e. FDA (cont..and more)</vt:lpstr>
      <vt:lpstr>CDISC in a Nutshell – Regulatory Requirements – eCTD m5 folder</vt:lpstr>
      <vt:lpstr>CDISC Italian User Network v2.0  </vt:lpstr>
      <vt:lpstr>Italian CDISC User Network 2.0</vt:lpstr>
      <vt:lpstr>Italian CDISC User Network 2.0</vt:lpstr>
      <vt:lpstr>Italian CDISC User Network 2.0</vt:lpstr>
      <vt:lpstr>Italian CDISC User Network 2.0</vt:lpstr>
      <vt:lpstr>Italian CDISC User Network 2.0</vt:lpstr>
      <vt:lpstr>CDISC News </vt:lpstr>
      <vt:lpstr>CDISC News</vt:lpstr>
      <vt:lpstr>CDISC News https://www.cdisc.org/events/education/webinars  </vt:lpstr>
      <vt:lpstr>CDISC News https://www.cdisc.org/events/education/webinars  </vt:lpstr>
      <vt:lpstr>CDISC News https://www.cdisc.org/education/public-courses   </vt:lpstr>
      <vt:lpstr>CDISC News </vt:lpstr>
      <vt:lpstr>CDISC News </vt:lpstr>
      <vt:lpstr>CDISC News </vt:lpstr>
      <vt:lpstr>CDISC News - PhUSE Working Groups http://www.phuse.eu/optimizing-data-standards </vt:lpstr>
      <vt:lpstr>CDISC News - PhUSE Working Groups http://www.phuse.eu/optimizing-data-standards </vt:lpstr>
      <vt:lpstr>CDISC News - PhUSE Working Groups http://www.phuse.eu/optimizing-data-standards </vt:lpstr>
      <vt:lpstr>CDISC News – Use of LOINC</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Cain</dc:creator>
  <cp:lastModifiedBy>Angelo Tinazzi</cp:lastModifiedBy>
  <cp:revision>959</cp:revision>
  <cp:lastPrinted>2015-12-16T10:46:07Z</cp:lastPrinted>
  <dcterms:created xsi:type="dcterms:W3CDTF">2003-09-23T15:46:16Z</dcterms:created>
  <dcterms:modified xsi:type="dcterms:W3CDTF">2017-10-26T20:06:37Z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0x0101002CE00C979D32A64FBA4E12F46E49F104</vt:lpwstr>
  </property>
  <property fmtid="{D5CDD505-2E9C-101B-9397-08002B2CF9AE}" pid="3" name="_dlc_DocIdItemGuid">
    <vt:lpwstr>e43be99b-6c70-4757-8e34-7da7cecc0e1f</vt:lpwstr>
  </property>
</Properties>
</file>