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48" r:id="rId5"/>
  </p:sldMasterIdLst>
  <p:notesMasterIdLst>
    <p:notesMasterId r:id="rId19"/>
  </p:notesMasterIdLst>
  <p:handoutMasterIdLst>
    <p:handoutMasterId r:id="rId20"/>
  </p:handoutMasterIdLst>
  <p:sldIdLst>
    <p:sldId id="298" r:id="rId6"/>
    <p:sldId id="299" r:id="rId7"/>
    <p:sldId id="301" r:id="rId8"/>
    <p:sldId id="259" r:id="rId9"/>
    <p:sldId id="335" r:id="rId10"/>
    <p:sldId id="302" r:id="rId11"/>
    <p:sldId id="329" r:id="rId12"/>
    <p:sldId id="336" r:id="rId13"/>
    <p:sldId id="303" r:id="rId14"/>
    <p:sldId id="337" r:id="rId15"/>
    <p:sldId id="304" r:id="rId16"/>
    <p:sldId id="333" r:id="rId17"/>
    <p:sldId id="276" r:id="rId18"/>
  </p:sldIdLst>
  <p:sldSz cx="9144000" cy="6858000" type="screen4x3"/>
  <p:notesSz cx="7010400" cy="92233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15:clr>
            <a:srgbClr val="A4A3A4"/>
          </p15:clr>
        </p15:guide>
        <p15:guide id="2">
          <p15:clr>
            <a:srgbClr val="A4A3A4"/>
          </p15:clr>
        </p15:guide>
      </p15:sldGuideLst>
    </p:ext>
    <p:ext uri="{2D200454-40CA-4A62-9FC3-DE9A4176ACB9}">
      <p15:notesGuideLst xmlns:p15="http://schemas.microsoft.com/office/powerpoint/2012/main">
        <p15:guide id="1" orient="horz" pos="2905">
          <p15:clr>
            <a:srgbClr val="A4A3A4"/>
          </p15:clr>
        </p15:guide>
        <p15:guide id="2" pos="2208">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0203"/>
    <a:srgbClr val="EBEBEB"/>
    <a:srgbClr val="E6E6E6"/>
    <a:srgbClr val="002C77"/>
    <a:srgbClr val="451E4D"/>
    <a:srgbClr val="E1E8F6"/>
    <a:srgbClr val="C2D1EC"/>
    <a:srgbClr val="114045"/>
    <a:srgbClr val="414141"/>
    <a:srgbClr val="C2D2E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833" autoAdjust="0"/>
    <p:restoredTop sz="98705" autoAdjust="0"/>
  </p:normalViewPr>
  <p:slideViewPr>
    <p:cSldViewPr snapToGrid="0" showGuides="1">
      <p:cViewPr varScale="1">
        <p:scale>
          <a:sx n="83" d="100"/>
          <a:sy n="83" d="100"/>
        </p:scale>
        <p:origin x="1380" y="90"/>
      </p:cViewPr>
      <p:guideLst>
        <p:guide orient="horz"/>
        <p:guide/>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66" d="100"/>
          <a:sy n="66" d="100"/>
        </p:scale>
        <p:origin x="-3270" y="-114"/>
      </p:cViewPr>
      <p:guideLst>
        <p:guide orient="horz" pos="2905"/>
        <p:guide pos="2208"/>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196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1963"/>
          </a:xfrm>
          <a:prstGeom prst="rect">
            <a:avLst/>
          </a:prstGeom>
        </p:spPr>
        <p:txBody>
          <a:bodyPr vert="horz" lIns="91440" tIns="45720" rIns="91440" bIns="45720" rtlCol="0"/>
          <a:lstStyle>
            <a:lvl1pPr algn="r">
              <a:defRPr sz="1200"/>
            </a:lvl1pPr>
          </a:lstStyle>
          <a:p>
            <a:fld id="{D7A1272F-01FE-45D9-800A-B2CA375D3891}" type="datetimeFigureOut">
              <a:rPr lang="en-US" smtClean="0"/>
              <a:t>3/1/2019</a:t>
            </a:fld>
            <a:endParaRPr lang="en-US"/>
          </a:p>
        </p:txBody>
      </p:sp>
      <p:sp>
        <p:nvSpPr>
          <p:cNvPr id="4" name="Footer Placeholder 3"/>
          <p:cNvSpPr>
            <a:spLocks noGrp="1"/>
          </p:cNvSpPr>
          <p:nvPr>
            <p:ph type="ftr" sz="quarter" idx="2"/>
          </p:nvPr>
        </p:nvSpPr>
        <p:spPr>
          <a:xfrm>
            <a:off x="0" y="8759825"/>
            <a:ext cx="3038475" cy="4619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759825"/>
            <a:ext cx="3038475" cy="461963"/>
          </a:xfrm>
          <a:prstGeom prst="rect">
            <a:avLst/>
          </a:prstGeom>
        </p:spPr>
        <p:txBody>
          <a:bodyPr vert="horz" lIns="91440" tIns="45720" rIns="91440" bIns="45720" rtlCol="0" anchor="b"/>
          <a:lstStyle>
            <a:lvl1pPr algn="r">
              <a:defRPr sz="1200"/>
            </a:lvl1pPr>
          </a:lstStyle>
          <a:p>
            <a:fld id="{D397BD20-09D8-4135-8A1C-60449D347C3C}" type="slidenum">
              <a:rPr lang="en-US" smtClean="0"/>
              <a:t>‹#›</a:t>
            </a:fld>
            <a:endParaRPr lang="en-US"/>
          </a:p>
        </p:txBody>
      </p:sp>
    </p:spTree>
    <p:extLst>
      <p:ext uri="{BB962C8B-B14F-4D97-AF65-F5344CB8AC3E}">
        <p14:creationId xmlns:p14="http://schemas.microsoft.com/office/powerpoint/2010/main" val="37668798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169"/>
          </a:xfrm>
          <a:prstGeom prst="rect">
            <a:avLst/>
          </a:prstGeom>
        </p:spPr>
        <p:txBody>
          <a:bodyPr vert="horz" lIns="92756" tIns="46378" rIns="92756" bIns="46378" rtlCol="0"/>
          <a:lstStyle>
            <a:lvl1pPr algn="l">
              <a:defRPr sz="1200"/>
            </a:lvl1pPr>
          </a:lstStyle>
          <a:p>
            <a:endParaRPr lang="en-US"/>
          </a:p>
        </p:txBody>
      </p:sp>
      <p:sp>
        <p:nvSpPr>
          <p:cNvPr id="3" name="Date Placeholder 2"/>
          <p:cNvSpPr>
            <a:spLocks noGrp="1"/>
          </p:cNvSpPr>
          <p:nvPr>
            <p:ph type="dt" idx="1"/>
          </p:nvPr>
        </p:nvSpPr>
        <p:spPr>
          <a:xfrm>
            <a:off x="3970938" y="0"/>
            <a:ext cx="3037840" cy="461169"/>
          </a:xfrm>
          <a:prstGeom prst="rect">
            <a:avLst/>
          </a:prstGeom>
        </p:spPr>
        <p:txBody>
          <a:bodyPr vert="horz" lIns="92756" tIns="46378" rIns="92756" bIns="46378" rtlCol="0"/>
          <a:lstStyle>
            <a:lvl1pPr algn="r">
              <a:defRPr sz="1200"/>
            </a:lvl1pPr>
          </a:lstStyle>
          <a:p>
            <a:fld id="{39E28983-A640-448C-85C5-7067C3F9B0AB}" type="datetimeFigureOut">
              <a:rPr lang="en-US" smtClean="0"/>
              <a:pPr/>
              <a:t>3/1/2019</a:t>
            </a:fld>
            <a:endParaRPr lang="en-US"/>
          </a:p>
        </p:txBody>
      </p:sp>
      <p:sp>
        <p:nvSpPr>
          <p:cNvPr id="4" name="Slide Image Placeholder 3"/>
          <p:cNvSpPr>
            <a:spLocks noGrp="1" noRot="1" noChangeAspect="1"/>
          </p:cNvSpPr>
          <p:nvPr>
            <p:ph type="sldImg" idx="2"/>
          </p:nvPr>
        </p:nvSpPr>
        <p:spPr>
          <a:xfrm>
            <a:off x="1200150" y="692150"/>
            <a:ext cx="4610100" cy="3459163"/>
          </a:xfrm>
          <a:prstGeom prst="rect">
            <a:avLst/>
          </a:prstGeom>
          <a:noFill/>
          <a:ln w="12700">
            <a:solidFill>
              <a:prstClr val="black"/>
            </a:solidFill>
          </a:ln>
        </p:spPr>
        <p:txBody>
          <a:bodyPr vert="horz" lIns="92756" tIns="46378" rIns="92756" bIns="46378" rtlCol="0" anchor="ctr"/>
          <a:lstStyle/>
          <a:p>
            <a:endParaRPr lang="en-US"/>
          </a:p>
        </p:txBody>
      </p:sp>
      <p:sp>
        <p:nvSpPr>
          <p:cNvPr id="5" name="Notes Placeholder 4"/>
          <p:cNvSpPr>
            <a:spLocks noGrp="1"/>
          </p:cNvSpPr>
          <p:nvPr>
            <p:ph type="body" sz="quarter" idx="3"/>
          </p:nvPr>
        </p:nvSpPr>
        <p:spPr>
          <a:xfrm>
            <a:off x="701040" y="4381103"/>
            <a:ext cx="5608320" cy="4150519"/>
          </a:xfrm>
          <a:prstGeom prst="rect">
            <a:avLst/>
          </a:prstGeom>
        </p:spPr>
        <p:txBody>
          <a:bodyPr vert="horz" lIns="92756" tIns="46378" rIns="92756" bIns="4637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60606"/>
            <a:ext cx="3037840" cy="461169"/>
          </a:xfrm>
          <a:prstGeom prst="rect">
            <a:avLst/>
          </a:prstGeom>
        </p:spPr>
        <p:txBody>
          <a:bodyPr vert="horz" lIns="92756" tIns="46378" rIns="92756" bIns="46378"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60606"/>
            <a:ext cx="3037840" cy="461169"/>
          </a:xfrm>
          <a:prstGeom prst="rect">
            <a:avLst/>
          </a:prstGeom>
        </p:spPr>
        <p:txBody>
          <a:bodyPr vert="horz" lIns="92756" tIns="46378" rIns="92756" bIns="46378" rtlCol="0" anchor="b"/>
          <a:lstStyle>
            <a:lvl1pPr algn="r">
              <a:defRPr sz="1200"/>
            </a:lvl1pPr>
          </a:lstStyle>
          <a:p>
            <a:fld id="{C41A9627-1BFE-4755-AB99-9427DE64E113}" type="slidenum">
              <a:rPr lang="en-US" smtClean="0"/>
              <a:pPr/>
              <a:t>‹#›</a:t>
            </a:fld>
            <a:endParaRPr lang="en-US"/>
          </a:p>
        </p:txBody>
      </p:sp>
    </p:spTree>
    <p:extLst>
      <p:ext uri="{BB962C8B-B14F-4D97-AF65-F5344CB8AC3E}">
        <p14:creationId xmlns:p14="http://schemas.microsoft.com/office/powerpoint/2010/main" val="31209613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3_Main Title">
    <p:spTree>
      <p:nvGrpSpPr>
        <p:cNvPr id="1" name=""/>
        <p:cNvGrpSpPr/>
        <p:nvPr/>
      </p:nvGrpSpPr>
      <p:grpSpPr>
        <a:xfrm>
          <a:off x="0" y="0"/>
          <a:ext cx="0" cy="0"/>
          <a:chOff x="0" y="0"/>
          <a:chExt cx="0" cy="0"/>
        </a:xfrm>
      </p:grpSpPr>
      <p:pic>
        <p:nvPicPr>
          <p:cNvPr id="12" name="Picture 1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4647"/>
            <a:ext cx="4241802" cy="6858000"/>
          </a:xfrm>
          <a:prstGeom prst="rect">
            <a:avLst/>
          </a:prstGeom>
        </p:spPr>
      </p:pic>
      <p:sp>
        <p:nvSpPr>
          <p:cNvPr id="11" name="Rectangle 10"/>
          <p:cNvSpPr/>
          <p:nvPr userDrawn="1"/>
        </p:nvSpPr>
        <p:spPr>
          <a:xfrm>
            <a:off x="4241801" y="4326467"/>
            <a:ext cx="4902200" cy="2531533"/>
          </a:xfrm>
          <a:prstGeom prst="rect">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rebuchet MS"/>
            </a:endParaRPr>
          </a:p>
        </p:txBody>
      </p:sp>
      <p:sp>
        <p:nvSpPr>
          <p:cNvPr id="2" name="Title 1"/>
          <p:cNvSpPr>
            <a:spLocks noGrp="1"/>
          </p:cNvSpPr>
          <p:nvPr>
            <p:ph type="ctrTitle"/>
          </p:nvPr>
        </p:nvSpPr>
        <p:spPr>
          <a:xfrm>
            <a:off x="4992116" y="363236"/>
            <a:ext cx="3722190" cy="3043741"/>
          </a:xfrm>
        </p:spPr>
        <p:txBody>
          <a:bodyPr rIns="0" anchor="b">
            <a:normAutofit/>
          </a:bodyPr>
          <a:lstStyle>
            <a:lvl1pPr>
              <a:defRPr sz="380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5001807" y="3518747"/>
            <a:ext cx="3712500" cy="400892"/>
          </a:xfrm>
        </p:spPr>
        <p:txBody>
          <a:bodyPr>
            <a:normAutofit/>
          </a:bodyPr>
          <a:lstStyle>
            <a:lvl1pPr marL="0" indent="0" algn="l">
              <a:spcAft>
                <a:spcPts val="0"/>
              </a:spcAft>
              <a:buNone/>
              <a:defRPr sz="1100" b="0">
                <a:solidFill>
                  <a:schemeClr val="tx2"/>
                </a:solidFill>
              </a:defRPr>
            </a:lvl1pPr>
            <a:lvl2pPr marL="1588" indent="0" algn="l">
              <a:buNone/>
              <a:defRPr baseline="0">
                <a:solidFill>
                  <a:schemeClr val="tx2"/>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9" name="TextBox 8"/>
          <p:cNvSpPr txBox="1"/>
          <p:nvPr userDrawn="1"/>
        </p:nvSpPr>
        <p:spPr>
          <a:xfrm>
            <a:off x="4707751" y="6548104"/>
            <a:ext cx="4052642" cy="123111"/>
          </a:xfrm>
          <a:prstGeom prst="rect">
            <a:avLst/>
          </a:prstGeom>
          <a:noFill/>
        </p:spPr>
        <p:txBody>
          <a:bodyPr wrap="none" lIns="0" tIns="0" rIns="0" bIns="0" rtlCol="0">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0" lang="en-GB" sz="1200" b="1" i="0" u="none" strike="noStrike" kern="9300" cap="all" spc="0" normalizeH="0" baseline="0" noProof="0" dirty="0">
                <a:ln>
                  <a:noFill/>
                </a:ln>
                <a:solidFill>
                  <a:srgbClr val="C0081F"/>
                </a:solidFill>
                <a:effectLst/>
                <a:uLnTx/>
                <a:uFillTx/>
                <a:latin typeface="+mn-lt"/>
                <a:ea typeface="+mn-ea"/>
                <a:cs typeface="Arial"/>
              </a:rPr>
              <a:t>Confidential  </a:t>
            </a:r>
            <a:r>
              <a:rPr lang="en-GB" sz="800" b="1" i="0" u="none" strike="noStrike" kern="9300" cap="all" spc="0" baseline="0" dirty="0">
                <a:solidFill>
                  <a:srgbClr val="FF0000"/>
                </a:solidFill>
                <a:latin typeface="Arial"/>
                <a:ea typeface="+mn-ea"/>
                <a:cs typeface="Arial"/>
              </a:rPr>
              <a:t> </a:t>
            </a:r>
            <a:r>
              <a:rPr lang="en-GB" sz="800" b="1" i="0" u="none" strike="noStrike" kern="9300" cap="all" spc="0" baseline="0" dirty="0">
                <a:solidFill>
                  <a:schemeClr val="tx1"/>
                </a:solidFill>
                <a:latin typeface="Arial"/>
                <a:ea typeface="+mn-ea"/>
                <a:cs typeface="Arial"/>
              </a:rPr>
              <a:t>© 2018 PAREXEL Internationa</a:t>
            </a:r>
            <a:r>
              <a:rPr lang="en-GB" sz="800" b="1" i="0" u="none" strike="noStrike" kern="0" cap="all" spc="-30" baseline="0" dirty="0">
                <a:solidFill>
                  <a:schemeClr val="tx1"/>
                </a:solidFill>
                <a:latin typeface="Arial"/>
                <a:ea typeface="+mn-ea"/>
                <a:cs typeface="Arial"/>
              </a:rPr>
              <a:t>l </a:t>
            </a:r>
            <a:r>
              <a:rPr lang="en-GB" sz="800" b="1" i="0" u="none" strike="noStrike" kern="9300" cap="all" spc="0" baseline="0" dirty="0">
                <a:solidFill>
                  <a:schemeClr val="tx1"/>
                </a:solidFill>
                <a:latin typeface="Arial"/>
                <a:ea typeface="+mn-ea"/>
                <a:cs typeface="Arial"/>
              </a:rPr>
              <a:t>corp. </a:t>
            </a:r>
          </a:p>
        </p:txBody>
      </p:sp>
      <p:cxnSp>
        <p:nvCxnSpPr>
          <p:cNvPr id="10" name="Straight Connector 9"/>
          <p:cNvCxnSpPr/>
          <p:nvPr userDrawn="1"/>
        </p:nvCxnSpPr>
        <p:spPr>
          <a:xfrm>
            <a:off x="0" y="4326498"/>
            <a:ext cx="9144000"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4" name="Picture 2" descr="C:\Users\hurtb\Desktop\PAREXEL_Lockup_V3_RGB.pn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961156" y="5751915"/>
            <a:ext cx="1800000" cy="571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52723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Large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377820" y="1059822"/>
            <a:ext cx="8366430" cy="465956"/>
          </a:xfrm>
        </p:spPr>
        <p:txBody>
          <a:bodyPr/>
          <a:lstStyle>
            <a:lvl1pPr marL="0" indent="0" algn="ctr">
              <a:spcBef>
                <a:spcPts val="0"/>
              </a:spcBef>
              <a:spcAft>
                <a:spcPts val="600"/>
              </a:spcAft>
              <a:buNone/>
              <a:defRPr sz="2000"/>
            </a:lvl1pPr>
            <a:lvl2pPr marL="3175" indent="0" algn="ctr">
              <a:spcBef>
                <a:spcPts val="0"/>
              </a:spcBef>
              <a:spcAft>
                <a:spcPts val="600"/>
              </a:spcAft>
              <a:buNone/>
              <a:defRPr sz="1600"/>
            </a:lvl2pPr>
            <a:lvl3pPr>
              <a:defRPr sz="1600"/>
            </a:lvl3pPr>
            <a:lvl4pPr>
              <a:defRPr sz="1600"/>
            </a:lvl4pPr>
            <a:lvl5pPr>
              <a:defRPr sz="1600"/>
            </a:lvl5pPr>
            <a:lvl6pPr>
              <a:defRPr sz="1800"/>
            </a:lvl6pPr>
            <a:lvl7pPr>
              <a:defRPr sz="900"/>
            </a:lvl7pPr>
            <a:lvl8pPr>
              <a:defRPr sz="1800"/>
            </a:lvl8pPr>
            <a:lvl9pPr>
              <a:defRPr sz="1800"/>
            </a:lvl9pPr>
          </a:lstStyle>
          <a:p>
            <a:pPr lvl="0"/>
            <a:r>
              <a:rPr lang="en-US"/>
              <a:t>Click to edit Master text styles</a:t>
            </a:r>
          </a:p>
        </p:txBody>
      </p:sp>
      <p:sp>
        <p:nvSpPr>
          <p:cNvPr id="4" name="Content Placeholder 3"/>
          <p:cNvSpPr>
            <a:spLocks noGrp="1"/>
          </p:cNvSpPr>
          <p:nvPr>
            <p:ph sz="half" idx="2" hasCustomPrompt="1"/>
          </p:nvPr>
        </p:nvSpPr>
        <p:spPr>
          <a:xfrm>
            <a:off x="365485" y="1544050"/>
            <a:ext cx="8400689" cy="4591012"/>
          </a:xfrm>
        </p:spPr>
        <p:txBody>
          <a:bodyPr/>
          <a:lstStyle>
            <a:lvl1pPr>
              <a:defRPr sz="2000"/>
            </a:lvl1pPr>
            <a:lvl2pPr>
              <a:defRPr sz="1600"/>
            </a:lvl2pPr>
            <a:lvl3pPr>
              <a:defRPr sz="1600"/>
            </a:lvl3pPr>
            <a:lvl4pPr>
              <a:defRPr sz="1600"/>
            </a:lvl4pPr>
            <a:lvl5pPr>
              <a:defRPr sz="1600"/>
            </a:lvl5pPr>
            <a:lvl6pPr>
              <a:defRPr sz="1800"/>
            </a:lvl6pPr>
            <a:lvl7pPr>
              <a:defRPr sz="900"/>
            </a:lvl7pPr>
            <a:lvl8pPr>
              <a:defRPr sz="1800"/>
            </a:lvl8pPr>
            <a:lvl9pPr>
              <a:defRPr sz="1800"/>
            </a:lvl9pPr>
          </a:lstStyle>
          <a:p>
            <a:pPr lvl="0"/>
            <a:r>
              <a:rPr lang="en-US" dirty="0"/>
              <a:t>Chart</a:t>
            </a:r>
          </a:p>
        </p:txBody>
      </p:sp>
    </p:spTree>
    <p:extLst>
      <p:ext uri="{BB962C8B-B14F-4D97-AF65-F5344CB8AC3E}">
        <p14:creationId xmlns:p14="http://schemas.microsoft.com/office/powerpoint/2010/main" val="21979493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boxed">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380998" y="1877501"/>
            <a:ext cx="2540000" cy="4200860"/>
          </a:xfrm>
          <a:solidFill>
            <a:schemeClr val="bg1">
              <a:lumMod val="85000"/>
            </a:schemeClr>
          </a:solidFill>
        </p:spPr>
        <p:txBody>
          <a:bodyPr lIns="182880" tIns="182880" rIns="182880" bIns="182880"/>
          <a:lstStyle>
            <a:lvl1pPr>
              <a:defRPr sz="1600" b="1">
                <a:ln>
                  <a:noFill/>
                </a:ln>
              </a:defRPr>
            </a:lvl1pPr>
            <a:lvl2pPr>
              <a:defRPr sz="1200">
                <a:ln>
                  <a:noFill/>
                </a:ln>
              </a:defRPr>
            </a:lvl2pPr>
            <a:lvl3pPr>
              <a:defRPr sz="1200">
                <a:ln>
                  <a:noFill/>
                </a:ln>
              </a:defRPr>
            </a:lvl3pPr>
            <a:lvl4pPr>
              <a:defRPr sz="1200">
                <a:ln>
                  <a:noFill/>
                </a:ln>
              </a:defRPr>
            </a:lvl4pPr>
            <a:lvl5pPr>
              <a:defRPr sz="1200">
                <a:ln>
                  <a:noFill/>
                </a:ln>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1" name="Content Placeholder 3"/>
          <p:cNvSpPr>
            <a:spLocks noGrp="1"/>
          </p:cNvSpPr>
          <p:nvPr>
            <p:ph sz="half" idx="14"/>
          </p:nvPr>
        </p:nvSpPr>
        <p:spPr>
          <a:xfrm>
            <a:off x="6210300" y="1871138"/>
            <a:ext cx="2540000" cy="4200860"/>
          </a:xfrm>
          <a:solidFill>
            <a:schemeClr val="bg1">
              <a:lumMod val="85000"/>
            </a:schemeClr>
          </a:solidFill>
        </p:spPr>
        <p:txBody>
          <a:bodyPr lIns="182880" tIns="182880" rIns="182880" bIns="182880"/>
          <a:lstStyle>
            <a:lvl1pPr>
              <a:defRPr sz="1600"/>
            </a:lvl1pPr>
            <a:lvl2pPr>
              <a:defRPr sz="1200"/>
            </a:lvl2pPr>
            <a:lvl3pPr>
              <a:defRPr sz="1200"/>
            </a:lvl3pPr>
            <a:lvl4pPr>
              <a:defRPr sz="1200"/>
            </a:lvl4pPr>
            <a:lvl5pPr>
              <a:defRPr sz="12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3" name="Content Placeholder 3"/>
          <p:cNvSpPr>
            <a:spLocks noGrp="1"/>
          </p:cNvSpPr>
          <p:nvPr>
            <p:ph sz="half" idx="16"/>
          </p:nvPr>
        </p:nvSpPr>
        <p:spPr>
          <a:xfrm>
            <a:off x="3282949" y="1871138"/>
            <a:ext cx="2533649" cy="4200860"/>
          </a:xfrm>
          <a:solidFill>
            <a:schemeClr val="bg1">
              <a:lumMod val="85000"/>
            </a:schemeClr>
          </a:solidFill>
        </p:spPr>
        <p:txBody>
          <a:bodyPr lIns="182880" tIns="182880" rIns="182880" bIns="182880"/>
          <a:lstStyle>
            <a:lvl1pPr>
              <a:defRPr sz="1600"/>
            </a:lvl1pPr>
            <a:lvl2pPr>
              <a:defRPr sz="1200"/>
            </a:lvl2pPr>
            <a:lvl3pPr>
              <a:defRPr sz="1200"/>
            </a:lvl3pPr>
            <a:lvl4pPr>
              <a:defRPr sz="1200"/>
            </a:lvl4pPr>
            <a:lvl5pPr>
              <a:defRPr sz="12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ext Placeholder 2"/>
          <p:cNvSpPr>
            <a:spLocks noGrp="1"/>
          </p:cNvSpPr>
          <p:nvPr>
            <p:ph type="body" idx="1"/>
          </p:nvPr>
        </p:nvSpPr>
        <p:spPr>
          <a:xfrm>
            <a:off x="380106" y="1198914"/>
            <a:ext cx="2540077" cy="677108"/>
          </a:xfrm>
          <a:solidFill>
            <a:schemeClr val="accent1"/>
          </a:solidFill>
        </p:spPr>
        <p:txBody>
          <a:bodyPr wrap="square" lIns="182880" tIns="45720" rIns="182880" bIns="45720" anchor="ctr" anchorCtr="0">
            <a:noAutofit/>
          </a:bodyPr>
          <a:lstStyle>
            <a:lvl1pPr marL="0" indent="0" algn="ctr">
              <a:buNone/>
              <a:defRPr sz="1600" b="0" i="1" cap="all">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5" name="Title Placeholder 1"/>
          <p:cNvSpPr>
            <a:spLocks noGrp="1"/>
          </p:cNvSpPr>
          <p:nvPr>
            <p:ph type="title"/>
          </p:nvPr>
        </p:nvSpPr>
        <p:spPr>
          <a:xfrm>
            <a:off x="389852" y="206597"/>
            <a:ext cx="8353007" cy="745981"/>
          </a:xfrm>
          <a:prstGeom prst="rect">
            <a:avLst/>
          </a:prstGeom>
        </p:spPr>
        <p:txBody>
          <a:bodyPr vert="horz" lIns="0" tIns="0" rIns="91440" bIns="0" rtlCol="0" anchor="t" anchorCtr="0">
            <a:noAutofit/>
          </a:bodyPr>
          <a:lstStyle/>
          <a:p>
            <a:r>
              <a:rPr lang="en-US"/>
              <a:t>Click to edit Master title style</a:t>
            </a:r>
            <a:endParaRPr lang="en-US" dirty="0"/>
          </a:p>
        </p:txBody>
      </p:sp>
      <p:sp>
        <p:nvSpPr>
          <p:cNvPr id="30" name="Text Placeholder 2"/>
          <p:cNvSpPr>
            <a:spLocks noGrp="1"/>
          </p:cNvSpPr>
          <p:nvPr>
            <p:ph type="body" idx="13"/>
          </p:nvPr>
        </p:nvSpPr>
        <p:spPr>
          <a:xfrm>
            <a:off x="6207768" y="1192551"/>
            <a:ext cx="2540077" cy="677108"/>
          </a:xfrm>
          <a:solidFill>
            <a:schemeClr val="accent2"/>
          </a:solidFill>
        </p:spPr>
        <p:txBody>
          <a:bodyPr wrap="square" lIns="182880" tIns="45720" rIns="182880" bIns="45720" anchor="ctr" anchorCtr="0">
            <a:noAutofit/>
          </a:bodyPr>
          <a:lstStyle>
            <a:lvl1pPr marL="0" indent="0" algn="ctr">
              <a:buNone/>
              <a:defRPr sz="1600" b="0" i="1" cap="all">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2" name="Text Placeholder 2"/>
          <p:cNvSpPr>
            <a:spLocks noGrp="1"/>
          </p:cNvSpPr>
          <p:nvPr>
            <p:ph type="body" idx="15"/>
          </p:nvPr>
        </p:nvSpPr>
        <p:spPr>
          <a:xfrm>
            <a:off x="3279416" y="1192551"/>
            <a:ext cx="2540077" cy="677108"/>
          </a:xfrm>
          <a:solidFill>
            <a:schemeClr val="accent3"/>
          </a:solidFill>
        </p:spPr>
        <p:txBody>
          <a:bodyPr wrap="square" lIns="182880" tIns="45720" rIns="182880" bIns="45720" anchor="ctr" anchorCtr="0">
            <a:noAutofit/>
          </a:bodyPr>
          <a:lstStyle>
            <a:lvl1pPr marL="0" indent="0" algn="ctr">
              <a:buNone/>
              <a:defRPr sz="1600" b="0" i="1" cap="all">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38001521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_Divider 1">
    <p:spTree>
      <p:nvGrpSpPr>
        <p:cNvPr id="1" name=""/>
        <p:cNvGrpSpPr/>
        <p:nvPr/>
      </p:nvGrpSpPr>
      <p:grpSpPr>
        <a:xfrm>
          <a:off x="0" y="0"/>
          <a:ext cx="0" cy="0"/>
          <a:chOff x="0" y="0"/>
          <a:chExt cx="0" cy="0"/>
        </a:xfrm>
      </p:grpSpPr>
      <p:pic>
        <p:nvPicPr>
          <p:cNvPr id="8" name="Picture 7" descr="iStock-613026810.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9144000" cy="6396038"/>
          </a:xfrm>
          <a:prstGeom prst="rect">
            <a:avLst/>
          </a:prstGeom>
        </p:spPr>
      </p:pic>
      <p:sp>
        <p:nvSpPr>
          <p:cNvPr id="6" name="TextBox 5"/>
          <p:cNvSpPr txBox="1"/>
          <p:nvPr userDrawn="1"/>
        </p:nvSpPr>
        <p:spPr>
          <a:xfrm>
            <a:off x="6464300" y="177800"/>
            <a:ext cx="2514600" cy="215444"/>
          </a:xfrm>
          <a:prstGeom prst="rect">
            <a:avLst/>
          </a:prstGeom>
          <a:noFill/>
        </p:spPr>
        <p:txBody>
          <a:bodyPr wrap="square" rtlCol="0">
            <a:spAutoFit/>
          </a:bodyPr>
          <a:lstStyle/>
          <a:p>
            <a:pPr algn="r"/>
            <a:r>
              <a:rPr lang="en-US" sz="800" b="0" i="1" kern="1200" dirty="0">
                <a:solidFill>
                  <a:schemeClr val="bg1"/>
                </a:solidFill>
                <a:latin typeface="+mn-lt"/>
                <a:ea typeface="+mn-ea"/>
                <a:cs typeface="+mn-cs"/>
              </a:rPr>
              <a:t>TOKYO, JAPAN</a:t>
            </a:r>
            <a:endParaRPr lang="en-US" sz="800" b="0" i="1" dirty="0">
              <a:solidFill>
                <a:schemeClr val="bg1"/>
              </a:solidFill>
            </a:endParaRPr>
          </a:p>
        </p:txBody>
      </p:sp>
      <p:sp>
        <p:nvSpPr>
          <p:cNvPr id="9" name="Title 1"/>
          <p:cNvSpPr>
            <a:spLocks noGrp="1"/>
          </p:cNvSpPr>
          <p:nvPr>
            <p:ph type="title"/>
          </p:nvPr>
        </p:nvSpPr>
        <p:spPr>
          <a:xfrm>
            <a:off x="821941" y="437309"/>
            <a:ext cx="6170575" cy="1284911"/>
          </a:xfrm>
        </p:spPr>
        <p:txBody>
          <a:bodyPr rIns="0" anchor="b">
            <a:noAutofit/>
          </a:bodyPr>
          <a:lstStyle>
            <a:lvl1pPr algn="l">
              <a:defRPr sz="3400" b="0" cap="all">
                <a:solidFill>
                  <a:srgbClr val="FFFFFF"/>
                </a:solidFill>
              </a:defRPr>
            </a:lvl1pPr>
          </a:lstStyle>
          <a:p>
            <a:r>
              <a:rPr lang="en-US"/>
              <a:t>Click to edit Master title style</a:t>
            </a:r>
            <a:endParaRPr lang="en-US" dirty="0"/>
          </a:p>
        </p:txBody>
      </p:sp>
      <p:sp>
        <p:nvSpPr>
          <p:cNvPr id="10" name="Text Placeholder 2"/>
          <p:cNvSpPr>
            <a:spLocks noGrp="1"/>
          </p:cNvSpPr>
          <p:nvPr>
            <p:ph type="body" idx="1"/>
          </p:nvPr>
        </p:nvSpPr>
        <p:spPr>
          <a:xfrm>
            <a:off x="823279" y="1772816"/>
            <a:ext cx="6168687" cy="1125321"/>
          </a:xfrm>
        </p:spPr>
        <p:txBody>
          <a:bodyPr anchor="t" anchorCtr="0"/>
          <a:lstStyle>
            <a:lvl1pPr marL="0" indent="0" algn="l">
              <a:buNone/>
              <a:defRPr sz="3400" b="0" i="1" cap="all">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11" name="Straight Connector 10"/>
          <p:cNvCxnSpPr/>
          <p:nvPr userDrawn="1"/>
        </p:nvCxnSpPr>
        <p:spPr>
          <a:xfrm>
            <a:off x="827584" y="1757241"/>
            <a:ext cx="8316416" cy="0"/>
          </a:xfrm>
          <a:prstGeom prst="line">
            <a:avLst/>
          </a:prstGeom>
          <a:ln>
            <a:solidFill>
              <a:srgbClr val="FFFFFF"/>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217444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Divider 4">
    <p:spTree>
      <p:nvGrpSpPr>
        <p:cNvPr id="1" name=""/>
        <p:cNvGrpSpPr/>
        <p:nvPr/>
      </p:nvGrpSpPr>
      <p:grpSpPr>
        <a:xfrm>
          <a:off x="0" y="0"/>
          <a:ext cx="0" cy="0"/>
          <a:chOff x="0" y="0"/>
          <a:chExt cx="0" cy="0"/>
        </a:xfrm>
      </p:grpSpPr>
      <p:pic>
        <p:nvPicPr>
          <p:cNvPr id="3074" name="Picture 2" descr="C:\Users\hurtb\AppData\Local\Temp\wzfe4f\GettyImages-561151585_medium.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83128"/>
            <a:ext cx="9144000" cy="646017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userDrawn="1"/>
        </p:nvSpPr>
        <p:spPr>
          <a:xfrm>
            <a:off x="6464300" y="177800"/>
            <a:ext cx="2514600" cy="215444"/>
          </a:xfrm>
          <a:prstGeom prst="rect">
            <a:avLst/>
          </a:prstGeom>
          <a:noFill/>
        </p:spPr>
        <p:txBody>
          <a:bodyPr wrap="square" rtlCol="0">
            <a:spAutoFit/>
          </a:bodyPr>
          <a:lstStyle/>
          <a:p>
            <a:pPr algn="r"/>
            <a:r>
              <a:rPr lang="en-US" sz="800" b="0" i="1" kern="1200" dirty="0">
                <a:solidFill>
                  <a:schemeClr val="tx1"/>
                </a:solidFill>
                <a:latin typeface="+mn-lt"/>
                <a:ea typeface="+mn-ea"/>
                <a:cs typeface="+mn-cs"/>
              </a:rPr>
              <a:t>SHANGHAI,</a:t>
            </a:r>
            <a:r>
              <a:rPr lang="en-US" sz="800" b="0" i="1" kern="1200" baseline="0" dirty="0">
                <a:solidFill>
                  <a:schemeClr val="tx1"/>
                </a:solidFill>
                <a:latin typeface="+mn-lt"/>
                <a:ea typeface="+mn-ea"/>
                <a:cs typeface="+mn-cs"/>
              </a:rPr>
              <a:t> CHINA</a:t>
            </a:r>
            <a:endParaRPr lang="en-US" sz="800" b="0" i="1" dirty="0">
              <a:solidFill>
                <a:schemeClr val="tx1"/>
              </a:solidFill>
            </a:endParaRPr>
          </a:p>
        </p:txBody>
      </p:sp>
      <p:sp>
        <p:nvSpPr>
          <p:cNvPr id="11" name="Title 1"/>
          <p:cNvSpPr>
            <a:spLocks noGrp="1"/>
          </p:cNvSpPr>
          <p:nvPr>
            <p:ph type="title"/>
          </p:nvPr>
        </p:nvSpPr>
        <p:spPr>
          <a:xfrm>
            <a:off x="4138203" y="642127"/>
            <a:ext cx="4399730" cy="1284911"/>
          </a:xfrm>
        </p:spPr>
        <p:txBody>
          <a:bodyPr rIns="0" anchor="b">
            <a:noAutofit/>
          </a:bodyPr>
          <a:lstStyle>
            <a:lvl1pPr algn="l">
              <a:defRPr sz="3400" b="0" cap="all">
                <a:solidFill>
                  <a:schemeClr val="tx2"/>
                </a:solidFill>
              </a:defRPr>
            </a:lvl1pPr>
          </a:lstStyle>
          <a:p>
            <a:r>
              <a:rPr lang="en-US"/>
              <a:t>Click to edit Master title style</a:t>
            </a:r>
            <a:endParaRPr lang="en-US" dirty="0"/>
          </a:p>
        </p:txBody>
      </p:sp>
      <p:sp>
        <p:nvSpPr>
          <p:cNvPr id="12" name="Text Placeholder 2"/>
          <p:cNvSpPr>
            <a:spLocks noGrp="1"/>
          </p:cNvSpPr>
          <p:nvPr>
            <p:ph type="body" idx="1"/>
          </p:nvPr>
        </p:nvSpPr>
        <p:spPr>
          <a:xfrm>
            <a:off x="4120741" y="1977634"/>
            <a:ext cx="4667002" cy="1125321"/>
          </a:xfrm>
        </p:spPr>
        <p:txBody>
          <a:bodyPr anchor="t" anchorCtr="0"/>
          <a:lstStyle>
            <a:lvl1pPr marL="0" indent="0" algn="l">
              <a:buNone/>
              <a:defRPr sz="3400" b="0" i="1" cap="all">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13" name="Straight Connector 12"/>
          <p:cNvCxnSpPr/>
          <p:nvPr userDrawn="1"/>
        </p:nvCxnSpPr>
        <p:spPr>
          <a:xfrm>
            <a:off x="4106503" y="1962059"/>
            <a:ext cx="5037497" cy="0"/>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765970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Divider 2">
    <p:spTree>
      <p:nvGrpSpPr>
        <p:cNvPr id="1" name=""/>
        <p:cNvGrpSpPr/>
        <p:nvPr/>
      </p:nvGrpSpPr>
      <p:grpSpPr>
        <a:xfrm>
          <a:off x="0" y="0"/>
          <a:ext cx="0" cy="0"/>
          <a:chOff x="0" y="0"/>
          <a:chExt cx="0" cy="0"/>
        </a:xfrm>
      </p:grpSpPr>
      <p:pic>
        <p:nvPicPr>
          <p:cNvPr id="2" name="Picture 1" descr="shutterstock_156619424-dublin.jp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0" y="1"/>
            <a:ext cx="9144000" cy="6407150"/>
          </a:xfrm>
          <a:prstGeom prst="rect">
            <a:avLst/>
          </a:prstGeom>
        </p:spPr>
      </p:pic>
      <p:sp>
        <p:nvSpPr>
          <p:cNvPr id="7" name="Title 1"/>
          <p:cNvSpPr>
            <a:spLocks noGrp="1"/>
          </p:cNvSpPr>
          <p:nvPr>
            <p:ph type="title"/>
          </p:nvPr>
        </p:nvSpPr>
        <p:spPr>
          <a:xfrm>
            <a:off x="3803650" y="891827"/>
            <a:ext cx="4661927" cy="1284911"/>
          </a:xfrm>
        </p:spPr>
        <p:txBody>
          <a:bodyPr rIns="0" anchor="b">
            <a:noAutofit/>
          </a:bodyPr>
          <a:lstStyle>
            <a:lvl1pPr algn="l">
              <a:defRPr sz="3400" b="0" cap="all">
                <a:solidFill>
                  <a:srgbClr val="FFFFFF"/>
                </a:solidFill>
              </a:defRPr>
            </a:lvl1pPr>
          </a:lstStyle>
          <a:p>
            <a:r>
              <a:rPr lang="en-US"/>
              <a:t>Click to edit Master title style</a:t>
            </a:r>
            <a:endParaRPr lang="en-US" dirty="0"/>
          </a:p>
        </p:txBody>
      </p:sp>
      <p:sp>
        <p:nvSpPr>
          <p:cNvPr id="8" name="Text Placeholder 2"/>
          <p:cNvSpPr>
            <a:spLocks noGrp="1"/>
          </p:cNvSpPr>
          <p:nvPr>
            <p:ph type="body" idx="1"/>
          </p:nvPr>
        </p:nvSpPr>
        <p:spPr>
          <a:xfrm>
            <a:off x="3804988" y="2227334"/>
            <a:ext cx="4671930" cy="1125321"/>
          </a:xfrm>
        </p:spPr>
        <p:txBody>
          <a:bodyPr anchor="t" anchorCtr="0"/>
          <a:lstStyle>
            <a:lvl1pPr marL="0" indent="0" algn="l">
              <a:buNone/>
              <a:defRPr sz="3400" b="0" i="1" cap="all">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userDrawn="1"/>
        </p:nvCxnSpPr>
        <p:spPr>
          <a:xfrm>
            <a:off x="3809292" y="2211759"/>
            <a:ext cx="536732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3" name="TextBox 12"/>
          <p:cNvSpPr txBox="1"/>
          <p:nvPr userDrawn="1"/>
        </p:nvSpPr>
        <p:spPr>
          <a:xfrm>
            <a:off x="6464300" y="177800"/>
            <a:ext cx="2514600" cy="215444"/>
          </a:xfrm>
          <a:prstGeom prst="rect">
            <a:avLst/>
          </a:prstGeom>
          <a:noFill/>
        </p:spPr>
        <p:txBody>
          <a:bodyPr wrap="square" rtlCol="0">
            <a:spAutoFit/>
          </a:bodyPr>
          <a:lstStyle/>
          <a:p>
            <a:pPr algn="r"/>
            <a:r>
              <a:rPr lang="en-US" sz="800" b="0" i="1" kern="1200" dirty="0">
                <a:solidFill>
                  <a:srgbClr val="FFFFFF"/>
                </a:solidFill>
                <a:latin typeface="+mn-lt"/>
                <a:ea typeface="+mn-ea"/>
                <a:cs typeface="+mn-cs"/>
              </a:rPr>
              <a:t>DUBLIN,</a:t>
            </a:r>
            <a:r>
              <a:rPr lang="en-US" sz="800" b="0" i="1" kern="1200" baseline="0" dirty="0">
                <a:solidFill>
                  <a:srgbClr val="FFFFFF"/>
                </a:solidFill>
                <a:latin typeface="+mn-lt"/>
                <a:ea typeface="+mn-ea"/>
                <a:cs typeface="+mn-cs"/>
              </a:rPr>
              <a:t> IRELAND</a:t>
            </a:r>
            <a:endParaRPr lang="en-US" sz="800" b="0" i="1" dirty="0">
              <a:solidFill>
                <a:srgbClr val="FFFFFF"/>
              </a:solidFill>
            </a:endParaRPr>
          </a:p>
        </p:txBody>
      </p:sp>
    </p:spTree>
    <p:extLst>
      <p:ext uri="{BB962C8B-B14F-4D97-AF65-F5344CB8AC3E}">
        <p14:creationId xmlns:p14="http://schemas.microsoft.com/office/powerpoint/2010/main" val="11431912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pic>
        <p:nvPicPr>
          <p:cNvPr id="10" name="Picture 2" descr="\\psf\Home\Downloads\Links\42-23802312.jpg"/>
          <p:cNvPicPr>
            <a:picLocks noChangeAspect="1" noChangeArrowheads="1"/>
          </p:cNvPicPr>
          <p:nvPr userDrawn="1"/>
        </p:nvPicPr>
        <p:blipFill rotWithShape="1">
          <a:blip r:embed="rId2" cstate="email">
            <a:extLst>
              <a:ext uri="{28A0092B-C50C-407E-A947-70E740481C1C}">
                <a14:useLocalDpi xmlns:a14="http://schemas.microsoft.com/office/drawing/2010/main"/>
              </a:ext>
            </a:extLst>
          </a:blip>
          <a:srcRect/>
          <a:stretch/>
        </p:blipFill>
        <p:spPr bwMode="auto">
          <a:xfrm>
            <a:off x="0" y="0"/>
            <a:ext cx="9144000" cy="6406353"/>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a:spLocks noGrp="1"/>
          </p:cNvSpPr>
          <p:nvPr>
            <p:ph type="title"/>
          </p:nvPr>
        </p:nvSpPr>
        <p:spPr>
          <a:xfrm>
            <a:off x="418231" y="1247427"/>
            <a:ext cx="4661927" cy="1284911"/>
          </a:xfrm>
        </p:spPr>
        <p:txBody>
          <a:bodyPr rIns="0" anchor="b">
            <a:noAutofit/>
          </a:bodyPr>
          <a:lstStyle>
            <a:lvl1pPr algn="l">
              <a:defRPr sz="3400" b="0" cap="all">
                <a:solidFill>
                  <a:srgbClr val="FFFFFF"/>
                </a:solidFill>
              </a:defRPr>
            </a:lvl1pPr>
          </a:lstStyle>
          <a:p>
            <a:r>
              <a:rPr lang="en-US"/>
              <a:t>Click to edit Master title style</a:t>
            </a:r>
            <a:endParaRPr lang="en-US" dirty="0"/>
          </a:p>
        </p:txBody>
      </p:sp>
      <p:sp>
        <p:nvSpPr>
          <p:cNvPr id="8" name="Text Placeholder 2"/>
          <p:cNvSpPr>
            <a:spLocks noGrp="1"/>
          </p:cNvSpPr>
          <p:nvPr>
            <p:ph type="body" idx="1"/>
          </p:nvPr>
        </p:nvSpPr>
        <p:spPr>
          <a:xfrm>
            <a:off x="419569" y="2582934"/>
            <a:ext cx="4671930" cy="1125321"/>
          </a:xfrm>
        </p:spPr>
        <p:txBody>
          <a:bodyPr anchor="t" anchorCtr="0"/>
          <a:lstStyle>
            <a:lvl1pPr marL="0" indent="0" algn="l">
              <a:buNone/>
              <a:defRPr sz="3400" b="0" i="1" cap="all">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userDrawn="1"/>
        </p:nvCxnSpPr>
        <p:spPr>
          <a:xfrm>
            <a:off x="423873" y="2567359"/>
            <a:ext cx="8754147"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6" name="TextBox 5"/>
          <p:cNvSpPr txBox="1"/>
          <p:nvPr userDrawn="1"/>
        </p:nvSpPr>
        <p:spPr>
          <a:xfrm>
            <a:off x="6464300" y="177800"/>
            <a:ext cx="2514600" cy="215444"/>
          </a:xfrm>
          <a:prstGeom prst="rect">
            <a:avLst/>
          </a:prstGeom>
          <a:noFill/>
        </p:spPr>
        <p:txBody>
          <a:bodyPr wrap="square" rtlCol="0">
            <a:spAutoFit/>
          </a:bodyPr>
          <a:lstStyle/>
          <a:p>
            <a:pPr algn="r"/>
            <a:r>
              <a:rPr lang="en-US" sz="800" b="0" i="1" kern="1200" dirty="0">
                <a:solidFill>
                  <a:srgbClr val="FFFFFF"/>
                </a:solidFill>
                <a:latin typeface="+mn-lt"/>
                <a:ea typeface="+mn-ea"/>
                <a:cs typeface="+mn-cs"/>
              </a:rPr>
              <a:t>TAIPEI, TAIWAN</a:t>
            </a:r>
            <a:endParaRPr lang="en-US" sz="800" b="0" i="1" dirty="0">
              <a:solidFill>
                <a:srgbClr val="FFFFFF"/>
              </a:solidFill>
            </a:endParaRPr>
          </a:p>
        </p:txBody>
      </p:sp>
    </p:spTree>
    <p:extLst>
      <p:ext uri="{BB962C8B-B14F-4D97-AF65-F5344CB8AC3E}">
        <p14:creationId xmlns:p14="http://schemas.microsoft.com/office/powerpoint/2010/main" val="19184562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vider 3">
    <p:spTree>
      <p:nvGrpSpPr>
        <p:cNvPr id="1" name=""/>
        <p:cNvGrpSpPr/>
        <p:nvPr/>
      </p:nvGrpSpPr>
      <p:grpSpPr>
        <a:xfrm>
          <a:off x="0" y="0"/>
          <a:ext cx="0" cy="0"/>
          <a:chOff x="0" y="0"/>
          <a:chExt cx="0" cy="0"/>
        </a:xfrm>
      </p:grpSpPr>
      <p:pic>
        <p:nvPicPr>
          <p:cNvPr id="2050" name="Picture 2" descr="C:\Users\hurtb\Downloads\Berlin_iStock-483266608.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1"/>
            <a:ext cx="9144000" cy="641267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userDrawn="1"/>
        </p:nvSpPr>
        <p:spPr>
          <a:xfrm>
            <a:off x="6464300" y="177800"/>
            <a:ext cx="2514600" cy="215444"/>
          </a:xfrm>
          <a:prstGeom prst="rect">
            <a:avLst/>
          </a:prstGeom>
          <a:noFill/>
        </p:spPr>
        <p:txBody>
          <a:bodyPr wrap="square" rtlCol="0">
            <a:spAutoFit/>
          </a:bodyPr>
          <a:lstStyle/>
          <a:p>
            <a:pPr algn="r"/>
            <a:r>
              <a:rPr lang="en-US" sz="800" b="0" i="1" kern="1200" dirty="0">
                <a:solidFill>
                  <a:srgbClr val="FFFFFF"/>
                </a:solidFill>
                <a:latin typeface="+mn-lt"/>
                <a:ea typeface="+mn-ea"/>
                <a:cs typeface="+mn-cs"/>
              </a:rPr>
              <a:t>BERLIN,</a:t>
            </a:r>
            <a:r>
              <a:rPr lang="en-US" sz="800" b="0" i="1" kern="1200" baseline="0" dirty="0">
                <a:solidFill>
                  <a:srgbClr val="FFFFFF"/>
                </a:solidFill>
                <a:latin typeface="+mn-lt"/>
                <a:ea typeface="+mn-ea"/>
                <a:cs typeface="+mn-cs"/>
              </a:rPr>
              <a:t> GERMANY</a:t>
            </a:r>
            <a:endParaRPr lang="en-US" sz="800" b="0" i="1" dirty="0">
              <a:solidFill>
                <a:srgbClr val="FFFFFF"/>
              </a:solidFill>
            </a:endParaRPr>
          </a:p>
        </p:txBody>
      </p:sp>
      <p:cxnSp>
        <p:nvCxnSpPr>
          <p:cNvPr id="13" name="Straight Connector 12"/>
          <p:cNvCxnSpPr/>
          <p:nvPr userDrawn="1"/>
        </p:nvCxnSpPr>
        <p:spPr>
          <a:xfrm>
            <a:off x="827584" y="1757241"/>
            <a:ext cx="8316416" cy="0"/>
          </a:xfrm>
          <a:prstGeom prst="line">
            <a:avLst/>
          </a:prstGeom>
          <a:ln>
            <a:solidFill>
              <a:srgbClr val="FFFFFF"/>
            </a:solidFill>
          </a:ln>
          <a:effectLst/>
        </p:spPr>
        <p:style>
          <a:lnRef idx="2">
            <a:schemeClr val="accent1"/>
          </a:lnRef>
          <a:fillRef idx="0">
            <a:schemeClr val="accent1"/>
          </a:fillRef>
          <a:effectRef idx="1">
            <a:schemeClr val="accent1"/>
          </a:effectRef>
          <a:fontRef idx="minor">
            <a:schemeClr val="tx1"/>
          </a:fontRef>
        </p:style>
      </p:cxnSp>
      <p:sp>
        <p:nvSpPr>
          <p:cNvPr id="14" name="Title 1"/>
          <p:cNvSpPr>
            <a:spLocks noGrp="1"/>
          </p:cNvSpPr>
          <p:nvPr>
            <p:ph type="title"/>
          </p:nvPr>
        </p:nvSpPr>
        <p:spPr>
          <a:xfrm>
            <a:off x="815709" y="440744"/>
            <a:ext cx="6202608" cy="1284911"/>
          </a:xfrm>
        </p:spPr>
        <p:txBody>
          <a:bodyPr rIns="0" anchor="b">
            <a:noAutofit/>
          </a:bodyPr>
          <a:lstStyle>
            <a:lvl1pPr algn="l">
              <a:defRPr sz="3400" b="0" cap="all">
                <a:solidFill>
                  <a:srgbClr val="FFFFFF"/>
                </a:solidFill>
              </a:defRPr>
            </a:lvl1pPr>
          </a:lstStyle>
          <a:p>
            <a:r>
              <a:rPr lang="en-US"/>
              <a:t>Click to edit Master title style</a:t>
            </a:r>
            <a:endParaRPr lang="en-US" dirty="0"/>
          </a:p>
        </p:txBody>
      </p:sp>
      <p:sp>
        <p:nvSpPr>
          <p:cNvPr id="15" name="Text Placeholder 2"/>
          <p:cNvSpPr>
            <a:spLocks noGrp="1"/>
          </p:cNvSpPr>
          <p:nvPr>
            <p:ph type="body" idx="1"/>
          </p:nvPr>
        </p:nvSpPr>
        <p:spPr>
          <a:xfrm>
            <a:off x="827584" y="1780991"/>
            <a:ext cx="6214484" cy="1125321"/>
          </a:xfrm>
        </p:spPr>
        <p:txBody>
          <a:bodyPr anchor="t" anchorCtr="0"/>
          <a:lstStyle>
            <a:lvl1pPr marL="0" indent="0" algn="l">
              <a:buNone/>
              <a:defRPr sz="3400" b="0" i="1" cap="all">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5968289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pic>
        <p:nvPicPr>
          <p:cNvPr id="3074" name="Picture 2" descr="C:\Users\hurtb\Downloads\Boston_iStock-486143500.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11876" y="0"/>
            <a:ext cx="9155875" cy="641267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userDrawn="1"/>
        </p:nvSpPr>
        <p:spPr>
          <a:xfrm>
            <a:off x="6464300" y="177800"/>
            <a:ext cx="2514600" cy="215444"/>
          </a:xfrm>
          <a:prstGeom prst="rect">
            <a:avLst/>
          </a:prstGeom>
          <a:noFill/>
        </p:spPr>
        <p:txBody>
          <a:bodyPr wrap="square" rtlCol="0">
            <a:spAutoFit/>
          </a:bodyPr>
          <a:lstStyle/>
          <a:p>
            <a:pPr algn="r"/>
            <a:r>
              <a:rPr lang="en-US" sz="800" b="0" i="1" kern="1200" dirty="0">
                <a:solidFill>
                  <a:schemeClr val="bg1"/>
                </a:solidFill>
                <a:latin typeface="+mn-lt"/>
                <a:ea typeface="+mn-ea"/>
                <a:cs typeface="+mn-cs"/>
              </a:rPr>
              <a:t>BOSTON,</a:t>
            </a:r>
            <a:r>
              <a:rPr lang="en-US" sz="800" b="0" i="1" kern="1200" baseline="0" dirty="0">
                <a:solidFill>
                  <a:schemeClr val="bg1"/>
                </a:solidFill>
                <a:latin typeface="+mn-lt"/>
                <a:ea typeface="+mn-ea"/>
                <a:cs typeface="+mn-cs"/>
              </a:rPr>
              <a:t> MASSACHUSETTS</a:t>
            </a:r>
            <a:endParaRPr lang="en-US" sz="800" b="0" i="1" dirty="0">
              <a:solidFill>
                <a:schemeClr val="bg1"/>
              </a:solidFill>
            </a:endParaRPr>
          </a:p>
        </p:txBody>
      </p:sp>
      <p:cxnSp>
        <p:nvCxnSpPr>
          <p:cNvPr id="13" name="Straight Connector 12"/>
          <p:cNvCxnSpPr/>
          <p:nvPr userDrawn="1"/>
        </p:nvCxnSpPr>
        <p:spPr>
          <a:xfrm flipV="1">
            <a:off x="3182587" y="4948956"/>
            <a:ext cx="5961413" cy="77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 name="Title 1"/>
          <p:cNvSpPr>
            <a:spLocks noGrp="1"/>
          </p:cNvSpPr>
          <p:nvPr>
            <p:ph type="title"/>
          </p:nvPr>
        </p:nvSpPr>
        <p:spPr>
          <a:xfrm>
            <a:off x="3182587" y="3641653"/>
            <a:ext cx="5796313" cy="1284911"/>
          </a:xfrm>
        </p:spPr>
        <p:txBody>
          <a:bodyPr rIns="0" anchor="b">
            <a:noAutofit/>
          </a:bodyPr>
          <a:lstStyle>
            <a:lvl1pPr algn="l">
              <a:defRPr sz="3400" b="0" cap="all">
                <a:solidFill>
                  <a:srgbClr val="FFFFFF"/>
                </a:solidFill>
              </a:defRPr>
            </a:lvl1pPr>
          </a:lstStyle>
          <a:p>
            <a:r>
              <a:rPr lang="en-US"/>
              <a:t>Click to edit Master title style</a:t>
            </a:r>
            <a:endParaRPr lang="en-US" dirty="0"/>
          </a:p>
        </p:txBody>
      </p:sp>
      <p:sp>
        <p:nvSpPr>
          <p:cNvPr id="15" name="Text Placeholder 2"/>
          <p:cNvSpPr>
            <a:spLocks noGrp="1"/>
          </p:cNvSpPr>
          <p:nvPr>
            <p:ph type="body" idx="1"/>
          </p:nvPr>
        </p:nvSpPr>
        <p:spPr>
          <a:xfrm>
            <a:off x="3188522" y="4980494"/>
            <a:ext cx="5790377" cy="1125321"/>
          </a:xfrm>
        </p:spPr>
        <p:txBody>
          <a:bodyPr anchor="t" anchorCtr="0"/>
          <a:lstStyle>
            <a:lvl1pPr marL="0" indent="0" algn="l">
              <a:buNone/>
              <a:defRPr sz="3400" b="0" i="1" cap="all">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8830118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vider 5">
    <p:spTree>
      <p:nvGrpSpPr>
        <p:cNvPr id="1" name=""/>
        <p:cNvGrpSpPr/>
        <p:nvPr/>
      </p:nvGrpSpPr>
      <p:grpSpPr>
        <a:xfrm>
          <a:off x="0" y="0"/>
          <a:ext cx="0" cy="0"/>
          <a:chOff x="0" y="0"/>
          <a:chExt cx="0" cy="0"/>
        </a:xfrm>
      </p:grpSpPr>
      <p:pic>
        <p:nvPicPr>
          <p:cNvPr id="1026" name="Picture 2" descr="C:\Users\hurtb\Downloads\Westminster Bridge_iStock-546801592.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0" y="0"/>
            <a:ext cx="9144000" cy="641267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userDrawn="1"/>
        </p:nvSpPr>
        <p:spPr>
          <a:xfrm>
            <a:off x="6464300" y="177800"/>
            <a:ext cx="2514600" cy="215444"/>
          </a:xfrm>
          <a:prstGeom prst="rect">
            <a:avLst/>
          </a:prstGeom>
          <a:noFill/>
        </p:spPr>
        <p:txBody>
          <a:bodyPr wrap="square" rtlCol="0">
            <a:spAutoFit/>
          </a:bodyPr>
          <a:lstStyle/>
          <a:p>
            <a:pPr algn="r"/>
            <a:r>
              <a:rPr lang="en-US" sz="800" b="0" i="1" kern="1200" dirty="0">
                <a:solidFill>
                  <a:schemeClr val="bg1"/>
                </a:solidFill>
                <a:latin typeface="+mn-lt"/>
                <a:ea typeface="+mn-ea"/>
                <a:cs typeface="+mn-cs"/>
              </a:rPr>
              <a:t>LONDON, U.K.</a:t>
            </a:r>
            <a:endParaRPr lang="en-US" sz="800" b="0" i="1" dirty="0">
              <a:solidFill>
                <a:schemeClr val="bg1"/>
              </a:solidFill>
            </a:endParaRPr>
          </a:p>
        </p:txBody>
      </p:sp>
      <p:cxnSp>
        <p:nvCxnSpPr>
          <p:cNvPr id="10" name="Straight Connector 9"/>
          <p:cNvCxnSpPr/>
          <p:nvPr userDrawn="1"/>
        </p:nvCxnSpPr>
        <p:spPr>
          <a:xfrm flipV="1">
            <a:off x="3182587" y="4948956"/>
            <a:ext cx="5961413" cy="7788"/>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 name="Title 1"/>
          <p:cNvSpPr>
            <a:spLocks noGrp="1"/>
          </p:cNvSpPr>
          <p:nvPr>
            <p:ph type="title"/>
          </p:nvPr>
        </p:nvSpPr>
        <p:spPr>
          <a:xfrm>
            <a:off x="3182587" y="3641653"/>
            <a:ext cx="5796313" cy="1284911"/>
          </a:xfrm>
        </p:spPr>
        <p:txBody>
          <a:bodyPr rIns="0" anchor="b">
            <a:noAutofit/>
          </a:bodyPr>
          <a:lstStyle>
            <a:lvl1pPr algn="l">
              <a:defRPr sz="3400" b="0" cap="all">
                <a:solidFill>
                  <a:srgbClr val="FFFFFF"/>
                </a:solidFill>
              </a:defRPr>
            </a:lvl1pPr>
          </a:lstStyle>
          <a:p>
            <a:r>
              <a:rPr lang="en-US"/>
              <a:t>Click to edit Master title style</a:t>
            </a:r>
            <a:endParaRPr lang="en-US" dirty="0"/>
          </a:p>
        </p:txBody>
      </p:sp>
      <p:sp>
        <p:nvSpPr>
          <p:cNvPr id="15" name="Text Placeholder 2"/>
          <p:cNvSpPr>
            <a:spLocks noGrp="1"/>
          </p:cNvSpPr>
          <p:nvPr>
            <p:ph type="body" idx="1"/>
          </p:nvPr>
        </p:nvSpPr>
        <p:spPr>
          <a:xfrm>
            <a:off x="3188522" y="4980494"/>
            <a:ext cx="5790377" cy="1125321"/>
          </a:xfrm>
        </p:spPr>
        <p:txBody>
          <a:bodyPr anchor="t" anchorCtr="0"/>
          <a:lstStyle>
            <a:lvl1pPr marL="0" indent="0" algn="l">
              <a:buNone/>
              <a:defRPr sz="3400" b="0" i="1" cap="all">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285736465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4" name="Rectangle 3"/>
          <p:cNvSpPr/>
          <p:nvPr userDrawn="1"/>
        </p:nvSpPr>
        <p:spPr>
          <a:xfrm>
            <a:off x="0" y="0"/>
            <a:ext cx="9144000" cy="6858000"/>
          </a:xfrm>
          <a:prstGeom prst="rect">
            <a:avLst/>
          </a:prstGeom>
          <a:gradFill flip="none" rotWithShape="1">
            <a:gsLst>
              <a:gs pos="40000">
                <a:schemeClr val="bg1"/>
              </a:gs>
              <a:gs pos="100000">
                <a:schemeClr val="bg1">
                  <a:lumMod val="7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rebuchet MS"/>
            </a:endParaRPr>
          </a:p>
        </p:txBody>
      </p:sp>
      <p:pic>
        <p:nvPicPr>
          <p:cNvPr id="15" name="Picture 14" descr="PAREXEL_Lockup_V2_RGB_Big.png"/>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7772400" y="6502400"/>
            <a:ext cx="1046706" cy="235024"/>
          </a:xfrm>
          <a:prstGeom prst="rect">
            <a:avLst/>
          </a:prstGeom>
        </p:spPr>
      </p:pic>
      <p:cxnSp>
        <p:nvCxnSpPr>
          <p:cNvPr id="5" name="Straight Connector 4"/>
          <p:cNvCxnSpPr/>
          <p:nvPr userDrawn="1"/>
        </p:nvCxnSpPr>
        <p:spPr>
          <a:xfrm>
            <a:off x="2049557" y="2880193"/>
            <a:ext cx="7102910" cy="0"/>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10" name="TextBox 9"/>
          <p:cNvSpPr txBox="1"/>
          <p:nvPr userDrawn="1"/>
        </p:nvSpPr>
        <p:spPr>
          <a:xfrm>
            <a:off x="1922408" y="2857612"/>
            <a:ext cx="6229196" cy="1149615"/>
          </a:xfrm>
          <a:prstGeom prst="rect">
            <a:avLst/>
          </a:prstGeom>
          <a:noFill/>
        </p:spPr>
        <p:txBody>
          <a:bodyPr wrap="square" lIns="0" tIns="0" rIns="0" bIns="0" rtlCol="0">
            <a:noAutofit/>
          </a:bodyPr>
          <a:lstStyle/>
          <a:p>
            <a:r>
              <a:rPr lang="en-US" sz="7000" i="1" dirty="0">
                <a:solidFill>
                  <a:schemeClr val="tx2"/>
                </a:solidFill>
                <a:latin typeface="Arial"/>
                <a:cs typeface="Arial"/>
              </a:rPr>
              <a:t>THANK YOU</a:t>
            </a:r>
          </a:p>
        </p:txBody>
      </p:sp>
      <p:sp>
        <p:nvSpPr>
          <p:cNvPr id="13" name="TextBox 12"/>
          <p:cNvSpPr txBox="1"/>
          <p:nvPr userDrawn="1"/>
        </p:nvSpPr>
        <p:spPr>
          <a:xfrm>
            <a:off x="99994" y="6614106"/>
            <a:ext cx="3621024" cy="128016"/>
          </a:xfrm>
          <a:prstGeom prst="rect">
            <a:avLst/>
          </a:prstGeom>
          <a:noFill/>
        </p:spPr>
        <p:txBody>
          <a:bodyPr wrap="none" lIns="0" tIns="0" bIns="0" rtlCol="0">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800" b="1" i="0" u="none" strike="noStrike" kern="9300" cap="all" spc="0" baseline="0" dirty="0">
                <a:solidFill>
                  <a:schemeClr val="tx1"/>
                </a:solidFill>
                <a:latin typeface="+mn-lt"/>
                <a:ea typeface="+mn-ea"/>
                <a:cs typeface="Arial"/>
              </a:rPr>
              <a:t>© 2018 PAREXEL International corp.   /  </a:t>
            </a:r>
          </a:p>
        </p:txBody>
      </p:sp>
      <p:sp>
        <p:nvSpPr>
          <p:cNvPr id="11" name="Slide Number Placeholder 5"/>
          <p:cNvSpPr txBox="1">
            <a:spLocks/>
          </p:cNvSpPr>
          <p:nvPr userDrawn="1"/>
        </p:nvSpPr>
        <p:spPr>
          <a:xfrm>
            <a:off x="2259640" y="6492875"/>
            <a:ext cx="363480" cy="365125"/>
          </a:xfrm>
          <a:prstGeom prst="rect">
            <a:avLst/>
          </a:prstGeom>
        </p:spPr>
        <p:txBody>
          <a:bodyPr vert="horz" lIns="91440" tIns="45720" rIns="91440" bIns="45720" rtlCol="0" anchor="ctr"/>
          <a:lstStyle>
            <a:defPPr>
              <a:defRPr lang="en-US"/>
            </a:defPPr>
            <a:lvl1pPr marL="0" algn="l" defTabSz="457200" rtl="0" eaLnBrk="1" latinLnBrk="0" hangingPunct="1">
              <a:defRPr sz="800" b="1" kern="1200">
                <a:solidFill>
                  <a:srgbClr val="41414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20C4ADD-19E2-3D40-90A8-DCE7776F505B}" type="slidenum">
              <a:rPr lang="en-US" smtClean="0"/>
              <a:pPr/>
              <a:t>‹#›</a:t>
            </a:fld>
            <a:endParaRPr lang="en-US" dirty="0"/>
          </a:p>
        </p:txBody>
      </p:sp>
    </p:spTree>
    <p:extLst>
      <p:ext uri="{BB962C8B-B14F-4D97-AF65-F5344CB8AC3E}">
        <p14:creationId xmlns:p14="http://schemas.microsoft.com/office/powerpoint/2010/main" val="9860466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Main Title">
    <p:spTree>
      <p:nvGrpSpPr>
        <p:cNvPr id="1" name=""/>
        <p:cNvGrpSpPr/>
        <p:nvPr/>
      </p:nvGrpSpPr>
      <p:grpSpPr>
        <a:xfrm>
          <a:off x="0" y="0"/>
          <a:ext cx="0" cy="0"/>
          <a:chOff x="0" y="0"/>
          <a:chExt cx="0" cy="0"/>
        </a:xfrm>
      </p:grpSpPr>
      <p:pic>
        <p:nvPicPr>
          <p:cNvPr id="12" name="Picture 11"/>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4241801" cy="6858000"/>
          </a:xfrm>
          <a:prstGeom prst="rect">
            <a:avLst/>
          </a:prstGeom>
        </p:spPr>
      </p:pic>
      <p:sp>
        <p:nvSpPr>
          <p:cNvPr id="11" name="Rectangle 10"/>
          <p:cNvSpPr/>
          <p:nvPr userDrawn="1"/>
        </p:nvSpPr>
        <p:spPr>
          <a:xfrm>
            <a:off x="4241801" y="4326467"/>
            <a:ext cx="4902200" cy="2531533"/>
          </a:xfrm>
          <a:prstGeom prst="rect">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latin typeface="Trebuchet MS"/>
            </a:endParaRPr>
          </a:p>
        </p:txBody>
      </p:sp>
      <p:sp>
        <p:nvSpPr>
          <p:cNvPr id="9" name="TextBox 8"/>
          <p:cNvSpPr txBox="1"/>
          <p:nvPr userDrawn="1"/>
        </p:nvSpPr>
        <p:spPr>
          <a:xfrm>
            <a:off x="4707751" y="6548104"/>
            <a:ext cx="4052642" cy="309896"/>
          </a:xfrm>
          <a:prstGeom prst="rect">
            <a:avLst/>
          </a:prstGeom>
          <a:noFill/>
        </p:spPr>
        <p:txBody>
          <a:bodyPr wrap="none" lIns="0" tIns="0" rIns="0" bIns="0" rtlCol="0">
            <a:noAutofit/>
          </a:bodyPr>
          <a:lstStyle/>
          <a:p>
            <a:pPr>
              <a:defRPr/>
            </a:pPr>
            <a:r>
              <a:rPr lang="en-GB" sz="800" b="1" kern="9300" cap="all" dirty="0">
                <a:solidFill>
                  <a:srgbClr val="414141"/>
                </a:solidFill>
                <a:cs typeface="Arial"/>
              </a:rPr>
              <a:t> 2019 PAREXEL Internationa</a:t>
            </a:r>
            <a:r>
              <a:rPr lang="en-GB" sz="800" b="1" kern="0" cap="all" spc="-30" dirty="0">
                <a:solidFill>
                  <a:srgbClr val="414141"/>
                </a:solidFill>
                <a:cs typeface="Arial"/>
              </a:rPr>
              <a:t>l </a:t>
            </a:r>
            <a:r>
              <a:rPr lang="en-GB" sz="800" b="1" kern="9300" cap="all" dirty="0">
                <a:solidFill>
                  <a:srgbClr val="414141"/>
                </a:solidFill>
                <a:cs typeface="Arial"/>
              </a:rPr>
              <a:t>corp. </a:t>
            </a:r>
          </a:p>
        </p:txBody>
      </p:sp>
      <p:cxnSp>
        <p:nvCxnSpPr>
          <p:cNvPr id="10" name="Straight Connector 9"/>
          <p:cNvCxnSpPr/>
          <p:nvPr userDrawn="1"/>
        </p:nvCxnSpPr>
        <p:spPr>
          <a:xfrm>
            <a:off x="0" y="4326498"/>
            <a:ext cx="9144000"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4" name="Title 1"/>
          <p:cNvSpPr>
            <a:spLocks noGrp="1"/>
          </p:cNvSpPr>
          <p:nvPr>
            <p:ph type="ctrTitle"/>
          </p:nvPr>
        </p:nvSpPr>
        <p:spPr>
          <a:xfrm>
            <a:off x="4992116" y="363236"/>
            <a:ext cx="3722190" cy="3043741"/>
          </a:xfrm>
        </p:spPr>
        <p:txBody>
          <a:bodyPr rIns="0" anchor="b">
            <a:normAutofit/>
          </a:bodyPr>
          <a:lstStyle>
            <a:lvl1pPr>
              <a:defRPr sz="3800">
                <a:solidFill>
                  <a:schemeClr val="tx2"/>
                </a:solidFill>
              </a:defRPr>
            </a:lvl1pPr>
          </a:lstStyle>
          <a:p>
            <a:r>
              <a:rPr lang="en-US"/>
              <a:t>Click to edit Master title style</a:t>
            </a:r>
            <a:endParaRPr lang="en-US" dirty="0"/>
          </a:p>
        </p:txBody>
      </p:sp>
      <p:sp>
        <p:nvSpPr>
          <p:cNvPr id="15" name="Subtitle 2"/>
          <p:cNvSpPr>
            <a:spLocks noGrp="1"/>
          </p:cNvSpPr>
          <p:nvPr>
            <p:ph type="subTitle" idx="1"/>
          </p:nvPr>
        </p:nvSpPr>
        <p:spPr>
          <a:xfrm>
            <a:off x="5001807" y="3518747"/>
            <a:ext cx="3712500" cy="400892"/>
          </a:xfrm>
        </p:spPr>
        <p:txBody>
          <a:bodyPr>
            <a:normAutofit/>
          </a:bodyPr>
          <a:lstStyle>
            <a:lvl1pPr marL="0" indent="0" algn="l">
              <a:spcAft>
                <a:spcPts val="0"/>
              </a:spcAft>
              <a:buNone/>
              <a:defRPr sz="1100" b="0">
                <a:solidFill>
                  <a:schemeClr val="tx2"/>
                </a:solidFill>
              </a:defRPr>
            </a:lvl1pPr>
            <a:lvl2pPr marL="1588" indent="0" algn="l">
              <a:buNone/>
              <a:defRPr baseline="0">
                <a:solidFill>
                  <a:schemeClr val="tx2"/>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1026" name="Picture 2" descr="C:\Users\hurtb\Desktop\PAREXEL_Lockup_V3_RGB.pn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7056156" y="5751915"/>
            <a:ext cx="1800000" cy="571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93462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Main Title">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4241801" cy="6857999"/>
          </a:xfrm>
          <a:prstGeom prst="rect">
            <a:avLst/>
          </a:prstGeom>
        </p:spPr>
      </p:pic>
      <p:sp>
        <p:nvSpPr>
          <p:cNvPr id="11" name="Rectangle 10"/>
          <p:cNvSpPr/>
          <p:nvPr userDrawn="1"/>
        </p:nvSpPr>
        <p:spPr>
          <a:xfrm>
            <a:off x="4241801" y="4326467"/>
            <a:ext cx="4902200" cy="2531533"/>
          </a:xfrm>
          <a:prstGeom prst="rect">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latin typeface="Trebuchet MS"/>
            </a:endParaRPr>
          </a:p>
        </p:txBody>
      </p:sp>
      <p:sp>
        <p:nvSpPr>
          <p:cNvPr id="9" name="TextBox 8"/>
          <p:cNvSpPr txBox="1"/>
          <p:nvPr userDrawn="1"/>
        </p:nvSpPr>
        <p:spPr>
          <a:xfrm>
            <a:off x="4707751" y="6548104"/>
            <a:ext cx="4052642" cy="123111"/>
          </a:xfrm>
          <a:prstGeom prst="rect">
            <a:avLst/>
          </a:prstGeom>
          <a:noFill/>
        </p:spPr>
        <p:txBody>
          <a:bodyPr wrap="none" lIns="0" tIns="0" rIns="0" bIns="0" rtlCol="0">
            <a:noAutofit/>
          </a:bodyPr>
          <a:lstStyle/>
          <a:p>
            <a:pPr>
              <a:defRPr/>
            </a:pPr>
            <a:r>
              <a:rPr lang="en-GB" sz="1200" b="1" kern="9300" cap="all" dirty="0">
                <a:solidFill>
                  <a:srgbClr val="C0081F"/>
                </a:solidFill>
                <a:cs typeface="Arial"/>
              </a:rPr>
              <a:t>Confidential  </a:t>
            </a:r>
            <a:r>
              <a:rPr lang="en-GB" sz="800" b="1" kern="9300" cap="all" dirty="0">
                <a:solidFill>
                  <a:srgbClr val="FF0000"/>
                </a:solidFill>
                <a:cs typeface="Arial"/>
              </a:rPr>
              <a:t> </a:t>
            </a:r>
            <a:r>
              <a:rPr lang="en-GB" sz="800" b="1" kern="9300" cap="all" dirty="0">
                <a:solidFill>
                  <a:srgbClr val="414141"/>
                </a:solidFill>
                <a:cs typeface="Arial"/>
              </a:rPr>
              <a:t>© 2018 PAREXEL Internationa</a:t>
            </a:r>
            <a:r>
              <a:rPr lang="en-GB" sz="800" b="1" kern="0" cap="all" spc="-30" dirty="0">
                <a:solidFill>
                  <a:srgbClr val="414141"/>
                </a:solidFill>
                <a:cs typeface="Arial"/>
              </a:rPr>
              <a:t>l </a:t>
            </a:r>
            <a:r>
              <a:rPr lang="en-GB" sz="800" b="1" kern="9300" cap="all" dirty="0">
                <a:solidFill>
                  <a:srgbClr val="414141"/>
                </a:solidFill>
                <a:cs typeface="Arial"/>
              </a:rPr>
              <a:t>corp. </a:t>
            </a:r>
          </a:p>
        </p:txBody>
      </p:sp>
      <p:cxnSp>
        <p:nvCxnSpPr>
          <p:cNvPr id="10" name="Straight Connector 9"/>
          <p:cNvCxnSpPr/>
          <p:nvPr userDrawn="1"/>
        </p:nvCxnSpPr>
        <p:spPr>
          <a:xfrm>
            <a:off x="0" y="4326498"/>
            <a:ext cx="9144000"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3" name="Title 1"/>
          <p:cNvSpPr>
            <a:spLocks noGrp="1"/>
          </p:cNvSpPr>
          <p:nvPr>
            <p:ph type="ctrTitle"/>
          </p:nvPr>
        </p:nvSpPr>
        <p:spPr>
          <a:xfrm>
            <a:off x="4992116" y="363236"/>
            <a:ext cx="3722190" cy="3043741"/>
          </a:xfrm>
        </p:spPr>
        <p:txBody>
          <a:bodyPr rIns="0" anchor="b">
            <a:normAutofit/>
          </a:bodyPr>
          <a:lstStyle>
            <a:lvl1pPr>
              <a:defRPr sz="3800">
                <a:solidFill>
                  <a:schemeClr val="tx2"/>
                </a:solidFill>
              </a:defRPr>
            </a:lvl1pPr>
          </a:lstStyle>
          <a:p>
            <a:r>
              <a:rPr lang="en-US"/>
              <a:t>Click to edit Master title style</a:t>
            </a:r>
            <a:endParaRPr lang="en-US" dirty="0"/>
          </a:p>
        </p:txBody>
      </p:sp>
      <p:sp>
        <p:nvSpPr>
          <p:cNvPr id="14" name="Subtitle 2"/>
          <p:cNvSpPr>
            <a:spLocks noGrp="1"/>
          </p:cNvSpPr>
          <p:nvPr>
            <p:ph type="subTitle" idx="1"/>
          </p:nvPr>
        </p:nvSpPr>
        <p:spPr>
          <a:xfrm>
            <a:off x="5001807" y="3518747"/>
            <a:ext cx="3712500" cy="400892"/>
          </a:xfrm>
        </p:spPr>
        <p:txBody>
          <a:bodyPr>
            <a:normAutofit/>
          </a:bodyPr>
          <a:lstStyle>
            <a:lvl1pPr marL="0" indent="0" algn="l">
              <a:spcAft>
                <a:spcPts val="0"/>
              </a:spcAft>
              <a:buNone/>
              <a:defRPr sz="1100" b="0">
                <a:solidFill>
                  <a:schemeClr val="tx2"/>
                </a:solidFill>
              </a:defRPr>
            </a:lvl1pPr>
            <a:lvl2pPr marL="1588" indent="0" algn="l">
              <a:buNone/>
              <a:defRPr baseline="0">
                <a:solidFill>
                  <a:schemeClr val="tx2"/>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15" name="Picture 2" descr="C:\Users\hurtb\Desktop\PAREXEL_Lockup_V3_RGB.pn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961156" y="5751915"/>
            <a:ext cx="1800000" cy="571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61245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Main Title">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0"/>
            <a:ext cx="4241801" cy="6858000"/>
          </a:xfrm>
          <a:prstGeom prst="rect">
            <a:avLst/>
          </a:prstGeom>
        </p:spPr>
      </p:pic>
      <p:sp>
        <p:nvSpPr>
          <p:cNvPr id="11" name="Rectangle 10"/>
          <p:cNvSpPr/>
          <p:nvPr userDrawn="1"/>
        </p:nvSpPr>
        <p:spPr>
          <a:xfrm>
            <a:off x="4241801" y="4326467"/>
            <a:ext cx="4902200" cy="2531533"/>
          </a:xfrm>
          <a:prstGeom prst="rect">
            <a:avLst/>
          </a:prstGeom>
          <a:solidFill>
            <a:srgbClr val="EBEBE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FFFFFF"/>
              </a:solidFill>
              <a:latin typeface="Trebuchet MS"/>
            </a:endParaRPr>
          </a:p>
        </p:txBody>
      </p:sp>
      <p:sp>
        <p:nvSpPr>
          <p:cNvPr id="9" name="TextBox 8"/>
          <p:cNvSpPr txBox="1"/>
          <p:nvPr userDrawn="1"/>
        </p:nvSpPr>
        <p:spPr>
          <a:xfrm>
            <a:off x="4707751" y="6548104"/>
            <a:ext cx="4052642" cy="123111"/>
          </a:xfrm>
          <a:prstGeom prst="rect">
            <a:avLst/>
          </a:prstGeom>
          <a:noFill/>
        </p:spPr>
        <p:txBody>
          <a:bodyPr wrap="none" lIns="0" tIns="0" rIns="0" bIns="0" rtlCol="0">
            <a:noAutofit/>
          </a:bodyPr>
          <a:lstStyle/>
          <a:p>
            <a:pPr>
              <a:defRPr/>
            </a:pPr>
            <a:r>
              <a:rPr lang="en-GB" sz="1200" b="1" kern="9300" cap="all" dirty="0">
                <a:solidFill>
                  <a:srgbClr val="C0081F"/>
                </a:solidFill>
                <a:cs typeface="Arial"/>
              </a:rPr>
              <a:t>Confidential  </a:t>
            </a:r>
            <a:r>
              <a:rPr lang="en-GB" sz="800" b="1" kern="9300" cap="all" dirty="0">
                <a:solidFill>
                  <a:srgbClr val="FF0000"/>
                </a:solidFill>
                <a:cs typeface="Arial"/>
              </a:rPr>
              <a:t> </a:t>
            </a:r>
            <a:r>
              <a:rPr lang="en-GB" sz="800" b="1" kern="9300" cap="all" dirty="0">
                <a:solidFill>
                  <a:srgbClr val="414141"/>
                </a:solidFill>
                <a:cs typeface="Arial"/>
              </a:rPr>
              <a:t>© 2018 PAREXEL Internationa</a:t>
            </a:r>
            <a:r>
              <a:rPr lang="en-GB" sz="800" b="1" kern="0" cap="all" spc="-30" dirty="0">
                <a:solidFill>
                  <a:srgbClr val="414141"/>
                </a:solidFill>
                <a:cs typeface="Arial"/>
              </a:rPr>
              <a:t>l </a:t>
            </a:r>
            <a:r>
              <a:rPr lang="en-GB" sz="800" b="1" kern="9300" cap="all" dirty="0">
                <a:solidFill>
                  <a:srgbClr val="414141"/>
                </a:solidFill>
                <a:cs typeface="Arial"/>
              </a:rPr>
              <a:t>corp. </a:t>
            </a:r>
          </a:p>
        </p:txBody>
      </p:sp>
      <p:cxnSp>
        <p:nvCxnSpPr>
          <p:cNvPr id="10" name="Straight Connector 9"/>
          <p:cNvCxnSpPr/>
          <p:nvPr userDrawn="1"/>
        </p:nvCxnSpPr>
        <p:spPr>
          <a:xfrm>
            <a:off x="0" y="4326498"/>
            <a:ext cx="9144000" cy="0"/>
          </a:xfrm>
          <a:prstGeom prst="line">
            <a:avLst/>
          </a:prstGeom>
          <a:ln>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3" name="Title 1"/>
          <p:cNvSpPr>
            <a:spLocks noGrp="1"/>
          </p:cNvSpPr>
          <p:nvPr>
            <p:ph type="ctrTitle"/>
          </p:nvPr>
        </p:nvSpPr>
        <p:spPr>
          <a:xfrm>
            <a:off x="4992116" y="363236"/>
            <a:ext cx="3722190" cy="3043741"/>
          </a:xfrm>
        </p:spPr>
        <p:txBody>
          <a:bodyPr rIns="0" anchor="b">
            <a:normAutofit/>
          </a:bodyPr>
          <a:lstStyle>
            <a:lvl1pPr>
              <a:defRPr sz="3800">
                <a:solidFill>
                  <a:schemeClr val="tx2"/>
                </a:solidFill>
              </a:defRPr>
            </a:lvl1pPr>
          </a:lstStyle>
          <a:p>
            <a:r>
              <a:rPr lang="en-US"/>
              <a:t>Click to edit Master title style</a:t>
            </a:r>
            <a:endParaRPr lang="en-US" dirty="0"/>
          </a:p>
        </p:txBody>
      </p:sp>
      <p:sp>
        <p:nvSpPr>
          <p:cNvPr id="14" name="Subtitle 2"/>
          <p:cNvSpPr>
            <a:spLocks noGrp="1"/>
          </p:cNvSpPr>
          <p:nvPr>
            <p:ph type="subTitle" idx="1"/>
          </p:nvPr>
        </p:nvSpPr>
        <p:spPr>
          <a:xfrm>
            <a:off x="5001807" y="3518747"/>
            <a:ext cx="3712500" cy="400892"/>
          </a:xfrm>
        </p:spPr>
        <p:txBody>
          <a:bodyPr>
            <a:normAutofit/>
          </a:bodyPr>
          <a:lstStyle>
            <a:lvl1pPr marL="0" indent="0" algn="l">
              <a:spcAft>
                <a:spcPts val="0"/>
              </a:spcAft>
              <a:buNone/>
              <a:defRPr sz="1100" b="0">
                <a:solidFill>
                  <a:schemeClr val="tx2"/>
                </a:solidFill>
              </a:defRPr>
            </a:lvl1pPr>
            <a:lvl2pPr marL="1588" indent="0" algn="l">
              <a:buNone/>
              <a:defRPr baseline="0">
                <a:solidFill>
                  <a:schemeClr val="tx2"/>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15" name="Picture 2" descr="C:\Users\hurtb\Desktop\PAREXEL_Lockup_V3_RGB.pn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6961156" y="5751915"/>
            <a:ext cx="1800000" cy="57142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6933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75665" y="1216945"/>
            <a:ext cx="4035453" cy="4918116"/>
          </a:xfrm>
        </p:spPr>
        <p:txBody>
          <a:bodyPr/>
          <a:lstStyle>
            <a:lvl1pPr marL="0" indent="0">
              <a:buNone/>
              <a:defRPr sz="3800" b="0" i="1" cap="all">
                <a:solidFill>
                  <a:schemeClr val="tx2"/>
                </a:solidFill>
              </a:defRPr>
            </a:lvl1pPr>
            <a:lvl2pPr>
              <a:defRPr sz="1000"/>
            </a:lvl2pPr>
            <a:lvl3pPr>
              <a:defRPr sz="1000"/>
            </a:lvl3pPr>
            <a:lvl4pPr>
              <a:defRPr sz="1000"/>
            </a:lvl4pPr>
            <a:lvl5pPr>
              <a:defRPr sz="1000"/>
            </a:lvl5pPr>
            <a:lvl6pPr>
              <a:defRPr sz="1800"/>
            </a:lvl6pPr>
            <a:lvl7pPr>
              <a:defRPr sz="1800"/>
            </a:lvl7pPr>
            <a:lvl8pPr>
              <a:defRPr sz="1800"/>
            </a:lvl8pPr>
            <a:lvl9pPr>
              <a:defRPr sz="1800"/>
            </a:lvl9pPr>
          </a:lstStyle>
          <a:p>
            <a:pPr lvl="0"/>
            <a:r>
              <a:rPr lang="en-US"/>
              <a:t>Click to edit Master text styles</a:t>
            </a:r>
          </a:p>
        </p:txBody>
      </p:sp>
      <p:sp>
        <p:nvSpPr>
          <p:cNvPr id="4" name="Content Placeholder 3"/>
          <p:cNvSpPr>
            <a:spLocks noGrp="1"/>
          </p:cNvSpPr>
          <p:nvPr>
            <p:ph sz="half" idx="2"/>
          </p:nvPr>
        </p:nvSpPr>
        <p:spPr>
          <a:xfrm>
            <a:off x="4696966" y="1212725"/>
            <a:ext cx="4038600" cy="4922335"/>
          </a:xfrm>
        </p:spPr>
        <p:txBody>
          <a:bodyPr/>
          <a:lstStyle>
            <a:lvl1pPr marL="166688" indent="-166688">
              <a:spcAft>
                <a:spcPts val="800"/>
              </a:spcAft>
              <a:defRPr sz="2000" b="0" baseline="0"/>
            </a:lvl1pPr>
            <a:lvl2pPr>
              <a:defRPr sz="1600"/>
            </a:lvl2pPr>
            <a:lvl3pPr>
              <a:defRPr sz="1600"/>
            </a:lvl3pPr>
            <a:lvl4pPr>
              <a:defRPr sz="1600"/>
            </a:lvl4pPr>
            <a:lvl5pPr>
              <a:defRPr sz="1600"/>
            </a:lvl5pPr>
            <a:lvl6pPr>
              <a:defRPr sz="1800"/>
            </a:lvl6pPr>
            <a:lvl7pPr>
              <a:defRPr sz="9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4"/>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423249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lvl5pPr marL="688975" indent="-179388">
              <a:buFont typeface="Lucida Grande"/>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364389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77820" y="1214633"/>
            <a:ext cx="4038600" cy="4920428"/>
          </a:xfrm>
        </p:spPr>
        <p:txBody>
          <a:bodyPr/>
          <a:lstStyle>
            <a:lvl1pPr>
              <a:defRPr sz="2000"/>
            </a:lvl1pPr>
            <a:lvl2pPr>
              <a:defRPr sz="1600"/>
            </a:lvl2pPr>
            <a:lvl3pPr>
              <a:defRPr sz="1600"/>
            </a:lvl3pPr>
            <a:lvl4pPr>
              <a:defRPr sz="1600"/>
            </a:lvl4pPr>
            <a:lvl5pPr>
              <a:defRPr sz="1600"/>
            </a:lvl5pPr>
            <a:lvl6pPr>
              <a:defRPr sz="1800"/>
            </a:lvl6pPr>
            <a:lvl7pPr>
              <a:defRPr sz="9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704900" y="1214633"/>
            <a:ext cx="4038600" cy="4920428"/>
          </a:xfrm>
        </p:spPr>
        <p:txBody>
          <a:bodyPr/>
          <a:lstStyle>
            <a:lvl1pPr>
              <a:defRPr sz="2000"/>
            </a:lvl1pPr>
            <a:lvl2pPr>
              <a:defRPr sz="1600"/>
            </a:lvl2pPr>
            <a:lvl3pPr>
              <a:defRPr sz="1600"/>
            </a:lvl3pPr>
            <a:lvl4pPr>
              <a:defRPr sz="1600"/>
            </a:lvl4pPr>
            <a:lvl5pPr>
              <a:defRPr sz="1600"/>
            </a:lvl5pPr>
            <a:lvl6pPr>
              <a:defRPr sz="1800"/>
            </a:lvl6pPr>
            <a:lvl7pPr>
              <a:defRPr sz="9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50813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pic>
        <p:nvPicPr>
          <p:cNvPr id="11" name="Picture 2" descr="\\psf\Home\Downloads\Links\dv028011-2.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b="-1"/>
          <a:stretch/>
        </p:blipFill>
        <p:spPr bwMode="auto">
          <a:xfrm>
            <a:off x="0" y="2953361"/>
            <a:ext cx="4594583" cy="3430506"/>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userDrawn="1"/>
        </p:nvSpPr>
        <p:spPr>
          <a:xfrm>
            <a:off x="4571450" y="182815"/>
            <a:ext cx="4572550" cy="620217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rebuchet MS"/>
            </a:endParaRPr>
          </a:p>
        </p:txBody>
      </p:sp>
      <p:sp>
        <p:nvSpPr>
          <p:cNvPr id="2" name="Title 1"/>
          <p:cNvSpPr>
            <a:spLocks noGrp="1"/>
          </p:cNvSpPr>
          <p:nvPr>
            <p:ph type="title"/>
          </p:nvPr>
        </p:nvSpPr>
        <p:spPr>
          <a:xfrm>
            <a:off x="389852" y="206596"/>
            <a:ext cx="3828493" cy="2393976"/>
          </a:xfrm>
        </p:spPr>
        <p:txBody>
          <a:bodyPr/>
          <a:lstStyle>
            <a:lvl1pPr>
              <a:defRPr>
                <a:solidFill>
                  <a:srgbClr val="002C77"/>
                </a:solidFill>
              </a:defRPr>
            </a:lvl1pPr>
          </a:lstStyle>
          <a:p>
            <a:r>
              <a:rPr lang="en-US"/>
              <a:t>Click to edit Master title style</a:t>
            </a:r>
            <a:endParaRPr lang="en-US" dirty="0"/>
          </a:p>
        </p:txBody>
      </p:sp>
      <p:sp>
        <p:nvSpPr>
          <p:cNvPr id="4" name="Content Placeholder 3"/>
          <p:cNvSpPr>
            <a:spLocks noGrp="1"/>
          </p:cNvSpPr>
          <p:nvPr>
            <p:ph sz="half" idx="2"/>
          </p:nvPr>
        </p:nvSpPr>
        <p:spPr>
          <a:xfrm>
            <a:off x="4921402" y="1275715"/>
            <a:ext cx="3866817" cy="4757284"/>
          </a:xfrm>
        </p:spPr>
        <p:txBody>
          <a:bodyPr/>
          <a:lstStyle>
            <a:lvl1pPr>
              <a:defRPr sz="2000">
                <a:solidFill>
                  <a:schemeClr val="bg1"/>
                </a:solidFill>
              </a:defRPr>
            </a:lvl1pPr>
            <a:lvl2pPr>
              <a:defRPr sz="1600">
                <a:solidFill>
                  <a:schemeClr val="bg1"/>
                </a:solidFill>
              </a:defRPr>
            </a:lvl2pPr>
            <a:lvl3pPr>
              <a:defRPr sz="1600">
                <a:solidFill>
                  <a:schemeClr val="bg1"/>
                </a:solidFill>
              </a:defRPr>
            </a:lvl3pPr>
            <a:lvl4pPr>
              <a:defRPr sz="1600">
                <a:solidFill>
                  <a:schemeClr val="bg1"/>
                </a:solidFill>
              </a:defRPr>
            </a:lvl4pPr>
            <a:lvl5pPr>
              <a:defRPr sz="1600">
                <a:solidFill>
                  <a:schemeClr val="bg1"/>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p:cNvCxnSpPr/>
          <p:nvPr userDrawn="1"/>
        </p:nvCxnSpPr>
        <p:spPr>
          <a:xfrm>
            <a:off x="378513" y="185910"/>
            <a:ext cx="8765487" cy="0"/>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290725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rt with Color Block">
    <p:spTree>
      <p:nvGrpSpPr>
        <p:cNvPr id="1" name=""/>
        <p:cNvGrpSpPr/>
        <p:nvPr/>
      </p:nvGrpSpPr>
      <p:grpSpPr>
        <a:xfrm>
          <a:off x="0" y="0"/>
          <a:ext cx="0" cy="0"/>
          <a:chOff x="0" y="0"/>
          <a:chExt cx="0" cy="0"/>
        </a:xfrm>
      </p:grpSpPr>
      <p:sp>
        <p:nvSpPr>
          <p:cNvPr id="9" name="Rectangle 8"/>
          <p:cNvSpPr/>
          <p:nvPr userDrawn="1"/>
        </p:nvSpPr>
        <p:spPr>
          <a:xfrm>
            <a:off x="4581071" y="182816"/>
            <a:ext cx="4562929" cy="3850704"/>
          </a:xfrm>
          <a:prstGeom prst="rect">
            <a:avLst/>
          </a:prstGeom>
          <a:solidFill>
            <a:srgbClr val="3468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Trebuchet MS"/>
            </a:endParaRPr>
          </a:p>
        </p:txBody>
      </p:sp>
      <p:sp>
        <p:nvSpPr>
          <p:cNvPr id="2" name="Title 1"/>
          <p:cNvSpPr>
            <a:spLocks noGrp="1"/>
          </p:cNvSpPr>
          <p:nvPr>
            <p:ph type="title"/>
          </p:nvPr>
        </p:nvSpPr>
        <p:spPr>
          <a:xfrm>
            <a:off x="389852" y="206597"/>
            <a:ext cx="3828493" cy="1755262"/>
          </a:xfrm>
        </p:spPr>
        <p:txBody>
          <a:bodyPr/>
          <a:lstStyle>
            <a:lvl1pPr>
              <a:defRPr>
                <a:solidFill>
                  <a:schemeClr val="tx2"/>
                </a:solidFill>
              </a:defRPr>
            </a:lvl1pPr>
          </a:lstStyle>
          <a:p>
            <a:r>
              <a:rPr lang="en-US"/>
              <a:t>Click to edit Master title style</a:t>
            </a:r>
            <a:endParaRPr lang="en-US" dirty="0"/>
          </a:p>
        </p:txBody>
      </p:sp>
      <p:sp>
        <p:nvSpPr>
          <p:cNvPr id="4" name="Content Placeholder 3"/>
          <p:cNvSpPr>
            <a:spLocks noGrp="1"/>
          </p:cNvSpPr>
          <p:nvPr>
            <p:ph sz="half" idx="2"/>
          </p:nvPr>
        </p:nvSpPr>
        <p:spPr>
          <a:xfrm>
            <a:off x="4945433" y="4415944"/>
            <a:ext cx="3865465" cy="1730458"/>
          </a:xfrm>
        </p:spPr>
        <p:txBody>
          <a:bodyPr/>
          <a:lstStyle>
            <a:lvl1pPr>
              <a:defRPr sz="2000" b="1">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p:cNvSpPr>
            <a:spLocks noGrp="1"/>
          </p:cNvSpPr>
          <p:nvPr>
            <p:ph type="body" sz="quarter" idx="13"/>
          </p:nvPr>
        </p:nvSpPr>
        <p:spPr>
          <a:xfrm>
            <a:off x="4951928" y="2608251"/>
            <a:ext cx="2520894" cy="1093735"/>
          </a:xfrm>
        </p:spPr>
        <p:txBody>
          <a:bodyPr anchor="b" anchorCtr="0"/>
          <a:lstStyle>
            <a:lvl1pPr marL="0" indent="0">
              <a:lnSpc>
                <a:spcPct val="114000"/>
              </a:lnSpc>
              <a:buFontTx/>
              <a:buNone/>
              <a:defRPr sz="1800" b="0" i="1" cap="all">
                <a:solidFill>
                  <a:schemeClr val="bg1"/>
                </a:solidFill>
              </a:defRPr>
            </a:lvl1pPr>
          </a:lstStyle>
          <a:p>
            <a:pPr lvl="0"/>
            <a:r>
              <a:rPr lang="en-US"/>
              <a:t>Click to edit Master text styles</a:t>
            </a:r>
          </a:p>
        </p:txBody>
      </p:sp>
      <p:sp>
        <p:nvSpPr>
          <p:cNvPr id="5" name="Chart Placeholder 4"/>
          <p:cNvSpPr>
            <a:spLocks noGrp="1"/>
          </p:cNvSpPr>
          <p:nvPr>
            <p:ph type="chart" sz="quarter" idx="14"/>
          </p:nvPr>
        </p:nvSpPr>
        <p:spPr>
          <a:xfrm>
            <a:off x="362868" y="2349500"/>
            <a:ext cx="3878156" cy="3808241"/>
          </a:xfrm>
        </p:spPr>
        <p:txBody>
          <a:bodyPr/>
          <a:lstStyle>
            <a:lvl1pPr marL="0" indent="0" algn="l">
              <a:buNone/>
              <a:defRPr/>
            </a:lvl1pPr>
          </a:lstStyle>
          <a:p>
            <a:r>
              <a:rPr lang="en-US"/>
              <a:t>Click icon to add chart</a:t>
            </a:r>
            <a:endParaRPr lang="en-US" dirty="0"/>
          </a:p>
        </p:txBody>
      </p:sp>
      <p:cxnSp>
        <p:nvCxnSpPr>
          <p:cNvPr id="10" name="Straight Connector 9"/>
          <p:cNvCxnSpPr/>
          <p:nvPr userDrawn="1"/>
        </p:nvCxnSpPr>
        <p:spPr>
          <a:xfrm>
            <a:off x="378513" y="185910"/>
            <a:ext cx="8765487" cy="0"/>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962388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descr="PAREXEL_V2_Big.jpg"/>
          <p:cNvPicPr>
            <a:picLocks noChangeAspect="1"/>
          </p:cNvPicPr>
          <p:nvPr/>
        </p:nvPicPr>
        <p:blipFill>
          <a:blip r:embed="rId21" cstate="email">
            <a:extLst>
              <a:ext uri="{28A0092B-C50C-407E-A947-70E740481C1C}">
                <a14:useLocalDpi xmlns:a14="http://schemas.microsoft.com/office/drawing/2010/main"/>
              </a:ext>
            </a:extLst>
          </a:blip>
          <a:stretch>
            <a:fillRect/>
          </a:stretch>
        </p:blipFill>
        <p:spPr>
          <a:xfrm>
            <a:off x="7766050" y="6502400"/>
            <a:ext cx="1058541" cy="231993"/>
          </a:xfrm>
          <a:prstGeom prst="rect">
            <a:avLst/>
          </a:prstGeom>
        </p:spPr>
      </p:pic>
      <p:sp>
        <p:nvSpPr>
          <p:cNvPr id="2" name="Title Placeholder 1"/>
          <p:cNvSpPr>
            <a:spLocks noGrp="1"/>
          </p:cNvSpPr>
          <p:nvPr>
            <p:ph type="title"/>
          </p:nvPr>
        </p:nvSpPr>
        <p:spPr>
          <a:xfrm>
            <a:off x="389852" y="206597"/>
            <a:ext cx="8353007" cy="745981"/>
          </a:xfrm>
          <a:prstGeom prst="rect">
            <a:avLst/>
          </a:prstGeom>
        </p:spPr>
        <p:txBody>
          <a:bodyPr vert="horz" lIns="0" tIns="0" rIns="9144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370610" y="1214742"/>
            <a:ext cx="8376605" cy="4920319"/>
          </a:xfrm>
          <a:prstGeom prst="rect">
            <a:avLst/>
          </a:prstGeom>
        </p:spPr>
        <p:txBody>
          <a:bodyPr vert="horz" lIns="0" tIns="0" rIns="0" bIns="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Box 9"/>
          <p:cNvSpPr txBox="1"/>
          <p:nvPr/>
        </p:nvSpPr>
        <p:spPr>
          <a:xfrm>
            <a:off x="99994" y="6614117"/>
            <a:ext cx="4256106" cy="128016"/>
          </a:xfrm>
          <a:prstGeom prst="rect">
            <a:avLst/>
          </a:prstGeom>
          <a:noFill/>
        </p:spPr>
        <p:txBody>
          <a:bodyPr wrap="none" lIns="0" tIns="0" bIns="0" rtlCol="0">
            <a:no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sz="800" b="1" i="0" u="none" strike="noStrike" kern="9300" cap="all" spc="0" baseline="0" dirty="0">
                <a:solidFill>
                  <a:schemeClr val="tx1"/>
                </a:solidFill>
                <a:latin typeface="+mn-lt"/>
                <a:ea typeface="+mn-ea"/>
                <a:cs typeface="Arial"/>
              </a:rPr>
              <a:t>© 2019 PAREXEL International corp.   /  </a:t>
            </a:r>
          </a:p>
        </p:txBody>
      </p:sp>
      <p:cxnSp>
        <p:nvCxnSpPr>
          <p:cNvPr id="7" name="Straight Connector 6"/>
          <p:cNvCxnSpPr/>
          <p:nvPr/>
        </p:nvCxnSpPr>
        <p:spPr>
          <a:xfrm>
            <a:off x="378513" y="185910"/>
            <a:ext cx="8765487" cy="0"/>
          </a:xfrm>
          <a:prstGeom prst="line">
            <a:avLst/>
          </a:prstGeom>
          <a:ln>
            <a:solidFill>
              <a:schemeClr val="tx2"/>
            </a:solidFill>
          </a:ln>
          <a:effectLst/>
        </p:spPr>
        <p:style>
          <a:lnRef idx="2">
            <a:schemeClr val="accent1"/>
          </a:lnRef>
          <a:fillRef idx="0">
            <a:schemeClr val="accent1"/>
          </a:fillRef>
          <a:effectRef idx="1">
            <a:schemeClr val="accent1"/>
          </a:effectRef>
          <a:fontRef idx="minor">
            <a:schemeClr val="tx1"/>
          </a:fontRef>
        </p:style>
      </p:cxnSp>
      <p:sp>
        <p:nvSpPr>
          <p:cNvPr id="9" name="Slide Number Placeholder 5"/>
          <p:cNvSpPr txBox="1">
            <a:spLocks/>
          </p:cNvSpPr>
          <p:nvPr/>
        </p:nvSpPr>
        <p:spPr>
          <a:xfrm>
            <a:off x="2259640" y="6492875"/>
            <a:ext cx="363480" cy="365125"/>
          </a:xfrm>
          <a:prstGeom prst="rect">
            <a:avLst/>
          </a:prstGeom>
        </p:spPr>
        <p:txBody>
          <a:bodyPr vert="horz" lIns="91440" tIns="45720" rIns="91440" bIns="45720" rtlCol="0" anchor="ctr"/>
          <a:lstStyle>
            <a:defPPr>
              <a:defRPr lang="en-US"/>
            </a:defPPr>
            <a:lvl1pPr marL="0" algn="l" defTabSz="457200" rtl="0" eaLnBrk="1" latinLnBrk="0" hangingPunct="1">
              <a:defRPr sz="800" b="1" kern="1200">
                <a:solidFill>
                  <a:srgbClr val="414141"/>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B20C4ADD-19E2-3D40-90A8-DCE7776F505B}" type="slidenum">
              <a:rPr lang="en-US" smtClean="0"/>
              <a:pPr/>
              <a:t>‹#›</a:t>
            </a:fld>
            <a:endParaRPr lang="en-US" dirty="0"/>
          </a:p>
        </p:txBody>
      </p:sp>
    </p:spTree>
    <p:extLst>
      <p:ext uri="{BB962C8B-B14F-4D97-AF65-F5344CB8AC3E}">
        <p14:creationId xmlns:p14="http://schemas.microsoft.com/office/powerpoint/2010/main" val="2294357350"/>
      </p:ext>
    </p:extLst>
  </p:cSld>
  <p:clrMap bg1="lt1" tx1="dk1" bg2="lt2" tx2="dk2" accent1="accent1" accent2="accent2" accent3="accent3" accent4="accent4" accent5="accent5" accent6="accent6" hlink="hlink" folHlink="folHlink"/>
  <p:sldLayoutIdLst>
    <p:sldLayoutId id="2147483687" r:id="rId1"/>
    <p:sldLayoutId id="2147483709" r:id="rId2"/>
    <p:sldLayoutId id="2147483710" r:id="rId3"/>
    <p:sldLayoutId id="2147483711" r:id="rId4"/>
    <p:sldLayoutId id="2147483663" r:id="rId5"/>
    <p:sldLayoutId id="2147483650" r:id="rId6"/>
    <p:sldLayoutId id="2147483652" r:id="rId7"/>
    <p:sldLayoutId id="2147483660" r:id="rId8"/>
    <p:sldLayoutId id="2147483661" r:id="rId9"/>
    <p:sldLayoutId id="2147483690" r:id="rId10"/>
    <p:sldLayoutId id="2147483653" r:id="rId11"/>
    <p:sldLayoutId id="2147483714" r:id="rId12"/>
    <p:sldLayoutId id="2147483715" r:id="rId13"/>
    <p:sldLayoutId id="2147483716" r:id="rId14"/>
    <p:sldLayoutId id="2147483668" r:id="rId15"/>
    <p:sldLayoutId id="2147483666" r:id="rId16"/>
    <p:sldLayoutId id="2147483669" r:id="rId17"/>
    <p:sldLayoutId id="2147483667" r:id="rId18"/>
    <p:sldLayoutId id="2147483670" r:id="rId19"/>
  </p:sldLayoutIdLst>
  <p:hf sldNum="0" hdr="0" ftr="0" dt="0"/>
  <p:txStyles>
    <p:titleStyle>
      <a:lvl1pPr algn="l" defTabSz="457200" rtl="0" eaLnBrk="1" latinLnBrk="0" hangingPunct="1">
        <a:spcBef>
          <a:spcPct val="0"/>
        </a:spcBef>
        <a:buNone/>
        <a:defRPr sz="2400" i="1" kern="1200" cap="all">
          <a:solidFill>
            <a:srgbClr val="002C77"/>
          </a:solidFill>
          <a:latin typeface="Arial"/>
          <a:ea typeface="+mj-ea"/>
          <a:cs typeface="Arial"/>
        </a:defRPr>
      </a:lvl1pPr>
    </p:titleStyle>
    <p:bodyStyle>
      <a:lvl1pPr marL="169863" indent="-169863" algn="l" defTabSz="457200" rtl="0" eaLnBrk="1" latinLnBrk="0" hangingPunct="1">
        <a:spcBef>
          <a:spcPts val="1200"/>
        </a:spcBef>
        <a:spcAft>
          <a:spcPts val="1200"/>
        </a:spcAft>
        <a:buFont typeface="Arial"/>
        <a:buChar char="•"/>
        <a:defRPr sz="2000" b="1" kern="1200">
          <a:solidFill>
            <a:srgbClr val="414141"/>
          </a:solidFill>
          <a:latin typeface="Arial"/>
          <a:ea typeface="+mn-ea"/>
          <a:cs typeface="Arial"/>
        </a:defRPr>
      </a:lvl1pPr>
      <a:lvl2pPr marL="169863" indent="-166688" algn="l" defTabSz="457200" rtl="0" eaLnBrk="1" latinLnBrk="0" hangingPunct="1">
        <a:spcBef>
          <a:spcPts val="0"/>
        </a:spcBef>
        <a:spcAft>
          <a:spcPts val="1200"/>
        </a:spcAft>
        <a:buFont typeface="Arial"/>
        <a:buChar char="•"/>
        <a:defRPr sz="1600" kern="1200">
          <a:solidFill>
            <a:schemeClr val="tx1"/>
          </a:solidFill>
          <a:latin typeface="Arial"/>
          <a:ea typeface="+mn-ea"/>
          <a:cs typeface="Arial"/>
        </a:defRPr>
      </a:lvl2pPr>
      <a:lvl3pPr marL="339725" indent="-169863" algn="l" defTabSz="339725" rtl="0" eaLnBrk="1" latinLnBrk="0" hangingPunct="1">
        <a:spcBef>
          <a:spcPts val="0"/>
        </a:spcBef>
        <a:spcAft>
          <a:spcPts val="1200"/>
        </a:spcAft>
        <a:buFont typeface="Arial"/>
        <a:buChar char="•"/>
        <a:tabLst/>
        <a:defRPr sz="1600" kern="1200">
          <a:solidFill>
            <a:schemeClr val="tx1"/>
          </a:solidFill>
          <a:latin typeface="Arial"/>
          <a:ea typeface="+mn-ea"/>
          <a:cs typeface="Arial"/>
        </a:defRPr>
      </a:lvl3pPr>
      <a:lvl4pPr marL="509588" indent="-169863" algn="l" defTabSz="681038" rtl="0" eaLnBrk="1" latinLnBrk="0" hangingPunct="1">
        <a:spcBef>
          <a:spcPts val="0"/>
        </a:spcBef>
        <a:spcAft>
          <a:spcPts val="1200"/>
        </a:spcAft>
        <a:buFont typeface="Arial"/>
        <a:buChar char="–"/>
        <a:defRPr sz="1600" kern="1200">
          <a:solidFill>
            <a:schemeClr val="tx1"/>
          </a:solidFill>
          <a:latin typeface="Arial"/>
          <a:ea typeface="+mn-ea"/>
          <a:cs typeface="Arial"/>
        </a:defRPr>
      </a:lvl4pPr>
      <a:lvl5pPr marL="681038" indent="-171450" algn="l" defTabSz="457200" rtl="0" eaLnBrk="1" latinLnBrk="0" hangingPunct="1">
        <a:spcBef>
          <a:spcPts val="0"/>
        </a:spcBef>
        <a:spcAft>
          <a:spcPts val="1200"/>
        </a:spcAft>
        <a:buFont typeface="Lucida Grande"/>
        <a:buChar char="»"/>
        <a:tabLst/>
        <a:defRPr sz="1600" kern="1200">
          <a:solidFill>
            <a:schemeClr val="tx1"/>
          </a:solidFill>
          <a:latin typeface="Arial"/>
          <a:ea typeface="+mn-ea"/>
          <a:cs typeface="Arial"/>
        </a:defRPr>
      </a:lvl5pPr>
      <a:lvl6pPr marL="0" indent="0" algn="l" defTabSz="457200" rtl="0" eaLnBrk="1" latinLnBrk="0" hangingPunct="1">
        <a:spcBef>
          <a:spcPts val="0"/>
        </a:spcBef>
        <a:spcAft>
          <a:spcPts val="1200"/>
        </a:spcAft>
        <a:buFont typeface="Arial"/>
        <a:buNone/>
        <a:defRPr sz="1800" b="0" i="1" kern="1200" cap="all" baseline="0">
          <a:solidFill>
            <a:schemeClr val="tx1"/>
          </a:solidFill>
          <a:latin typeface="Arial"/>
          <a:ea typeface="+mn-ea"/>
          <a:cs typeface="Arial"/>
        </a:defRPr>
      </a:lvl6pPr>
      <a:lvl7pPr marL="0" indent="0" algn="l" defTabSz="457200" rtl="0" eaLnBrk="1" latinLnBrk="0" hangingPunct="1">
        <a:spcBef>
          <a:spcPts val="0"/>
        </a:spcBef>
        <a:spcAft>
          <a:spcPts val="1200"/>
        </a:spcAft>
        <a:buFont typeface="Arial"/>
        <a:buNone/>
        <a:defRPr sz="900" kern="1200">
          <a:solidFill>
            <a:schemeClr val="tx1"/>
          </a:solidFill>
          <a:latin typeface="Arial"/>
          <a:ea typeface="+mn-ea"/>
          <a:cs typeface="Arial"/>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Are </a:t>
            </a:r>
            <a:r>
              <a:rPr lang="en-US" dirty="0" err="1"/>
              <a:t>OccurREnce</a:t>
            </a:r>
            <a:r>
              <a:rPr lang="en-US" dirty="0"/>
              <a:t> Flags Really Necessary in ADAE?</a:t>
            </a:r>
          </a:p>
        </p:txBody>
      </p:sp>
      <p:sp>
        <p:nvSpPr>
          <p:cNvPr id="3" name="Subtitle 2"/>
          <p:cNvSpPr>
            <a:spLocks noGrp="1"/>
          </p:cNvSpPr>
          <p:nvPr>
            <p:ph type="subTitle" idx="1"/>
          </p:nvPr>
        </p:nvSpPr>
        <p:spPr/>
        <p:txBody>
          <a:bodyPr>
            <a:normAutofit/>
          </a:bodyPr>
          <a:lstStyle/>
          <a:p>
            <a:r>
              <a:rPr lang="en-US" sz="900" dirty="0"/>
              <a:t>06MAR2019, Berlin, PAREXEL, 28</a:t>
            </a:r>
            <a:r>
              <a:rPr lang="en-US" sz="900" baseline="30000" dirty="0"/>
              <a:t>th</a:t>
            </a:r>
            <a:r>
              <a:rPr lang="en-US" sz="900" dirty="0"/>
              <a:t> German CDISC User </a:t>
            </a:r>
            <a:r>
              <a:rPr lang="en-US" dirty="0"/>
              <a:t>Network Jens Reiher</a:t>
            </a:r>
          </a:p>
        </p:txBody>
      </p:sp>
    </p:spTree>
    <p:extLst>
      <p:ext uri="{BB962C8B-B14F-4D97-AF65-F5344CB8AC3E}">
        <p14:creationId xmlns:p14="http://schemas.microsoft.com/office/powerpoint/2010/main" val="39394030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de-DE" dirty="0"/>
              <a:t>Occurrence flag variables</a:t>
            </a:r>
            <a:endParaRPr lang="en-US" dirty="0"/>
          </a:p>
        </p:txBody>
      </p:sp>
      <p:sp>
        <p:nvSpPr>
          <p:cNvPr id="6" name="Content Placeholder 2">
            <a:extLst>
              <a:ext uri="{FF2B5EF4-FFF2-40B4-BE49-F238E27FC236}">
                <a16:creationId xmlns:a16="http://schemas.microsoft.com/office/drawing/2014/main" id="{13724972-4DA5-46BC-8007-0D3E7094B230}"/>
              </a:ext>
            </a:extLst>
          </p:cNvPr>
          <p:cNvSpPr>
            <a:spLocks noGrp="1"/>
          </p:cNvSpPr>
          <p:nvPr>
            <p:ph idx="1"/>
          </p:nvPr>
        </p:nvSpPr>
        <p:spPr>
          <a:xfrm>
            <a:off x="370610" y="1214742"/>
            <a:ext cx="8376605" cy="4920319"/>
          </a:xfrm>
        </p:spPr>
        <p:txBody>
          <a:bodyPr/>
          <a:lstStyle/>
          <a:p>
            <a:pPr marL="0" indent="0" algn="ctr">
              <a:buNone/>
            </a:pPr>
            <a:r>
              <a:rPr lang="en-US" sz="1200" dirty="0">
                <a:solidFill>
                  <a:prstClr val="black"/>
                </a:solidFill>
                <a:latin typeface="+mn-lt"/>
              </a:rPr>
              <a:t>Table </a:t>
            </a:r>
            <a:r>
              <a:rPr lang="en-US" sz="1200" dirty="0" err="1">
                <a:solidFill>
                  <a:prstClr val="black"/>
                </a:solidFill>
                <a:latin typeface="+mn-lt"/>
              </a:rPr>
              <a:t>x.x.x</a:t>
            </a:r>
            <a:br>
              <a:rPr lang="en-US" sz="1200" dirty="0">
                <a:solidFill>
                  <a:prstClr val="black"/>
                </a:solidFill>
                <a:latin typeface="+mn-lt"/>
              </a:rPr>
            </a:br>
            <a:r>
              <a:rPr lang="en-US" sz="1200" dirty="0">
                <a:solidFill>
                  <a:prstClr val="black"/>
                </a:solidFill>
                <a:latin typeface="+mn-lt"/>
              </a:rPr>
              <a:t>TEAEs by System Organ Class and Preferred Term, by treatment group</a:t>
            </a:r>
            <a:br>
              <a:rPr lang="en-US" sz="1200" dirty="0">
                <a:solidFill>
                  <a:prstClr val="black"/>
                </a:solidFill>
                <a:latin typeface="+mn-lt"/>
              </a:rPr>
            </a:br>
            <a:r>
              <a:rPr lang="en-US" sz="1200" dirty="0">
                <a:solidFill>
                  <a:prstClr val="black"/>
                </a:solidFill>
                <a:latin typeface="+mn-lt"/>
              </a:rPr>
              <a:t>(Safety population)</a:t>
            </a:r>
          </a:p>
        </p:txBody>
      </p:sp>
      <p:graphicFrame>
        <p:nvGraphicFramePr>
          <p:cNvPr id="9" name="Table 8">
            <a:extLst>
              <a:ext uri="{FF2B5EF4-FFF2-40B4-BE49-F238E27FC236}">
                <a16:creationId xmlns:a16="http://schemas.microsoft.com/office/drawing/2014/main" id="{0F5781AF-6F57-4259-AD07-8A26A77CCE37}"/>
              </a:ext>
            </a:extLst>
          </p:cNvPr>
          <p:cNvGraphicFramePr>
            <a:graphicFrameLocks noGrp="1"/>
          </p:cNvGraphicFramePr>
          <p:nvPr>
            <p:extLst>
              <p:ext uri="{D42A27DB-BD31-4B8C-83A1-F6EECF244321}">
                <p14:modId xmlns:p14="http://schemas.microsoft.com/office/powerpoint/2010/main" val="651475707"/>
              </p:ext>
            </p:extLst>
          </p:nvPr>
        </p:nvGraphicFramePr>
        <p:xfrm>
          <a:off x="439399" y="2432116"/>
          <a:ext cx="8239026" cy="3399790"/>
        </p:xfrm>
        <a:graphic>
          <a:graphicData uri="http://schemas.openxmlformats.org/drawingml/2006/table">
            <a:tbl>
              <a:tblPr>
                <a:tableStyleId>{5C22544A-7EE6-4342-B048-85BDC9FD1C3A}</a:tableStyleId>
              </a:tblPr>
              <a:tblGrid>
                <a:gridCol w="2812029">
                  <a:extLst>
                    <a:ext uri="{9D8B030D-6E8A-4147-A177-3AD203B41FA5}">
                      <a16:colId xmlns:a16="http://schemas.microsoft.com/office/drawing/2014/main" val="268092587"/>
                    </a:ext>
                  </a:extLst>
                </a:gridCol>
                <a:gridCol w="1808999">
                  <a:extLst>
                    <a:ext uri="{9D8B030D-6E8A-4147-A177-3AD203B41FA5}">
                      <a16:colId xmlns:a16="http://schemas.microsoft.com/office/drawing/2014/main" val="1118238859"/>
                    </a:ext>
                  </a:extLst>
                </a:gridCol>
                <a:gridCol w="1808999">
                  <a:extLst>
                    <a:ext uri="{9D8B030D-6E8A-4147-A177-3AD203B41FA5}">
                      <a16:colId xmlns:a16="http://schemas.microsoft.com/office/drawing/2014/main" val="131605858"/>
                    </a:ext>
                  </a:extLst>
                </a:gridCol>
                <a:gridCol w="1808999">
                  <a:extLst>
                    <a:ext uri="{9D8B030D-6E8A-4147-A177-3AD203B41FA5}">
                      <a16:colId xmlns:a16="http://schemas.microsoft.com/office/drawing/2014/main" val="778640819"/>
                    </a:ext>
                  </a:extLst>
                </a:gridCol>
              </a:tblGrid>
              <a:tr h="181556">
                <a:tc>
                  <a:txBody>
                    <a:bodyPr/>
                    <a:lstStyle/>
                    <a:p>
                      <a:pPr algn="just" fontAlgn="ctr"/>
                      <a:r>
                        <a:rPr lang="en-GB" sz="1200" b="1" u="none" strike="noStrike">
                          <a:effectLst/>
                        </a:rPr>
                        <a:t>System Organ Class</a:t>
                      </a:r>
                      <a:endParaRPr lang="en-US" sz="1200" b="1"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b="1" u="none" strike="noStrike">
                          <a:effectLst/>
                        </a:rPr>
                        <a:t>Treatment A</a:t>
                      </a:r>
                      <a:endParaRPr lang="en-US" sz="1200" b="1"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b="1" u="none" strike="noStrike">
                          <a:effectLst/>
                        </a:rPr>
                        <a:t>Treatment B</a:t>
                      </a:r>
                      <a:endParaRPr lang="en-US" sz="1200" b="1"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s-ES" sz="1200" b="1" u="none" strike="noStrike">
                          <a:effectLst/>
                        </a:rPr>
                        <a:t>Total</a:t>
                      </a:r>
                      <a:endParaRPr lang="en-US" sz="1200" b="1"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320968042"/>
                  </a:ext>
                </a:extLst>
              </a:tr>
              <a:tr h="181556">
                <a:tc>
                  <a:txBody>
                    <a:bodyPr/>
                    <a:lstStyle/>
                    <a:p>
                      <a:pPr algn="just" fontAlgn="ctr"/>
                      <a:r>
                        <a:rPr lang="en-GB" sz="1200" b="1" u="none" strike="noStrike">
                          <a:effectLst/>
                        </a:rPr>
                        <a:t>    Preferred Term</a:t>
                      </a:r>
                      <a:endParaRPr lang="en-US" sz="1200" b="1"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b="1" u="none" strike="noStrike">
                          <a:effectLst/>
                        </a:rPr>
                        <a:t>(N=xxx)</a:t>
                      </a:r>
                      <a:endParaRPr lang="en-US" sz="1200" b="1"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b="1" u="none" strike="noStrike">
                          <a:effectLst/>
                        </a:rPr>
                        <a:t>(N=xx)</a:t>
                      </a:r>
                      <a:endParaRPr lang="en-US" sz="1200" b="1"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s-ES" sz="1200" b="1" u="none" strike="noStrike">
                          <a:effectLst/>
                        </a:rPr>
                        <a:t>(N=xx)</a:t>
                      </a:r>
                      <a:endParaRPr lang="en-US" sz="1200" b="1"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287386951"/>
                  </a:ext>
                </a:extLst>
              </a:tr>
              <a:tr h="187817">
                <a:tc>
                  <a:txBody>
                    <a:bodyPr/>
                    <a:lstStyle/>
                    <a:p>
                      <a:pPr algn="l" fontAlgn="b"/>
                      <a:r>
                        <a:rPr lang="en-US" sz="1200" b="1" u="none" strike="noStrike">
                          <a:effectLst/>
                        </a:rPr>
                        <a:t> </a:t>
                      </a:r>
                      <a:endParaRPr lang="en-US" sz="1200" b="1" i="0" u="none" strike="noStrike">
                        <a:solidFill>
                          <a:srgbClr val="000000"/>
                        </a:solidFill>
                        <a:effectLst/>
                        <a:latin typeface="Calibri" panose="020F0502020204030204" pitchFamily="34" charset="0"/>
                      </a:endParaRPr>
                    </a:p>
                  </a:txBody>
                  <a:tcPr marL="6350" marR="6350" marT="6350" marB="0" anchor="b">
                    <a:noFill/>
                  </a:tcPr>
                </a:tc>
                <a:tc>
                  <a:txBody>
                    <a:bodyPr/>
                    <a:lstStyle/>
                    <a:p>
                      <a:pPr algn="ctr" fontAlgn="ctr"/>
                      <a:r>
                        <a:rPr lang="en-GB" sz="1200" b="1" u="none" strike="noStrike">
                          <a:effectLst/>
                        </a:rPr>
                        <a:t>n    (%)     m</a:t>
                      </a:r>
                      <a:endParaRPr lang="en-US" sz="1200" b="1"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b="1" u="none" strike="noStrike">
                          <a:effectLst/>
                        </a:rPr>
                        <a:t>n    (%)     m</a:t>
                      </a:r>
                      <a:endParaRPr lang="en-US" sz="1200" b="1"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s-ES" sz="1200" b="1" u="none" strike="noStrike" dirty="0">
                          <a:effectLst/>
                        </a:rPr>
                        <a:t>n    (%)     m</a:t>
                      </a:r>
                      <a:endParaRPr lang="en-US" sz="1200" b="1" i="0" u="none" strike="noStrike" dirty="0">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2866671680"/>
                  </a:ext>
                </a:extLst>
              </a:tr>
              <a:tr h="181556">
                <a:tc>
                  <a:txBody>
                    <a:bodyPr/>
                    <a:lstStyle/>
                    <a:p>
                      <a:pPr algn="just" fontAlgn="ct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endParaRPr lang="en-US" sz="1200" b="0"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1288553976"/>
                  </a:ext>
                </a:extLst>
              </a:tr>
              <a:tr h="181556">
                <a:tc>
                  <a:txBody>
                    <a:bodyPr/>
                    <a:lstStyle/>
                    <a:p>
                      <a:pPr algn="just" fontAlgn="ctr"/>
                      <a:r>
                        <a:rPr lang="en-GB" sz="1200" u="none" strike="noStrike">
                          <a:effectLst/>
                        </a:rPr>
                        <a:t>Any TEAE</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dirty="0">
                          <a:effectLst/>
                        </a:rPr>
                        <a:t>xx (</a:t>
                      </a:r>
                      <a:r>
                        <a:rPr lang="en-GB" sz="1200" u="none" strike="noStrike" dirty="0" err="1">
                          <a:effectLst/>
                        </a:rPr>
                        <a:t>xx.x</a:t>
                      </a:r>
                      <a:r>
                        <a:rPr lang="en-GB" sz="1200" u="none" strike="noStrike" dirty="0">
                          <a:effectLst/>
                        </a:rPr>
                        <a:t>)   xx</a:t>
                      </a:r>
                      <a:endParaRPr lang="en-US" sz="1200" b="0" i="0" u="none" strike="noStrike" dirty="0">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685529569"/>
                  </a:ext>
                </a:extLst>
              </a:tr>
              <a:tr h="181556">
                <a:tc>
                  <a:txBody>
                    <a:bodyPr/>
                    <a:lstStyle/>
                    <a:p>
                      <a:pPr algn="just" fontAlgn="ct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endParaRPr lang="en-US" sz="1200" b="0"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1669830492"/>
                  </a:ext>
                </a:extLst>
              </a:tr>
              <a:tr h="181556">
                <a:tc>
                  <a:txBody>
                    <a:bodyPr/>
                    <a:lstStyle/>
                    <a:p>
                      <a:pPr algn="just" fontAlgn="ctr"/>
                      <a:r>
                        <a:rPr lang="en-GB" sz="1200" u="none" strike="noStrike" dirty="0">
                          <a:effectLst/>
                        </a:rPr>
                        <a:t>&lt;System Organ Class 1&gt;</a:t>
                      </a:r>
                      <a:endParaRPr lang="en-US" sz="1200" b="0" i="0" u="none" strike="noStrike" dirty="0">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dirty="0">
                          <a:effectLst/>
                        </a:rPr>
                        <a:t>xx (</a:t>
                      </a:r>
                      <a:r>
                        <a:rPr lang="en-GB" sz="1200" u="none" strike="noStrike" dirty="0" err="1">
                          <a:effectLst/>
                        </a:rPr>
                        <a:t>xx.x</a:t>
                      </a:r>
                      <a:r>
                        <a:rPr lang="en-GB" sz="1200" u="none" strike="noStrike" dirty="0">
                          <a:effectLst/>
                        </a:rPr>
                        <a:t>)   xx</a:t>
                      </a:r>
                      <a:endParaRPr lang="en-US" sz="1200" b="0" i="0" u="none" strike="noStrike" dirty="0">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3198536214"/>
                  </a:ext>
                </a:extLst>
              </a:tr>
              <a:tr h="181556">
                <a:tc>
                  <a:txBody>
                    <a:bodyPr/>
                    <a:lstStyle/>
                    <a:p>
                      <a:pPr algn="just" fontAlgn="ctr"/>
                      <a:r>
                        <a:rPr lang="en-GB" sz="1200" u="none" strike="noStrike" dirty="0">
                          <a:effectLst/>
                        </a:rPr>
                        <a:t>    &lt;Preferred Term 1&gt;</a:t>
                      </a:r>
                      <a:endParaRPr lang="en-US" sz="1200" b="0" i="0" u="none" strike="noStrike" dirty="0">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dirty="0">
                          <a:effectLst/>
                        </a:rPr>
                        <a:t>xx (</a:t>
                      </a:r>
                      <a:r>
                        <a:rPr lang="en-GB" sz="1200" u="none" strike="noStrike" dirty="0" err="1">
                          <a:effectLst/>
                        </a:rPr>
                        <a:t>xx.x</a:t>
                      </a:r>
                      <a:r>
                        <a:rPr lang="en-GB" sz="1200" u="none" strike="noStrike" dirty="0">
                          <a:effectLst/>
                        </a:rPr>
                        <a:t>)   xx</a:t>
                      </a:r>
                      <a:endParaRPr lang="en-US" sz="1200" b="0" i="0" u="none" strike="noStrike" dirty="0">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1100264923"/>
                  </a:ext>
                </a:extLst>
              </a:tr>
              <a:tr h="181556">
                <a:tc>
                  <a:txBody>
                    <a:bodyPr/>
                    <a:lstStyle/>
                    <a:p>
                      <a:pPr algn="just" fontAlgn="ctr"/>
                      <a:r>
                        <a:rPr lang="en-GB" sz="1200" u="none" strike="noStrike">
                          <a:effectLst/>
                        </a:rPr>
                        <a:t>    &lt;Preferred Term 2&gt;</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dirty="0">
                          <a:effectLst/>
                        </a:rPr>
                        <a:t>xx (</a:t>
                      </a:r>
                      <a:r>
                        <a:rPr lang="en-GB" sz="1200" u="none" strike="noStrike" dirty="0" err="1">
                          <a:effectLst/>
                        </a:rPr>
                        <a:t>xx.x</a:t>
                      </a:r>
                      <a:r>
                        <a:rPr lang="en-GB" sz="1200" u="none" strike="noStrike" dirty="0">
                          <a:effectLst/>
                        </a:rPr>
                        <a:t>)   xx</a:t>
                      </a:r>
                      <a:endParaRPr lang="en-US" sz="1200" b="0" i="0" u="none" strike="noStrike" dirty="0">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305292185"/>
                  </a:ext>
                </a:extLst>
              </a:tr>
              <a:tr h="181556">
                <a:tc>
                  <a:txBody>
                    <a:bodyPr/>
                    <a:lstStyle/>
                    <a:p>
                      <a:pPr algn="just" fontAlgn="ctr"/>
                      <a:r>
                        <a:rPr lang="en-GB" sz="1200" u="none" strike="noStrike">
                          <a:effectLst/>
                        </a:rPr>
                        <a:t>    &lt;Preferred Term 3&gt;</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2962030139"/>
                  </a:ext>
                </a:extLst>
              </a:tr>
              <a:tr h="181556">
                <a:tc>
                  <a:txBody>
                    <a:bodyPr/>
                    <a:lstStyle/>
                    <a:p>
                      <a:pPr algn="just" fontAlgn="ctr"/>
                      <a:r>
                        <a:rPr lang="en-US" sz="1200" u="none" strike="noStrike" dirty="0">
                          <a:effectLst/>
                        </a:rPr>
                        <a:t>    ...</a:t>
                      </a:r>
                      <a:endParaRPr lang="en-US" sz="1200" b="0" i="0" u="none" strike="noStrike" dirty="0">
                        <a:solidFill>
                          <a:srgbClr val="000000"/>
                        </a:solidFill>
                        <a:effectLst/>
                        <a:latin typeface="Courier New" panose="02070309020205020404" pitchFamily="49" charset="0"/>
                      </a:endParaRPr>
                    </a:p>
                  </a:txBody>
                  <a:tcPr marL="6350" marR="6350" marT="6350" marB="0" anchor="ctr">
                    <a:noFill/>
                  </a:tcPr>
                </a:tc>
                <a:tc>
                  <a:txBody>
                    <a:bodyPr/>
                    <a:lstStyle/>
                    <a:p>
                      <a:pPr algn="l" fontAlgn="b"/>
                      <a:endParaRPr lang="en-US" sz="1200" b="0" i="0" u="none" strike="noStrike">
                        <a:solidFill>
                          <a:srgbClr val="000000"/>
                        </a:solidFill>
                        <a:effectLst/>
                        <a:latin typeface="Calibri" panose="020F0502020204030204" pitchFamily="34" charset="0"/>
                      </a:endParaRPr>
                    </a:p>
                  </a:txBody>
                  <a:tcPr marL="6350" marR="6350" marT="6350" marB="0" anchor="b">
                    <a:noFill/>
                  </a:tcPr>
                </a:tc>
                <a:tc>
                  <a:txBody>
                    <a:bodyPr/>
                    <a:lstStyle/>
                    <a:p>
                      <a:pPr algn="l" fontAlgn="b"/>
                      <a:endParaRPr lang="en-US" sz="1200" b="0" i="0" u="none" strike="noStrike">
                        <a:solidFill>
                          <a:srgbClr val="000000"/>
                        </a:solidFill>
                        <a:effectLst/>
                        <a:latin typeface="Calibri" panose="020F0502020204030204" pitchFamily="34" charset="0"/>
                      </a:endParaRPr>
                    </a:p>
                  </a:txBody>
                  <a:tcPr marL="6350" marR="6350" marT="6350" marB="0" anchor="b">
                    <a:noFill/>
                  </a:tcPr>
                </a:tc>
                <a:tc>
                  <a:txBody>
                    <a:bodyPr/>
                    <a:lstStyle/>
                    <a:p>
                      <a:pPr algn="l" fontAlgn="b"/>
                      <a:endParaRPr lang="en-US" sz="1200" b="0" i="0" u="none" strike="noStrike">
                        <a:solidFill>
                          <a:srgbClr val="000000"/>
                        </a:solidFill>
                        <a:effectLst/>
                        <a:latin typeface="Calibri" panose="020F0502020204030204" pitchFamily="34" charset="0"/>
                      </a:endParaRPr>
                    </a:p>
                  </a:txBody>
                  <a:tcPr marL="6350" marR="6350" marT="6350" marB="0" anchor="b">
                    <a:noFill/>
                  </a:tcPr>
                </a:tc>
                <a:extLst>
                  <a:ext uri="{0D108BD9-81ED-4DB2-BD59-A6C34878D82A}">
                    <a16:rowId xmlns:a16="http://schemas.microsoft.com/office/drawing/2014/main" val="1893749726"/>
                  </a:ext>
                </a:extLst>
              </a:tr>
              <a:tr h="181556">
                <a:tc>
                  <a:txBody>
                    <a:bodyPr/>
                    <a:lstStyle/>
                    <a:p>
                      <a:pPr algn="just" fontAlgn="ctr"/>
                      <a:r>
                        <a:rPr lang="en-GB" sz="1200" u="none" strike="noStrike">
                          <a:effectLst/>
                        </a:rPr>
                        <a:t>&lt;System Organ Class 2&gt;</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2068227354"/>
                  </a:ext>
                </a:extLst>
              </a:tr>
              <a:tr h="181556">
                <a:tc>
                  <a:txBody>
                    <a:bodyPr/>
                    <a:lstStyle/>
                    <a:p>
                      <a:pPr algn="just" fontAlgn="ctr"/>
                      <a:r>
                        <a:rPr lang="en-GB" sz="1200" u="none" strike="noStrike">
                          <a:effectLst/>
                        </a:rPr>
                        <a:t>    &lt;Preferred Term 1&gt;</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656314014"/>
                  </a:ext>
                </a:extLst>
              </a:tr>
              <a:tr h="181556">
                <a:tc>
                  <a:txBody>
                    <a:bodyPr/>
                    <a:lstStyle/>
                    <a:p>
                      <a:pPr algn="just" fontAlgn="ctr"/>
                      <a:r>
                        <a:rPr lang="en-GB" sz="1200" u="none" strike="noStrike">
                          <a:effectLst/>
                        </a:rPr>
                        <a:t>    &lt;Preferred Term 2&gt;</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976118643"/>
                  </a:ext>
                </a:extLst>
              </a:tr>
              <a:tr h="181556">
                <a:tc>
                  <a:txBody>
                    <a:bodyPr/>
                    <a:lstStyle/>
                    <a:p>
                      <a:pPr algn="just" fontAlgn="ctr"/>
                      <a:r>
                        <a:rPr lang="en-GB" sz="1200" u="none" strike="noStrike" dirty="0">
                          <a:effectLst/>
                        </a:rPr>
                        <a:t>    &lt;Preferred Term 3&gt;</a:t>
                      </a:r>
                      <a:endParaRPr lang="en-US" sz="1200" b="0" i="0" u="none" strike="noStrike" dirty="0">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3295591718"/>
                  </a:ext>
                </a:extLst>
              </a:tr>
              <a:tr h="181556">
                <a:tc>
                  <a:txBody>
                    <a:bodyPr/>
                    <a:lstStyle/>
                    <a:p>
                      <a:pPr algn="just" fontAlgn="ctr"/>
                      <a:r>
                        <a:rPr lang="en-US" sz="1200" u="none" strike="noStrike">
                          <a:effectLst/>
                        </a:rPr>
                        <a:t>    ...</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l" fontAlgn="b"/>
                      <a:endParaRPr lang="en-US" sz="1200" b="0" i="0" u="none" strike="noStrike">
                        <a:solidFill>
                          <a:srgbClr val="000000"/>
                        </a:solidFill>
                        <a:effectLst/>
                        <a:latin typeface="Calibri" panose="020F0502020204030204" pitchFamily="34" charset="0"/>
                      </a:endParaRPr>
                    </a:p>
                  </a:txBody>
                  <a:tcPr marL="6350" marR="6350" marT="6350" marB="0" anchor="b">
                    <a:noFill/>
                  </a:tcPr>
                </a:tc>
                <a:tc>
                  <a:txBody>
                    <a:bodyPr/>
                    <a:lstStyle/>
                    <a:p>
                      <a:pPr algn="l" fontAlgn="b"/>
                      <a:endParaRPr lang="en-US" sz="1200" b="0" i="0" u="none" strike="noStrike">
                        <a:solidFill>
                          <a:srgbClr val="000000"/>
                        </a:solidFill>
                        <a:effectLst/>
                        <a:latin typeface="Calibri" panose="020F0502020204030204" pitchFamily="34" charset="0"/>
                      </a:endParaRPr>
                    </a:p>
                  </a:txBody>
                  <a:tcPr marL="6350" marR="6350" marT="6350" marB="0" anchor="b">
                    <a:noFill/>
                  </a:tcPr>
                </a:tc>
                <a:tc>
                  <a:txBody>
                    <a:bodyPr/>
                    <a:lstStyle/>
                    <a:p>
                      <a:pPr algn="l" fontAlgn="b"/>
                      <a:endParaRPr lang="en-US" sz="1200" b="0" i="0" u="none" strike="noStrike">
                        <a:solidFill>
                          <a:srgbClr val="000000"/>
                        </a:solidFill>
                        <a:effectLst/>
                        <a:latin typeface="Calibri" panose="020F0502020204030204" pitchFamily="34" charset="0"/>
                      </a:endParaRPr>
                    </a:p>
                  </a:txBody>
                  <a:tcPr marL="6350" marR="6350" marT="6350" marB="0" anchor="b">
                    <a:noFill/>
                  </a:tcPr>
                </a:tc>
                <a:extLst>
                  <a:ext uri="{0D108BD9-81ED-4DB2-BD59-A6C34878D82A}">
                    <a16:rowId xmlns:a16="http://schemas.microsoft.com/office/drawing/2014/main" val="3750826199"/>
                  </a:ext>
                </a:extLst>
              </a:tr>
              <a:tr h="369373">
                <a:tc gridSpan="4">
                  <a:txBody>
                    <a:bodyPr/>
                    <a:lstStyle/>
                    <a:p>
                      <a:pPr algn="l" fontAlgn="ctr"/>
                      <a:r>
                        <a:rPr lang="en-US" sz="1200" u="none" strike="noStrike" dirty="0">
                          <a:effectLst/>
                        </a:rPr>
                        <a:t>n = Number of subjects experiencing at least one Event, </a:t>
                      </a:r>
                      <a:br>
                        <a:rPr lang="en-US" sz="1200" u="none" strike="noStrike" dirty="0">
                          <a:effectLst/>
                        </a:rPr>
                      </a:br>
                      <a:r>
                        <a:rPr lang="en-US" sz="1200" u="none" strike="noStrike" dirty="0">
                          <a:effectLst/>
                        </a:rPr>
                        <a:t>m = Number of Events.</a:t>
                      </a:r>
                      <a:endParaRPr lang="en-US" sz="1200" b="0" i="0" u="none" strike="noStrike" dirty="0">
                        <a:solidFill>
                          <a:srgbClr val="000000"/>
                        </a:solidFill>
                        <a:effectLst/>
                        <a:latin typeface="Courier New" panose="02070309020205020404" pitchFamily="49" charset="0"/>
                      </a:endParaRPr>
                    </a:p>
                  </a:txBody>
                  <a:tcPr marL="6350" marR="6350" marT="6350" marB="0" anchor="ctr">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897769571"/>
                  </a:ext>
                </a:extLst>
              </a:tr>
            </a:tbl>
          </a:graphicData>
        </a:graphic>
      </p:graphicFrame>
      <p:sp>
        <p:nvSpPr>
          <p:cNvPr id="2" name="TextBox 1">
            <a:extLst>
              <a:ext uri="{FF2B5EF4-FFF2-40B4-BE49-F238E27FC236}">
                <a16:creationId xmlns:a16="http://schemas.microsoft.com/office/drawing/2014/main" id="{8D5B65CE-6833-4423-B0FB-B5B4FD2B9E15}"/>
              </a:ext>
            </a:extLst>
          </p:cNvPr>
          <p:cNvSpPr txBox="1"/>
          <p:nvPr/>
        </p:nvSpPr>
        <p:spPr>
          <a:xfrm>
            <a:off x="2262431" y="3073138"/>
            <a:ext cx="1140644" cy="369332"/>
          </a:xfrm>
          <a:prstGeom prst="rect">
            <a:avLst/>
          </a:prstGeom>
          <a:noFill/>
        </p:spPr>
        <p:txBody>
          <a:bodyPr wrap="square" rtlCol="0">
            <a:spAutoFit/>
          </a:bodyPr>
          <a:lstStyle/>
          <a:p>
            <a:r>
              <a:rPr lang="en-US" dirty="0">
                <a:solidFill>
                  <a:srgbClr val="FF0000"/>
                </a:solidFill>
              </a:rPr>
              <a:t>AOCCFL</a:t>
            </a:r>
          </a:p>
        </p:txBody>
      </p:sp>
      <p:cxnSp>
        <p:nvCxnSpPr>
          <p:cNvPr id="4" name="Straight Arrow Connector 3">
            <a:extLst>
              <a:ext uri="{FF2B5EF4-FFF2-40B4-BE49-F238E27FC236}">
                <a16:creationId xmlns:a16="http://schemas.microsoft.com/office/drawing/2014/main" id="{70BACD1C-D8F4-4682-9D67-E21ED0A5D366}"/>
              </a:ext>
            </a:extLst>
          </p:cNvPr>
          <p:cNvCxnSpPr>
            <a:cxnSpLocks/>
          </p:cNvCxnSpPr>
          <p:nvPr/>
        </p:nvCxnSpPr>
        <p:spPr>
          <a:xfrm>
            <a:off x="3299379" y="3286085"/>
            <a:ext cx="329939"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47773EAD-6D3F-43AE-8931-E91587E2B2C8}"/>
              </a:ext>
            </a:extLst>
          </p:cNvPr>
          <p:cNvSpPr txBox="1"/>
          <p:nvPr/>
        </p:nvSpPr>
        <p:spPr>
          <a:xfrm>
            <a:off x="2111603" y="3442470"/>
            <a:ext cx="1291471" cy="369332"/>
          </a:xfrm>
          <a:prstGeom prst="rect">
            <a:avLst/>
          </a:prstGeom>
          <a:noFill/>
        </p:spPr>
        <p:txBody>
          <a:bodyPr wrap="square" rtlCol="0">
            <a:spAutoFit/>
          </a:bodyPr>
          <a:lstStyle/>
          <a:p>
            <a:r>
              <a:rPr lang="en-US" dirty="0">
                <a:solidFill>
                  <a:srgbClr val="FF0000"/>
                </a:solidFill>
              </a:rPr>
              <a:t>AOCCSFL</a:t>
            </a:r>
          </a:p>
        </p:txBody>
      </p:sp>
      <p:cxnSp>
        <p:nvCxnSpPr>
          <p:cNvPr id="11" name="Straight Arrow Connector 10">
            <a:extLst>
              <a:ext uri="{FF2B5EF4-FFF2-40B4-BE49-F238E27FC236}">
                <a16:creationId xmlns:a16="http://schemas.microsoft.com/office/drawing/2014/main" id="{C14C564F-79A4-4665-85C8-6C5C50505882}"/>
              </a:ext>
            </a:extLst>
          </p:cNvPr>
          <p:cNvCxnSpPr>
            <a:cxnSpLocks/>
          </p:cNvCxnSpPr>
          <p:nvPr/>
        </p:nvCxnSpPr>
        <p:spPr>
          <a:xfrm>
            <a:off x="3298147" y="3655417"/>
            <a:ext cx="329939" cy="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7B6E9352-577C-4C7B-A250-4E481FB985CF}"/>
              </a:ext>
            </a:extLst>
          </p:cNvPr>
          <p:cNvSpPr txBox="1"/>
          <p:nvPr/>
        </p:nvSpPr>
        <p:spPr>
          <a:xfrm>
            <a:off x="2119799" y="3848613"/>
            <a:ext cx="1291471" cy="369332"/>
          </a:xfrm>
          <a:prstGeom prst="rect">
            <a:avLst/>
          </a:prstGeom>
          <a:noFill/>
        </p:spPr>
        <p:txBody>
          <a:bodyPr wrap="square" rtlCol="0">
            <a:spAutoFit/>
          </a:bodyPr>
          <a:lstStyle/>
          <a:p>
            <a:r>
              <a:rPr lang="en-US" dirty="0">
                <a:solidFill>
                  <a:srgbClr val="FF0000"/>
                </a:solidFill>
              </a:rPr>
              <a:t>AOCCPFL</a:t>
            </a:r>
          </a:p>
        </p:txBody>
      </p:sp>
      <p:sp>
        <p:nvSpPr>
          <p:cNvPr id="15" name="Left Brace 14">
            <a:extLst>
              <a:ext uri="{FF2B5EF4-FFF2-40B4-BE49-F238E27FC236}">
                <a16:creationId xmlns:a16="http://schemas.microsoft.com/office/drawing/2014/main" id="{9880731E-9C1A-45EB-877B-B944177CD213}"/>
              </a:ext>
            </a:extLst>
          </p:cNvPr>
          <p:cNvSpPr/>
          <p:nvPr/>
        </p:nvSpPr>
        <p:spPr>
          <a:xfrm>
            <a:off x="3373562" y="3820332"/>
            <a:ext cx="254524" cy="450008"/>
          </a:xfrm>
          <a:prstGeom prst="leftBrace">
            <a:avLst/>
          </a:pr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9190612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EXPERIENCE and Discussion</a:t>
            </a:r>
            <a:endParaRPr lang="en-US" dirty="0"/>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576461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9852" y="206597"/>
            <a:ext cx="8353007" cy="745981"/>
          </a:xfrm>
        </p:spPr>
        <p:txBody>
          <a:bodyPr/>
          <a:lstStyle/>
          <a:p>
            <a:r>
              <a:rPr lang="de-DE" dirty="0"/>
              <a:t>EXPERIENCE and Discussion</a:t>
            </a:r>
            <a:endParaRPr lang="en-US" dirty="0"/>
          </a:p>
        </p:txBody>
      </p:sp>
      <p:sp>
        <p:nvSpPr>
          <p:cNvPr id="6" name="Content Placeholder 2">
            <a:extLst>
              <a:ext uri="{FF2B5EF4-FFF2-40B4-BE49-F238E27FC236}">
                <a16:creationId xmlns:a16="http://schemas.microsoft.com/office/drawing/2014/main" id="{13724972-4DA5-46BC-8007-0D3E7094B230}"/>
              </a:ext>
            </a:extLst>
          </p:cNvPr>
          <p:cNvSpPr>
            <a:spLocks noGrp="1"/>
          </p:cNvSpPr>
          <p:nvPr>
            <p:ph idx="1"/>
          </p:nvPr>
        </p:nvSpPr>
        <p:spPr>
          <a:xfrm>
            <a:off x="370610" y="1214742"/>
            <a:ext cx="8376605" cy="4920319"/>
          </a:xfrm>
        </p:spPr>
        <p:txBody>
          <a:bodyPr/>
          <a:lstStyle/>
          <a:p>
            <a:pPr lvl="0"/>
            <a:r>
              <a:rPr lang="de-DE" b="0" dirty="0"/>
              <a:t>Mostly the TLF shells include AE tables for subgroups</a:t>
            </a:r>
          </a:p>
          <a:p>
            <a:pPr lvl="0"/>
            <a:r>
              <a:rPr lang="de-DE" b="0" dirty="0"/>
              <a:t>Subgroups defined by ADSL variables (e.g. Age groups or other demographic variables, specific concomitant medications received, medical history categories, ... → No additional occurrence flags needed</a:t>
            </a:r>
          </a:p>
          <a:p>
            <a:pPr lvl="0"/>
            <a:r>
              <a:rPr lang="de-DE" b="0" dirty="0"/>
              <a:t>Subgroups defined by ADAE variables (e.g. Maximum severity, Duration categories of AEs, relation to study drug, AESI groups, leading to study drug discontinuation, .... → Three additional occurrence flags per subgroup needed (Any, SOC, PT)</a:t>
            </a:r>
          </a:p>
          <a:p>
            <a:pPr lvl="0"/>
            <a:r>
              <a:rPr lang="de-DE" b="0" dirty="0"/>
              <a:t>Problem: There could be umpteen occurrence flags and the ADAE can become confusing.</a:t>
            </a:r>
          </a:p>
          <a:p>
            <a:pPr lvl="0"/>
            <a:r>
              <a:rPr lang="de-DE" b="0" dirty="0"/>
              <a:t>Alternative: Calculating the flags within table programs or macros that used for tables → ADaM compliant? Experience in submissions?</a:t>
            </a:r>
            <a:endParaRPr lang="en-US" b="0" dirty="0"/>
          </a:p>
        </p:txBody>
      </p:sp>
    </p:spTree>
    <p:extLst>
      <p:ext uri="{BB962C8B-B14F-4D97-AF65-F5344CB8AC3E}">
        <p14:creationId xmlns:p14="http://schemas.microsoft.com/office/powerpoint/2010/main" val="27412197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665530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half" idx="1"/>
          </p:nvPr>
        </p:nvSpPr>
        <p:spPr/>
        <p:txBody>
          <a:bodyPr/>
          <a:lstStyle/>
          <a:p>
            <a:r>
              <a:rPr lang="en-US" dirty="0"/>
              <a:t>Are </a:t>
            </a:r>
            <a:r>
              <a:rPr lang="en-US" dirty="0" err="1"/>
              <a:t>OccurREnce</a:t>
            </a:r>
            <a:r>
              <a:rPr lang="en-US" dirty="0"/>
              <a:t> Flags Really Necessary in ADAE?</a:t>
            </a:r>
          </a:p>
        </p:txBody>
      </p:sp>
      <p:sp>
        <p:nvSpPr>
          <p:cNvPr id="8" name="Content Placeholder 7"/>
          <p:cNvSpPr>
            <a:spLocks noGrp="1"/>
          </p:cNvSpPr>
          <p:nvPr>
            <p:ph sz="half" idx="2"/>
          </p:nvPr>
        </p:nvSpPr>
        <p:spPr/>
        <p:txBody>
          <a:bodyPr/>
          <a:lstStyle/>
          <a:p>
            <a:r>
              <a:rPr lang="de-DE" dirty="0"/>
              <a:t>Introduction and motivation</a:t>
            </a:r>
          </a:p>
          <a:p>
            <a:r>
              <a:rPr lang="de-DE" dirty="0"/>
              <a:t>Source documents</a:t>
            </a:r>
          </a:p>
          <a:p>
            <a:r>
              <a:rPr lang="de-DE" dirty="0"/>
              <a:t>Occurrence flag variables</a:t>
            </a:r>
          </a:p>
          <a:p>
            <a:r>
              <a:rPr lang="de-DE" dirty="0"/>
              <a:t>Experience and discussion</a:t>
            </a:r>
            <a:endParaRPr lang="en-US" dirty="0"/>
          </a:p>
        </p:txBody>
      </p:sp>
      <p:sp>
        <p:nvSpPr>
          <p:cNvPr id="6" name="Title 5"/>
          <p:cNvSpPr>
            <a:spLocks noGrp="1"/>
          </p:cNvSpPr>
          <p:nvPr>
            <p:ph type="title"/>
          </p:nvPr>
        </p:nvSpPr>
        <p:spPr/>
        <p:txBody>
          <a:bodyPr/>
          <a:lstStyle/>
          <a:p>
            <a:r>
              <a:rPr lang="en-US" dirty="0"/>
              <a:t>Agenda</a:t>
            </a:r>
          </a:p>
        </p:txBody>
      </p:sp>
    </p:spTree>
    <p:extLst>
      <p:ext uri="{BB962C8B-B14F-4D97-AF65-F5344CB8AC3E}">
        <p14:creationId xmlns:p14="http://schemas.microsoft.com/office/powerpoint/2010/main" val="31676595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Introduction and motivation</a:t>
            </a:r>
          </a:p>
        </p:txBody>
      </p:sp>
      <p:sp>
        <p:nvSpPr>
          <p:cNvPr id="3" name="Text Placeholder 2"/>
          <p:cNvSpPr>
            <a:spLocks noGrp="1"/>
          </p:cNvSpPr>
          <p:nvPr>
            <p:ph type="body" idx="1"/>
          </p:nvPr>
        </p:nvSpPr>
        <p:spPr/>
        <p:txBody>
          <a:bodyPr/>
          <a:lstStyle/>
          <a:p>
            <a:r>
              <a:rPr lang="de-DE" dirty="0"/>
              <a:t> </a:t>
            </a:r>
            <a:endParaRPr lang="en-US" dirty="0"/>
          </a:p>
        </p:txBody>
      </p:sp>
    </p:spTree>
    <p:extLst>
      <p:ext uri="{BB962C8B-B14F-4D97-AF65-F5344CB8AC3E}">
        <p14:creationId xmlns:p14="http://schemas.microsoft.com/office/powerpoint/2010/main" val="32799813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Introduction and motivation</a:t>
            </a:r>
          </a:p>
        </p:txBody>
      </p:sp>
      <p:sp>
        <p:nvSpPr>
          <p:cNvPr id="6" name="Content Placeholder 2">
            <a:extLst>
              <a:ext uri="{FF2B5EF4-FFF2-40B4-BE49-F238E27FC236}">
                <a16:creationId xmlns:a16="http://schemas.microsoft.com/office/drawing/2014/main" id="{13724972-4DA5-46BC-8007-0D3E7094B230}"/>
              </a:ext>
            </a:extLst>
          </p:cNvPr>
          <p:cNvSpPr>
            <a:spLocks noGrp="1"/>
          </p:cNvSpPr>
          <p:nvPr>
            <p:ph idx="1"/>
          </p:nvPr>
        </p:nvSpPr>
        <p:spPr>
          <a:xfrm>
            <a:off x="370610" y="1214742"/>
            <a:ext cx="8376605" cy="4920319"/>
          </a:xfrm>
        </p:spPr>
        <p:txBody>
          <a:bodyPr/>
          <a:lstStyle/>
          <a:p>
            <a:pPr lvl="0"/>
            <a:r>
              <a:rPr lang="de-DE" sz="1600" b="0" dirty="0"/>
              <a:t>Classical AE tables in studies:</a:t>
            </a:r>
          </a:p>
          <a:p>
            <a:pPr marL="0" indent="0" algn="ctr">
              <a:buNone/>
            </a:pPr>
            <a:r>
              <a:rPr lang="en-US" sz="1200" dirty="0">
                <a:solidFill>
                  <a:prstClr val="black"/>
                </a:solidFill>
                <a:latin typeface="+mn-lt"/>
              </a:rPr>
              <a:t>Table </a:t>
            </a:r>
            <a:r>
              <a:rPr lang="en-US" sz="1200" dirty="0" err="1">
                <a:solidFill>
                  <a:prstClr val="black"/>
                </a:solidFill>
                <a:latin typeface="+mn-lt"/>
              </a:rPr>
              <a:t>x.x.x</a:t>
            </a:r>
            <a:br>
              <a:rPr lang="en-US" sz="1200" dirty="0">
                <a:solidFill>
                  <a:prstClr val="black"/>
                </a:solidFill>
                <a:latin typeface="+mn-lt"/>
              </a:rPr>
            </a:br>
            <a:r>
              <a:rPr lang="en-US" sz="1200" dirty="0">
                <a:solidFill>
                  <a:prstClr val="black"/>
                </a:solidFill>
                <a:latin typeface="+mn-lt"/>
              </a:rPr>
              <a:t>TEAEs by System Organ Class and Preferred Term, by treatment group</a:t>
            </a:r>
            <a:br>
              <a:rPr lang="en-US" sz="1200" dirty="0">
                <a:solidFill>
                  <a:prstClr val="black"/>
                </a:solidFill>
                <a:latin typeface="+mn-lt"/>
              </a:rPr>
            </a:br>
            <a:r>
              <a:rPr lang="en-US" sz="1200" dirty="0">
                <a:solidFill>
                  <a:prstClr val="black"/>
                </a:solidFill>
                <a:latin typeface="+mn-lt"/>
              </a:rPr>
              <a:t>(Safety population)</a:t>
            </a:r>
          </a:p>
          <a:p>
            <a:pPr lvl="0"/>
            <a:endParaRPr lang="en-US" sz="1600" b="0" dirty="0"/>
          </a:p>
        </p:txBody>
      </p:sp>
      <p:graphicFrame>
        <p:nvGraphicFramePr>
          <p:cNvPr id="9" name="Table 8">
            <a:extLst>
              <a:ext uri="{FF2B5EF4-FFF2-40B4-BE49-F238E27FC236}">
                <a16:creationId xmlns:a16="http://schemas.microsoft.com/office/drawing/2014/main" id="{0F5781AF-6F57-4259-AD07-8A26A77CCE37}"/>
              </a:ext>
            </a:extLst>
          </p:cNvPr>
          <p:cNvGraphicFramePr>
            <a:graphicFrameLocks noGrp="1"/>
          </p:cNvGraphicFramePr>
          <p:nvPr>
            <p:extLst>
              <p:ext uri="{D42A27DB-BD31-4B8C-83A1-F6EECF244321}">
                <p14:modId xmlns:p14="http://schemas.microsoft.com/office/powerpoint/2010/main" val="3659616834"/>
              </p:ext>
            </p:extLst>
          </p:nvPr>
        </p:nvGraphicFramePr>
        <p:xfrm>
          <a:off x="386499" y="2714920"/>
          <a:ext cx="8239026" cy="3399790"/>
        </p:xfrm>
        <a:graphic>
          <a:graphicData uri="http://schemas.openxmlformats.org/drawingml/2006/table">
            <a:tbl>
              <a:tblPr>
                <a:tableStyleId>{5C22544A-7EE6-4342-B048-85BDC9FD1C3A}</a:tableStyleId>
              </a:tblPr>
              <a:tblGrid>
                <a:gridCol w="2812029">
                  <a:extLst>
                    <a:ext uri="{9D8B030D-6E8A-4147-A177-3AD203B41FA5}">
                      <a16:colId xmlns:a16="http://schemas.microsoft.com/office/drawing/2014/main" val="268092587"/>
                    </a:ext>
                  </a:extLst>
                </a:gridCol>
                <a:gridCol w="1808999">
                  <a:extLst>
                    <a:ext uri="{9D8B030D-6E8A-4147-A177-3AD203B41FA5}">
                      <a16:colId xmlns:a16="http://schemas.microsoft.com/office/drawing/2014/main" val="1118238859"/>
                    </a:ext>
                  </a:extLst>
                </a:gridCol>
                <a:gridCol w="1808999">
                  <a:extLst>
                    <a:ext uri="{9D8B030D-6E8A-4147-A177-3AD203B41FA5}">
                      <a16:colId xmlns:a16="http://schemas.microsoft.com/office/drawing/2014/main" val="131605858"/>
                    </a:ext>
                  </a:extLst>
                </a:gridCol>
                <a:gridCol w="1808999">
                  <a:extLst>
                    <a:ext uri="{9D8B030D-6E8A-4147-A177-3AD203B41FA5}">
                      <a16:colId xmlns:a16="http://schemas.microsoft.com/office/drawing/2014/main" val="778640819"/>
                    </a:ext>
                  </a:extLst>
                </a:gridCol>
              </a:tblGrid>
              <a:tr h="181556">
                <a:tc>
                  <a:txBody>
                    <a:bodyPr/>
                    <a:lstStyle/>
                    <a:p>
                      <a:pPr algn="just" fontAlgn="ctr"/>
                      <a:r>
                        <a:rPr lang="en-GB" sz="1200" b="1" u="none" strike="noStrike">
                          <a:effectLst/>
                        </a:rPr>
                        <a:t>System Organ Class</a:t>
                      </a:r>
                      <a:endParaRPr lang="en-US" sz="1200" b="1"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b="1" u="none" strike="noStrike">
                          <a:effectLst/>
                        </a:rPr>
                        <a:t>Treatment A</a:t>
                      </a:r>
                      <a:endParaRPr lang="en-US" sz="1200" b="1"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b="1" u="none" strike="noStrike">
                          <a:effectLst/>
                        </a:rPr>
                        <a:t>Treatment B</a:t>
                      </a:r>
                      <a:endParaRPr lang="en-US" sz="1200" b="1"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s-ES" sz="1200" b="1" u="none" strike="noStrike">
                          <a:effectLst/>
                        </a:rPr>
                        <a:t>Total</a:t>
                      </a:r>
                      <a:endParaRPr lang="en-US" sz="1200" b="1"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320968042"/>
                  </a:ext>
                </a:extLst>
              </a:tr>
              <a:tr h="181556">
                <a:tc>
                  <a:txBody>
                    <a:bodyPr/>
                    <a:lstStyle/>
                    <a:p>
                      <a:pPr algn="just" fontAlgn="ctr"/>
                      <a:r>
                        <a:rPr lang="en-GB" sz="1200" b="1" u="none" strike="noStrike">
                          <a:effectLst/>
                        </a:rPr>
                        <a:t>    Preferred Term</a:t>
                      </a:r>
                      <a:endParaRPr lang="en-US" sz="1200" b="1"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b="1" u="none" strike="noStrike">
                          <a:effectLst/>
                        </a:rPr>
                        <a:t>(N=xxx)</a:t>
                      </a:r>
                      <a:endParaRPr lang="en-US" sz="1200" b="1"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b="1" u="none" strike="noStrike">
                          <a:effectLst/>
                        </a:rPr>
                        <a:t>(N=xx)</a:t>
                      </a:r>
                      <a:endParaRPr lang="en-US" sz="1200" b="1"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s-ES" sz="1200" b="1" u="none" strike="noStrike">
                          <a:effectLst/>
                        </a:rPr>
                        <a:t>(N=xx)</a:t>
                      </a:r>
                      <a:endParaRPr lang="en-US" sz="1200" b="1"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287386951"/>
                  </a:ext>
                </a:extLst>
              </a:tr>
              <a:tr h="187817">
                <a:tc>
                  <a:txBody>
                    <a:bodyPr/>
                    <a:lstStyle/>
                    <a:p>
                      <a:pPr algn="l" fontAlgn="b"/>
                      <a:r>
                        <a:rPr lang="en-US" sz="1200" b="1" u="none" strike="noStrike">
                          <a:effectLst/>
                        </a:rPr>
                        <a:t> </a:t>
                      </a:r>
                      <a:endParaRPr lang="en-US" sz="1200" b="1" i="0" u="none" strike="noStrike">
                        <a:solidFill>
                          <a:srgbClr val="000000"/>
                        </a:solidFill>
                        <a:effectLst/>
                        <a:latin typeface="Calibri" panose="020F0502020204030204" pitchFamily="34" charset="0"/>
                      </a:endParaRPr>
                    </a:p>
                  </a:txBody>
                  <a:tcPr marL="6350" marR="6350" marT="6350" marB="0" anchor="b">
                    <a:noFill/>
                  </a:tcPr>
                </a:tc>
                <a:tc>
                  <a:txBody>
                    <a:bodyPr/>
                    <a:lstStyle/>
                    <a:p>
                      <a:pPr algn="ctr" fontAlgn="ctr"/>
                      <a:r>
                        <a:rPr lang="en-GB" sz="1200" b="1" u="none" strike="noStrike">
                          <a:effectLst/>
                        </a:rPr>
                        <a:t>n    (%)     m</a:t>
                      </a:r>
                      <a:endParaRPr lang="en-US" sz="1200" b="1"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b="1" u="none" strike="noStrike">
                          <a:effectLst/>
                        </a:rPr>
                        <a:t>n    (%)     m</a:t>
                      </a:r>
                      <a:endParaRPr lang="en-US" sz="1200" b="1"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s-ES" sz="1200" b="1" u="none" strike="noStrike" dirty="0">
                          <a:effectLst/>
                        </a:rPr>
                        <a:t>n    (%)     m</a:t>
                      </a:r>
                      <a:endParaRPr lang="en-US" sz="1200" b="1" i="0" u="none" strike="noStrike" dirty="0">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2866671680"/>
                  </a:ext>
                </a:extLst>
              </a:tr>
              <a:tr h="181556">
                <a:tc>
                  <a:txBody>
                    <a:bodyPr/>
                    <a:lstStyle/>
                    <a:p>
                      <a:pPr algn="just" fontAlgn="ct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endParaRPr lang="en-US" sz="1200" b="0"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1288553976"/>
                  </a:ext>
                </a:extLst>
              </a:tr>
              <a:tr h="181556">
                <a:tc>
                  <a:txBody>
                    <a:bodyPr/>
                    <a:lstStyle/>
                    <a:p>
                      <a:pPr algn="just" fontAlgn="ctr"/>
                      <a:r>
                        <a:rPr lang="en-GB" sz="1200" u="none" strike="noStrike">
                          <a:effectLst/>
                        </a:rPr>
                        <a:t>Any TEAE</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dirty="0">
                          <a:effectLst/>
                        </a:rPr>
                        <a:t>xx (</a:t>
                      </a:r>
                      <a:r>
                        <a:rPr lang="en-GB" sz="1200" u="none" strike="noStrike" dirty="0" err="1">
                          <a:effectLst/>
                        </a:rPr>
                        <a:t>xx.x</a:t>
                      </a:r>
                      <a:r>
                        <a:rPr lang="en-GB" sz="1200" u="none" strike="noStrike" dirty="0">
                          <a:effectLst/>
                        </a:rPr>
                        <a:t>)   xx</a:t>
                      </a:r>
                      <a:endParaRPr lang="en-US" sz="1200" b="0" i="0" u="none" strike="noStrike" dirty="0">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685529569"/>
                  </a:ext>
                </a:extLst>
              </a:tr>
              <a:tr h="181556">
                <a:tc>
                  <a:txBody>
                    <a:bodyPr/>
                    <a:lstStyle/>
                    <a:p>
                      <a:pPr algn="just" fontAlgn="ct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endParaRPr lang="en-US" sz="1200" b="0"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1669830492"/>
                  </a:ext>
                </a:extLst>
              </a:tr>
              <a:tr h="181556">
                <a:tc>
                  <a:txBody>
                    <a:bodyPr/>
                    <a:lstStyle/>
                    <a:p>
                      <a:pPr algn="just" fontAlgn="ctr"/>
                      <a:r>
                        <a:rPr lang="en-GB" sz="1200" u="none" strike="noStrike">
                          <a:effectLst/>
                        </a:rPr>
                        <a:t>&lt;System Organ Class 1&gt;</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3198536214"/>
                  </a:ext>
                </a:extLst>
              </a:tr>
              <a:tr h="181556">
                <a:tc>
                  <a:txBody>
                    <a:bodyPr/>
                    <a:lstStyle/>
                    <a:p>
                      <a:pPr algn="just" fontAlgn="ctr"/>
                      <a:r>
                        <a:rPr lang="en-GB" sz="1200" u="none" strike="noStrike">
                          <a:effectLst/>
                        </a:rPr>
                        <a:t>    &lt;Preferred Term 1&gt;</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dirty="0">
                          <a:effectLst/>
                        </a:rPr>
                        <a:t>xx (</a:t>
                      </a:r>
                      <a:r>
                        <a:rPr lang="en-GB" sz="1200" u="none" strike="noStrike" dirty="0" err="1">
                          <a:effectLst/>
                        </a:rPr>
                        <a:t>xx.x</a:t>
                      </a:r>
                      <a:r>
                        <a:rPr lang="en-GB" sz="1200" u="none" strike="noStrike" dirty="0">
                          <a:effectLst/>
                        </a:rPr>
                        <a:t>)   xx</a:t>
                      </a:r>
                      <a:endParaRPr lang="en-US" sz="1200" b="0" i="0" u="none" strike="noStrike" dirty="0">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1100264923"/>
                  </a:ext>
                </a:extLst>
              </a:tr>
              <a:tr h="181556">
                <a:tc>
                  <a:txBody>
                    <a:bodyPr/>
                    <a:lstStyle/>
                    <a:p>
                      <a:pPr algn="just" fontAlgn="ctr"/>
                      <a:r>
                        <a:rPr lang="en-GB" sz="1200" u="none" strike="noStrike">
                          <a:effectLst/>
                        </a:rPr>
                        <a:t>    &lt;Preferred Term 2&gt;</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305292185"/>
                  </a:ext>
                </a:extLst>
              </a:tr>
              <a:tr h="181556">
                <a:tc>
                  <a:txBody>
                    <a:bodyPr/>
                    <a:lstStyle/>
                    <a:p>
                      <a:pPr algn="just" fontAlgn="ctr"/>
                      <a:r>
                        <a:rPr lang="en-GB" sz="1200" u="none" strike="noStrike">
                          <a:effectLst/>
                        </a:rPr>
                        <a:t>    &lt;Preferred Term 3&gt;</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2962030139"/>
                  </a:ext>
                </a:extLst>
              </a:tr>
              <a:tr h="181556">
                <a:tc>
                  <a:txBody>
                    <a:bodyPr/>
                    <a:lstStyle/>
                    <a:p>
                      <a:pPr algn="just" fontAlgn="ctr"/>
                      <a:r>
                        <a:rPr lang="en-US" sz="1200" u="none" strike="noStrike">
                          <a:effectLst/>
                        </a:rPr>
                        <a:t>    ...</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l" fontAlgn="b"/>
                      <a:endParaRPr lang="en-US" sz="1200" b="0" i="0" u="none" strike="noStrike">
                        <a:solidFill>
                          <a:srgbClr val="000000"/>
                        </a:solidFill>
                        <a:effectLst/>
                        <a:latin typeface="Calibri" panose="020F0502020204030204" pitchFamily="34" charset="0"/>
                      </a:endParaRPr>
                    </a:p>
                  </a:txBody>
                  <a:tcPr marL="6350" marR="6350" marT="6350" marB="0" anchor="b">
                    <a:noFill/>
                  </a:tcPr>
                </a:tc>
                <a:tc>
                  <a:txBody>
                    <a:bodyPr/>
                    <a:lstStyle/>
                    <a:p>
                      <a:pPr algn="l" fontAlgn="b"/>
                      <a:endParaRPr lang="en-US" sz="1200" b="0" i="0" u="none" strike="noStrike">
                        <a:solidFill>
                          <a:srgbClr val="000000"/>
                        </a:solidFill>
                        <a:effectLst/>
                        <a:latin typeface="Calibri" panose="020F0502020204030204" pitchFamily="34" charset="0"/>
                      </a:endParaRPr>
                    </a:p>
                  </a:txBody>
                  <a:tcPr marL="6350" marR="6350" marT="6350" marB="0" anchor="b">
                    <a:noFill/>
                  </a:tcPr>
                </a:tc>
                <a:tc>
                  <a:txBody>
                    <a:bodyPr/>
                    <a:lstStyle/>
                    <a:p>
                      <a:pPr algn="l" fontAlgn="b"/>
                      <a:endParaRPr lang="en-US" sz="1200" b="0" i="0" u="none" strike="noStrike">
                        <a:solidFill>
                          <a:srgbClr val="000000"/>
                        </a:solidFill>
                        <a:effectLst/>
                        <a:latin typeface="Calibri" panose="020F0502020204030204" pitchFamily="34" charset="0"/>
                      </a:endParaRPr>
                    </a:p>
                  </a:txBody>
                  <a:tcPr marL="6350" marR="6350" marT="6350" marB="0" anchor="b">
                    <a:noFill/>
                  </a:tcPr>
                </a:tc>
                <a:extLst>
                  <a:ext uri="{0D108BD9-81ED-4DB2-BD59-A6C34878D82A}">
                    <a16:rowId xmlns:a16="http://schemas.microsoft.com/office/drawing/2014/main" val="1893749726"/>
                  </a:ext>
                </a:extLst>
              </a:tr>
              <a:tr h="181556">
                <a:tc>
                  <a:txBody>
                    <a:bodyPr/>
                    <a:lstStyle/>
                    <a:p>
                      <a:pPr algn="just" fontAlgn="ctr"/>
                      <a:r>
                        <a:rPr lang="en-GB" sz="1200" u="none" strike="noStrike">
                          <a:effectLst/>
                        </a:rPr>
                        <a:t>&lt;System Organ Class 2&gt;</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2068227354"/>
                  </a:ext>
                </a:extLst>
              </a:tr>
              <a:tr h="181556">
                <a:tc>
                  <a:txBody>
                    <a:bodyPr/>
                    <a:lstStyle/>
                    <a:p>
                      <a:pPr algn="just" fontAlgn="ctr"/>
                      <a:r>
                        <a:rPr lang="en-GB" sz="1200" u="none" strike="noStrike">
                          <a:effectLst/>
                        </a:rPr>
                        <a:t>    &lt;Preferred Term 1&gt;</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656314014"/>
                  </a:ext>
                </a:extLst>
              </a:tr>
              <a:tr h="181556">
                <a:tc>
                  <a:txBody>
                    <a:bodyPr/>
                    <a:lstStyle/>
                    <a:p>
                      <a:pPr algn="just" fontAlgn="ctr"/>
                      <a:r>
                        <a:rPr lang="en-GB" sz="1200" u="none" strike="noStrike">
                          <a:effectLst/>
                        </a:rPr>
                        <a:t>    &lt;Preferred Term 2&gt;</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976118643"/>
                  </a:ext>
                </a:extLst>
              </a:tr>
              <a:tr h="181556">
                <a:tc>
                  <a:txBody>
                    <a:bodyPr/>
                    <a:lstStyle/>
                    <a:p>
                      <a:pPr algn="just" fontAlgn="ctr"/>
                      <a:r>
                        <a:rPr lang="en-GB" sz="1200" u="none" strike="noStrike">
                          <a:effectLst/>
                        </a:rPr>
                        <a:t>    &lt;Preferred Term 3&gt;</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ctr" fontAlgn="ctr"/>
                      <a:r>
                        <a:rPr lang="en-GB" sz="1200" u="none" strike="noStrike">
                          <a:effectLst/>
                        </a:rPr>
                        <a:t>xx (xx.x)   xx</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extLst>
                  <a:ext uri="{0D108BD9-81ED-4DB2-BD59-A6C34878D82A}">
                    <a16:rowId xmlns:a16="http://schemas.microsoft.com/office/drawing/2014/main" val="3295591718"/>
                  </a:ext>
                </a:extLst>
              </a:tr>
              <a:tr h="181556">
                <a:tc>
                  <a:txBody>
                    <a:bodyPr/>
                    <a:lstStyle/>
                    <a:p>
                      <a:pPr algn="just" fontAlgn="ctr"/>
                      <a:r>
                        <a:rPr lang="en-US" sz="1200" u="none" strike="noStrike">
                          <a:effectLst/>
                        </a:rPr>
                        <a:t>    ...</a:t>
                      </a:r>
                      <a:endParaRPr lang="en-US" sz="1200" b="0" i="0" u="none" strike="noStrike">
                        <a:solidFill>
                          <a:srgbClr val="000000"/>
                        </a:solidFill>
                        <a:effectLst/>
                        <a:latin typeface="Courier New" panose="02070309020205020404" pitchFamily="49" charset="0"/>
                      </a:endParaRPr>
                    </a:p>
                  </a:txBody>
                  <a:tcPr marL="6350" marR="6350" marT="6350" marB="0" anchor="ctr">
                    <a:noFill/>
                  </a:tcPr>
                </a:tc>
                <a:tc>
                  <a:txBody>
                    <a:bodyPr/>
                    <a:lstStyle/>
                    <a:p>
                      <a:pPr algn="l" fontAlgn="b"/>
                      <a:endParaRPr lang="en-US" sz="1200" b="0" i="0" u="none" strike="noStrike">
                        <a:solidFill>
                          <a:srgbClr val="000000"/>
                        </a:solidFill>
                        <a:effectLst/>
                        <a:latin typeface="Calibri" panose="020F0502020204030204" pitchFamily="34" charset="0"/>
                      </a:endParaRPr>
                    </a:p>
                  </a:txBody>
                  <a:tcPr marL="6350" marR="6350" marT="6350" marB="0" anchor="b">
                    <a:noFill/>
                  </a:tcPr>
                </a:tc>
                <a:tc>
                  <a:txBody>
                    <a:bodyPr/>
                    <a:lstStyle/>
                    <a:p>
                      <a:pPr algn="l" fontAlgn="b"/>
                      <a:endParaRPr lang="en-US" sz="1200" b="0" i="0" u="none" strike="noStrike">
                        <a:solidFill>
                          <a:srgbClr val="000000"/>
                        </a:solidFill>
                        <a:effectLst/>
                        <a:latin typeface="Calibri" panose="020F0502020204030204" pitchFamily="34" charset="0"/>
                      </a:endParaRPr>
                    </a:p>
                  </a:txBody>
                  <a:tcPr marL="6350" marR="6350" marT="6350" marB="0" anchor="b">
                    <a:noFill/>
                  </a:tcPr>
                </a:tc>
                <a:tc>
                  <a:txBody>
                    <a:bodyPr/>
                    <a:lstStyle/>
                    <a:p>
                      <a:pPr algn="l" fontAlgn="b"/>
                      <a:endParaRPr lang="en-US" sz="1200" b="0" i="0" u="none" strike="noStrike">
                        <a:solidFill>
                          <a:srgbClr val="000000"/>
                        </a:solidFill>
                        <a:effectLst/>
                        <a:latin typeface="Calibri" panose="020F0502020204030204" pitchFamily="34" charset="0"/>
                      </a:endParaRPr>
                    </a:p>
                  </a:txBody>
                  <a:tcPr marL="6350" marR="6350" marT="6350" marB="0" anchor="b">
                    <a:noFill/>
                  </a:tcPr>
                </a:tc>
                <a:extLst>
                  <a:ext uri="{0D108BD9-81ED-4DB2-BD59-A6C34878D82A}">
                    <a16:rowId xmlns:a16="http://schemas.microsoft.com/office/drawing/2014/main" val="3750826199"/>
                  </a:ext>
                </a:extLst>
              </a:tr>
              <a:tr h="369373">
                <a:tc gridSpan="4">
                  <a:txBody>
                    <a:bodyPr/>
                    <a:lstStyle/>
                    <a:p>
                      <a:pPr algn="l" fontAlgn="ctr"/>
                      <a:r>
                        <a:rPr lang="en-US" sz="1200" u="none" strike="noStrike" dirty="0">
                          <a:effectLst/>
                        </a:rPr>
                        <a:t>n = Number of subjects experiencing at least one Event, </a:t>
                      </a:r>
                      <a:br>
                        <a:rPr lang="en-US" sz="1200" u="none" strike="noStrike" dirty="0">
                          <a:effectLst/>
                        </a:rPr>
                      </a:br>
                      <a:r>
                        <a:rPr lang="en-US" sz="1200" u="none" strike="noStrike" dirty="0">
                          <a:effectLst/>
                        </a:rPr>
                        <a:t>m = Number of Events.</a:t>
                      </a:r>
                      <a:endParaRPr lang="en-US" sz="1200" b="0" i="0" u="none" strike="noStrike" dirty="0">
                        <a:solidFill>
                          <a:srgbClr val="000000"/>
                        </a:solidFill>
                        <a:effectLst/>
                        <a:latin typeface="Courier New" panose="02070309020205020404" pitchFamily="49" charset="0"/>
                      </a:endParaRPr>
                    </a:p>
                  </a:txBody>
                  <a:tcPr marL="6350" marR="6350" marT="6350" marB="0" anchor="ctr">
                    <a:no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897769571"/>
                  </a:ext>
                </a:extLst>
              </a:tr>
            </a:tbl>
          </a:graphicData>
        </a:graphic>
      </p:graphicFrame>
    </p:spTree>
    <p:extLst>
      <p:ext uri="{BB962C8B-B14F-4D97-AF65-F5344CB8AC3E}">
        <p14:creationId xmlns:p14="http://schemas.microsoft.com/office/powerpoint/2010/main" val="37241584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Introduction and motivation</a:t>
            </a:r>
          </a:p>
        </p:txBody>
      </p:sp>
      <p:sp>
        <p:nvSpPr>
          <p:cNvPr id="6" name="Content Placeholder 2">
            <a:extLst>
              <a:ext uri="{FF2B5EF4-FFF2-40B4-BE49-F238E27FC236}">
                <a16:creationId xmlns:a16="http://schemas.microsoft.com/office/drawing/2014/main" id="{13724972-4DA5-46BC-8007-0D3E7094B230}"/>
              </a:ext>
            </a:extLst>
          </p:cNvPr>
          <p:cNvSpPr>
            <a:spLocks noGrp="1"/>
          </p:cNvSpPr>
          <p:nvPr>
            <p:ph idx="1"/>
          </p:nvPr>
        </p:nvSpPr>
        <p:spPr>
          <a:xfrm>
            <a:off x="370610" y="1214742"/>
            <a:ext cx="8376605" cy="4920319"/>
          </a:xfrm>
        </p:spPr>
        <p:txBody>
          <a:bodyPr/>
          <a:lstStyle/>
          <a:p>
            <a:pPr lvl="0"/>
            <a:r>
              <a:rPr lang="de-DE" sz="1600" b="0" dirty="0"/>
              <a:t>ADAE includes the AEs per subject → counting into m as events by Any, SOC and PT</a:t>
            </a:r>
          </a:p>
          <a:p>
            <a:pPr lvl="0"/>
            <a:r>
              <a:rPr lang="de-DE" sz="1600" b="0" dirty="0"/>
              <a:t>Subjects with events by any, SOC and PT? → Occurrence flags</a:t>
            </a:r>
            <a:endParaRPr lang="en-US" sz="1600" b="0" dirty="0"/>
          </a:p>
        </p:txBody>
      </p:sp>
    </p:spTree>
    <p:extLst>
      <p:ext uri="{BB962C8B-B14F-4D97-AF65-F5344CB8AC3E}">
        <p14:creationId xmlns:p14="http://schemas.microsoft.com/office/powerpoint/2010/main" val="3768148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0" tIns="0" rIns="0" bIns="0" rtlCol="0" anchor="b" anchorCtr="0">
            <a:noAutofit/>
          </a:bodyPr>
          <a:lstStyle/>
          <a:p>
            <a:r>
              <a:rPr lang="en-US" dirty="0"/>
              <a:t>Source documents</a:t>
            </a:r>
          </a:p>
        </p:txBody>
      </p:sp>
      <p:sp>
        <p:nvSpPr>
          <p:cNvPr id="3" name="Text Placeholder 2"/>
          <p:cNvSpPr>
            <a:spLocks noGrp="1"/>
          </p:cNvSpPr>
          <p:nvPr>
            <p:ph type="body" idx="1"/>
          </p:nvPr>
        </p:nvSpPr>
        <p:spPr/>
        <p:txBody>
          <a:bodyPr/>
          <a:lstStyle/>
          <a:p>
            <a:r>
              <a:rPr lang="de-DE" dirty="0"/>
              <a:t> </a:t>
            </a:r>
            <a:endParaRPr lang="en-US" dirty="0"/>
          </a:p>
        </p:txBody>
      </p:sp>
    </p:spTree>
    <p:extLst>
      <p:ext uri="{BB962C8B-B14F-4D97-AF65-F5344CB8AC3E}">
        <p14:creationId xmlns:p14="http://schemas.microsoft.com/office/powerpoint/2010/main" val="2742348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Source documents</a:t>
            </a:r>
          </a:p>
        </p:txBody>
      </p:sp>
      <p:sp>
        <p:nvSpPr>
          <p:cNvPr id="6" name="Content Placeholder 2">
            <a:extLst>
              <a:ext uri="{FF2B5EF4-FFF2-40B4-BE49-F238E27FC236}">
                <a16:creationId xmlns:a16="http://schemas.microsoft.com/office/drawing/2014/main" id="{13724972-4DA5-46BC-8007-0D3E7094B230}"/>
              </a:ext>
            </a:extLst>
          </p:cNvPr>
          <p:cNvSpPr>
            <a:spLocks noGrp="1"/>
          </p:cNvSpPr>
          <p:nvPr>
            <p:ph idx="1"/>
          </p:nvPr>
        </p:nvSpPr>
        <p:spPr>
          <a:xfrm>
            <a:off x="370610" y="1214742"/>
            <a:ext cx="8376605" cy="4920319"/>
          </a:xfrm>
        </p:spPr>
        <p:txBody>
          <a:bodyPr/>
          <a:lstStyle/>
          <a:p>
            <a:pPr lvl="0"/>
            <a:r>
              <a:rPr lang="en-US" b="0" dirty="0" err="1"/>
              <a:t>ADaM</a:t>
            </a:r>
            <a:r>
              <a:rPr lang="en-US" b="0" dirty="0"/>
              <a:t> Structure for Occurrence Data (OCCDS) Version 1.0</a:t>
            </a:r>
            <a:r>
              <a:rPr lang="de-DE" b="0" dirty="0"/>
              <a:t>:</a:t>
            </a:r>
            <a:r>
              <a:rPr lang="en-US" dirty="0"/>
              <a:t> </a:t>
            </a:r>
            <a:endParaRPr lang="en-US" b="0" dirty="0"/>
          </a:p>
          <a:p>
            <a:r>
              <a:rPr lang="en-US" dirty="0"/>
              <a:t>3.2.6 Occurrence Flag Variables</a:t>
            </a:r>
            <a:br>
              <a:rPr lang="en-US" dirty="0"/>
            </a:br>
            <a:r>
              <a:rPr lang="en-US" b="0" dirty="0"/>
              <a:t>Occurrence flags can be used to prepare data for analysis. They are typically created by sorting the data in the required order and then flagging the first treatment emergent record. The use of the word “first” in this section doesn’t necessarily mean chronological, though that is an option. The more common occurrence flags and a structure for additional flags are shown below: </a:t>
            </a:r>
          </a:p>
          <a:p>
            <a:r>
              <a:rPr lang="en-US" b="0" dirty="0"/>
              <a:t>AOCCFL 	1st Occurrence within Subject Flag 	</a:t>
            </a:r>
            <a:br>
              <a:rPr lang="en-US" b="0" dirty="0"/>
            </a:br>
            <a:r>
              <a:rPr lang="en-US" b="0" dirty="0"/>
              <a:t>Character indicator for the first occurrence of any event/intervention/finding within the subject. Example derivation: Sort the data in the required order and flag the first treatment emergent record for each subject. </a:t>
            </a:r>
          </a:p>
        </p:txBody>
      </p:sp>
    </p:spTree>
    <p:extLst>
      <p:ext uri="{BB962C8B-B14F-4D97-AF65-F5344CB8AC3E}">
        <p14:creationId xmlns:p14="http://schemas.microsoft.com/office/powerpoint/2010/main" val="2704754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Source documents</a:t>
            </a:r>
          </a:p>
        </p:txBody>
      </p:sp>
      <p:sp>
        <p:nvSpPr>
          <p:cNvPr id="6" name="Content Placeholder 2">
            <a:extLst>
              <a:ext uri="{FF2B5EF4-FFF2-40B4-BE49-F238E27FC236}">
                <a16:creationId xmlns:a16="http://schemas.microsoft.com/office/drawing/2014/main" id="{13724972-4DA5-46BC-8007-0D3E7094B230}"/>
              </a:ext>
            </a:extLst>
          </p:cNvPr>
          <p:cNvSpPr>
            <a:spLocks noGrp="1"/>
          </p:cNvSpPr>
          <p:nvPr>
            <p:ph idx="1"/>
          </p:nvPr>
        </p:nvSpPr>
        <p:spPr>
          <a:xfrm>
            <a:off x="370610" y="1214742"/>
            <a:ext cx="8376605" cy="4920319"/>
          </a:xfrm>
        </p:spPr>
        <p:txBody>
          <a:bodyPr/>
          <a:lstStyle/>
          <a:p>
            <a:r>
              <a:rPr lang="en-US" b="0" dirty="0"/>
              <a:t>AOCC</a:t>
            </a:r>
            <a:r>
              <a:rPr lang="en-US" dirty="0"/>
              <a:t>S</a:t>
            </a:r>
            <a:r>
              <a:rPr lang="en-US" b="0" dirty="0"/>
              <a:t>FL 	1st Occurrence of </a:t>
            </a:r>
            <a:r>
              <a:rPr lang="en-US" dirty="0"/>
              <a:t>S</a:t>
            </a:r>
            <a:r>
              <a:rPr lang="en-US" b="0" dirty="0"/>
              <a:t>OC Flag</a:t>
            </a:r>
            <a:br>
              <a:rPr lang="en-US" b="0" dirty="0"/>
            </a:br>
            <a:r>
              <a:rPr lang="en-US" b="0" dirty="0"/>
              <a:t>Character indicator for the first occurrence of the system organ class within the subject. Example derivation: Sort the data in the required order and flag the first treatment emergent record for each body system for each subject.</a:t>
            </a:r>
          </a:p>
          <a:p>
            <a:r>
              <a:rPr lang="en-US" b="0" dirty="0"/>
              <a:t>AOCC</a:t>
            </a:r>
            <a:r>
              <a:rPr lang="en-US" dirty="0"/>
              <a:t>P</a:t>
            </a:r>
            <a:r>
              <a:rPr lang="en-US" b="0" dirty="0"/>
              <a:t>FL 	1st Occurrence of </a:t>
            </a:r>
            <a:r>
              <a:rPr lang="en-US" dirty="0"/>
              <a:t>P</a:t>
            </a:r>
            <a:r>
              <a:rPr lang="en-US" b="0" dirty="0"/>
              <a:t>referred Term Flag</a:t>
            </a:r>
            <a:br>
              <a:rPr lang="en-US" b="0" dirty="0"/>
            </a:br>
            <a:r>
              <a:rPr lang="en-US" b="0" dirty="0"/>
              <a:t>Character indicator for the first occurrence of the preferred term within the subject. Example derivation: Sort the data in the required order and flag the first treatment emergent record for each --DECOD for each subject.</a:t>
            </a:r>
          </a:p>
          <a:p>
            <a:r>
              <a:rPr lang="en-US" b="0" dirty="0" err="1"/>
              <a:t>AOCCzzFL</a:t>
            </a:r>
            <a:r>
              <a:rPr lang="en-US" b="0" dirty="0"/>
              <a:t> 	1st Occurrence of …. 	</a:t>
            </a:r>
            <a:br>
              <a:rPr lang="en-US" b="0" dirty="0"/>
            </a:br>
            <a:r>
              <a:rPr lang="en-US" b="0" dirty="0"/>
              <a:t>Additional flag variables as needed for analysis. Derivation rules for these flags need to be described in the metadata.</a:t>
            </a:r>
          </a:p>
        </p:txBody>
      </p:sp>
    </p:spTree>
    <p:extLst>
      <p:ext uri="{BB962C8B-B14F-4D97-AF65-F5344CB8AC3E}">
        <p14:creationId xmlns:p14="http://schemas.microsoft.com/office/powerpoint/2010/main" val="13167194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dirty="0"/>
              <a:t>Occurrence flag variables</a:t>
            </a:r>
          </a:p>
        </p:txBody>
      </p:sp>
      <p:sp>
        <p:nvSpPr>
          <p:cNvPr id="3" name="Text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40963228"/>
      </p:ext>
    </p:extLst>
  </p:cSld>
  <p:clrMapOvr>
    <a:masterClrMapping/>
  </p:clrMapOvr>
</p:sld>
</file>

<file path=ppt/theme/theme1.xml><?xml version="1.0" encoding="utf-8"?>
<a:theme xmlns:a="http://schemas.openxmlformats.org/drawingml/2006/main" name="PAREXEL_PPT Template_Low Resolution_JAN18">
  <a:themeElements>
    <a:clrScheme name="PAREXEL 2104 Palette">
      <a:dk1>
        <a:srgbClr val="414141"/>
      </a:dk1>
      <a:lt1>
        <a:srgbClr val="FFFFFF"/>
      </a:lt1>
      <a:dk2>
        <a:srgbClr val="002C77"/>
      </a:dk2>
      <a:lt2>
        <a:srgbClr val="6A1A41"/>
      </a:lt2>
      <a:accent1>
        <a:srgbClr val="114045"/>
      </a:accent1>
      <a:accent2>
        <a:srgbClr val="451E4D"/>
      </a:accent2>
      <a:accent3>
        <a:srgbClr val="3468C0"/>
      </a:accent3>
      <a:accent4>
        <a:srgbClr val="677F3A"/>
      </a:accent4>
      <a:accent5>
        <a:srgbClr val="CA511E"/>
      </a:accent5>
      <a:accent6>
        <a:srgbClr val="AC063C"/>
      </a:accent6>
      <a:hlink>
        <a:srgbClr val="B9BE10"/>
      </a:hlink>
      <a:folHlink>
        <a:srgbClr val="B3B1B1"/>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ed5fddad-caff-460b-9a61-91dac819c123" xsi:nil="true"/>
    <_dlc_DocIdUrl xmlns="ed5fddad-caff-460b-9a61-91dac819c123">
      <Url xsi:nil="true"/>
      <Description xsi:nil="true"/>
    </_dlc_DocIdUrl>
    <IconOverlay xmlns="http://schemas.microsoft.com/sharepoint/v4" xsi:nil="true"/>
    <SBU xmlns="f3a7c8cd-0dc4-4206-8f41-5762a0c98bb9" xsi:nil="true"/>
    <Description0 xmlns="f3a7c8cd-0dc4-4206-8f41-5762a0c98bb9" xsi:nil="true"/>
  </documentManagement>
</p:properties>
</file>

<file path=customXml/item2.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1BB6BE8045ECD54D90E03ECC9187CC5D" ma:contentTypeVersion="3" ma:contentTypeDescription="Create a new document." ma:contentTypeScope="" ma:versionID="c0799fda81b85217f107a4a068ff6f8c">
  <xsd:schema xmlns:xsd="http://www.w3.org/2001/XMLSchema" xmlns:xs="http://www.w3.org/2001/XMLSchema" xmlns:p="http://schemas.microsoft.com/office/2006/metadata/properties" xmlns:ns2="f3a7c8cd-0dc4-4206-8f41-5762a0c98bb9" xmlns:ns3="ed5fddad-caff-460b-9a61-91dac819c123" xmlns:ns4="http://schemas.microsoft.com/sharepoint/v4" targetNamespace="http://schemas.microsoft.com/office/2006/metadata/properties" ma:root="true" ma:fieldsID="a09e4478e8d34f4b9f0603fb5b8f88e0" ns2:_="" ns3:_="" ns4:_="">
    <xsd:import namespace="f3a7c8cd-0dc4-4206-8f41-5762a0c98bb9"/>
    <xsd:import namespace="ed5fddad-caff-460b-9a61-91dac819c123"/>
    <xsd:import namespace="http://schemas.microsoft.com/sharepoint/v4"/>
    <xsd:element name="properties">
      <xsd:complexType>
        <xsd:sequence>
          <xsd:element name="documentManagement">
            <xsd:complexType>
              <xsd:all>
                <xsd:element ref="ns2:Description0" minOccurs="0"/>
                <xsd:element ref="ns2:SBU" minOccurs="0"/>
                <xsd:element ref="ns3:_dlc_DocId" minOccurs="0"/>
                <xsd:element ref="ns3:_dlc_DocIdUrl" minOccurs="0"/>
                <xsd:element ref="ns3:_dlc_DocIdPersistId" minOccurs="0"/>
                <xsd:element ref="ns4:IconOverla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3a7c8cd-0dc4-4206-8f41-5762a0c98bb9" elementFormDefault="qualified">
    <xsd:import namespace="http://schemas.microsoft.com/office/2006/documentManagement/types"/>
    <xsd:import namespace="http://schemas.microsoft.com/office/infopath/2007/PartnerControls"/>
    <xsd:element name="Description0" ma:index="1" nillable="true" ma:displayName="Description" ma:internalName="Description00">
      <xsd:simpleType>
        <xsd:restriction base="dms:Text">
          <xsd:maxLength value="255"/>
        </xsd:restriction>
      </xsd:simpleType>
    </xsd:element>
    <xsd:element name="SBU" ma:index="2" nillable="true" ma:displayName="SBU" ma:internalName="SBU">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ed5fddad-caff-460b-9a61-91dac819c123" elementFormDefault="qualified">
    <xsd:import namespace="http://schemas.microsoft.com/office/2006/documentManagement/types"/>
    <xsd:import namespace="http://schemas.microsoft.com/office/infopath/2007/PartnerControls"/>
    <xsd:element name="_dlc_DocId" ma:index="5" nillable="true" ma:displayName="Document ID Value" ma:description="The value of the document ID assigned to this item." ma:internalName="_dlc_DocId" ma:readOnly="true">
      <xsd:simpleType>
        <xsd:restriction base="dms:Text"/>
      </xsd:simpleType>
    </xsd:element>
    <xsd:element name="_dlc_DocIdUrl" ma:index="6"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7"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12" nillable="true" ma:displayName="IconOverlay"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8" ma:displayName="Content Type"/>
        <xsd:element ref="dc:title" minOccurs="0" maxOccurs="1" ma:index="13"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86A62C7-9215-42CD-AF0B-8E87FB6E1E99}">
  <ds:schemaRefs>
    <ds:schemaRef ds:uri="http://www.w3.org/XML/1998/namespace"/>
    <ds:schemaRef ds:uri="http://purl.org/dc/elements/1.1/"/>
    <ds:schemaRef ds:uri="http://schemas.microsoft.com/sharepoint/v4"/>
    <ds:schemaRef ds:uri="http://schemas.openxmlformats.org/package/2006/metadata/core-properties"/>
    <ds:schemaRef ds:uri="http://purl.org/dc/terms/"/>
    <ds:schemaRef ds:uri="ed5fddad-caff-460b-9a61-91dac819c123"/>
    <ds:schemaRef ds:uri="http://schemas.microsoft.com/office/2006/documentManagement/types"/>
    <ds:schemaRef ds:uri="http://schemas.microsoft.com/office/2006/metadata/properties"/>
    <ds:schemaRef ds:uri="http://schemas.microsoft.com/office/infopath/2007/PartnerControls"/>
    <ds:schemaRef ds:uri="f3a7c8cd-0dc4-4206-8f41-5762a0c98bb9"/>
    <ds:schemaRef ds:uri="http://purl.org/dc/dcmitype/"/>
  </ds:schemaRefs>
</ds:datastoreItem>
</file>

<file path=customXml/itemProps2.xml><?xml version="1.0" encoding="utf-8"?>
<ds:datastoreItem xmlns:ds="http://schemas.openxmlformats.org/officeDocument/2006/customXml" ds:itemID="{C644AC19-9B0E-44C6-9258-047DA4B69FAC}">
  <ds:schemaRefs>
    <ds:schemaRef ds:uri="http://schemas.microsoft.com/sharepoint/events"/>
  </ds:schemaRefs>
</ds:datastoreItem>
</file>

<file path=customXml/itemProps3.xml><?xml version="1.0" encoding="utf-8"?>
<ds:datastoreItem xmlns:ds="http://schemas.openxmlformats.org/officeDocument/2006/customXml" ds:itemID="{09EB67D7-CDA1-4776-8B6C-E33F70CECC80}">
  <ds:schemaRefs>
    <ds:schemaRef ds:uri="http://schemas.microsoft.com/sharepoint/v3/contenttype/forms"/>
  </ds:schemaRefs>
</ds:datastoreItem>
</file>

<file path=customXml/itemProps4.xml><?xml version="1.0" encoding="utf-8"?>
<ds:datastoreItem xmlns:ds="http://schemas.openxmlformats.org/officeDocument/2006/customXml" ds:itemID="{E7142D97-0A0E-491B-A4EB-32783463961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3a7c8cd-0dc4-4206-8f41-5762a0c98bb9"/>
    <ds:schemaRef ds:uri="ed5fddad-caff-460b-9a61-91dac819c123"/>
    <ds:schemaRef ds:uri="http://schemas.microsoft.com/sharepoint/v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PAREXEL_PPT Template_Low Resolution_JAN18</Template>
  <TotalTime>970</TotalTime>
  <Words>843</Words>
  <Application>Microsoft Office PowerPoint</Application>
  <PresentationFormat>On-screen Show (4:3)</PresentationFormat>
  <Paragraphs>141</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Courier New</vt:lpstr>
      <vt:lpstr>Lucida Grande</vt:lpstr>
      <vt:lpstr>Trebuchet MS</vt:lpstr>
      <vt:lpstr>PAREXEL_PPT Template_Low Resolution_JAN18</vt:lpstr>
      <vt:lpstr>Are OccurREnce Flags Really Necessary in ADAE?</vt:lpstr>
      <vt:lpstr>Agenda</vt:lpstr>
      <vt:lpstr>Introduction and motivation</vt:lpstr>
      <vt:lpstr>Introduction and motivation</vt:lpstr>
      <vt:lpstr>Introduction and motivation</vt:lpstr>
      <vt:lpstr>Source documents</vt:lpstr>
      <vt:lpstr>Source documents</vt:lpstr>
      <vt:lpstr>Source documents</vt:lpstr>
      <vt:lpstr>Occurrence flag variables</vt:lpstr>
      <vt:lpstr>Occurrence flag variables</vt:lpstr>
      <vt:lpstr>EXPERIENCE and Discussion</vt:lpstr>
      <vt:lpstr>EXPERIENCE and Discussion</vt:lpstr>
      <vt:lpstr>PowerPoint Presentation</vt:lpstr>
    </vt:vector>
  </TitlesOfParts>
  <Company>PAREXEL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 title slide header</dc:title>
  <dc:creator>Rein, Petra</dc:creator>
  <cp:lastModifiedBy>Rein, Petra</cp:lastModifiedBy>
  <cp:revision>107</cp:revision>
  <cp:lastPrinted>2014-03-06T15:26:31Z</cp:lastPrinted>
  <dcterms:created xsi:type="dcterms:W3CDTF">2018-09-06T15:25:51Z</dcterms:created>
  <dcterms:modified xsi:type="dcterms:W3CDTF">2019-03-01T10:44:29Z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0x0101001BB6BE8045ECD54D90E03ECC9187CC5D</vt:lpwstr>
  </property>
  <property fmtid="{D5CDD505-2E9C-101B-9397-08002B2CF9AE}" pid="3" name="_dlc_DocIdItemGuid">
    <vt:lpwstr>6c7eabcb-b07d-4916-8a51-1f5a51d48c51</vt:lpwstr>
  </property>
  <property fmtid="{D5CDD505-2E9C-101B-9397-08002B2CF9AE}" pid="4" name="Region1">
    <vt:lpwstr/>
  </property>
  <property fmtid="{D5CDD505-2E9C-101B-9397-08002B2CF9AE}" pid="5" name="Version1">
    <vt:lpwstr/>
  </property>
  <property fmtid="{D5CDD505-2E9C-101B-9397-08002B2CF9AE}" pid="6" name="Version1TaxHTField1">
    <vt:lpwstr/>
  </property>
  <property fmtid="{D5CDD505-2E9C-101B-9397-08002B2CF9AE}" pid="7" name="Region1TaxHTField1">
    <vt:lpwstr/>
  </property>
  <property fmtid="{D5CDD505-2E9C-101B-9397-08002B2CF9AE}" pid="8" name="TaxCatchAll">
    <vt:lpwstr/>
  </property>
</Properties>
</file>