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8"/>
  </p:notesMasterIdLst>
  <p:handoutMasterIdLst>
    <p:handoutMasterId r:id="rId29"/>
  </p:handoutMasterIdLst>
  <p:sldIdLst>
    <p:sldId id="735" r:id="rId6"/>
    <p:sldId id="780" r:id="rId7"/>
    <p:sldId id="788" r:id="rId8"/>
    <p:sldId id="789" r:id="rId9"/>
    <p:sldId id="822" r:id="rId10"/>
    <p:sldId id="821" r:id="rId11"/>
    <p:sldId id="823" r:id="rId12"/>
    <p:sldId id="824" r:id="rId13"/>
    <p:sldId id="829" r:id="rId14"/>
    <p:sldId id="825" r:id="rId15"/>
    <p:sldId id="815" r:id="rId16"/>
    <p:sldId id="820" r:id="rId17"/>
    <p:sldId id="832" r:id="rId18"/>
    <p:sldId id="816" r:id="rId19"/>
    <p:sldId id="818" r:id="rId20"/>
    <p:sldId id="830" r:id="rId21"/>
    <p:sldId id="826" r:id="rId22"/>
    <p:sldId id="827" r:id="rId23"/>
    <p:sldId id="831" r:id="rId24"/>
    <p:sldId id="817" r:id="rId25"/>
    <p:sldId id="819" r:id="rId26"/>
    <p:sldId id="785" r:id="rId27"/>
  </p:sldIdLst>
  <p:sldSz cx="9144000" cy="6858000" type="screen4x3"/>
  <p:notesSz cx="6858000" cy="9144000"/>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948">
          <p15:clr>
            <a:srgbClr val="A4A3A4"/>
          </p15:clr>
        </p15:guide>
        <p15:guide id="2" pos="141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F2"/>
    <a:srgbClr val="FFCC66"/>
    <a:srgbClr val="003264"/>
    <a:srgbClr val="4D4D4D"/>
    <a:srgbClr val="C0C0C0"/>
    <a:srgbClr val="006666"/>
    <a:srgbClr val="A3A3FF"/>
    <a:srgbClr val="0000DA"/>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98417" autoAdjust="0"/>
  </p:normalViewPr>
  <p:slideViewPr>
    <p:cSldViewPr snapToGrid="0">
      <p:cViewPr>
        <p:scale>
          <a:sx n="100" d="100"/>
          <a:sy n="100" d="100"/>
        </p:scale>
        <p:origin x="-900" y="216"/>
      </p:cViewPr>
      <p:guideLst>
        <p:guide orient="horz" pos="2948"/>
        <p:guide pos="14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tags" Target="tags/tag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4431A-DA78-48FB-8662-B87F0DAFC04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C8FA6C43-956F-4232-8E3E-4B20BFD65E02}">
      <dgm:prSet phldrT="[Text]"/>
      <dgm:spPr/>
      <dgm:t>
        <a:bodyPr/>
        <a:lstStyle/>
        <a:p>
          <a:r>
            <a:rPr lang="fr-CH" dirty="0" err="1" smtClean="0"/>
            <a:t>Advisory</a:t>
          </a:r>
          <a:r>
            <a:rPr lang="fr-CH" dirty="0" smtClean="0"/>
            <a:t> </a:t>
          </a:r>
          <a:r>
            <a:rPr lang="fr-CH" dirty="0" err="1" smtClean="0"/>
            <a:t>Boar</a:t>
          </a:r>
          <a:endParaRPr lang="en-GB" dirty="0"/>
        </a:p>
      </dgm:t>
    </dgm:pt>
    <dgm:pt modelId="{C718C848-66D3-46FD-921B-EDECFA595B8E}" type="parTrans" cxnId="{67EA932C-2277-413F-B194-60817A56775F}">
      <dgm:prSet/>
      <dgm:spPr/>
      <dgm:t>
        <a:bodyPr/>
        <a:lstStyle/>
        <a:p>
          <a:endParaRPr lang="en-GB"/>
        </a:p>
      </dgm:t>
    </dgm:pt>
    <dgm:pt modelId="{B0EB4B1F-A93A-4194-AA8B-759B40C53988}" type="sibTrans" cxnId="{67EA932C-2277-413F-B194-60817A56775F}">
      <dgm:prSet/>
      <dgm:spPr/>
      <dgm:t>
        <a:bodyPr/>
        <a:lstStyle/>
        <a:p>
          <a:endParaRPr lang="en-GB"/>
        </a:p>
      </dgm:t>
    </dgm:pt>
    <dgm:pt modelId="{24B4F7BF-A556-468A-AAA8-76550F9ED869}">
      <dgm:prSet phldrT="[Text]"/>
      <dgm:spPr/>
      <dgm:t>
        <a:bodyPr/>
        <a:lstStyle/>
        <a:p>
          <a:r>
            <a:rPr lang="fr-CH" dirty="0" smtClean="0"/>
            <a:t>Europe CC (E3C)</a:t>
          </a:r>
          <a:endParaRPr lang="en-GB" dirty="0"/>
        </a:p>
      </dgm:t>
    </dgm:pt>
    <dgm:pt modelId="{E68F0CF4-79C2-4F32-9DD7-EE2A8DD05C43}" type="parTrans" cxnId="{F59DB5E9-68CB-4B4B-B5CE-02D73258EA82}">
      <dgm:prSet/>
      <dgm:spPr/>
      <dgm:t>
        <a:bodyPr/>
        <a:lstStyle/>
        <a:p>
          <a:endParaRPr lang="en-GB"/>
        </a:p>
      </dgm:t>
    </dgm:pt>
    <dgm:pt modelId="{4BF0B1A4-F63C-41A1-8FB3-869F92C93A56}" type="sibTrans" cxnId="{F59DB5E9-68CB-4B4B-B5CE-02D73258EA82}">
      <dgm:prSet/>
      <dgm:spPr/>
      <dgm:t>
        <a:bodyPr/>
        <a:lstStyle/>
        <a:p>
          <a:endParaRPr lang="en-GB"/>
        </a:p>
      </dgm:t>
    </dgm:pt>
    <dgm:pt modelId="{C63A2E5B-74AC-4B37-BFC3-8973630ABC81}">
      <dgm:prSet phldrT="[Text]"/>
      <dgm:spPr/>
      <dgm:t>
        <a:bodyPr/>
        <a:lstStyle/>
        <a:p>
          <a:r>
            <a:rPr lang="fr-CH" dirty="0" err="1" smtClean="0"/>
            <a:t>Japan</a:t>
          </a:r>
          <a:r>
            <a:rPr lang="fr-CH" dirty="0" smtClean="0"/>
            <a:t> CC (J3C)</a:t>
          </a:r>
          <a:endParaRPr lang="en-GB" dirty="0"/>
        </a:p>
      </dgm:t>
    </dgm:pt>
    <dgm:pt modelId="{A437AA3D-EA86-4AE3-A76C-65772B95B3FB}" type="parTrans" cxnId="{9B2CF7B9-CFA8-410D-8482-D333FFD328AB}">
      <dgm:prSet/>
      <dgm:spPr/>
      <dgm:t>
        <a:bodyPr/>
        <a:lstStyle/>
        <a:p>
          <a:endParaRPr lang="en-GB"/>
        </a:p>
      </dgm:t>
    </dgm:pt>
    <dgm:pt modelId="{1C56E26E-DB52-41AD-8142-452987B27B01}" type="sibTrans" cxnId="{9B2CF7B9-CFA8-410D-8482-D333FFD328AB}">
      <dgm:prSet/>
      <dgm:spPr/>
      <dgm:t>
        <a:bodyPr/>
        <a:lstStyle/>
        <a:p>
          <a:endParaRPr lang="en-GB"/>
        </a:p>
      </dgm:t>
    </dgm:pt>
    <dgm:pt modelId="{3DC0B094-3FE5-4541-A695-6A732A3FA27E}">
      <dgm:prSet/>
      <dgm:spPr/>
      <dgm:t>
        <a:bodyPr/>
        <a:lstStyle/>
        <a:p>
          <a:r>
            <a:rPr lang="fr-CH" dirty="0" err="1" smtClean="0"/>
            <a:t>UGs</a:t>
          </a:r>
          <a:endParaRPr lang="en-GB" dirty="0"/>
        </a:p>
      </dgm:t>
    </dgm:pt>
    <dgm:pt modelId="{B73E2206-6353-4ACF-857D-0F21371671C0}" type="parTrans" cxnId="{B31CE7A9-4658-4278-B286-2F489C3F0E14}">
      <dgm:prSet/>
      <dgm:spPr/>
      <dgm:t>
        <a:bodyPr/>
        <a:lstStyle/>
        <a:p>
          <a:endParaRPr lang="en-GB"/>
        </a:p>
      </dgm:t>
    </dgm:pt>
    <dgm:pt modelId="{1E98A5E9-3EA4-460F-A0E7-CA74106E7FE8}" type="sibTrans" cxnId="{B31CE7A9-4658-4278-B286-2F489C3F0E14}">
      <dgm:prSet/>
      <dgm:spPr/>
      <dgm:t>
        <a:bodyPr/>
        <a:lstStyle/>
        <a:p>
          <a:endParaRPr lang="en-GB"/>
        </a:p>
      </dgm:t>
    </dgm:pt>
    <dgm:pt modelId="{62816677-0777-4AC3-AF60-C4DB07C7B9A6}">
      <dgm:prSet/>
      <dgm:spPr/>
      <dgm:t>
        <a:bodyPr/>
        <a:lstStyle/>
        <a:p>
          <a:r>
            <a:rPr lang="fr-CH" dirty="0" err="1" smtClean="0"/>
            <a:t>UGs</a:t>
          </a:r>
          <a:endParaRPr lang="en-GB" dirty="0"/>
        </a:p>
      </dgm:t>
    </dgm:pt>
    <dgm:pt modelId="{2443F3B5-7D9D-4DAA-ADF3-992C5D2F2DB3}" type="parTrans" cxnId="{17029C92-63B7-420D-80F3-46A8CCF21CD5}">
      <dgm:prSet/>
      <dgm:spPr/>
      <dgm:t>
        <a:bodyPr/>
        <a:lstStyle/>
        <a:p>
          <a:endParaRPr lang="en-GB"/>
        </a:p>
      </dgm:t>
    </dgm:pt>
    <dgm:pt modelId="{DC409408-FD68-4F2A-ADE6-75A5401C4DEE}" type="sibTrans" cxnId="{17029C92-63B7-420D-80F3-46A8CCF21CD5}">
      <dgm:prSet/>
      <dgm:spPr/>
      <dgm:t>
        <a:bodyPr/>
        <a:lstStyle/>
        <a:p>
          <a:endParaRPr lang="en-GB"/>
        </a:p>
      </dgm:t>
    </dgm:pt>
    <dgm:pt modelId="{BFAD845B-E77D-49CC-ACA9-1858381C8C03}">
      <dgm:prSet/>
      <dgm:spPr/>
      <dgm:t>
        <a:bodyPr/>
        <a:lstStyle/>
        <a:p>
          <a:r>
            <a:rPr lang="fr-CH" dirty="0" err="1" smtClean="0"/>
            <a:t>UGs</a:t>
          </a:r>
          <a:endParaRPr lang="en-GB" dirty="0"/>
        </a:p>
      </dgm:t>
    </dgm:pt>
    <dgm:pt modelId="{A7AA5186-43D9-441D-B5A0-6C49D0497C18}" type="parTrans" cxnId="{05394F1C-551A-44C8-941E-6134F42A194B}">
      <dgm:prSet/>
      <dgm:spPr/>
      <dgm:t>
        <a:bodyPr/>
        <a:lstStyle/>
        <a:p>
          <a:endParaRPr lang="en-GB"/>
        </a:p>
      </dgm:t>
    </dgm:pt>
    <dgm:pt modelId="{D490F1F7-BD97-442E-BF3D-2A0C77B5E71A}" type="sibTrans" cxnId="{05394F1C-551A-44C8-941E-6134F42A194B}">
      <dgm:prSet/>
      <dgm:spPr/>
      <dgm:t>
        <a:bodyPr/>
        <a:lstStyle/>
        <a:p>
          <a:endParaRPr lang="en-GB"/>
        </a:p>
      </dgm:t>
    </dgm:pt>
    <dgm:pt modelId="{926717F0-BC37-4B15-A803-FFC8B635A032}">
      <dgm:prSet/>
      <dgm:spPr/>
      <dgm:t>
        <a:bodyPr/>
        <a:lstStyle/>
        <a:p>
          <a:r>
            <a:rPr lang="fr-CH" dirty="0" err="1" smtClean="0"/>
            <a:t>UGs</a:t>
          </a:r>
          <a:endParaRPr lang="en-GB" dirty="0"/>
        </a:p>
      </dgm:t>
    </dgm:pt>
    <dgm:pt modelId="{3EAF5546-5F80-481D-A93C-8AEC8AB847E2}" type="parTrans" cxnId="{20E517B4-F408-4944-90F2-AC6CC88F56A0}">
      <dgm:prSet/>
      <dgm:spPr/>
      <dgm:t>
        <a:bodyPr/>
        <a:lstStyle/>
        <a:p>
          <a:endParaRPr lang="en-GB"/>
        </a:p>
      </dgm:t>
    </dgm:pt>
    <dgm:pt modelId="{A3135AE8-7918-4066-B38F-5382C1B5710B}" type="sibTrans" cxnId="{20E517B4-F408-4944-90F2-AC6CC88F56A0}">
      <dgm:prSet/>
      <dgm:spPr/>
      <dgm:t>
        <a:bodyPr/>
        <a:lstStyle/>
        <a:p>
          <a:endParaRPr lang="en-GB"/>
        </a:p>
      </dgm:t>
    </dgm:pt>
    <dgm:pt modelId="{A0C20683-996E-4112-BB3A-EE2962B65CB1}" type="pres">
      <dgm:prSet presAssocID="{E0A4431A-DA78-48FB-8662-B87F0DAFC041}" presName="hierChild1" presStyleCnt="0">
        <dgm:presLayoutVars>
          <dgm:orgChart val="1"/>
          <dgm:chPref val="1"/>
          <dgm:dir/>
          <dgm:animOne val="branch"/>
          <dgm:animLvl val="lvl"/>
          <dgm:resizeHandles/>
        </dgm:presLayoutVars>
      </dgm:prSet>
      <dgm:spPr/>
    </dgm:pt>
    <dgm:pt modelId="{61FD3289-DBC6-4678-B615-F2CF3427C21C}" type="pres">
      <dgm:prSet presAssocID="{C8FA6C43-956F-4232-8E3E-4B20BFD65E02}" presName="hierRoot1" presStyleCnt="0">
        <dgm:presLayoutVars>
          <dgm:hierBranch val="init"/>
        </dgm:presLayoutVars>
      </dgm:prSet>
      <dgm:spPr/>
    </dgm:pt>
    <dgm:pt modelId="{1E6B15CE-C1F3-48EA-A8F3-1B55EA50945D}" type="pres">
      <dgm:prSet presAssocID="{C8FA6C43-956F-4232-8E3E-4B20BFD65E02}" presName="rootComposite1" presStyleCnt="0"/>
      <dgm:spPr/>
    </dgm:pt>
    <dgm:pt modelId="{F65041B9-F081-42BA-B0F3-7DB5111EB779}" type="pres">
      <dgm:prSet presAssocID="{C8FA6C43-956F-4232-8E3E-4B20BFD65E02}" presName="rootText1" presStyleLbl="node0" presStyleIdx="0" presStyleCnt="1">
        <dgm:presLayoutVars>
          <dgm:chPref val="3"/>
        </dgm:presLayoutVars>
      </dgm:prSet>
      <dgm:spPr/>
    </dgm:pt>
    <dgm:pt modelId="{0F47BC2F-610E-42B6-AB82-5375140C9D5C}" type="pres">
      <dgm:prSet presAssocID="{C8FA6C43-956F-4232-8E3E-4B20BFD65E02}" presName="rootConnector1" presStyleLbl="node1" presStyleIdx="0" presStyleCnt="0"/>
      <dgm:spPr/>
    </dgm:pt>
    <dgm:pt modelId="{882BA01B-EADD-499B-A03A-A7159CA46AD2}" type="pres">
      <dgm:prSet presAssocID="{C8FA6C43-956F-4232-8E3E-4B20BFD65E02}" presName="hierChild2" presStyleCnt="0"/>
      <dgm:spPr/>
    </dgm:pt>
    <dgm:pt modelId="{E5A40B94-23CA-4F1A-900A-2552A9E60AE9}" type="pres">
      <dgm:prSet presAssocID="{E68F0CF4-79C2-4F32-9DD7-EE2A8DD05C43}" presName="Name37" presStyleLbl="parChTrans1D2" presStyleIdx="0" presStyleCnt="2"/>
      <dgm:spPr/>
    </dgm:pt>
    <dgm:pt modelId="{60EA9541-4FAC-4540-AC8C-A782E8E2DBFF}" type="pres">
      <dgm:prSet presAssocID="{24B4F7BF-A556-468A-AAA8-76550F9ED869}" presName="hierRoot2" presStyleCnt="0">
        <dgm:presLayoutVars>
          <dgm:hierBranch val="init"/>
        </dgm:presLayoutVars>
      </dgm:prSet>
      <dgm:spPr/>
    </dgm:pt>
    <dgm:pt modelId="{48C734F6-F672-413E-9ABB-D91D51E35B36}" type="pres">
      <dgm:prSet presAssocID="{24B4F7BF-A556-468A-AAA8-76550F9ED869}" presName="rootComposite" presStyleCnt="0"/>
      <dgm:spPr/>
    </dgm:pt>
    <dgm:pt modelId="{AED02FDF-9CCF-4287-98A0-F1C13A679DE4}" type="pres">
      <dgm:prSet presAssocID="{24B4F7BF-A556-468A-AAA8-76550F9ED869}" presName="rootText" presStyleLbl="node2" presStyleIdx="0" presStyleCnt="2">
        <dgm:presLayoutVars>
          <dgm:chPref val="3"/>
        </dgm:presLayoutVars>
      </dgm:prSet>
      <dgm:spPr/>
      <dgm:t>
        <a:bodyPr/>
        <a:lstStyle/>
        <a:p>
          <a:endParaRPr lang="en-GB"/>
        </a:p>
      </dgm:t>
    </dgm:pt>
    <dgm:pt modelId="{23112B7D-DB38-4F79-A95B-2F32D58D8E69}" type="pres">
      <dgm:prSet presAssocID="{24B4F7BF-A556-468A-AAA8-76550F9ED869}" presName="rootConnector" presStyleLbl="node2" presStyleIdx="0" presStyleCnt="2"/>
      <dgm:spPr/>
    </dgm:pt>
    <dgm:pt modelId="{4889ACC3-CBF8-438D-81BD-6B1451620440}" type="pres">
      <dgm:prSet presAssocID="{24B4F7BF-A556-468A-AAA8-76550F9ED869}" presName="hierChild4" presStyleCnt="0"/>
      <dgm:spPr/>
    </dgm:pt>
    <dgm:pt modelId="{64FE05ED-7882-470C-80CE-158323C2491C}" type="pres">
      <dgm:prSet presAssocID="{B73E2206-6353-4ACF-857D-0F21371671C0}" presName="Name37" presStyleLbl="parChTrans1D3" presStyleIdx="0" presStyleCnt="4"/>
      <dgm:spPr/>
    </dgm:pt>
    <dgm:pt modelId="{86DBB3B3-0747-4FA3-9DB0-DB8A1D375EE1}" type="pres">
      <dgm:prSet presAssocID="{3DC0B094-3FE5-4541-A695-6A732A3FA27E}" presName="hierRoot2" presStyleCnt="0">
        <dgm:presLayoutVars>
          <dgm:hierBranch val="init"/>
        </dgm:presLayoutVars>
      </dgm:prSet>
      <dgm:spPr/>
    </dgm:pt>
    <dgm:pt modelId="{5F0ECF3B-6814-4ABB-915A-A8B879A49EF8}" type="pres">
      <dgm:prSet presAssocID="{3DC0B094-3FE5-4541-A695-6A732A3FA27E}" presName="rootComposite" presStyleCnt="0"/>
      <dgm:spPr/>
    </dgm:pt>
    <dgm:pt modelId="{95021FB3-F4AE-4E2A-B663-BBD96CF011E4}" type="pres">
      <dgm:prSet presAssocID="{3DC0B094-3FE5-4541-A695-6A732A3FA27E}" presName="rootText" presStyleLbl="node3" presStyleIdx="0" presStyleCnt="4" custScaleX="61130" custScaleY="55398">
        <dgm:presLayoutVars>
          <dgm:chPref val="3"/>
        </dgm:presLayoutVars>
      </dgm:prSet>
      <dgm:spPr/>
      <dgm:t>
        <a:bodyPr/>
        <a:lstStyle/>
        <a:p>
          <a:endParaRPr lang="en-GB"/>
        </a:p>
      </dgm:t>
    </dgm:pt>
    <dgm:pt modelId="{4501B91E-DEFA-463C-BC37-A42D550E155E}" type="pres">
      <dgm:prSet presAssocID="{3DC0B094-3FE5-4541-A695-6A732A3FA27E}" presName="rootConnector" presStyleLbl="node3" presStyleIdx="0" presStyleCnt="4"/>
      <dgm:spPr/>
    </dgm:pt>
    <dgm:pt modelId="{39EE76D6-00D3-4B9E-B166-EA04E6286E8A}" type="pres">
      <dgm:prSet presAssocID="{3DC0B094-3FE5-4541-A695-6A732A3FA27E}" presName="hierChild4" presStyleCnt="0"/>
      <dgm:spPr/>
    </dgm:pt>
    <dgm:pt modelId="{2EBE8AFC-21A8-494C-9713-691A2F9ECC4C}" type="pres">
      <dgm:prSet presAssocID="{3DC0B094-3FE5-4541-A695-6A732A3FA27E}" presName="hierChild5" presStyleCnt="0"/>
      <dgm:spPr/>
    </dgm:pt>
    <dgm:pt modelId="{841C129F-709F-45E8-9477-A7E61FF3AAE9}" type="pres">
      <dgm:prSet presAssocID="{2443F3B5-7D9D-4DAA-ADF3-992C5D2F2DB3}" presName="Name37" presStyleLbl="parChTrans1D3" presStyleIdx="1" presStyleCnt="4"/>
      <dgm:spPr/>
    </dgm:pt>
    <dgm:pt modelId="{1C12FA1F-E9C8-46C3-A576-9060F2071A16}" type="pres">
      <dgm:prSet presAssocID="{62816677-0777-4AC3-AF60-C4DB07C7B9A6}" presName="hierRoot2" presStyleCnt="0">
        <dgm:presLayoutVars>
          <dgm:hierBranch val="init"/>
        </dgm:presLayoutVars>
      </dgm:prSet>
      <dgm:spPr/>
    </dgm:pt>
    <dgm:pt modelId="{7B73F378-1DF0-4CAB-997E-2AA2F892B0B3}" type="pres">
      <dgm:prSet presAssocID="{62816677-0777-4AC3-AF60-C4DB07C7B9A6}" presName="rootComposite" presStyleCnt="0"/>
      <dgm:spPr/>
    </dgm:pt>
    <dgm:pt modelId="{811611DE-970A-4F48-90BA-39680045FD60}" type="pres">
      <dgm:prSet presAssocID="{62816677-0777-4AC3-AF60-C4DB07C7B9A6}" presName="rootText" presStyleLbl="node3" presStyleIdx="1" presStyleCnt="4" custScaleX="61130" custScaleY="55398">
        <dgm:presLayoutVars>
          <dgm:chPref val="3"/>
        </dgm:presLayoutVars>
      </dgm:prSet>
      <dgm:spPr/>
      <dgm:t>
        <a:bodyPr/>
        <a:lstStyle/>
        <a:p>
          <a:endParaRPr lang="en-GB"/>
        </a:p>
      </dgm:t>
    </dgm:pt>
    <dgm:pt modelId="{60D1E396-9E36-474F-8005-11521777E38F}" type="pres">
      <dgm:prSet presAssocID="{62816677-0777-4AC3-AF60-C4DB07C7B9A6}" presName="rootConnector" presStyleLbl="node3" presStyleIdx="1" presStyleCnt="4"/>
      <dgm:spPr/>
    </dgm:pt>
    <dgm:pt modelId="{26CD3D38-2114-4456-B786-821C3C4D78D5}" type="pres">
      <dgm:prSet presAssocID="{62816677-0777-4AC3-AF60-C4DB07C7B9A6}" presName="hierChild4" presStyleCnt="0"/>
      <dgm:spPr/>
    </dgm:pt>
    <dgm:pt modelId="{4A345486-4786-4716-B41E-1962DA269E2E}" type="pres">
      <dgm:prSet presAssocID="{62816677-0777-4AC3-AF60-C4DB07C7B9A6}" presName="hierChild5" presStyleCnt="0"/>
      <dgm:spPr/>
    </dgm:pt>
    <dgm:pt modelId="{777C8FD3-E0CA-489D-AF7E-039826F34598}" type="pres">
      <dgm:prSet presAssocID="{24B4F7BF-A556-468A-AAA8-76550F9ED869}" presName="hierChild5" presStyleCnt="0"/>
      <dgm:spPr/>
    </dgm:pt>
    <dgm:pt modelId="{51F906C1-E4EF-4FD4-91B7-26EBD2CAA2F9}" type="pres">
      <dgm:prSet presAssocID="{A437AA3D-EA86-4AE3-A76C-65772B95B3FB}" presName="Name37" presStyleLbl="parChTrans1D2" presStyleIdx="1" presStyleCnt="2"/>
      <dgm:spPr/>
    </dgm:pt>
    <dgm:pt modelId="{98DB6BE0-6ABC-4E36-BDD8-B5FE872C2E98}" type="pres">
      <dgm:prSet presAssocID="{C63A2E5B-74AC-4B37-BFC3-8973630ABC81}" presName="hierRoot2" presStyleCnt="0">
        <dgm:presLayoutVars>
          <dgm:hierBranch val="init"/>
        </dgm:presLayoutVars>
      </dgm:prSet>
      <dgm:spPr/>
    </dgm:pt>
    <dgm:pt modelId="{8E908C5A-2F06-41C8-A333-8CD30CE0CEA1}" type="pres">
      <dgm:prSet presAssocID="{C63A2E5B-74AC-4B37-BFC3-8973630ABC81}" presName="rootComposite" presStyleCnt="0"/>
      <dgm:spPr/>
    </dgm:pt>
    <dgm:pt modelId="{979B1D8E-2BBC-4F30-AE82-B47A37B5F26E}" type="pres">
      <dgm:prSet presAssocID="{C63A2E5B-74AC-4B37-BFC3-8973630ABC81}" presName="rootText" presStyleLbl="node2" presStyleIdx="1" presStyleCnt="2">
        <dgm:presLayoutVars>
          <dgm:chPref val="3"/>
        </dgm:presLayoutVars>
      </dgm:prSet>
      <dgm:spPr/>
    </dgm:pt>
    <dgm:pt modelId="{8B98D5C2-E29D-4248-9129-BA7D409C72BD}" type="pres">
      <dgm:prSet presAssocID="{C63A2E5B-74AC-4B37-BFC3-8973630ABC81}" presName="rootConnector" presStyleLbl="node2" presStyleIdx="1" presStyleCnt="2"/>
      <dgm:spPr/>
    </dgm:pt>
    <dgm:pt modelId="{B88B955C-8057-4583-B2C8-5C3705CD1778}" type="pres">
      <dgm:prSet presAssocID="{C63A2E5B-74AC-4B37-BFC3-8973630ABC81}" presName="hierChild4" presStyleCnt="0"/>
      <dgm:spPr/>
    </dgm:pt>
    <dgm:pt modelId="{34ECB315-E988-48A6-BED8-1DC4883E3312}" type="pres">
      <dgm:prSet presAssocID="{A7AA5186-43D9-441D-B5A0-6C49D0497C18}" presName="Name37" presStyleLbl="parChTrans1D3" presStyleIdx="2" presStyleCnt="4"/>
      <dgm:spPr/>
    </dgm:pt>
    <dgm:pt modelId="{6B022351-0A20-42E4-B766-478E38053067}" type="pres">
      <dgm:prSet presAssocID="{BFAD845B-E77D-49CC-ACA9-1858381C8C03}" presName="hierRoot2" presStyleCnt="0">
        <dgm:presLayoutVars>
          <dgm:hierBranch val="init"/>
        </dgm:presLayoutVars>
      </dgm:prSet>
      <dgm:spPr/>
    </dgm:pt>
    <dgm:pt modelId="{86182670-39D2-45B6-85A8-22C3A0AD3E5D}" type="pres">
      <dgm:prSet presAssocID="{BFAD845B-E77D-49CC-ACA9-1858381C8C03}" presName="rootComposite" presStyleCnt="0"/>
      <dgm:spPr/>
    </dgm:pt>
    <dgm:pt modelId="{6198CA1C-5D59-4890-8501-1771BEF65D55}" type="pres">
      <dgm:prSet presAssocID="{BFAD845B-E77D-49CC-ACA9-1858381C8C03}" presName="rootText" presStyleLbl="node3" presStyleIdx="2" presStyleCnt="4" custScaleX="69496" custScaleY="59099">
        <dgm:presLayoutVars>
          <dgm:chPref val="3"/>
        </dgm:presLayoutVars>
      </dgm:prSet>
      <dgm:spPr/>
      <dgm:t>
        <a:bodyPr/>
        <a:lstStyle/>
        <a:p>
          <a:endParaRPr lang="en-GB"/>
        </a:p>
      </dgm:t>
    </dgm:pt>
    <dgm:pt modelId="{0354EBAC-530A-4923-B173-4A069C5C0810}" type="pres">
      <dgm:prSet presAssocID="{BFAD845B-E77D-49CC-ACA9-1858381C8C03}" presName="rootConnector" presStyleLbl="node3" presStyleIdx="2" presStyleCnt="4"/>
      <dgm:spPr/>
    </dgm:pt>
    <dgm:pt modelId="{B3F167EC-183E-4591-99B3-CC9BDF17762D}" type="pres">
      <dgm:prSet presAssocID="{BFAD845B-E77D-49CC-ACA9-1858381C8C03}" presName="hierChild4" presStyleCnt="0"/>
      <dgm:spPr/>
    </dgm:pt>
    <dgm:pt modelId="{BD5CD43A-FC37-465D-A8D8-7B391E9E8F30}" type="pres">
      <dgm:prSet presAssocID="{BFAD845B-E77D-49CC-ACA9-1858381C8C03}" presName="hierChild5" presStyleCnt="0"/>
      <dgm:spPr/>
    </dgm:pt>
    <dgm:pt modelId="{2E0A3800-0F5E-4701-8497-D5E1C4B5A871}" type="pres">
      <dgm:prSet presAssocID="{3EAF5546-5F80-481D-A93C-8AEC8AB847E2}" presName="Name37" presStyleLbl="parChTrans1D3" presStyleIdx="3" presStyleCnt="4"/>
      <dgm:spPr/>
    </dgm:pt>
    <dgm:pt modelId="{35214B27-6823-451C-8EBA-06CAF125E0DD}" type="pres">
      <dgm:prSet presAssocID="{926717F0-BC37-4B15-A803-FFC8B635A032}" presName="hierRoot2" presStyleCnt="0">
        <dgm:presLayoutVars>
          <dgm:hierBranch val="init"/>
        </dgm:presLayoutVars>
      </dgm:prSet>
      <dgm:spPr/>
    </dgm:pt>
    <dgm:pt modelId="{500C8CA3-4EAC-464D-9913-B2A7C7F97317}" type="pres">
      <dgm:prSet presAssocID="{926717F0-BC37-4B15-A803-FFC8B635A032}" presName="rootComposite" presStyleCnt="0"/>
      <dgm:spPr/>
    </dgm:pt>
    <dgm:pt modelId="{8AA6CB96-E711-4933-BC34-7FB3EB09B05A}" type="pres">
      <dgm:prSet presAssocID="{926717F0-BC37-4B15-A803-FFC8B635A032}" presName="rootText" presStyleLbl="node3" presStyleIdx="3" presStyleCnt="4" custScaleX="64721" custScaleY="53322">
        <dgm:presLayoutVars>
          <dgm:chPref val="3"/>
        </dgm:presLayoutVars>
      </dgm:prSet>
      <dgm:spPr/>
      <dgm:t>
        <a:bodyPr/>
        <a:lstStyle/>
        <a:p>
          <a:endParaRPr lang="en-GB"/>
        </a:p>
      </dgm:t>
    </dgm:pt>
    <dgm:pt modelId="{FA3B9A7E-86E5-498D-8C5A-848BA67CBE15}" type="pres">
      <dgm:prSet presAssocID="{926717F0-BC37-4B15-A803-FFC8B635A032}" presName="rootConnector" presStyleLbl="node3" presStyleIdx="3" presStyleCnt="4"/>
      <dgm:spPr/>
    </dgm:pt>
    <dgm:pt modelId="{A07A6F52-6CF2-474C-8874-5CD93AE0065C}" type="pres">
      <dgm:prSet presAssocID="{926717F0-BC37-4B15-A803-FFC8B635A032}" presName="hierChild4" presStyleCnt="0"/>
      <dgm:spPr/>
    </dgm:pt>
    <dgm:pt modelId="{D75A3694-4798-4A74-ADBC-84FEDAAB876B}" type="pres">
      <dgm:prSet presAssocID="{926717F0-BC37-4B15-A803-FFC8B635A032}" presName="hierChild5" presStyleCnt="0"/>
      <dgm:spPr/>
    </dgm:pt>
    <dgm:pt modelId="{6A20D19C-500B-4C38-98AE-84A05D258341}" type="pres">
      <dgm:prSet presAssocID="{C63A2E5B-74AC-4B37-BFC3-8973630ABC81}" presName="hierChild5" presStyleCnt="0"/>
      <dgm:spPr/>
    </dgm:pt>
    <dgm:pt modelId="{190D0B5B-11B2-406B-80D2-60D3431B8DE7}" type="pres">
      <dgm:prSet presAssocID="{C8FA6C43-956F-4232-8E3E-4B20BFD65E02}" presName="hierChild3" presStyleCnt="0"/>
      <dgm:spPr/>
    </dgm:pt>
  </dgm:ptLst>
  <dgm:cxnLst>
    <dgm:cxn modelId="{17029C92-63B7-420D-80F3-46A8CCF21CD5}" srcId="{24B4F7BF-A556-468A-AAA8-76550F9ED869}" destId="{62816677-0777-4AC3-AF60-C4DB07C7B9A6}" srcOrd="1" destOrd="0" parTransId="{2443F3B5-7D9D-4DAA-ADF3-992C5D2F2DB3}" sibTransId="{DC409408-FD68-4F2A-ADE6-75A5401C4DEE}"/>
    <dgm:cxn modelId="{05394F1C-551A-44C8-941E-6134F42A194B}" srcId="{C63A2E5B-74AC-4B37-BFC3-8973630ABC81}" destId="{BFAD845B-E77D-49CC-ACA9-1858381C8C03}" srcOrd="0" destOrd="0" parTransId="{A7AA5186-43D9-441D-B5A0-6C49D0497C18}" sibTransId="{D490F1F7-BD97-442E-BF3D-2A0C77B5E71A}"/>
    <dgm:cxn modelId="{B72EB37D-A8BE-45B4-AB4D-8D628D1F20CB}" type="presOf" srcId="{62816677-0777-4AC3-AF60-C4DB07C7B9A6}" destId="{811611DE-970A-4F48-90BA-39680045FD60}" srcOrd="0" destOrd="0" presId="urn:microsoft.com/office/officeart/2005/8/layout/orgChart1"/>
    <dgm:cxn modelId="{14A88859-6545-449E-B4B2-9FCA40D7189A}" type="presOf" srcId="{24B4F7BF-A556-468A-AAA8-76550F9ED869}" destId="{23112B7D-DB38-4F79-A95B-2F32D58D8E69}" srcOrd="1" destOrd="0" presId="urn:microsoft.com/office/officeart/2005/8/layout/orgChart1"/>
    <dgm:cxn modelId="{1BBA2FE5-BFD3-4B7B-BC28-287A4FD31335}" type="presOf" srcId="{926717F0-BC37-4B15-A803-FFC8B635A032}" destId="{FA3B9A7E-86E5-498D-8C5A-848BA67CBE15}" srcOrd="1" destOrd="0" presId="urn:microsoft.com/office/officeart/2005/8/layout/orgChart1"/>
    <dgm:cxn modelId="{7C5FF3A5-F653-4AA4-910E-26413B7C261E}" type="presOf" srcId="{E0A4431A-DA78-48FB-8662-B87F0DAFC041}" destId="{A0C20683-996E-4112-BB3A-EE2962B65CB1}" srcOrd="0" destOrd="0" presId="urn:microsoft.com/office/officeart/2005/8/layout/orgChart1"/>
    <dgm:cxn modelId="{11DB4AB4-AA2A-48B6-8531-3E54A4BF1ED7}" type="presOf" srcId="{2443F3B5-7D9D-4DAA-ADF3-992C5D2F2DB3}" destId="{841C129F-709F-45E8-9477-A7E61FF3AAE9}" srcOrd="0" destOrd="0" presId="urn:microsoft.com/office/officeart/2005/8/layout/orgChart1"/>
    <dgm:cxn modelId="{20E517B4-F408-4944-90F2-AC6CC88F56A0}" srcId="{C63A2E5B-74AC-4B37-BFC3-8973630ABC81}" destId="{926717F0-BC37-4B15-A803-FFC8B635A032}" srcOrd="1" destOrd="0" parTransId="{3EAF5546-5F80-481D-A93C-8AEC8AB847E2}" sibTransId="{A3135AE8-7918-4066-B38F-5382C1B5710B}"/>
    <dgm:cxn modelId="{67EA932C-2277-413F-B194-60817A56775F}" srcId="{E0A4431A-DA78-48FB-8662-B87F0DAFC041}" destId="{C8FA6C43-956F-4232-8E3E-4B20BFD65E02}" srcOrd="0" destOrd="0" parTransId="{C718C848-66D3-46FD-921B-EDECFA595B8E}" sibTransId="{B0EB4B1F-A93A-4194-AA8B-759B40C53988}"/>
    <dgm:cxn modelId="{F59DB5E9-68CB-4B4B-B5CE-02D73258EA82}" srcId="{C8FA6C43-956F-4232-8E3E-4B20BFD65E02}" destId="{24B4F7BF-A556-468A-AAA8-76550F9ED869}" srcOrd="0" destOrd="0" parTransId="{E68F0CF4-79C2-4F32-9DD7-EE2A8DD05C43}" sibTransId="{4BF0B1A4-F63C-41A1-8FB3-869F92C93A56}"/>
    <dgm:cxn modelId="{46039B80-5496-4CED-AAC2-8EB7FA1C361B}" type="presOf" srcId="{B73E2206-6353-4ACF-857D-0F21371671C0}" destId="{64FE05ED-7882-470C-80CE-158323C2491C}" srcOrd="0" destOrd="0" presId="urn:microsoft.com/office/officeart/2005/8/layout/orgChart1"/>
    <dgm:cxn modelId="{838A90C6-072D-46F6-8404-9E0ECD2891CB}" type="presOf" srcId="{C8FA6C43-956F-4232-8E3E-4B20BFD65E02}" destId="{0F47BC2F-610E-42B6-AB82-5375140C9D5C}" srcOrd="1" destOrd="0" presId="urn:microsoft.com/office/officeart/2005/8/layout/orgChart1"/>
    <dgm:cxn modelId="{15EFCE48-3766-4AAD-B021-5958690211D6}" type="presOf" srcId="{926717F0-BC37-4B15-A803-FFC8B635A032}" destId="{8AA6CB96-E711-4933-BC34-7FB3EB09B05A}" srcOrd="0" destOrd="0" presId="urn:microsoft.com/office/officeart/2005/8/layout/orgChart1"/>
    <dgm:cxn modelId="{A13A8A56-E7A9-47CC-910F-5129F8D5EC64}" type="presOf" srcId="{3DC0B094-3FE5-4541-A695-6A732A3FA27E}" destId="{95021FB3-F4AE-4E2A-B663-BBD96CF011E4}" srcOrd="0" destOrd="0" presId="urn:microsoft.com/office/officeart/2005/8/layout/orgChart1"/>
    <dgm:cxn modelId="{B31CE7A9-4658-4278-B286-2F489C3F0E14}" srcId="{24B4F7BF-A556-468A-AAA8-76550F9ED869}" destId="{3DC0B094-3FE5-4541-A695-6A732A3FA27E}" srcOrd="0" destOrd="0" parTransId="{B73E2206-6353-4ACF-857D-0F21371671C0}" sibTransId="{1E98A5E9-3EA4-460F-A0E7-CA74106E7FE8}"/>
    <dgm:cxn modelId="{30536914-AF28-4B72-8A0C-16A29CEB0CB7}" type="presOf" srcId="{A7AA5186-43D9-441D-B5A0-6C49D0497C18}" destId="{34ECB315-E988-48A6-BED8-1DC4883E3312}" srcOrd="0" destOrd="0" presId="urn:microsoft.com/office/officeart/2005/8/layout/orgChart1"/>
    <dgm:cxn modelId="{99175BB4-6A65-47AD-87B3-2DD42E4A0234}" type="presOf" srcId="{62816677-0777-4AC3-AF60-C4DB07C7B9A6}" destId="{60D1E396-9E36-474F-8005-11521777E38F}" srcOrd="1" destOrd="0" presId="urn:microsoft.com/office/officeart/2005/8/layout/orgChart1"/>
    <dgm:cxn modelId="{EFF33A2F-86F9-4DFD-8BB5-6918616A3DBF}" type="presOf" srcId="{3EAF5546-5F80-481D-A93C-8AEC8AB847E2}" destId="{2E0A3800-0F5E-4701-8497-D5E1C4B5A871}" srcOrd="0" destOrd="0" presId="urn:microsoft.com/office/officeart/2005/8/layout/orgChart1"/>
    <dgm:cxn modelId="{6AD5032E-6521-45D6-A728-0806DE8FB4A9}" type="presOf" srcId="{C8FA6C43-956F-4232-8E3E-4B20BFD65E02}" destId="{F65041B9-F081-42BA-B0F3-7DB5111EB779}" srcOrd="0" destOrd="0" presId="urn:microsoft.com/office/officeart/2005/8/layout/orgChart1"/>
    <dgm:cxn modelId="{9B2CF7B9-CFA8-410D-8482-D333FFD328AB}" srcId="{C8FA6C43-956F-4232-8E3E-4B20BFD65E02}" destId="{C63A2E5B-74AC-4B37-BFC3-8973630ABC81}" srcOrd="1" destOrd="0" parTransId="{A437AA3D-EA86-4AE3-A76C-65772B95B3FB}" sibTransId="{1C56E26E-DB52-41AD-8142-452987B27B01}"/>
    <dgm:cxn modelId="{AB88DB34-72A6-4F41-9A10-54CC820DEBD4}" type="presOf" srcId="{3DC0B094-3FE5-4541-A695-6A732A3FA27E}" destId="{4501B91E-DEFA-463C-BC37-A42D550E155E}" srcOrd="1" destOrd="0" presId="urn:microsoft.com/office/officeart/2005/8/layout/orgChart1"/>
    <dgm:cxn modelId="{4A3BBA51-D1AC-4A85-A68C-38C367B8A778}" type="presOf" srcId="{A437AA3D-EA86-4AE3-A76C-65772B95B3FB}" destId="{51F906C1-E4EF-4FD4-91B7-26EBD2CAA2F9}" srcOrd="0" destOrd="0" presId="urn:microsoft.com/office/officeart/2005/8/layout/orgChart1"/>
    <dgm:cxn modelId="{6C0D2F4C-4E56-483F-8E09-ECEBE473765D}" type="presOf" srcId="{24B4F7BF-A556-468A-AAA8-76550F9ED869}" destId="{AED02FDF-9CCF-4287-98A0-F1C13A679DE4}" srcOrd="0" destOrd="0" presId="urn:microsoft.com/office/officeart/2005/8/layout/orgChart1"/>
    <dgm:cxn modelId="{9A5089CE-AD2E-4951-B45C-B3628ECDF055}" type="presOf" srcId="{BFAD845B-E77D-49CC-ACA9-1858381C8C03}" destId="{0354EBAC-530A-4923-B173-4A069C5C0810}" srcOrd="1" destOrd="0" presId="urn:microsoft.com/office/officeart/2005/8/layout/orgChart1"/>
    <dgm:cxn modelId="{480749F1-7B71-40D8-8F10-94C98108D9AF}" type="presOf" srcId="{BFAD845B-E77D-49CC-ACA9-1858381C8C03}" destId="{6198CA1C-5D59-4890-8501-1771BEF65D55}" srcOrd="0" destOrd="0" presId="urn:microsoft.com/office/officeart/2005/8/layout/orgChart1"/>
    <dgm:cxn modelId="{E3E9919A-6144-4012-B630-6DB51BB6A017}" type="presOf" srcId="{C63A2E5B-74AC-4B37-BFC3-8973630ABC81}" destId="{979B1D8E-2BBC-4F30-AE82-B47A37B5F26E}" srcOrd="0" destOrd="0" presId="urn:microsoft.com/office/officeart/2005/8/layout/orgChart1"/>
    <dgm:cxn modelId="{D676B466-C80B-4744-818D-D5F0E93CC5D0}" type="presOf" srcId="{C63A2E5B-74AC-4B37-BFC3-8973630ABC81}" destId="{8B98D5C2-E29D-4248-9129-BA7D409C72BD}" srcOrd="1" destOrd="0" presId="urn:microsoft.com/office/officeart/2005/8/layout/orgChart1"/>
    <dgm:cxn modelId="{703B947C-E16B-44C8-9DBA-1B2C9A190CF2}" type="presOf" srcId="{E68F0CF4-79C2-4F32-9DD7-EE2A8DD05C43}" destId="{E5A40B94-23CA-4F1A-900A-2552A9E60AE9}" srcOrd="0" destOrd="0" presId="urn:microsoft.com/office/officeart/2005/8/layout/orgChart1"/>
    <dgm:cxn modelId="{07AC7334-D045-466E-A77C-C5B3F3492F84}" type="presParOf" srcId="{A0C20683-996E-4112-BB3A-EE2962B65CB1}" destId="{61FD3289-DBC6-4678-B615-F2CF3427C21C}" srcOrd="0" destOrd="0" presId="urn:microsoft.com/office/officeart/2005/8/layout/orgChart1"/>
    <dgm:cxn modelId="{EFB90674-534F-4D96-9A5F-68810C798BF8}" type="presParOf" srcId="{61FD3289-DBC6-4678-B615-F2CF3427C21C}" destId="{1E6B15CE-C1F3-48EA-A8F3-1B55EA50945D}" srcOrd="0" destOrd="0" presId="urn:microsoft.com/office/officeart/2005/8/layout/orgChart1"/>
    <dgm:cxn modelId="{A7DC0C18-20BA-46D9-B2D4-C87877997366}" type="presParOf" srcId="{1E6B15CE-C1F3-48EA-A8F3-1B55EA50945D}" destId="{F65041B9-F081-42BA-B0F3-7DB5111EB779}" srcOrd="0" destOrd="0" presId="urn:microsoft.com/office/officeart/2005/8/layout/orgChart1"/>
    <dgm:cxn modelId="{A23A9E43-5285-40AB-8C32-BBFEF579FAE4}" type="presParOf" srcId="{1E6B15CE-C1F3-48EA-A8F3-1B55EA50945D}" destId="{0F47BC2F-610E-42B6-AB82-5375140C9D5C}" srcOrd="1" destOrd="0" presId="urn:microsoft.com/office/officeart/2005/8/layout/orgChart1"/>
    <dgm:cxn modelId="{C6BCEC88-BD2B-4675-84F5-87A9E2D808E3}" type="presParOf" srcId="{61FD3289-DBC6-4678-B615-F2CF3427C21C}" destId="{882BA01B-EADD-499B-A03A-A7159CA46AD2}" srcOrd="1" destOrd="0" presId="urn:microsoft.com/office/officeart/2005/8/layout/orgChart1"/>
    <dgm:cxn modelId="{56A26D7B-20CA-4339-B984-D4CE4446F150}" type="presParOf" srcId="{882BA01B-EADD-499B-A03A-A7159CA46AD2}" destId="{E5A40B94-23CA-4F1A-900A-2552A9E60AE9}" srcOrd="0" destOrd="0" presId="urn:microsoft.com/office/officeart/2005/8/layout/orgChart1"/>
    <dgm:cxn modelId="{26DCEB02-B683-4B2F-91D8-F46F51D25104}" type="presParOf" srcId="{882BA01B-EADD-499B-A03A-A7159CA46AD2}" destId="{60EA9541-4FAC-4540-AC8C-A782E8E2DBFF}" srcOrd="1" destOrd="0" presId="urn:microsoft.com/office/officeart/2005/8/layout/orgChart1"/>
    <dgm:cxn modelId="{C6F2639E-1C97-4F09-915B-E777318392F3}" type="presParOf" srcId="{60EA9541-4FAC-4540-AC8C-A782E8E2DBFF}" destId="{48C734F6-F672-413E-9ABB-D91D51E35B36}" srcOrd="0" destOrd="0" presId="urn:microsoft.com/office/officeart/2005/8/layout/orgChart1"/>
    <dgm:cxn modelId="{801247DF-BFBE-458B-B3A6-8834C72D07B0}" type="presParOf" srcId="{48C734F6-F672-413E-9ABB-D91D51E35B36}" destId="{AED02FDF-9CCF-4287-98A0-F1C13A679DE4}" srcOrd="0" destOrd="0" presId="urn:microsoft.com/office/officeart/2005/8/layout/orgChart1"/>
    <dgm:cxn modelId="{0F351491-DFE3-4E9A-9638-DDB9AD98F1BD}" type="presParOf" srcId="{48C734F6-F672-413E-9ABB-D91D51E35B36}" destId="{23112B7D-DB38-4F79-A95B-2F32D58D8E69}" srcOrd="1" destOrd="0" presId="urn:microsoft.com/office/officeart/2005/8/layout/orgChart1"/>
    <dgm:cxn modelId="{43F94531-9C63-45B0-8765-1DBF0566BC2D}" type="presParOf" srcId="{60EA9541-4FAC-4540-AC8C-A782E8E2DBFF}" destId="{4889ACC3-CBF8-438D-81BD-6B1451620440}" srcOrd="1" destOrd="0" presId="urn:microsoft.com/office/officeart/2005/8/layout/orgChart1"/>
    <dgm:cxn modelId="{E160D2F4-6572-4459-96D6-F65DE78D7E4E}" type="presParOf" srcId="{4889ACC3-CBF8-438D-81BD-6B1451620440}" destId="{64FE05ED-7882-470C-80CE-158323C2491C}" srcOrd="0" destOrd="0" presId="urn:microsoft.com/office/officeart/2005/8/layout/orgChart1"/>
    <dgm:cxn modelId="{81925123-74FD-47B3-B20B-A105EB5E1E75}" type="presParOf" srcId="{4889ACC3-CBF8-438D-81BD-6B1451620440}" destId="{86DBB3B3-0747-4FA3-9DB0-DB8A1D375EE1}" srcOrd="1" destOrd="0" presId="urn:microsoft.com/office/officeart/2005/8/layout/orgChart1"/>
    <dgm:cxn modelId="{A87DFA59-91B0-4B62-87DA-9F51E9B05397}" type="presParOf" srcId="{86DBB3B3-0747-4FA3-9DB0-DB8A1D375EE1}" destId="{5F0ECF3B-6814-4ABB-915A-A8B879A49EF8}" srcOrd="0" destOrd="0" presId="urn:microsoft.com/office/officeart/2005/8/layout/orgChart1"/>
    <dgm:cxn modelId="{EF2DD1D5-F4DE-4457-BF8F-8EE4B9F35044}" type="presParOf" srcId="{5F0ECF3B-6814-4ABB-915A-A8B879A49EF8}" destId="{95021FB3-F4AE-4E2A-B663-BBD96CF011E4}" srcOrd="0" destOrd="0" presId="urn:microsoft.com/office/officeart/2005/8/layout/orgChart1"/>
    <dgm:cxn modelId="{76DD3AC8-D344-4945-BC02-26D045F7B77E}" type="presParOf" srcId="{5F0ECF3B-6814-4ABB-915A-A8B879A49EF8}" destId="{4501B91E-DEFA-463C-BC37-A42D550E155E}" srcOrd="1" destOrd="0" presId="urn:microsoft.com/office/officeart/2005/8/layout/orgChart1"/>
    <dgm:cxn modelId="{50434406-560F-4A0C-A43F-DE60D38EE227}" type="presParOf" srcId="{86DBB3B3-0747-4FA3-9DB0-DB8A1D375EE1}" destId="{39EE76D6-00D3-4B9E-B166-EA04E6286E8A}" srcOrd="1" destOrd="0" presId="urn:microsoft.com/office/officeart/2005/8/layout/orgChart1"/>
    <dgm:cxn modelId="{F45D06F4-436E-4B86-9AA7-C8290BC790F2}" type="presParOf" srcId="{86DBB3B3-0747-4FA3-9DB0-DB8A1D375EE1}" destId="{2EBE8AFC-21A8-494C-9713-691A2F9ECC4C}" srcOrd="2" destOrd="0" presId="urn:microsoft.com/office/officeart/2005/8/layout/orgChart1"/>
    <dgm:cxn modelId="{2AA7DC70-B313-4B30-9D79-CDC04E6C8A3D}" type="presParOf" srcId="{4889ACC3-CBF8-438D-81BD-6B1451620440}" destId="{841C129F-709F-45E8-9477-A7E61FF3AAE9}" srcOrd="2" destOrd="0" presId="urn:microsoft.com/office/officeart/2005/8/layout/orgChart1"/>
    <dgm:cxn modelId="{B23A1426-2E47-4114-AA96-69B1BA451BA3}" type="presParOf" srcId="{4889ACC3-CBF8-438D-81BD-6B1451620440}" destId="{1C12FA1F-E9C8-46C3-A576-9060F2071A16}" srcOrd="3" destOrd="0" presId="urn:microsoft.com/office/officeart/2005/8/layout/orgChart1"/>
    <dgm:cxn modelId="{CF7093A0-071E-4196-8089-F808492051CE}" type="presParOf" srcId="{1C12FA1F-E9C8-46C3-A576-9060F2071A16}" destId="{7B73F378-1DF0-4CAB-997E-2AA2F892B0B3}" srcOrd="0" destOrd="0" presId="urn:microsoft.com/office/officeart/2005/8/layout/orgChart1"/>
    <dgm:cxn modelId="{835BB59A-44CE-4E00-8CA9-1FEB78DA290F}" type="presParOf" srcId="{7B73F378-1DF0-4CAB-997E-2AA2F892B0B3}" destId="{811611DE-970A-4F48-90BA-39680045FD60}" srcOrd="0" destOrd="0" presId="urn:microsoft.com/office/officeart/2005/8/layout/orgChart1"/>
    <dgm:cxn modelId="{F3CAB495-549C-4C3A-BF18-E7369A2C5E91}" type="presParOf" srcId="{7B73F378-1DF0-4CAB-997E-2AA2F892B0B3}" destId="{60D1E396-9E36-474F-8005-11521777E38F}" srcOrd="1" destOrd="0" presId="urn:microsoft.com/office/officeart/2005/8/layout/orgChart1"/>
    <dgm:cxn modelId="{F5AD95C6-6AE4-40AE-AFAC-E461069C0362}" type="presParOf" srcId="{1C12FA1F-E9C8-46C3-A576-9060F2071A16}" destId="{26CD3D38-2114-4456-B786-821C3C4D78D5}" srcOrd="1" destOrd="0" presId="urn:microsoft.com/office/officeart/2005/8/layout/orgChart1"/>
    <dgm:cxn modelId="{D5EA0E12-CDE8-41F2-81BD-9CBA5F41A814}" type="presParOf" srcId="{1C12FA1F-E9C8-46C3-A576-9060F2071A16}" destId="{4A345486-4786-4716-B41E-1962DA269E2E}" srcOrd="2" destOrd="0" presId="urn:microsoft.com/office/officeart/2005/8/layout/orgChart1"/>
    <dgm:cxn modelId="{D5F3D1A4-55EF-4DDA-9C32-81CF561E88A2}" type="presParOf" srcId="{60EA9541-4FAC-4540-AC8C-A782E8E2DBFF}" destId="{777C8FD3-E0CA-489D-AF7E-039826F34598}" srcOrd="2" destOrd="0" presId="urn:microsoft.com/office/officeart/2005/8/layout/orgChart1"/>
    <dgm:cxn modelId="{F86DE99F-4B2F-4E7B-B261-CF8C07CAF5EA}" type="presParOf" srcId="{882BA01B-EADD-499B-A03A-A7159CA46AD2}" destId="{51F906C1-E4EF-4FD4-91B7-26EBD2CAA2F9}" srcOrd="2" destOrd="0" presId="urn:microsoft.com/office/officeart/2005/8/layout/orgChart1"/>
    <dgm:cxn modelId="{7AF04B84-74E3-4D89-BF93-878AE5225BE6}" type="presParOf" srcId="{882BA01B-EADD-499B-A03A-A7159CA46AD2}" destId="{98DB6BE0-6ABC-4E36-BDD8-B5FE872C2E98}" srcOrd="3" destOrd="0" presId="urn:microsoft.com/office/officeart/2005/8/layout/orgChart1"/>
    <dgm:cxn modelId="{19899E78-04B4-4E33-84AA-07BB18756A4E}" type="presParOf" srcId="{98DB6BE0-6ABC-4E36-BDD8-B5FE872C2E98}" destId="{8E908C5A-2F06-41C8-A333-8CD30CE0CEA1}" srcOrd="0" destOrd="0" presId="urn:microsoft.com/office/officeart/2005/8/layout/orgChart1"/>
    <dgm:cxn modelId="{645A4B8D-F1CA-4C81-95FA-30744ACD18DD}" type="presParOf" srcId="{8E908C5A-2F06-41C8-A333-8CD30CE0CEA1}" destId="{979B1D8E-2BBC-4F30-AE82-B47A37B5F26E}" srcOrd="0" destOrd="0" presId="urn:microsoft.com/office/officeart/2005/8/layout/orgChart1"/>
    <dgm:cxn modelId="{F2850994-B5A5-4F18-A9EA-F2A58B683CD8}" type="presParOf" srcId="{8E908C5A-2F06-41C8-A333-8CD30CE0CEA1}" destId="{8B98D5C2-E29D-4248-9129-BA7D409C72BD}" srcOrd="1" destOrd="0" presId="urn:microsoft.com/office/officeart/2005/8/layout/orgChart1"/>
    <dgm:cxn modelId="{A4BE4E85-6CEA-4C7F-947C-1B4697BA339A}" type="presParOf" srcId="{98DB6BE0-6ABC-4E36-BDD8-B5FE872C2E98}" destId="{B88B955C-8057-4583-B2C8-5C3705CD1778}" srcOrd="1" destOrd="0" presId="urn:microsoft.com/office/officeart/2005/8/layout/orgChart1"/>
    <dgm:cxn modelId="{3692C5A1-1AFA-45D2-9E9C-899E7D918FF5}" type="presParOf" srcId="{B88B955C-8057-4583-B2C8-5C3705CD1778}" destId="{34ECB315-E988-48A6-BED8-1DC4883E3312}" srcOrd="0" destOrd="0" presId="urn:microsoft.com/office/officeart/2005/8/layout/orgChart1"/>
    <dgm:cxn modelId="{93CBB325-3477-4F14-B78C-2FE00EA27E94}" type="presParOf" srcId="{B88B955C-8057-4583-B2C8-5C3705CD1778}" destId="{6B022351-0A20-42E4-B766-478E38053067}" srcOrd="1" destOrd="0" presId="urn:microsoft.com/office/officeart/2005/8/layout/orgChart1"/>
    <dgm:cxn modelId="{948F9363-A02F-4D9D-A48B-60D178A8FAF3}" type="presParOf" srcId="{6B022351-0A20-42E4-B766-478E38053067}" destId="{86182670-39D2-45B6-85A8-22C3A0AD3E5D}" srcOrd="0" destOrd="0" presId="urn:microsoft.com/office/officeart/2005/8/layout/orgChart1"/>
    <dgm:cxn modelId="{13F783EA-9FB3-4BF9-A2A4-1B064583A153}" type="presParOf" srcId="{86182670-39D2-45B6-85A8-22C3A0AD3E5D}" destId="{6198CA1C-5D59-4890-8501-1771BEF65D55}" srcOrd="0" destOrd="0" presId="urn:microsoft.com/office/officeart/2005/8/layout/orgChart1"/>
    <dgm:cxn modelId="{0F4448A1-E233-46FB-9673-D4174AE7A6ED}" type="presParOf" srcId="{86182670-39D2-45B6-85A8-22C3A0AD3E5D}" destId="{0354EBAC-530A-4923-B173-4A069C5C0810}" srcOrd="1" destOrd="0" presId="urn:microsoft.com/office/officeart/2005/8/layout/orgChart1"/>
    <dgm:cxn modelId="{45C29E46-97E6-4283-9E57-D3B82D286C1B}" type="presParOf" srcId="{6B022351-0A20-42E4-B766-478E38053067}" destId="{B3F167EC-183E-4591-99B3-CC9BDF17762D}" srcOrd="1" destOrd="0" presId="urn:microsoft.com/office/officeart/2005/8/layout/orgChart1"/>
    <dgm:cxn modelId="{A99964DC-8DA2-4C36-93C1-FCFD71F813B7}" type="presParOf" srcId="{6B022351-0A20-42E4-B766-478E38053067}" destId="{BD5CD43A-FC37-465D-A8D8-7B391E9E8F30}" srcOrd="2" destOrd="0" presId="urn:microsoft.com/office/officeart/2005/8/layout/orgChart1"/>
    <dgm:cxn modelId="{BE5D45CA-2D9E-4ED8-A38F-C6C9CA963495}" type="presParOf" srcId="{B88B955C-8057-4583-B2C8-5C3705CD1778}" destId="{2E0A3800-0F5E-4701-8497-D5E1C4B5A871}" srcOrd="2" destOrd="0" presId="urn:microsoft.com/office/officeart/2005/8/layout/orgChart1"/>
    <dgm:cxn modelId="{C57476C3-8A67-4B17-A317-CF6AE78C3449}" type="presParOf" srcId="{B88B955C-8057-4583-B2C8-5C3705CD1778}" destId="{35214B27-6823-451C-8EBA-06CAF125E0DD}" srcOrd="3" destOrd="0" presId="urn:microsoft.com/office/officeart/2005/8/layout/orgChart1"/>
    <dgm:cxn modelId="{DFD78FAA-05BE-4E88-AD1C-A9F5A4C94C80}" type="presParOf" srcId="{35214B27-6823-451C-8EBA-06CAF125E0DD}" destId="{500C8CA3-4EAC-464D-9913-B2A7C7F97317}" srcOrd="0" destOrd="0" presId="urn:microsoft.com/office/officeart/2005/8/layout/orgChart1"/>
    <dgm:cxn modelId="{B0AD07BC-6AAB-443C-920F-D4C5B4F09F38}" type="presParOf" srcId="{500C8CA3-4EAC-464D-9913-B2A7C7F97317}" destId="{8AA6CB96-E711-4933-BC34-7FB3EB09B05A}" srcOrd="0" destOrd="0" presId="urn:microsoft.com/office/officeart/2005/8/layout/orgChart1"/>
    <dgm:cxn modelId="{75360EE1-28C5-4112-A895-335645053B40}" type="presParOf" srcId="{500C8CA3-4EAC-464D-9913-B2A7C7F97317}" destId="{FA3B9A7E-86E5-498D-8C5A-848BA67CBE15}" srcOrd="1" destOrd="0" presId="urn:microsoft.com/office/officeart/2005/8/layout/orgChart1"/>
    <dgm:cxn modelId="{07569FAD-54CF-454E-A7C2-AABE0F7D3696}" type="presParOf" srcId="{35214B27-6823-451C-8EBA-06CAF125E0DD}" destId="{A07A6F52-6CF2-474C-8874-5CD93AE0065C}" srcOrd="1" destOrd="0" presId="urn:microsoft.com/office/officeart/2005/8/layout/orgChart1"/>
    <dgm:cxn modelId="{73558BB6-CF4E-49A0-8BFE-008135E8771A}" type="presParOf" srcId="{35214B27-6823-451C-8EBA-06CAF125E0DD}" destId="{D75A3694-4798-4A74-ADBC-84FEDAAB876B}" srcOrd="2" destOrd="0" presId="urn:microsoft.com/office/officeart/2005/8/layout/orgChart1"/>
    <dgm:cxn modelId="{072789C0-70EA-4D2B-B008-E3242489675D}" type="presParOf" srcId="{98DB6BE0-6ABC-4E36-BDD8-B5FE872C2E98}" destId="{6A20D19C-500B-4C38-98AE-84A05D258341}" srcOrd="2" destOrd="0" presId="urn:microsoft.com/office/officeart/2005/8/layout/orgChart1"/>
    <dgm:cxn modelId="{2D14B760-2186-44C4-9083-476B1B1EE22C}" type="presParOf" srcId="{61FD3289-DBC6-4678-B615-F2CF3427C21C}" destId="{190D0B5B-11B2-406B-80D2-60D3431B8DE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A3800-0F5E-4701-8497-D5E1C4B5A871}">
      <dsp:nvSpPr>
        <dsp:cNvPr id="0" name=""/>
        <dsp:cNvSpPr/>
      </dsp:nvSpPr>
      <dsp:spPr>
        <a:xfrm>
          <a:off x="3427846" y="2243134"/>
          <a:ext cx="277936" cy="1572750"/>
        </a:xfrm>
        <a:custGeom>
          <a:avLst/>
          <a:gdLst/>
          <a:ahLst/>
          <a:cxnLst/>
          <a:rect l="0" t="0" r="0" b="0"/>
          <a:pathLst>
            <a:path>
              <a:moveTo>
                <a:pt x="0" y="0"/>
              </a:moveTo>
              <a:lnTo>
                <a:pt x="0" y="1572750"/>
              </a:lnTo>
              <a:lnTo>
                <a:pt x="277936" y="15727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CB315-E988-48A6-BED8-1DC4883E3312}">
      <dsp:nvSpPr>
        <dsp:cNvPr id="0" name=""/>
        <dsp:cNvSpPr/>
      </dsp:nvSpPr>
      <dsp:spPr>
        <a:xfrm>
          <a:off x="3427846" y="2243134"/>
          <a:ext cx="277936" cy="662873"/>
        </a:xfrm>
        <a:custGeom>
          <a:avLst/>
          <a:gdLst/>
          <a:ahLst/>
          <a:cxnLst/>
          <a:rect l="0" t="0" r="0" b="0"/>
          <a:pathLst>
            <a:path>
              <a:moveTo>
                <a:pt x="0" y="0"/>
              </a:moveTo>
              <a:lnTo>
                <a:pt x="0" y="662873"/>
              </a:lnTo>
              <a:lnTo>
                <a:pt x="277936" y="6628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F906C1-E4EF-4FD4-91B7-26EBD2CAA2F9}">
      <dsp:nvSpPr>
        <dsp:cNvPr id="0" name=""/>
        <dsp:cNvSpPr/>
      </dsp:nvSpPr>
      <dsp:spPr>
        <a:xfrm>
          <a:off x="3048000" y="927568"/>
          <a:ext cx="1121010" cy="389111"/>
        </a:xfrm>
        <a:custGeom>
          <a:avLst/>
          <a:gdLst/>
          <a:ahLst/>
          <a:cxnLst/>
          <a:rect l="0" t="0" r="0" b="0"/>
          <a:pathLst>
            <a:path>
              <a:moveTo>
                <a:pt x="0" y="0"/>
              </a:moveTo>
              <a:lnTo>
                <a:pt x="0" y="194555"/>
              </a:lnTo>
              <a:lnTo>
                <a:pt x="1121010" y="194555"/>
              </a:lnTo>
              <a:lnTo>
                <a:pt x="1121010" y="3891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1C129F-709F-45E8-9477-A7E61FF3AAE9}">
      <dsp:nvSpPr>
        <dsp:cNvPr id="0" name=""/>
        <dsp:cNvSpPr/>
      </dsp:nvSpPr>
      <dsp:spPr>
        <a:xfrm>
          <a:off x="1185825" y="2243134"/>
          <a:ext cx="277936" cy="1548078"/>
        </a:xfrm>
        <a:custGeom>
          <a:avLst/>
          <a:gdLst/>
          <a:ahLst/>
          <a:cxnLst/>
          <a:rect l="0" t="0" r="0" b="0"/>
          <a:pathLst>
            <a:path>
              <a:moveTo>
                <a:pt x="0" y="0"/>
              </a:moveTo>
              <a:lnTo>
                <a:pt x="0" y="1548078"/>
              </a:lnTo>
              <a:lnTo>
                <a:pt x="277936" y="154807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FE05ED-7882-470C-80CE-158323C2491C}">
      <dsp:nvSpPr>
        <dsp:cNvPr id="0" name=""/>
        <dsp:cNvSpPr/>
      </dsp:nvSpPr>
      <dsp:spPr>
        <a:xfrm>
          <a:off x="1185825" y="2243134"/>
          <a:ext cx="277936" cy="645729"/>
        </a:xfrm>
        <a:custGeom>
          <a:avLst/>
          <a:gdLst/>
          <a:ahLst/>
          <a:cxnLst/>
          <a:rect l="0" t="0" r="0" b="0"/>
          <a:pathLst>
            <a:path>
              <a:moveTo>
                <a:pt x="0" y="0"/>
              </a:moveTo>
              <a:lnTo>
                <a:pt x="0" y="645729"/>
              </a:lnTo>
              <a:lnTo>
                <a:pt x="277936" y="6457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A40B94-23CA-4F1A-900A-2552A9E60AE9}">
      <dsp:nvSpPr>
        <dsp:cNvPr id="0" name=""/>
        <dsp:cNvSpPr/>
      </dsp:nvSpPr>
      <dsp:spPr>
        <a:xfrm>
          <a:off x="1926989" y="927568"/>
          <a:ext cx="1121010" cy="389111"/>
        </a:xfrm>
        <a:custGeom>
          <a:avLst/>
          <a:gdLst/>
          <a:ahLst/>
          <a:cxnLst/>
          <a:rect l="0" t="0" r="0" b="0"/>
          <a:pathLst>
            <a:path>
              <a:moveTo>
                <a:pt x="1121010" y="0"/>
              </a:moveTo>
              <a:lnTo>
                <a:pt x="1121010" y="194555"/>
              </a:lnTo>
              <a:lnTo>
                <a:pt x="0" y="194555"/>
              </a:lnTo>
              <a:lnTo>
                <a:pt x="0" y="3891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5041B9-F081-42BA-B0F3-7DB5111EB779}">
      <dsp:nvSpPr>
        <dsp:cNvPr id="0" name=""/>
        <dsp:cNvSpPr/>
      </dsp:nvSpPr>
      <dsp:spPr>
        <a:xfrm>
          <a:off x="2121544" y="1113"/>
          <a:ext cx="1852910" cy="9264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Advisory</a:t>
          </a:r>
          <a:r>
            <a:rPr lang="fr-CH" sz="3200" kern="1200" dirty="0" smtClean="0"/>
            <a:t> </a:t>
          </a:r>
          <a:r>
            <a:rPr lang="fr-CH" sz="3200" kern="1200" dirty="0" err="1" smtClean="0"/>
            <a:t>Boar</a:t>
          </a:r>
          <a:endParaRPr lang="en-GB" sz="3200" kern="1200" dirty="0"/>
        </a:p>
      </dsp:txBody>
      <dsp:txXfrm>
        <a:off x="2121544" y="1113"/>
        <a:ext cx="1852910" cy="926455"/>
      </dsp:txXfrm>
    </dsp:sp>
    <dsp:sp modelId="{AED02FDF-9CCF-4287-98A0-F1C13A679DE4}">
      <dsp:nvSpPr>
        <dsp:cNvPr id="0" name=""/>
        <dsp:cNvSpPr/>
      </dsp:nvSpPr>
      <dsp:spPr>
        <a:xfrm>
          <a:off x="1000534" y="1316679"/>
          <a:ext cx="1852910" cy="9264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smtClean="0"/>
            <a:t>Europe CC (E3C)</a:t>
          </a:r>
          <a:endParaRPr lang="en-GB" sz="3200" kern="1200" dirty="0"/>
        </a:p>
      </dsp:txBody>
      <dsp:txXfrm>
        <a:off x="1000534" y="1316679"/>
        <a:ext cx="1852910" cy="926455"/>
      </dsp:txXfrm>
    </dsp:sp>
    <dsp:sp modelId="{95021FB3-F4AE-4E2A-B663-BBD96CF011E4}">
      <dsp:nvSpPr>
        <dsp:cNvPr id="0" name=""/>
        <dsp:cNvSpPr/>
      </dsp:nvSpPr>
      <dsp:spPr>
        <a:xfrm>
          <a:off x="1463761" y="2632245"/>
          <a:ext cx="1132683" cy="5132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UGs</a:t>
          </a:r>
          <a:endParaRPr lang="en-GB" sz="3200" kern="1200" dirty="0"/>
        </a:p>
      </dsp:txBody>
      <dsp:txXfrm>
        <a:off x="1463761" y="2632245"/>
        <a:ext cx="1132683" cy="513237"/>
      </dsp:txXfrm>
    </dsp:sp>
    <dsp:sp modelId="{811611DE-970A-4F48-90BA-39680045FD60}">
      <dsp:nvSpPr>
        <dsp:cNvPr id="0" name=""/>
        <dsp:cNvSpPr/>
      </dsp:nvSpPr>
      <dsp:spPr>
        <a:xfrm>
          <a:off x="1463761" y="3534594"/>
          <a:ext cx="1132683" cy="5132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UGs</a:t>
          </a:r>
          <a:endParaRPr lang="en-GB" sz="3200" kern="1200" dirty="0"/>
        </a:p>
      </dsp:txBody>
      <dsp:txXfrm>
        <a:off x="1463761" y="3534594"/>
        <a:ext cx="1132683" cy="513237"/>
      </dsp:txXfrm>
    </dsp:sp>
    <dsp:sp modelId="{979B1D8E-2BBC-4F30-AE82-B47A37B5F26E}">
      <dsp:nvSpPr>
        <dsp:cNvPr id="0" name=""/>
        <dsp:cNvSpPr/>
      </dsp:nvSpPr>
      <dsp:spPr>
        <a:xfrm>
          <a:off x="3242555" y="1316679"/>
          <a:ext cx="1852910" cy="9264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Japan</a:t>
          </a:r>
          <a:r>
            <a:rPr lang="fr-CH" sz="3200" kern="1200" dirty="0" smtClean="0"/>
            <a:t> CC (J3C)</a:t>
          </a:r>
          <a:endParaRPr lang="en-GB" sz="3200" kern="1200" dirty="0"/>
        </a:p>
      </dsp:txBody>
      <dsp:txXfrm>
        <a:off x="3242555" y="1316679"/>
        <a:ext cx="1852910" cy="926455"/>
      </dsp:txXfrm>
    </dsp:sp>
    <dsp:sp modelId="{6198CA1C-5D59-4890-8501-1771BEF65D55}">
      <dsp:nvSpPr>
        <dsp:cNvPr id="0" name=""/>
        <dsp:cNvSpPr/>
      </dsp:nvSpPr>
      <dsp:spPr>
        <a:xfrm>
          <a:off x="3705783" y="2632245"/>
          <a:ext cx="1287698" cy="5475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UGs</a:t>
          </a:r>
          <a:endParaRPr lang="en-GB" sz="3200" kern="1200" dirty="0"/>
        </a:p>
      </dsp:txBody>
      <dsp:txXfrm>
        <a:off x="3705783" y="2632245"/>
        <a:ext cx="1287698" cy="547525"/>
      </dsp:txXfrm>
    </dsp:sp>
    <dsp:sp modelId="{8AA6CB96-E711-4933-BC34-7FB3EB09B05A}">
      <dsp:nvSpPr>
        <dsp:cNvPr id="0" name=""/>
        <dsp:cNvSpPr/>
      </dsp:nvSpPr>
      <dsp:spPr>
        <a:xfrm>
          <a:off x="3705783" y="3568882"/>
          <a:ext cx="1199221" cy="49400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CH" sz="3200" kern="1200" dirty="0" err="1" smtClean="0"/>
            <a:t>UGs</a:t>
          </a:r>
          <a:endParaRPr lang="en-GB" sz="3200" kern="1200" dirty="0"/>
        </a:p>
      </dsp:txBody>
      <dsp:txXfrm>
        <a:off x="3705783" y="3568882"/>
        <a:ext cx="1199221" cy="49400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1233</a:t>
            </a:r>
            <a:endParaRPr lang="en-US"/>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smtClean="0"/>
              <a:t>1Woolf SH. The Meaning of Translational Research and Why It Matters. JAMA 2008;299;211-213</a:t>
            </a:r>
            <a:endParaRPr lang="en-US"/>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DA38A85-0968-4082-9F33-26EEC5CE1CFA}" type="slidenum">
              <a:rPr lang="en-US"/>
              <a:pPr>
                <a:defRPr/>
              </a:pPr>
              <a:t>‹#›</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1233</a:t>
            </a: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smtClean="0"/>
              <a:t>1Woolf SH. The Meaning of Translational Research and Why It Matters. JAMA 2008;299;211-213</a:t>
            </a: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50E656-A66C-4BC7-80DF-319703F7F3D4}" type="slidenum">
              <a:rPr lang="en-US"/>
              <a:pPr>
                <a:defRPr/>
              </a:pPr>
              <a:t>‹#›</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46394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a:t>
            </a:fld>
            <a:endParaRPr lang="en-US" smtClean="0"/>
          </a:p>
        </p:txBody>
      </p:sp>
    </p:spTree>
    <p:extLst>
      <p:ext uri="{BB962C8B-B14F-4D97-AF65-F5344CB8AC3E}">
        <p14:creationId xmlns:p14="http://schemas.microsoft.com/office/powerpoint/2010/main" val="4109097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Arial" charset="0"/>
                <a:ea typeface="+mn-ea"/>
                <a:cs typeface="+mn-cs"/>
              </a:rPr>
              <a:t>The CDISC Advisory Board (CAB) is composed of one member from each CDISC Platinum Member Organization. This group provides advice to CDISC through its Board representatives and representation on Board Committees </a:t>
            </a:r>
          </a:p>
          <a:p>
            <a:endParaRPr lang="fr-CH" sz="1200" b="0" i="0" u="none" strike="noStrike" kern="1200" baseline="0" dirty="0" smtClean="0">
              <a:solidFill>
                <a:schemeClr val="tx1"/>
              </a:solidFill>
              <a:latin typeface="Arial" charset="0"/>
              <a:ea typeface="+mn-ea"/>
              <a:cs typeface="+mn-cs"/>
            </a:endParaRPr>
          </a:p>
          <a:p>
            <a:r>
              <a:rPr lang="en-GB" sz="1200" b="1" i="0" u="none" strike="noStrike" kern="1200" baseline="0" dirty="0" smtClean="0">
                <a:solidFill>
                  <a:schemeClr val="tx1"/>
                </a:solidFill>
                <a:latin typeface="Arial" charset="0"/>
                <a:ea typeface="+mn-ea"/>
                <a:cs typeface="+mn-cs"/>
              </a:rPr>
              <a:t>CDISC Coordinating Committees (3Cs) </a:t>
            </a:r>
          </a:p>
          <a:p>
            <a:r>
              <a:rPr lang="en-GB" sz="1200" b="0" i="0" u="none" strike="noStrike" kern="1200" baseline="0" dirty="0" smtClean="0">
                <a:solidFill>
                  <a:schemeClr val="tx1"/>
                </a:solidFill>
                <a:latin typeface="Arial" charset="0"/>
                <a:ea typeface="+mn-ea"/>
                <a:cs typeface="+mn-cs"/>
              </a:rPr>
              <a:t>In 2002, CDISC established CDISC Coordinating Committees (3Cs) in Europe and Japan to represent CDISC in those regions. The 3Cs also organize annual CDISC Interchanges in their respective regions. More recently, CDISC Coordinating Committees were established in China and Korea. Others may be established in more geographic regions in the future. CDISC leadership may organize a NA3C (North America CDISC Coordinating Committee) comprised of User Network Leaders. </a:t>
            </a:r>
            <a:endParaRPr lang="en-GB" dirty="0"/>
          </a:p>
        </p:txBody>
      </p:sp>
    </p:spTree>
    <p:extLst>
      <p:ext uri="{BB962C8B-B14F-4D97-AF65-F5344CB8AC3E}">
        <p14:creationId xmlns:p14="http://schemas.microsoft.com/office/powerpoint/2010/main" val="1657737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Arial" charset="0"/>
                <a:ea typeface="+mn-ea"/>
                <a:cs typeface="+mn-cs"/>
              </a:rPr>
              <a:t>CDISC User Networks are prohibited from competing with CDISC Educational Courses. Specifically, CDISC Educational Course materials are branded and are CDISC intellectual property. These are only to be used by CDISC approved instructors performing CDISC-authorized training – [see COP-005.] </a:t>
            </a:r>
          </a:p>
          <a:p>
            <a:endParaRPr lang="en-GB" sz="1200" b="0" i="0" u="none" strike="noStrike" kern="1200" baseline="0" dirty="0" smtClean="0">
              <a:solidFill>
                <a:schemeClr val="tx1"/>
              </a:solidFill>
              <a:latin typeface="Arial" charset="0"/>
              <a:ea typeface="+mn-ea"/>
              <a:cs typeface="+mn-cs"/>
            </a:endParaRPr>
          </a:p>
          <a:p>
            <a:r>
              <a:rPr lang="en-GB" sz="1200" b="0" i="0" u="none" strike="noStrike" kern="1200" baseline="0" dirty="0" smtClean="0">
                <a:solidFill>
                  <a:schemeClr val="tx1"/>
                </a:solidFill>
                <a:latin typeface="Arial" charset="0"/>
                <a:ea typeface="+mn-ea"/>
                <a:cs typeface="+mn-cs"/>
              </a:rPr>
              <a:t>CDISC User Networks will encourage, but not require, CDISC membership from its members. (Per the list in the prior section, User Networks may collect fees from attendees to offset costs of meetings and these fees may differ depending upon whether or not a company is a CDISC member.) </a:t>
            </a:r>
          </a:p>
          <a:p>
            <a:endParaRPr lang="en-GB" dirty="0"/>
          </a:p>
        </p:txBody>
      </p:sp>
    </p:spTree>
    <p:extLst>
      <p:ext uri="{BB962C8B-B14F-4D97-AF65-F5344CB8AC3E}">
        <p14:creationId xmlns:p14="http://schemas.microsoft.com/office/powerpoint/2010/main" val="1123317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23317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Arial" charset="0"/>
                <a:ea typeface="+mn-ea"/>
                <a:cs typeface="+mn-cs"/>
              </a:rPr>
              <a:t>CDISC User Networks are prohibited from competing with CDISC Educational Courses. Specifically, CDISC Educational Course materials are branded and are CDISC intellectual property. These are only to be used by CDISC approved instructors performing CDISC-authorized training – [see COP-005.] </a:t>
            </a:r>
          </a:p>
          <a:p>
            <a:endParaRPr lang="en-GB" sz="1200" b="0" i="0" u="none" strike="noStrike" kern="1200" baseline="0" dirty="0" smtClean="0">
              <a:solidFill>
                <a:schemeClr val="tx1"/>
              </a:solidFill>
              <a:latin typeface="Arial" charset="0"/>
              <a:ea typeface="+mn-ea"/>
              <a:cs typeface="+mn-cs"/>
            </a:endParaRPr>
          </a:p>
          <a:p>
            <a:r>
              <a:rPr lang="en-GB" sz="1200" b="0" i="0" u="none" strike="noStrike" kern="1200" baseline="0" dirty="0" smtClean="0">
                <a:solidFill>
                  <a:schemeClr val="tx1"/>
                </a:solidFill>
                <a:latin typeface="Arial" charset="0"/>
                <a:ea typeface="+mn-ea"/>
                <a:cs typeface="+mn-cs"/>
              </a:rPr>
              <a:t>CDISC User Networks will encourage, but not require, CDISC membership from its members. (Per the list in the prior section, User Networks may collect fees from attendees to offset costs of meetings and these fees may differ depending upon whether or not a company is a CDISC member.) </a:t>
            </a:r>
          </a:p>
          <a:p>
            <a:endParaRPr lang="en-GB" dirty="0"/>
          </a:p>
        </p:txBody>
      </p:sp>
    </p:spTree>
    <p:extLst>
      <p:ext uri="{BB962C8B-B14F-4D97-AF65-F5344CB8AC3E}">
        <p14:creationId xmlns:p14="http://schemas.microsoft.com/office/powerpoint/2010/main" val="1123317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portal.cdisc.org/CDISC%20User%20Networks/Europe/Italian%20Language/default.aspx"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disc.wufoo.com/forms/p1tduyqi127qwy0"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www.cdisc.org/webinar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fda.gov/downloads/ForIndustry/DataStandards/StudyDataStandards/UCM384744.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cdisc.org/register/visitor"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sp>
        <p:nvSpPr>
          <p:cNvPr id="4" name="Rectangle 3"/>
          <p:cNvSpPr/>
          <p:nvPr/>
        </p:nvSpPr>
        <p:spPr>
          <a:xfrm>
            <a:off x="1085850" y="1738610"/>
            <a:ext cx="7753350" cy="646331"/>
          </a:xfrm>
          <a:prstGeom prst="rect">
            <a:avLst/>
          </a:prstGeom>
        </p:spPr>
        <p:txBody>
          <a:bodyPr wrap="square">
            <a:spAutoFit/>
          </a:bodyPr>
          <a:lstStyle/>
          <a:p>
            <a:r>
              <a:rPr lang="en-GB" dirty="0">
                <a:hlinkClick r:id="rId3"/>
              </a:rPr>
              <a:t>http://</a:t>
            </a:r>
            <a:r>
              <a:rPr lang="en-GB" dirty="0" smtClean="0">
                <a:hlinkClick r:id="rId3"/>
              </a:rPr>
              <a:t>portal.cdisc.org/CDISC%20User%20Networks/Europe/Italian%20Language/default.aspx</a:t>
            </a:r>
            <a:endParaRPr lang="en-GB" dirty="0" smtClean="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2525" y="2466975"/>
            <a:ext cx="7686675" cy="32995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10528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Chi siamo, quanti siamo e feedback iniziali su domande ricevute</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r>
              <a:rPr lang="fr-CH" dirty="0" smtClean="0"/>
              <a:t>35 </a:t>
            </a:r>
            <a:r>
              <a:rPr lang="fr-CH" dirty="0" err="1" smtClean="0"/>
              <a:t>adesioni</a:t>
            </a:r>
            <a:endParaRPr lang="fr-CH" dirty="0" smtClean="0"/>
          </a:p>
          <a:p>
            <a:r>
              <a:rPr lang="fr-CH" dirty="0" err="1" smtClean="0"/>
              <a:t>Provenienza</a:t>
            </a:r>
            <a:endParaRPr lang="fr-CH" dirty="0" smtClean="0"/>
          </a:p>
          <a:p>
            <a:pPr lvl="1">
              <a:tabLst>
                <a:tab pos="4302125" algn="r"/>
              </a:tabLst>
            </a:pPr>
            <a:r>
              <a:rPr lang="fr-CH" dirty="0" smtClean="0"/>
              <a:t>Pharma: 	11</a:t>
            </a:r>
          </a:p>
          <a:p>
            <a:pPr lvl="1">
              <a:tabLst>
                <a:tab pos="4302125" algn="r"/>
              </a:tabLst>
            </a:pPr>
            <a:r>
              <a:rPr lang="fr-CH" dirty="0" smtClean="0"/>
              <a:t>CRO:  	20</a:t>
            </a:r>
            <a:endParaRPr lang="fr-CH" dirty="0" smtClean="0"/>
          </a:p>
          <a:p>
            <a:pPr lvl="1">
              <a:tabLst>
                <a:tab pos="4302125" algn="r"/>
              </a:tabLst>
            </a:pPr>
            <a:r>
              <a:rPr lang="fr-CH" dirty="0" err="1" smtClean="0"/>
              <a:t>Accademia</a:t>
            </a:r>
            <a:r>
              <a:rPr lang="fr-CH" dirty="0" smtClean="0"/>
              <a:t>/</a:t>
            </a:r>
            <a:r>
              <a:rPr lang="fr-CH" dirty="0" err="1" smtClean="0"/>
              <a:t>Indipendente</a:t>
            </a:r>
            <a:r>
              <a:rPr lang="fr-CH" dirty="0" smtClean="0"/>
              <a:t>:	4	</a:t>
            </a:r>
          </a:p>
          <a:p>
            <a:pPr>
              <a:tabLst>
                <a:tab pos="4302125" algn="r"/>
              </a:tabLst>
            </a:pPr>
            <a:r>
              <a:rPr lang="fr-CH" dirty="0" err="1" smtClean="0"/>
              <a:t>Ruolo</a:t>
            </a:r>
            <a:r>
              <a:rPr lang="fr-CH" dirty="0" smtClean="0"/>
              <a:t>*</a:t>
            </a:r>
          </a:p>
          <a:p>
            <a:pPr lvl="1">
              <a:tabLst>
                <a:tab pos="4302125" algn="r"/>
              </a:tabLst>
            </a:pPr>
            <a:r>
              <a:rPr lang="fr-CH" dirty="0" smtClean="0"/>
              <a:t>DM:	19</a:t>
            </a:r>
          </a:p>
          <a:p>
            <a:pPr lvl="1">
              <a:tabLst>
                <a:tab pos="4302125" algn="r"/>
              </a:tabLst>
            </a:pPr>
            <a:r>
              <a:rPr lang="fr-CH" dirty="0" err="1" smtClean="0"/>
              <a:t>Biostat</a:t>
            </a:r>
            <a:r>
              <a:rPr lang="fr-CH" dirty="0" smtClean="0"/>
              <a:t>:	16</a:t>
            </a:r>
          </a:p>
          <a:p>
            <a:pPr lvl="1">
              <a:tabLst>
                <a:tab pos="4302125" algn="r"/>
              </a:tabLst>
            </a:pPr>
            <a:r>
              <a:rPr lang="fr-CH" dirty="0" smtClean="0"/>
              <a:t>Stat Programmer:	9</a:t>
            </a:r>
          </a:p>
          <a:p>
            <a:pPr lvl="1">
              <a:tabLst>
                <a:tab pos="4302125" algn="r"/>
              </a:tabLst>
            </a:pPr>
            <a:r>
              <a:rPr lang="fr-CH" dirty="0" err="1" smtClean="0"/>
              <a:t>Altro</a:t>
            </a:r>
            <a:r>
              <a:rPr lang="fr-CH" dirty="0" smtClean="0"/>
              <a:t>:	2</a:t>
            </a:r>
          </a:p>
          <a:p>
            <a:pPr marL="0" indent="0">
              <a:buNone/>
              <a:tabLst>
                <a:tab pos="4302125" algn="r"/>
              </a:tabLst>
            </a:pPr>
            <a:r>
              <a:rPr lang="fr-CH" b="1" dirty="0" smtClean="0">
                <a:solidFill>
                  <a:srgbClr val="FF0000"/>
                </a:solidFill>
              </a:rPr>
              <a:t>??? Quanti </a:t>
            </a:r>
            <a:r>
              <a:rPr lang="fr-CH" b="1" dirty="0" err="1" smtClean="0">
                <a:solidFill>
                  <a:srgbClr val="FF0000"/>
                </a:solidFill>
              </a:rPr>
              <a:t>membri</a:t>
            </a:r>
            <a:r>
              <a:rPr lang="fr-CH" b="1" dirty="0" smtClean="0">
                <a:solidFill>
                  <a:srgbClr val="FF0000"/>
                </a:solidFill>
              </a:rPr>
              <a:t> CDISC ???</a:t>
            </a:r>
          </a:p>
          <a:p>
            <a:pPr marL="0" indent="-12700">
              <a:buNone/>
              <a:tabLst>
                <a:tab pos="4302125" algn="r"/>
              </a:tabLst>
            </a:pPr>
            <a:r>
              <a:rPr lang="fr-CH" sz="1400" dirty="0" smtClean="0"/>
              <a:t>* </a:t>
            </a:r>
            <a:r>
              <a:rPr lang="fr-CH" sz="1400" dirty="0" err="1" smtClean="0"/>
              <a:t>Alcuni</a:t>
            </a:r>
            <a:r>
              <a:rPr lang="fr-CH" sz="1400" dirty="0" smtClean="0"/>
              <a:t> </a:t>
            </a:r>
            <a:r>
              <a:rPr lang="fr-CH" sz="1400" dirty="0" err="1" smtClean="0"/>
              <a:t>coprono</a:t>
            </a:r>
            <a:r>
              <a:rPr lang="fr-CH" sz="1400" dirty="0" smtClean="0"/>
              <a:t> piu’ </a:t>
            </a:r>
            <a:r>
              <a:rPr lang="fr-CH" sz="1400" dirty="0" err="1" smtClean="0"/>
              <a:t>funzioni</a:t>
            </a:r>
            <a:r>
              <a:rPr lang="fr-CH" sz="1400" dirty="0" smtClean="0"/>
              <a:t>/</a:t>
            </a:r>
            <a:r>
              <a:rPr lang="fr-CH" sz="1400" dirty="0" err="1" smtClean="0"/>
              <a:t>ruoli</a:t>
            </a:r>
            <a:endParaRPr lang="fr-CH" dirty="0"/>
          </a:p>
        </p:txBody>
      </p:sp>
    </p:spTree>
    <p:extLst>
      <p:ext uri="{BB962C8B-B14F-4D97-AF65-F5344CB8AC3E}">
        <p14:creationId xmlns:p14="http://schemas.microsoft.com/office/powerpoint/2010/main" val="4082690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455195"/>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Chi siamo, quanti siamo e feedback iniziali su domande ricevute</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pPr marL="0" indent="-12700">
              <a:buNone/>
              <a:tabLst>
                <a:tab pos="4302125" algn="r"/>
              </a:tabLst>
            </a:pPr>
            <a:r>
              <a:rPr lang="it-IT" i="1" dirty="0" smtClean="0"/>
              <a:t>Tutte </a:t>
            </a:r>
            <a:r>
              <a:rPr lang="it-IT" i="1" dirty="0"/>
              <a:t>le info per standardizzare i database e la relazione tra CDASH e  </a:t>
            </a:r>
            <a:r>
              <a:rPr lang="it-IT" i="1" dirty="0" smtClean="0"/>
              <a:t>SDTM</a:t>
            </a:r>
          </a:p>
          <a:p>
            <a:pPr marL="0" indent="-12700">
              <a:buNone/>
              <a:tabLst>
                <a:tab pos="4302125" algn="r"/>
              </a:tabLst>
            </a:pPr>
            <a:endParaRPr lang="it-IT" i="1" dirty="0"/>
          </a:p>
          <a:p>
            <a:pPr marL="0" indent="-12700">
              <a:buNone/>
              <a:tabLst>
                <a:tab pos="4302125" algn="r"/>
              </a:tabLst>
            </a:pPr>
            <a:r>
              <a:rPr lang="fr-CH" i="1" dirty="0" err="1" smtClean="0"/>
              <a:t>Applicazione</a:t>
            </a:r>
            <a:r>
              <a:rPr lang="fr-CH" i="1" dirty="0" smtClean="0"/>
              <a:t> </a:t>
            </a:r>
            <a:r>
              <a:rPr lang="fr-CH" i="1" dirty="0"/>
              <a:t>standard CDISC </a:t>
            </a:r>
            <a:r>
              <a:rPr lang="fr-CH" i="1" dirty="0" err="1" smtClean="0"/>
              <a:t>all’ematologia</a:t>
            </a:r>
            <a:endParaRPr lang="fr-CH" i="1" dirty="0" smtClean="0"/>
          </a:p>
          <a:p>
            <a:pPr marL="0" indent="-12700">
              <a:buNone/>
              <a:tabLst>
                <a:tab pos="4302125" algn="r"/>
              </a:tabLst>
            </a:pPr>
            <a:endParaRPr lang="fr-CH" i="1" dirty="0" smtClean="0"/>
          </a:p>
          <a:p>
            <a:pPr marL="0" indent="-12700">
              <a:buNone/>
              <a:tabLst>
                <a:tab pos="4302125" algn="r"/>
              </a:tabLst>
            </a:pPr>
            <a:r>
              <a:rPr lang="fr-CH" i="1" dirty="0" err="1" smtClean="0"/>
              <a:t>Conversioni</a:t>
            </a:r>
            <a:r>
              <a:rPr lang="fr-CH" i="1" dirty="0" smtClean="0"/>
              <a:t> </a:t>
            </a:r>
            <a:r>
              <a:rPr lang="fr-CH" i="1" dirty="0"/>
              <a:t>SDTM e </a:t>
            </a:r>
            <a:r>
              <a:rPr lang="fr-CH" i="1" dirty="0" smtClean="0"/>
              <a:t>ADAM</a:t>
            </a:r>
          </a:p>
          <a:p>
            <a:pPr marL="0" indent="-12700">
              <a:buNone/>
              <a:tabLst>
                <a:tab pos="4302125" algn="r"/>
              </a:tabLst>
            </a:pPr>
            <a:endParaRPr lang="fr-CH" i="1" dirty="0"/>
          </a:p>
          <a:p>
            <a:pPr marL="0" indent="-12700">
              <a:buNone/>
              <a:tabLst>
                <a:tab pos="4302125" algn="r"/>
              </a:tabLst>
            </a:pPr>
            <a:r>
              <a:rPr lang="it-IT" i="1" dirty="0"/>
              <a:t>Membership, Rapporto con la clinica, figure </a:t>
            </a:r>
            <a:r>
              <a:rPr lang="it-IT" i="1" dirty="0" smtClean="0"/>
              <a:t>professionali</a:t>
            </a:r>
          </a:p>
          <a:p>
            <a:pPr marL="0" indent="-12700">
              <a:buNone/>
              <a:tabLst>
                <a:tab pos="4302125" algn="r"/>
              </a:tabLst>
            </a:pPr>
            <a:endParaRPr lang="it-IT" i="1" dirty="0"/>
          </a:p>
          <a:p>
            <a:pPr marL="0" indent="-12700">
              <a:buNone/>
              <a:tabLst>
                <a:tab pos="4302125" algn="r"/>
              </a:tabLst>
            </a:pPr>
            <a:r>
              <a:rPr lang="it-IT" i="1" dirty="0"/>
              <a:t>Standardizzazione db in fase di progettazione</a:t>
            </a:r>
            <a:endParaRPr lang="fr-CH" i="1" dirty="0"/>
          </a:p>
        </p:txBody>
      </p:sp>
    </p:spTree>
    <p:extLst>
      <p:ext uri="{BB962C8B-B14F-4D97-AF65-F5344CB8AC3E}">
        <p14:creationId xmlns:p14="http://schemas.microsoft.com/office/powerpoint/2010/main" val="86823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455195"/>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Chi siamo, quanti siamo e feedback iniziali su domande ricevute</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pPr marL="0" indent="-12700">
              <a:buNone/>
              <a:tabLst>
                <a:tab pos="4302125" algn="r"/>
              </a:tabLst>
            </a:pPr>
            <a:r>
              <a:rPr lang="it-IT" dirty="0" smtClean="0"/>
              <a:t>Aspetti da Chiarire (con CDISC?)</a:t>
            </a:r>
          </a:p>
          <a:p>
            <a:pPr marL="330200" indent="-342900">
              <a:tabLst>
                <a:tab pos="4302125" algn="r"/>
              </a:tabLst>
            </a:pPr>
            <a:r>
              <a:rPr lang="it-IT" dirty="0" smtClean="0"/>
              <a:t>Leads</a:t>
            </a:r>
          </a:p>
          <a:p>
            <a:pPr marL="330200" indent="-342900">
              <a:tabLst>
                <a:tab pos="4302125" algn="r"/>
              </a:tabLst>
            </a:pPr>
            <a:r>
              <a:rPr lang="it-IT" dirty="0" smtClean="0"/>
              <a:t>Co-Leads</a:t>
            </a:r>
          </a:p>
          <a:p>
            <a:pPr marL="330200" indent="-342900">
              <a:tabLst>
                <a:tab pos="4302125" algn="r"/>
              </a:tabLst>
            </a:pPr>
            <a:r>
              <a:rPr lang="it-IT" dirty="0" smtClean="0"/>
              <a:t>CDISC UK UN Model (?)</a:t>
            </a:r>
          </a:p>
        </p:txBody>
      </p:sp>
    </p:spTree>
    <p:extLst>
      <p:ext uri="{BB962C8B-B14F-4D97-AF65-F5344CB8AC3E}">
        <p14:creationId xmlns:p14="http://schemas.microsoft.com/office/powerpoint/2010/main" val="1246740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3" name="Content Placeholder 2"/>
          <p:cNvSpPr>
            <a:spLocks noGrp="1"/>
          </p:cNvSpPr>
          <p:nvPr>
            <p:ph idx="1"/>
          </p:nvPr>
        </p:nvSpPr>
        <p:spPr>
          <a:xfrm>
            <a:off x="1003938" y="1232452"/>
            <a:ext cx="7662987" cy="4055165"/>
          </a:xfrm>
        </p:spPr>
        <p:txBody>
          <a:bodyPr/>
          <a:lstStyle/>
          <a:p>
            <a:pPr marL="0" indent="0">
              <a:buNone/>
            </a:pPr>
            <a:r>
              <a:rPr lang="fr-CH" b="1" dirty="0" smtClean="0"/>
              <a:t>CDISC Europe </a:t>
            </a:r>
            <a:r>
              <a:rPr lang="fr-CH" b="1" dirty="0" err="1" smtClean="0"/>
              <a:t>Interchange</a:t>
            </a:r>
            <a:r>
              <a:rPr lang="fr-CH" b="1" dirty="0" smtClean="0"/>
              <a:t> </a:t>
            </a:r>
          </a:p>
          <a:p>
            <a:pPr marL="0" indent="0">
              <a:buNone/>
            </a:pPr>
            <a:r>
              <a:rPr lang="fr-CH" b="1" dirty="0" smtClean="0"/>
              <a:t>Call for Abstracts</a:t>
            </a:r>
            <a:endParaRPr lang="fr-CH" b="1" dirty="0" smtClean="0"/>
          </a:p>
          <a:p>
            <a:r>
              <a:rPr lang="fr-CH" dirty="0" smtClean="0"/>
              <a:t>Link </a:t>
            </a:r>
            <a:r>
              <a:rPr lang="fr-CH" dirty="0" err="1" smtClean="0"/>
              <a:t>sulla</a:t>
            </a:r>
            <a:r>
              <a:rPr lang="fr-CH" dirty="0" smtClean="0"/>
              <a:t> </a:t>
            </a:r>
            <a:r>
              <a:rPr lang="fr-CH" dirty="0" err="1" smtClean="0"/>
              <a:t>homepage</a:t>
            </a:r>
            <a:r>
              <a:rPr lang="fr-CH" dirty="0" smtClean="0"/>
              <a:t> di CDISC</a:t>
            </a:r>
            <a:r>
              <a:rPr lang="en-GB" dirty="0"/>
              <a:t> </a:t>
            </a:r>
            <a:r>
              <a:rPr lang="en-GB" dirty="0"/>
              <a:t>(</a:t>
            </a:r>
            <a:r>
              <a:rPr lang="en-GB" dirty="0">
                <a:hlinkClick r:id="rId2"/>
              </a:rPr>
              <a:t>https://</a:t>
            </a:r>
            <a:r>
              <a:rPr lang="en-GB" dirty="0" smtClean="0">
                <a:hlinkClick r:id="rId2"/>
              </a:rPr>
              <a:t>cdisc.wufoo.com/forms/p1tduyqi127qwy0</a:t>
            </a:r>
            <a:r>
              <a:rPr lang="en-GB" dirty="0" smtClean="0"/>
              <a:t>)</a:t>
            </a:r>
          </a:p>
          <a:p>
            <a:r>
              <a:rPr lang="fr-CH" dirty="0" err="1" smtClean="0"/>
              <a:t>Scadenza</a:t>
            </a:r>
            <a:r>
              <a:rPr lang="fr-CH" dirty="0" smtClean="0"/>
              <a:t> 4/1 </a:t>
            </a:r>
            <a:r>
              <a:rPr lang="fr-CH" dirty="0" err="1" smtClean="0"/>
              <a:t>probabilmente</a:t>
            </a:r>
            <a:r>
              <a:rPr lang="fr-CH" dirty="0" smtClean="0"/>
              <a:t> </a:t>
            </a:r>
            <a:r>
              <a:rPr lang="fr-CH" dirty="0" err="1" smtClean="0"/>
              <a:t>estesa</a:t>
            </a:r>
            <a:r>
              <a:rPr lang="fr-CH" dirty="0" smtClean="0"/>
              <a:t> al 12/1</a:t>
            </a:r>
          </a:p>
          <a:p>
            <a:r>
              <a:rPr lang="fr-CH" dirty="0" err="1" smtClean="0"/>
              <a:t>Principali</a:t>
            </a:r>
            <a:r>
              <a:rPr lang="fr-CH" dirty="0" smtClean="0"/>
              <a:t> </a:t>
            </a:r>
            <a:r>
              <a:rPr lang="fr-CH" dirty="0" err="1" smtClean="0"/>
              <a:t>temi</a:t>
            </a:r>
            <a:r>
              <a:rPr lang="fr-CH" dirty="0" smtClean="0"/>
              <a:t>: </a:t>
            </a:r>
            <a:r>
              <a:rPr lang="en-GB" dirty="0"/>
              <a:t>End-To-End Implementation of Data </a:t>
            </a:r>
            <a:r>
              <a:rPr lang="en-GB" dirty="0" smtClean="0"/>
              <a:t>Standards</a:t>
            </a:r>
            <a:r>
              <a:rPr lang="en-GB" dirty="0"/>
              <a:t>, End-To-End Governance &amp; Change Management, CRO </a:t>
            </a:r>
            <a:r>
              <a:rPr lang="en-GB" dirty="0" smtClean="0"/>
              <a:t>Governance, Metadata, Therapeutic Area CDISC Implementation</a:t>
            </a:r>
            <a:endParaRPr lang="fr-CH"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085" y="755374"/>
            <a:ext cx="3130743" cy="1659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26900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1232452"/>
            <a:ext cx="7662987" cy="4055165"/>
          </a:xfrm>
        </p:spPr>
        <p:txBody>
          <a:bodyPr/>
          <a:lstStyle/>
          <a:p>
            <a:pPr marL="0" indent="0">
              <a:buNone/>
            </a:pPr>
            <a:r>
              <a:rPr lang="fr-CH" b="1" dirty="0" smtClean="0"/>
              <a:t>Date </a:t>
            </a:r>
            <a:r>
              <a:rPr lang="fr-CH" b="1" dirty="0" err="1" smtClean="0"/>
              <a:t>prossimi</a:t>
            </a:r>
            <a:r>
              <a:rPr lang="fr-CH" b="1" dirty="0" smtClean="0"/>
              <a:t> training </a:t>
            </a:r>
            <a:r>
              <a:rPr lang="fr-CH" b="1" dirty="0" err="1" smtClean="0"/>
              <a:t>Europei</a:t>
            </a:r>
            <a:endParaRPr lang="fr-CH" b="1" dirty="0" smtClean="0"/>
          </a:p>
          <a:p>
            <a:pPr marL="0" indent="0">
              <a:buNone/>
            </a:pPr>
            <a:endParaRPr lang="fr-CH" b="1" dirty="0" smtClean="0"/>
          </a:p>
          <a:p>
            <a:r>
              <a:rPr lang="fr-CH" dirty="0" smtClean="0"/>
              <a:t>SDTM</a:t>
            </a:r>
            <a:r>
              <a:rPr lang="fr-CH" dirty="0"/>
              <a:t>, </a:t>
            </a:r>
            <a:r>
              <a:rPr lang="fr-CH" dirty="0" err="1"/>
              <a:t>ADaM</a:t>
            </a:r>
            <a:r>
              <a:rPr lang="fr-CH" dirty="0"/>
              <a:t>, </a:t>
            </a:r>
            <a:r>
              <a:rPr lang="fr-CH" dirty="0" err="1"/>
              <a:t>Define</a:t>
            </a:r>
            <a:r>
              <a:rPr lang="fr-CH" dirty="0"/>
              <a:t>-XML </a:t>
            </a:r>
            <a:r>
              <a:rPr lang="fr-CH" dirty="0" err="1" smtClean="0"/>
              <a:t>Parigi</a:t>
            </a:r>
            <a:r>
              <a:rPr lang="fr-CH" dirty="0" smtClean="0"/>
              <a:t> 8-11 </a:t>
            </a:r>
            <a:r>
              <a:rPr lang="fr-CH" dirty="0" err="1" smtClean="0"/>
              <a:t>Marzo</a:t>
            </a:r>
            <a:endParaRPr lang="fr-CH" dirty="0"/>
          </a:p>
          <a:p>
            <a:r>
              <a:rPr lang="fr-CH" dirty="0" smtClean="0"/>
              <a:t>SDTM</a:t>
            </a:r>
            <a:r>
              <a:rPr lang="fr-CH" dirty="0"/>
              <a:t>, CDASH, and </a:t>
            </a:r>
            <a:r>
              <a:rPr lang="fr-CH" dirty="0" err="1"/>
              <a:t>ADaM</a:t>
            </a:r>
            <a:r>
              <a:rPr lang="fr-CH" dirty="0"/>
              <a:t> </a:t>
            </a:r>
            <a:r>
              <a:rPr lang="fr-CH" dirty="0" smtClean="0"/>
              <a:t>Brussels 6-9 </a:t>
            </a:r>
            <a:r>
              <a:rPr lang="fr-CH" dirty="0" err="1" smtClean="0"/>
              <a:t>Settembre</a:t>
            </a:r>
            <a:endParaRPr lang="fr-CH" dirty="0"/>
          </a:p>
          <a:p>
            <a:r>
              <a:rPr lang="fr-CH" dirty="0" smtClean="0"/>
              <a:t>SEND</a:t>
            </a:r>
            <a:r>
              <a:rPr lang="fr-CH" dirty="0"/>
              <a:t>, SDTM, </a:t>
            </a:r>
            <a:r>
              <a:rPr lang="fr-CH" dirty="0" err="1"/>
              <a:t>ADaM</a:t>
            </a:r>
            <a:r>
              <a:rPr lang="fr-CH" dirty="0"/>
              <a:t>, &amp; </a:t>
            </a:r>
            <a:r>
              <a:rPr lang="fr-CH" dirty="0" err="1"/>
              <a:t>Define</a:t>
            </a:r>
            <a:r>
              <a:rPr lang="fr-CH" dirty="0"/>
              <a:t>-XML training in </a:t>
            </a:r>
            <a:r>
              <a:rPr lang="fr-CH" dirty="0" err="1"/>
              <a:t>Copenhagen</a:t>
            </a:r>
            <a:r>
              <a:rPr lang="fr-CH" dirty="0"/>
              <a:t> </a:t>
            </a:r>
            <a:r>
              <a:rPr lang="fr-CH" dirty="0" smtClean="0"/>
              <a:t>3-11 </a:t>
            </a:r>
            <a:r>
              <a:rPr lang="fr-CH" dirty="0" err="1" smtClean="0"/>
              <a:t>Ottobre</a:t>
            </a:r>
            <a:r>
              <a:rPr lang="fr-CH" dirty="0" smtClean="0"/>
              <a:t> </a:t>
            </a:r>
            <a:endParaRPr lang="fr-CH" dirty="0"/>
          </a:p>
          <a:p>
            <a:r>
              <a:rPr lang="fr-CH" dirty="0" smtClean="0"/>
              <a:t>SDTM</a:t>
            </a:r>
            <a:r>
              <a:rPr lang="fr-CH" dirty="0"/>
              <a:t>, </a:t>
            </a:r>
            <a:r>
              <a:rPr lang="fr-CH" dirty="0" err="1"/>
              <a:t>ADaM</a:t>
            </a:r>
            <a:r>
              <a:rPr lang="fr-CH" dirty="0"/>
              <a:t>, and </a:t>
            </a:r>
            <a:r>
              <a:rPr lang="fr-CH" dirty="0" err="1"/>
              <a:t>Define</a:t>
            </a:r>
            <a:r>
              <a:rPr lang="fr-CH" dirty="0"/>
              <a:t>-XML training in </a:t>
            </a:r>
            <a:r>
              <a:rPr lang="fr-CH" dirty="0" err="1"/>
              <a:t>Eschborn</a:t>
            </a:r>
            <a:r>
              <a:rPr lang="fr-CH" dirty="0"/>
              <a:t> (Frankfurt), </a:t>
            </a:r>
            <a:r>
              <a:rPr lang="fr-CH" dirty="0" smtClean="0"/>
              <a:t>Germania </a:t>
            </a:r>
            <a:r>
              <a:rPr lang="fr-CH" dirty="0"/>
              <a:t>14-17 </a:t>
            </a:r>
            <a:r>
              <a:rPr lang="fr-CH" dirty="0" err="1" smtClean="0"/>
              <a:t>Giugno</a:t>
            </a:r>
            <a:endParaRPr lang="fr-CH" dirty="0" smtClean="0"/>
          </a:p>
          <a:p>
            <a:pPr marL="0" indent="0">
              <a:buNone/>
            </a:pPr>
            <a:r>
              <a:rPr lang="fr-CH" dirty="0" smtClean="0"/>
              <a:t>+++ Online courses </a:t>
            </a:r>
          </a:p>
          <a:p>
            <a:pPr marL="0" indent="0">
              <a:buNone/>
            </a:pPr>
            <a:endParaRPr lang="en-GB" dirty="0"/>
          </a:p>
          <a:p>
            <a:endParaRPr lang="en-GB" dirty="0"/>
          </a:p>
          <a:p>
            <a:endParaRPr lang="en-GB" dirty="0"/>
          </a:p>
          <a:p>
            <a:pPr marL="0" indent="0">
              <a:buNone/>
            </a:pPr>
            <a:endParaRPr lang="fr-CH"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435" y="1592788"/>
            <a:ext cx="6534150"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1632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1232452"/>
            <a:ext cx="7662987" cy="4055165"/>
          </a:xfrm>
        </p:spPr>
        <p:txBody>
          <a:bodyPr/>
          <a:lstStyle/>
          <a:p>
            <a:pPr marL="0" indent="0">
              <a:buNone/>
            </a:pPr>
            <a:r>
              <a:rPr lang="fr-CH" b="1" dirty="0" err="1" smtClean="0"/>
              <a:t>Prossimi</a:t>
            </a:r>
            <a:r>
              <a:rPr lang="fr-CH" b="1" dirty="0" smtClean="0"/>
              <a:t> </a:t>
            </a:r>
            <a:r>
              <a:rPr lang="fr-CH" b="1" dirty="0" err="1" smtClean="0"/>
              <a:t>Webinars</a:t>
            </a:r>
            <a:r>
              <a:rPr lang="fr-CH" b="1" dirty="0" smtClean="0"/>
              <a:t> </a:t>
            </a:r>
            <a:r>
              <a:rPr lang="fr-CH" b="1" dirty="0" err="1" smtClean="0"/>
              <a:t>gratuiti</a:t>
            </a:r>
            <a:r>
              <a:rPr lang="fr-CH" b="1" dirty="0" smtClean="0"/>
              <a:t> o </a:t>
            </a:r>
            <a:r>
              <a:rPr lang="fr-CH" b="1" dirty="0" err="1" smtClean="0"/>
              <a:t>riservati</a:t>
            </a:r>
            <a:r>
              <a:rPr lang="fr-CH" b="1" dirty="0" smtClean="0"/>
              <a:t> ai </a:t>
            </a:r>
            <a:r>
              <a:rPr lang="fr-CH" b="1" dirty="0" err="1" smtClean="0"/>
              <a:t>membri</a:t>
            </a:r>
            <a:r>
              <a:rPr lang="fr-CH" b="1" dirty="0" smtClean="0"/>
              <a:t> di CDISC</a:t>
            </a:r>
          </a:p>
          <a:p>
            <a:pPr marL="0" indent="0">
              <a:buNone/>
            </a:pPr>
            <a:r>
              <a:rPr lang="fr-CH" b="1" dirty="0">
                <a:hlinkClick r:id="rId2"/>
              </a:rPr>
              <a:t>http://</a:t>
            </a:r>
            <a:r>
              <a:rPr lang="fr-CH" b="1" dirty="0" smtClean="0">
                <a:hlinkClick r:id="rId2"/>
              </a:rPr>
              <a:t>www.cdisc.org/webinars</a:t>
            </a:r>
            <a:endParaRPr lang="fr-CH" b="1" dirty="0" smtClean="0"/>
          </a:p>
          <a:p>
            <a:pPr>
              <a:buFont typeface="Arial" panose="020B0604020202020204" pitchFamily="34" charset="0"/>
              <a:buChar char="•"/>
            </a:pPr>
            <a:r>
              <a:rPr lang="fr-CH" b="1" dirty="0" smtClean="0"/>
              <a:t>14 </a:t>
            </a:r>
            <a:r>
              <a:rPr lang="fr-CH" b="1" dirty="0" err="1" smtClean="0"/>
              <a:t>Gennaio</a:t>
            </a:r>
            <a:r>
              <a:rPr lang="fr-CH" b="1" dirty="0"/>
              <a:t>: Standards Updates and Additions </a:t>
            </a:r>
            <a:endParaRPr lang="fr-CH" b="1" dirty="0" smtClean="0"/>
          </a:p>
          <a:p>
            <a:pPr>
              <a:buFont typeface="Arial" panose="020B0604020202020204" pitchFamily="34" charset="0"/>
              <a:buChar char="•"/>
            </a:pPr>
            <a:r>
              <a:rPr lang="fr-CH" b="1" dirty="0" smtClean="0"/>
              <a:t>28 </a:t>
            </a:r>
            <a:r>
              <a:rPr lang="fr-CH" b="1" dirty="0" err="1" smtClean="0"/>
              <a:t>Gennaio</a:t>
            </a:r>
            <a:r>
              <a:rPr lang="fr-CH" b="1" dirty="0" smtClean="0"/>
              <a:t>: </a:t>
            </a:r>
            <a:r>
              <a:rPr lang="en-GB" b="1" dirty="0"/>
              <a:t>Legacy Studies Submission Automation Using </a:t>
            </a:r>
            <a:r>
              <a:rPr lang="en-GB" b="1" dirty="0" smtClean="0"/>
              <a:t>Metadata (solo </a:t>
            </a:r>
            <a:r>
              <a:rPr lang="en-GB" b="1" dirty="0" err="1" smtClean="0"/>
              <a:t>membri</a:t>
            </a:r>
            <a:r>
              <a:rPr lang="en-GB" b="1" dirty="0" smtClean="0"/>
              <a:t>)</a:t>
            </a:r>
          </a:p>
          <a:p>
            <a:pPr>
              <a:buFont typeface="Arial" panose="020B0604020202020204" pitchFamily="34" charset="0"/>
              <a:buChar char="•"/>
            </a:pPr>
            <a:r>
              <a:rPr lang="fr-CH" b="1" dirty="0" smtClean="0"/>
              <a:t>25 </a:t>
            </a:r>
            <a:r>
              <a:rPr lang="fr-CH" b="1" dirty="0" err="1" smtClean="0"/>
              <a:t>febbraio</a:t>
            </a:r>
            <a:r>
              <a:rPr lang="fr-CH" b="1" dirty="0" smtClean="0"/>
              <a:t>: LOINC (solo </a:t>
            </a:r>
            <a:r>
              <a:rPr lang="fr-CH" b="1" dirty="0" err="1" smtClean="0"/>
              <a:t>membri</a:t>
            </a:r>
            <a:r>
              <a:rPr lang="fr-CH" b="1" dirty="0" smtClean="0"/>
              <a:t>)</a:t>
            </a:r>
          </a:p>
          <a:p>
            <a:pPr marL="0" indent="0">
              <a:buNone/>
            </a:pPr>
            <a:endParaRPr lang="fr-CH" b="1" dirty="0" smtClean="0"/>
          </a:p>
          <a:p>
            <a:endParaRPr lang="en-GB" dirty="0"/>
          </a:p>
          <a:p>
            <a:endParaRPr lang="en-GB" dirty="0"/>
          </a:p>
          <a:p>
            <a:pPr marL="0" indent="0">
              <a:buNone/>
            </a:pPr>
            <a:endParaRPr lang="fr-CH" dirty="0"/>
          </a:p>
        </p:txBody>
      </p:sp>
    </p:spTree>
    <p:extLst>
      <p:ext uri="{BB962C8B-B14F-4D97-AF65-F5344CB8AC3E}">
        <p14:creationId xmlns:p14="http://schemas.microsoft.com/office/powerpoint/2010/main" val="3372515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1232452"/>
            <a:ext cx="7662987" cy="4055165"/>
          </a:xfrm>
        </p:spPr>
        <p:txBody>
          <a:bodyPr/>
          <a:lstStyle/>
          <a:p>
            <a:pPr marL="0" indent="0">
              <a:buNone/>
            </a:pPr>
            <a:r>
              <a:rPr lang="fr-CH" b="1" dirty="0" smtClean="0"/>
              <a:t>Standards in </a:t>
            </a:r>
            <a:r>
              <a:rPr lang="fr-CH" b="1" dirty="0" err="1" smtClean="0"/>
              <a:t>fase</a:t>
            </a:r>
            <a:r>
              <a:rPr lang="fr-CH" b="1" dirty="0" smtClean="0"/>
              <a:t> di </a:t>
            </a:r>
            <a:r>
              <a:rPr lang="fr-CH" b="1" dirty="0" err="1" smtClean="0"/>
              <a:t>Sviluppo</a:t>
            </a:r>
            <a:endParaRPr lang="fr-CH" b="1" dirty="0" smtClean="0"/>
          </a:p>
          <a:p>
            <a:r>
              <a:rPr lang="fr-CH" b="1" dirty="0" smtClean="0"/>
              <a:t>SDTM IG 3.3</a:t>
            </a:r>
          </a:p>
          <a:p>
            <a:r>
              <a:rPr lang="fr-CH" b="1" dirty="0" err="1" smtClean="0"/>
              <a:t>ADaM</a:t>
            </a:r>
            <a:r>
              <a:rPr lang="fr-CH" b="1" dirty="0" smtClean="0"/>
              <a:t> IG 1.2</a:t>
            </a:r>
          </a:p>
          <a:p>
            <a:r>
              <a:rPr lang="fr-CH" b="1" dirty="0" err="1" smtClean="0"/>
              <a:t>Therapeutic</a:t>
            </a:r>
            <a:r>
              <a:rPr lang="fr-CH" b="1" dirty="0" smtClean="0"/>
              <a:t> Area User Guide (</a:t>
            </a:r>
            <a:r>
              <a:rPr lang="fr-CH" b="1" dirty="0" err="1" smtClean="0"/>
              <a:t>recenti</a:t>
            </a:r>
            <a:r>
              <a:rPr lang="fr-CH" b="1" dirty="0" smtClean="0"/>
              <a:t> update)</a:t>
            </a:r>
          </a:p>
          <a:p>
            <a:pPr lvl="1"/>
            <a:r>
              <a:rPr lang="fr-CH" b="1" dirty="0" err="1" smtClean="0"/>
              <a:t>Breast</a:t>
            </a:r>
            <a:r>
              <a:rPr lang="fr-CH" b="1" dirty="0" smtClean="0"/>
              <a:t> Cancer (</a:t>
            </a:r>
            <a:r>
              <a:rPr lang="fr-CH" b="1" dirty="0" err="1" smtClean="0"/>
              <a:t>draft</a:t>
            </a:r>
            <a:r>
              <a:rPr lang="fr-CH" b="1" dirty="0" smtClean="0"/>
              <a:t> public </a:t>
            </a:r>
            <a:r>
              <a:rPr lang="fr-CH" b="1" dirty="0" err="1" smtClean="0"/>
              <a:t>review</a:t>
            </a:r>
            <a:r>
              <a:rPr lang="fr-CH" b="1" dirty="0" smtClean="0"/>
              <a:t> </a:t>
            </a:r>
            <a:r>
              <a:rPr lang="fr-CH" b="1" dirty="0" err="1" smtClean="0"/>
              <a:t>settimana</a:t>
            </a:r>
            <a:r>
              <a:rPr lang="fr-CH" b="1" dirty="0" smtClean="0"/>
              <a:t> </a:t>
            </a:r>
            <a:r>
              <a:rPr lang="fr-CH" b="1" dirty="0" err="1" smtClean="0"/>
              <a:t>scorsa</a:t>
            </a:r>
            <a:r>
              <a:rPr lang="fr-CH" b="1" dirty="0" smtClean="0"/>
              <a:t>)</a:t>
            </a:r>
          </a:p>
          <a:p>
            <a:pPr lvl="1"/>
            <a:r>
              <a:rPr lang="en-GB" b="1" dirty="0" smtClean="0"/>
              <a:t>Traumatic </a:t>
            </a:r>
            <a:r>
              <a:rPr lang="en-GB" b="1" dirty="0"/>
              <a:t>Brain </a:t>
            </a:r>
            <a:r>
              <a:rPr lang="en-GB" b="1" dirty="0" smtClean="0"/>
              <a:t>Injury</a:t>
            </a:r>
            <a:endParaRPr lang="fr-CH" b="1" dirty="0" smtClean="0"/>
          </a:p>
          <a:p>
            <a:endParaRPr lang="fr-CH" b="1" dirty="0" smtClean="0"/>
          </a:p>
          <a:p>
            <a:endParaRPr lang="en-GB" dirty="0"/>
          </a:p>
          <a:p>
            <a:pPr marL="0" indent="0">
              <a:buNone/>
            </a:pPr>
            <a:endParaRPr lang="fr-CH" dirty="0"/>
          </a:p>
        </p:txBody>
      </p:sp>
    </p:spTree>
    <p:extLst>
      <p:ext uri="{BB962C8B-B14F-4D97-AF65-F5344CB8AC3E}">
        <p14:creationId xmlns:p14="http://schemas.microsoft.com/office/powerpoint/2010/main" val="36536337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1232452"/>
            <a:ext cx="7662987" cy="4055165"/>
          </a:xfrm>
        </p:spPr>
        <p:txBody>
          <a:bodyPr/>
          <a:lstStyle/>
          <a:p>
            <a:pPr marL="0" indent="0">
              <a:buNone/>
            </a:pPr>
            <a:r>
              <a:rPr lang="fr-CH" b="1" dirty="0" smtClean="0"/>
              <a:t>Standards for Public </a:t>
            </a:r>
            <a:r>
              <a:rPr lang="fr-CH" b="1" dirty="0" err="1"/>
              <a:t>R</a:t>
            </a:r>
            <a:r>
              <a:rPr lang="fr-CH" b="1" dirty="0" err="1" smtClean="0"/>
              <a:t>eview</a:t>
            </a:r>
            <a:endParaRPr lang="fr-CH" b="1" dirty="0" smtClean="0"/>
          </a:p>
          <a:p>
            <a:endParaRPr lang="en-GB" dirty="0"/>
          </a:p>
          <a:p>
            <a:pPr marL="0" indent="0">
              <a:buNone/>
            </a:pPr>
            <a:endParaRPr lang="fr-CH"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50" y="1814515"/>
            <a:ext cx="7762875" cy="1812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1642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63067"/>
            <a:ext cx="7448550" cy="634779"/>
          </a:xfrm>
        </p:spPr>
        <p:txBody>
          <a:bodyPr/>
          <a:lstStyle/>
          <a:p>
            <a:r>
              <a:rPr lang="it-IT" dirty="0" smtClean="0"/>
              <a:t>News </a:t>
            </a:r>
            <a:r>
              <a:rPr lang="it-IT" dirty="0"/>
              <a:t>dal mondo </a:t>
            </a:r>
            <a:r>
              <a:rPr lang="it-IT" dirty="0" smtClean="0"/>
              <a:t>CDISC (e non)</a:t>
            </a:r>
            <a:r>
              <a:rPr lang="en-GB" dirty="0" smtClean="0"/>
              <a:t>	</a:t>
            </a:r>
            <a:endParaRPr lang="en-GB" dirty="0"/>
          </a:p>
        </p:txBody>
      </p:sp>
      <p:sp>
        <p:nvSpPr>
          <p:cNvPr id="6" name="Content Placeholder 2"/>
          <p:cNvSpPr>
            <a:spLocks noGrp="1"/>
          </p:cNvSpPr>
          <p:nvPr>
            <p:ph idx="1"/>
          </p:nvPr>
        </p:nvSpPr>
        <p:spPr>
          <a:xfrm>
            <a:off x="1003938" y="1175302"/>
            <a:ext cx="7662987" cy="4055165"/>
          </a:xfrm>
        </p:spPr>
        <p:txBody>
          <a:bodyPr/>
          <a:lstStyle/>
          <a:p>
            <a:pPr marL="0" indent="0">
              <a:buNone/>
            </a:pPr>
            <a:r>
              <a:rPr lang="fr-CH" b="1" dirty="0" smtClean="0"/>
              <a:t>FDA </a:t>
            </a:r>
            <a:r>
              <a:rPr lang="fr-CH" b="1" dirty="0" err="1" smtClean="0"/>
              <a:t>Technical</a:t>
            </a:r>
            <a:r>
              <a:rPr lang="fr-CH" b="1" dirty="0" smtClean="0"/>
              <a:t> </a:t>
            </a:r>
            <a:r>
              <a:rPr lang="fr-CH" b="1" dirty="0" err="1" smtClean="0"/>
              <a:t>Conformance</a:t>
            </a:r>
            <a:r>
              <a:rPr lang="fr-CH" b="1" dirty="0" smtClean="0"/>
              <a:t> Guide </a:t>
            </a:r>
          </a:p>
          <a:p>
            <a:pPr marL="0" indent="0">
              <a:buNone/>
            </a:pPr>
            <a:r>
              <a:rPr lang="fr-CH" b="1" dirty="0" smtClean="0"/>
              <a:t>(update </a:t>
            </a:r>
            <a:r>
              <a:rPr lang="fr-CH" b="1" dirty="0" err="1" smtClean="0"/>
              <a:t>ottobre</a:t>
            </a:r>
            <a:r>
              <a:rPr lang="fr-CH" b="1" dirty="0" smtClean="0"/>
              <a:t> 2015)</a:t>
            </a:r>
          </a:p>
          <a:p>
            <a:pPr marL="0" indent="0">
              <a:buNone/>
            </a:pPr>
            <a:r>
              <a:rPr lang="fr-CH" sz="2000" dirty="0">
                <a:hlinkClick r:id="rId2"/>
              </a:rPr>
              <a:t>http://</a:t>
            </a:r>
            <a:r>
              <a:rPr lang="fr-CH" sz="2000" dirty="0" smtClean="0">
                <a:hlinkClick r:id="rId2"/>
              </a:rPr>
              <a:t>www.fda.gov/downloads/ForIndustry/DataStandards/StudyDataStandards/UCM384744.pdf</a:t>
            </a:r>
            <a:endParaRPr lang="fr-CH" dirty="0" smtClean="0"/>
          </a:p>
          <a:p>
            <a:pPr marL="0" indent="0">
              <a:buNone/>
            </a:pPr>
            <a:r>
              <a:rPr lang="en-GB" sz="2000" dirty="0"/>
              <a:t>4.1.2.10 Software Programs</a:t>
            </a:r>
          </a:p>
          <a:p>
            <a:pPr marL="0" indent="0">
              <a:buNone/>
            </a:pPr>
            <a:r>
              <a:rPr lang="en-GB" sz="1600" dirty="0"/>
              <a:t>Sponsors should provide the software programs used to create all </a:t>
            </a:r>
            <a:r>
              <a:rPr lang="en-GB" sz="1600" dirty="0" err="1"/>
              <a:t>ADaM</a:t>
            </a:r>
            <a:r>
              <a:rPr lang="en-GB" sz="1600" dirty="0"/>
              <a:t> datasets along with the tables and figures associated with primary and secondary efficacy analyses in order to help reviewers to better understand how the datasets, tables and figures were created. The specific software utilized should be specified in the ADRG. The main purpose of requesting the submission of these programs is to understand the process by which the variables for the respective analyses were created and to confirm the analysis algorithms. </a:t>
            </a:r>
            <a:r>
              <a:rPr lang="en-GB" sz="2000" b="1" dirty="0"/>
              <a:t>Therefore, it is not necessary to submit the programs in a format or content that allows the FDA to directly run the program under its given environment.</a:t>
            </a:r>
            <a:r>
              <a:rPr lang="en-GB" sz="1600" dirty="0"/>
              <a:t> Any submitted programs (scripts) generated by an analysis tool should be provided as ASCII text files or PDF files, e.g., </a:t>
            </a:r>
            <a:r>
              <a:rPr lang="en-GB" sz="1600" dirty="0" err="1"/>
              <a:t>adsl.sas</a:t>
            </a:r>
            <a:r>
              <a:rPr lang="en-GB" sz="1600" dirty="0"/>
              <a:t> should be submitted as either adsl.txt or adsl.pdf.</a:t>
            </a:r>
            <a:endParaRPr lang="fr-CH" sz="1600" dirty="0"/>
          </a:p>
          <a:p>
            <a:endParaRPr lang="en-GB" dirty="0"/>
          </a:p>
          <a:p>
            <a:pPr marL="0" indent="0">
              <a:buNone/>
            </a:pPr>
            <a:endParaRPr lang="fr-CH" dirty="0"/>
          </a:p>
        </p:txBody>
      </p:sp>
    </p:spTree>
    <p:extLst>
      <p:ext uri="{BB962C8B-B14F-4D97-AF65-F5344CB8AC3E}">
        <p14:creationId xmlns:p14="http://schemas.microsoft.com/office/powerpoint/2010/main" val="33937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a:t>
            </a:fld>
            <a:endParaRPr lang="en-US" smtClean="0"/>
          </a:p>
        </p:txBody>
      </p:sp>
      <p:sp>
        <p:nvSpPr>
          <p:cNvPr id="9220" name="Title 5"/>
          <p:cNvSpPr>
            <a:spLocks noGrp="1"/>
          </p:cNvSpPr>
          <p:nvPr>
            <p:ph type="title"/>
          </p:nvPr>
        </p:nvSpPr>
        <p:spPr>
          <a:xfrm>
            <a:off x="1379538" y="2735121"/>
            <a:ext cx="7231062" cy="1362075"/>
          </a:xfrm>
        </p:spPr>
        <p:txBody>
          <a:bodyPr/>
          <a:lstStyle/>
          <a:p>
            <a:r>
              <a:rPr lang="en-US" sz="3600" dirty="0"/>
              <a:t>CDISC </a:t>
            </a:r>
            <a:r>
              <a:rPr lang="en-US" sz="3600" dirty="0" smtClean="0"/>
              <a:t>Italian User Network </a:t>
            </a:r>
            <a:r>
              <a:rPr lang="en-US" sz="3600" dirty="0" smtClean="0"/>
              <a:t>TC</a:t>
            </a:r>
            <a:br>
              <a:rPr lang="en-US" sz="3600" dirty="0" smtClean="0"/>
            </a:br>
            <a:r>
              <a:rPr lang="en-US" sz="3600" dirty="0" smtClean="0"/>
              <a:t>16 </a:t>
            </a:r>
            <a:r>
              <a:rPr lang="en-US" sz="3600" dirty="0" err="1" smtClean="0"/>
              <a:t>Dicembre</a:t>
            </a:r>
            <a:r>
              <a:rPr lang="en-US" sz="3600" dirty="0" smtClean="0"/>
              <a:t> 2015</a:t>
            </a: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b="0" dirty="0" smtClean="0"/>
              <a:t>Angelo Tinazzi (Cytel Inc. – CDISC E3C member)</a:t>
            </a:r>
            <a:endParaRPr lang="en-US" sz="2400" b="0" dirty="0" smtClean="0"/>
          </a:p>
        </p:txBody>
      </p:sp>
      <p:sp>
        <p:nvSpPr>
          <p:cNvPr id="6" name="Text Placeholder 4"/>
          <p:cNvSpPr txBox="1">
            <a:spLocks/>
          </p:cNvSpPr>
          <p:nvPr/>
        </p:nvSpPr>
        <p:spPr bwMode="auto">
          <a:xfrm>
            <a:off x="1762740" y="2751686"/>
            <a:ext cx="6314460" cy="2334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a:solidFill>
                  <a:srgbClr val="4D4D4D"/>
                </a:solidFill>
                <a:latin typeface="+mn-lt"/>
                <a:ea typeface="+mn-ea"/>
                <a:cs typeface="+mn-cs"/>
              </a:defRPr>
            </a:lvl1pPr>
            <a:lvl2pPr marL="457200" indent="0" algn="l" rtl="0" eaLnBrk="0" fontAlgn="base" hangingPunct="0">
              <a:spcBef>
                <a:spcPct val="20000"/>
              </a:spcBef>
              <a:spcAft>
                <a:spcPct val="0"/>
              </a:spcAft>
              <a:buClr>
                <a:schemeClr val="accent1"/>
              </a:buClr>
              <a:buFont typeface="Wingdings" pitchFamily="2" charset="2"/>
              <a:buNone/>
              <a:defRPr sz="1800">
                <a:solidFill>
                  <a:srgbClr val="606060"/>
                </a:solidFill>
                <a:latin typeface="+mn-lt"/>
              </a:defRPr>
            </a:lvl2pPr>
            <a:lvl3pPr marL="914400" indent="0" algn="l" rtl="0" eaLnBrk="0" fontAlgn="base" hangingPunct="0">
              <a:spcBef>
                <a:spcPct val="20000"/>
              </a:spcBef>
              <a:spcAft>
                <a:spcPct val="0"/>
              </a:spcAft>
              <a:buClr>
                <a:schemeClr val="accent1"/>
              </a:buClr>
              <a:buNone/>
              <a:defRPr sz="1600">
                <a:solidFill>
                  <a:srgbClr val="606060"/>
                </a:solidFill>
                <a:latin typeface="+mn-lt"/>
              </a:defRPr>
            </a:lvl3pPr>
            <a:lvl4pPr marL="1371600" indent="0" algn="l" rtl="0" eaLnBrk="0" fontAlgn="base" hangingPunct="0">
              <a:spcBef>
                <a:spcPct val="20000"/>
              </a:spcBef>
              <a:spcAft>
                <a:spcPct val="0"/>
              </a:spcAft>
              <a:buClr>
                <a:schemeClr val="accent1"/>
              </a:buClr>
              <a:buNone/>
              <a:defRPr sz="1400">
                <a:solidFill>
                  <a:srgbClr val="606060"/>
                </a:solidFill>
                <a:latin typeface="+mn-lt"/>
              </a:defRPr>
            </a:lvl4pPr>
            <a:lvl5pPr marL="1828800" indent="0" algn="l" rtl="0" eaLnBrk="0" fontAlgn="base" hangingPunct="0">
              <a:spcBef>
                <a:spcPct val="20000"/>
              </a:spcBef>
              <a:spcAft>
                <a:spcPct val="0"/>
              </a:spcAft>
              <a:buNone/>
              <a:defRPr sz="1400">
                <a:solidFill>
                  <a:srgbClr val="606060"/>
                </a:solidFill>
                <a:latin typeface="+mn-lt"/>
              </a:defRPr>
            </a:lvl5pPr>
            <a:lvl6pPr marL="2286000" indent="0" algn="l" rtl="0" fontAlgn="base">
              <a:spcBef>
                <a:spcPct val="20000"/>
              </a:spcBef>
              <a:spcAft>
                <a:spcPct val="0"/>
              </a:spcAft>
              <a:buNone/>
              <a:defRPr sz="1400">
                <a:solidFill>
                  <a:srgbClr val="292929"/>
                </a:solidFill>
                <a:latin typeface="+mn-lt"/>
              </a:defRPr>
            </a:lvl6pPr>
            <a:lvl7pPr marL="2743200" indent="0" algn="l" rtl="0" fontAlgn="base">
              <a:spcBef>
                <a:spcPct val="20000"/>
              </a:spcBef>
              <a:spcAft>
                <a:spcPct val="0"/>
              </a:spcAft>
              <a:buNone/>
              <a:defRPr sz="1400">
                <a:solidFill>
                  <a:srgbClr val="292929"/>
                </a:solidFill>
                <a:latin typeface="+mn-lt"/>
              </a:defRPr>
            </a:lvl7pPr>
            <a:lvl8pPr marL="3200400" indent="0" algn="l" rtl="0" fontAlgn="base">
              <a:spcBef>
                <a:spcPct val="20000"/>
              </a:spcBef>
              <a:spcAft>
                <a:spcPct val="0"/>
              </a:spcAft>
              <a:buNone/>
              <a:defRPr sz="1400">
                <a:solidFill>
                  <a:srgbClr val="292929"/>
                </a:solidFill>
                <a:latin typeface="+mn-lt"/>
              </a:defRPr>
            </a:lvl8pPr>
            <a:lvl9pPr marL="3657600" indent="0" algn="l" rtl="0" fontAlgn="base">
              <a:spcBef>
                <a:spcPct val="20000"/>
              </a:spcBef>
              <a:spcAft>
                <a:spcPct val="0"/>
              </a:spcAft>
              <a:buNone/>
              <a:defRPr sz="1400">
                <a:solidFill>
                  <a:srgbClr val="292929"/>
                </a:solidFill>
                <a:latin typeface="+mn-lt"/>
              </a:defRPr>
            </a:lvl9pPr>
          </a:lstStyle>
          <a:p>
            <a:endParaRPr lang="en-US" sz="1000" dirty="0" smtClean="0">
              <a:latin typeface="Arial" charset="0"/>
            </a:endParaRPr>
          </a:p>
        </p:txBody>
      </p:sp>
    </p:spTree>
    <p:extLst>
      <p:ext uri="{BB962C8B-B14F-4D97-AF65-F5344CB8AC3E}">
        <p14:creationId xmlns:p14="http://schemas.microsoft.com/office/powerpoint/2010/main" val="3094108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48658"/>
            <a:ext cx="7448550" cy="650682"/>
          </a:xfrm>
        </p:spPr>
        <p:txBody>
          <a:bodyPr/>
          <a:lstStyle/>
          <a:p>
            <a:r>
              <a:rPr lang="en-GB" dirty="0" smtClean="0"/>
              <a:t/>
            </a:r>
            <a:br>
              <a:rPr lang="en-GB" dirty="0" smtClean="0"/>
            </a:br>
            <a:r>
              <a:rPr lang="en-GB" dirty="0"/>
              <a:t/>
            </a:r>
            <a:br>
              <a:rPr lang="en-GB" dirty="0"/>
            </a:br>
            <a:r>
              <a:rPr lang="it-IT" dirty="0" smtClean="0"/>
              <a:t>Prossima TC </a:t>
            </a:r>
            <a:r>
              <a:rPr lang="en-GB" dirty="0" smtClean="0"/>
              <a:t>	</a:t>
            </a:r>
            <a:endParaRPr lang="en-GB" dirty="0"/>
          </a:p>
        </p:txBody>
      </p:sp>
      <p:sp>
        <p:nvSpPr>
          <p:cNvPr id="3" name="Content Placeholder 2"/>
          <p:cNvSpPr>
            <a:spLocks noGrp="1"/>
          </p:cNvSpPr>
          <p:nvPr>
            <p:ph idx="1"/>
          </p:nvPr>
        </p:nvSpPr>
        <p:spPr>
          <a:xfrm>
            <a:off x="1053547" y="1120478"/>
            <a:ext cx="7307262" cy="4800600"/>
          </a:xfrm>
        </p:spPr>
        <p:txBody>
          <a:bodyPr/>
          <a:lstStyle/>
          <a:p>
            <a:r>
              <a:rPr lang="fr-CH" dirty="0" err="1" smtClean="0"/>
              <a:t>Mercoledi</a:t>
            </a:r>
            <a:r>
              <a:rPr lang="fr-CH" dirty="0" smtClean="0"/>
              <a:t>’ 20 </a:t>
            </a:r>
            <a:r>
              <a:rPr lang="fr-CH" dirty="0" err="1" smtClean="0"/>
              <a:t>Gennaio</a:t>
            </a:r>
            <a:r>
              <a:rPr lang="fr-CH" dirty="0" smtClean="0"/>
              <a:t> h 12-13</a:t>
            </a:r>
          </a:p>
          <a:p>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1" y="1693722"/>
            <a:ext cx="7677149" cy="443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2690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48658"/>
            <a:ext cx="7448550" cy="650682"/>
          </a:xfrm>
        </p:spPr>
        <p:txBody>
          <a:bodyPr/>
          <a:lstStyle/>
          <a:p>
            <a:r>
              <a:rPr lang="en-GB" dirty="0" smtClean="0"/>
              <a:t/>
            </a:r>
            <a:br>
              <a:rPr lang="en-GB" dirty="0" smtClean="0"/>
            </a:br>
            <a:r>
              <a:rPr lang="en-GB" dirty="0"/>
              <a:t/>
            </a:r>
            <a:br>
              <a:rPr lang="en-GB" dirty="0"/>
            </a:br>
            <a:r>
              <a:rPr lang="it-IT" dirty="0" smtClean="0"/>
              <a:t>Varie </a:t>
            </a:r>
            <a:r>
              <a:rPr lang="it-IT" dirty="0"/>
              <a:t>ed Eventuali</a:t>
            </a:r>
            <a:r>
              <a:rPr lang="en-GB" dirty="0" smtClean="0"/>
              <a:t>	</a:t>
            </a:r>
            <a:endParaRPr lang="en-GB" dirty="0"/>
          </a:p>
        </p:txBody>
      </p:sp>
      <p:sp>
        <p:nvSpPr>
          <p:cNvPr id="3" name="Content Placeholder 2"/>
          <p:cNvSpPr>
            <a:spLocks noGrp="1"/>
          </p:cNvSpPr>
          <p:nvPr>
            <p:ph idx="1"/>
          </p:nvPr>
        </p:nvSpPr>
        <p:spPr>
          <a:xfrm>
            <a:off x="1053547" y="1120478"/>
            <a:ext cx="7307262" cy="4800600"/>
          </a:xfrm>
        </p:spPr>
        <p:txBody>
          <a:bodyPr/>
          <a:lstStyle/>
          <a:p>
            <a:r>
              <a:rPr lang="fr-CH" dirty="0" err="1" smtClean="0"/>
              <a:t>Condivisione</a:t>
            </a:r>
            <a:r>
              <a:rPr lang="fr-CH" dirty="0" smtClean="0"/>
              <a:t> con CDISC lista </a:t>
            </a:r>
            <a:r>
              <a:rPr lang="fr-CH" dirty="0" err="1" smtClean="0"/>
              <a:t>indirizzi</a:t>
            </a:r>
            <a:r>
              <a:rPr lang="fr-CH" dirty="0" smtClean="0"/>
              <a:t> email / </a:t>
            </a:r>
            <a:r>
              <a:rPr lang="fr-CH" dirty="0" err="1" smtClean="0"/>
              <a:t>nominativi</a:t>
            </a:r>
            <a:endParaRPr lang="fr-CH" dirty="0" smtClean="0"/>
          </a:p>
          <a:p>
            <a:r>
              <a:rPr lang="fr-CH" dirty="0" err="1" smtClean="0"/>
              <a:t>Supporto</a:t>
            </a:r>
            <a:r>
              <a:rPr lang="fr-CH" dirty="0" smtClean="0"/>
              <a:t> TC, </a:t>
            </a:r>
            <a:r>
              <a:rPr lang="fr-CH" dirty="0" err="1" smtClean="0"/>
              <a:t>Webex</a:t>
            </a:r>
            <a:r>
              <a:rPr lang="fr-CH" dirty="0" smtClean="0"/>
              <a:t> (Cytel o a </a:t>
            </a:r>
            <a:r>
              <a:rPr lang="fr-CH" dirty="0" err="1" smtClean="0"/>
              <a:t>rotazione</a:t>
            </a:r>
            <a:r>
              <a:rPr lang="fr-CH" dirty="0" smtClean="0"/>
              <a:t> </a:t>
            </a:r>
            <a:r>
              <a:rPr lang="fr-CH" dirty="0" err="1" smtClean="0"/>
              <a:t>sistemi</a:t>
            </a:r>
            <a:r>
              <a:rPr lang="fr-CH" dirty="0" smtClean="0"/>
              <a:t> </a:t>
            </a:r>
            <a:r>
              <a:rPr lang="fr-CH" dirty="0" err="1" smtClean="0"/>
              <a:t>altre</a:t>
            </a:r>
            <a:r>
              <a:rPr lang="fr-CH" dirty="0" smtClean="0"/>
              <a:t> </a:t>
            </a:r>
            <a:r>
              <a:rPr lang="fr-CH" dirty="0" err="1" smtClean="0"/>
              <a:t>aziende</a:t>
            </a:r>
            <a:r>
              <a:rPr lang="fr-CH" dirty="0" smtClean="0"/>
              <a:t>), </a:t>
            </a:r>
            <a:r>
              <a:rPr lang="fr-CH" dirty="0" err="1"/>
              <a:t>a</a:t>
            </a:r>
            <a:r>
              <a:rPr lang="fr-CH" dirty="0" err="1" smtClean="0"/>
              <a:t>ltri</a:t>
            </a:r>
            <a:r>
              <a:rPr lang="fr-CH" dirty="0" smtClean="0"/>
              <a:t> </a:t>
            </a:r>
            <a:r>
              <a:rPr lang="fr-CH" dirty="0" err="1" smtClean="0"/>
              <a:t>servizi</a:t>
            </a:r>
            <a:r>
              <a:rPr lang="fr-CH" dirty="0" smtClean="0"/>
              <a:t> es. </a:t>
            </a:r>
            <a:r>
              <a:rPr lang="fr-CH" dirty="0" err="1" smtClean="0"/>
              <a:t>FreeConferenceCall</a:t>
            </a:r>
            <a:r>
              <a:rPr lang="fr-CH" dirty="0" smtClean="0"/>
              <a:t>, TeamViewer</a:t>
            </a:r>
          </a:p>
          <a:p>
            <a:r>
              <a:rPr lang="fr-CH" dirty="0" err="1" smtClean="0"/>
              <a:t>Potenziali</a:t>
            </a:r>
            <a:r>
              <a:rPr lang="fr-CH" dirty="0" smtClean="0"/>
              <a:t> </a:t>
            </a:r>
            <a:r>
              <a:rPr lang="fr-CH" dirty="0" err="1" smtClean="0"/>
              <a:t>Argomenti</a:t>
            </a:r>
            <a:r>
              <a:rPr lang="fr-CH" dirty="0" smtClean="0"/>
              <a:t> </a:t>
            </a:r>
            <a:r>
              <a:rPr lang="fr-CH" dirty="0" err="1" smtClean="0"/>
              <a:t>prossima</a:t>
            </a:r>
            <a:r>
              <a:rPr lang="fr-CH" dirty="0" smtClean="0"/>
              <a:t> TC</a:t>
            </a:r>
          </a:p>
          <a:p>
            <a:pPr lvl="1"/>
            <a:r>
              <a:rPr lang="fr-CH" dirty="0" err="1" smtClean="0"/>
              <a:t>Sommario</a:t>
            </a:r>
            <a:r>
              <a:rPr lang="fr-CH" dirty="0" smtClean="0"/>
              <a:t> CDISC </a:t>
            </a:r>
            <a:r>
              <a:rPr lang="fr-CH" dirty="0" err="1" smtClean="0"/>
              <a:t>Interchange</a:t>
            </a:r>
            <a:r>
              <a:rPr lang="fr-CH" dirty="0" smtClean="0"/>
              <a:t> (Chicago Novembre)</a:t>
            </a:r>
          </a:p>
          <a:p>
            <a:pPr lvl="1"/>
            <a:r>
              <a:rPr lang="fr-CH" dirty="0" err="1" smtClean="0"/>
              <a:t>ADaM</a:t>
            </a:r>
            <a:r>
              <a:rPr lang="fr-CH" dirty="0" smtClean="0"/>
              <a:t> Update</a:t>
            </a:r>
          </a:p>
          <a:p>
            <a:pPr lvl="1"/>
            <a:r>
              <a:rPr lang="fr-CH" dirty="0" smtClean="0"/>
              <a:t>SDTM Update</a:t>
            </a:r>
          </a:p>
          <a:p>
            <a:pPr lvl="1"/>
            <a:r>
              <a:rPr lang="fr-CH" dirty="0" err="1" smtClean="0"/>
              <a:t>Study</a:t>
            </a:r>
            <a:r>
              <a:rPr lang="fr-CH" dirty="0" smtClean="0"/>
              <a:t> Data </a:t>
            </a:r>
            <a:r>
              <a:rPr lang="fr-CH" dirty="0" err="1" smtClean="0"/>
              <a:t>Reviewer</a:t>
            </a:r>
            <a:r>
              <a:rPr lang="fr-CH" dirty="0" smtClean="0"/>
              <a:t> e </a:t>
            </a:r>
            <a:r>
              <a:rPr lang="fr-CH" dirty="0" err="1" smtClean="0"/>
              <a:t>Analysis</a:t>
            </a:r>
            <a:r>
              <a:rPr lang="fr-CH" dirty="0" smtClean="0"/>
              <a:t> </a:t>
            </a:r>
            <a:r>
              <a:rPr lang="fr-CH" dirty="0" err="1" smtClean="0"/>
              <a:t>Reviewer</a:t>
            </a:r>
            <a:r>
              <a:rPr lang="fr-CH" dirty="0" smtClean="0"/>
              <a:t> Guide</a:t>
            </a:r>
          </a:p>
          <a:p>
            <a:pPr lvl="1"/>
            <a:r>
              <a:rPr lang="fr-CH" dirty="0" err="1" smtClean="0"/>
              <a:t>Esperienze</a:t>
            </a:r>
            <a:r>
              <a:rPr lang="fr-CH" dirty="0" smtClean="0"/>
              <a:t> da </a:t>
            </a:r>
            <a:r>
              <a:rPr lang="fr-CH" dirty="0" err="1" smtClean="0"/>
              <a:t>Condividere</a:t>
            </a:r>
            <a:endParaRPr lang="fr-CH" dirty="0" smtClean="0"/>
          </a:p>
          <a:p>
            <a:pPr lvl="1"/>
            <a:r>
              <a:rPr lang="fr-CH" dirty="0" err="1" smtClean="0"/>
              <a:t>Volontari</a:t>
            </a:r>
            <a:r>
              <a:rPr lang="fr-CH" dirty="0" smtClean="0"/>
              <a:t>?</a:t>
            </a:r>
          </a:p>
          <a:p>
            <a:pPr lvl="1"/>
            <a:endParaRPr lang="en-GB" dirty="0"/>
          </a:p>
        </p:txBody>
      </p:sp>
    </p:spTree>
    <p:extLst>
      <p:ext uri="{BB962C8B-B14F-4D97-AF65-F5344CB8AC3E}">
        <p14:creationId xmlns:p14="http://schemas.microsoft.com/office/powerpoint/2010/main" val="13617434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3452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Agenda</a:t>
            </a:r>
            <a:endParaRPr lang="en-GB" dirty="0"/>
          </a:p>
        </p:txBody>
      </p:sp>
      <p:sp>
        <p:nvSpPr>
          <p:cNvPr id="5" name="Content Placeholder 4"/>
          <p:cNvSpPr>
            <a:spLocks noGrp="1"/>
          </p:cNvSpPr>
          <p:nvPr>
            <p:ph idx="1"/>
          </p:nvPr>
        </p:nvSpPr>
        <p:spPr/>
        <p:txBody>
          <a:bodyPr/>
          <a:lstStyle/>
          <a:p>
            <a:r>
              <a:rPr lang="it-IT" dirty="0" smtClean="0"/>
              <a:t>Obiettivi del CDISC User Network </a:t>
            </a:r>
            <a:r>
              <a:rPr lang="it-IT" dirty="0"/>
              <a:t>e Modalità di Funzionamento</a:t>
            </a:r>
          </a:p>
          <a:p>
            <a:r>
              <a:rPr lang="it-IT" dirty="0" smtClean="0"/>
              <a:t>Chi </a:t>
            </a:r>
            <a:r>
              <a:rPr lang="it-IT" dirty="0"/>
              <a:t>siamo, quanti siamo e feedback iniziali su domande ricevute</a:t>
            </a:r>
          </a:p>
          <a:p>
            <a:r>
              <a:rPr lang="it-IT" dirty="0" smtClean="0"/>
              <a:t>News </a:t>
            </a:r>
            <a:r>
              <a:rPr lang="it-IT" dirty="0"/>
              <a:t>dal mondo </a:t>
            </a:r>
            <a:r>
              <a:rPr lang="it-IT" dirty="0" smtClean="0"/>
              <a:t>CDISC</a:t>
            </a:r>
            <a:endParaRPr lang="it-IT" dirty="0"/>
          </a:p>
          <a:p>
            <a:r>
              <a:rPr lang="en-GB" dirty="0" err="1" smtClean="0"/>
              <a:t>Varie</a:t>
            </a:r>
            <a:r>
              <a:rPr lang="en-GB" dirty="0" smtClean="0"/>
              <a:t> </a:t>
            </a:r>
            <a:r>
              <a:rPr lang="en-GB" dirty="0" err="1" smtClean="0"/>
              <a:t>ed</a:t>
            </a:r>
            <a:r>
              <a:rPr lang="en-GB" dirty="0" smtClean="0"/>
              <a:t> </a:t>
            </a:r>
            <a:r>
              <a:rPr lang="en-GB" dirty="0" err="1" smtClean="0"/>
              <a:t>Eventuali</a:t>
            </a:r>
            <a:endParaRPr lang="en-GB" dirty="0"/>
          </a:p>
        </p:txBody>
      </p:sp>
    </p:spTree>
    <p:extLst>
      <p:ext uri="{BB962C8B-B14F-4D97-AF65-F5344CB8AC3E}">
        <p14:creationId xmlns:p14="http://schemas.microsoft.com/office/powerpoint/2010/main" val="576923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pPr marL="0" indent="0">
              <a:buNone/>
            </a:pPr>
            <a:r>
              <a:rPr lang="fr-CH" dirty="0"/>
              <a:t>U</a:t>
            </a:r>
            <a:r>
              <a:rPr lang="fr-CH" dirty="0" smtClean="0"/>
              <a:t>ser Network </a:t>
            </a:r>
            <a:r>
              <a:rPr lang="fr-CH" dirty="0" err="1"/>
              <a:t>O</a:t>
            </a:r>
            <a:r>
              <a:rPr lang="fr-CH" dirty="0" err="1" smtClean="0"/>
              <a:t>perational</a:t>
            </a:r>
            <a:r>
              <a:rPr lang="fr-CH" dirty="0" smtClean="0"/>
              <a:t> </a:t>
            </a:r>
            <a:r>
              <a:rPr lang="fr-CH" dirty="0" err="1" smtClean="0"/>
              <a:t>Procedure</a:t>
            </a:r>
            <a:r>
              <a:rPr lang="fr-CH" dirty="0" smtClean="0"/>
              <a:t> </a:t>
            </a:r>
            <a:r>
              <a:rPr lang="fr-CH" dirty="0"/>
              <a:t>(COP-011)</a:t>
            </a:r>
            <a:endParaRPr lang="fr-CH" dirty="0" smtClean="0"/>
          </a:p>
          <a:p>
            <a:pPr marL="0" indent="0">
              <a:buNone/>
            </a:pPr>
            <a:r>
              <a:rPr lang="fr-CH" sz="1400" dirty="0" smtClean="0"/>
              <a:t>http</a:t>
            </a:r>
            <a:r>
              <a:rPr lang="fr-CH" sz="1400" dirty="0"/>
              <a:t>://www.cdisc.org/bylaws-and-policies</a:t>
            </a:r>
          </a:p>
          <a:p>
            <a:pPr marL="0" indent="0">
              <a:buNone/>
            </a:pPr>
            <a:r>
              <a:rPr lang="fr-CH" i="1" dirty="0" err="1" smtClean="0"/>
              <a:t>Definire</a:t>
            </a:r>
            <a:r>
              <a:rPr lang="fr-CH" i="1" dirty="0" smtClean="0"/>
              <a:t> i </a:t>
            </a:r>
            <a:r>
              <a:rPr lang="fr-CH" i="1" dirty="0" err="1" smtClean="0"/>
              <a:t>ruoli</a:t>
            </a:r>
            <a:r>
              <a:rPr lang="fr-CH" i="1" dirty="0" smtClean="0"/>
              <a:t> e </a:t>
            </a:r>
            <a:r>
              <a:rPr lang="fr-CH" i="1" dirty="0" err="1" smtClean="0"/>
              <a:t>aspettative</a:t>
            </a:r>
            <a:r>
              <a:rPr lang="fr-CH" i="1" dirty="0" smtClean="0"/>
              <a:t> </a:t>
            </a:r>
            <a:r>
              <a:rPr lang="fr-CH" i="1" dirty="0" err="1"/>
              <a:t>t</a:t>
            </a:r>
            <a:r>
              <a:rPr lang="fr-CH" i="1" dirty="0" err="1" smtClean="0"/>
              <a:t>ra</a:t>
            </a:r>
            <a:r>
              <a:rPr lang="fr-CH" i="1" dirty="0" smtClean="0"/>
              <a:t> User Network (UN) e CDISC</a:t>
            </a:r>
            <a:endParaRPr lang="en-GB" i="1" dirty="0" smtClean="0"/>
          </a:p>
          <a:p>
            <a:pPr marL="0" indent="0">
              <a:buNone/>
            </a:pPr>
            <a:r>
              <a:rPr lang="en-GB" u="sng" dirty="0" err="1" smtClean="0"/>
              <a:t>Scopo</a:t>
            </a:r>
            <a:r>
              <a:rPr lang="en-GB" u="sng" dirty="0" smtClean="0"/>
              <a:t> e </a:t>
            </a:r>
            <a:r>
              <a:rPr lang="en-GB" u="sng" dirty="0" err="1" smtClean="0"/>
              <a:t>Benefici</a:t>
            </a:r>
            <a:endParaRPr lang="en-GB" u="sng" dirty="0"/>
          </a:p>
          <a:p>
            <a:r>
              <a:rPr lang="fr-CH" dirty="0" err="1" smtClean="0"/>
              <a:t>Condividere</a:t>
            </a:r>
            <a:r>
              <a:rPr lang="fr-CH" dirty="0" smtClean="0"/>
              <a:t> </a:t>
            </a:r>
            <a:r>
              <a:rPr lang="fr-CH" dirty="0" err="1" smtClean="0"/>
              <a:t>esperienze</a:t>
            </a:r>
            <a:r>
              <a:rPr lang="fr-CH" dirty="0" smtClean="0"/>
              <a:t> (</a:t>
            </a:r>
            <a:r>
              <a:rPr lang="fr-CH" dirty="0" err="1" smtClean="0"/>
              <a:t>implementazione</a:t>
            </a:r>
            <a:r>
              <a:rPr lang="fr-CH" dirty="0" smtClean="0"/>
              <a:t> CDISC)</a:t>
            </a:r>
            <a:endParaRPr lang="en-GB" dirty="0" smtClean="0"/>
          </a:p>
          <a:p>
            <a:pPr lvl="1"/>
            <a:r>
              <a:rPr lang="fr-CH" dirty="0" err="1" smtClean="0"/>
              <a:t>Discutere</a:t>
            </a:r>
            <a:r>
              <a:rPr lang="fr-CH" dirty="0" smtClean="0"/>
              <a:t> </a:t>
            </a:r>
            <a:r>
              <a:rPr lang="fr-CH" dirty="0" err="1" smtClean="0"/>
              <a:t>versioni</a:t>
            </a:r>
            <a:r>
              <a:rPr lang="fr-CH" dirty="0" smtClean="0"/>
              <a:t> </a:t>
            </a:r>
            <a:r>
              <a:rPr lang="fr-CH" dirty="0" err="1" smtClean="0"/>
              <a:t>finali</a:t>
            </a:r>
            <a:r>
              <a:rPr lang="fr-CH" dirty="0" smtClean="0"/>
              <a:t> e </a:t>
            </a:r>
            <a:r>
              <a:rPr lang="fr-CH" dirty="0" err="1" smtClean="0"/>
              <a:t>draft</a:t>
            </a:r>
            <a:r>
              <a:rPr lang="fr-CH" dirty="0" smtClean="0"/>
              <a:t> </a:t>
            </a:r>
            <a:r>
              <a:rPr lang="fr-CH" dirty="0" err="1" smtClean="0"/>
              <a:t>degli</a:t>
            </a:r>
            <a:r>
              <a:rPr lang="fr-CH" dirty="0" smtClean="0"/>
              <a:t> standard e </a:t>
            </a:r>
            <a:r>
              <a:rPr lang="fr-CH" dirty="0" err="1" smtClean="0"/>
              <a:t>fornire</a:t>
            </a:r>
            <a:r>
              <a:rPr lang="fr-CH" dirty="0" smtClean="0"/>
              <a:t> </a:t>
            </a:r>
            <a:r>
              <a:rPr lang="fr-CH" dirty="0" err="1" smtClean="0"/>
              <a:t>commmenti</a:t>
            </a:r>
            <a:r>
              <a:rPr lang="fr-CH" dirty="0" smtClean="0"/>
              <a:t> a CDISC</a:t>
            </a:r>
            <a:endParaRPr lang="en-GB" dirty="0"/>
          </a:p>
          <a:p>
            <a:pPr lvl="1"/>
            <a:r>
              <a:rPr lang="fr-CH" dirty="0" err="1" smtClean="0"/>
              <a:t>Discutere</a:t>
            </a:r>
            <a:r>
              <a:rPr lang="fr-CH" dirty="0" smtClean="0"/>
              <a:t> </a:t>
            </a:r>
            <a:r>
              <a:rPr lang="fr-CH" dirty="0" err="1" smtClean="0"/>
              <a:t>nuove</a:t>
            </a:r>
            <a:r>
              <a:rPr lang="fr-CH" dirty="0" smtClean="0"/>
              <a:t> </a:t>
            </a:r>
            <a:r>
              <a:rPr lang="fr-CH" dirty="0" err="1" smtClean="0"/>
              <a:t>idee</a:t>
            </a:r>
            <a:r>
              <a:rPr lang="fr-CH" dirty="0" smtClean="0"/>
              <a:t> </a:t>
            </a:r>
            <a:r>
              <a:rPr lang="fr-CH" dirty="0" err="1" smtClean="0"/>
              <a:t>che</a:t>
            </a:r>
            <a:r>
              <a:rPr lang="fr-CH" dirty="0" smtClean="0"/>
              <a:t> </a:t>
            </a:r>
            <a:r>
              <a:rPr lang="fr-CH" dirty="0" err="1" smtClean="0"/>
              <a:t>potrebbero</a:t>
            </a:r>
            <a:r>
              <a:rPr lang="fr-CH" dirty="0" smtClean="0"/>
              <a:t> </a:t>
            </a:r>
            <a:r>
              <a:rPr lang="fr-CH" dirty="0" err="1" smtClean="0"/>
              <a:t>essere</a:t>
            </a:r>
            <a:r>
              <a:rPr lang="fr-CH" dirty="0" smtClean="0"/>
              <a:t> </a:t>
            </a:r>
            <a:r>
              <a:rPr lang="fr-CH" dirty="0" err="1" smtClean="0"/>
              <a:t>implementate</a:t>
            </a:r>
            <a:r>
              <a:rPr lang="fr-CH" dirty="0" smtClean="0"/>
              <a:t> in CDISC</a:t>
            </a:r>
          </a:p>
          <a:p>
            <a:pPr lvl="1"/>
            <a:r>
              <a:rPr lang="fr-CH" dirty="0" smtClean="0"/>
              <a:t>Networking e </a:t>
            </a:r>
            <a:r>
              <a:rPr lang="fr-CH" dirty="0" err="1" smtClean="0"/>
              <a:t>Condivisione</a:t>
            </a:r>
            <a:endParaRPr lang="fr-CH" dirty="0" smtClean="0"/>
          </a:p>
          <a:p>
            <a:pPr lvl="1"/>
            <a:r>
              <a:rPr lang="fr-CH" dirty="0" err="1"/>
              <a:t>Condividere</a:t>
            </a:r>
            <a:r>
              <a:rPr lang="fr-CH" dirty="0"/>
              <a:t> ‘</a:t>
            </a:r>
            <a:r>
              <a:rPr lang="fr-CH" dirty="0" err="1"/>
              <a:t>lessons</a:t>
            </a:r>
            <a:r>
              <a:rPr lang="fr-CH" dirty="0"/>
              <a:t> </a:t>
            </a:r>
            <a:r>
              <a:rPr lang="fr-CH" dirty="0" err="1"/>
              <a:t>learned</a:t>
            </a:r>
            <a:r>
              <a:rPr lang="fr-CH" dirty="0"/>
              <a:t>’ in </a:t>
            </a:r>
            <a:r>
              <a:rPr lang="fr-CH" dirty="0" err="1"/>
              <a:t>seguito</a:t>
            </a:r>
            <a:r>
              <a:rPr lang="fr-CH" dirty="0"/>
              <a:t> a </a:t>
            </a:r>
            <a:r>
              <a:rPr lang="fr-CH" dirty="0" err="1"/>
              <a:t>partecipazione</a:t>
            </a:r>
            <a:r>
              <a:rPr lang="fr-CH" dirty="0"/>
              <a:t> </a:t>
            </a:r>
            <a:r>
              <a:rPr lang="fr-CH" dirty="0" err="1"/>
              <a:t>congressi</a:t>
            </a:r>
            <a:r>
              <a:rPr lang="fr-CH" dirty="0"/>
              <a:t> e/o </a:t>
            </a:r>
            <a:r>
              <a:rPr lang="fr-CH" dirty="0" err="1" smtClean="0"/>
              <a:t>corsi</a:t>
            </a:r>
            <a:endParaRPr lang="en-GB" dirty="0"/>
          </a:p>
        </p:txBody>
      </p:sp>
    </p:spTree>
    <p:extLst>
      <p:ext uri="{BB962C8B-B14F-4D97-AF65-F5344CB8AC3E}">
        <p14:creationId xmlns:p14="http://schemas.microsoft.com/office/powerpoint/2010/main" val="547313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pPr marL="0" indent="0">
              <a:buNone/>
            </a:pPr>
            <a:r>
              <a:rPr lang="fr-CH" dirty="0"/>
              <a:t>U</a:t>
            </a:r>
            <a:r>
              <a:rPr lang="fr-CH" dirty="0" smtClean="0"/>
              <a:t>ser Network </a:t>
            </a:r>
            <a:r>
              <a:rPr lang="fr-CH" dirty="0" err="1"/>
              <a:t>O</a:t>
            </a:r>
            <a:r>
              <a:rPr lang="fr-CH" dirty="0" err="1" smtClean="0"/>
              <a:t>perational</a:t>
            </a:r>
            <a:r>
              <a:rPr lang="fr-CH" dirty="0" smtClean="0"/>
              <a:t> </a:t>
            </a:r>
            <a:r>
              <a:rPr lang="fr-CH" dirty="0" err="1" smtClean="0"/>
              <a:t>Procedure</a:t>
            </a:r>
            <a:r>
              <a:rPr lang="fr-CH" dirty="0" smtClean="0"/>
              <a:t> </a:t>
            </a:r>
            <a:r>
              <a:rPr lang="fr-CH" dirty="0"/>
              <a:t>(COP-011)</a:t>
            </a:r>
            <a:endParaRPr lang="fr-CH" dirty="0" smtClean="0"/>
          </a:p>
          <a:p>
            <a:pPr marL="0" indent="0">
              <a:buNone/>
            </a:pPr>
            <a:r>
              <a:rPr lang="fr-CH" sz="1400" dirty="0" smtClean="0"/>
              <a:t>http</a:t>
            </a:r>
            <a:r>
              <a:rPr lang="fr-CH" sz="1400" dirty="0"/>
              <a:t>://www.cdisc.org/bylaws-and-policies</a:t>
            </a:r>
          </a:p>
          <a:p>
            <a:r>
              <a:rPr lang="en-GB" dirty="0" err="1" smtClean="0"/>
              <a:t>Ruolo</a:t>
            </a:r>
            <a:r>
              <a:rPr lang="en-GB" dirty="0" smtClean="0"/>
              <a:t> </a:t>
            </a:r>
            <a:r>
              <a:rPr lang="en-GB" dirty="0" err="1" smtClean="0"/>
              <a:t>dei</a:t>
            </a:r>
            <a:r>
              <a:rPr lang="en-GB" dirty="0" smtClean="0"/>
              <a:t> CDISC UN</a:t>
            </a:r>
            <a:endParaRPr lang="en-GB" dirty="0"/>
          </a:p>
          <a:p>
            <a:pPr lvl="1"/>
            <a:r>
              <a:rPr lang="en-GB" dirty="0" err="1" smtClean="0"/>
              <a:t>Fornire</a:t>
            </a:r>
            <a:r>
              <a:rPr lang="en-GB" dirty="0" smtClean="0"/>
              <a:t> </a:t>
            </a:r>
            <a:r>
              <a:rPr lang="en-GB" dirty="0" err="1" smtClean="0"/>
              <a:t>feeedback</a:t>
            </a:r>
            <a:r>
              <a:rPr lang="en-GB" dirty="0" smtClean="0"/>
              <a:t> sui </a:t>
            </a:r>
            <a:r>
              <a:rPr lang="en-GB" dirty="0" err="1" smtClean="0"/>
              <a:t>seguenti</a:t>
            </a:r>
            <a:r>
              <a:rPr lang="en-GB" dirty="0" smtClean="0"/>
              <a:t> </a:t>
            </a:r>
            <a:r>
              <a:rPr lang="en-GB" dirty="0" err="1" smtClean="0"/>
              <a:t>aspetti</a:t>
            </a:r>
            <a:endParaRPr lang="en-GB" dirty="0"/>
          </a:p>
          <a:p>
            <a:pPr lvl="2"/>
            <a:r>
              <a:rPr lang="fr-CH" sz="2000" dirty="0" smtClean="0"/>
              <a:t>Esempi di </a:t>
            </a:r>
            <a:r>
              <a:rPr lang="fr-CH" sz="2000" dirty="0" err="1" smtClean="0"/>
              <a:t>implementazione</a:t>
            </a:r>
            <a:endParaRPr lang="en-GB" sz="2000" dirty="0" smtClean="0"/>
          </a:p>
          <a:p>
            <a:pPr lvl="2"/>
            <a:r>
              <a:rPr lang="fr-CH" sz="2000" dirty="0" err="1" smtClean="0"/>
              <a:t>Principali</a:t>
            </a:r>
            <a:r>
              <a:rPr lang="fr-CH" sz="2000" dirty="0" smtClean="0"/>
              <a:t> ‘</a:t>
            </a:r>
            <a:r>
              <a:rPr lang="fr-CH" sz="2000" dirty="0" err="1" smtClean="0"/>
              <a:t>lesssons</a:t>
            </a:r>
            <a:r>
              <a:rPr lang="fr-CH" sz="2000" dirty="0" smtClean="0"/>
              <a:t> </a:t>
            </a:r>
            <a:r>
              <a:rPr lang="fr-CH" sz="2000" dirty="0" err="1" smtClean="0"/>
              <a:t>learned</a:t>
            </a:r>
            <a:r>
              <a:rPr lang="fr-CH" sz="2000" dirty="0" smtClean="0"/>
              <a:t>’</a:t>
            </a:r>
          </a:p>
          <a:p>
            <a:pPr lvl="2"/>
            <a:r>
              <a:rPr lang="fr-CH" sz="2000" dirty="0" err="1" smtClean="0"/>
              <a:t>Presentare</a:t>
            </a:r>
            <a:r>
              <a:rPr lang="fr-CH" sz="2000" dirty="0" smtClean="0"/>
              <a:t> le </a:t>
            </a:r>
            <a:r>
              <a:rPr lang="fr-CH" sz="2000" dirty="0" err="1" smtClean="0"/>
              <a:t>esperienze</a:t>
            </a:r>
            <a:r>
              <a:rPr lang="fr-CH" sz="2000" dirty="0" smtClean="0"/>
              <a:t> ai </a:t>
            </a:r>
            <a:r>
              <a:rPr lang="fr-CH" sz="2000" dirty="0" err="1" smtClean="0"/>
              <a:t>congressi</a:t>
            </a:r>
            <a:r>
              <a:rPr lang="fr-CH" sz="2000" dirty="0" smtClean="0"/>
              <a:t> CDISC (</a:t>
            </a:r>
            <a:r>
              <a:rPr lang="fr-CH" sz="2000" dirty="0" err="1" smtClean="0"/>
              <a:t>Interchange</a:t>
            </a:r>
            <a:r>
              <a:rPr lang="fr-CH" sz="2000" dirty="0" smtClean="0"/>
              <a:t>)</a:t>
            </a:r>
          </a:p>
          <a:p>
            <a:pPr marL="914400" lvl="2" indent="0">
              <a:buNone/>
            </a:pPr>
            <a:r>
              <a:rPr lang="fr-CH" sz="2000" dirty="0" smtClean="0"/>
              <a:t>??? </a:t>
            </a:r>
            <a:r>
              <a:rPr lang="fr-CH" sz="2000" dirty="0" err="1" smtClean="0"/>
              <a:t>Qualcuno</a:t>
            </a:r>
            <a:r>
              <a:rPr lang="fr-CH" sz="2000" dirty="0" smtClean="0"/>
              <a:t> </a:t>
            </a:r>
            <a:r>
              <a:rPr lang="fr-CH" sz="2000" dirty="0" err="1" smtClean="0"/>
              <a:t>interessato</a:t>
            </a:r>
            <a:r>
              <a:rPr lang="fr-CH" sz="2000" dirty="0" smtClean="0"/>
              <a:t> a un F2F a Vienna al </a:t>
            </a:r>
            <a:r>
              <a:rPr lang="fr-CH" sz="2000" dirty="0" err="1" smtClean="0"/>
              <a:t>prossimo</a:t>
            </a:r>
            <a:r>
              <a:rPr lang="fr-CH" sz="2000" dirty="0" smtClean="0"/>
              <a:t> CDISC ???</a:t>
            </a:r>
            <a:endParaRPr lang="en-GB" dirty="0" smtClean="0"/>
          </a:p>
        </p:txBody>
      </p:sp>
    </p:spTree>
    <p:extLst>
      <p:ext uri="{BB962C8B-B14F-4D97-AF65-F5344CB8AC3E}">
        <p14:creationId xmlns:p14="http://schemas.microsoft.com/office/powerpoint/2010/main" val="4022508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graphicFrame>
        <p:nvGraphicFramePr>
          <p:cNvPr id="4" name="Diagram 3"/>
          <p:cNvGraphicFramePr/>
          <p:nvPr>
            <p:extLst>
              <p:ext uri="{D42A27DB-BD31-4B8C-83A1-F6EECF244321}">
                <p14:modId xmlns:p14="http://schemas.microsoft.com/office/powerpoint/2010/main" val="1252312726"/>
              </p:ext>
            </p:extLst>
          </p:nvPr>
        </p:nvGraphicFramePr>
        <p:xfrm>
          <a:off x="2457450" y="180657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33400" y="3171825"/>
            <a:ext cx="2657475" cy="666750"/>
          </a:xfrm>
          <a:prstGeom prst="rect">
            <a:avLst/>
          </a:prstGeom>
          <a:noFill/>
        </p:spPr>
        <p:txBody>
          <a:bodyPr wrap="square" rtlCol="0">
            <a:spAutoFit/>
          </a:bodyPr>
          <a:lstStyle/>
          <a:p>
            <a:r>
              <a:rPr lang="fr-CH" dirty="0" smtClean="0"/>
              <a:t>CDISC </a:t>
            </a:r>
            <a:r>
              <a:rPr lang="fr-CH" dirty="0" err="1" smtClean="0"/>
              <a:t>Coordinating</a:t>
            </a:r>
            <a:r>
              <a:rPr lang="fr-CH" dirty="0" smtClean="0"/>
              <a:t> </a:t>
            </a:r>
            <a:r>
              <a:rPr lang="fr-CH" dirty="0" err="1" smtClean="0"/>
              <a:t>Committes</a:t>
            </a:r>
            <a:r>
              <a:rPr lang="fr-CH" dirty="0" smtClean="0"/>
              <a:t> (3Cs)*</a:t>
            </a:r>
            <a:endParaRPr lang="en-GB" dirty="0"/>
          </a:p>
        </p:txBody>
      </p:sp>
      <p:sp>
        <p:nvSpPr>
          <p:cNvPr id="7" name="TextBox 6"/>
          <p:cNvSpPr txBox="1"/>
          <p:nvPr/>
        </p:nvSpPr>
        <p:spPr>
          <a:xfrm>
            <a:off x="533400" y="4365625"/>
            <a:ext cx="2657475" cy="1477328"/>
          </a:xfrm>
          <a:prstGeom prst="rect">
            <a:avLst/>
          </a:prstGeom>
          <a:noFill/>
        </p:spPr>
        <p:txBody>
          <a:bodyPr wrap="square" rtlCol="0">
            <a:spAutoFit/>
          </a:bodyPr>
          <a:lstStyle/>
          <a:p>
            <a:r>
              <a:rPr lang="fr-CH" dirty="0" smtClean="0"/>
              <a:t>User Networks.</a:t>
            </a:r>
          </a:p>
          <a:p>
            <a:endParaRPr lang="fr-CH" dirty="0"/>
          </a:p>
          <a:p>
            <a:r>
              <a:rPr lang="fr-CH" dirty="0" err="1" smtClean="0"/>
              <a:t>Attivi</a:t>
            </a:r>
            <a:r>
              <a:rPr lang="fr-CH" dirty="0" smtClean="0"/>
              <a:t> in Europa: UK, </a:t>
            </a:r>
            <a:r>
              <a:rPr lang="fr-CH" dirty="0" err="1" smtClean="0"/>
              <a:t>German</a:t>
            </a:r>
            <a:r>
              <a:rPr lang="fr-CH" dirty="0" smtClean="0"/>
              <a:t>, French and </a:t>
            </a:r>
            <a:r>
              <a:rPr lang="fr-CH" dirty="0" err="1" smtClean="0"/>
              <a:t>Nordic</a:t>
            </a:r>
            <a:endParaRPr lang="en-GB" dirty="0"/>
          </a:p>
        </p:txBody>
      </p:sp>
      <p:sp>
        <p:nvSpPr>
          <p:cNvPr id="8" name="TextBox 7"/>
          <p:cNvSpPr txBox="1"/>
          <p:nvPr/>
        </p:nvSpPr>
        <p:spPr>
          <a:xfrm>
            <a:off x="533400" y="6046669"/>
            <a:ext cx="8753475" cy="276999"/>
          </a:xfrm>
          <a:prstGeom prst="rect">
            <a:avLst/>
          </a:prstGeom>
          <a:noFill/>
        </p:spPr>
        <p:txBody>
          <a:bodyPr wrap="square" rtlCol="0">
            <a:spAutoFit/>
          </a:bodyPr>
          <a:lstStyle/>
          <a:p>
            <a:r>
              <a:rPr lang="fr-CH" sz="1200" dirty="0" smtClean="0"/>
              <a:t>* </a:t>
            </a:r>
            <a:r>
              <a:rPr lang="fr-CH" sz="1200" dirty="0" err="1" smtClean="0"/>
              <a:t>Ora</a:t>
            </a:r>
            <a:r>
              <a:rPr lang="fr-CH" sz="1200" dirty="0" smtClean="0"/>
              <a:t> </a:t>
            </a:r>
            <a:r>
              <a:rPr lang="fr-CH" sz="1200" dirty="0" err="1" smtClean="0"/>
              <a:t>attivi</a:t>
            </a:r>
            <a:r>
              <a:rPr lang="fr-CH" sz="1200" dirty="0" smtClean="0"/>
              <a:t> anche Asian Pacific (AP3C) e China (C3C) </a:t>
            </a:r>
            <a:endParaRPr lang="en-GB" sz="1200" dirty="0"/>
          </a:p>
        </p:txBody>
      </p:sp>
    </p:spTree>
    <p:extLst>
      <p:ext uri="{BB962C8B-B14F-4D97-AF65-F5344CB8AC3E}">
        <p14:creationId xmlns:p14="http://schemas.microsoft.com/office/powerpoint/2010/main" val="3221323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a:t>
            </a:r>
            <a:r>
              <a:rPr lang="it-IT" dirty="0" smtClean="0"/>
              <a:t>del CDISC User Newtork e </a:t>
            </a:r>
            <a:r>
              <a:rPr lang="it-IT" dirty="0"/>
              <a:t>Modalità di Funzionamento</a:t>
            </a:r>
            <a:r>
              <a:rPr lang="en-GB" dirty="0" smtClean="0"/>
              <a:t>	</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394" y="1596456"/>
            <a:ext cx="4618506" cy="4504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181725" y="1724025"/>
            <a:ext cx="2657475" cy="1200329"/>
          </a:xfrm>
          <a:prstGeom prst="rect">
            <a:avLst/>
          </a:prstGeom>
          <a:noFill/>
        </p:spPr>
        <p:txBody>
          <a:bodyPr wrap="square" rtlCol="0">
            <a:spAutoFit/>
          </a:bodyPr>
          <a:lstStyle/>
          <a:p>
            <a:r>
              <a:rPr lang="fr-CH" dirty="0" err="1" smtClean="0"/>
              <a:t>Discusso</a:t>
            </a:r>
            <a:r>
              <a:rPr lang="fr-CH" dirty="0" smtClean="0"/>
              <a:t> </a:t>
            </a:r>
            <a:r>
              <a:rPr lang="fr-CH" dirty="0" err="1" smtClean="0"/>
              <a:t>durante</a:t>
            </a:r>
            <a:r>
              <a:rPr lang="fr-CH" dirty="0" smtClean="0"/>
              <a:t> il CDISC </a:t>
            </a:r>
            <a:r>
              <a:rPr lang="fr-CH" dirty="0" err="1" smtClean="0"/>
              <a:t>Italy</a:t>
            </a:r>
            <a:r>
              <a:rPr lang="fr-CH" dirty="0" smtClean="0"/>
              <a:t> Day in </a:t>
            </a:r>
            <a:r>
              <a:rPr lang="fr-CH" dirty="0" err="1" smtClean="0"/>
              <a:t>settembre</a:t>
            </a:r>
            <a:r>
              <a:rPr lang="fr-CH" dirty="0" smtClean="0"/>
              <a:t> a Milano a SAS Institute</a:t>
            </a:r>
            <a:endParaRPr lang="en-GB" dirty="0"/>
          </a:p>
        </p:txBody>
      </p:sp>
    </p:spTree>
    <p:extLst>
      <p:ext uri="{BB962C8B-B14F-4D97-AF65-F5344CB8AC3E}">
        <p14:creationId xmlns:p14="http://schemas.microsoft.com/office/powerpoint/2010/main" val="2130246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sp>
        <p:nvSpPr>
          <p:cNvPr id="3" name="Content Placeholder 2"/>
          <p:cNvSpPr>
            <a:spLocks noGrp="1"/>
          </p:cNvSpPr>
          <p:nvPr>
            <p:ph idx="1"/>
          </p:nvPr>
        </p:nvSpPr>
        <p:spPr>
          <a:xfrm>
            <a:off x="1053547" y="1597538"/>
            <a:ext cx="7307262" cy="4800600"/>
          </a:xfrm>
        </p:spPr>
        <p:txBody>
          <a:bodyPr/>
          <a:lstStyle/>
          <a:p>
            <a:pPr marL="0" indent="0">
              <a:buNone/>
            </a:pPr>
            <a:r>
              <a:rPr lang="fr-CH" dirty="0"/>
              <a:t>U</a:t>
            </a:r>
            <a:r>
              <a:rPr lang="fr-CH" dirty="0" smtClean="0"/>
              <a:t>ser Network </a:t>
            </a:r>
            <a:r>
              <a:rPr lang="fr-CH" dirty="0" err="1"/>
              <a:t>O</a:t>
            </a:r>
            <a:r>
              <a:rPr lang="fr-CH" dirty="0" err="1" smtClean="0"/>
              <a:t>perational</a:t>
            </a:r>
            <a:r>
              <a:rPr lang="fr-CH" dirty="0" smtClean="0"/>
              <a:t> </a:t>
            </a:r>
            <a:r>
              <a:rPr lang="fr-CH" dirty="0" err="1" smtClean="0"/>
              <a:t>Procedure</a:t>
            </a:r>
            <a:r>
              <a:rPr lang="fr-CH" dirty="0" smtClean="0"/>
              <a:t> </a:t>
            </a:r>
            <a:r>
              <a:rPr lang="fr-CH" dirty="0"/>
              <a:t>(COP-011)</a:t>
            </a:r>
            <a:endParaRPr lang="fr-CH" dirty="0" smtClean="0"/>
          </a:p>
          <a:p>
            <a:pPr marL="0" indent="0">
              <a:buNone/>
            </a:pPr>
            <a:r>
              <a:rPr lang="fr-CH" sz="1400" dirty="0" smtClean="0"/>
              <a:t>http</a:t>
            </a:r>
            <a:r>
              <a:rPr lang="fr-CH" sz="1400" dirty="0"/>
              <a:t>://www.cdisc.org/bylaws-and-policies</a:t>
            </a:r>
          </a:p>
          <a:p>
            <a:r>
              <a:rPr lang="fr-CH" dirty="0" smtClean="0"/>
              <a:t>Il CDISC UN non </a:t>
            </a:r>
            <a:r>
              <a:rPr lang="fr-CH" dirty="0" err="1" smtClean="0"/>
              <a:t>puo</a:t>
            </a:r>
            <a:r>
              <a:rPr lang="fr-CH" dirty="0" smtClean="0"/>
              <a:t>’ </a:t>
            </a:r>
            <a:r>
              <a:rPr lang="fr-CH" dirty="0" err="1" smtClean="0"/>
              <a:t>competere</a:t>
            </a:r>
            <a:r>
              <a:rPr lang="fr-CH" dirty="0" smtClean="0"/>
              <a:t> con i CDISC </a:t>
            </a:r>
            <a:r>
              <a:rPr lang="fr-CH" dirty="0" err="1" smtClean="0"/>
              <a:t>Educational</a:t>
            </a:r>
            <a:r>
              <a:rPr lang="fr-CH" dirty="0" smtClean="0"/>
              <a:t> Courses</a:t>
            </a:r>
          </a:p>
          <a:p>
            <a:r>
              <a:rPr lang="en-GB" dirty="0" smtClean="0"/>
              <a:t>Il CDISC UN </a:t>
            </a:r>
            <a:r>
              <a:rPr lang="en-GB" dirty="0" err="1" smtClean="0"/>
              <a:t>incoraggia</a:t>
            </a:r>
            <a:r>
              <a:rPr lang="en-GB" dirty="0" smtClean="0"/>
              <a:t> ma non </a:t>
            </a:r>
            <a:r>
              <a:rPr lang="en-GB" dirty="0" err="1" smtClean="0"/>
              <a:t>richiede</a:t>
            </a:r>
            <a:r>
              <a:rPr lang="en-GB" dirty="0" smtClean="0"/>
              <a:t> la CDISC membership </a:t>
            </a:r>
            <a:r>
              <a:rPr lang="en-GB" dirty="0" err="1" smtClean="0"/>
              <a:t>ai</a:t>
            </a:r>
            <a:r>
              <a:rPr lang="en-GB" dirty="0" smtClean="0"/>
              <a:t> </a:t>
            </a:r>
            <a:r>
              <a:rPr lang="en-GB" dirty="0" err="1" smtClean="0"/>
              <a:t>suoi</a:t>
            </a:r>
            <a:r>
              <a:rPr lang="en-GB" dirty="0" smtClean="0"/>
              <a:t> </a:t>
            </a:r>
            <a:r>
              <a:rPr lang="en-GB" dirty="0" err="1" smtClean="0"/>
              <a:t>membri</a:t>
            </a:r>
            <a:r>
              <a:rPr lang="en-GB" dirty="0" smtClean="0"/>
              <a:t>.</a:t>
            </a:r>
            <a:endParaRPr lang="en-GB" dirty="0"/>
          </a:p>
        </p:txBody>
      </p:sp>
    </p:spTree>
    <p:extLst>
      <p:ext uri="{BB962C8B-B14F-4D97-AF65-F5344CB8AC3E}">
        <p14:creationId xmlns:p14="http://schemas.microsoft.com/office/powerpoint/2010/main" val="4046859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01676"/>
            <a:ext cx="7448550" cy="974724"/>
          </a:xfrm>
        </p:spPr>
        <p:txBody>
          <a:bodyPr/>
          <a:lstStyle/>
          <a:p>
            <a:r>
              <a:rPr lang="en-GB" dirty="0" smtClean="0"/>
              <a:t/>
            </a:r>
            <a:br>
              <a:rPr lang="en-GB" dirty="0" smtClean="0"/>
            </a:br>
            <a:r>
              <a:rPr lang="en-GB" dirty="0"/>
              <a:t/>
            </a:r>
            <a:br>
              <a:rPr lang="en-GB" dirty="0"/>
            </a:br>
            <a:r>
              <a:rPr lang="en-GB" dirty="0" smtClean="0"/>
              <a:t/>
            </a:r>
            <a:br>
              <a:rPr lang="en-GB" dirty="0" smtClean="0"/>
            </a:br>
            <a:r>
              <a:rPr lang="it-IT" dirty="0"/>
              <a:t>Obiettivi del CDISC User Newtork</a:t>
            </a:r>
            <a:r>
              <a:rPr lang="it-IT" dirty="0" smtClean="0"/>
              <a:t> </a:t>
            </a:r>
            <a:r>
              <a:rPr lang="it-IT" dirty="0"/>
              <a:t>e Modalità di Funzionamento</a:t>
            </a:r>
            <a:r>
              <a:rPr lang="en-GB" dirty="0" smtClean="0"/>
              <a:t>	</a:t>
            </a:r>
            <a:endParaRPr lang="en-GB" dirty="0"/>
          </a:p>
        </p:txBody>
      </p:sp>
      <p:sp>
        <p:nvSpPr>
          <p:cNvPr id="4" name="Rectangle 3"/>
          <p:cNvSpPr/>
          <p:nvPr/>
        </p:nvSpPr>
        <p:spPr>
          <a:xfrm>
            <a:off x="1085850" y="1738610"/>
            <a:ext cx="7753350" cy="369332"/>
          </a:xfrm>
          <a:prstGeom prst="rect">
            <a:avLst/>
          </a:prstGeom>
        </p:spPr>
        <p:txBody>
          <a:bodyPr wrap="square">
            <a:spAutoFit/>
          </a:bodyPr>
          <a:lstStyle/>
          <a:p>
            <a:r>
              <a:rPr lang="en-GB" dirty="0">
                <a:hlinkClick r:id="rId3"/>
              </a:rPr>
              <a:t>http://</a:t>
            </a:r>
            <a:r>
              <a:rPr lang="en-GB" dirty="0" smtClean="0">
                <a:hlinkClick r:id="rId3"/>
              </a:rPr>
              <a:t>www.cdisc.org/register/visitor</a:t>
            </a:r>
            <a:endParaRPr lang="en-GB" dirty="0" smtClean="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624" y="2223016"/>
            <a:ext cx="6019801" cy="3749120"/>
          </a:xfrm>
          <a:prstGeom prst="rect">
            <a:avLst/>
          </a:prstGeom>
          <a:solidFill>
            <a:schemeClr val="tx1"/>
          </a:solidFill>
          <a:ln>
            <a:solidFill>
              <a:schemeClr val="tx1"/>
            </a:solidFill>
          </a:ln>
        </p:spPr>
      </p:pic>
    </p:spTree>
    <p:extLst>
      <p:ext uri="{BB962C8B-B14F-4D97-AF65-F5344CB8AC3E}">
        <p14:creationId xmlns:p14="http://schemas.microsoft.com/office/powerpoint/2010/main" val="379037264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7A409B6480840A43BC34C9FFAC5F4F05" ma:contentTypeVersion="1" ma:contentTypeDescription="Create a new document." ma:contentTypeScope="" ma:versionID="9082870e7a4189f1b0bff1173c3e0601">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NYRUUDRVYRWM-75-163</_dlc_DocId>
    <_dlc_DocIdUrl xmlns="cc9af988-dd0b-489a-8207-cf5186c6ed97">
      <Url>http://portal.cdisc.org/CDISC User Networks/Europe/English Language/_layouts/DocIdRedir.aspx?ID=NYRUUDRVYRWM-75-163</Url>
      <Description>NYRUUDRVYRWM-75-163</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11FBD3-50A6-43DC-AC4C-F61F0693FA8E}">
  <ds:schemaRefs>
    <ds:schemaRef ds:uri="http://schemas.microsoft.com/sharepoint/events"/>
  </ds:schemaRefs>
</ds:datastoreItem>
</file>

<file path=customXml/itemProps2.xml><?xml version="1.0" encoding="utf-8"?>
<ds:datastoreItem xmlns:ds="http://schemas.openxmlformats.org/officeDocument/2006/customXml" ds:itemID="{34BFDDA2-B7FB-4277-964B-7B7D470A5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A7CC16C-AB13-4246-BDF8-E211D1011046}">
  <ds:schemaRefs>
    <ds:schemaRef ds:uri="http://purl.org/dc/elements/1.1/"/>
    <ds:schemaRef ds:uri="http://www.w3.org/XML/1998/namespace"/>
    <ds:schemaRef ds:uri="http://schemas.microsoft.com/office/infopath/2007/PartnerControls"/>
    <ds:schemaRef ds:uri="http://purl.org/dc/terms/"/>
    <ds:schemaRef ds:uri="http://schemas.microsoft.com/office/2006/documentManagement/types"/>
    <ds:schemaRef ds:uri="http://purl.org/dc/dcmitype/"/>
    <ds:schemaRef ds:uri="http://schemas.openxmlformats.org/package/2006/metadata/core-properties"/>
    <ds:schemaRef ds:uri="cc9af988-dd0b-489a-8207-cf5186c6ed97"/>
    <ds:schemaRef ds:uri="http://schemas.microsoft.com/office/2006/metadata/properties"/>
  </ds:schemaRefs>
</ds:datastoreItem>
</file>

<file path=customXml/itemProps4.xml><?xml version="1.0" encoding="utf-8"?>
<ds:datastoreItem xmlns:ds="http://schemas.openxmlformats.org/officeDocument/2006/customXml" ds:itemID="{7308D729-1D99-4B63-A456-050B1A4CD6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27824</TotalTime>
  <Words>1052</Words>
  <Application>Microsoft Office PowerPoint</Application>
  <PresentationFormat>On-screen Show (4:3)</PresentationFormat>
  <Paragraphs>141</Paragraphs>
  <Slides>22</Slides>
  <Notes>6</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PowerPoint Presentation</vt:lpstr>
      <vt:lpstr>CDISC Italian User Network TC 16 Dicembre 2015    Angelo Tinazzi (Cytel Inc. – CDISC E3C member)</vt:lpstr>
      <vt:lpstr>Agenda</vt:lpstr>
      <vt:lpstr>   Obiettivi del CDISC User Newtork e Modalità di Funzionamento </vt:lpstr>
      <vt:lpstr>   Obiettivi del CDISC User Newtork e Modalità di Funzionamento </vt:lpstr>
      <vt:lpstr>   Obiettivi del CDISC User Newtork e Modalità di Funzionamento </vt:lpstr>
      <vt:lpstr>   Obiettivi del CDISC User Newtork e Modalità di Funzionamento </vt:lpstr>
      <vt:lpstr>   Obiettivi del CDISC User Newtork e Modalità di Funzionamento </vt:lpstr>
      <vt:lpstr>   Obiettivi del CDISC User Newtork e Modalità di Funzionamento </vt:lpstr>
      <vt:lpstr>   Obiettivi del CDISC User Newtork e Modalità di Funzionamento </vt:lpstr>
      <vt:lpstr>   Chi siamo, quanti siamo e feedback iniziali su domande ricevute </vt:lpstr>
      <vt:lpstr>   Chi siamo, quanti siamo e feedback iniziali su domande ricevute </vt:lpstr>
      <vt:lpstr>   Chi siamo, quanti siamo e feedback iniziali su domande ricevute </vt:lpstr>
      <vt:lpstr>News dal mondo CDISC </vt:lpstr>
      <vt:lpstr>News dal mondo CDISC </vt:lpstr>
      <vt:lpstr>News dal mondo CDISC </vt:lpstr>
      <vt:lpstr>News dal mondo CDISC </vt:lpstr>
      <vt:lpstr>News dal mondo CDISC </vt:lpstr>
      <vt:lpstr>News dal mondo CDISC (e non) </vt:lpstr>
      <vt:lpstr>  Prossima TC  </vt:lpstr>
      <vt:lpstr>  Varie ed Eventuali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Angelo Tinazzi</cp:lastModifiedBy>
  <cp:revision>775</cp:revision>
  <dcterms:created xsi:type="dcterms:W3CDTF">2003-09-23T15:46:16Z</dcterms:created>
  <dcterms:modified xsi:type="dcterms:W3CDTF">2015-12-16T06:49:52Z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0x0101007A409B6480840A43BC34C9FFAC5F4F05</vt:lpwstr>
  </property>
  <property fmtid="{D5CDD505-2E9C-101B-9397-08002B2CF9AE}" pid="3" name="_dlc_DocIdItemGuid">
    <vt:lpwstr>3a3a5220-bd76-46ac-a856-aefe8d617347</vt:lpwstr>
  </property>
</Properties>
</file>