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87" r:id="rId2"/>
    <p:sldId id="288" r:id="rId3"/>
    <p:sldId id="293" r:id="rId4"/>
    <p:sldId id="292" r:id="rId5"/>
    <p:sldId id="28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99FF"/>
    <a:srgbClr val="0099FF"/>
    <a:srgbClr val="42C1FA"/>
    <a:srgbClr val="AAC900"/>
    <a:srgbClr val="7F2978"/>
    <a:srgbClr val="7F2900"/>
    <a:srgbClr val="AAC9FA"/>
    <a:srgbClr val="D5ED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15" autoAdjust="0"/>
    <p:restoredTop sz="86437" autoAdjust="0"/>
  </p:normalViewPr>
  <p:slideViewPr>
    <p:cSldViewPr snapToGrid="0" snapToObjects="1" showGuides="1">
      <p:cViewPr varScale="1">
        <p:scale>
          <a:sx n="74" d="100"/>
          <a:sy n="74" d="100"/>
        </p:scale>
        <p:origin x="1524" y="72"/>
      </p:cViewPr>
      <p:guideLst>
        <p:guide orient="horz" pos="1444"/>
        <p:guide pos="2880"/>
      </p:guideLst>
    </p:cSldViewPr>
  </p:slideViewPr>
  <p:outlineViewPr>
    <p:cViewPr>
      <p:scale>
        <a:sx n="33" d="100"/>
        <a:sy n="33" d="100"/>
      </p:scale>
      <p:origin x="258" y="535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1794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43A90-5B53-445D-8D3D-F604C2BFF6B5}" type="datetimeFigureOut">
              <a:rPr lang="en-US" smtClean="0"/>
              <a:pPr/>
              <a:t>9/11/2015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5320D-4432-4FCC-864F-485C2318A78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13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60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12500" r="110" b="34770"/>
          <a:stretch>
            <a:fillRect/>
          </a:stretch>
        </p:blipFill>
        <p:spPr bwMode="auto">
          <a:xfrm>
            <a:off x="319088" y="1820863"/>
            <a:ext cx="8531225" cy="474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6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2130425"/>
            <a:ext cx="7772400" cy="1017588"/>
          </a:xfrm>
        </p:spPr>
        <p:txBody>
          <a:bodyPr/>
          <a:lstStyle>
            <a:lvl1pPr>
              <a:defRPr smtClean="0"/>
            </a:lvl1pPr>
          </a:lstStyle>
          <a:p>
            <a:r>
              <a:rPr lang="de-DE" smtClean="0"/>
              <a:t>Titelmasterformat durch Klicken bearbeiten</a:t>
            </a:r>
            <a:endParaRPr lang="en-GB" smtClean="0"/>
          </a:p>
        </p:txBody>
      </p:sp>
      <p:sp>
        <p:nvSpPr>
          <p:cNvPr id="1116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8788" y="3148013"/>
            <a:ext cx="6400800" cy="531812"/>
          </a:xfrm>
        </p:spPr>
        <p:txBody>
          <a:bodyPr/>
          <a:lstStyle>
            <a:lvl1pPr marL="0" indent="0">
              <a:defRPr sz="2200" smtClean="0"/>
            </a:lvl1pPr>
          </a:lstStyle>
          <a:p>
            <a:r>
              <a:rPr lang="de-DE" smtClean="0"/>
              <a:t>Formatvorlage des Untertitelmasters durch Klicken bearbeiten</a:t>
            </a:r>
            <a:endParaRPr lang="en-GB" dirty="0" smtClean="0"/>
          </a:p>
        </p:txBody>
      </p:sp>
      <p:sp>
        <p:nvSpPr>
          <p:cNvPr id="8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458788" y="6022023"/>
            <a:ext cx="5746750" cy="378777"/>
          </a:xfrm>
        </p:spPr>
        <p:txBody>
          <a:bodyPr anchor="b"/>
          <a:lstStyle>
            <a:lvl1pPr marL="0" indent="0">
              <a:defRPr sz="16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6462713" y="99794"/>
            <a:ext cx="248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German 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speaking</a:t>
            </a:r>
          </a:p>
          <a:p>
            <a:r>
              <a:rPr lang="de-DE" dirty="0" smtClean="0"/>
              <a:t>CDISC</a:t>
            </a:r>
            <a:r>
              <a:rPr lang="de-DE" baseline="0" dirty="0" smtClean="0"/>
              <a:t> User Group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33463"/>
            <a:ext cx="7715250" cy="77628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2014538"/>
            <a:ext cx="7715250" cy="4462462"/>
          </a:xfrm>
        </p:spPr>
        <p:txBody>
          <a:bodyPr/>
          <a:lstStyle/>
          <a:p>
            <a:pPr lvl="0"/>
            <a:r>
              <a:rPr lang="de-DE" noProof="0" smtClean="0"/>
              <a:t>Tabelle durch Klicken auf Symbol hinzufügen</a:t>
            </a:r>
            <a:endParaRPr lang="de-DE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74688" y="6588125"/>
            <a:ext cx="62928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FEA431-BFAB-4E85-9282-2173D6BE602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33463"/>
            <a:ext cx="7715250" cy="77628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57200" y="2713038"/>
            <a:ext cx="7715250" cy="3763962"/>
          </a:xfrm>
        </p:spPr>
        <p:txBody>
          <a:bodyPr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455613" y="2016125"/>
            <a:ext cx="7708900" cy="466725"/>
          </a:xfrm>
        </p:spPr>
        <p:txBody>
          <a:bodyPr/>
          <a:lstStyle>
            <a:lvl1pPr>
              <a:defRPr sz="1400" b="1"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6003925" y="5989955"/>
            <a:ext cx="2160588" cy="487045"/>
          </a:xfrm>
        </p:spPr>
        <p:txBody>
          <a:bodyPr lIns="36000"/>
          <a:lstStyle>
            <a:lvl1pPr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4"/>
          </p:nvPr>
        </p:nvSpPr>
        <p:spPr>
          <a:xfrm>
            <a:off x="674688" y="6588125"/>
            <a:ext cx="62928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1E57C-1AE5-4C7C-9661-1B2D791B37B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9D7B7-299D-4E4D-9E4E-80892351D7F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ontitle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432560"/>
            <a:ext cx="7673975" cy="3771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455613" y="1112838"/>
            <a:ext cx="7675562" cy="319087"/>
          </a:xfrm>
        </p:spPr>
        <p:txBody>
          <a:bodyPr/>
          <a:lstStyle>
            <a:lvl1pPr>
              <a:defRPr b="1">
                <a:solidFill>
                  <a:schemeClr val="tx2"/>
                </a:solidFill>
              </a:defRPr>
            </a:lvl1pPr>
            <a:lvl2pPr>
              <a:defRPr b="1">
                <a:solidFill>
                  <a:schemeClr val="tx2"/>
                </a:solidFill>
              </a:defRPr>
            </a:lvl2pPr>
            <a:lvl3pPr>
              <a:defRPr b="1">
                <a:solidFill>
                  <a:schemeClr val="tx2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  <a:lvl5pPr>
              <a:defRPr b="1">
                <a:solidFill>
                  <a:schemeClr val="tx2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3"/>
          </p:nvPr>
        </p:nvSpPr>
        <p:spPr>
          <a:xfrm>
            <a:off x="674688" y="6588125"/>
            <a:ext cx="62928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53169-BEFB-48A2-A0CC-E7C1F60E3C0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rea rounded corn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 userDrawn="1"/>
        </p:nvPicPr>
        <p:blipFill>
          <a:blip r:embed="rId2" cstate="print"/>
          <a:srcRect l="16636" b="21687"/>
          <a:stretch>
            <a:fillRect/>
          </a:stretch>
        </p:blipFill>
        <p:spPr bwMode="auto">
          <a:xfrm>
            <a:off x="219075" y="869950"/>
            <a:ext cx="8726488" cy="569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74688" y="6588125"/>
            <a:ext cx="6292850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5613" y="6588125"/>
            <a:ext cx="23812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8C9C061A-CF91-4FDD-84A7-3EB4B58EAA4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014538"/>
            <a:ext cx="2880000" cy="446246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24013" y="2014538"/>
            <a:ext cx="2880000" cy="446246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74688" y="6588125"/>
            <a:ext cx="62928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AC6DF-5D42-4C6B-BC0F-7540D19B0E4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textboxes over whole s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Inhaltsplatzhalter 3"/>
          <p:cNvSpPr>
            <a:spLocks noGrp="1"/>
          </p:cNvSpPr>
          <p:nvPr>
            <p:ph sz="half" idx="2"/>
          </p:nvPr>
        </p:nvSpPr>
        <p:spPr>
          <a:xfrm>
            <a:off x="458787" y="2016125"/>
            <a:ext cx="3600000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Inhaltsplatzhalter 5"/>
          <p:cNvSpPr>
            <a:spLocks noGrp="1"/>
          </p:cNvSpPr>
          <p:nvPr>
            <p:ph sz="quarter" idx="4"/>
          </p:nvPr>
        </p:nvSpPr>
        <p:spPr>
          <a:xfrm>
            <a:off x="4572450" y="2016125"/>
            <a:ext cx="3600000" cy="446404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74688" y="6588125"/>
            <a:ext cx="62928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3B0D5-D39B-45F7-9469-9502C38C030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boxes over whole site two sub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idx="1"/>
          </p:nvPr>
        </p:nvSpPr>
        <p:spPr>
          <a:xfrm>
            <a:off x="457200" y="2016125"/>
            <a:ext cx="3600000" cy="639762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2"/>
          </p:nvPr>
        </p:nvSpPr>
        <p:spPr>
          <a:xfrm>
            <a:off x="457200" y="2655887"/>
            <a:ext cx="3600000" cy="3824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572450" y="2016125"/>
            <a:ext cx="3600000" cy="639762"/>
          </a:xfrm>
        </p:spPr>
        <p:txBody>
          <a:bodyPr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Inhaltsplatzhalter 5"/>
          <p:cNvSpPr>
            <a:spLocks noGrp="1"/>
          </p:cNvSpPr>
          <p:nvPr>
            <p:ph sz="quarter" idx="4"/>
          </p:nvPr>
        </p:nvSpPr>
        <p:spPr>
          <a:xfrm>
            <a:off x="4572450" y="2655887"/>
            <a:ext cx="3600000" cy="3824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74688" y="6588125"/>
            <a:ext cx="62928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F7ABF-11A1-43D9-BDFB-D30F08DDEC7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74688" y="6588125"/>
            <a:ext cx="62928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E6DC5-2491-4A57-B210-379B10698B3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Bildplatzhalter 2"/>
          <p:cNvSpPr>
            <a:spLocks noGrp="1"/>
          </p:cNvSpPr>
          <p:nvPr>
            <p:ph type="pic" idx="1"/>
          </p:nvPr>
        </p:nvSpPr>
        <p:spPr>
          <a:xfrm>
            <a:off x="458787" y="2016125"/>
            <a:ext cx="7705726" cy="44640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74688" y="6588125"/>
            <a:ext cx="6292850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Presentation title in footer | 00 Month 0000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6E47C-7B49-452E-949A-3805D3C00E3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4"/>
          <p:cNvPicPr>
            <a:picLocks noChangeAspect="1" noChangeArrowheads="1"/>
          </p:cNvPicPr>
          <p:nvPr/>
        </p:nvPicPr>
        <p:blipFill>
          <a:blip r:embed="rId13" cstate="print"/>
          <a:srcRect l="14479" b="17682"/>
          <a:stretch>
            <a:fillRect/>
          </a:stretch>
        </p:blipFill>
        <p:spPr bwMode="auto">
          <a:xfrm>
            <a:off x="0" y="869950"/>
            <a:ext cx="8951913" cy="598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33463"/>
            <a:ext cx="7715250" cy="776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GB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014538"/>
            <a:ext cx="7715250" cy="4462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5613" y="6588125"/>
            <a:ext cx="238125" cy="2159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pitchFamily="34" charset="0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8C9C061A-CF91-4FDD-84A7-3EB4B58EAA44}" type="slidenum">
              <a:rPr lang="en-GB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6462713" y="99794"/>
            <a:ext cx="248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German 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speaking</a:t>
            </a:r>
          </a:p>
          <a:p>
            <a:r>
              <a:rPr lang="de-DE" dirty="0" smtClean="0"/>
              <a:t>CDISC</a:t>
            </a:r>
            <a:r>
              <a:rPr lang="de-DE" baseline="0" dirty="0" smtClean="0"/>
              <a:t> User Group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  <p:sldLayoutId id="2147483670" r:id="rId4"/>
    <p:sldLayoutId id="2147483673" r:id="rId5"/>
    <p:sldLayoutId id="2147483674" r:id="rId6"/>
    <p:sldLayoutId id="2147483675" r:id="rId7"/>
    <p:sldLayoutId id="2147483676" r:id="rId8"/>
    <p:sldLayoutId id="2147483678" r:id="rId9"/>
    <p:sldLayoutId id="2147483684" r:id="rId10"/>
    <p:sldLayoutId id="2147483685" r:id="rId11"/>
  </p:sldLayoutIdLst>
  <p:hf hd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20000"/>
        </a:spcAft>
        <a:buFont typeface="Wingdings" pitchFamily="16" charset="2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223838" indent="-222250" algn="l" rtl="0" eaLnBrk="1" fontAlgn="base" hangingPunct="1">
        <a:spcBef>
          <a:spcPct val="20000"/>
        </a:spcBef>
        <a:spcAft>
          <a:spcPct val="20000"/>
        </a:spcAft>
        <a:buFont typeface="Wingdings" pitchFamily="16" charset="2"/>
        <a:buChar char=""/>
        <a:defRPr>
          <a:solidFill>
            <a:schemeClr val="tx1"/>
          </a:solidFill>
          <a:latin typeface="+mn-lt"/>
          <a:cs typeface="+mn-cs"/>
        </a:defRPr>
      </a:lvl2pPr>
      <a:lvl3pPr marL="465138" indent="-239713" algn="l" rtl="0" eaLnBrk="1" fontAlgn="base" hangingPunct="1">
        <a:spcBef>
          <a:spcPct val="20000"/>
        </a:spcBef>
        <a:spcAft>
          <a:spcPct val="20000"/>
        </a:spcAft>
        <a:buFont typeface="Arial" charset="0"/>
        <a:buChar char="–"/>
        <a:defRPr sz="1400">
          <a:solidFill>
            <a:schemeClr val="tx1"/>
          </a:solidFill>
          <a:latin typeface="+mn-lt"/>
          <a:cs typeface="+mn-cs"/>
        </a:defRPr>
      </a:lvl3pPr>
      <a:lvl4pPr marL="657225" indent="-190500" algn="l" rtl="0" eaLnBrk="1" fontAlgn="base" hangingPunct="1">
        <a:spcBef>
          <a:spcPct val="20000"/>
        </a:spcBef>
        <a:spcAft>
          <a:spcPct val="20000"/>
        </a:spcAft>
        <a:buFont typeface="Arial" charset="0"/>
        <a:buChar char="•"/>
        <a:defRPr sz="1400">
          <a:solidFill>
            <a:schemeClr val="tx1"/>
          </a:solidFill>
          <a:latin typeface="+mn-lt"/>
          <a:cs typeface="+mn-cs"/>
        </a:defRPr>
      </a:lvl4pPr>
      <a:lvl5pPr marL="850900" indent="-192088" algn="l" rtl="0" eaLnBrk="1" fontAlgn="base" hangingPunct="1">
        <a:spcBef>
          <a:spcPct val="20000"/>
        </a:spcBef>
        <a:spcAft>
          <a:spcPct val="20000"/>
        </a:spcAft>
        <a:buFont typeface="Arial" charset="0"/>
        <a:buChar char="•"/>
        <a:defRPr sz="1400">
          <a:solidFill>
            <a:schemeClr val="tx1"/>
          </a:solidFill>
          <a:latin typeface="+mn-lt"/>
          <a:cs typeface="+mn-cs"/>
        </a:defRPr>
      </a:lvl5pPr>
      <a:lvl6pPr marL="21240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6pPr>
      <a:lvl7pPr marL="25812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7pPr>
      <a:lvl8pPr marL="30384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8pPr>
      <a:lvl9pPr marL="3495675" indent="-142875" algn="l" rtl="0" eaLnBrk="1" fontAlgn="base" hangingPunct="1">
        <a:spcBef>
          <a:spcPts val="400"/>
        </a:spcBef>
        <a:spcAft>
          <a:spcPct val="0"/>
        </a:spcAft>
        <a:buFont typeface="Arial" pitchFamily="34" charset="0"/>
        <a:buChar char="•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German CDISC User Group Intro</a:t>
            </a:r>
            <a:br>
              <a:rPr lang="en-US" dirty="0" smtClean="0"/>
            </a:br>
            <a:r>
              <a:rPr lang="en-US" sz="2000" dirty="0" smtClean="0"/>
              <a:t>German </a:t>
            </a:r>
            <a:r>
              <a:rPr lang="en-US" sz="2000" i="1" dirty="0" smtClean="0">
                <a:solidFill>
                  <a:srgbClr val="FF0000"/>
                </a:solidFill>
              </a:rPr>
              <a:t>speaking</a:t>
            </a:r>
            <a:r>
              <a:rPr lang="en-US" sz="2000" dirty="0" smtClean="0"/>
              <a:t> User Group</a:t>
            </a:r>
            <a:endParaRPr lang="en-US" sz="2000" b="0" i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200" dirty="0" smtClean="0"/>
              <a:t>September 11, 2015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German speaking User Group origins...</a:t>
            </a:r>
            <a:endParaRPr lang="de-DE" dirty="0"/>
          </a:p>
        </p:txBody>
      </p:sp>
      <p:pic>
        <p:nvPicPr>
          <p:cNvPr id="7" name="Map Europ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9141" y="1616803"/>
            <a:ext cx="5686050" cy="486019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933700" y="3931444"/>
            <a:ext cx="1003444" cy="1159669"/>
            <a:chOff x="2933700" y="3931444"/>
            <a:chExt cx="1003444" cy="1159669"/>
          </a:xfrm>
        </p:grpSpPr>
        <p:sp>
          <p:nvSpPr>
            <p:cNvPr id="8" name="Germany"/>
            <p:cNvSpPr/>
            <p:nvPr/>
          </p:nvSpPr>
          <p:spPr>
            <a:xfrm>
              <a:off x="2988019" y="3931444"/>
              <a:ext cx="717206" cy="950423"/>
            </a:xfrm>
            <a:custGeom>
              <a:avLst/>
              <a:gdLst>
                <a:gd name="connsiteX0" fmla="*/ 643387 w 717206"/>
                <a:gd name="connsiteY0" fmla="*/ 140494 h 950423"/>
                <a:gd name="connsiteX1" fmla="*/ 648150 w 717206"/>
                <a:gd name="connsiteY1" fmla="*/ 152400 h 950423"/>
                <a:gd name="connsiteX2" fmla="*/ 657675 w 717206"/>
                <a:gd name="connsiteY2" fmla="*/ 166687 h 950423"/>
                <a:gd name="connsiteX3" fmla="*/ 660056 w 717206"/>
                <a:gd name="connsiteY3" fmla="*/ 185737 h 950423"/>
                <a:gd name="connsiteX4" fmla="*/ 660056 w 717206"/>
                <a:gd name="connsiteY4" fmla="*/ 214312 h 950423"/>
                <a:gd name="connsiteX5" fmla="*/ 655294 w 717206"/>
                <a:gd name="connsiteY5" fmla="*/ 221456 h 950423"/>
                <a:gd name="connsiteX6" fmla="*/ 650531 w 717206"/>
                <a:gd name="connsiteY6" fmla="*/ 235744 h 950423"/>
                <a:gd name="connsiteX7" fmla="*/ 652912 w 717206"/>
                <a:gd name="connsiteY7" fmla="*/ 254794 h 950423"/>
                <a:gd name="connsiteX8" fmla="*/ 660056 w 717206"/>
                <a:gd name="connsiteY8" fmla="*/ 259556 h 950423"/>
                <a:gd name="connsiteX9" fmla="*/ 671962 w 717206"/>
                <a:gd name="connsiteY9" fmla="*/ 269081 h 950423"/>
                <a:gd name="connsiteX10" fmla="*/ 679106 w 717206"/>
                <a:gd name="connsiteY10" fmla="*/ 300037 h 950423"/>
                <a:gd name="connsiteX11" fmla="*/ 681487 w 717206"/>
                <a:gd name="connsiteY11" fmla="*/ 345281 h 950423"/>
                <a:gd name="connsiteX12" fmla="*/ 688631 w 717206"/>
                <a:gd name="connsiteY12" fmla="*/ 371475 h 950423"/>
                <a:gd name="connsiteX13" fmla="*/ 691012 w 717206"/>
                <a:gd name="connsiteY13" fmla="*/ 378619 h 950423"/>
                <a:gd name="connsiteX14" fmla="*/ 693394 w 717206"/>
                <a:gd name="connsiteY14" fmla="*/ 385762 h 950423"/>
                <a:gd name="connsiteX15" fmla="*/ 698156 w 717206"/>
                <a:gd name="connsiteY15" fmla="*/ 404812 h 950423"/>
                <a:gd name="connsiteX16" fmla="*/ 702919 w 717206"/>
                <a:gd name="connsiteY16" fmla="*/ 411956 h 950423"/>
                <a:gd name="connsiteX17" fmla="*/ 707681 w 717206"/>
                <a:gd name="connsiteY17" fmla="*/ 426244 h 950423"/>
                <a:gd name="connsiteX18" fmla="*/ 710062 w 717206"/>
                <a:gd name="connsiteY18" fmla="*/ 438150 h 950423"/>
                <a:gd name="connsiteX19" fmla="*/ 714825 w 717206"/>
                <a:gd name="connsiteY19" fmla="*/ 452437 h 950423"/>
                <a:gd name="connsiteX20" fmla="*/ 717206 w 717206"/>
                <a:gd name="connsiteY20" fmla="*/ 459581 h 950423"/>
                <a:gd name="connsiteX21" fmla="*/ 714825 w 717206"/>
                <a:gd name="connsiteY21" fmla="*/ 488156 h 950423"/>
                <a:gd name="connsiteX22" fmla="*/ 707681 w 717206"/>
                <a:gd name="connsiteY22" fmla="*/ 490537 h 950423"/>
                <a:gd name="connsiteX23" fmla="*/ 693394 w 717206"/>
                <a:gd name="connsiteY23" fmla="*/ 492919 h 950423"/>
                <a:gd name="connsiteX24" fmla="*/ 669581 w 717206"/>
                <a:gd name="connsiteY24" fmla="*/ 495300 h 950423"/>
                <a:gd name="connsiteX25" fmla="*/ 662437 w 717206"/>
                <a:gd name="connsiteY25" fmla="*/ 497681 h 950423"/>
                <a:gd name="connsiteX26" fmla="*/ 641006 w 717206"/>
                <a:gd name="connsiteY26" fmla="*/ 514350 h 950423"/>
                <a:gd name="connsiteX27" fmla="*/ 626719 w 717206"/>
                <a:gd name="connsiteY27" fmla="*/ 519112 h 950423"/>
                <a:gd name="connsiteX28" fmla="*/ 612431 w 717206"/>
                <a:gd name="connsiteY28" fmla="*/ 526256 h 950423"/>
                <a:gd name="connsiteX29" fmla="*/ 605287 w 717206"/>
                <a:gd name="connsiteY29" fmla="*/ 531019 h 950423"/>
                <a:gd name="connsiteX30" fmla="*/ 583856 w 717206"/>
                <a:gd name="connsiteY30" fmla="*/ 538162 h 950423"/>
                <a:gd name="connsiteX31" fmla="*/ 576712 w 717206"/>
                <a:gd name="connsiteY31" fmla="*/ 540544 h 950423"/>
                <a:gd name="connsiteX32" fmla="*/ 562425 w 717206"/>
                <a:gd name="connsiteY32" fmla="*/ 550069 h 950423"/>
                <a:gd name="connsiteX33" fmla="*/ 555281 w 717206"/>
                <a:gd name="connsiteY33" fmla="*/ 552450 h 950423"/>
                <a:gd name="connsiteX34" fmla="*/ 548137 w 717206"/>
                <a:gd name="connsiteY34" fmla="*/ 557212 h 950423"/>
                <a:gd name="connsiteX35" fmla="*/ 533850 w 717206"/>
                <a:gd name="connsiteY35" fmla="*/ 561975 h 950423"/>
                <a:gd name="connsiteX36" fmla="*/ 526706 w 717206"/>
                <a:gd name="connsiteY36" fmla="*/ 564356 h 950423"/>
                <a:gd name="connsiteX37" fmla="*/ 519562 w 717206"/>
                <a:gd name="connsiteY37" fmla="*/ 566737 h 950423"/>
                <a:gd name="connsiteX38" fmla="*/ 505275 w 717206"/>
                <a:gd name="connsiteY38" fmla="*/ 576262 h 950423"/>
                <a:gd name="connsiteX39" fmla="*/ 498131 w 717206"/>
                <a:gd name="connsiteY39" fmla="*/ 581025 h 950423"/>
                <a:gd name="connsiteX40" fmla="*/ 493369 w 717206"/>
                <a:gd name="connsiteY40" fmla="*/ 588169 h 950423"/>
                <a:gd name="connsiteX41" fmla="*/ 493369 w 717206"/>
                <a:gd name="connsiteY41" fmla="*/ 614362 h 950423"/>
                <a:gd name="connsiteX42" fmla="*/ 495750 w 717206"/>
                <a:gd name="connsiteY42" fmla="*/ 621506 h 950423"/>
                <a:gd name="connsiteX43" fmla="*/ 502894 w 717206"/>
                <a:gd name="connsiteY43" fmla="*/ 626269 h 950423"/>
                <a:gd name="connsiteX44" fmla="*/ 512419 w 717206"/>
                <a:gd name="connsiteY44" fmla="*/ 640556 h 950423"/>
                <a:gd name="connsiteX45" fmla="*/ 517181 w 717206"/>
                <a:gd name="connsiteY45" fmla="*/ 647700 h 950423"/>
                <a:gd name="connsiteX46" fmla="*/ 524325 w 717206"/>
                <a:gd name="connsiteY46" fmla="*/ 650081 h 950423"/>
                <a:gd name="connsiteX47" fmla="*/ 543375 w 717206"/>
                <a:gd name="connsiteY47" fmla="*/ 666750 h 950423"/>
                <a:gd name="connsiteX48" fmla="*/ 548137 w 717206"/>
                <a:gd name="connsiteY48" fmla="*/ 683419 h 950423"/>
                <a:gd name="connsiteX49" fmla="*/ 552900 w 717206"/>
                <a:gd name="connsiteY49" fmla="*/ 697706 h 950423"/>
                <a:gd name="connsiteX50" fmla="*/ 555281 w 717206"/>
                <a:gd name="connsiteY50" fmla="*/ 704850 h 950423"/>
                <a:gd name="connsiteX51" fmla="*/ 560044 w 717206"/>
                <a:gd name="connsiteY51" fmla="*/ 721519 h 950423"/>
                <a:gd name="connsiteX52" fmla="*/ 574331 w 717206"/>
                <a:gd name="connsiteY52" fmla="*/ 731044 h 950423"/>
                <a:gd name="connsiteX53" fmla="*/ 588619 w 717206"/>
                <a:gd name="connsiteY53" fmla="*/ 735806 h 950423"/>
                <a:gd name="connsiteX54" fmla="*/ 602906 w 717206"/>
                <a:gd name="connsiteY54" fmla="*/ 745331 h 950423"/>
                <a:gd name="connsiteX55" fmla="*/ 612431 w 717206"/>
                <a:gd name="connsiteY55" fmla="*/ 759619 h 950423"/>
                <a:gd name="connsiteX56" fmla="*/ 626719 w 717206"/>
                <a:gd name="connsiteY56" fmla="*/ 769144 h 950423"/>
                <a:gd name="connsiteX57" fmla="*/ 629100 w 717206"/>
                <a:gd name="connsiteY57" fmla="*/ 776287 h 950423"/>
                <a:gd name="connsiteX58" fmla="*/ 633862 w 717206"/>
                <a:gd name="connsiteY58" fmla="*/ 783431 h 950423"/>
                <a:gd name="connsiteX59" fmla="*/ 629100 w 717206"/>
                <a:gd name="connsiteY59" fmla="*/ 809625 h 950423"/>
                <a:gd name="connsiteX60" fmla="*/ 621956 w 717206"/>
                <a:gd name="connsiteY60" fmla="*/ 816769 h 950423"/>
                <a:gd name="connsiteX61" fmla="*/ 614812 w 717206"/>
                <a:gd name="connsiteY61" fmla="*/ 819150 h 950423"/>
                <a:gd name="connsiteX62" fmla="*/ 610050 w 717206"/>
                <a:gd name="connsiteY62" fmla="*/ 826294 h 950423"/>
                <a:gd name="connsiteX63" fmla="*/ 595762 w 717206"/>
                <a:gd name="connsiteY63" fmla="*/ 831056 h 950423"/>
                <a:gd name="connsiteX64" fmla="*/ 574331 w 717206"/>
                <a:gd name="connsiteY64" fmla="*/ 842962 h 950423"/>
                <a:gd name="connsiteX65" fmla="*/ 569569 w 717206"/>
                <a:gd name="connsiteY65" fmla="*/ 850106 h 950423"/>
                <a:gd name="connsiteX66" fmla="*/ 564806 w 717206"/>
                <a:gd name="connsiteY66" fmla="*/ 864394 h 950423"/>
                <a:gd name="connsiteX67" fmla="*/ 569569 w 717206"/>
                <a:gd name="connsiteY67" fmla="*/ 902494 h 950423"/>
                <a:gd name="connsiteX68" fmla="*/ 574331 w 717206"/>
                <a:gd name="connsiteY68" fmla="*/ 916781 h 950423"/>
                <a:gd name="connsiteX69" fmla="*/ 576712 w 717206"/>
                <a:gd name="connsiteY69" fmla="*/ 923925 h 950423"/>
                <a:gd name="connsiteX70" fmla="*/ 574331 w 717206"/>
                <a:gd name="connsiteY70" fmla="*/ 942975 h 950423"/>
                <a:gd name="connsiteX71" fmla="*/ 567187 w 717206"/>
                <a:gd name="connsiteY71" fmla="*/ 945356 h 950423"/>
                <a:gd name="connsiteX72" fmla="*/ 560044 w 717206"/>
                <a:gd name="connsiteY72" fmla="*/ 938212 h 950423"/>
                <a:gd name="connsiteX73" fmla="*/ 545756 w 717206"/>
                <a:gd name="connsiteY73" fmla="*/ 933450 h 950423"/>
                <a:gd name="connsiteX74" fmla="*/ 538612 w 717206"/>
                <a:gd name="connsiteY74" fmla="*/ 931069 h 950423"/>
                <a:gd name="connsiteX75" fmla="*/ 531469 w 717206"/>
                <a:gd name="connsiteY75" fmla="*/ 928687 h 950423"/>
                <a:gd name="connsiteX76" fmla="*/ 457650 w 717206"/>
                <a:gd name="connsiteY76" fmla="*/ 931069 h 950423"/>
                <a:gd name="connsiteX77" fmla="*/ 436219 w 717206"/>
                <a:gd name="connsiteY77" fmla="*/ 933450 h 950423"/>
                <a:gd name="connsiteX78" fmla="*/ 412406 w 717206"/>
                <a:gd name="connsiteY78" fmla="*/ 935831 h 950423"/>
                <a:gd name="connsiteX79" fmla="*/ 402881 w 717206"/>
                <a:gd name="connsiteY79" fmla="*/ 938212 h 950423"/>
                <a:gd name="connsiteX80" fmla="*/ 388594 w 717206"/>
                <a:gd name="connsiteY80" fmla="*/ 942975 h 950423"/>
                <a:gd name="connsiteX81" fmla="*/ 371925 w 717206"/>
                <a:gd name="connsiteY81" fmla="*/ 945356 h 950423"/>
                <a:gd name="connsiteX82" fmla="*/ 300487 w 717206"/>
                <a:gd name="connsiteY82" fmla="*/ 945356 h 950423"/>
                <a:gd name="connsiteX83" fmla="*/ 293344 w 717206"/>
                <a:gd name="connsiteY83" fmla="*/ 942975 h 950423"/>
                <a:gd name="connsiteX84" fmla="*/ 276675 w 717206"/>
                <a:gd name="connsiteY84" fmla="*/ 940594 h 950423"/>
                <a:gd name="connsiteX85" fmla="*/ 264769 w 717206"/>
                <a:gd name="connsiteY85" fmla="*/ 931069 h 950423"/>
                <a:gd name="connsiteX86" fmla="*/ 260006 w 717206"/>
                <a:gd name="connsiteY86" fmla="*/ 923925 h 950423"/>
                <a:gd name="connsiteX87" fmla="*/ 252862 w 717206"/>
                <a:gd name="connsiteY87" fmla="*/ 921544 h 950423"/>
                <a:gd name="connsiteX88" fmla="*/ 214762 w 717206"/>
                <a:gd name="connsiteY88" fmla="*/ 914400 h 950423"/>
                <a:gd name="connsiteX89" fmla="*/ 179044 w 717206"/>
                <a:gd name="connsiteY89" fmla="*/ 916781 h 950423"/>
                <a:gd name="connsiteX90" fmla="*/ 162375 w 717206"/>
                <a:gd name="connsiteY90" fmla="*/ 919162 h 950423"/>
                <a:gd name="connsiteX91" fmla="*/ 102844 w 717206"/>
                <a:gd name="connsiteY91" fmla="*/ 916781 h 950423"/>
                <a:gd name="connsiteX92" fmla="*/ 107606 w 717206"/>
                <a:gd name="connsiteY92" fmla="*/ 873919 h 950423"/>
                <a:gd name="connsiteX93" fmla="*/ 112369 w 717206"/>
                <a:gd name="connsiteY93" fmla="*/ 859631 h 950423"/>
                <a:gd name="connsiteX94" fmla="*/ 119512 w 717206"/>
                <a:gd name="connsiteY94" fmla="*/ 857250 h 950423"/>
                <a:gd name="connsiteX95" fmla="*/ 129037 w 717206"/>
                <a:gd name="connsiteY95" fmla="*/ 847725 h 950423"/>
                <a:gd name="connsiteX96" fmla="*/ 133800 w 717206"/>
                <a:gd name="connsiteY96" fmla="*/ 840581 h 950423"/>
                <a:gd name="connsiteX97" fmla="*/ 138562 w 717206"/>
                <a:gd name="connsiteY97" fmla="*/ 826294 h 950423"/>
                <a:gd name="connsiteX98" fmla="*/ 140944 w 717206"/>
                <a:gd name="connsiteY98" fmla="*/ 819150 h 950423"/>
                <a:gd name="connsiteX99" fmla="*/ 150469 w 717206"/>
                <a:gd name="connsiteY99" fmla="*/ 804862 h 950423"/>
                <a:gd name="connsiteX100" fmla="*/ 155231 w 717206"/>
                <a:gd name="connsiteY100" fmla="*/ 797719 h 950423"/>
                <a:gd name="connsiteX101" fmla="*/ 157612 w 717206"/>
                <a:gd name="connsiteY101" fmla="*/ 790575 h 950423"/>
                <a:gd name="connsiteX102" fmla="*/ 167137 w 717206"/>
                <a:gd name="connsiteY102" fmla="*/ 776287 h 950423"/>
                <a:gd name="connsiteX103" fmla="*/ 157612 w 717206"/>
                <a:gd name="connsiteY103" fmla="*/ 752475 h 950423"/>
                <a:gd name="connsiteX104" fmla="*/ 148087 w 717206"/>
                <a:gd name="connsiteY104" fmla="*/ 750094 h 950423"/>
                <a:gd name="connsiteX105" fmla="*/ 133800 w 717206"/>
                <a:gd name="connsiteY105" fmla="*/ 745331 h 950423"/>
                <a:gd name="connsiteX106" fmla="*/ 126656 w 717206"/>
                <a:gd name="connsiteY106" fmla="*/ 742950 h 950423"/>
                <a:gd name="connsiteX107" fmla="*/ 114750 w 717206"/>
                <a:gd name="connsiteY107" fmla="*/ 733425 h 950423"/>
                <a:gd name="connsiteX108" fmla="*/ 81412 w 717206"/>
                <a:gd name="connsiteY108" fmla="*/ 728662 h 950423"/>
                <a:gd name="connsiteX109" fmla="*/ 74269 w 717206"/>
                <a:gd name="connsiteY109" fmla="*/ 726281 h 950423"/>
                <a:gd name="connsiteX110" fmla="*/ 57600 w 717206"/>
                <a:gd name="connsiteY110" fmla="*/ 721519 h 950423"/>
                <a:gd name="connsiteX111" fmla="*/ 52837 w 717206"/>
                <a:gd name="connsiteY111" fmla="*/ 714375 h 950423"/>
                <a:gd name="connsiteX112" fmla="*/ 38550 w 717206"/>
                <a:gd name="connsiteY112" fmla="*/ 704850 h 950423"/>
                <a:gd name="connsiteX113" fmla="*/ 26644 w 717206"/>
                <a:gd name="connsiteY113" fmla="*/ 692944 h 950423"/>
                <a:gd name="connsiteX114" fmla="*/ 21881 w 717206"/>
                <a:gd name="connsiteY114" fmla="*/ 685800 h 950423"/>
                <a:gd name="connsiteX115" fmla="*/ 17119 w 717206"/>
                <a:gd name="connsiteY115" fmla="*/ 638175 h 950423"/>
                <a:gd name="connsiteX116" fmla="*/ 12356 w 717206"/>
                <a:gd name="connsiteY116" fmla="*/ 616744 h 950423"/>
                <a:gd name="connsiteX117" fmla="*/ 14737 w 717206"/>
                <a:gd name="connsiteY117" fmla="*/ 590550 h 950423"/>
                <a:gd name="connsiteX118" fmla="*/ 19500 w 717206"/>
                <a:gd name="connsiteY118" fmla="*/ 576262 h 950423"/>
                <a:gd name="connsiteX119" fmla="*/ 19500 w 717206"/>
                <a:gd name="connsiteY119" fmla="*/ 528637 h 950423"/>
                <a:gd name="connsiteX120" fmla="*/ 17119 w 717206"/>
                <a:gd name="connsiteY120" fmla="*/ 519112 h 950423"/>
                <a:gd name="connsiteX121" fmla="*/ 9975 w 717206"/>
                <a:gd name="connsiteY121" fmla="*/ 504825 h 950423"/>
                <a:gd name="connsiteX122" fmla="*/ 2831 w 717206"/>
                <a:gd name="connsiteY122" fmla="*/ 500062 h 950423"/>
                <a:gd name="connsiteX123" fmla="*/ 450 w 717206"/>
                <a:gd name="connsiteY123" fmla="*/ 492919 h 950423"/>
                <a:gd name="connsiteX124" fmla="*/ 7594 w 717206"/>
                <a:gd name="connsiteY124" fmla="*/ 452437 h 950423"/>
                <a:gd name="connsiteX125" fmla="*/ 14737 w 717206"/>
                <a:gd name="connsiteY125" fmla="*/ 447675 h 950423"/>
                <a:gd name="connsiteX126" fmla="*/ 17119 w 717206"/>
                <a:gd name="connsiteY126" fmla="*/ 440531 h 950423"/>
                <a:gd name="connsiteX127" fmla="*/ 19500 w 717206"/>
                <a:gd name="connsiteY127" fmla="*/ 383381 h 950423"/>
                <a:gd name="connsiteX128" fmla="*/ 31406 w 717206"/>
                <a:gd name="connsiteY128" fmla="*/ 381000 h 950423"/>
                <a:gd name="connsiteX129" fmla="*/ 40931 w 717206"/>
                <a:gd name="connsiteY129" fmla="*/ 378619 h 950423"/>
                <a:gd name="connsiteX130" fmla="*/ 55219 w 717206"/>
                <a:gd name="connsiteY130" fmla="*/ 373856 h 950423"/>
                <a:gd name="connsiteX131" fmla="*/ 62362 w 717206"/>
                <a:gd name="connsiteY131" fmla="*/ 369094 h 950423"/>
                <a:gd name="connsiteX132" fmla="*/ 76650 w 717206"/>
                <a:gd name="connsiteY132" fmla="*/ 361950 h 950423"/>
                <a:gd name="connsiteX133" fmla="*/ 81412 w 717206"/>
                <a:gd name="connsiteY133" fmla="*/ 354806 h 950423"/>
                <a:gd name="connsiteX134" fmla="*/ 81412 w 717206"/>
                <a:gd name="connsiteY134" fmla="*/ 309562 h 950423"/>
                <a:gd name="connsiteX135" fmla="*/ 79031 w 717206"/>
                <a:gd name="connsiteY135" fmla="*/ 302419 h 950423"/>
                <a:gd name="connsiteX136" fmla="*/ 71887 w 717206"/>
                <a:gd name="connsiteY136" fmla="*/ 297656 h 950423"/>
                <a:gd name="connsiteX137" fmla="*/ 74269 w 717206"/>
                <a:gd name="connsiteY137" fmla="*/ 285750 h 950423"/>
                <a:gd name="connsiteX138" fmla="*/ 81412 w 717206"/>
                <a:gd name="connsiteY138" fmla="*/ 283369 h 950423"/>
                <a:gd name="connsiteX139" fmla="*/ 86175 w 717206"/>
                <a:gd name="connsiteY139" fmla="*/ 269081 h 950423"/>
                <a:gd name="connsiteX140" fmla="*/ 90937 w 717206"/>
                <a:gd name="connsiteY140" fmla="*/ 254794 h 950423"/>
                <a:gd name="connsiteX141" fmla="*/ 93319 w 717206"/>
                <a:gd name="connsiteY141" fmla="*/ 247650 h 950423"/>
                <a:gd name="connsiteX142" fmla="*/ 95700 w 717206"/>
                <a:gd name="connsiteY142" fmla="*/ 235744 h 950423"/>
                <a:gd name="connsiteX143" fmla="*/ 98081 w 717206"/>
                <a:gd name="connsiteY143" fmla="*/ 228600 h 950423"/>
                <a:gd name="connsiteX144" fmla="*/ 105225 w 717206"/>
                <a:gd name="connsiteY144" fmla="*/ 204787 h 950423"/>
                <a:gd name="connsiteX145" fmla="*/ 107606 w 717206"/>
                <a:gd name="connsiteY145" fmla="*/ 197644 h 950423"/>
                <a:gd name="connsiteX146" fmla="*/ 105225 w 717206"/>
                <a:gd name="connsiteY146" fmla="*/ 176212 h 950423"/>
                <a:gd name="connsiteX147" fmla="*/ 95700 w 717206"/>
                <a:gd name="connsiteY147" fmla="*/ 159544 h 950423"/>
                <a:gd name="connsiteX148" fmla="*/ 90937 w 717206"/>
                <a:gd name="connsiteY148" fmla="*/ 152400 h 950423"/>
                <a:gd name="connsiteX149" fmla="*/ 90937 w 717206"/>
                <a:gd name="connsiteY149" fmla="*/ 135731 h 950423"/>
                <a:gd name="connsiteX150" fmla="*/ 105225 w 717206"/>
                <a:gd name="connsiteY150" fmla="*/ 130969 h 950423"/>
                <a:gd name="connsiteX151" fmla="*/ 164756 w 717206"/>
                <a:gd name="connsiteY151" fmla="*/ 133350 h 950423"/>
                <a:gd name="connsiteX152" fmla="*/ 207619 w 717206"/>
                <a:gd name="connsiteY152" fmla="*/ 128587 h 950423"/>
                <a:gd name="connsiteX153" fmla="*/ 217144 w 717206"/>
                <a:gd name="connsiteY153" fmla="*/ 114300 h 950423"/>
                <a:gd name="connsiteX154" fmla="*/ 221906 w 717206"/>
                <a:gd name="connsiteY154" fmla="*/ 100012 h 950423"/>
                <a:gd name="connsiteX155" fmla="*/ 219525 w 717206"/>
                <a:gd name="connsiteY155" fmla="*/ 83344 h 950423"/>
                <a:gd name="connsiteX156" fmla="*/ 214762 w 717206"/>
                <a:gd name="connsiteY156" fmla="*/ 76200 h 950423"/>
                <a:gd name="connsiteX157" fmla="*/ 210000 w 717206"/>
                <a:gd name="connsiteY157" fmla="*/ 61912 h 950423"/>
                <a:gd name="connsiteX158" fmla="*/ 207619 w 717206"/>
                <a:gd name="connsiteY158" fmla="*/ 54769 h 950423"/>
                <a:gd name="connsiteX159" fmla="*/ 205237 w 717206"/>
                <a:gd name="connsiteY159" fmla="*/ 45244 h 950423"/>
                <a:gd name="connsiteX160" fmla="*/ 200475 w 717206"/>
                <a:gd name="connsiteY160" fmla="*/ 19050 h 950423"/>
                <a:gd name="connsiteX161" fmla="*/ 202856 w 717206"/>
                <a:gd name="connsiteY161" fmla="*/ 7144 h 950423"/>
                <a:gd name="connsiteX162" fmla="*/ 217144 w 717206"/>
                <a:gd name="connsiteY162" fmla="*/ 0 h 950423"/>
                <a:gd name="connsiteX163" fmla="*/ 262387 w 717206"/>
                <a:gd name="connsiteY163" fmla="*/ 2381 h 950423"/>
                <a:gd name="connsiteX164" fmla="*/ 271912 w 717206"/>
                <a:gd name="connsiteY164" fmla="*/ 4762 h 950423"/>
                <a:gd name="connsiteX165" fmla="*/ 288581 w 717206"/>
                <a:gd name="connsiteY165" fmla="*/ 7144 h 950423"/>
                <a:gd name="connsiteX166" fmla="*/ 369544 w 717206"/>
                <a:gd name="connsiteY166" fmla="*/ 11906 h 950423"/>
                <a:gd name="connsiteX167" fmla="*/ 376687 w 717206"/>
                <a:gd name="connsiteY167" fmla="*/ 14287 h 950423"/>
                <a:gd name="connsiteX168" fmla="*/ 386212 w 717206"/>
                <a:gd name="connsiteY168" fmla="*/ 16669 h 950423"/>
                <a:gd name="connsiteX169" fmla="*/ 400500 w 717206"/>
                <a:gd name="connsiteY169" fmla="*/ 21431 h 950423"/>
                <a:gd name="connsiteX170" fmla="*/ 412406 w 717206"/>
                <a:gd name="connsiteY170" fmla="*/ 33337 h 950423"/>
                <a:gd name="connsiteX171" fmla="*/ 417169 w 717206"/>
                <a:gd name="connsiteY171" fmla="*/ 64294 h 950423"/>
                <a:gd name="connsiteX172" fmla="*/ 419550 w 717206"/>
                <a:gd name="connsiteY172" fmla="*/ 71437 h 950423"/>
                <a:gd name="connsiteX173" fmla="*/ 429075 w 717206"/>
                <a:gd name="connsiteY173" fmla="*/ 73819 h 950423"/>
                <a:gd name="connsiteX174" fmla="*/ 452887 w 717206"/>
                <a:gd name="connsiteY174" fmla="*/ 71437 h 950423"/>
                <a:gd name="connsiteX175" fmla="*/ 467175 w 717206"/>
                <a:gd name="connsiteY175" fmla="*/ 61912 h 950423"/>
                <a:gd name="connsiteX176" fmla="*/ 488606 w 717206"/>
                <a:gd name="connsiteY176" fmla="*/ 45244 h 950423"/>
                <a:gd name="connsiteX177" fmla="*/ 510037 w 717206"/>
                <a:gd name="connsiteY177" fmla="*/ 38100 h 950423"/>
                <a:gd name="connsiteX178" fmla="*/ 517181 w 717206"/>
                <a:gd name="connsiteY178" fmla="*/ 35719 h 950423"/>
                <a:gd name="connsiteX179" fmla="*/ 552900 w 717206"/>
                <a:gd name="connsiteY179" fmla="*/ 30956 h 950423"/>
                <a:gd name="connsiteX180" fmla="*/ 576712 w 717206"/>
                <a:gd name="connsiteY180" fmla="*/ 23812 h 950423"/>
                <a:gd name="connsiteX181" fmla="*/ 586237 w 717206"/>
                <a:gd name="connsiteY181" fmla="*/ 21431 h 950423"/>
                <a:gd name="connsiteX182" fmla="*/ 610050 w 717206"/>
                <a:gd name="connsiteY182" fmla="*/ 23812 h 950423"/>
                <a:gd name="connsiteX183" fmla="*/ 617194 w 717206"/>
                <a:gd name="connsiteY183" fmla="*/ 26194 h 950423"/>
                <a:gd name="connsiteX184" fmla="*/ 624337 w 717206"/>
                <a:gd name="connsiteY184" fmla="*/ 33337 h 950423"/>
                <a:gd name="connsiteX185" fmla="*/ 629100 w 717206"/>
                <a:gd name="connsiteY185" fmla="*/ 40481 h 950423"/>
                <a:gd name="connsiteX186" fmla="*/ 633862 w 717206"/>
                <a:gd name="connsiteY186" fmla="*/ 54769 h 950423"/>
                <a:gd name="connsiteX187" fmla="*/ 638625 w 717206"/>
                <a:gd name="connsiteY187" fmla="*/ 73819 h 950423"/>
                <a:gd name="connsiteX188" fmla="*/ 643387 w 717206"/>
                <a:gd name="connsiteY188" fmla="*/ 88106 h 950423"/>
                <a:gd name="connsiteX189" fmla="*/ 645769 w 717206"/>
                <a:gd name="connsiteY189" fmla="*/ 95250 h 950423"/>
                <a:gd name="connsiteX190" fmla="*/ 643387 w 717206"/>
                <a:gd name="connsiteY190" fmla="*/ 140494 h 950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717206" h="950423">
                  <a:moveTo>
                    <a:pt x="643387" y="140494"/>
                  </a:moveTo>
                  <a:cubicBezTo>
                    <a:pt x="643784" y="150019"/>
                    <a:pt x="646103" y="148648"/>
                    <a:pt x="648150" y="152400"/>
                  </a:cubicBezTo>
                  <a:cubicBezTo>
                    <a:pt x="650891" y="157425"/>
                    <a:pt x="657675" y="166687"/>
                    <a:pt x="657675" y="166687"/>
                  </a:cubicBezTo>
                  <a:cubicBezTo>
                    <a:pt x="658469" y="173037"/>
                    <a:pt x="659004" y="179425"/>
                    <a:pt x="660056" y="185737"/>
                  </a:cubicBezTo>
                  <a:cubicBezTo>
                    <a:pt x="662536" y="200621"/>
                    <a:pt x="665683" y="193676"/>
                    <a:pt x="660056" y="214312"/>
                  </a:cubicBezTo>
                  <a:cubicBezTo>
                    <a:pt x="659303" y="217073"/>
                    <a:pt x="656456" y="218841"/>
                    <a:pt x="655294" y="221456"/>
                  </a:cubicBezTo>
                  <a:cubicBezTo>
                    <a:pt x="653255" y="226044"/>
                    <a:pt x="650531" y="235744"/>
                    <a:pt x="650531" y="235744"/>
                  </a:cubicBezTo>
                  <a:cubicBezTo>
                    <a:pt x="651325" y="242094"/>
                    <a:pt x="650535" y="248852"/>
                    <a:pt x="652912" y="254794"/>
                  </a:cubicBezTo>
                  <a:cubicBezTo>
                    <a:pt x="653975" y="257451"/>
                    <a:pt x="658032" y="257532"/>
                    <a:pt x="660056" y="259556"/>
                  </a:cubicBezTo>
                  <a:cubicBezTo>
                    <a:pt x="670828" y="270327"/>
                    <a:pt x="658055" y="264445"/>
                    <a:pt x="671962" y="269081"/>
                  </a:cubicBezTo>
                  <a:cubicBezTo>
                    <a:pt x="678500" y="288693"/>
                    <a:pt x="676015" y="278399"/>
                    <a:pt x="679106" y="300037"/>
                  </a:cubicBezTo>
                  <a:cubicBezTo>
                    <a:pt x="679900" y="315118"/>
                    <a:pt x="680233" y="330231"/>
                    <a:pt x="681487" y="345281"/>
                  </a:cubicBezTo>
                  <a:cubicBezTo>
                    <a:pt x="682235" y="354251"/>
                    <a:pt x="685838" y="363096"/>
                    <a:pt x="688631" y="371475"/>
                  </a:cubicBezTo>
                  <a:lnTo>
                    <a:pt x="691012" y="378619"/>
                  </a:lnTo>
                  <a:cubicBezTo>
                    <a:pt x="691806" y="381000"/>
                    <a:pt x="692902" y="383301"/>
                    <a:pt x="693394" y="385762"/>
                  </a:cubicBezTo>
                  <a:cubicBezTo>
                    <a:pt x="694299" y="390290"/>
                    <a:pt x="695715" y="399931"/>
                    <a:pt x="698156" y="404812"/>
                  </a:cubicBezTo>
                  <a:cubicBezTo>
                    <a:pt x="699436" y="407372"/>
                    <a:pt x="701331" y="409575"/>
                    <a:pt x="702919" y="411956"/>
                  </a:cubicBezTo>
                  <a:cubicBezTo>
                    <a:pt x="704506" y="416719"/>
                    <a:pt x="706697" y="421321"/>
                    <a:pt x="707681" y="426244"/>
                  </a:cubicBezTo>
                  <a:cubicBezTo>
                    <a:pt x="708475" y="430213"/>
                    <a:pt x="708997" y="434245"/>
                    <a:pt x="710062" y="438150"/>
                  </a:cubicBezTo>
                  <a:cubicBezTo>
                    <a:pt x="711383" y="442993"/>
                    <a:pt x="713237" y="447675"/>
                    <a:pt x="714825" y="452437"/>
                  </a:cubicBezTo>
                  <a:lnTo>
                    <a:pt x="717206" y="459581"/>
                  </a:lnTo>
                  <a:cubicBezTo>
                    <a:pt x="716412" y="469106"/>
                    <a:pt x="717636" y="479021"/>
                    <a:pt x="714825" y="488156"/>
                  </a:cubicBezTo>
                  <a:cubicBezTo>
                    <a:pt x="714087" y="490555"/>
                    <a:pt x="710131" y="489992"/>
                    <a:pt x="707681" y="490537"/>
                  </a:cubicBezTo>
                  <a:cubicBezTo>
                    <a:pt x="702968" y="491584"/>
                    <a:pt x="698185" y="492320"/>
                    <a:pt x="693394" y="492919"/>
                  </a:cubicBezTo>
                  <a:cubicBezTo>
                    <a:pt x="685478" y="493909"/>
                    <a:pt x="677519" y="494506"/>
                    <a:pt x="669581" y="495300"/>
                  </a:cubicBezTo>
                  <a:cubicBezTo>
                    <a:pt x="667200" y="496094"/>
                    <a:pt x="664526" y="496289"/>
                    <a:pt x="662437" y="497681"/>
                  </a:cubicBezTo>
                  <a:cubicBezTo>
                    <a:pt x="650107" y="505901"/>
                    <a:pt x="660033" y="508008"/>
                    <a:pt x="641006" y="514350"/>
                  </a:cubicBezTo>
                  <a:lnTo>
                    <a:pt x="626719" y="519112"/>
                  </a:lnTo>
                  <a:cubicBezTo>
                    <a:pt x="606245" y="532762"/>
                    <a:pt x="632149" y="516397"/>
                    <a:pt x="612431" y="526256"/>
                  </a:cubicBezTo>
                  <a:cubicBezTo>
                    <a:pt x="609871" y="527536"/>
                    <a:pt x="607902" y="529857"/>
                    <a:pt x="605287" y="531019"/>
                  </a:cubicBezTo>
                  <a:cubicBezTo>
                    <a:pt x="605279" y="531023"/>
                    <a:pt x="587432" y="536970"/>
                    <a:pt x="583856" y="538162"/>
                  </a:cubicBezTo>
                  <a:cubicBezTo>
                    <a:pt x="581475" y="538956"/>
                    <a:pt x="578801" y="539152"/>
                    <a:pt x="576712" y="540544"/>
                  </a:cubicBezTo>
                  <a:cubicBezTo>
                    <a:pt x="571950" y="543719"/>
                    <a:pt x="567855" y="548259"/>
                    <a:pt x="562425" y="550069"/>
                  </a:cubicBezTo>
                  <a:cubicBezTo>
                    <a:pt x="560044" y="550863"/>
                    <a:pt x="557526" y="551328"/>
                    <a:pt x="555281" y="552450"/>
                  </a:cubicBezTo>
                  <a:cubicBezTo>
                    <a:pt x="552721" y="553730"/>
                    <a:pt x="550752" y="556050"/>
                    <a:pt x="548137" y="557212"/>
                  </a:cubicBezTo>
                  <a:cubicBezTo>
                    <a:pt x="543550" y="559251"/>
                    <a:pt x="538612" y="560387"/>
                    <a:pt x="533850" y="561975"/>
                  </a:cubicBezTo>
                  <a:lnTo>
                    <a:pt x="526706" y="564356"/>
                  </a:lnTo>
                  <a:lnTo>
                    <a:pt x="519562" y="566737"/>
                  </a:lnTo>
                  <a:lnTo>
                    <a:pt x="505275" y="576262"/>
                  </a:lnTo>
                  <a:lnTo>
                    <a:pt x="498131" y="581025"/>
                  </a:lnTo>
                  <a:cubicBezTo>
                    <a:pt x="496544" y="583406"/>
                    <a:pt x="494649" y="585609"/>
                    <a:pt x="493369" y="588169"/>
                  </a:cubicBezTo>
                  <a:cubicBezTo>
                    <a:pt x="488728" y="597451"/>
                    <a:pt x="491275" y="602845"/>
                    <a:pt x="493369" y="614362"/>
                  </a:cubicBezTo>
                  <a:cubicBezTo>
                    <a:pt x="493818" y="616832"/>
                    <a:pt x="494182" y="619546"/>
                    <a:pt x="495750" y="621506"/>
                  </a:cubicBezTo>
                  <a:cubicBezTo>
                    <a:pt x="497538" y="623741"/>
                    <a:pt x="500513" y="624681"/>
                    <a:pt x="502894" y="626269"/>
                  </a:cubicBezTo>
                  <a:lnTo>
                    <a:pt x="512419" y="640556"/>
                  </a:lnTo>
                  <a:cubicBezTo>
                    <a:pt x="514006" y="642937"/>
                    <a:pt x="514466" y="646795"/>
                    <a:pt x="517181" y="647700"/>
                  </a:cubicBezTo>
                  <a:lnTo>
                    <a:pt x="524325" y="650081"/>
                  </a:lnTo>
                  <a:cubicBezTo>
                    <a:pt x="540993" y="661194"/>
                    <a:pt x="535437" y="654844"/>
                    <a:pt x="543375" y="666750"/>
                  </a:cubicBezTo>
                  <a:cubicBezTo>
                    <a:pt x="551389" y="690797"/>
                    <a:pt x="539151" y="653469"/>
                    <a:pt x="548137" y="683419"/>
                  </a:cubicBezTo>
                  <a:cubicBezTo>
                    <a:pt x="549580" y="688227"/>
                    <a:pt x="551312" y="692944"/>
                    <a:pt x="552900" y="697706"/>
                  </a:cubicBezTo>
                  <a:cubicBezTo>
                    <a:pt x="553694" y="700087"/>
                    <a:pt x="554672" y="702415"/>
                    <a:pt x="555281" y="704850"/>
                  </a:cubicBezTo>
                  <a:cubicBezTo>
                    <a:pt x="555302" y="704935"/>
                    <a:pt x="558904" y="720379"/>
                    <a:pt x="560044" y="721519"/>
                  </a:cubicBezTo>
                  <a:cubicBezTo>
                    <a:pt x="564091" y="725566"/>
                    <a:pt x="568901" y="729234"/>
                    <a:pt x="574331" y="731044"/>
                  </a:cubicBezTo>
                  <a:lnTo>
                    <a:pt x="588619" y="735806"/>
                  </a:lnTo>
                  <a:cubicBezTo>
                    <a:pt x="593381" y="738981"/>
                    <a:pt x="599731" y="740569"/>
                    <a:pt x="602906" y="745331"/>
                  </a:cubicBezTo>
                  <a:cubicBezTo>
                    <a:pt x="606081" y="750094"/>
                    <a:pt x="607668" y="756444"/>
                    <a:pt x="612431" y="759619"/>
                  </a:cubicBezTo>
                  <a:lnTo>
                    <a:pt x="626719" y="769144"/>
                  </a:lnTo>
                  <a:cubicBezTo>
                    <a:pt x="627513" y="771525"/>
                    <a:pt x="627978" y="774042"/>
                    <a:pt x="629100" y="776287"/>
                  </a:cubicBezTo>
                  <a:cubicBezTo>
                    <a:pt x="630380" y="778847"/>
                    <a:pt x="633603" y="780581"/>
                    <a:pt x="633862" y="783431"/>
                  </a:cubicBezTo>
                  <a:cubicBezTo>
                    <a:pt x="633914" y="784007"/>
                    <a:pt x="632428" y="804633"/>
                    <a:pt x="629100" y="809625"/>
                  </a:cubicBezTo>
                  <a:cubicBezTo>
                    <a:pt x="627232" y="812427"/>
                    <a:pt x="624758" y="814901"/>
                    <a:pt x="621956" y="816769"/>
                  </a:cubicBezTo>
                  <a:cubicBezTo>
                    <a:pt x="619867" y="818161"/>
                    <a:pt x="617193" y="818356"/>
                    <a:pt x="614812" y="819150"/>
                  </a:cubicBezTo>
                  <a:cubicBezTo>
                    <a:pt x="613225" y="821531"/>
                    <a:pt x="612477" y="824777"/>
                    <a:pt x="610050" y="826294"/>
                  </a:cubicBezTo>
                  <a:cubicBezTo>
                    <a:pt x="605793" y="828955"/>
                    <a:pt x="595762" y="831056"/>
                    <a:pt x="595762" y="831056"/>
                  </a:cubicBezTo>
                  <a:cubicBezTo>
                    <a:pt x="579386" y="841973"/>
                    <a:pt x="586905" y="838771"/>
                    <a:pt x="574331" y="842962"/>
                  </a:cubicBezTo>
                  <a:cubicBezTo>
                    <a:pt x="572744" y="845343"/>
                    <a:pt x="570731" y="847491"/>
                    <a:pt x="569569" y="850106"/>
                  </a:cubicBezTo>
                  <a:cubicBezTo>
                    <a:pt x="567530" y="854694"/>
                    <a:pt x="564806" y="864394"/>
                    <a:pt x="564806" y="864394"/>
                  </a:cubicBezTo>
                  <a:cubicBezTo>
                    <a:pt x="566405" y="883579"/>
                    <a:pt x="565229" y="888029"/>
                    <a:pt x="569569" y="902494"/>
                  </a:cubicBezTo>
                  <a:cubicBezTo>
                    <a:pt x="571012" y="907302"/>
                    <a:pt x="572744" y="912019"/>
                    <a:pt x="574331" y="916781"/>
                  </a:cubicBezTo>
                  <a:lnTo>
                    <a:pt x="576712" y="923925"/>
                  </a:lnTo>
                  <a:cubicBezTo>
                    <a:pt x="575918" y="930275"/>
                    <a:pt x="576930" y="937127"/>
                    <a:pt x="574331" y="942975"/>
                  </a:cubicBezTo>
                  <a:cubicBezTo>
                    <a:pt x="573312" y="945269"/>
                    <a:pt x="569568" y="946150"/>
                    <a:pt x="567187" y="945356"/>
                  </a:cubicBezTo>
                  <a:cubicBezTo>
                    <a:pt x="563992" y="944291"/>
                    <a:pt x="562988" y="939847"/>
                    <a:pt x="560044" y="938212"/>
                  </a:cubicBezTo>
                  <a:cubicBezTo>
                    <a:pt x="555656" y="935774"/>
                    <a:pt x="550519" y="935037"/>
                    <a:pt x="545756" y="933450"/>
                  </a:cubicBezTo>
                  <a:lnTo>
                    <a:pt x="538612" y="931069"/>
                  </a:lnTo>
                  <a:lnTo>
                    <a:pt x="531469" y="928687"/>
                  </a:lnTo>
                  <a:lnTo>
                    <a:pt x="457650" y="931069"/>
                  </a:lnTo>
                  <a:cubicBezTo>
                    <a:pt x="450471" y="931428"/>
                    <a:pt x="443367" y="932698"/>
                    <a:pt x="436219" y="933450"/>
                  </a:cubicBezTo>
                  <a:lnTo>
                    <a:pt x="412406" y="935831"/>
                  </a:lnTo>
                  <a:cubicBezTo>
                    <a:pt x="409231" y="936625"/>
                    <a:pt x="406016" y="937272"/>
                    <a:pt x="402881" y="938212"/>
                  </a:cubicBezTo>
                  <a:cubicBezTo>
                    <a:pt x="398073" y="939655"/>
                    <a:pt x="393564" y="942265"/>
                    <a:pt x="388594" y="942975"/>
                  </a:cubicBezTo>
                  <a:lnTo>
                    <a:pt x="371925" y="945356"/>
                  </a:lnTo>
                  <a:cubicBezTo>
                    <a:pt x="345014" y="954325"/>
                    <a:pt x="362341" y="949479"/>
                    <a:pt x="300487" y="945356"/>
                  </a:cubicBezTo>
                  <a:cubicBezTo>
                    <a:pt x="297983" y="945189"/>
                    <a:pt x="295805" y="943467"/>
                    <a:pt x="293344" y="942975"/>
                  </a:cubicBezTo>
                  <a:cubicBezTo>
                    <a:pt x="287840" y="941874"/>
                    <a:pt x="282231" y="941388"/>
                    <a:pt x="276675" y="940594"/>
                  </a:cubicBezTo>
                  <a:cubicBezTo>
                    <a:pt x="263024" y="920118"/>
                    <a:pt x="281201" y="944215"/>
                    <a:pt x="264769" y="931069"/>
                  </a:cubicBezTo>
                  <a:cubicBezTo>
                    <a:pt x="262534" y="929281"/>
                    <a:pt x="262241" y="925713"/>
                    <a:pt x="260006" y="923925"/>
                  </a:cubicBezTo>
                  <a:cubicBezTo>
                    <a:pt x="258046" y="922357"/>
                    <a:pt x="255308" y="922108"/>
                    <a:pt x="252862" y="921544"/>
                  </a:cubicBezTo>
                  <a:cubicBezTo>
                    <a:pt x="238004" y="918115"/>
                    <a:pt x="228869" y="916751"/>
                    <a:pt x="214762" y="914400"/>
                  </a:cubicBezTo>
                  <a:cubicBezTo>
                    <a:pt x="202856" y="915194"/>
                    <a:pt x="190927" y="915701"/>
                    <a:pt x="179044" y="916781"/>
                  </a:cubicBezTo>
                  <a:cubicBezTo>
                    <a:pt x="173454" y="917289"/>
                    <a:pt x="167988" y="919162"/>
                    <a:pt x="162375" y="919162"/>
                  </a:cubicBezTo>
                  <a:cubicBezTo>
                    <a:pt x="142515" y="919162"/>
                    <a:pt x="122688" y="917575"/>
                    <a:pt x="102844" y="916781"/>
                  </a:cubicBezTo>
                  <a:cubicBezTo>
                    <a:pt x="104376" y="895329"/>
                    <a:pt x="102841" y="889802"/>
                    <a:pt x="107606" y="873919"/>
                  </a:cubicBezTo>
                  <a:cubicBezTo>
                    <a:pt x="109049" y="869110"/>
                    <a:pt x="107606" y="861219"/>
                    <a:pt x="112369" y="859631"/>
                  </a:cubicBezTo>
                  <a:lnTo>
                    <a:pt x="119512" y="857250"/>
                  </a:lnTo>
                  <a:cubicBezTo>
                    <a:pt x="124709" y="841662"/>
                    <a:pt x="117491" y="856962"/>
                    <a:pt x="129037" y="847725"/>
                  </a:cubicBezTo>
                  <a:cubicBezTo>
                    <a:pt x="131272" y="845937"/>
                    <a:pt x="132212" y="842962"/>
                    <a:pt x="133800" y="840581"/>
                  </a:cubicBezTo>
                  <a:lnTo>
                    <a:pt x="138562" y="826294"/>
                  </a:lnTo>
                  <a:cubicBezTo>
                    <a:pt x="139356" y="823913"/>
                    <a:pt x="139552" y="821239"/>
                    <a:pt x="140944" y="819150"/>
                  </a:cubicBezTo>
                  <a:lnTo>
                    <a:pt x="150469" y="804862"/>
                  </a:lnTo>
                  <a:lnTo>
                    <a:pt x="155231" y="797719"/>
                  </a:lnTo>
                  <a:cubicBezTo>
                    <a:pt x="156025" y="795338"/>
                    <a:pt x="156393" y="792769"/>
                    <a:pt x="157612" y="790575"/>
                  </a:cubicBezTo>
                  <a:cubicBezTo>
                    <a:pt x="160392" y="785571"/>
                    <a:pt x="167137" y="776287"/>
                    <a:pt x="167137" y="776287"/>
                  </a:cubicBezTo>
                  <a:cubicBezTo>
                    <a:pt x="165278" y="761410"/>
                    <a:pt x="169689" y="757650"/>
                    <a:pt x="157612" y="752475"/>
                  </a:cubicBezTo>
                  <a:cubicBezTo>
                    <a:pt x="154604" y="751186"/>
                    <a:pt x="151222" y="751034"/>
                    <a:pt x="148087" y="750094"/>
                  </a:cubicBezTo>
                  <a:cubicBezTo>
                    <a:pt x="143279" y="748651"/>
                    <a:pt x="138562" y="746919"/>
                    <a:pt x="133800" y="745331"/>
                  </a:cubicBezTo>
                  <a:lnTo>
                    <a:pt x="126656" y="742950"/>
                  </a:lnTo>
                  <a:cubicBezTo>
                    <a:pt x="121833" y="735715"/>
                    <a:pt x="123441" y="734959"/>
                    <a:pt x="114750" y="733425"/>
                  </a:cubicBezTo>
                  <a:cubicBezTo>
                    <a:pt x="103695" y="731474"/>
                    <a:pt x="81412" y="728662"/>
                    <a:pt x="81412" y="728662"/>
                  </a:cubicBezTo>
                  <a:cubicBezTo>
                    <a:pt x="79031" y="727868"/>
                    <a:pt x="76682" y="726970"/>
                    <a:pt x="74269" y="726281"/>
                  </a:cubicBezTo>
                  <a:cubicBezTo>
                    <a:pt x="53331" y="720299"/>
                    <a:pt x="74735" y="727230"/>
                    <a:pt x="57600" y="721519"/>
                  </a:cubicBezTo>
                  <a:cubicBezTo>
                    <a:pt x="56012" y="719138"/>
                    <a:pt x="54991" y="716260"/>
                    <a:pt x="52837" y="714375"/>
                  </a:cubicBezTo>
                  <a:cubicBezTo>
                    <a:pt x="48530" y="710606"/>
                    <a:pt x="38550" y="704850"/>
                    <a:pt x="38550" y="704850"/>
                  </a:cubicBezTo>
                  <a:cubicBezTo>
                    <a:pt x="25848" y="685798"/>
                    <a:pt x="42519" y="708819"/>
                    <a:pt x="26644" y="692944"/>
                  </a:cubicBezTo>
                  <a:cubicBezTo>
                    <a:pt x="24620" y="690920"/>
                    <a:pt x="23469" y="688181"/>
                    <a:pt x="21881" y="685800"/>
                  </a:cubicBezTo>
                  <a:cubicBezTo>
                    <a:pt x="14922" y="664920"/>
                    <a:pt x="21285" y="686074"/>
                    <a:pt x="17119" y="638175"/>
                  </a:cubicBezTo>
                  <a:cubicBezTo>
                    <a:pt x="16133" y="626838"/>
                    <a:pt x="15324" y="625647"/>
                    <a:pt x="12356" y="616744"/>
                  </a:cubicBezTo>
                  <a:cubicBezTo>
                    <a:pt x="13150" y="608013"/>
                    <a:pt x="13213" y="599184"/>
                    <a:pt x="14737" y="590550"/>
                  </a:cubicBezTo>
                  <a:cubicBezTo>
                    <a:pt x="15609" y="585606"/>
                    <a:pt x="19500" y="576262"/>
                    <a:pt x="19500" y="576262"/>
                  </a:cubicBezTo>
                  <a:cubicBezTo>
                    <a:pt x="22902" y="552447"/>
                    <a:pt x="23128" y="559476"/>
                    <a:pt x="19500" y="528637"/>
                  </a:cubicBezTo>
                  <a:cubicBezTo>
                    <a:pt x="19118" y="525387"/>
                    <a:pt x="18018" y="522259"/>
                    <a:pt x="17119" y="519112"/>
                  </a:cubicBezTo>
                  <a:cubicBezTo>
                    <a:pt x="15570" y="513692"/>
                    <a:pt x="14147" y="508997"/>
                    <a:pt x="9975" y="504825"/>
                  </a:cubicBezTo>
                  <a:cubicBezTo>
                    <a:pt x="7951" y="502801"/>
                    <a:pt x="5212" y="501650"/>
                    <a:pt x="2831" y="500062"/>
                  </a:cubicBezTo>
                  <a:cubicBezTo>
                    <a:pt x="2037" y="497681"/>
                    <a:pt x="450" y="495429"/>
                    <a:pt x="450" y="492919"/>
                  </a:cubicBezTo>
                  <a:cubicBezTo>
                    <a:pt x="450" y="480606"/>
                    <a:pt x="-2685" y="462716"/>
                    <a:pt x="7594" y="452437"/>
                  </a:cubicBezTo>
                  <a:cubicBezTo>
                    <a:pt x="9617" y="450414"/>
                    <a:pt x="12356" y="449262"/>
                    <a:pt x="14737" y="447675"/>
                  </a:cubicBezTo>
                  <a:cubicBezTo>
                    <a:pt x="15531" y="445294"/>
                    <a:pt x="16934" y="443034"/>
                    <a:pt x="17119" y="440531"/>
                  </a:cubicBezTo>
                  <a:cubicBezTo>
                    <a:pt x="18528" y="421517"/>
                    <a:pt x="15051" y="401921"/>
                    <a:pt x="19500" y="383381"/>
                  </a:cubicBezTo>
                  <a:cubicBezTo>
                    <a:pt x="20444" y="379446"/>
                    <a:pt x="27455" y="381878"/>
                    <a:pt x="31406" y="381000"/>
                  </a:cubicBezTo>
                  <a:cubicBezTo>
                    <a:pt x="34601" y="380290"/>
                    <a:pt x="37796" y="379559"/>
                    <a:pt x="40931" y="378619"/>
                  </a:cubicBezTo>
                  <a:cubicBezTo>
                    <a:pt x="45740" y="377176"/>
                    <a:pt x="55219" y="373856"/>
                    <a:pt x="55219" y="373856"/>
                  </a:cubicBezTo>
                  <a:cubicBezTo>
                    <a:pt x="57600" y="372269"/>
                    <a:pt x="59803" y="370374"/>
                    <a:pt x="62362" y="369094"/>
                  </a:cubicBezTo>
                  <a:cubicBezTo>
                    <a:pt x="82084" y="359232"/>
                    <a:pt x="56172" y="375600"/>
                    <a:pt x="76650" y="361950"/>
                  </a:cubicBezTo>
                  <a:cubicBezTo>
                    <a:pt x="78237" y="359569"/>
                    <a:pt x="80132" y="357366"/>
                    <a:pt x="81412" y="354806"/>
                  </a:cubicBezTo>
                  <a:cubicBezTo>
                    <a:pt x="88093" y="341445"/>
                    <a:pt x="82563" y="320492"/>
                    <a:pt x="81412" y="309562"/>
                  </a:cubicBezTo>
                  <a:cubicBezTo>
                    <a:pt x="81149" y="307066"/>
                    <a:pt x="80599" y="304379"/>
                    <a:pt x="79031" y="302419"/>
                  </a:cubicBezTo>
                  <a:cubicBezTo>
                    <a:pt x="77243" y="300184"/>
                    <a:pt x="74268" y="299244"/>
                    <a:pt x="71887" y="297656"/>
                  </a:cubicBezTo>
                  <a:cubicBezTo>
                    <a:pt x="72681" y="293687"/>
                    <a:pt x="72024" y="289118"/>
                    <a:pt x="74269" y="285750"/>
                  </a:cubicBezTo>
                  <a:cubicBezTo>
                    <a:pt x="75661" y="283662"/>
                    <a:pt x="79953" y="285411"/>
                    <a:pt x="81412" y="283369"/>
                  </a:cubicBezTo>
                  <a:cubicBezTo>
                    <a:pt x="84330" y="279284"/>
                    <a:pt x="84587" y="273844"/>
                    <a:pt x="86175" y="269081"/>
                  </a:cubicBezTo>
                  <a:lnTo>
                    <a:pt x="90937" y="254794"/>
                  </a:lnTo>
                  <a:cubicBezTo>
                    <a:pt x="91731" y="252413"/>
                    <a:pt x="92827" y="250111"/>
                    <a:pt x="93319" y="247650"/>
                  </a:cubicBezTo>
                  <a:cubicBezTo>
                    <a:pt x="94113" y="243681"/>
                    <a:pt x="94718" y="239670"/>
                    <a:pt x="95700" y="235744"/>
                  </a:cubicBezTo>
                  <a:cubicBezTo>
                    <a:pt x="96309" y="233309"/>
                    <a:pt x="97391" y="231014"/>
                    <a:pt x="98081" y="228600"/>
                  </a:cubicBezTo>
                  <a:cubicBezTo>
                    <a:pt x="105274" y="203420"/>
                    <a:pt x="93912" y="238724"/>
                    <a:pt x="105225" y="204787"/>
                  </a:cubicBezTo>
                  <a:lnTo>
                    <a:pt x="107606" y="197644"/>
                  </a:lnTo>
                  <a:cubicBezTo>
                    <a:pt x="106812" y="190500"/>
                    <a:pt x="106407" y="183302"/>
                    <a:pt x="105225" y="176212"/>
                  </a:cubicBezTo>
                  <a:cubicBezTo>
                    <a:pt x="103881" y="168148"/>
                    <a:pt x="100725" y="166579"/>
                    <a:pt x="95700" y="159544"/>
                  </a:cubicBezTo>
                  <a:cubicBezTo>
                    <a:pt x="94036" y="157215"/>
                    <a:pt x="92525" y="154781"/>
                    <a:pt x="90937" y="152400"/>
                  </a:cubicBezTo>
                  <a:cubicBezTo>
                    <a:pt x="89390" y="147758"/>
                    <a:pt x="85511" y="140382"/>
                    <a:pt x="90937" y="135731"/>
                  </a:cubicBezTo>
                  <a:cubicBezTo>
                    <a:pt x="94749" y="132464"/>
                    <a:pt x="105225" y="130969"/>
                    <a:pt x="105225" y="130969"/>
                  </a:cubicBezTo>
                  <a:cubicBezTo>
                    <a:pt x="125069" y="131763"/>
                    <a:pt x="144896" y="133350"/>
                    <a:pt x="164756" y="133350"/>
                  </a:cubicBezTo>
                  <a:cubicBezTo>
                    <a:pt x="195338" y="133350"/>
                    <a:pt x="190762" y="134207"/>
                    <a:pt x="207619" y="128587"/>
                  </a:cubicBezTo>
                  <a:cubicBezTo>
                    <a:pt x="210794" y="123825"/>
                    <a:pt x="215334" y="119730"/>
                    <a:pt x="217144" y="114300"/>
                  </a:cubicBezTo>
                  <a:lnTo>
                    <a:pt x="221906" y="100012"/>
                  </a:lnTo>
                  <a:cubicBezTo>
                    <a:pt x="221112" y="94456"/>
                    <a:pt x="221138" y="88720"/>
                    <a:pt x="219525" y="83344"/>
                  </a:cubicBezTo>
                  <a:cubicBezTo>
                    <a:pt x="218703" y="80603"/>
                    <a:pt x="215924" y="78815"/>
                    <a:pt x="214762" y="76200"/>
                  </a:cubicBezTo>
                  <a:cubicBezTo>
                    <a:pt x="212723" y="71612"/>
                    <a:pt x="211587" y="66675"/>
                    <a:pt x="210000" y="61912"/>
                  </a:cubicBezTo>
                  <a:cubicBezTo>
                    <a:pt x="209206" y="59531"/>
                    <a:pt x="208228" y="57204"/>
                    <a:pt x="207619" y="54769"/>
                  </a:cubicBezTo>
                  <a:cubicBezTo>
                    <a:pt x="206825" y="51594"/>
                    <a:pt x="205823" y="48464"/>
                    <a:pt x="205237" y="45244"/>
                  </a:cubicBezTo>
                  <a:cubicBezTo>
                    <a:pt x="199545" y="13941"/>
                    <a:pt x="205878" y="40664"/>
                    <a:pt x="200475" y="19050"/>
                  </a:cubicBezTo>
                  <a:cubicBezTo>
                    <a:pt x="201269" y="15081"/>
                    <a:pt x="200848" y="10658"/>
                    <a:pt x="202856" y="7144"/>
                  </a:cubicBezTo>
                  <a:cubicBezTo>
                    <a:pt x="205029" y="3341"/>
                    <a:pt x="213476" y="1222"/>
                    <a:pt x="217144" y="0"/>
                  </a:cubicBezTo>
                  <a:cubicBezTo>
                    <a:pt x="232225" y="794"/>
                    <a:pt x="247342" y="1073"/>
                    <a:pt x="262387" y="2381"/>
                  </a:cubicBezTo>
                  <a:cubicBezTo>
                    <a:pt x="265647" y="2664"/>
                    <a:pt x="268692" y="4177"/>
                    <a:pt x="271912" y="4762"/>
                  </a:cubicBezTo>
                  <a:cubicBezTo>
                    <a:pt x="277434" y="5766"/>
                    <a:pt x="283025" y="6350"/>
                    <a:pt x="288581" y="7144"/>
                  </a:cubicBezTo>
                  <a:cubicBezTo>
                    <a:pt x="319834" y="17560"/>
                    <a:pt x="285829" y="6982"/>
                    <a:pt x="369544" y="11906"/>
                  </a:cubicBezTo>
                  <a:cubicBezTo>
                    <a:pt x="372049" y="12053"/>
                    <a:pt x="374274" y="13597"/>
                    <a:pt x="376687" y="14287"/>
                  </a:cubicBezTo>
                  <a:cubicBezTo>
                    <a:pt x="379834" y="15186"/>
                    <a:pt x="383077" y="15729"/>
                    <a:pt x="386212" y="16669"/>
                  </a:cubicBezTo>
                  <a:cubicBezTo>
                    <a:pt x="391020" y="18112"/>
                    <a:pt x="400500" y="21431"/>
                    <a:pt x="400500" y="21431"/>
                  </a:cubicBezTo>
                  <a:cubicBezTo>
                    <a:pt x="406320" y="25311"/>
                    <a:pt x="409761" y="26282"/>
                    <a:pt x="412406" y="33337"/>
                  </a:cubicBezTo>
                  <a:cubicBezTo>
                    <a:pt x="414655" y="39335"/>
                    <a:pt x="416478" y="60492"/>
                    <a:pt x="417169" y="64294"/>
                  </a:cubicBezTo>
                  <a:cubicBezTo>
                    <a:pt x="417618" y="66763"/>
                    <a:pt x="417590" y="69869"/>
                    <a:pt x="419550" y="71437"/>
                  </a:cubicBezTo>
                  <a:cubicBezTo>
                    <a:pt x="422106" y="73482"/>
                    <a:pt x="425900" y="73025"/>
                    <a:pt x="429075" y="73819"/>
                  </a:cubicBezTo>
                  <a:cubicBezTo>
                    <a:pt x="437012" y="73025"/>
                    <a:pt x="445273" y="73816"/>
                    <a:pt x="452887" y="71437"/>
                  </a:cubicBezTo>
                  <a:cubicBezTo>
                    <a:pt x="458350" y="69730"/>
                    <a:pt x="463127" y="65959"/>
                    <a:pt x="467175" y="61912"/>
                  </a:cubicBezTo>
                  <a:cubicBezTo>
                    <a:pt x="473338" y="55750"/>
                    <a:pt x="480064" y="48092"/>
                    <a:pt x="488606" y="45244"/>
                  </a:cubicBezTo>
                  <a:lnTo>
                    <a:pt x="510037" y="38100"/>
                  </a:lnTo>
                  <a:cubicBezTo>
                    <a:pt x="512418" y="37306"/>
                    <a:pt x="514686" y="35996"/>
                    <a:pt x="517181" y="35719"/>
                  </a:cubicBezTo>
                  <a:cubicBezTo>
                    <a:pt x="531469" y="34131"/>
                    <a:pt x="539544" y="33627"/>
                    <a:pt x="552900" y="30956"/>
                  </a:cubicBezTo>
                  <a:cubicBezTo>
                    <a:pt x="571814" y="27174"/>
                    <a:pt x="552389" y="29892"/>
                    <a:pt x="576712" y="23812"/>
                  </a:cubicBezTo>
                  <a:lnTo>
                    <a:pt x="586237" y="21431"/>
                  </a:lnTo>
                  <a:cubicBezTo>
                    <a:pt x="594175" y="22225"/>
                    <a:pt x="602166" y="22599"/>
                    <a:pt x="610050" y="23812"/>
                  </a:cubicBezTo>
                  <a:cubicBezTo>
                    <a:pt x="612531" y="24194"/>
                    <a:pt x="615105" y="24802"/>
                    <a:pt x="617194" y="26194"/>
                  </a:cubicBezTo>
                  <a:cubicBezTo>
                    <a:pt x="619996" y="28062"/>
                    <a:pt x="622181" y="30750"/>
                    <a:pt x="624337" y="33337"/>
                  </a:cubicBezTo>
                  <a:cubicBezTo>
                    <a:pt x="626169" y="35536"/>
                    <a:pt x="627512" y="38100"/>
                    <a:pt x="629100" y="40481"/>
                  </a:cubicBezTo>
                  <a:cubicBezTo>
                    <a:pt x="630687" y="45244"/>
                    <a:pt x="632644" y="49899"/>
                    <a:pt x="633862" y="54769"/>
                  </a:cubicBezTo>
                  <a:cubicBezTo>
                    <a:pt x="635450" y="61119"/>
                    <a:pt x="636555" y="67609"/>
                    <a:pt x="638625" y="73819"/>
                  </a:cubicBezTo>
                  <a:lnTo>
                    <a:pt x="643387" y="88106"/>
                  </a:lnTo>
                  <a:lnTo>
                    <a:pt x="645769" y="95250"/>
                  </a:lnTo>
                  <a:cubicBezTo>
                    <a:pt x="648248" y="115088"/>
                    <a:pt x="642990" y="130969"/>
                    <a:pt x="643387" y="140494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FFFF00"/>
                </a:gs>
                <a:gs pos="0">
                  <a:schemeClr val="tx1"/>
                </a:gs>
                <a:gs pos="51000">
                  <a:schemeClr val="accent2">
                    <a:lumMod val="10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Austria"/>
            <p:cNvSpPr/>
            <p:nvPr/>
          </p:nvSpPr>
          <p:spPr>
            <a:xfrm>
              <a:off x="3250406" y="4672013"/>
              <a:ext cx="686738" cy="347662"/>
            </a:xfrm>
            <a:custGeom>
              <a:avLst/>
              <a:gdLst>
                <a:gd name="connsiteX0" fmla="*/ 95250 w 686738"/>
                <a:gd name="connsiteY0" fmla="*/ 292893 h 347662"/>
                <a:gd name="connsiteX1" fmla="*/ 92869 w 686738"/>
                <a:gd name="connsiteY1" fmla="*/ 278606 h 347662"/>
                <a:gd name="connsiteX2" fmla="*/ 85725 w 686738"/>
                <a:gd name="connsiteY2" fmla="*/ 276225 h 347662"/>
                <a:gd name="connsiteX3" fmla="*/ 61913 w 686738"/>
                <a:gd name="connsiteY3" fmla="*/ 278606 h 347662"/>
                <a:gd name="connsiteX4" fmla="*/ 47625 w 686738"/>
                <a:gd name="connsiteY4" fmla="*/ 285750 h 347662"/>
                <a:gd name="connsiteX5" fmla="*/ 40482 w 686738"/>
                <a:gd name="connsiteY5" fmla="*/ 278606 h 347662"/>
                <a:gd name="connsiteX6" fmla="*/ 2382 w 686738"/>
                <a:gd name="connsiteY6" fmla="*/ 271462 h 347662"/>
                <a:gd name="connsiteX7" fmla="*/ 0 w 686738"/>
                <a:gd name="connsiteY7" fmla="*/ 261937 h 347662"/>
                <a:gd name="connsiteX8" fmla="*/ 2382 w 686738"/>
                <a:gd name="connsiteY8" fmla="*/ 250031 h 347662"/>
                <a:gd name="connsiteX9" fmla="*/ 9525 w 686738"/>
                <a:gd name="connsiteY9" fmla="*/ 245268 h 347662"/>
                <a:gd name="connsiteX10" fmla="*/ 21432 w 686738"/>
                <a:gd name="connsiteY10" fmla="*/ 242887 h 347662"/>
                <a:gd name="connsiteX11" fmla="*/ 28575 w 686738"/>
                <a:gd name="connsiteY11" fmla="*/ 240506 h 347662"/>
                <a:gd name="connsiteX12" fmla="*/ 35719 w 686738"/>
                <a:gd name="connsiteY12" fmla="*/ 235743 h 347662"/>
                <a:gd name="connsiteX13" fmla="*/ 38100 w 686738"/>
                <a:gd name="connsiteY13" fmla="*/ 228600 h 347662"/>
                <a:gd name="connsiteX14" fmla="*/ 40482 w 686738"/>
                <a:gd name="connsiteY14" fmla="*/ 211931 h 347662"/>
                <a:gd name="connsiteX15" fmla="*/ 47625 w 686738"/>
                <a:gd name="connsiteY15" fmla="*/ 209550 h 347662"/>
                <a:gd name="connsiteX16" fmla="*/ 100013 w 686738"/>
                <a:gd name="connsiteY16" fmla="*/ 207168 h 347662"/>
                <a:gd name="connsiteX17" fmla="*/ 135732 w 686738"/>
                <a:gd name="connsiteY17" fmla="*/ 200025 h 347662"/>
                <a:gd name="connsiteX18" fmla="*/ 142875 w 686738"/>
                <a:gd name="connsiteY18" fmla="*/ 197643 h 347662"/>
                <a:gd name="connsiteX19" fmla="*/ 173832 w 686738"/>
                <a:gd name="connsiteY19" fmla="*/ 192881 h 347662"/>
                <a:gd name="connsiteX20" fmla="*/ 188119 w 686738"/>
                <a:gd name="connsiteY20" fmla="*/ 190500 h 347662"/>
                <a:gd name="connsiteX21" fmla="*/ 207169 w 686738"/>
                <a:gd name="connsiteY21" fmla="*/ 188118 h 347662"/>
                <a:gd name="connsiteX22" fmla="*/ 285750 w 686738"/>
                <a:gd name="connsiteY22" fmla="*/ 190500 h 347662"/>
                <a:gd name="connsiteX23" fmla="*/ 292894 w 686738"/>
                <a:gd name="connsiteY23" fmla="*/ 192881 h 347662"/>
                <a:gd name="connsiteX24" fmla="*/ 302419 w 686738"/>
                <a:gd name="connsiteY24" fmla="*/ 195262 h 347662"/>
                <a:gd name="connsiteX25" fmla="*/ 309563 w 686738"/>
                <a:gd name="connsiteY25" fmla="*/ 180975 h 347662"/>
                <a:gd name="connsiteX26" fmla="*/ 304800 w 686738"/>
                <a:gd name="connsiteY26" fmla="*/ 154781 h 347662"/>
                <a:gd name="connsiteX27" fmla="*/ 297657 w 686738"/>
                <a:gd name="connsiteY27" fmla="*/ 140493 h 347662"/>
                <a:gd name="connsiteX28" fmla="*/ 300038 w 686738"/>
                <a:gd name="connsiteY28" fmla="*/ 119062 h 347662"/>
                <a:gd name="connsiteX29" fmla="*/ 319088 w 686738"/>
                <a:gd name="connsiteY29" fmla="*/ 107156 h 347662"/>
                <a:gd name="connsiteX30" fmla="*/ 333375 w 686738"/>
                <a:gd name="connsiteY30" fmla="*/ 102393 h 347662"/>
                <a:gd name="connsiteX31" fmla="*/ 340519 w 686738"/>
                <a:gd name="connsiteY31" fmla="*/ 100012 h 347662"/>
                <a:gd name="connsiteX32" fmla="*/ 354807 w 686738"/>
                <a:gd name="connsiteY32" fmla="*/ 90487 h 347662"/>
                <a:gd name="connsiteX33" fmla="*/ 361950 w 686738"/>
                <a:gd name="connsiteY33" fmla="*/ 85725 h 347662"/>
                <a:gd name="connsiteX34" fmla="*/ 366713 w 686738"/>
                <a:gd name="connsiteY34" fmla="*/ 78581 h 347662"/>
                <a:gd name="connsiteX35" fmla="*/ 373857 w 686738"/>
                <a:gd name="connsiteY35" fmla="*/ 54768 h 347662"/>
                <a:gd name="connsiteX36" fmla="*/ 378619 w 686738"/>
                <a:gd name="connsiteY36" fmla="*/ 40481 h 347662"/>
                <a:gd name="connsiteX37" fmla="*/ 383382 w 686738"/>
                <a:gd name="connsiteY37" fmla="*/ 33337 h 347662"/>
                <a:gd name="connsiteX38" fmla="*/ 407194 w 686738"/>
                <a:gd name="connsiteY38" fmla="*/ 38100 h 347662"/>
                <a:gd name="connsiteX39" fmla="*/ 428625 w 686738"/>
                <a:gd name="connsiteY39" fmla="*/ 50006 h 347662"/>
                <a:gd name="connsiteX40" fmla="*/ 447675 w 686738"/>
                <a:gd name="connsiteY40" fmla="*/ 45243 h 347662"/>
                <a:gd name="connsiteX41" fmla="*/ 461963 w 686738"/>
                <a:gd name="connsiteY41" fmla="*/ 35718 h 347662"/>
                <a:gd name="connsiteX42" fmla="*/ 476250 w 686738"/>
                <a:gd name="connsiteY42" fmla="*/ 33337 h 347662"/>
                <a:gd name="connsiteX43" fmla="*/ 481013 w 686738"/>
                <a:gd name="connsiteY43" fmla="*/ 19050 h 347662"/>
                <a:gd name="connsiteX44" fmla="*/ 488157 w 686738"/>
                <a:gd name="connsiteY44" fmla="*/ 4762 h 347662"/>
                <a:gd name="connsiteX45" fmla="*/ 495300 w 686738"/>
                <a:gd name="connsiteY45" fmla="*/ 0 h 347662"/>
                <a:gd name="connsiteX46" fmla="*/ 514350 w 686738"/>
                <a:gd name="connsiteY46" fmla="*/ 2381 h 347662"/>
                <a:gd name="connsiteX47" fmla="*/ 528638 w 686738"/>
                <a:gd name="connsiteY47" fmla="*/ 4762 h 347662"/>
                <a:gd name="connsiteX48" fmla="*/ 545307 w 686738"/>
                <a:gd name="connsiteY48" fmla="*/ 7143 h 347662"/>
                <a:gd name="connsiteX49" fmla="*/ 552450 w 686738"/>
                <a:gd name="connsiteY49" fmla="*/ 9525 h 347662"/>
                <a:gd name="connsiteX50" fmla="*/ 581025 w 686738"/>
                <a:gd name="connsiteY50" fmla="*/ 14287 h 347662"/>
                <a:gd name="connsiteX51" fmla="*/ 607219 w 686738"/>
                <a:gd name="connsiteY51" fmla="*/ 21431 h 347662"/>
                <a:gd name="connsiteX52" fmla="*/ 635794 w 686738"/>
                <a:gd name="connsiteY52" fmla="*/ 23812 h 347662"/>
                <a:gd name="connsiteX53" fmla="*/ 642938 w 686738"/>
                <a:gd name="connsiteY53" fmla="*/ 28575 h 347662"/>
                <a:gd name="connsiteX54" fmla="*/ 647700 w 686738"/>
                <a:gd name="connsiteY54" fmla="*/ 35718 h 347662"/>
                <a:gd name="connsiteX55" fmla="*/ 654844 w 686738"/>
                <a:gd name="connsiteY55" fmla="*/ 38100 h 347662"/>
                <a:gd name="connsiteX56" fmla="*/ 661988 w 686738"/>
                <a:gd name="connsiteY56" fmla="*/ 42862 h 347662"/>
                <a:gd name="connsiteX57" fmla="*/ 664369 w 686738"/>
                <a:gd name="connsiteY57" fmla="*/ 73818 h 347662"/>
                <a:gd name="connsiteX58" fmla="*/ 671513 w 686738"/>
                <a:gd name="connsiteY58" fmla="*/ 114300 h 347662"/>
                <a:gd name="connsiteX59" fmla="*/ 678657 w 686738"/>
                <a:gd name="connsiteY59" fmla="*/ 119062 h 347662"/>
                <a:gd name="connsiteX60" fmla="*/ 683419 w 686738"/>
                <a:gd name="connsiteY60" fmla="*/ 126206 h 347662"/>
                <a:gd name="connsiteX61" fmla="*/ 683419 w 686738"/>
                <a:gd name="connsiteY61" fmla="*/ 159543 h 347662"/>
                <a:gd name="connsiteX62" fmla="*/ 669132 w 686738"/>
                <a:gd name="connsiteY62" fmla="*/ 164306 h 347662"/>
                <a:gd name="connsiteX63" fmla="*/ 645319 w 686738"/>
                <a:gd name="connsiteY63" fmla="*/ 161925 h 347662"/>
                <a:gd name="connsiteX64" fmla="*/ 628650 w 686738"/>
                <a:gd name="connsiteY64" fmla="*/ 159543 h 347662"/>
                <a:gd name="connsiteX65" fmla="*/ 626269 w 686738"/>
                <a:gd name="connsiteY65" fmla="*/ 166687 h 347662"/>
                <a:gd name="connsiteX66" fmla="*/ 640557 w 686738"/>
                <a:gd name="connsiteY66" fmla="*/ 178593 h 347662"/>
                <a:gd name="connsiteX67" fmla="*/ 647700 w 686738"/>
                <a:gd name="connsiteY67" fmla="*/ 180975 h 347662"/>
                <a:gd name="connsiteX68" fmla="*/ 647700 w 686738"/>
                <a:gd name="connsiteY68" fmla="*/ 197643 h 347662"/>
                <a:gd name="connsiteX69" fmla="*/ 645319 w 686738"/>
                <a:gd name="connsiteY69" fmla="*/ 204787 h 347662"/>
                <a:gd name="connsiteX70" fmla="*/ 638175 w 686738"/>
                <a:gd name="connsiteY70" fmla="*/ 209550 h 347662"/>
                <a:gd name="connsiteX71" fmla="*/ 635794 w 686738"/>
                <a:gd name="connsiteY71" fmla="*/ 216693 h 347662"/>
                <a:gd name="connsiteX72" fmla="*/ 628650 w 686738"/>
                <a:gd name="connsiteY72" fmla="*/ 230981 h 347662"/>
                <a:gd name="connsiteX73" fmla="*/ 626269 w 686738"/>
                <a:gd name="connsiteY73" fmla="*/ 257175 h 347662"/>
                <a:gd name="connsiteX74" fmla="*/ 611982 w 686738"/>
                <a:gd name="connsiteY74" fmla="*/ 266700 h 347662"/>
                <a:gd name="connsiteX75" fmla="*/ 607219 w 686738"/>
                <a:gd name="connsiteY75" fmla="*/ 273843 h 347662"/>
                <a:gd name="connsiteX76" fmla="*/ 592932 w 686738"/>
                <a:gd name="connsiteY76" fmla="*/ 278606 h 347662"/>
                <a:gd name="connsiteX77" fmla="*/ 585788 w 686738"/>
                <a:gd name="connsiteY77" fmla="*/ 283368 h 347662"/>
                <a:gd name="connsiteX78" fmla="*/ 578644 w 686738"/>
                <a:gd name="connsiteY78" fmla="*/ 297656 h 347662"/>
                <a:gd name="connsiteX79" fmla="*/ 571500 w 686738"/>
                <a:gd name="connsiteY79" fmla="*/ 300037 h 347662"/>
                <a:gd name="connsiteX80" fmla="*/ 566738 w 686738"/>
                <a:gd name="connsiteY80" fmla="*/ 307181 h 347662"/>
                <a:gd name="connsiteX81" fmla="*/ 552450 w 686738"/>
                <a:gd name="connsiteY81" fmla="*/ 311943 h 347662"/>
                <a:gd name="connsiteX82" fmla="*/ 502444 w 686738"/>
                <a:gd name="connsiteY82" fmla="*/ 316706 h 347662"/>
                <a:gd name="connsiteX83" fmla="*/ 488157 w 686738"/>
                <a:gd name="connsiteY83" fmla="*/ 323850 h 347662"/>
                <a:gd name="connsiteX84" fmla="*/ 476250 w 686738"/>
                <a:gd name="connsiteY84" fmla="*/ 333375 h 347662"/>
                <a:gd name="connsiteX85" fmla="*/ 457200 w 686738"/>
                <a:gd name="connsiteY85" fmla="*/ 345281 h 347662"/>
                <a:gd name="connsiteX86" fmla="*/ 450057 w 686738"/>
                <a:gd name="connsiteY86" fmla="*/ 347662 h 347662"/>
                <a:gd name="connsiteX87" fmla="*/ 364332 w 686738"/>
                <a:gd name="connsiteY87" fmla="*/ 345281 h 347662"/>
                <a:gd name="connsiteX88" fmla="*/ 357188 w 686738"/>
                <a:gd name="connsiteY88" fmla="*/ 342900 h 347662"/>
                <a:gd name="connsiteX89" fmla="*/ 338138 w 686738"/>
                <a:gd name="connsiteY89" fmla="*/ 338137 h 347662"/>
                <a:gd name="connsiteX90" fmla="*/ 314325 w 686738"/>
                <a:gd name="connsiteY90" fmla="*/ 330993 h 347662"/>
                <a:gd name="connsiteX91" fmla="*/ 307182 w 686738"/>
                <a:gd name="connsiteY91" fmla="*/ 328612 h 347662"/>
                <a:gd name="connsiteX92" fmla="*/ 288132 w 686738"/>
                <a:gd name="connsiteY92" fmla="*/ 323850 h 347662"/>
                <a:gd name="connsiteX93" fmla="*/ 280988 w 686738"/>
                <a:gd name="connsiteY93" fmla="*/ 319087 h 347662"/>
                <a:gd name="connsiteX94" fmla="*/ 269082 w 686738"/>
                <a:gd name="connsiteY94" fmla="*/ 307181 h 347662"/>
                <a:gd name="connsiteX95" fmla="*/ 266700 w 686738"/>
                <a:gd name="connsiteY95" fmla="*/ 300037 h 347662"/>
                <a:gd name="connsiteX96" fmla="*/ 259557 w 686738"/>
                <a:gd name="connsiteY96" fmla="*/ 297656 h 347662"/>
                <a:gd name="connsiteX97" fmla="*/ 252413 w 686738"/>
                <a:gd name="connsiteY97" fmla="*/ 290512 h 347662"/>
                <a:gd name="connsiteX98" fmla="*/ 242888 w 686738"/>
                <a:gd name="connsiteY98" fmla="*/ 276225 h 347662"/>
                <a:gd name="connsiteX99" fmla="*/ 238125 w 686738"/>
                <a:gd name="connsiteY99" fmla="*/ 269081 h 347662"/>
                <a:gd name="connsiteX100" fmla="*/ 230982 w 686738"/>
                <a:gd name="connsiteY100" fmla="*/ 264318 h 347662"/>
                <a:gd name="connsiteX101" fmla="*/ 204788 w 686738"/>
                <a:gd name="connsiteY101" fmla="*/ 269081 h 347662"/>
                <a:gd name="connsiteX102" fmla="*/ 192882 w 686738"/>
                <a:gd name="connsiteY102" fmla="*/ 271462 h 347662"/>
                <a:gd name="connsiteX103" fmla="*/ 185738 w 686738"/>
                <a:gd name="connsiteY103" fmla="*/ 273843 h 347662"/>
                <a:gd name="connsiteX104" fmla="*/ 176213 w 686738"/>
                <a:gd name="connsiteY104" fmla="*/ 276225 h 347662"/>
                <a:gd name="connsiteX105" fmla="*/ 161925 w 686738"/>
                <a:gd name="connsiteY105" fmla="*/ 285750 h 347662"/>
                <a:gd name="connsiteX106" fmla="*/ 154782 w 686738"/>
                <a:gd name="connsiteY106" fmla="*/ 290512 h 347662"/>
                <a:gd name="connsiteX107" fmla="*/ 138113 w 686738"/>
                <a:gd name="connsiteY107" fmla="*/ 309562 h 347662"/>
                <a:gd name="connsiteX108" fmla="*/ 130969 w 686738"/>
                <a:gd name="connsiteY108" fmla="*/ 311943 h 347662"/>
                <a:gd name="connsiteX109" fmla="*/ 111919 w 686738"/>
                <a:gd name="connsiteY109" fmla="*/ 309562 h 347662"/>
                <a:gd name="connsiteX110" fmla="*/ 104775 w 686738"/>
                <a:gd name="connsiteY110" fmla="*/ 307181 h 347662"/>
                <a:gd name="connsiteX111" fmla="*/ 100013 w 686738"/>
                <a:gd name="connsiteY111" fmla="*/ 300037 h 347662"/>
                <a:gd name="connsiteX112" fmla="*/ 92869 w 686738"/>
                <a:gd name="connsiteY112" fmla="*/ 295275 h 347662"/>
                <a:gd name="connsiteX113" fmla="*/ 95250 w 686738"/>
                <a:gd name="connsiteY113" fmla="*/ 292893 h 347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686738" h="347662">
                  <a:moveTo>
                    <a:pt x="95250" y="292893"/>
                  </a:moveTo>
                  <a:cubicBezTo>
                    <a:pt x="94456" y="288131"/>
                    <a:pt x="95264" y="282798"/>
                    <a:pt x="92869" y="278606"/>
                  </a:cubicBezTo>
                  <a:cubicBezTo>
                    <a:pt x="91624" y="276427"/>
                    <a:pt x="88235" y="276225"/>
                    <a:pt x="85725" y="276225"/>
                  </a:cubicBezTo>
                  <a:cubicBezTo>
                    <a:pt x="77748" y="276225"/>
                    <a:pt x="69850" y="277812"/>
                    <a:pt x="61913" y="278606"/>
                  </a:cubicBezTo>
                  <a:cubicBezTo>
                    <a:pt x="60175" y="279764"/>
                    <a:pt x="50910" y="286845"/>
                    <a:pt x="47625" y="285750"/>
                  </a:cubicBezTo>
                  <a:cubicBezTo>
                    <a:pt x="44430" y="284685"/>
                    <a:pt x="43426" y="280241"/>
                    <a:pt x="40482" y="278606"/>
                  </a:cubicBezTo>
                  <a:cubicBezTo>
                    <a:pt x="29287" y="272386"/>
                    <a:pt x="14250" y="272649"/>
                    <a:pt x="2382" y="271462"/>
                  </a:cubicBezTo>
                  <a:cubicBezTo>
                    <a:pt x="1588" y="268287"/>
                    <a:pt x="0" y="265210"/>
                    <a:pt x="0" y="261937"/>
                  </a:cubicBezTo>
                  <a:cubicBezTo>
                    <a:pt x="0" y="257890"/>
                    <a:pt x="374" y="253545"/>
                    <a:pt x="2382" y="250031"/>
                  </a:cubicBezTo>
                  <a:cubicBezTo>
                    <a:pt x="3802" y="247546"/>
                    <a:pt x="6845" y="246273"/>
                    <a:pt x="9525" y="245268"/>
                  </a:cubicBezTo>
                  <a:cubicBezTo>
                    <a:pt x="13315" y="243847"/>
                    <a:pt x="17505" y="243869"/>
                    <a:pt x="21432" y="242887"/>
                  </a:cubicBezTo>
                  <a:cubicBezTo>
                    <a:pt x="23867" y="242278"/>
                    <a:pt x="26194" y="241300"/>
                    <a:pt x="28575" y="240506"/>
                  </a:cubicBezTo>
                  <a:cubicBezTo>
                    <a:pt x="30956" y="238918"/>
                    <a:pt x="33931" y="237978"/>
                    <a:pt x="35719" y="235743"/>
                  </a:cubicBezTo>
                  <a:cubicBezTo>
                    <a:pt x="37287" y="233783"/>
                    <a:pt x="37608" y="231061"/>
                    <a:pt x="38100" y="228600"/>
                  </a:cubicBezTo>
                  <a:cubicBezTo>
                    <a:pt x="39201" y="223096"/>
                    <a:pt x="37972" y="216951"/>
                    <a:pt x="40482" y="211931"/>
                  </a:cubicBezTo>
                  <a:cubicBezTo>
                    <a:pt x="41604" y="209686"/>
                    <a:pt x="45123" y="209750"/>
                    <a:pt x="47625" y="209550"/>
                  </a:cubicBezTo>
                  <a:cubicBezTo>
                    <a:pt x="65050" y="208156"/>
                    <a:pt x="82550" y="207962"/>
                    <a:pt x="100013" y="207168"/>
                  </a:cubicBezTo>
                  <a:cubicBezTo>
                    <a:pt x="124508" y="201045"/>
                    <a:pt x="112583" y="203332"/>
                    <a:pt x="135732" y="200025"/>
                  </a:cubicBezTo>
                  <a:cubicBezTo>
                    <a:pt x="138113" y="199231"/>
                    <a:pt x="140440" y="198252"/>
                    <a:pt x="142875" y="197643"/>
                  </a:cubicBezTo>
                  <a:cubicBezTo>
                    <a:pt x="154996" y="194612"/>
                    <a:pt x="160349" y="194807"/>
                    <a:pt x="173832" y="192881"/>
                  </a:cubicBezTo>
                  <a:cubicBezTo>
                    <a:pt x="178611" y="192198"/>
                    <a:pt x="183340" y="191183"/>
                    <a:pt x="188119" y="190500"/>
                  </a:cubicBezTo>
                  <a:cubicBezTo>
                    <a:pt x="194454" y="189595"/>
                    <a:pt x="200819" y="188912"/>
                    <a:pt x="207169" y="188118"/>
                  </a:cubicBezTo>
                  <a:cubicBezTo>
                    <a:pt x="233363" y="188912"/>
                    <a:pt x="259585" y="189046"/>
                    <a:pt x="285750" y="190500"/>
                  </a:cubicBezTo>
                  <a:cubicBezTo>
                    <a:pt x="288256" y="190639"/>
                    <a:pt x="290480" y="192191"/>
                    <a:pt x="292894" y="192881"/>
                  </a:cubicBezTo>
                  <a:cubicBezTo>
                    <a:pt x="296041" y="193780"/>
                    <a:pt x="299244" y="194468"/>
                    <a:pt x="302419" y="195262"/>
                  </a:cubicBezTo>
                  <a:cubicBezTo>
                    <a:pt x="304827" y="191650"/>
                    <a:pt x="309563" y="185904"/>
                    <a:pt x="309563" y="180975"/>
                  </a:cubicBezTo>
                  <a:cubicBezTo>
                    <a:pt x="309563" y="176042"/>
                    <a:pt x="308150" y="161481"/>
                    <a:pt x="304800" y="154781"/>
                  </a:cubicBezTo>
                  <a:cubicBezTo>
                    <a:pt x="295571" y="136323"/>
                    <a:pt x="303640" y="158443"/>
                    <a:pt x="297657" y="140493"/>
                  </a:cubicBezTo>
                  <a:cubicBezTo>
                    <a:pt x="298451" y="133349"/>
                    <a:pt x="298295" y="126035"/>
                    <a:pt x="300038" y="119062"/>
                  </a:cubicBezTo>
                  <a:cubicBezTo>
                    <a:pt x="302439" y="109456"/>
                    <a:pt x="311110" y="109815"/>
                    <a:pt x="319088" y="107156"/>
                  </a:cubicBezTo>
                  <a:lnTo>
                    <a:pt x="333375" y="102393"/>
                  </a:lnTo>
                  <a:cubicBezTo>
                    <a:pt x="335756" y="101599"/>
                    <a:pt x="338430" y="101404"/>
                    <a:pt x="340519" y="100012"/>
                  </a:cubicBezTo>
                  <a:lnTo>
                    <a:pt x="354807" y="90487"/>
                  </a:lnTo>
                  <a:lnTo>
                    <a:pt x="361950" y="85725"/>
                  </a:lnTo>
                  <a:cubicBezTo>
                    <a:pt x="363538" y="83344"/>
                    <a:pt x="365551" y="81196"/>
                    <a:pt x="366713" y="78581"/>
                  </a:cubicBezTo>
                  <a:cubicBezTo>
                    <a:pt x="371887" y="66938"/>
                    <a:pt x="370663" y="65415"/>
                    <a:pt x="373857" y="54768"/>
                  </a:cubicBezTo>
                  <a:cubicBezTo>
                    <a:pt x="375300" y="49960"/>
                    <a:pt x="375834" y="44658"/>
                    <a:pt x="378619" y="40481"/>
                  </a:cubicBezTo>
                  <a:lnTo>
                    <a:pt x="383382" y="33337"/>
                  </a:lnTo>
                  <a:cubicBezTo>
                    <a:pt x="387531" y="33930"/>
                    <a:pt x="401437" y="34901"/>
                    <a:pt x="407194" y="38100"/>
                  </a:cubicBezTo>
                  <a:cubicBezTo>
                    <a:pt x="431755" y="51745"/>
                    <a:pt x="412463" y="44619"/>
                    <a:pt x="428625" y="50006"/>
                  </a:cubicBezTo>
                  <a:cubicBezTo>
                    <a:pt x="431931" y="49345"/>
                    <a:pt x="443552" y="47534"/>
                    <a:pt x="447675" y="45243"/>
                  </a:cubicBezTo>
                  <a:cubicBezTo>
                    <a:pt x="452679" y="42463"/>
                    <a:pt x="456317" y="36659"/>
                    <a:pt x="461963" y="35718"/>
                  </a:cubicBezTo>
                  <a:lnTo>
                    <a:pt x="476250" y="33337"/>
                  </a:lnTo>
                  <a:lnTo>
                    <a:pt x="481013" y="19050"/>
                  </a:lnTo>
                  <a:cubicBezTo>
                    <a:pt x="482950" y="13238"/>
                    <a:pt x="483539" y="9380"/>
                    <a:pt x="488157" y="4762"/>
                  </a:cubicBezTo>
                  <a:cubicBezTo>
                    <a:pt x="490180" y="2739"/>
                    <a:pt x="492919" y="1587"/>
                    <a:pt x="495300" y="0"/>
                  </a:cubicBezTo>
                  <a:lnTo>
                    <a:pt x="514350" y="2381"/>
                  </a:lnTo>
                  <a:cubicBezTo>
                    <a:pt x="519130" y="3064"/>
                    <a:pt x="523866" y="4028"/>
                    <a:pt x="528638" y="4762"/>
                  </a:cubicBezTo>
                  <a:cubicBezTo>
                    <a:pt x="534185" y="5615"/>
                    <a:pt x="539751" y="6349"/>
                    <a:pt x="545307" y="7143"/>
                  </a:cubicBezTo>
                  <a:cubicBezTo>
                    <a:pt x="547688" y="7937"/>
                    <a:pt x="549989" y="9033"/>
                    <a:pt x="552450" y="9525"/>
                  </a:cubicBezTo>
                  <a:cubicBezTo>
                    <a:pt x="561919" y="11419"/>
                    <a:pt x="571864" y="11234"/>
                    <a:pt x="581025" y="14287"/>
                  </a:cubicBezTo>
                  <a:cubicBezTo>
                    <a:pt x="588884" y="16906"/>
                    <a:pt x="600062" y="20835"/>
                    <a:pt x="607219" y="21431"/>
                  </a:cubicBezTo>
                  <a:lnTo>
                    <a:pt x="635794" y="23812"/>
                  </a:lnTo>
                  <a:cubicBezTo>
                    <a:pt x="638175" y="25400"/>
                    <a:pt x="640914" y="26551"/>
                    <a:pt x="642938" y="28575"/>
                  </a:cubicBezTo>
                  <a:cubicBezTo>
                    <a:pt x="644961" y="30598"/>
                    <a:pt x="645465" y="33930"/>
                    <a:pt x="647700" y="35718"/>
                  </a:cubicBezTo>
                  <a:cubicBezTo>
                    <a:pt x="649660" y="37286"/>
                    <a:pt x="652599" y="36977"/>
                    <a:pt x="654844" y="38100"/>
                  </a:cubicBezTo>
                  <a:cubicBezTo>
                    <a:pt x="657404" y="39380"/>
                    <a:pt x="659607" y="41275"/>
                    <a:pt x="661988" y="42862"/>
                  </a:cubicBezTo>
                  <a:cubicBezTo>
                    <a:pt x="672131" y="58078"/>
                    <a:pt x="664369" y="43159"/>
                    <a:pt x="664369" y="73818"/>
                  </a:cubicBezTo>
                  <a:cubicBezTo>
                    <a:pt x="664369" y="86128"/>
                    <a:pt x="661234" y="104022"/>
                    <a:pt x="671513" y="114300"/>
                  </a:cubicBezTo>
                  <a:cubicBezTo>
                    <a:pt x="673537" y="116324"/>
                    <a:pt x="676276" y="117475"/>
                    <a:pt x="678657" y="119062"/>
                  </a:cubicBezTo>
                  <a:cubicBezTo>
                    <a:pt x="680244" y="121443"/>
                    <a:pt x="682139" y="123646"/>
                    <a:pt x="683419" y="126206"/>
                  </a:cubicBezTo>
                  <a:cubicBezTo>
                    <a:pt x="688138" y="135645"/>
                    <a:pt x="687543" y="151883"/>
                    <a:pt x="683419" y="159543"/>
                  </a:cubicBezTo>
                  <a:cubicBezTo>
                    <a:pt x="681039" y="163963"/>
                    <a:pt x="669132" y="164306"/>
                    <a:pt x="669132" y="164306"/>
                  </a:cubicBezTo>
                  <a:lnTo>
                    <a:pt x="645319" y="161925"/>
                  </a:lnTo>
                  <a:cubicBezTo>
                    <a:pt x="639745" y="161269"/>
                    <a:pt x="634095" y="158182"/>
                    <a:pt x="628650" y="159543"/>
                  </a:cubicBezTo>
                  <a:cubicBezTo>
                    <a:pt x="626215" y="160152"/>
                    <a:pt x="627063" y="164306"/>
                    <a:pt x="626269" y="166687"/>
                  </a:cubicBezTo>
                  <a:cubicBezTo>
                    <a:pt x="631538" y="171956"/>
                    <a:pt x="633924" y="175276"/>
                    <a:pt x="640557" y="178593"/>
                  </a:cubicBezTo>
                  <a:cubicBezTo>
                    <a:pt x="642802" y="179716"/>
                    <a:pt x="645319" y="180181"/>
                    <a:pt x="647700" y="180975"/>
                  </a:cubicBezTo>
                  <a:cubicBezTo>
                    <a:pt x="650941" y="190694"/>
                    <a:pt x="650921" y="186372"/>
                    <a:pt x="647700" y="197643"/>
                  </a:cubicBezTo>
                  <a:cubicBezTo>
                    <a:pt x="647010" y="200057"/>
                    <a:pt x="646887" y="202827"/>
                    <a:pt x="645319" y="204787"/>
                  </a:cubicBezTo>
                  <a:cubicBezTo>
                    <a:pt x="643531" y="207022"/>
                    <a:pt x="640556" y="207962"/>
                    <a:pt x="638175" y="209550"/>
                  </a:cubicBezTo>
                  <a:cubicBezTo>
                    <a:pt x="637381" y="211931"/>
                    <a:pt x="636916" y="214448"/>
                    <a:pt x="635794" y="216693"/>
                  </a:cubicBezTo>
                  <a:cubicBezTo>
                    <a:pt x="626560" y="235162"/>
                    <a:pt x="634639" y="213020"/>
                    <a:pt x="628650" y="230981"/>
                  </a:cubicBezTo>
                  <a:cubicBezTo>
                    <a:pt x="627856" y="239712"/>
                    <a:pt x="629976" y="249230"/>
                    <a:pt x="626269" y="257175"/>
                  </a:cubicBezTo>
                  <a:cubicBezTo>
                    <a:pt x="623849" y="262362"/>
                    <a:pt x="611982" y="266700"/>
                    <a:pt x="611982" y="266700"/>
                  </a:cubicBezTo>
                  <a:cubicBezTo>
                    <a:pt x="610394" y="269081"/>
                    <a:pt x="609646" y="272326"/>
                    <a:pt x="607219" y="273843"/>
                  </a:cubicBezTo>
                  <a:cubicBezTo>
                    <a:pt x="602962" y="276504"/>
                    <a:pt x="597109" y="275822"/>
                    <a:pt x="592932" y="278606"/>
                  </a:cubicBezTo>
                  <a:lnTo>
                    <a:pt x="585788" y="283368"/>
                  </a:lnTo>
                  <a:cubicBezTo>
                    <a:pt x="584219" y="288075"/>
                    <a:pt x="582841" y="294298"/>
                    <a:pt x="578644" y="297656"/>
                  </a:cubicBezTo>
                  <a:cubicBezTo>
                    <a:pt x="576684" y="299224"/>
                    <a:pt x="573881" y="299243"/>
                    <a:pt x="571500" y="300037"/>
                  </a:cubicBezTo>
                  <a:cubicBezTo>
                    <a:pt x="569913" y="302418"/>
                    <a:pt x="569165" y="305664"/>
                    <a:pt x="566738" y="307181"/>
                  </a:cubicBezTo>
                  <a:cubicBezTo>
                    <a:pt x="562481" y="309842"/>
                    <a:pt x="557213" y="310355"/>
                    <a:pt x="552450" y="311943"/>
                  </a:cubicBezTo>
                  <a:cubicBezTo>
                    <a:pt x="531723" y="318852"/>
                    <a:pt x="547866" y="314183"/>
                    <a:pt x="502444" y="316706"/>
                  </a:cubicBezTo>
                  <a:cubicBezTo>
                    <a:pt x="496632" y="318643"/>
                    <a:pt x="492775" y="319232"/>
                    <a:pt x="488157" y="323850"/>
                  </a:cubicBezTo>
                  <a:cubicBezTo>
                    <a:pt x="477387" y="334620"/>
                    <a:pt x="490156" y="328738"/>
                    <a:pt x="476250" y="333375"/>
                  </a:cubicBezTo>
                  <a:cubicBezTo>
                    <a:pt x="468703" y="344695"/>
                    <a:pt x="474203" y="339613"/>
                    <a:pt x="457200" y="345281"/>
                  </a:cubicBezTo>
                  <a:lnTo>
                    <a:pt x="450057" y="347662"/>
                  </a:lnTo>
                  <a:cubicBezTo>
                    <a:pt x="421482" y="346868"/>
                    <a:pt x="392881" y="346745"/>
                    <a:pt x="364332" y="345281"/>
                  </a:cubicBezTo>
                  <a:cubicBezTo>
                    <a:pt x="361825" y="345152"/>
                    <a:pt x="359610" y="343560"/>
                    <a:pt x="357188" y="342900"/>
                  </a:cubicBezTo>
                  <a:cubicBezTo>
                    <a:pt x="350873" y="341178"/>
                    <a:pt x="344348" y="340207"/>
                    <a:pt x="338138" y="338137"/>
                  </a:cubicBezTo>
                  <a:cubicBezTo>
                    <a:pt x="304170" y="326816"/>
                    <a:pt x="339526" y="338194"/>
                    <a:pt x="314325" y="330993"/>
                  </a:cubicBezTo>
                  <a:cubicBezTo>
                    <a:pt x="311912" y="330303"/>
                    <a:pt x="309603" y="329272"/>
                    <a:pt x="307182" y="328612"/>
                  </a:cubicBezTo>
                  <a:cubicBezTo>
                    <a:pt x="300867" y="326890"/>
                    <a:pt x="288132" y="323850"/>
                    <a:pt x="288132" y="323850"/>
                  </a:cubicBezTo>
                  <a:cubicBezTo>
                    <a:pt x="285751" y="322262"/>
                    <a:pt x="283012" y="321111"/>
                    <a:pt x="280988" y="319087"/>
                  </a:cubicBezTo>
                  <a:cubicBezTo>
                    <a:pt x="265114" y="303213"/>
                    <a:pt x="288128" y="319879"/>
                    <a:pt x="269082" y="307181"/>
                  </a:cubicBezTo>
                  <a:cubicBezTo>
                    <a:pt x="268288" y="304800"/>
                    <a:pt x="268475" y="301812"/>
                    <a:pt x="266700" y="300037"/>
                  </a:cubicBezTo>
                  <a:cubicBezTo>
                    <a:pt x="264925" y="298262"/>
                    <a:pt x="261645" y="299048"/>
                    <a:pt x="259557" y="297656"/>
                  </a:cubicBezTo>
                  <a:cubicBezTo>
                    <a:pt x="256755" y="295788"/>
                    <a:pt x="254481" y="293170"/>
                    <a:pt x="252413" y="290512"/>
                  </a:cubicBezTo>
                  <a:cubicBezTo>
                    <a:pt x="248899" y="285994"/>
                    <a:pt x="246063" y="280987"/>
                    <a:pt x="242888" y="276225"/>
                  </a:cubicBezTo>
                  <a:cubicBezTo>
                    <a:pt x="241300" y="273844"/>
                    <a:pt x="240506" y="270669"/>
                    <a:pt x="238125" y="269081"/>
                  </a:cubicBezTo>
                  <a:lnTo>
                    <a:pt x="230982" y="264318"/>
                  </a:lnTo>
                  <a:cubicBezTo>
                    <a:pt x="202082" y="268448"/>
                    <a:pt x="225001" y="264590"/>
                    <a:pt x="204788" y="269081"/>
                  </a:cubicBezTo>
                  <a:cubicBezTo>
                    <a:pt x="200837" y="269959"/>
                    <a:pt x="196808" y="270480"/>
                    <a:pt x="192882" y="271462"/>
                  </a:cubicBezTo>
                  <a:cubicBezTo>
                    <a:pt x="190447" y="272071"/>
                    <a:pt x="188152" y="273153"/>
                    <a:pt x="185738" y="273843"/>
                  </a:cubicBezTo>
                  <a:cubicBezTo>
                    <a:pt x="182591" y="274742"/>
                    <a:pt x="179388" y="275431"/>
                    <a:pt x="176213" y="276225"/>
                  </a:cubicBezTo>
                  <a:lnTo>
                    <a:pt x="161925" y="285750"/>
                  </a:lnTo>
                  <a:lnTo>
                    <a:pt x="154782" y="290512"/>
                  </a:lnTo>
                  <a:cubicBezTo>
                    <a:pt x="147638" y="301229"/>
                    <a:pt x="148036" y="304601"/>
                    <a:pt x="138113" y="309562"/>
                  </a:cubicBezTo>
                  <a:cubicBezTo>
                    <a:pt x="135868" y="310684"/>
                    <a:pt x="133350" y="311149"/>
                    <a:pt x="130969" y="311943"/>
                  </a:cubicBezTo>
                  <a:cubicBezTo>
                    <a:pt x="124619" y="311149"/>
                    <a:pt x="118215" y="310707"/>
                    <a:pt x="111919" y="309562"/>
                  </a:cubicBezTo>
                  <a:cubicBezTo>
                    <a:pt x="109449" y="309113"/>
                    <a:pt x="106735" y="308749"/>
                    <a:pt x="104775" y="307181"/>
                  </a:cubicBezTo>
                  <a:cubicBezTo>
                    <a:pt x="102540" y="305393"/>
                    <a:pt x="102037" y="302061"/>
                    <a:pt x="100013" y="300037"/>
                  </a:cubicBezTo>
                  <a:cubicBezTo>
                    <a:pt x="97989" y="298013"/>
                    <a:pt x="95250" y="296862"/>
                    <a:pt x="92869" y="295275"/>
                  </a:cubicBezTo>
                  <a:lnTo>
                    <a:pt x="95250" y="2928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100000">
                  <a:schemeClr val="accent2">
                    <a:lumMod val="87000"/>
                    <a:lumOff val="13000"/>
                  </a:schemeClr>
                </a:gs>
                <a:gs pos="2000">
                  <a:schemeClr val="accent2">
                    <a:lumMod val="83000"/>
                    <a:lumOff val="17000"/>
                  </a:schemeClr>
                </a:gs>
                <a:gs pos="51000">
                  <a:srgbClr val="EF5B6C">
                    <a:alpha val="0"/>
                    <a:lumMod val="2000"/>
                    <a:lumOff val="98000"/>
                  </a:srgbClr>
                </a:gs>
                <a:gs pos="66000">
                  <a:srgbClr val="F596A1">
                    <a:lumMod val="100000"/>
                    <a:alpha val="71000"/>
                  </a:srgbClr>
                </a:gs>
                <a:gs pos="38000">
                  <a:schemeClr val="accent2">
                    <a:alpha val="27000"/>
                    <a:lumMod val="54000"/>
                    <a:lumOff val="46000"/>
                  </a:schemeClr>
                </a:gs>
              </a:gsLst>
              <a:lin ang="16200000" scaled="1"/>
              <a:tileRect/>
            </a:gradFill>
            <a:ln w="952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2933700" y="4841081"/>
              <a:ext cx="413941" cy="250032"/>
              <a:chOff x="2933700" y="4841081"/>
              <a:chExt cx="413941" cy="250032"/>
            </a:xfrm>
          </p:grpSpPr>
          <p:sp>
            <p:nvSpPr>
              <p:cNvPr id="9" name="Switzerland"/>
              <p:cNvSpPr/>
              <p:nvPr/>
            </p:nvSpPr>
            <p:spPr>
              <a:xfrm>
                <a:off x="2933700" y="4841081"/>
                <a:ext cx="413941" cy="250032"/>
              </a:xfrm>
              <a:custGeom>
                <a:avLst/>
                <a:gdLst>
                  <a:gd name="connsiteX0" fmla="*/ 164306 w 413941"/>
                  <a:gd name="connsiteY0" fmla="*/ 14288 h 250032"/>
                  <a:gd name="connsiteX1" fmla="*/ 152400 w 413941"/>
                  <a:gd name="connsiteY1" fmla="*/ 30957 h 250032"/>
                  <a:gd name="connsiteX2" fmla="*/ 138113 w 413941"/>
                  <a:gd name="connsiteY2" fmla="*/ 33338 h 250032"/>
                  <a:gd name="connsiteX3" fmla="*/ 130969 w 413941"/>
                  <a:gd name="connsiteY3" fmla="*/ 35719 h 250032"/>
                  <a:gd name="connsiteX4" fmla="*/ 107156 w 413941"/>
                  <a:gd name="connsiteY4" fmla="*/ 40482 h 250032"/>
                  <a:gd name="connsiteX5" fmla="*/ 92869 w 413941"/>
                  <a:gd name="connsiteY5" fmla="*/ 52388 h 250032"/>
                  <a:gd name="connsiteX6" fmla="*/ 85725 w 413941"/>
                  <a:gd name="connsiteY6" fmla="*/ 73819 h 250032"/>
                  <a:gd name="connsiteX7" fmla="*/ 78581 w 413941"/>
                  <a:gd name="connsiteY7" fmla="*/ 88107 h 250032"/>
                  <a:gd name="connsiteX8" fmla="*/ 71438 w 413941"/>
                  <a:gd name="connsiteY8" fmla="*/ 90488 h 250032"/>
                  <a:gd name="connsiteX9" fmla="*/ 64294 w 413941"/>
                  <a:gd name="connsiteY9" fmla="*/ 95250 h 250032"/>
                  <a:gd name="connsiteX10" fmla="*/ 50006 w 413941"/>
                  <a:gd name="connsiteY10" fmla="*/ 102394 h 250032"/>
                  <a:gd name="connsiteX11" fmla="*/ 45244 w 413941"/>
                  <a:gd name="connsiteY11" fmla="*/ 130969 h 250032"/>
                  <a:gd name="connsiteX12" fmla="*/ 38100 w 413941"/>
                  <a:gd name="connsiteY12" fmla="*/ 145257 h 250032"/>
                  <a:gd name="connsiteX13" fmla="*/ 28575 w 413941"/>
                  <a:gd name="connsiteY13" fmla="*/ 147638 h 250032"/>
                  <a:gd name="connsiteX14" fmla="*/ 19050 w 413941"/>
                  <a:gd name="connsiteY14" fmla="*/ 159544 h 250032"/>
                  <a:gd name="connsiteX15" fmla="*/ 9525 w 413941"/>
                  <a:gd name="connsiteY15" fmla="*/ 173832 h 250032"/>
                  <a:gd name="connsiteX16" fmla="*/ 2381 w 413941"/>
                  <a:gd name="connsiteY16" fmla="*/ 195263 h 250032"/>
                  <a:gd name="connsiteX17" fmla="*/ 0 w 413941"/>
                  <a:gd name="connsiteY17" fmla="*/ 202407 h 250032"/>
                  <a:gd name="connsiteX18" fmla="*/ 2381 w 413941"/>
                  <a:gd name="connsiteY18" fmla="*/ 214313 h 250032"/>
                  <a:gd name="connsiteX19" fmla="*/ 33338 w 413941"/>
                  <a:gd name="connsiteY19" fmla="*/ 219075 h 250032"/>
                  <a:gd name="connsiteX20" fmla="*/ 38100 w 413941"/>
                  <a:gd name="connsiteY20" fmla="*/ 211932 h 250032"/>
                  <a:gd name="connsiteX21" fmla="*/ 45244 w 413941"/>
                  <a:gd name="connsiteY21" fmla="*/ 197644 h 250032"/>
                  <a:gd name="connsiteX22" fmla="*/ 54769 w 413941"/>
                  <a:gd name="connsiteY22" fmla="*/ 195263 h 250032"/>
                  <a:gd name="connsiteX23" fmla="*/ 61913 w 413941"/>
                  <a:gd name="connsiteY23" fmla="*/ 190500 h 250032"/>
                  <a:gd name="connsiteX24" fmla="*/ 73819 w 413941"/>
                  <a:gd name="connsiteY24" fmla="*/ 200025 h 250032"/>
                  <a:gd name="connsiteX25" fmla="*/ 78581 w 413941"/>
                  <a:gd name="connsiteY25" fmla="*/ 214313 h 250032"/>
                  <a:gd name="connsiteX26" fmla="*/ 83344 w 413941"/>
                  <a:gd name="connsiteY26" fmla="*/ 228600 h 250032"/>
                  <a:gd name="connsiteX27" fmla="*/ 92869 w 413941"/>
                  <a:gd name="connsiteY27" fmla="*/ 238125 h 250032"/>
                  <a:gd name="connsiteX28" fmla="*/ 152400 w 413941"/>
                  <a:gd name="connsiteY28" fmla="*/ 240507 h 250032"/>
                  <a:gd name="connsiteX29" fmla="*/ 159544 w 413941"/>
                  <a:gd name="connsiteY29" fmla="*/ 245269 h 250032"/>
                  <a:gd name="connsiteX30" fmla="*/ 173831 w 413941"/>
                  <a:gd name="connsiteY30" fmla="*/ 250032 h 250032"/>
                  <a:gd name="connsiteX31" fmla="*/ 188119 w 413941"/>
                  <a:gd name="connsiteY31" fmla="*/ 247650 h 250032"/>
                  <a:gd name="connsiteX32" fmla="*/ 192881 w 413941"/>
                  <a:gd name="connsiteY32" fmla="*/ 233363 h 250032"/>
                  <a:gd name="connsiteX33" fmla="*/ 195263 w 413941"/>
                  <a:gd name="connsiteY33" fmla="*/ 226219 h 250032"/>
                  <a:gd name="connsiteX34" fmla="*/ 204788 w 413941"/>
                  <a:gd name="connsiteY34" fmla="*/ 197644 h 250032"/>
                  <a:gd name="connsiteX35" fmla="*/ 211931 w 413941"/>
                  <a:gd name="connsiteY35" fmla="*/ 192882 h 250032"/>
                  <a:gd name="connsiteX36" fmla="*/ 221456 w 413941"/>
                  <a:gd name="connsiteY36" fmla="*/ 190500 h 250032"/>
                  <a:gd name="connsiteX37" fmla="*/ 230981 w 413941"/>
                  <a:gd name="connsiteY37" fmla="*/ 192882 h 250032"/>
                  <a:gd name="connsiteX38" fmla="*/ 233363 w 413941"/>
                  <a:gd name="connsiteY38" fmla="*/ 202407 h 250032"/>
                  <a:gd name="connsiteX39" fmla="*/ 240506 w 413941"/>
                  <a:gd name="connsiteY39" fmla="*/ 216694 h 250032"/>
                  <a:gd name="connsiteX40" fmla="*/ 247650 w 413941"/>
                  <a:gd name="connsiteY40" fmla="*/ 219075 h 250032"/>
                  <a:gd name="connsiteX41" fmla="*/ 266700 w 413941"/>
                  <a:gd name="connsiteY41" fmla="*/ 230982 h 250032"/>
                  <a:gd name="connsiteX42" fmla="*/ 273844 w 413941"/>
                  <a:gd name="connsiteY42" fmla="*/ 233363 h 250032"/>
                  <a:gd name="connsiteX43" fmla="*/ 278606 w 413941"/>
                  <a:gd name="connsiteY43" fmla="*/ 240507 h 250032"/>
                  <a:gd name="connsiteX44" fmla="*/ 292894 w 413941"/>
                  <a:gd name="connsiteY44" fmla="*/ 245269 h 250032"/>
                  <a:gd name="connsiteX45" fmla="*/ 302419 w 413941"/>
                  <a:gd name="connsiteY45" fmla="*/ 242888 h 250032"/>
                  <a:gd name="connsiteX46" fmla="*/ 307181 w 413941"/>
                  <a:gd name="connsiteY46" fmla="*/ 228600 h 250032"/>
                  <a:gd name="connsiteX47" fmla="*/ 311944 w 413941"/>
                  <a:gd name="connsiteY47" fmla="*/ 221457 h 250032"/>
                  <a:gd name="connsiteX48" fmla="*/ 314325 w 413941"/>
                  <a:gd name="connsiteY48" fmla="*/ 190500 h 250032"/>
                  <a:gd name="connsiteX49" fmla="*/ 323850 w 413941"/>
                  <a:gd name="connsiteY49" fmla="*/ 185738 h 250032"/>
                  <a:gd name="connsiteX50" fmla="*/ 345281 w 413941"/>
                  <a:gd name="connsiteY50" fmla="*/ 197644 h 250032"/>
                  <a:gd name="connsiteX51" fmla="*/ 385763 w 413941"/>
                  <a:gd name="connsiteY51" fmla="*/ 195263 h 250032"/>
                  <a:gd name="connsiteX52" fmla="*/ 392906 w 413941"/>
                  <a:gd name="connsiteY52" fmla="*/ 188119 h 250032"/>
                  <a:gd name="connsiteX53" fmla="*/ 390525 w 413941"/>
                  <a:gd name="connsiteY53" fmla="*/ 169069 h 250032"/>
                  <a:gd name="connsiteX54" fmla="*/ 397669 w 413941"/>
                  <a:gd name="connsiteY54" fmla="*/ 164307 h 250032"/>
                  <a:gd name="connsiteX55" fmla="*/ 409575 w 413941"/>
                  <a:gd name="connsiteY55" fmla="*/ 161925 h 250032"/>
                  <a:gd name="connsiteX56" fmla="*/ 411956 w 413941"/>
                  <a:gd name="connsiteY56" fmla="*/ 154782 h 250032"/>
                  <a:gd name="connsiteX57" fmla="*/ 402431 w 413941"/>
                  <a:gd name="connsiteY57" fmla="*/ 104775 h 250032"/>
                  <a:gd name="connsiteX58" fmla="*/ 395288 w 413941"/>
                  <a:gd name="connsiteY58" fmla="*/ 102394 h 250032"/>
                  <a:gd name="connsiteX59" fmla="*/ 381000 w 413941"/>
                  <a:gd name="connsiteY59" fmla="*/ 104775 h 250032"/>
                  <a:gd name="connsiteX60" fmla="*/ 371475 w 413941"/>
                  <a:gd name="connsiteY60" fmla="*/ 116682 h 250032"/>
                  <a:gd name="connsiteX61" fmla="*/ 364331 w 413941"/>
                  <a:gd name="connsiteY61" fmla="*/ 121444 h 250032"/>
                  <a:gd name="connsiteX62" fmla="*/ 359569 w 413941"/>
                  <a:gd name="connsiteY62" fmla="*/ 114300 h 250032"/>
                  <a:gd name="connsiteX63" fmla="*/ 345281 w 413941"/>
                  <a:gd name="connsiteY63" fmla="*/ 104775 h 250032"/>
                  <a:gd name="connsiteX64" fmla="*/ 328613 w 413941"/>
                  <a:gd name="connsiteY64" fmla="*/ 107157 h 250032"/>
                  <a:gd name="connsiteX65" fmla="*/ 321469 w 413941"/>
                  <a:gd name="connsiteY65" fmla="*/ 104775 h 250032"/>
                  <a:gd name="connsiteX66" fmla="*/ 323850 w 413941"/>
                  <a:gd name="connsiteY66" fmla="*/ 83344 h 250032"/>
                  <a:gd name="connsiteX67" fmla="*/ 345281 w 413941"/>
                  <a:gd name="connsiteY67" fmla="*/ 71438 h 250032"/>
                  <a:gd name="connsiteX68" fmla="*/ 352425 w 413941"/>
                  <a:gd name="connsiteY68" fmla="*/ 66675 h 250032"/>
                  <a:gd name="connsiteX69" fmla="*/ 359569 w 413941"/>
                  <a:gd name="connsiteY69" fmla="*/ 47625 h 250032"/>
                  <a:gd name="connsiteX70" fmla="*/ 357188 w 413941"/>
                  <a:gd name="connsiteY70" fmla="*/ 19050 h 250032"/>
                  <a:gd name="connsiteX71" fmla="*/ 340519 w 413941"/>
                  <a:gd name="connsiteY71" fmla="*/ 16669 h 250032"/>
                  <a:gd name="connsiteX72" fmla="*/ 309563 w 413941"/>
                  <a:gd name="connsiteY72" fmla="*/ 14288 h 250032"/>
                  <a:gd name="connsiteX73" fmla="*/ 292894 w 413941"/>
                  <a:gd name="connsiteY73" fmla="*/ 9525 h 250032"/>
                  <a:gd name="connsiteX74" fmla="*/ 278606 w 413941"/>
                  <a:gd name="connsiteY74" fmla="*/ 4763 h 250032"/>
                  <a:gd name="connsiteX75" fmla="*/ 257175 w 413941"/>
                  <a:gd name="connsiteY75" fmla="*/ 0 h 250032"/>
                  <a:gd name="connsiteX76" fmla="*/ 192881 w 413941"/>
                  <a:gd name="connsiteY76" fmla="*/ 2382 h 250032"/>
                  <a:gd name="connsiteX77" fmla="*/ 166688 w 413941"/>
                  <a:gd name="connsiteY77" fmla="*/ 4763 h 250032"/>
                  <a:gd name="connsiteX78" fmla="*/ 159544 w 413941"/>
                  <a:gd name="connsiteY78" fmla="*/ 11907 h 250032"/>
                  <a:gd name="connsiteX79" fmla="*/ 164306 w 413941"/>
                  <a:gd name="connsiteY79" fmla="*/ 14288 h 25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413941" h="250032">
                    <a:moveTo>
                      <a:pt x="164306" y="14288"/>
                    </a:moveTo>
                    <a:cubicBezTo>
                      <a:pt x="163115" y="17463"/>
                      <a:pt x="157922" y="26941"/>
                      <a:pt x="152400" y="30957"/>
                    </a:cubicBezTo>
                    <a:cubicBezTo>
                      <a:pt x="148495" y="33797"/>
                      <a:pt x="142826" y="32291"/>
                      <a:pt x="138113" y="33338"/>
                    </a:cubicBezTo>
                    <a:cubicBezTo>
                      <a:pt x="135663" y="33882"/>
                      <a:pt x="133415" y="35155"/>
                      <a:pt x="130969" y="35719"/>
                    </a:cubicBezTo>
                    <a:cubicBezTo>
                      <a:pt x="123081" y="37539"/>
                      <a:pt x="107156" y="40482"/>
                      <a:pt x="107156" y="40482"/>
                    </a:cubicBezTo>
                    <a:cubicBezTo>
                      <a:pt x="102709" y="43446"/>
                      <a:pt x="95566" y="47534"/>
                      <a:pt x="92869" y="52388"/>
                    </a:cubicBezTo>
                    <a:cubicBezTo>
                      <a:pt x="92865" y="52395"/>
                      <a:pt x="86917" y="70244"/>
                      <a:pt x="85725" y="73819"/>
                    </a:cubicBezTo>
                    <a:cubicBezTo>
                      <a:pt x="84156" y="78526"/>
                      <a:pt x="82779" y="84749"/>
                      <a:pt x="78581" y="88107"/>
                    </a:cubicBezTo>
                    <a:cubicBezTo>
                      <a:pt x="76621" y="89675"/>
                      <a:pt x="73683" y="89366"/>
                      <a:pt x="71438" y="90488"/>
                    </a:cubicBezTo>
                    <a:cubicBezTo>
                      <a:pt x="68878" y="91768"/>
                      <a:pt x="66854" y="93970"/>
                      <a:pt x="64294" y="95250"/>
                    </a:cubicBezTo>
                    <a:cubicBezTo>
                      <a:pt x="44576" y="105109"/>
                      <a:pt x="70479" y="88747"/>
                      <a:pt x="50006" y="102394"/>
                    </a:cubicBezTo>
                    <a:cubicBezTo>
                      <a:pt x="44424" y="119142"/>
                      <a:pt x="50560" y="99068"/>
                      <a:pt x="45244" y="130969"/>
                    </a:cubicBezTo>
                    <a:cubicBezTo>
                      <a:pt x="44650" y="134536"/>
                      <a:pt x="41186" y="143199"/>
                      <a:pt x="38100" y="145257"/>
                    </a:cubicBezTo>
                    <a:cubicBezTo>
                      <a:pt x="35377" y="147072"/>
                      <a:pt x="31750" y="146844"/>
                      <a:pt x="28575" y="147638"/>
                    </a:cubicBezTo>
                    <a:cubicBezTo>
                      <a:pt x="15375" y="156437"/>
                      <a:pt x="25815" y="147366"/>
                      <a:pt x="19050" y="159544"/>
                    </a:cubicBezTo>
                    <a:cubicBezTo>
                      <a:pt x="16270" y="164548"/>
                      <a:pt x="9525" y="173832"/>
                      <a:pt x="9525" y="173832"/>
                    </a:cubicBezTo>
                    <a:lnTo>
                      <a:pt x="2381" y="195263"/>
                    </a:lnTo>
                    <a:lnTo>
                      <a:pt x="0" y="202407"/>
                    </a:lnTo>
                    <a:cubicBezTo>
                      <a:pt x="794" y="206376"/>
                      <a:pt x="960" y="210523"/>
                      <a:pt x="2381" y="214313"/>
                    </a:cubicBezTo>
                    <a:cubicBezTo>
                      <a:pt x="7935" y="229122"/>
                      <a:pt x="16770" y="220582"/>
                      <a:pt x="33338" y="219075"/>
                    </a:cubicBezTo>
                    <a:cubicBezTo>
                      <a:pt x="34925" y="216694"/>
                      <a:pt x="36820" y="214492"/>
                      <a:pt x="38100" y="211932"/>
                    </a:cubicBezTo>
                    <a:cubicBezTo>
                      <a:pt x="40478" y="207177"/>
                      <a:pt x="40124" y="201057"/>
                      <a:pt x="45244" y="197644"/>
                    </a:cubicBezTo>
                    <a:cubicBezTo>
                      <a:pt x="47967" y="195829"/>
                      <a:pt x="51594" y="196057"/>
                      <a:pt x="54769" y="195263"/>
                    </a:cubicBezTo>
                    <a:cubicBezTo>
                      <a:pt x="57150" y="193675"/>
                      <a:pt x="59090" y="190970"/>
                      <a:pt x="61913" y="190500"/>
                    </a:cubicBezTo>
                    <a:cubicBezTo>
                      <a:pt x="68812" y="189350"/>
                      <a:pt x="71037" y="195853"/>
                      <a:pt x="73819" y="200025"/>
                    </a:cubicBezTo>
                    <a:lnTo>
                      <a:pt x="78581" y="214313"/>
                    </a:lnTo>
                    <a:lnTo>
                      <a:pt x="83344" y="228600"/>
                    </a:lnTo>
                    <a:cubicBezTo>
                      <a:pt x="85667" y="235570"/>
                      <a:pt x="84195" y="237505"/>
                      <a:pt x="92869" y="238125"/>
                    </a:cubicBezTo>
                    <a:cubicBezTo>
                      <a:pt x="112678" y="239540"/>
                      <a:pt x="132556" y="239713"/>
                      <a:pt x="152400" y="240507"/>
                    </a:cubicBezTo>
                    <a:cubicBezTo>
                      <a:pt x="154781" y="242094"/>
                      <a:pt x="156929" y="244107"/>
                      <a:pt x="159544" y="245269"/>
                    </a:cubicBezTo>
                    <a:cubicBezTo>
                      <a:pt x="164131" y="247308"/>
                      <a:pt x="173831" y="250032"/>
                      <a:pt x="173831" y="250032"/>
                    </a:cubicBezTo>
                    <a:cubicBezTo>
                      <a:pt x="178594" y="249238"/>
                      <a:pt x="184485" y="250830"/>
                      <a:pt x="188119" y="247650"/>
                    </a:cubicBezTo>
                    <a:cubicBezTo>
                      <a:pt x="191897" y="244344"/>
                      <a:pt x="191294" y="238125"/>
                      <a:pt x="192881" y="233363"/>
                    </a:cubicBezTo>
                    <a:lnTo>
                      <a:pt x="195263" y="226219"/>
                    </a:lnTo>
                    <a:cubicBezTo>
                      <a:pt x="196851" y="216693"/>
                      <a:pt x="197367" y="205065"/>
                      <a:pt x="204788" y="197644"/>
                    </a:cubicBezTo>
                    <a:cubicBezTo>
                      <a:pt x="206811" y="195621"/>
                      <a:pt x="209301" y="194009"/>
                      <a:pt x="211931" y="192882"/>
                    </a:cubicBezTo>
                    <a:cubicBezTo>
                      <a:pt x="214939" y="191593"/>
                      <a:pt x="218281" y="191294"/>
                      <a:pt x="221456" y="190500"/>
                    </a:cubicBezTo>
                    <a:cubicBezTo>
                      <a:pt x="224631" y="191294"/>
                      <a:pt x="228667" y="190568"/>
                      <a:pt x="230981" y="192882"/>
                    </a:cubicBezTo>
                    <a:cubicBezTo>
                      <a:pt x="233295" y="195196"/>
                      <a:pt x="232464" y="199260"/>
                      <a:pt x="233363" y="202407"/>
                    </a:cubicBezTo>
                    <a:cubicBezTo>
                      <a:pt x="234641" y="206880"/>
                      <a:pt x="236642" y="213602"/>
                      <a:pt x="240506" y="216694"/>
                    </a:cubicBezTo>
                    <a:cubicBezTo>
                      <a:pt x="242466" y="218262"/>
                      <a:pt x="245269" y="218281"/>
                      <a:pt x="247650" y="219075"/>
                    </a:cubicBezTo>
                    <a:cubicBezTo>
                      <a:pt x="255197" y="230395"/>
                      <a:pt x="249698" y="225315"/>
                      <a:pt x="266700" y="230982"/>
                    </a:cubicBezTo>
                    <a:lnTo>
                      <a:pt x="273844" y="233363"/>
                    </a:lnTo>
                    <a:cubicBezTo>
                      <a:pt x="275431" y="235744"/>
                      <a:pt x="276179" y="238990"/>
                      <a:pt x="278606" y="240507"/>
                    </a:cubicBezTo>
                    <a:cubicBezTo>
                      <a:pt x="282863" y="243168"/>
                      <a:pt x="292894" y="245269"/>
                      <a:pt x="292894" y="245269"/>
                    </a:cubicBezTo>
                    <a:cubicBezTo>
                      <a:pt x="296069" y="244475"/>
                      <a:pt x="300289" y="245373"/>
                      <a:pt x="302419" y="242888"/>
                    </a:cubicBezTo>
                    <a:cubicBezTo>
                      <a:pt x="305686" y="239076"/>
                      <a:pt x="304396" y="232777"/>
                      <a:pt x="307181" y="228600"/>
                    </a:cubicBezTo>
                    <a:lnTo>
                      <a:pt x="311944" y="221457"/>
                    </a:lnTo>
                    <a:cubicBezTo>
                      <a:pt x="312738" y="211138"/>
                      <a:pt x="313041" y="200770"/>
                      <a:pt x="314325" y="190500"/>
                    </a:cubicBezTo>
                    <a:cubicBezTo>
                      <a:pt x="315397" y="181924"/>
                      <a:pt x="316428" y="181615"/>
                      <a:pt x="323850" y="185738"/>
                    </a:cubicBezTo>
                    <a:cubicBezTo>
                      <a:pt x="348416" y="199385"/>
                      <a:pt x="329117" y="192256"/>
                      <a:pt x="345281" y="197644"/>
                    </a:cubicBezTo>
                    <a:cubicBezTo>
                      <a:pt x="358775" y="196850"/>
                      <a:pt x="372508" y="197914"/>
                      <a:pt x="385763" y="195263"/>
                    </a:cubicBezTo>
                    <a:cubicBezTo>
                      <a:pt x="389065" y="194603"/>
                      <a:pt x="392304" y="191432"/>
                      <a:pt x="392906" y="188119"/>
                    </a:cubicBezTo>
                    <a:cubicBezTo>
                      <a:pt x="394051" y="181823"/>
                      <a:pt x="391319" y="175419"/>
                      <a:pt x="390525" y="169069"/>
                    </a:cubicBezTo>
                    <a:cubicBezTo>
                      <a:pt x="392906" y="167482"/>
                      <a:pt x="394989" y="165312"/>
                      <a:pt x="397669" y="164307"/>
                    </a:cubicBezTo>
                    <a:cubicBezTo>
                      <a:pt x="401459" y="162886"/>
                      <a:pt x="406207" y="164170"/>
                      <a:pt x="409575" y="161925"/>
                    </a:cubicBezTo>
                    <a:cubicBezTo>
                      <a:pt x="411663" y="160533"/>
                      <a:pt x="411162" y="157163"/>
                      <a:pt x="411956" y="154782"/>
                    </a:cubicBezTo>
                    <a:cubicBezTo>
                      <a:pt x="410361" y="124483"/>
                      <a:pt x="421963" y="114542"/>
                      <a:pt x="402431" y="104775"/>
                    </a:cubicBezTo>
                    <a:cubicBezTo>
                      <a:pt x="400186" y="103653"/>
                      <a:pt x="397669" y="103188"/>
                      <a:pt x="395288" y="102394"/>
                    </a:cubicBezTo>
                    <a:cubicBezTo>
                      <a:pt x="390525" y="103188"/>
                      <a:pt x="385581" y="103248"/>
                      <a:pt x="381000" y="104775"/>
                    </a:cubicBezTo>
                    <a:cubicBezTo>
                      <a:pt x="367971" y="109118"/>
                      <a:pt x="378091" y="108412"/>
                      <a:pt x="371475" y="116682"/>
                    </a:cubicBezTo>
                    <a:cubicBezTo>
                      <a:pt x="369687" y="118917"/>
                      <a:pt x="366712" y="119857"/>
                      <a:pt x="364331" y="121444"/>
                    </a:cubicBezTo>
                    <a:cubicBezTo>
                      <a:pt x="362744" y="119063"/>
                      <a:pt x="361723" y="116185"/>
                      <a:pt x="359569" y="114300"/>
                    </a:cubicBezTo>
                    <a:cubicBezTo>
                      <a:pt x="355261" y="110531"/>
                      <a:pt x="345281" y="104775"/>
                      <a:pt x="345281" y="104775"/>
                    </a:cubicBezTo>
                    <a:cubicBezTo>
                      <a:pt x="339725" y="105569"/>
                      <a:pt x="334225" y="107157"/>
                      <a:pt x="328613" y="107157"/>
                    </a:cubicBezTo>
                    <a:cubicBezTo>
                      <a:pt x="326103" y="107157"/>
                      <a:pt x="321961" y="107236"/>
                      <a:pt x="321469" y="104775"/>
                    </a:cubicBezTo>
                    <a:cubicBezTo>
                      <a:pt x="320059" y="97727"/>
                      <a:pt x="320442" y="89672"/>
                      <a:pt x="323850" y="83344"/>
                    </a:cubicBezTo>
                    <a:cubicBezTo>
                      <a:pt x="327432" y="76692"/>
                      <a:pt x="338318" y="73759"/>
                      <a:pt x="345281" y="71438"/>
                    </a:cubicBezTo>
                    <a:cubicBezTo>
                      <a:pt x="347662" y="69850"/>
                      <a:pt x="350401" y="68699"/>
                      <a:pt x="352425" y="66675"/>
                    </a:cubicBezTo>
                    <a:cubicBezTo>
                      <a:pt x="358558" y="60542"/>
                      <a:pt x="357865" y="56146"/>
                      <a:pt x="359569" y="47625"/>
                    </a:cubicBezTo>
                    <a:cubicBezTo>
                      <a:pt x="358775" y="38100"/>
                      <a:pt x="362197" y="27190"/>
                      <a:pt x="357188" y="19050"/>
                    </a:cubicBezTo>
                    <a:cubicBezTo>
                      <a:pt x="354246" y="14270"/>
                      <a:pt x="346104" y="17227"/>
                      <a:pt x="340519" y="16669"/>
                    </a:cubicBezTo>
                    <a:cubicBezTo>
                      <a:pt x="330221" y="15639"/>
                      <a:pt x="319882" y="15082"/>
                      <a:pt x="309563" y="14288"/>
                    </a:cubicBezTo>
                    <a:cubicBezTo>
                      <a:pt x="285554" y="6286"/>
                      <a:pt x="322795" y="18495"/>
                      <a:pt x="292894" y="9525"/>
                    </a:cubicBezTo>
                    <a:cubicBezTo>
                      <a:pt x="288086" y="8082"/>
                      <a:pt x="283476" y="5980"/>
                      <a:pt x="278606" y="4763"/>
                    </a:cubicBezTo>
                    <a:cubicBezTo>
                      <a:pt x="265155" y="1400"/>
                      <a:pt x="272290" y="3024"/>
                      <a:pt x="257175" y="0"/>
                    </a:cubicBezTo>
                    <a:lnTo>
                      <a:pt x="192881" y="2382"/>
                    </a:lnTo>
                    <a:cubicBezTo>
                      <a:pt x="184126" y="2843"/>
                      <a:pt x="175118" y="2354"/>
                      <a:pt x="166688" y="4763"/>
                    </a:cubicBezTo>
                    <a:cubicBezTo>
                      <a:pt x="163450" y="5688"/>
                      <a:pt x="161925" y="9526"/>
                      <a:pt x="159544" y="11907"/>
                    </a:cubicBezTo>
                    <a:cubicBezTo>
                      <a:pt x="156602" y="20734"/>
                      <a:pt x="165497" y="11113"/>
                      <a:pt x="164306" y="14288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3" name="Cross Switzerland"/>
              <p:cNvSpPr/>
              <p:nvPr/>
            </p:nvSpPr>
            <p:spPr>
              <a:xfrm>
                <a:off x="3074194" y="4881867"/>
                <a:ext cx="128587" cy="121139"/>
              </a:xfrm>
              <a:prstGeom prst="plus">
                <a:avLst>
                  <a:gd name="adj" fmla="val 40552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1026" name="Globe Focus Europe" descr="https://upload.wikimedia.org/wikipedia/commons/thumb/a/a0/Europe_on_the_globe_%28red%29.svg/1032px-Europe_on_the_globe_%28red%29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687" y="1880341"/>
            <a:ext cx="1853473" cy="1853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86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Member State Austria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14373"/>
            <a:ext cx="8467860" cy="4862627"/>
          </a:xfrm>
        </p:spPr>
        <p:txBody>
          <a:bodyPr/>
          <a:lstStyle/>
          <a:p>
            <a:r>
              <a:rPr lang="de-DE" b="1" dirty="0" smtClean="0"/>
              <a:t>Republic of Austria</a:t>
            </a:r>
            <a:r>
              <a:rPr lang="de-DE" dirty="0"/>
              <a:t> </a:t>
            </a:r>
            <a:r>
              <a:rPr lang="de-DE" dirty="0" smtClean="0"/>
              <a:t>(1918 / 1955)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constitution, covers area of </a:t>
            </a:r>
            <a:r>
              <a:rPr lang="de-DE" dirty="0" smtClean="0"/>
              <a:t>~</a:t>
            </a:r>
            <a:r>
              <a:rPr lang="en-US" dirty="0" smtClean="0"/>
              <a:t>84t </a:t>
            </a:r>
            <a:r>
              <a:rPr lang="en-US" dirty="0" smtClean="0"/>
              <a:t>km² </a:t>
            </a:r>
            <a:r>
              <a:rPr lang="en-US" dirty="0" smtClean="0"/>
              <a:t>(~32t</a:t>
            </a:r>
            <a:r>
              <a:rPr lang="en-US" dirty="0"/>
              <a:t> </a:t>
            </a:r>
            <a:r>
              <a:rPr lang="en-US" dirty="0" smtClean="0"/>
              <a:t>mi²)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Population: 8,5 million, official language: German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Capital and largest city is Wien </a:t>
            </a:r>
            <a:r>
              <a:rPr lang="en-US" dirty="0" smtClean="0"/>
              <a:t>(</a:t>
            </a:r>
            <a:r>
              <a:rPr lang="en-US" dirty="0"/>
              <a:t>~</a:t>
            </a:r>
            <a:r>
              <a:rPr lang="en-US" dirty="0" smtClean="0"/>
              <a:t> </a:t>
            </a:r>
            <a:r>
              <a:rPr lang="en-US" dirty="0" smtClean="0"/>
              <a:t>1.7 – 2.6 million)</a:t>
            </a:r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dirty="0" smtClean="0"/>
              <a:t>Cultural goods: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Music</a:t>
            </a:r>
            <a:r>
              <a:rPr lang="de-DE" dirty="0" smtClean="0"/>
              <a:t>: Mozart, Haydn, Liszt, Schubert, Strauss, Karajan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Art</a:t>
            </a:r>
            <a:r>
              <a:rPr lang="de-DE" dirty="0" smtClean="0"/>
              <a:t>: Hundertwasser, F. G. Waldmüller, Hans Makart, Gustav Klimt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0C0"/>
                </a:solidFill>
              </a:rPr>
              <a:t>Famous</a:t>
            </a:r>
            <a:r>
              <a:rPr lang="de-DE" dirty="0" smtClean="0"/>
              <a:t>: A. Schwarzenegger, Billy Wilder, C. Jürgens, C. Waltz, C.M. Brandauer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Literat.</a:t>
            </a:r>
            <a:r>
              <a:rPr lang="de-DE" dirty="0" smtClean="0"/>
              <a:t>: Franz Grillparzer, Rainer Maria Rilke, Adalbert Stifter, ...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Others</a:t>
            </a:r>
            <a:r>
              <a:rPr lang="de-DE" dirty="0" smtClean="0"/>
              <a:t>: Apfelstrudel, Kaiserschmarren, Stroh Rum, Sacher Torte, Tafelspitz, Mozartkugeln, Wiener Schnitzel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  <a:sym typeface="Wingdings" panose="05000000000000000000" pitchFamily="2" charset="2"/>
              </a:rPr>
              <a:t>Science</a:t>
            </a:r>
            <a:r>
              <a:rPr lang="de-DE" dirty="0" smtClean="0">
                <a:sym typeface="Wingdings" panose="05000000000000000000" pitchFamily="2" charset="2"/>
              </a:rPr>
              <a:t>: </a:t>
            </a:r>
            <a:r>
              <a:rPr lang="de-DE" dirty="0"/>
              <a:t>F. Porsche, S. Freud, Paracelsus, </a:t>
            </a:r>
            <a:r>
              <a:rPr lang="de-DE" dirty="0" smtClean="0"/>
              <a:t>Wittgenstein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70C0"/>
                </a:solidFill>
              </a:rPr>
              <a:t>Sports</a:t>
            </a:r>
            <a:r>
              <a:rPr lang="de-DE" dirty="0" smtClean="0"/>
              <a:t>: All sorts of Skiing, Bobsleigh, Ski-Jumping, Luge, Skeleton 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39D7B7-299D-4E4D-9E4E-80892351D7F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048" y="922338"/>
            <a:ext cx="947402" cy="63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31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Member State Switzerland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14373"/>
            <a:ext cx="8467860" cy="4862627"/>
          </a:xfrm>
        </p:spPr>
        <p:txBody>
          <a:bodyPr/>
          <a:lstStyle/>
          <a:p>
            <a:r>
              <a:rPr lang="de-DE" b="1" dirty="0" smtClean="0"/>
              <a:t>Suisse Confederation</a:t>
            </a:r>
            <a:r>
              <a:rPr lang="de-DE" dirty="0"/>
              <a:t> </a:t>
            </a:r>
            <a:r>
              <a:rPr lang="de-DE" dirty="0" smtClean="0"/>
              <a:t>(</a:t>
            </a:r>
            <a:r>
              <a:rPr lang="de-DE" dirty="0" smtClean="0"/>
              <a:t>Confoederatio </a:t>
            </a:r>
            <a:r>
              <a:rPr lang="de-DE" dirty="0" smtClean="0"/>
              <a:t>Helvetica: 1-Aug-1291 Swiss </a:t>
            </a:r>
            <a:r>
              <a:rPr lang="de-DE" dirty="0"/>
              <a:t>National Day</a:t>
            </a:r>
            <a:r>
              <a:rPr lang="de-DE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Federal directional republic, includes 26 cantons, area of </a:t>
            </a:r>
            <a:r>
              <a:rPr lang="de-DE" dirty="0" smtClean="0"/>
              <a:t>~</a:t>
            </a:r>
            <a:r>
              <a:rPr lang="en-US" dirty="0" smtClean="0"/>
              <a:t>41t </a:t>
            </a:r>
            <a:r>
              <a:rPr lang="en-US" dirty="0" smtClean="0"/>
              <a:t>km² </a:t>
            </a:r>
            <a:r>
              <a:rPr lang="en-US" dirty="0" smtClean="0"/>
              <a:t>(~16t</a:t>
            </a:r>
            <a:r>
              <a:rPr lang="en-US" dirty="0"/>
              <a:t> </a:t>
            </a:r>
            <a:r>
              <a:rPr lang="en-US" dirty="0" smtClean="0"/>
              <a:t>mi²)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Population: ~ 8 million (multi linguistic: French, Italian, German, Romansh)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capital </a:t>
            </a:r>
            <a:r>
              <a:rPr lang="en-US" dirty="0" smtClean="0"/>
              <a:t>city is Bern - largest city is Zürich – red cross, UN and CERN in Geneva</a:t>
            </a:r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dirty="0" smtClean="0"/>
              <a:t>Cultural goods:</a:t>
            </a:r>
            <a:endParaRPr lang="de-DE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Artists</a:t>
            </a:r>
            <a:r>
              <a:rPr lang="de-DE" dirty="0"/>
              <a:t>: </a:t>
            </a:r>
            <a:r>
              <a:rPr lang="de-DE" dirty="0" smtClean="0"/>
              <a:t>Arthur Cohn (8 Oscars), Ursula Andress, Rock Band Krokus</a:t>
            </a:r>
            <a:endParaRPr lang="de-DE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Literat.</a:t>
            </a:r>
            <a:r>
              <a:rPr lang="de-DE" dirty="0" smtClean="0"/>
              <a:t>: </a:t>
            </a:r>
            <a:r>
              <a:rPr lang="de-DE" dirty="0"/>
              <a:t>Max Frisch, Friedrich </a:t>
            </a:r>
            <a:r>
              <a:rPr lang="de-DE" dirty="0" smtClean="0"/>
              <a:t>Dürrenmatt, Gottfried Keller, Johanna Spyri (Heidi) 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Other Goods</a:t>
            </a:r>
            <a:r>
              <a:rPr lang="de-DE" dirty="0" smtClean="0"/>
              <a:t>: Premium Chocolate, Premium Cheese (Gruère, Emmentaler), Fondue, </a:t>
            </a:r>
            <a:r>
              <a:rPr lang="de-DE" dirty="0"/>
              <a:t>Raclette, </a:t>
            </a:r>
            <a:r>
              <a:rPr lang="de-DE" dirty="0" smtClean="0"/>
              <a:t>Rösti, Edelweiss</a:t>
            </a:r>
            <a:r>
              <a:rPr lang="de-DE" dirty="0"/>
              <a:t>, </a:t>
            </a:r>
            <a:r>
              <a:rPr lang="de-DE" dirty="0" smtClean="0"/>
              <a:t>Alphorn, Yodeling, all sorts of Financial Business (Banks</a:t>
            </a:r>
            <a:r>
              <a:rPr lang="de-DE" dirty="0"/>
              <a:t>)</a:t>
            </a:r>
            <a:r>
              <a:rPr lang="de-DE" dirty="0" smtClean="0"/>
              <a:t> </a:t>
            </a:r>
            <a:endParaRPr lang="de-DE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  <a:sym typeface="Wingdings" panose="05000000000000000000" pitchFamily="2" charset="2"/>
              </a:rPr>
              <a:t>Sports</a:t>
            </a:r>
            <a:r>
              <a:rPr lang="de-DE" dirty="0" smtClean="0">
                <a:sym typeface="Wingdings" panose="05000000000000000000" pitchFamily="2" charset="2"/>
              </a:rPr>
              <a:t>: </a:t>
            </a:r>
            <a:r>
              <a:rPr lang="en-US" dirty="0">
                <a:sym typeface="Wingdings" panose="05000000000000000000" pitchFamily="2" charset="2"/>
              </a:rPr>
              <a:t>Skiing, snowboarding </a:t>
            </a:r>
            <a:r>
              <a:rPr lang="en-US" dirty="0" smtClean="0">
                <a:sym typeface="Wingdings" panose="05000000000000000000" pitchFamily="2" charset="2"/>
              </a:rPr>
              <a:t>and </a:t>
            </a:r>
            <a:r>
              <a:rPr lang="en-US" dirty="0">
                <a:sym typeface="Wingdings" panose="05000000000000000000" pitchFamily="2" charset="2"/>
              </a:rPr>
              <a:t>mountaineering are </a:t>
            </a:r>
            <a:r>
              <a:rPr lang="en-US" dirty="0" smtClean="0">
                <a:sym typeface="Wingdings" panose="05000000000000000000" pitchFamily="2" charset="2"/>
              </a:rPr>
              <a:t>among the </a:t>
            </a:r>
            <a:r>
              <a:rPr lang="en-US" dirty="0">
                <a:sym typeface="Wingdings" panose="05000000000000000000" pitchFamily="2" charset="2"/>
              </a:rPr>
              <a:t>most popular sports in </a:t>
            </a:r>
            <a:r>
              <a:rPr lang="en-US" dirty="0" smtClean="0">
                <a:sym typeface="Wingdings" panose="05000000000000000000" pitchFamily="2" charset="2"/>
              </a:rPr>
              <a:t>Switzerland, all sorts of alpine and winter sports, Bobsleigh, Luge, </a:t>
            </a:r>
            <a:r>
              <a:rPr lang="en-US" dirty="0" smtClean="0">
                <a:sym typeface="Wingdings" panose="05000000000000000000" pitchFamily="2" charset="2"/>
              </a:rPr>
              <a:t>Skeleton, Tennis (e.g. Roger Federer, Stan </a:t>
            </a:r>
            <a:r>
              <a:rPr lang="en-US" dirty="0" err="1" smtClean="0">
                <a:sym typeface="Wingdings" panose="05000000000000000000" pitchFamily="2" charset="2"/>
              </a:rPr>
              <a:t>Wawrinka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39D7B7-299D-4E4D-9E4E-80892351D7F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686" y="922338"/>
            <a:ext cx="661763" cy="66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82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Member State Germany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14373"/>
            <a:ext cx="8467860" cy="4862627"/>
          </a:xfrm>
        </p:spPr>
        <p:txBody>
          <a:bodyPr/>
          <a:lstStyle/>
          <a:p>
            <a:r>
              <a:rPr lang="de-DE" b="1" dirty="0"/>
              <a:t>Federal Republic of Germany</a:t>
            </a:r>
            <a:r>
              <a:rPr lang="de-DE" dirty="0"/>
              <a:t> </a:t>
            </a:r>
            <a:r>
              <a:rPr lang="de-DE" dirty="0" smtClean="0"/>
              <a:t>(1949, reunion East and West 1990)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includes 16 constituent states, covers area of </a:t>
            </a:r>
            <a:r>
              <a:rPr lang="de-DE" dirty="0" smtClean="0"/>
              <a:t>~</a:t>
            </a:r>
            <a:r>
              <a:rPr lang="en-US" dirty="0" smtClean="0"/>
              <a:t>357t km² (~138t mi²</a:t>
            </a:r>
            <a:r>
              <a:rPr lang="en-US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Population: 80.7 million (most </a:t>
            </a:r>
            <a:r>
              <a:rPr lang="en-US" dirty="0"/>
              <a:t>populous member state in the European </a:t>
            </a:r>
            <a:r>
              <a:rPr lang="en-US" dirty="0" smtClean="0"/>
              <a:t>Union</a:t>
            </a:r>
            <a:r>
              <a:rPr lang="en-US" dirty="0"/>
              <a:t>)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capital and largest city is Berlin (~ 3,5 million) </a:t>
            </a:r>
            <a:endParaRPr lang="de-DE" dirty="0" smtClean="0"/>
          </a:p>
          <a:p>
            <a:pPr>
              <a:spcBef>
                <a:spcPts val="1200"/>
              </a:spcBef>
            </a:pPr>
            <a:r>
              <a:rPr lang="de-DE" dirty="0" smtClean="0"/>
              <a:t>Cultural goods: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Folk festival traditions</a:t>
            </a:r>
            <a:r>
              <a:rPr lang="de-DE" dirty="0" smtClean="0"/>
              <a:t> (Oktoberfest, Munich, Bavaria) and </a:t>
            </a:r>
            <a:r>
              <a:rPr lang="de-DE" dirty="0" smtClean="0">
                <a:solidFill>
                  <a:srgbClr val="0070C0"/>
                </a:solidFill>
              </a:rPr>
              <a:t>Christmas customs </a:t>
            </a:r>
            <a:r>
              <a:rPr lang="de-DE" dirty="0" smtClean="0"/>
              <a:t>as Christmas markets, Christmas trees and Stollen cakes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Music</a:t>
            </a:r>
            <a:r>
              <a:rPr lang="de-DE" dirty="0" smtClean="0"/>
              <a:t>: Beethoven, Bach, Haendel, Schumann, Wagner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Art</a:t>
            </a:r>
            <a:r>
              <a:rPr lang="de-DE" dirty="0" smtClean="0"/>
              <a:t>: Albrecht Dürer, Paul Peter Rubens, C. David Friedrich, M. Liebermann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70C0"/>
                </a:solidFill>
              </a:rPr>
              <a:t>Literat.</a:t>
            </a:r>
            <a:r>
              <a:rPr lang="de-DE" dirty="0" smtClean="0"/>
              <a:t>: Goethe, Schiller, Eschenbach, Fontane, Broths Grimm, Mann, Hesse ...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Other Goods: Beer, Weisswürste, Heidelberg, many, many Castles (e.g. Neu-Schwanstein, Sans Soussi), Timber Frame Houses, Roman monuments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ym typeface="Wingdings" panose="05000000000000000000" pitchFamily="2" charset="2"/>
              </a:rPr>
              <a:t> </a:t>
            </a:r>
            <a:r>
              <a:rPr lang="de-DE" dirty="0" smtClean="0"/>
              <a:t>Soccer World Champion in 2014 </a:t>
            </a:r>
            <a:r>
              <a:rPr lang="de-DE" dirty="0" smtClean="0">
                <a:sym typeface="Wingdings" panose="05000000000000000000" pitchFamily="2" charset="2"/>
              </a:rPr>
              <a:t> </a:t>
            </a:r>
            <a:r>
              <a:rPr lang="de-DE" dirty="0" smtClean="0"/>
              <a:t>(most popular sport)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D39D7B7-299D-4E4D-9E4E-80892351D7F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9425" y="922338"/>
            <a:ext cx="973025" cy="58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76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5072011_Merck-Serono_notagline_4zu3_V2007">
  <a:themeElements>
    <a:clrScheme name="Merck EMD 2010">
      <a:dk1>
        <a:srgbClr val="000000"/>
      </a:dk1>
      <a:lt1>
        <a:srgbClr val="FFFFFF"/>
      </a:lt1>
      <a:dk2>
        <a:srgbClr val="0033AB"/>
      </a:dk2>
      <a:lt2>
        <a:srgbClr val="D5EDFA"/>
      </a:lt2>
      <a:accent1>
        <a:srgbClr val="0033AB"/>
      </a:accent1>
      <a:accent2>
        <a:srgbClr val="CF142B"/>
      </a:accent2>
      <a:accent3>
        <a:srgbClr val="F7B512"/>
      </a:accent3>
      <a:accent4>
        <a:srgbClr val="42C1FA"/>
      </a:accent4>
      <a:accent5>
        <a:srgbClr val="AAC900"/>
      </a:accent5>
      <a:accent6>
        <a:srgbClr val="999999"/>
      </a:accent6>
      <a:hlink>
        <a:srgbClr val="4D6234"/>
      </a:hlink>
      <a:folHlink>
        <a:srgbClr val="7F295A"/>
      </a:folHlink>
    </a:clrScheme>
    <a:fontScheme name="MERCK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rck Serono 1">
        <a:dk1>
          <a:srgbClr val="000000"/>
        </a:dk1>
        <a:lt1>
          <a:srgbClr val="FFFFFF"/>
        </a:lt1>
        <a:dk2>
          <a:srgbClr val="0033AB"/>
        </a:dk2>
        <a:lt2>
          <a:srgbClr val="D5EDFA"/>
        </a:lt2>
        <a:accent1>
          <a:srgbClr val="0033AB"/>
        </a:accent1>
        <a:accent2>
          <a:srgbClr val="CF142B"/>
        </a:accent2>
        <a:accent3>
          <a:srgbClr val="FFFFFF"/>
        </a:accent3>
        <a:accent4>
          <a:srgbClr val="000000"/>
        </a:accent4>
        <a:accent5>
          <a:srgbClr val="AAADD2"/>
        </a:accent5>
        <a:accent6>
          <a:srgbClr val="BB1126"/>
        </a:accent6>
        <a:hlink>
          <a:srgbClr val="F7B512"/>
        </a:hlink>
        <a:folHlink>
          <a:srgbClr val="42C1F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F58CC6EAE3484095BC273B015E7FBC" ma:contentTypeVersion="1" ma:contentTypeDescription="Create a new document." ma:contentTypeScope="" ma:versionID="03bc976311aec3370eb8a9b10db360f1">
  <xsd:schema xmlns:xsd="http://www.w3.org/2001/XMLSchema" xmlns:xs="http://www.w3.org/2001/XMLSchema" xmlns:p="http://schemas.microsoft.com/office/2006/metadata/properties" xmlns:ns2="c4fe3dec-3014-48aa-815c-3c516fc51f90" xmlns:ns3="cc9af988-dd0b-489a-8207-cf5186c6ed97" targetNamespace="http://schemas.microsoft.com/office/2006/metadata/properties" ma:root="true" ma:fieldsID="6f39291f8e854b019eacf52fd276c435" ns2:_="" ns3:_="">
    <xsd:import namespace="c4fe3dec-3014-48aa-815c-3c516fc51f90"/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Key_x0020_Topic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fe3dec-3014-48aa-815c-3c516fc51f90" elementFormDefault="qualified">
    <xsd:import namespace="http://schemas.microsoft.com/office/2006/documentManagement/types"/>
    <xsd:import namespace="http://schemas.microsoft.com/office/infopath/2007/PartnerControls"/>
    <xsd:element name="Key_x0020_Topics" ma:index="2" nillable="true" ma:displayName="Key Topics" ma:internalName="Key_x0020_Topics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ey_x0020_Topics xmlns="c4fe3dec-3014-48aa-815c-3c516fc51f90" xsi:nil="true"/>
    <_dlc_DocId xmlns="cc9af988-dd0b-489a-8207-cf5186c6ed97">NYRUUDRVYRWM-98-238</_dlc_DocId>
    <_dlc_DocIdUrl xmlns="cc9af988-dd0b-489a-8207-cf5186c6ed97">
      <Url>http://cdiscportal.digitalinfuzion.com/CDISC%20User%20Networks/Europe/German%20Language/_layouts/DocIdRedir.aspx?ID=NYRUUDRVYRWM-98-238</Url>
      <Description>NYRUUDRVYRWM-98-238</Description>
    </_dlc_DocIdUrl>
  </documentManagement>
</p:properties>
</file>

<file path=customXml/itemProps1.xml><?xml version="1.0" encoding="utf-8"?>
<ds:datastoreItem xmlns:ds="http://schemas.openxmlformats.org/officeDocument/2006/customXml" ds:itemID="{AF781870-1B42-4D2F-8B9A-C076BA7E2FAC}"/>
</file>

<file path=customXml/itemProps2.xml><?xml version="1.0" encoding="utf-8"?>
<ds:datastoreItem xmlns:ds="http://schemas.openxmlformats.org/officeDocument/2006/customXml" ds:itemID="{39998D78-3F3E-4CE0-BA69-B994448AE8C4}"/>
</file>

<file path=customXml/itemProps3.xml><?xml version="1.0" encoding="utf-8"?>
<ds:datastoreItem xmlns:ds="http://schemas.openxmlformats.org/officeDocument/2006/customXml" ds:itemID="{DAB6CFB1-BC97-4653-8787-FB74240D3DB9}"/>
</file>

<file path=customXml/itemProps4.xml><?xml version="1.0" encoding="utf-8"?>
<ds:datastoreItem xmlns:ds="http://schemas.openxmlformats.org/officeDocument/2006/customXml" ds:itemID="{02987C7A-C3E4-4F58-AB3E-19B5CD8646A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On-screen Show (4:3)</PresentationFormat>
  <Paragraphs>41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05072011_Merck-Serono_notagline_4zu3_V2007</vt:lpstr>
      <vt:lpstr>German CDISC User Group Intro German speaking User Group</vt:lpstr>
      <vt:lpstr>German speaking User Group origins...</vt:lpstr>
      <vt:lpstr>Member State Austria</vt:lpstr>
      <vt:lpstr>Member State Switzerland</vt:lpstr>
      <vt:lpstr>Member State Germany</vt:lpstr>
    </vt:vector>
  </TitlesOfParts>
  <Company>EMD Serono,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Office 2004 Test Drive User</dc:creator>
  <cp:lastModifiedBy>Markus Stoll</cp:lastModifiedBy>
  <cp:revision>347</cp:revision>
  <dcterms:created xsi:type="dcterms:W3CDTF">2014-03-28T14:56:47Z</dcterms:created>
  <dcterms:modified xsi:type="dcterms:W3CDTF">2015-09-11T07:36:54Z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0x01010015F58CC6EAE3484095BC273B015E7FBC</vt:lpwstr>
  </property>
  <property fmtid="{D5CDD505-2E9C-101B-9397-08002B2CF9AE}" pid="3" name="_dlc_DocIdItemGuid">
    <vt:lpwstr>3f49c5d1-0da6-477a-a816-32a4421f37cc</vt:lpwstr>
  </property>
</Properties>
</file>