
<file path=[Content_Types].xml><?xml version="1.0" encoding="utf-8"?>
<Types xmlns="http://schemas.openxmlformats.org/package/2006/content-types">
  <Default Extension="png" ContentType="image/png"/>
  <Default Extension="xlsm" ContentType="application/vnd.ms-excel.sheet.macroEnabled.12"/>
  <Default Extension="emf" ContentType="image/x-emf"/>
  <Default Extension="jpeg" ContentType="image/jpeg"/>
  <Default Extension="wmf" ContentType="image/x-w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slides/slide27.xml" ContentType="application/vnd.openxmlformats-officedocument.presentationml.slide+xml"/>
  <Override PartName="/ppt/slides/slide29.xml" ContentType="application/vnd.openxmlformats-officedocument.presentationml.slide+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slides/slide28.xml" ContentType="application/vnd.openxmlformats-officedocument.presentationml.slide+xml"/>
  <Override PartName="/ppt/presentation.xml" ContentType="application/vnd.openxmlformats-officedocument.presentationml.presentation.main+xml"/>
  <Override PartName="/ppt/slides/slide26.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6.xml" ContentType="application/vnd.openxmlformats-officedocument.presentationml.slide+xml"/>
  <Override PartName="/ppt/slides/slide21.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4.xml" ContentType="application/vnd.openxmlformats-officedocument.presentationml.slide+xml"/>
  <Override PartName="/ppt/slides/slide25.xml" ContentType="application/vnd.openxmlformats-officedocument.presentationml.slide+xml"/>
  <Override PartName="/ppt/slideMasters/slideMaster4.xml" ContentType="application/vnd.openxmlformats-officedocument.presentationml.slideMaster+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10.xml" ContentType="application/vnd.openxmlformats-officedocument.presentationml.slideMaster+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7.xml" ContentType="application/vnd.openxmlformats-officedocument.presentationml.slideMaster+xml"/>
  <Override PartName="/ppt/slideMasters/slideMaster6.xml" ContentType="application/vnd.openxmlformats-officedocument.presentationml.slideMaster+xml"/>
  <Override PartName="/ppt/slideMasters/slideMaster5.xml" ContentType="application/vnd.openxmlformats-officedocument.presentationml.slideMaster+xml"/>
  <Override PartName="/ppt/slideMasters/slideMaster1.xml" ContentType="application/vnd.openxmlformats-officedocument.presentationml.slideMaster+xml"/>
  <Override PartName="/ppt/slideLayouts/slideLayout24.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16.xml" ContentType="application/vnd.openxmlformats-officedocument.presentationml.slideLayout+xml"/>
  <Override PartName="/ppt/slideLayouts/slideLayout23.xml" ContentType="application/vnd.openxmlformats-officedocument.presentationml.slideLayout+xml"/>
  <Override PartName="/ppt/notesSlides/notesSlide7.xml" ContentType="application/vnd.openxmlformats-officedocument.presentationml.notesSlide+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notesSlides/notesSlide3.xml" ContentType="application/vnd.openxmlformats-officedocument.presentationml.notesSlid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5.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notesSlides/notesSlide1.xml" ContentType="application/vnd.openxmlformats-officedocument.presentationml.notesSlide+xml"/>
  <Override PartName="/ppt/slideLayouts/slideLayout20.xml" ContentType="application/vnd.openxmlformats-officedocument.presentationml.slideLayout+xml"/>
  <Override PartName="/ppt/notesSlides/notesSlide2.xml" ContentType="application/vnd.openxmlformats-officedocument.presentationml.notesSlide+xml"/>
  <Override PartName="/ppt/slideLayouts/slideLayout19.xml" ContentType="application/vnd.openxmlformats-officedocument.presentationml.slideLayout+xml"/>
  <Override PartName="/ppt/slideLayouts/slideLayout12.xml" ContentType="application/vnd.openxmlformats-officedocument.presentationml.slideLayout+xml"/>
  <Override PartName="/ppt/slideLayouts/slideLayout15.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ommentAuthors.xml" ContentType="application/vnd.openxmlformats-officedocument.presentationml.commentAuthors+xml"/>
  <Override PartName="/ppt/theme/theme8.xml" ContentType="application/vnd.openxmlformats-officedocument.theme+xml"/>
  <Override PartName="/ppt/theme/theme7.xml" ContentType="application/vnd.openxmlformats-officedocument.theme+xml"/>
  <Override PartName="/ppt/notesMasters/notesMaster1.xml" ContentType="application/vnd.openxmlformats-officedocument.presentationml.notesMaster+xml"/>
  <Override PartName="/ppt/theme/theme9.xml" ContentType="application/vnd.openxmlformats-officedocument.theme+xml"/>
  <Override PartName="/ppt/theme/theme6.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1.xml" ContentType="application/vnd.openxmlformats-officedocument.theme+xml"/>
  <Override PartName="/ppt/theme/theme11.xml" ContentType="application/vnd.openxmlformats-officedocument.theme+xml"/>
  <Override PartName="/ppt/charts/chart2.xml" ContentType="application/vnd.openxmlformats-officedocument.drawingml.chart+xml"/>
  <Override PartName="/ppt/theme/theme10.xml" ContentType="application/vnd.openxmlformats-officedocument.theme+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3.xml" ContentType="application/vnd.openxmlformats-officedocument.drawingml.chart+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charts/chart1.xml" ContentType="application/vnd.openxmlformats-officedocument.drawingml.chart+xml"/>
  <Override PartName="/ppt/theme/theme13.xml" ContentType="application/vnd.openxmlformats-officedocument.theme+xml"/>
  <Override PartName="/ppt/theme/theme12.xml" ContentType="application/vnd.openxmlformats-officedocument.theme+xml"/>
  <Override PartName="/ppt/diagrams/quickStyle2.xml" ContentType="application/vnd.openxmlformats-officedocument.drawingml.diagramStyle+xml"/>
  <Override PartName="/ppt/diagrams/layout2.xml" ContentType="application/vnd.openxmlformats-officedocument.drawingml.diagramLayout+xml"/>
  <Override PartName="/ppt/diagrams/drawing2.xml" ContentType="application/vnd.ms-office.drawingml.diagramDrawing+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diagrams/colors2.xml" ContentType="application/vnd.openxmlformats-officedocument.drawingml.diagramColors+xml"/>
  <Override PartName="/ppt/diagrams/layout3.xml" ContentType="application/vnd.openxmlformats-officedocument.drawingml.diagramLayou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82" r:id="rId2"/>
    <p:sldMasterId id="2147483684" r:id="rId3"/>
    <p:sldMasterId id="2147483686" r:id="rId4"/>
    <p:sldMasterId id="2147483688" r:id="rId5"/>
    <p:sldMasterId id="2147483690" r:id="rId6"/>
    <p:sldMasterId id="2147483692" r:id="rId7"/>
    <p:sldMasterId id="2147483694" r:id="rId8"/>
    <p:sldMasterId id="2147483696" r:id="rId9"/>
    <p:sldMasterId id="2147483698" r:id="rId10"/>
    <p:sldMasterId id="2147483700" r:id="rId11"/>
    <p:sldMasterId id="2147483702" r:id="rId12"/>
  </p:sldMasterIdLst>
  <p:notesMasterIdLst>
    <p:notesMasterId r:id="rId42"/>
  </p:notesMasterIdLst>
  <p:sldIdLst>
    <p:sldId id="257" r:id="rId13"/>
    <p:sldId id="463" r:id="rId14"/>
    <p:sldId id="311" r:id="rId15"/>
    <p:sldId id="471" r:id="rId16"/>
    <p:sldId id="444" r:id="rId17"/>
    <p:sldId id="461" r:id="rId18"/>
    <p:sldId id="445" r:id="rId19"/>
    <p:sldId id="446" r:id="rId20"/>
    <p:sldId id="447" r:id="rId21"/>
    <p:sldId id="448" r:id="rId22"/>
    <p:sldId id="449" r:id="rId23"/>
    <p:sldId id="469" r:id="rId24"/>
    <p:sldId id="470" r:id="rId25"/>
    <p:sldId id="450" r:id="rId26"/>
    <p:sldId id="451" r:id="rId27"/>
    <p:sldId id="452" r:id="rId28"/>
    <p:sldId id="453" r:id="rId29"/>
    <p:sldId id="454" r:id="rId30"/>
    <p:sldId id="455" r:id="rId31"/>
    <p:sldId id="456" r:id="rId32"/>
    <p:sldId id="457" r:id="rId33"/>
    <p:sldId id="458" r:id="rId34"/>
    <p:sldId id="459" r:id="rId35"/>
    <p:sldId id="460" r:id="rId36"/>
    <p:sldId id="462" r:id="rId37"/>
    <p:sldId id="443" r:id="rId38"/>
    <p:sldId id="464" r:id="rId39"/>
    <p:sldId id="465" r:id="rId40"/>
    <p:sldId id="468"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didata Solutions" initials="M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6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79928" autoAdjust="0"/>
  </p:normalViewPr>
  <p:slideViewPr>
    <p:cSldViewPr showGuides="1">
      <p:cViewPr varScale="1">
        <p:scale>
          <a:sx n="42" d="100"/>
          <a:sy n="42" d="100"/>
        </p:scale>
        <p:origin x="-2184" y="-102"/>
      </p:cViewPr>
      <p:guideLst>
        <p:guide orient="horz" pos="864"/>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notesMaster" Target="notesMasters/notesMaster1.xml"/><Relationship Id="rId47" Type="http://schemas.openxmlformats.org/officeDocument/2006/relationships/tableStyles" Target="tableStyles.xml"/><Relationship Id="rId50" Type="http://schemas.openxmlformats.org/officeDocument/2006/relationships/customXml" Target="../customXml/item3.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customXml" Target="../customXml/item2.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commentAuthors" Target="commentAuthors.xml"/><Relationship Id="rId48" Type="http://schemas.openxmlformats.org/officeDocument/2006/relationships/customXml" Target="../customXml/item1.xml"/><Relationship Id="rId8" Type="http://schemas.openxmlformats.org/officeDocument/2006/relationships/slideMaster" Target="slideMasters/slideMaster8.xml"/><Relationship Id="rId51" Type="http://schemas.openxmlformats.org/officeDocument/2006/relationships/customXml" Target="../customXml/item4.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theme" Target="theme/theme1.xml"/><Relationship Id="rId20" Type="http://schemas.openxmlformats.org/officeDocument/2006/relationships/slide" Target="slides/slide8.xml"/><Relationship Id="rId41"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Macro-Enabled_Worksheet3.xlsm"/></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3"/>
  <c:chart>
    <c:autoTitleDeleted val="1"/>
    <c:plotArea>
      <c:layout/>
      <c:barChart>
        <c:barDir val="col"/>
        <c:grouping val="clustered"/>
        <c:ser>
          <c:idx val="0"/>
          <c:order val="0"/>
          <c:tx>
            <c:strRef>
              <c:f>Sheet1!$B$1</c:f>
              <c:strCache>
                <c:ptCount val="1"/>
                <c:pt idx="0">
                  <c:v>2008</c:v>
                </c:pt>
              </c:strCache>
            </c:strRef>
          </c:tx>
          <c:cat>
            <c:strRef>
              <c:f>Sheet1!$A$2:$A$6</c:f>
              <c:strCache>
                <c:ptCount val="5"/>
                <c:pt idx="0">
                  <c:v>Phase I</c:v>
                </c:pt>
                <c:pt idx="1">
                  <c:v>Phase II</c:v>
                </c:pt>
                <c:pt idx="2">
                  <c:v>Phase IIIa</c:v>
                </c:pt>
                <c:pt idx="3">
                  <c:v>Phase IIIb</c:v>
                </c:pt>
                <c:pt idx="4">
                  <c:v>Phase IV</c:v>
                </c:pt>
              </c:strCache>
            </c:strRef>
          </c:cat>
          <c:val>
            <c:numRef>
              <c:f>Sheet1!$B$2:$B$6</c:f>
              <c:numCache>
                <c:formatCode>#,##0</c:formatCode>
                <c:ptCount val="5"/>
                <c:pt idx="0">
                  <c:v>15023</c:v>
                </c:pt>
                <c:pt idx="1">
                  <c:v>21009</c:v>
                </c:pt>
                <c:pt idx="2">
                  <c:v>25280</c:v>
                </c:pt>
                <c:pt idx="3">
                  <c:v>25707</c:v>
                </c:pt>
                <c:pt idx="4">
                  <c:v>13011</c:v>
                </c:pt>
              </c:numCache>
            </c:numRef>
          </c:val>
        </c:ser>
        <c:ser>
          <c:idx val="1"/>
          <c:order val="1"/>
          <c:tx>
            <c:strRef>
              <c:f>Sheet1!$C$1</c:f>
              <c:strCache>
                <c:ptCount val="1"/>
                <c:pt idx="0">
                  <c:v>2011</c:v>
                </c:pt>
              </c:strCache>
            </c:strRef>
          </c:tx>
          <c:cat>
            <c:strRef>
              <c:f>Sheet1!$A$2:$A$6</c:f>
              <c:strCache>
                <c:ptCount val="5"/>
                <c:pt idx="0">
                  <c:v>Phase I</c:v>
                </c:pt>
                <c:pt idx="1">
                  <c:v>Phase II</c:v>
                </c:pt>
                <c:pt idx="2">
                  <c:v>Phase IIIa</c:v>
                </c:pt>
                <c:pt idx="3">
                  <c:v>Phase IIIb</c:v>
                </c:pt>
                <c:pt idx="4">
                  <c:v>Phase IV</c:v>
                </c:pt>
              </c:strCache>
            </c:strRef>
          </c:cat>
          <c:val>
            <c:numRef>
              <c:f>Sheet1!$C$2:$C$6</c:f>
              <c:numCache>
                <c:formatCode>#,##0</c:formatCode>
                <c:ptCount val="5"/>
                <c:pt idx="0">
                  <c:v>21883</c:v>
                </c:pt>
                <c:pt idx="1">
                  <c:v>36070</c:v>
                </c:pt>
                <c:pt idx="2">
                  <c:v>47095</c:v>
                </c:pt>
                <c:pt idx="3">
                  <c:v>47095</c:v>
                </c:pt>
                <c:pt idx="4">
                  <c:v>17042</c:v>
                </c:pt>
              </c:numCache>
            </c:numRef>
          </c:val>
        </c:ser>
        <c:axId val="214492288"/>
        <c:axId val="222201344"/>
      </c:barChart>
      <c:catAx>
        <c:axId val="214492288"/>
        <c:scaling>
          <c:orientation val="minMax"/>
        </c:scaling>
        <c:axPos val="b"/>
        <c:majorTickMark val="none"/>
        <c:tickLblPos val="nextTo"/>
        <c:crossAx val="222201344"/>
        <c:crosses val="autoZero"/>
        <c:auto val="1"/>
        <c:lblAlgn val="ctr"/>
        <c:lblOffset val="100"/>
      </c:catAx>
      <c:valAx>
        <c:axId val="222201344"/>
        <c:scaling>
          <c:orientation val="minMax"/>
        </c:scaling>
        <c:axPos val="l"/>
        <c:majorGridlines/>
        <c:numFmt formatCode="#,##0" sourceLinked="1"/>
        <c:majorTickMark val="none"/>
        <c:tickLblPos val="nextTo"/>
        <c:crossAx val="214492288"/>
        <c:crosses val="autoZero"/>
        <c:crossBetween val="between"/>
      </c:valAx>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style val="18"/>
  <c:chart>
    <c:autoTitleDeleted val="1"/>
    <c:plotArea>
      <c:layout/>
      <c:barChart>
        <c:barDir val="col"/>
        <c:grouping val="clustered"/>
        <c:ser>
          <c:idx val="0"/>
          <c:order val="0"/>
          <c:tx>
            <c:strRef>
              <c:f>Sheet1!$B$1</c:f>
              <c:strCache>
                <c:ptCount val="1"/>
                <c:pt idx="0">
                  <c:v>Series 1</c:v>
                </c:pt>
              </c:strCache>
            </c:strRef>
          </c:tx>
          <c:spPr>
            <a:solidFill>
              <a:srgbClr val="0000FF"/>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5">
                  <a:satMod val="300000"/>
                </a:schemeClr>
              </a:contourClr>
            </a:sp3d>
          </c:spPr>
          <c:dLbls>
            <c:numFmt formatCode="#,##0" sourceLinked="0"/>
            <c:showVal val="1"/>
          </c:dLbls>
          <c:cat>
            <c:strRef>
              <c:f>Sheet1!$A$2:$A$5</c:f>
              <c:strCache>
                <c:ptCount val="4"/>
                <c:pt idx="0">
                  <c:v>Phase I</c:v>
                </c:pt>
                <c:pt idx="1">
                  <c:v>Phase II</c:v>
                </c:pt>
                <c:pt idx="2">
                  <c:v>Phase III</c:v>
                </c:pt>
                <c:pt idx="3">
                  <c:v>Pase IV</c:v>
                </c:pt>
              </c:strCache>
            </c:strRef>
          </c:cat>
          <c:val>
            <c:numRef>
              <c:f>Sheet1!$B$2:$B$5</c:f>
              <c:numCache>
                <c:formatCode>General</c:formatCode>
                <c:ptCount val="4"/>
                <c:pt idx="0" formatCode="#,##0">
                  <c:v>110833</c:v>
                </c:pt>
                <c:pt idx="1">
                  <c:v>378446</c:v>
                </c:pt>
                <c:pt idx="2">
                  <c:v>929203</c:v>
                </c:pt>
                <c:pt idx="3">
                  <c:v>675652</c:v>
                </c:pt>
              </c:numCache>
            </c:numRef>
          </c:val>
        </c:ser>
        <c:dLbls>
          <c:showVal val="1"/>
        </c:dLbls>
        <c:overlap val="-25"/>
        <c:axId val="159570176"/>
        <c:axId val="159600640"/>
      </c:barChart>
      <c:catAx>
        <c:axId val="159570176"/>
        <c:scaling>
          <c:orientation val="minMax"/>
        </c:scaling>
        <c:axPos val="b"/>
        <c:majorTickMark val="none"/>
        <c:tickLblPos val="nextTo"/>
        <c:crossAx val="159600640"/>
        <c:crosses val="autoZero"/>
        <c:auto val="1"/>
        <c:lblAlgn val="ctr"/>
        <c:lblOffset val="100"/>
      </c:catAx>
      <c:valAx>
        <c:axId val="159600640"/>
        <c:scaling>
          <c:orientation val="minMax"/>
        </c:scaling>
        <c:delete val="1"/>
        <c:axPos val="l"/>
        <c:numFmt formatCode="#,##0" sourceLinked="1"/>
        <c:tickLblPos val="none"/>
        <c:crossAx val="159570176"/>
        <c:crosses val="autoZero"/>
        <c:crossBetween val="between"/>
      </c:valAx>
    </c:plotArea>
    <c:plotVisOnly val="1"/>
    <c:dispBlanksAs val="gap"/>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plotArea>
      <c:layout>
        <c:manualLayout>
          <c:layoutTarget val="inner"/>
          <c:xMode val="edge"/>
          <c:yMode val="edge"/>
          <c:x val="0.247144731908511"/>
          <c:y val="0.13312135771164194"/>
          <c:w val="0.45039695038120214"/>
          <c:h val="0.80155389474620653"/>
        </c:manualLayout>
      </c:layout>
      <c:pieChart>
        <c:varyColors val="1"/>
        <c:ser>
          <c:idx val="0"/>
          <c:order val="0"/>
          <c:tx>
            <c:strRef>
              <c:f>Sheet1!$B$1</c:f>
              <c:strCache>
                <c:ptCount val="1"/>
                <c:pt idx="0">
                  <c:v>Column1</c:v>
                </c:pt>
              </c:strCache>
            </c:strRef>
          </c:tx>
          <c:spPr>
            <a:ln w="25401">
              <a:noFill/>
            </a:ln>
          </c:spPr>
          <c:dPt>
            <c:idx val="0"/>
            <c:explosion val="9"/>
            <c:spPr>
              <a:solidFill>
                <a:srgbClr val="3366FF"/>
              </a:solidFill>
              <a:ln w="25401">
                <a:noFill/>
              </a:ln>
              <a:effectLst>
                <a:outerShdw dist="35921" dir="2700000" algn="br">
                  <a:srgbClr val="000000"/>
                </a:outerShdw>
              </a:effectLst>
            </c:spPr>
          </c:dPt>
          <c:dPt>
            <c:idx val="1"/>
            <c:explosion val="9"/>
            <c:spPr>
              <a:solidFill>
                <a:srgbClr val="DD0806"/>
              </a:solidFill>
              <a:ln w="25401">
                <a:noFill/>
              </a:ln>
              <a:effectLst>
                <a:outerShdw dist="35921" dir="2700000" algn="br">
                  <a:srgbClr val="000000"/>
                </a:outerShdw>
              </a:effectLst>
            </c:spPr>
          </c:dPt>
          <c:dPt>
            <c:idx val="2"/>
            <c:explosion val="11"/>
            <c:spPr>
              <a:solidFill>
                <a:srgbClr val="008000"/>
              </a:solidFill>
              <a:ln w="25401">
                <a:noFill/>
              </a:ln>
              <a:effectLst>
                <a:outerShdw dist="35921" dir="2700000" algn="br">
                  <a:srgbClr val="000000"/>
                </a:outerShdw>
              </a:effectLst>
            </c:spPr>
          </c:dPt>
          <c:dPt>
            <c:idx val="3"/>
            <c:explosion val="7"/>
            <c:spPr>
              <a:solidFill>
                <a:srgbClr val="660066"/>
              </a:solidFill>
              <a:ln w="25401">
                <a:noFill/>
              </a:ln>
              <a:effectLst>
                <a:outerShdw dist="35921" dir="2700000" algn="br">
                  <a:srgbClr val="000000"/>
                </a:outerShdw>
              </a:effectLst>
            </c:spPr>
          </c:dPt>
          <c:dPt>
            <c:idx val="4"/>
            <c:spPr>
              <a:gradFill rotWithShape="0">
                <a:gsLst>
                  <a:gs pos="0">
                    <a:srgbClr val="AD1700"/>
                  </a:gs>
                  <a:gs pos="80000">
                    <a:srgbClr val="E32200"/>
                  </a:gs>
                  <a:gs pos="100000">
                    <a:srgbClr val="E92000"/>
                  </a:gs>
                </a:gsLst>
                <a:lin ang="16200000"/>
              </a:gradFill>
              <a:ln w="25401">
                <a:noFill/>
              </a:ln>
              <a:effectLst>
                <a:outerShdw dist="35921" dir="2700000" algn="br">
                  <a:srgbClr val="000000"/>
                </a:outerShdw>
              </a:effectLst>
            </c:spPr>
          </c:dPt>
          <c:dLbls>
            <c:dLbl>
              <c:idx val="0"/>
              <c:layout>
                <c:manualLayout>
                  <c:x val="-0.17035620547431601"/>
                  <c:y val="-4.1138395836113714E-2"/>
                </c:manualLayout>
              </c:layout>
              <c:showVal val="1"/>
            </c:dLbl>
            <c:numFmt formatCode="0.0%" sourceLinked="0"/>
            <c:spPr>
              <a:noFill/>
              <a:ln w="25401">
                <a:noFill/>
              </a:ln>
            </c:spPr>
            <c:txPr>
              <a:bodyPr/>
              <a:lstStyle/>
              <a:p>
                <a:pPr>
                  <a:defRPr sz="1800" b="1" i="0" u="none" strike="noStrike" baseline="0">
                    <a:solidFill>
                      <a:srgbClr val="FCF305"/>
                    </a:solidFill>
                    <a:latin typeface="Arial"/>
                    <a:ea typeface="Arial"/>
                    <a:cs typeface="Arial"/>
                  </a:defRPr>
                </a:pPr>
                <a:endParaRPr lang="en-US"/>
              </a:p>
            </c:txPr>
            <c:showVal val="1"/>
            <c:showLeaderLines val="1"/>
          </c:dLbls>
          <c:cat>
            <c:strRef>
              <c:f>Sheet1!$A$2:$A$5</c:f>
              <c:strCache>
                <c:ptCount val="4"/>
                <c:pt idx="0">
                  <c:v>Core</c:v>
                </c:pt>
                <c:pt idx="1">
                  <c:v>NonCore</c:v>
                </c:pt>
                <c:pt idx="2">
                  <c:v>Required</c:v>
                </c:pt>
                <c:pt idx="3">
                  <c:v>Standard Procedures</c:v>
                </c:pt>
              </c:strCache>
            </c:strRef>
          </c:cat>
          <c:val>
            <c:numRef>
              <c:f>Sheet1!$B$2:$B$5</c:f>
              <c:numCache>
                <c:formatCode>0.0%</c:formatCode>
                <c:ptCount val="4"/>
                <c:pt idx="0">
                  <c:v>0.57779993654534767</c:v>
                </c:pt>
                <c:pt idx="1">
                  <c:v>0.24090105606671808</c:v>
                </c:pt>
                <c:pt idx="2">
                  <c:v>8.7748719575760317E-2</c:v>
                </c:pt>
                <c:pt idx="3">
                  <c:v>9.3550287812174213E-2</c:v>
                </c:pt>
              </c:numCache>
            </c:numRef>
          </c:val>
        </c:ser>
        <c:firstSliceAng val="0"/>
      </c:pieChart>
      <c:spPr>
        <a:noFill/>
        <a:ln w="25401">
          <a:noFill/>
        </a:ln>
      </c:spPr>
    </c:plotArea>
    <c:legend>
      <c:legendPos val="r"/>
      <c:layout>
        <c:manualLayout>
          <c:xMode val="edge"/>
          <c:yMode val="edge"/>
          <c:x val="3.7558685446009411E-2"/>
          <c:y val="0"/>
          <c:w val="0.82159624413145471"/>
          <c:h val="0.11370262390670605"/>
        </c:manualLayout>
      </c:layout>
      <c:spPr>
        <a:noFill/>
        <a:ln w="25401">
          <a:noFill/>
        </a:ln>
      </c:spPr>
    </c:legend>
    <c:plotVisOnly val="1"/>
    <c:dispBlanksAs val="zero"/>
  </c:chart>
  <c:spPr>
    <a:noFill/>
    <a:ln>
      <a:noFill/>
    </a:ln>
  </c:spPr>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8F70BB-854D-C640-8DB0-14D7445DD091}" type="doc">
      <dgm:prSet loTypeId="urn:microsoft.com/office/officeart/2009/3/layout/DescendingProcess" loCatId="" qsTypeId="urn:microsoft.com/office/officeart/2005/8/quickstyle/simple1" qsCatId="simple" csTypeId="urn:microsoft.com/office/officeart/2005/8/colors/accent1_3" csCatId="accent1" phldr="1"/>
      <dgm:spPr/>
    </dgm:pt>
    <dgm:pt modelId="{7901784E-4A8B-484F-976F-CBDC497DC49D}">
      <dgm:prSet phldrT="[Text]" custT="1"/>
      <dgm:spPr/>
      <dgm:t>
        <a:bodyPr/>
        <a:lstStyle/>
        <a:p>
          <a:r>
            <a:rPr lang="en-US" sz="1800" b="1" dirty="0" smtClean="0">
              <a:latin typeface="+mn-lt"/>
              <a:cs typeface="Arial"/>
            </a:rPr>
            <a:t>Explosion of analytics and data </a:t>
          </a:r>
          <a:r>
            <a:rPr lang="en-US" sz="1800" dirty="0" smtClean="0">
              <a:latin typeface="+mn-lt"/>
              <a:cs typeface="Arial"/>
            </a:rPr>
            <a:t>related to trials</a:t>
          </a:r>
          <a:endParaRPr lang="en-US" sz="1800" dirty="0"/>
        </a:p>
      </dgm:t>
    </dgm:pt>
    <dgm:pt modelId="{073C93F7-AA2C-AE4F-9B06-83164F3E0ECD}" type="parTrans" cxnId="{41F3D833-D397-F24C-B432-B2BC3E594889}">
      <dgm:prSet/>
      <dgm:spPr/>
      <dgm:t>
        <a:bodyPr/>
        <a:lstStyle/>
        <a:p>
          <a:endParaRPr lang="en-US"/>
        </a:p>
      </dgm:t>
    </dgm:pt>
    <dgm:pt modelId="{CBC6FC2E-2BCF-4641-A6C0-5EE0918DC89D}" type="sibTrans" cxnId="{41F3D833-D397-F24C-B432-B2BC3E594889}">
      <dgm:prSet/>
      <dgm:spPr/>
      <dgm:t>
        <a:bodyPr/>
        <a:lstStyle/>
        <a:p>
          <a:endParaRPr lang="en-US" dirty="0"/>
        </a:p>
      </dgm:t>
    </dgm:pt>
    <dgm:pt modelId="{022ED287-E043-CE47-A45E-FDEA7AF2EF8E}">
      <dgm:prSet phldrT="[Text]" custT="1"/>
      <dgm:spPr/>
      <dgm:t>
        <a:bodyPr/>
        <a:lstStyle/>
        <a:p>
          <a:r>
            <a:rPr lang="en-US" sz="1800" dirty="0" smtClean="0">
              <a:latin typeface="+mn-lt"/>
              <a:cs typeface="Arial"/>
            </a:rPr>
            <a:t>Increasing </a:t>
          </a:r>
          <a:r>
            <a:rPr lang="en-US" sz="1800" b="1" dirty="0" smtClean="0">
              <a:latin typeface="+mn-lt"/>
              <a:cs typeface="Arial"/>
            </a:rPr>
            <a:t>difficulty recruiting patients</a:t>
          </a:r>
          <a:endParaRPr lang="en-US" sz="1800" dirty="0"/>
        </a:p>
      </dgm:t>
    </dgm:pt>
    <dgm:pt modelId="{B17DF8E6-8738-8444-9C64-ACC05659D9C9}" type="parTrans" cxnId="{8C85A567-E71C-EA4B-A828-28861EC7F48D}">
      <dgm:prSet/>
      <dgm:spPr/>
      <dgm:t>
        <a:bodyPr/>
        <a:lstStyle/>
        <a:p>
          <a:endParaRPr lang="en-US"/>
        </a:p>
      </dgm:t>
    </dgm:pt>
    <dgm:pt modelId="{2D4AED88-7C98-5E4D-810F-FF394184D852}" type="sibTrans" cxnId="{8C85A567-E71C-EA4B-A828-28861EC7F48D}">
      <dgm:prSet/>
      <dgm:spPr/>
      <dgm:t>
        <a:bodyPr/>
        <a:lstStyle/>
        <a:p>
          <a:endParaRPr lang="en-US" dirty="0"/>
        </a:p>
      </dgm:t>
    </dgm:pt>
    <dgm:pt modelId="{06E443B2-C641-DB49-8E35-57C214586EB9}">
      <dgm:prSet phldrT="[Text]" custT="1"/>
      <dgm:spPr/>
      <dgm:t>
        <a:bodyPr/>
        <a:lstStyle/>
        <a:p>
          <a:r>
            <a:rPr lang="en-US" sz="1800" dirty="0" smtClean="0"/>
            <a:t>Low visibility for </a:t>
          </a:r>
          <a:r>
            <a:rPr lang="en-US" sz="1800" b="1" dirty="0" smtClean="0"/>
            <a:t>performance management</a:t>
          </a:r>
          <a:endParaRPr lang="en-US" sz="1800" b="1" dirty="0"/>
        </a:p>
      </dgm:t>
    </dgm:pt>
    <dgm:pt modelId="{BDA53A3E-E233-6A47-A5FD-CE17731DC47C}" type="parTrans" cxnId="{3F62F16C-C354-DA41-ACE8-8CEF9564B882}">
      <dgm:prSet/>
      <dgm:spPr/>
      <dgm:t>
        <a:bodyPr/>
        <a:lstStyle/>
        <a:p>
          <a:endParaRPr lang="en-US"/>
        </a:p>
      </dgm:t>
    </dgm:pt>
    <dgm:pt modelId="{57B3DFEF-52DB-FA4F-8943-FD1107F1786D}" type="sibTrans" cxnId="{3F62F16C-C354-DA41-ACE8-8CEF9564B882}">
      <dgm:prSet/>
      <dgm:spPr/>
      <dgm:t>
        <a:bodyPr/>
        <a:lstStyle/>
        <a:p>
          <a:endParaRPr lang="en-US" dirty="0"/>
        </a:p>
      </dgm:t>
    </dgm:pt>
    <dgm:pt modelId="{D1F7D472-9F3E-CA4F-A949-B97BF08822EC}">
      <dgm:prSet phldrT="[Text]" custT="1"/>
      <dgm:spPr/>
      <dgm:t>
        <a:bodyPr/>
        <a:lstStyle/>
        <a:p>
          <a:r>
            <a:rPr lang="en-US" sz="1800" b="1" dirty="0" smtClean="0"/>
            <a:t>Increasingly complex trials </a:t>
          </a:r>
          <a:r>
            <a:rPr lang="en-US" sz="1800" dirty="0" smtClean="0"/>
            <a:t>and trial design</a:t>
          </a:r>
          <a:endParaRPr lang="en-US" sz="1800" dirty="0"/>
        </a:p>
      </dgm:t>
    </dgm:pt>
    <dgm:pt modelId="{656009CE-B9CB-6449-AA10-70E466DBA1D7}" type="sibTrans" cxnId="{AEC008C2-8CE1-FE40-8867-D2797512352C}">
      <dgm:prSet/>
      <dgm:spPr/>
      <dgm:t>
        <a:bodyPr/>
        <a:lstStyle/>
        <a:p>
          <a:endParaRPr lang="en-US"/>
        </a:p>
      </dgm:t>
    </dgm:pt>
    <dgm:pt modelId="{F311FC42-9E8B-C84B-80DE-D2B83BE948A5}" type="parTrans" cxnId="{AEC008C2-8CE1-FE40-8867-D2797512352C}">
      <dgm:prSet/>
      <dgm:spPr/>
      <dgm:t>
        <a:bodyPr/>
        <a:lstStyle/>
        <a:p>
          <a:endParaRPr lang="en-US"/>
        </a:p>
      </dgm:t>
    </dgm:pt>
    <dgm:pt modelId="{C6E5B09A-580F-3848-BF3E-53FE923E1D60}">
      <dgm:prSet phldrT="[Text]" custT="1"/>
      <dgm:spPr/>
      <dgm:t>
        <a:bodyPr/>
        <a:lstStyle/>
        <a:p>
          <a:r>
            <a:rPr lang="en-US" sz="1800" b="1" dirty="0" smtClean="0"/>
            <a:t>High risks</a:t>
          </a:r>
          <a:r>
            <a:rPr lang="en-US" sz="1800" dirty="0" smtClean="0"/>
            <a:t>, delayed approvals, delayed revenue</a:t>
          </a:r>
          <a:endParaRPr lang="en-US" sz="1800" dirty="0"/>
        </a:p>
      </dgm:t>
    </dgm:pt>
    <dgm:pt modelId="{F9517AE5-5238-F94B-934E-4183C4FC18AF}" type="parTrans" cxnId="{C9F96FB9-7989-AF46-9E01-9F0AD12DA952}">
      <dgm:prSet/>
      <dgm:spPr/>
      <dgm:t>
        <a:bodyPr/>
        <a:lstStyle/>
        <a:p>
          <a:endParaRPr lang="en-US"/>
        </a:p>
      </dgm:t>
    </dgm:pt>
    <dgm:pt modelId="{AF4D4F9C-A3A1-DE45-AB95-F6CC6D48289A}" type="sibTrans" cxnId="{C9F96FB9-7989-AF46-9E01-9F0AD12DA952}">
      <dgm:prSet/>
      <dgm:spPr/>
      <dgm:t>
        <a:bodyPr/>
        <a:lstStyle/>
        <a:p>
          <a:endParaRPr lang="en-US"/>
        </a:p>
      </dgm:t>
    </dgm:pt>
    <dgm:pt modelId="{4746ED53-7520-F94F-B506-C55CF9FC38F4}">
      <dgm:prSet phldrT="[Text]" custT="1"/>
      <dgm:spPr/>
      <dgm:t>
        <a:bodyPr/>
        <a:lstStyle/>
        <a:p>
          <a:r>
            <a:rPr lang="en-US" sz="1800" dirty="0" smtClean="0">
              <a:latin typeface="+mn-lt"/>
              <a:cs typeface="Arial"/>
            </a:rPr>
            <a:t>Many </a:t>
          </a:r>
          <a:r>
            <a:rPr lang="en-US" sz="1800" b="1" dirty="0" smtClean="0">
              <a:latin typeface="+mn-lt"/>
              <a:cs typeface="Arial"/>
            </a:rPr>
            <a:t>processes</a:t>
          </a:r>
          <a:r>
            <a:rPr lang="en-US" sz="1800" dirty="0" smtClean="0">
              <a:latin typeface="+mn-lt"/>
              <a:cs typeface="Arial"/>
            </a:rPr>
            <a:t> continue to be </a:t>
          </a:r>
          <a:r>
            <a:rPr lang="en-US" sz="1800" b="1" dirty="0" err="1" smtClean="0">
              <a:latin typeface="+mn-lt"/>
              <a:cs typeface="Arial"/>
            </a:rPr>
            <a:t>siloed</a:t>
          </a:r>
          <a:r>
            <a:rPr lang="en-US" sz="1800" dirty="0" smtClean="0">
              <a:latin typeface="+mn-lt"/>
              <a:cs typeface="Arial"/>
            </a:rPr>
            <a:t>, </a:t>
          </a:r>
          <a:r>
            <a:rPr lang="en-US" sz="1800" b="1" dirty="0" smtClean="0">
              <a:latin typeface="+mn-lt"/>
              <a:cs typeface="Arial"/>
            </a:rPr>
            <a:t>manual or inefficient</a:t>
          </a:r>
          <a:endParaRPr lang="en-US" sz="1800" dirty="0"/>
        </a:p>
      </dgm:t>
    </dgm:pt>
    <dgm:pt modelId="{07E0136C-1902-784A-83E3-CDC488DC2116}" type="parTrans" cxnId="{53F55672-E9CE-2E47-BF8A-9513891C3EDC}">
      <dgm:prSet/>
      <dgm:spPr/>
      <dgm:t>
        <a:bodyPr/>
        <a:lstStyle/>
        <a:p>
          <a:endParaRPr lang="en-US"/>
        </a:p>
      </dgm:t>
    </dgm:pt>
    <dgm:pt modelId="{4AA21E50-87FC-7E4F-A5FC-136ABF7B1DC9}" type="sibTrans" cxnId="{53F55672-E9CE-2E47-BF8A-9513891C3EDC}">
      <dgm:prSet/>
      <dgm:spPr/>
      <dgm:t>
        <a:bodyPr/>
        <a:lstStyle/>
        <a:p>
          <a:endParaRPr lang="en-US" dirty="0"/>
        </a:p>
      </dgm:t>
    </dgm:pt>
    <dgm:pt modelId="{98AE7B3E-B0F0-924B-B8DB-83A81336D0AF}">
      <dgm:prSet phldrT="[Text]" custT="1"/>
      <dgm:spPr/>
      <dgm:t>
        <a:bodyPr/>
        <a:lstStyle/>
        <a:p>
          <a:r>
            <a:rPr lang="en-US" sz="1800" dirty="0" smtClean="0"/>
            <a:t>Growing importance of </a:t>
          </a:r>
          <a:r>
            <a:rPr lang="en-US" sz="1800" b="1" dirty="0" smtClean="0"/>
            <a:t>emerging markets</a:t>
          </a:r>
          <a:endParaRPr lang="en-US" sz="1800" b="1" dirty="0"/>
        </a:p>
      </dgm:t>
    </dgm:pt>
    <dgm:pt modelId="{D3351854-A69A-7D4D-900A-DB90187788A1}" type="parTrans" cxnId="{0CA7EE4B-36AB-E849-A446-2538F102C4A1}">
      <dgm:prSet/>
      <dgm:spPr/>
      <dgm:t>
        <a:bodyPr/>
        <a:lstStyle/>
        <a:p>
          <a:endParaRPr lang="en-US"/>
        </a:p>
      </dgm:t>
    </dgm:pt>
    <dgm:pt modelId="{C8B8EAAF-C559-9149-98C6-43AD186C99EA}" type="sibTrans" cxnId="{0CA7EE4B-36AB-E849-A446-2538F102C4A1}">
      <dgm:prSet/>
      <dgm:spPr/>
      <dgm:t>
        <a:bodyPr/>
        <a:lstStyle/>
        <a:p>
          <a:endParaRPr lang="en-US"/>
        </a:p>
      </dgm:t>
    </dgm:pt>
    <dgm:pt modelId="{D5EA9401-CE05-1746-A056-48639B4448F4}" type="pres">
      <dgm:prSet presAssocID="{C58F70BB-854D-C640-8DB0-14D7445DD091}" presName="Name0" presStyleCnt="0">
        <dgm:presLayoutVars>
          <dgm:chMax val="7"/>
          <dgm:chPref val="5"/>
        </dgm:presLayoutVars>
      </dgm:prSet>
      <dgm:spPr/>
    </dgm:pt>
    <dgm:pt modelId="{513564B0-E9FF-D245-A6B7-86996327F654}" type="pres">
      <dgm:prSet presAssocID="{C58F70BB-854D-C640-8DB0-14D7445DD091}" presName="arrowNode" presStyleLbl="node1" presStyleIdx="0" presStyleCnt="1"/>
      <dgm:spPr/>
    </dgm:pt>
    <dgm:pt modelId="{7FC8F211-438E-264C-BA69-CBD85B3B4916}" type="pres">
      <dgm:prSet presAssocID="{D1F7D472-9F3E-CA4F-A949-B97BF08822EC}" presName="txNode1" presStyleLbl="revTx" presStyleIdx="0" presStyleCnt="7">
        <dgm:presLayoutVars>
          <dgm:bulletEnabled val="1"/>
        </dgm:presLayoutVars>
      </dgm:prSet>
      <dgm:spPr/>
      <dgm:t>
        <a:bodyPr/>
        <a:lstStyle/>
        <a:p>
          <a:endParaRPr lang="en-US"/>
        </a:p>
      </dgm:t>
    </dgm:pt>
    <dgm:pt modelId="{AFA5B485-F779-304D-86E8-12891274A84A}" type="pres">
      <dgm:prSet presAssocID="{7901784E-4A8B-484F-976F-CBDC497DC49D}" presName="txNode2" presStyleLbl="revTx" presStyleIdx="1" presStyleCnt="7" custLinFactNeighborX="-13164" custLinFactNeighborY="-40929">
        <dgm:presLayoutVars>
          <dgm:bulletEnabled val="1"/>
        </dgm:presLayoutVars>
      </dgm:prSet>
      <dgm:spPr/>
      <dgm:t>
        <a:bodyPr/>
        <a:lstStyle/>
        <a:p>
          <a:endParaRPr lang="en-US"/>
        </a:p>
      </dgm:t>
    </dgm:pt>
    <dgm:pt modelId="{46C3B3B2-7BF8-E94F-9AD5-F0D9A451C842}" type="pres">
      <dgm:prSet presAssocID="{CBC6FC2E-2BCF-4641-A6C0-5EE0918DC89D}" presName="dotNode2" presStyleCnt="0"/>
      <dgm:spPr/>
    </dgm:pt>
    <dgm:pt modelId="{42B6AC7D-0B93-0A42-AE48-35A95F580FF6}" type="pres">
      <dgm:prSet presAssocID="{CBC6FC2E-2BCF-4641-A6C0-5EE0918DC89D}" presName="dotRepeatNode" presStyleLbl="fgShp" presStyleIdx="0" presStyleCnt="5"/>
      <dgm:spPr/>
      <dgm:t>
        <a:bodyPr/>
        <a:lstStyle/>
        <a:p>
          <a:endParaRPr lang="en-US"/>
        </a:p>
      </dgm:t>
    </dgm:pt>
    <dgm:pt modelId="{089E3D57-0621-6B4B-8E88-F8360AD42CD2}" type="pres">
      <dgm:prSet presAssocID="{022ED287-E043-CE47-A45E-FDEA7AF2EF8E}" presName="txNode3" presStyleLbl="revTx" presStyleIdx="2" presStyleCnt="7" custScaleX="157638" custLinFactNeighborX="-41297" custLinFactNeighborY="17229">
        <dgm:presLayoutVars>
          <dgm:bulletEnabled val="1"/>
        </dgm:presLayoutVars>
      </dgm:prSet>
      <dgm:spPr/>
      <dgm:t>
        <a:bodyPr/>
        <a:lstStyle/>
        <a:p>
          <a:endParaRPr lang="en-US"/>
        </a:p>
      </dgm:t>
    </dgm:pt>
    <dgm:pt modelId="{E6EE544A-E1F6-844E-9EB0-FE0A663671C0}" type="pres">
      <dgm:prSet presAssocID="{2D4AED88-7C98-5E4D-810F-FF394184D852}" presName="dotNode3" presStyleCnt="0"/>
      <dgm:spPr/>
    </dgm:pt>
    <dgm:pt modelId="{4A8F2A6D-DB25-C74E-90B1-328095910B7B}" type="pres">
      <dgm:prSet presAssocID="{2D4AED88-7C98-5E4D-810F-FF394184D852}" presName="dotRepeatNode" presStyleLbl="fgShp" presStyleIdx="1" presStyleCnt="5"/>
      <dgm:spPr/>
      <dgm:t>
        <a:bodyPr/>
        <a:lstStyle/>
        <a:p>
          <a:endParaRPr lang="en-US"/>
        </a:p>
      </dgm:t>
    </dgm:pt>
    <dgm:pt modelId="{51AB79F3-8863-0B42-B4B3-64AEF7008937}" type="pres">
      <dgm:prSet presAssocID="{4746ED53-7520-F94F-B506-C55CF9FC38F4}" presName="txNode4" presStyleLbl="revTx" presStyleIdx="3" presStyleCnt="7" custScaleX="186645" custLinFactNeighborX="35221" custLinFactNeighborY="-37611">
        <dgm:presLayoutVars>
          <dgm:bulletEnabled val="1"/>
        </dgm:presLayoutVars>
      </dgm:prSet>
      <dgm:spPr/>
      <dgm:t>
        <a:bodyPr/>
        <a:lstStyle/>
        <a:p>
          <a:endParaRPr lang="en-US"/>
        </a:p>
      </dgm:t>
    </dgm:pt>
    <dgm:pt modelId="{20E3B74C-02F7-6646-A58D-4C717CEC4EDF}" type="pres">
      <dgm:prSet presAssocID="{4AA21E50-87FC-7E4F-A5FC-136ABF7B1DC9}" presName="dotNode4" presStyleCnt="0"/>
      <dgm:spPr/>
    </dgm:pt>
    <dgm:pt modelId="{28FDF0EC-3C31-D44C-878F-39C3C900F4EE}" type="pres">
      <dgm:prSet presAssocID="{4AA21E50-87FC-7E4F-A5FC-136ABF7B1DC9}" presName="dotRepeatNode" presStyleLbl="fgShp" presStyleIdx="2" presStyleCnt="5"/>
      <dgm:spPr/>
      <dgm:t>
        <a:bodyPr/>
        <a:lstStyle/>
        <a:p>
          <a:endParaRPr lang="en-US"/>
        </a:p>
      </dgm:t>
    </dgm:pt>
    <dgm:pt modelId="{CDFBFD94-C9F0-B546-A55A-C05E9594D511}" type="pres">
      <dgm:prSet presAssocID="{06E443B2-C641-DB49-8E35-57C214586EB9}" presName="txNode5" presStyleLbl="revTx" presStyleIdx="4" presStyleCnt="7" custScaleX="131655" custLinFactNeighborX="-21647" custLinFactNeighborY="7744">
        <dgm:presLayoutVars>
          <dgm:bulletEnabled val="1"/>
        </dgm:presLayoutVars>
      </dgm:prSet>
      <dgm:spPr/>
      <dgm:t>
        <a:bodyPr/>
        <a:lstStyle/>
        <a:p>
          <a:endParaRPr lang="en-US"/>
        </a:p>
      </dgm:t>
    </dgm:pt>
    <dgm:pt modelId="{BBEF87C1-417C-124B-8850-00FCB68AFD96}" type="pres">
      <dgm:prSet presAssocID="{57B3DFEF-52DB-FA4F-8943-FD1107F1786D}" presName="dotNode5" presStyleCnt="0"/>
      <dgm:spPr/>
    </dgm:pt>
    <dgm:pt modelId="{9265DE6A-858C-8C49-9EEC-9395A338EA35}" type="pres">
      <dgm:prSet presAssocID="{57B3DFEF-52DB-FA4F-8943-FD1107F1786D}" presName="dotRepeatNode" presStyleLbl="fgShp" presStyleIdx="3" presStyleCnt="5"/>
      <dgm:spPr/>
      <dgm:t>
        <a:bodyPr/>
        <a:lstStyle/>
        <a:p>
          <a:endParaRPr lang="en-US"/>
        </a:p>
      </dgm:t>
    </dgm:pt>
    <dgm:pt modelId="{45894820-55CA-D440-A14E-499F76567019}" type="pres">
      <dgm:prSet presAssocID="{98AE7B3E-B0F0-924B-B8DB-83A81336D0AF}" presName="txNode6" presStyleLbl="revTx" presStyleIdx="5" presStyleCnt="7" custScaleX="200971" custLinFactNeighborX="55690" custLinFactNeighborY="-28262">
        <dgm:presLayoutVars>
          <dgm:bulletEnabled val="1"/>
        </dgm:presLayoutVars>
      </dgm:prSet>
      <dgm:spPr/>
      <dgm:t>
        <a:bodyPr/>
        <a:lstStyle/>
        <a:p>
          <a:endParaRPr lang="en-US"/>
        </a:p>
      </dgm:t>
    </dgm:pt>
    <dgm:pt modelId="{CDB19058-FABD-3843-80DD-8077CC01322B}" type="pres">
      <dgm:prSet presAssocID="{C8B8EAAF-C559-9149-98C6-43AD186C99EA}" presName="dotNode6" presStyleCnt="0"/>
      <dgm:spPr/>
    </dgm:pt>
    <dgm:pt modelId="{26912B61-E3FF-6349-9F89-1E6EDA0B562E}" type="pres">
      <dgm:prSet presAssocID="{C8B8EAAF-C559-9149-98C6-43AD186C99EA}" presName="dotRepeatNode" presStyleLbl="fgShp" presStyleIdx="4" presStyleCnt="5"/>
      <dgm:spPr/>
      <dgm:t>
        <a:bodyPr/>
        <a:lstStyle/>
        <a:p>
          <a:endParaRPr lang="en-US"/>
        </a:p>
      </dgm:t>
    </dgm:pt>
    <dgm:pt modelId="{893A9062-2BEA-124B-8902-C6CD8D5E8C48}" type="pres">
      <dgm:prSet presAssocID="{C6E5B09A-580F-3848-BF3E-53FE923E1D60}" presName="txNode7" presStyleLbl="revTx" presStyleIdx="6" presStyleCnt="7">
        <dgm:presLayoutVars>
          <dgm:bulletEnabled val="1"/>
        </dgm:presLayoutVars>
      </dgm:prSet>
      <dgm:spPr/>
      <dgm:t>
        <a:bodyPr/>
        <a:lstStyle/>
        <a:p>
          <a:endParaRPr lang="en-US"/>
        </a:p>
      </dgm:t>
    </dgm:pt>
  </dgm:ptLst>
  <dgm:cxnLst>
    <dgm:cxn modelId="{3F62F16C-C354-DA41-ACE8-8CEF9564B882}" srcId="{C58F70BB-854D-C640-8DB0-14D7445DD091}" destId="{06E443B2-C641-DB49-8E35-57C214586EB9}" srcOrd="4" destOrd="0" parTransId="{BDA53A3E-E233-6A47-A5FD-CE17731DC47C}" sibTransId="{57B3DFEF-52DB-FA4F-8943-FD1107F1786D}"/>
    <dgm:cxn modelId="{06C2EBDC-F6F2-41E9-AD04-5D14DE10A0AE}" type="presOf" srcId="{4746ED53-7520-F94F-B506-C55CF9FC38F4}" destId="{51AB79F3-8863-0B42-B4B3-64AEF7008937}" srcOrd="0" destOrd="0" presId="urn:microsoft.com/office/officeart/2009/3/layout/DescendingProcess"/>
    <dgm:cxn modelId="{DD07063E-FBBF-4093-8B0C-38631A6E6062}" type="presOf" srcId="{57B3DFEF-52DB-FA4F-8943-FD1107F1786D}" destId="{9265DE6A-858C-8C49-9EEC-9395A338EA35}" srcOrd="0" destOrd="0" presId="urn:microsoft.com/office/officeart/2009/3/layout/DescendingProcess"/>
    <dgm:cxn modelId="{03EB4C8D-9727-4381-8BD6-C059AA5762E5}" type="presOf" srcId="{022ED287-E043-CE47-A45E-FDEA7AF2EF8E}" destId="{089E3D57-0621-6B4B-8E88-F8360AD42CD2}" srcOrd="0" destOrd="0" presId="urn:microsoft.com/office/officeart/2009/3/layout/DescendingProcess"/>
    <dgm:cxn modelId="{159C3DC4-A37F-4DA2-A637-958BF02C1E51}" type="presOf" srcId="{C58F70BB-854D-C640-8DB0-14D7445DD091}" destId="{D5EA9401-CE05-1746-A056-48639B4448F4}" srcOrd="0" destOrd="0" presId="urn:microsoft.com/office/officeart/2009/3/layout/DescendingProcess"/>
    <dgm:cxn modelId="{C9F96FB9-7989-AF46-9E01-9F0AD12DA952}" srcId="{C58F70BB-854D-C640-8DB0-14D7445DD091}" destId="{C6E5B09A-580F-3848-BF3E-53FE923E1D60}" srcOrd="6" destOrd="0" parTransId="{F9517AE5-5238-F94B-934E-4183C4FC18AF}" sibTransId="{AF4D4F9C-A3A1-DE45-AB95-F6CC6D48289A}"/>
    <dgm:cxn modelId="{39DFA2E9-CE9D-461A-A3E9-62BFAE3E83EA}" type="presOf" srcId="{4AA21E50-87FC-7E4F-A5FC-136ABF7B1DC9}" destId="{28FDF0EC-3C31-D44C-878F-39C3C900F4EE}" srcOrd="0" destOrd="0" presId="urn:microsoft.com/office/officeart/2009/3/layout/DescendingProcess"/>
    <dgm:cxn modelId="{47992A88-FA78-44D9-8757-5B890937E2EB}" type="presOf" srcId="{98AE7B3E-B0F0-924B-B8DB-83A81336D0AF}" destId="{45894820-55CA-D440-A14E-499F76567019}" srcOrd="0" destOrd="0" presId="urn:microsoft.com/office/officeart/2009/3/layout/DescendingProcess"/>
    <dgm:cxn modelId="{5A2F48AB-7BDA-4F3A-9628-0DBB59ADC33B}" type="presOf" srcId="{C6E5B09A-580F-3848-BF3E-53FE923E1D60}" destId="{893A9062-2BEA-124B-8902-C6CD8D5E8C48}" srcOrd="0" destOrd="0" presId="urn:microsoft.com/office/officeart/2009/3/layout/DescendingProcess"/>
    <dgm:cxn modelId="{848E37DF-F073-447D-8BC8-D49433A2F389}" type="presOf" srcId="{CBC6FC2E-2BCF-4641-A6C0-5EE0918DC89D}" destId="{42B6AC7D-0B93-0A42-AE48-35A95F580FF6}" srcOrd="0" destOrd="0" presId="urn:microsoft.com/office/officeart/2009/3/layout/DescendingProcess"/>
    <dgm:cxn modelId="{53F55672-E9CE-2E47-BF8A-9513891C3EDC}" srcId="{C58F70BB-854D-C640-8DB0-14D7445DD091}" destId="{4746ED53-7520-F94F-B506-C55CF9FC38F4}" srcOrd="3" destOrd="0" parTransId="{07E0136C-1902-784A-83E3-CDC488DC2116}" sibTransId="{4AA21E50-87FC-7E4F-A5FC-136ABF7B1DC9}"/>
    <dgm:cxn modelId="{82A8E9DE-3686-480A-873E-E4F467BC7F1B}" type="presOf" srcId="{7901784E-4A8B-484F-976F-CBDC497DC49D}" destId="{AFA5B485-F779-304D-86E8-12891274A84A}" srcOrd="0" destOrd="0" presId="urn:microsoft.com/office/officeart/2009/3/layout/DescendingProcess"/>
    <dgm:cxn modelId="{3E9D5CD4-7B5D-4024-B1D3-8D3954F52B87}" type="presOf" srcId="{06E443B2-C641-DB49-8E35-57C214586EB9}" destId="{CDFBFD94-C9F0-B546-A55A-C05E9594D511}" srcOrd="0" destOrd="0" presId="urn:microsoft.com/office/officeart/2009/3/layout/DescendingProcess"/>
    <dgm:cxn modelId="{AE27FDCE-1A4C-4391-9C77-76DD6DBF596E}" type="presOf" srcId="{2D4AED88-7C98-5E4D-810F-FF394184D852}" destId="{4A8F2A6D-DB25-C74E-90B1-328095910B7B}" srcOrd="0" destOrd="0" presId="urn:microsoft.com/office/officeart/2009/3/layout/DescendingProcess"/>
    <dgm:cxn modelId="{E88EF2F0-BBBC-496D-A9B3-B92927233634}" type="presOf" srcId="{D1F7D472-9F3E-CA4F-A949-B97BF08822EC}" destId="{7FC8F211-438E-264C-BA69-CBD85B3B4916}" srcOrd="0" destOrd="0" presId="urn:microsoft.com/office/officeart/2009/3/layout/DescendingProcess"/>
    <dgm:cxn modelId="{8C85A567-E71C-EA4B-A828-28861EC7F48D}" srcId="{C58F70BB-854D-C640-8DB0-14D7445DD091}" destId="{022ED287-E043-CE47-A45E-FDEA7AF2EF8E}" srcOrd="2" destOrd="0" parTransId="{B17DF8E6-8738-8444-9C64-ACC05659D9C9}" sibTransId="{2D4AED88-7C98-5E4D-810F-FF394184D852}"/>
    <dgm:cxn modelId="{0CA7EE4B-36AB-E849-A446-2538F102C4A1}" srcId="{C58F70BB-854D-C640-8DB0-14D7445DD091}" destId="{98AE7B3E-B0F0-924B-B8DB-83A81336D0AF}" srcOrd="5" destOrd="0" parTransId="{D3351854-A69A-7D4D-900A-DB90187788A1}" sibTransId="{C8B8EAAF-C559-9149-98C6-43AD186C99EA}"/>
    <dgm:cxn modelId="{AEC008C2-8CE1-FE40-8867-D2797512352C}" srcId="{C58F70BB-854D-C640-8DB0-14D7445DD091}" destId="{D1F7D472-9F3E-CA4F-A949-B97BF08822EC}" srcOrd="0" destOrd="0" parTransId="{F311FC42-9E8B-C84B-80DE-D2B83BE948A5}" sibTransId="{656009CE-B9CB-6449-AA10-70E466DBA1D7}"/>
    <dgm:cxn modelId="{F2A75684-9318-4F09-962B-06EF959A5661}" type="presOf" srcId="{C8B8EAAF-C559-9149-98C6-43AD186C99EA}" destId="{26912B61-E3FF-6349-9F89-1E6EDA0B562E}" srcOrd="0" destOrd="0" presId="urn:microsoft.com/office/officeart/2009/3/layout/DescendingProcess"/>
    <dgm:cxn modelId="{41F3D833-D397-F24C-B432-B2BC3E594889}" srcId="{C58F70BB-854D-C640-8DB0-14D7445DD091}" destId="{7901784E-4A8B-484F-976F-CBDC497DC49D}" srcOrd="1" destOrd="0" parTransId="{073C93F7-AA2C-AE4F-9B06-83164F3E0ECD}" sibTransId="{CBC6FC2E-2BCF-4641-A6C0-5EE0918DC89D}"/>
    <dgm:cxn modelId="{9E86327B-E823-4112-884C-051340A1463E}" type="presParOf" srcId="{D5EA9401-CE05-1746-A056-48639B4448F4}" destId="{513564B0-E9FF-D245-A6B7-86996327F654}" srcOrd="0" destOrd="0" presId="urn:microsoft.com/office/officeart/2009/3/layout/DescendingProcess"/>
    <dgm:cxn modelId="{44DA71A9-6C1B-4F8A-B0EB-8D09DEF3CF7D}" type="presParOf" srcId="{D5EA9401-CE05-1746-A056-48639B4448F4}" destId="{7FC8F211-438E-264C-BA69-CBD85B3B4916}" srcOrd="1" destOrd="0" presId="urn:microsoft.com/office/officeart/2009/3/layout/DescendingProcess"/>
    <dgm:cxn modelId="{C92480BB-A7AC-4759-AEBD-E4D2507EA3DD}" type="presParOf" srcId="{D5EA9401-CE05-1746-A056-48639B4448F4}" destId="{AFA5B485-F779-304D-86E8-12891274A84A}" srcOrd="2" destOrd="0" presId="urn:microsoft.com/office/officeart/2009/3/layout/DescendingProcess"/>
    <dgm:cxn modelId="{71AC1FF2-6A4D-4D2E-B3F9-9DAE1D4DA836}" type="presParOf" srcId="{D5EA9401-CE05-1746-A056-48639B4448F4}" destId="{46C3B3B2-7BF8-E94F-9AD5-F0D9A451C842}" srcOrd="3" destOrd="0" presId="urn:microsoft.com/office/officeart/2009/3/layout/DescendingProcess"/>
    <dgm:cxn modelId="{64531DB5-E76E-470C-9F32-12A557EED7F5}" type="presParOf" srcId="{46C3B3B2-7BF8-E94F-9AD5-F0D9A451C842}" destId="{42B6AC7D-0B93-0A42-AE48-35A95F580FF6}" srcOrd="0" destOrd="0" presId="urn:microsoft.com/office/officeart/2009/3/layout/DescendingProcess"/>
    <dgm:cxn modelId="{A7134843-4FEE-4F8F-9CBF-D46667456318}" type="presParOf" srcId="{D5EA9401-CE05-1746-A056-48639B4448F4}" destId="{089E3D57-0621-6B4B-8E88-F8360AD42CD2}" srcOrd="4" destOrd="0" presId="urn:microsoft.com/office/officeart/2009/3/layout/DescendingProcess"/>
    <dgm:cxn modelId="{AD731F65-D035-463E-BD02-83FE391CC1EA}" type="presParOf" srcId="{D5EA9401-CE05-1746-A056-48639B4448F4}" destId="{E6EE544A-E1F6-844E-9EB0-FE0A663671C0}" srcOrd="5" destOrd="0" presId="urn:microsoft.com/office/officeart/2009/3/layout/DescendingProcess"/>
    <dgm:cxn modelId="{EA76CEEF-BDB7-45FC-A976-777E7CFAB7D3}" type="presParOf" srcId="{E6EE544A-E1F6-844E-9EB0-FE0A663671C0}" destId="{4A8F2A6D-DB25-C74E-90B1-328095910B7B}" srcOrd="0" destOrd="0" presId="urn:microsoft.com/office/officeart/2009/3/layout/DescendingProcess"/>
    <dgm:cxn modelId="{B5322721-4984-4491-9042-F5EDA9ED3496}" type="presParOf" srcId="{D5EA9401-CE05-1746-A056-48639B4448F4}" destId="{51AB79F3-8863-0B42-B4B3-64AEF7008937}" srcOrd="6" destOrd="0" presId="urn:microsoft.com/office/officeart/2009/3/layout/DescendingProcess"/>
    <dgm:cxn modelId="{F01456C8-EF75-4E43-91D8-662CDD928521}" type="presParOf" srcId="{D5EA9401-CE05-1746-A056-48639B4448F4}" destId="{20E3B74C-02F7-6646-A58D-4C717CEC4EDF}" srcOrd="7" destOrd="0" presId="urn:microsoft.com/office/officeart/2009/3/layout/DescendingProcess"/>
    <dgm:cxn modelId="{31818898-F5BE-491C-B852-738BC7634C9B}" type="presParOf" srcId="{20E3B74C-02F7-6646-A58D-4C717CEC4EDF}" destId="{28FDF0EC-3C31-D44C-878F-39C3C900F4EE}" srcOrd="0" destOrd="0" presId="urn:microsoft.com/office/officeart/2009/3/layout/DescendingProcess"/>
    <dgm:cxn modelId="{88E2D059-DC86-4F14-A304-831B0B817AE0}" type="presParOf" srcId="{D5EA9401-CE05-1746-A056-48639B4448F4}" destId="{CDFBFD94-C9F0-B546-A55A-C05E9594D511}" srcOrd="8" destOrd="0" presId="urn:microsoft.com/office/officeart/2009/3/layout/DescendingProcess"/>
    <dgm:cxn modelId="{741ED4D8-9D71-48A7-9728-1ED7875A1D79}" type="presParOf" srcId="{D5EA9401-CE05-1746-A056-48639B4448F4}" destId="{BBEF87C1-417C-124B-8850-00FCB68AFD96}" srcOrd="9" destOrd="0" presId="urn:microsoft.com/office/officeart/2009/3/layout/DescendingProcess"/>
    <dgm:cxn modelId="{97517302-0127-4518-B0B2-1AE13B43CB66}" type="presParOf" srcId="{BBEF87C1-417C-124B-8850-00FCB68AFD96}" destId="{9265DE6A-858C-8C49-9EEC-9395A338EA35}" srcOrd="0" destOrd="0" presId="urn:microsoft.com/office/officeart/2009/3/layout/DescendingProcess"/>
    <dgm:cxn modelId="{09267B20-1451-4F6A-B7FB-76EE1B9C5ACC}" type="presParOf" srcId="{D5EA9401-CE05-1746-A056-48639B4448F4}" destId="{45894820-55CA-D440-A14E-499F76567019}" srcOrd="10" destOrd="0" presId="urn:microsoft.com/office/officeart/2009/3/layout/DescendingProcess"/>
    <dgm:cxn modelId="{FDEBEFD7-0BA5-4C15-B3D1-18DECC6B8674}" type="presParOf" srcId="{D5EA9401-CE05-1746-A056-48639B4448F4}" destId="{CDB19058-FABD-3843-80DD-8077CC01322B}" srcOrd="11" destOrd="0" presId="urn:microsoft.com/office/officeart/2009/3/layout/DescendingProcess"/>
    <dgm:cxn modelId="{0407CD47-0E52-4F23-B283-76E125C788D8}" type="presParOf" srcId="{CDB19058-FABD-3843-80DD-8077CC01322B}" destId="{26912B61-E3FF-6349-9F89-1E6EDA0B562E}" srcOrd="0" destOrd="0" presId="urn:microsoft.com/office/officeart/2009/3/layout/DescendingProcess"/>
    <dgm:cxn modelId="{FFE3400B-C746-4E83-9905-E36744E13F62}" type="presParOf" srcId="{D5EA9401-CE05-1746-A056-48639B4448F4}" destId="{893A9062-2BEA-124B-8902-C6CD8D5E8C48}" srcOrd="12" destOrd="0" presId="urn:microsoft.com/office/officeart/2009/3/layout/Descending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15D12F-E51E-4D4A-8D30-A5D755C5B28C}" type="doc">
      <dgm:prSet loTypeId="urn:microsoft.com/office/officeart/2005/8/layout/chevron1" loCatId="process" qsTypeId="urn:microsoft.com/office/officeart/2005/8/quickstyle/simple1" qsCatId="simple" csTypeId="urn:microsoft.com/office/officeart/2005/8/colors/accent1_2" csCatId="accent1" phldr="1"/>
      <dgm:spPr/>
    </dgm:pt>
    <dgm:pt modelId="{4E1CB25C-13B0-4CA0-9540-0AB8A7E0002C}">
      <dgm:prSet phldrT="[Text]"/>
      <dgm:spPr/>
      <dgm:t>
        <a:bodyPr/>
        <a:lstStyle/>
        <a:p>
          <a:r>
            <a:rPr lang="en-GB"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DATA</a:t>
          </a:r>
          <a:endParaRPr lang="en-GB"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764591DC-9DA5-4A98-8A74-8F1831F3955B}" type="parTrans" cxnId="{EE43C2C5-0B25-45EA-B7C0-AF3FA93237B7}">
      <dgm:prSet/>
      <dgm:spPr/>
      <dgm:t>
        <a:bodyPr/>
        <a:lstStyle/>
        <a:p>
          <a:endParaRPr lang="en-GB"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BAC57C8A-B77F-41AE-A3C9-757E446ECD78}" type="sibTrans" cxnId="{EE43C2C5-0B25-45EA-B7C0-AF3FA93237B7}">
      <dgm:prSet/>
      <dgm:spPr/>
      <dgm:t>
        <a:bodyPr/>
        <a:lstStyle/>
        <a:p>
          <a:endParaRPr lang="en-GB"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9B374C78-4D09-455F-B924-151C082622B9}">
      <dgm:prSet phldrT="[Text]"/>
      <dgm:spPr/>
      <dgm:t>
        <a:bodyPr/>
        <a:lstStyle/>
        <a:p>
          <a:r>
            <a:rPr lang="en-GB"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INFORMATION</a:t>
          </a:r>
          <a:endParaRPr lang="en-GB"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DB3831D5-0386-459B-A2EC-77C8600209F4}" type="parTrans" cxnId="{206597C5-E6E4-4EFE-897F-D871B81715C3}">
      <dgm:prSet/>
      <dgm:spPr/>
      <dgm:t>
        <a:bodyPr/>
        <a:lstStyle/>
        <a:p>
          <a:endParaRPr lang="en-GB"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AB91B445-C20B-4270-B09E-A98B92AA42B8}" type="sibTrans" cxnId="{206597C5-E6E4-4EFE-897F-D871B81715C3}">
      <dgm:prSet/>
      <dgm:spPr/>
      <dgm:t>
        <a:bodyPr/>
        <a:lstStyle/>
        <a:p>
          <a:endParaRPr lang="en-GB"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5BF37E56-394B-45D6-A593-D25C711BDFB9}">
      <dgm:prSet phldrT="[Text]"/>
      <dgm:spPr/>
      <dgm:t>
        <a:bodyPr/>
        <a:lstStyle/>
        <a:p>
          <a:r>
            <a:rPr lang="en-GB"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KNOWLEDGE</a:t>
          </a:r>
          <a:endParaRPr lang="en-GB"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2E9EF777-AE0D-4985-A3D0-F280C01364E9}" type="parTrans" cxnId="{CABBA6D4-BE24-49A9-94A4-858854E3166F}">
      <dgm:prSet/>
      <dgm:spPr/>
      <dgm:t>
        <a:bodyPr/>
        <a:lstStyle/>
        <a:p>
          <a:endParaRPr lang="en-GB"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E49278F7-ED15-4AA4-8D56-DCC7ACF70764}" type="sibTrans" cxnId="{CABBA6D4-BE24-49A9-94A4-858854E3166F}">
      <dgm:prSet/>
      <dgm:spPr/>
      <dgm:t>
        <a:bodyPr/>
        <a:lstStyle/>
        <a:p>
          <a:endParaRPr lang="en-GB"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C705BBA8-570F-405D-A359-008573A8FC29}">
      <dgm:prSet/>
      <dgm:spPr/>
      <dgm:t>
        <a:bodyPr/>
        <a:lstStyle/>
        <a:p>
          <a:r>
            <a:rPr lang="en-GB"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INTELLIGENCE</a:t>
          </a:r>
          <a:endParaRPr lang="en-GB"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0C048A7A-9FD7-4B45-9267-1EE9E495DF7E}" type="parTrans" cxnId="{022F3082-5448-487F-A40C-640D305E9BC6}">
      <dgm:prSet/>
      <dgm:spPr/>
      <dgm:t>
        <a:bodyPr/>
        <a:lstStyle/>
        <a:p>
          <a:endParaRPr lang="en-GB"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488F9EF5-2864-48A7-88AB-990E90E082AF}" type="sibTrans" cxnId="{022F3082-5448-487F-A40C-640D305E9BC6}">
      <dgm:prSet/>
      <dgm:spPr/>
      <dgm:t>
        <a:bodyPr/>
        <a:lstStyle/>
        <a:p>
          <a:endParaRPr lang="en-GB"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5AA46BEB-497B-4E5C-B517-926846FCA2DE}" type="pres">
      <dgm:prSet presAssocID="{8115D12F-E51E-4D4A-8D30-A5D755C5B28C}" presName="Name0" presStyleCnt="0">
        <dgm:presLayoutVars>
          <dgm:dir/>
          <dgm:animLvl val="lvl"/>
          <dgm:resizeHandles val="exact"/>
        </dgm:presLayoutVars>
      </dgm:prSet>
      <dgm:spPr/>
    </dgm:pt>
    <dgm:pt modelId="{92D64240-76D1-406C-88B2-8577D35553AC}" type="pres">
      <dgm:prSet presAssocID="{4E1CB25C-13B0-4CA0-9540-0AB8A7E0002C}" presName="parTxOnly" presStyleLbl="node1" presStyleIdx="0" presStyleCnt="4">
        <dgm:presLayoutVars>
          <dgm:chMax val="0"/>
          <dgm:chPref val="0"/>
          <dgm:bulletEnabled val="1"/>
        </dgm:presLayoutVars>
      </dgm:prSet>
      <dgm:spPr/>
      <dgm:t>
        <a:bodyPr/>
        <a:lstStyle/>
        <a:p>
          <a:endParaRPr lang="en-GB"/>
        </a:p>
      </dgm:t>
    </dgm:pt>
    <dgm:pt modelId="{0D578DDB-E6A7-4FFC-B478-CC7EA372063E}" type="pres">
      <dgm:prSet presAssocID="{BAC57C8A-B77F-41AE-A3C9-757E446ECD78}" presName="parTxOnlySpace" presStyleCnt="0"/>
      <dgm:spPr/>
    </dgm:pt>
    <dgm:pt modelId="{704B7659-62C0-46C4-97E6-8B8F751032DE}" type="pres">
      <dgm:prSet presAssocID="{9B374C78-4D09-455F-B924-151C082622B9}" presName="parTxOnly" presStyleLbl="node1" presStyleIdx="1" presStyleCnt="4">
        <dgm:presLayoutVars>
          <dgm:chMax val="0"/>
          <dgm:chPref val="0"/>
          <dgm:bulletEnabled val="1"/>
        </dgm:presLayoutVars>
      </dgm:prSet>
      <dgm:spPr/>
      <dgm:t>
        <a:bodyPr/>
        <a:lstStyle/>
        <a:p>
          <a:endParaRPr lang="en-GB"/>
        </a:p>
      </dgm:t>
    </dgm:pt>
    <dgm:pt modelId="{5AC63CAE-AEBD-469F-9466-1305D8EDD9C3}" type="pres">
      <dgm:prSet presAssocID="{AB91B445-C20B-4270-B09E-A98B92AA42B8}" presName="parTxOnlySpace" presStyleCnt="0"/>
      <dgm:spPr/>
    </dgm:pt>
    <dgm:pt modelId="{7D70CA49-C76D-409C-9296-0BE2C1C04C47}" type="pres">
      <dgm:prSet presAssocID="{5BF37E56-394B-45D6-A593-D25C711BDFB9}" presName="parTxOnly" presStyleLbl="node1" presStyleIdx="2" presStyleCnt="4">
        <dgm:presLayoutVars>
          <dgm:chMax val="0"/>
          <dgm:chPref val="0"/>
          <dgm:bulletEnabled val="1"/>
        </dgm:presLayoutVars>
      </dgm:prSet>
      <dgm:spPr/>
      <dgm:t>
        <a:bodyPr/>
        <a:lstStyle/>
        <a:p>
          <a:endParaRPr lang="en-GB"/>
        </a:p>
      </dgm:t>
    </dgm:pt>
    <dgm:pt modelId="{885AC0A2-C798-40DE-A0E8-C93957E62367}" type="pres">
      <dgm:prSet presAssocID="{E49278F7-ED15-4AA4-8D56-DCC7ACF70764}" presName="parTxOnlySpace" presStyleCnt="0"/>
      <dgm:spPr/>
    </dgm:pt>
    <dgm:pt modelId="{7A48B1EC-611F-4087-9A6F-F0A5D64196CC}" type="pres">
      <dgm:prSet presAssocID="{C705BBA8-570F-405D-A359-008573A8FC29}" presName="parTxOnly" presStyleLbl="node1" presStyleIdx="3" presStyleCnt="4">
        <dgm:presLayoutVars>
          <dgm:chMax val="0"/>
          <dgm:chPref val="0"/>
          <dgm:bulletEnabled val="1"/>
        </dgm:presLayoutVars>
      </dgm:prSet>
      <dgm:spPr/>
      <dgm:t>
        <a:bodyPr/>
        <a:lstStyle/>
        <a:p>
          <a:endParaRPr lang="en-GB"/>
        </a:p>
      </dgm:t>
    </dgm:pt>
  </dgm:ptLst>
  <dgm:cxnLst>
    <dgm:cxn modelId="{F14E1053-DA6E-4DB3-BBD4-BBDCBB072B7C}" type="presOf" srcId="{5BF37E56-394B-45D6-A593-D25C711BDFB9}" destId="{7D70CA49-C76D-409C-9296-0BE2C1C04C47}" srcOrd="0" destOrd="0" presId="urn:microsoft.com/office/officeart/2005/8/layout/chevron1"/>
    <dgm:cxn modelId="{CABBA6D4-BE24-49A9-94A4-858854E3166F}" srcId="{8115D12F-E51E-4D4A-8D30-A5D755C5B28C}" destId="{5BF37E56-394B-45D6-A593-D25C711BDFB9}" srcOrd="2" destOrd="0" parTransId="{2E9EF777-AE0D-4985-A3D0-F280C01364E9}" sibTransId="{E49278F7-ED15-4AA4-8D56-DCC7ACF70764}"/>
    <dgm:cxn modelId="{206597C5-E6E4-4EFE-897F-D871B81715C3}" srcId="{8115D12F-E51E-4D4A-8D30-A5D755C5B28C}" destId="{9B374C78-4D09-455F-B924-151C082622B9}" srcOrd="1" destOrd="0" parTransId="{DB3831D5-0386-459B-A2EC-77C8600209F4}" sibTransId="{AB91B445-C20B-4270-B09E-A98B92AA42B8}"/>
    <dgm:cxn modelId="{477D73A4-C299-4530-B041-451198281236}" type="presOf" srcId="{9B374C78-4D09-455F-B924-151C082622B9}" destId="{704B7659-62C0-46C4-97E6-8B8F751032DE}" srcOrd="0" destOrd="0" presId="urn:microsoft.com/office/officeart/2005/8/layout/chevron1"/>
    <dgm:cxn modelId="{EE43C2C5-0B25-45EA-B7C0-AF3FA93237B7}" srcId="{8115D12F-E51E-4D4A-8D30-A5D755C5B28C}" destId="{4E1CB25C-13B0-4CA0-9540-0AB8A7E0002C}" srcOrd="0" destOrd="0" parTransId="{764591DC-9DA5-4A98-8A74-8F1831F3955B}" sibTransId="{BAC57C8A-B77F-41AE-A3C9-757E446ECD78}"/>
    <dgm:cxn modelId="{6D12395E-BE73-4A4B-B0A9-71A00ABB955B}" type="presOf" srcId="{8115D12F-E51E-4D4A-8D30-A5D755C5B28C}" destId="{5AA46BEB-497B-4E5C-B517-926846FCA2DE}" srcOrd="0" destOrd="0" presId="urn:microsoft.com/office/officeart/2005/8/layout/chevron1"/>
    <dgm:cxn modelId="{40C69973-9BE5-40FD-B243-DAAB5B0B2E71}" type="presOf" srcId="{C705BBA8-570F-405D-A359-008573A8FC29}" destId="{7A48B1EC-611F-4087-9A6F-F0A5D64196CC}" srcOrd="0" destOrd="0" presId="urn:microsoft.com/office/officeart/2005/8/layout/chevron1"/>
    <dgm:cxn modelId="{022F3082-5448-487F-A40C-640D305E9BC6}" srcId="{8115D12F-E51E-4D4A-8D30-A5D755C5B28C}" destId="{C705BBA8-570F-405D-A359-008573A8FC29}" srcOrd="3" destOrd="0" parTransId="{0C048A7A-9FD7-4B45-9267-1EE9E495DF7E}" sibTransId="{488F9EF5-2864-48A7-88AB-990E90E082AF}"/>
    <dgm:cxn modelId="{EC380ED1-9A9D-4DD7-A417-2F26A0B13BF9}" type="presOf" srcId="{4E1CB25C-13B0-4CA0-9540-0AB8A7E0002C}" destId="{92D64240-76D1-406C-88B2-8577D35553AC}" srcOrd="0" destOrd="0" presId="urn:microsoft.com/office/officeart/2005/8/layout/chevron1"/>
    <dgm:cxn modelId="{9AEA49E2-CE9C-4DF4-A608-0A5A295F134F}" type="presParOf" srcId="{5AA46BEB-497B-4E5C-B517-926846FCA2DE}" destId="{92D64240-76D1-406C-88B2-8577D35553AC}" srcOrd="0" destOrd="0" presId="urn:microsoft.com/office/officeart/2005/8/layout/chevron1"/>
    <dgm:cxn modelId="{5FCE742A-01EE-48BF-912C-AB04A4E066A1}" type="presParOf" srcId="{5AA46BEB-497B-4E5C-B517-926846FCA2DE}" destId="{0D578DDB-E6A7-4FFC-B478-CC7EA372063E}" srcOrd="1" destOrd="0" presId="urn:microsoft.com/office/officeart/2005/8/layout/chevron1"/>
    <dgm:cxn modelId="{3512EF0B-B027-4EBC-840F-DA025B99F4A5}" type="presParOf" srcId="{5AA46BEB-497B-4E5C-B517-926846FCA2DE}" destId="{704B7659-62C0-46C4-97E6-8B8F751032DE}" srcOrd="2" destOrd="0" presId="urn:microsoft.com/office/officeart/2005/8/layout/chevron1"/>
    <dgm:cxn modelId="{C5C4A4B5-47FA-4A7F-9350-9F1D58E1FEC9}" type="presParOf" srcId="{5AA46BEB-497B-4E5C-B517-926846FCA2DE}" destId="{5AC63CAE-AEBD-469F-9466-1305D8EDD9C3}" srcOrd="3" destOrd="0" presId="urn:microsoft.com/office/officeart/2005/8/layout/chevron1"/>
    <dgm:cxn modelId="{3BB72DD2-1DE5-4F64-AE19-AC5C02F3A137}" type="presParOf" srcId="{5AA46BEB-497B-4E5C-B517-926846FCA2DE}" destId="{7D70CA49-C76D-409C-9296-0BE2C1C04C47}" srcOrd="4" destOrd="0" presId="urn:microsoft.com/office/officeart/2005/8/layout/chevron1"/>
    <dgm:cxn modelId="{B86A80ED-8F86-4745-811A-0C1B2776BEBB}" type="presParOf" srcId="{5AA46BEB-497B-4E5C-B517-926846FCA2DE}" destId="{885AC0A2-C798-40DE-A0E8-C93957E62367}" srcOrd="5" destOrd="0" presId="urn:microsoft.com/office/officeart/2005/8/layout/chevron1"/>
    <dgm:cxn modelId="{54470A77-0134-4E56-820F-8AEF02F64CC6}" type="presParOf" srcId="{5AA46BEB-497B-4E5C-B517-926846FCA2DE}" destId="{7A48B1EC-611F-4087-9A6F-F0A5D64196CC}" srcOrd="6"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F1464D-1589-4640-91D8-3AD8AF4BFD04}"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BC86DD20-514E-4B28-BDBB-D6A73A47F9CD}">
      <dgm:prSet phldrT="[Text]"/>
      <dgm:spPr/>
      <dgm:t>
        <a:bodyPr/>
        <a:lstStyle/>
        <a:p>
          <a:r>
            <a:rPr lang="en-GB" dirty="0" smtClean="0"/>
            <a:t>Objective #1</a:t>
          </a:r>
          <a:endParaRPr lang="en-GB" dirty="0"/>
        </a:p>
      </dgm:t>
    </dgm:pt>
    <dgm:pt modelId="{5ACB87DC-667D-454F-B571-151CFEA126EE}" type="parTrans" cxnId="{92139D3F-0A61-467B-8BBE-074240432A66}">
      <dgm:prSet/>
      <dgm:spPr/>
      <dgm:t>
        <a:bodyPr/>
        <a:lstStyle/>
        <a:p>
          <a:endParaRPr lang="en-GB"/>
        </a:p>
      </dgm:t>
    </dgm:pt>
    <dgm:pt modelId="{5D449547-EB01-4D13-B350-FE39797DB8A1}" type="sibTrans" cxnId="{92139D3F-0A61-467B-8BBE-074240432A66}">
      <dgm:prSet/>
      <dgm:spPr/>
      <dgm:t>
        <a:bodyPr/>
        <a:lstStyle/>
        <a:p>
          <a:endParaRPr lang="en-GB"/>
        </a:p>
      </dgm:t>
    </dgm:pt>
    <dgm:pt modelId="{DCDB2B1F-8F38-4DDD-8DC9-C9FCD93FE831}">
      <dgm:prSet phldrT="[Text]"/>
      <dgm:spPr/>
      <dgm:t>
        <a:bodyPr/>
        <a:lstStyle/>
        <a:p>
          <a:r>
            <a:rPr lang="en-GB" dirty="0" smtClean="0"/>
            <a:t>Endpoint #1</a:t>
          </a:r>
          <a:endParaRPr lang="en-GB" dirty="0"/>
        </a:p>
      </dgm:t>
    </dgm:pt>
    <dgm:pt modelId="{C79E4884-45B0-46BD-8E4E-D0F0CA3A7E05}" type="parTrans" cxnId="{902C22AF-E98C-4A45-86A4-78BA3E045204}">
      <dgm:prSet/>
      <dgm:spPr/>
      <dgm:t>
        <a:bodyPr/>
        <a:lstStyle/>
        <a:p>
          <a:endParaRPr lang="en-GB"/>
        </a:p>
      </dgm:t>
    </dgm:pt>
    <dgm:pt modelId="{1174C568-BCC7-4264-BEF2-6B4F5F26BDE5}" type="sibTrans" cxnId="{902C22AF-E98C-4A45-86A4-78BA3E045204}">
      <dgm:prSet/>
      <dgm:spPr/>
      <dgm:t>
        <a:bodyPr/>
        <a:lstStyle/>
        <a:p>
          <a:endParaRPr lang="en-GB"/>
        </a:p>
      </dgm:t>
    </dgm:pt>
    <dgm:pt modelId="{C1A7EA16-9653-4B1B-BC56-0281F8330EE0}">
      <dgm:prSet phldrT="[Text]"/>
      <dgm:spPr/>
      <dgm:t>
        <a:bodyPr/>
        <a:lstStyle/>
        <a:p>
          <a:r>
            <a:rPr lang="en-GB" dirty="0" smtClean="0"/>
            <a:t>Procedure #1</a:t>
          </a:r>
          <a:endParaRPr lang="en-GB" dirty="0"/>
        </a:p>
      </dgm:t>
    </dgm:pt>
    <dgm:pt modelId="{74A60DFC-AD2F-4707-9816-7A2B883CD8AC}" type="parTrans" cxnId="{14DF02DF-D928-4FE5-9C97-DF1CE12B4E84}">
      <dgm:prSet/>
      <dgm:spPr/>
      <dgm:t>
        <a:bodyPr/>
        <a:lstStyle/>
        <a:p>
          <a:endParaRPr lang="en-GB"/>
        </a:p>
      </dgm:t>
    </dgm:pt>
    <dgm:pt modelId="{8A2F300C-75C0-428C-BA3C-D32CA4E5633C}" type="sibTrans" cxnId="{14DF02DF-D928-4FE5-9C97-DF1CE12B4E84}">
      <dgm:prSet/>
      <dgm:spPr/>
      <dgm:t>
        <a:bodyPr/>
        <a:lstStyle/>
        <a:p>
          <a:endParaRPr lang="en-GB"/>
        </a:p>
      </dgm:t>
    </dgm:pt>
    <dgm:pt modelId="{A1BFC62B-929E-46C7-8646-D56A94F1B236}">
      <dgm:prSet phldrT="[Text]"/>
      <dgm:spPr/>
      <dgm:t>
        <a:bodyPr/>
        <a:lstStyle/>
        <a:p>
          <a:r>
            <a:rPr lang="en-GB" dirty="0" smtClean="0"/>
            <a:t>Procedure #2</a:t>
          </a:r>
        </a:p>
      </dgm:t>
    </dgm:pt>
    <dgm:pt modelId="{8524FC6A-921C-4B1C-B420-15FF65DD4EB4}" type="parTrans" cxnId="{B8EEF07C-1250-4B8D-9EBB-AF268D2233FD}">
      <dgm:prSet/>
      <dgm:spPr/>
      <dgm:t>
        <a:bodyPr/>
        <a:lstStyle/>
        <a:p>
          <a:endParaRPr lang="en-GB"/>
        </a:p>
      </dgm:t>
    </dgm:pt>
    <dgm:pt modelId="{DE7F721C-B35D-4A4F-A69E-9284119AEE78}" type="sibTrans" cxnId="{B8EEF07C-1250-4B8D-9EBB-AF268D2233FD}">
      <dgm:prSet/>
      <dgm:spPr/>
      <dgm:t>
        <a:bodyPr/>
        <a:lstStyle/>
        <a:p>
          <a:endParaRPr lang="en-GB"/>
        </a:p>
      </dgm:t>
    </dgm:pt>
    <dgm:pt modelId="{B5F9EFDA-AFEE-4D93-BE50-3DD4B7FC97C8}">
      <dgm:prSet phldrT="[Text]"/>
      <dgm:spPr/>
      <dgm:t>
        <a:bodyPr/>
        <a:lstStyle/>
        <a:p>
          <a:r>
            <a:rPr lang="en-GB" dirty="0" smtClean="0"/>
            <a:t>Objective #2</a:t>
          </a:r>
          <a:endParaRPr lang="en-GB" dirty="0"/>
        </a:p>
      </dgm:t>
    </dgm:pt>
    <dgm:pt modelId="{99DAFB9B-331D-424C-9FC3-18668DAD04BD}" type="parTrans" cxnId="{7DEDEB35-E5CA-4816-BADD-A3F3667A689E}">
      <dgm:prSet/>
      <dgm:spPr/>
      <dgm:t>
        <a:bodyPr/>
        <a:lstStyle/>
        <a:p>
          <a:endParaRPr lang="en-GB"/>
        </a:p>
      </dgm:t>
    </dgm:pt>
    <dgm:pt modelId="{C217072E-4B47-4791-ACF5-A71E7403F419}" type="sibTrans" cxnId="{7DEDEB35-E5CA-4816-BADD-A3F3667A689E}">
      <dgm:prSet/>
      <dgm:spPr/>
      <dgm:t>
        <a:bodyPr/>
        <a:lstStyle/>
        <a:p>
          <a:endParaRPr lang="en-GB"/>
        </a:p>
      </dgm:t>
    </dgm:pt>
    <dgm:pt modelId="{83AC105D-EB0A-473F-AE93-89D6890483BC}">
      <dgm:prSet phldrT="[Text]"/>
      <dgm:spPr/>
      <dgm:t>
        <a:bodyPr/>
        <a:lstStyle/>
        <a:p>
          <a:r>
            <a:rPr lang="en-GB" dirty="0" smtClean="0"/>
            <a:t>Variable #1</a:t>
          </a:r>
          <a:endParaRPr lang="en-GB" dirty="0"/>
        </a:p>
      </dgm:t>
    </dgm:pt>
    <dgm:pt modelId="{45E49DC9-6055-4262-B4A3-96952E8007FC}" type="parTrans" cxnId="{CE8C8B2F-0BF0-4178-BA54-38F7A8EC97C7}">
      <dgm:prSet/>
      <dgm:spPr/>
      <dgm:t>
        <a:bodyPr/>
        <a:lstStyle/>
        <a:p>
          <a:endParaRPr lang="en-GB"/>
        </a:p>
      </dgm:t>
    </dgm:pt>
    <dgm:pt modelId="{E6D2A021-3E54-4EE8-9333-8ADA56C78313}" type="sibTrans" cxnId="{CE8C8B2F-0BF0-4178-BA54-38F7A8EC97C7}">
      <dgm:prSet/>
      <dgm:spPr/>
      <dgm:t>
        <a:bodyPr/>
        <a:lstStyle/>
        <a:p>
          <a:endParaRPr lang="en-GB"/>
        </a:p>
      </dgm:t>
    </dgm:pt>
    <dgm:pt modelId="{E8D07F25-A592-4F0F-A755-F2A252C011D0}">
      <dgm:prSet phldrT="[Text]"/>
      <dgm:spPr/>
      <dgm:t>
        <a:bodyPr/>
        <a:lstStyle/>
        <a:p>
          <a:r>
            <a:rPr lang="en-GB" dirty="0" smtClean="0"/>
            <a:t>Variable #3</a:t>
          </a:r>
        </a:p>
      </dgm:t>
    </dgm:pt>
    <dgm:pt modelId="{9A96E733-7271-4B71-BD6D-EDE5331DB847}" type="parTrans" cxnId="{EC441B44-0BFA-4271-9C45-89F26B1B0B72}">
      <dgm:prSet/>
      <dgm:spPr/>
      <dgm:t>
        <a:bodyPr/>
        <a:lstStyle/>
        <a:p>
          <a:endParaRPr lang="en-GB"/>
        </a:p>
      </dgm:t>
    </dgm:pt>
    <dgm:pt modelId="{F571E60C-9C6F-4511-9B1B-83CA018A7C77}" type="sibTrans" cxnId="{EC441B44-0BFA-4271-9C45-89F26B1B0B72}">
      <dgm:prSet/>
      <dgm:spPr/>
      <dgm:t>
        <a:bodyPr/>
        <a:lstStyle/>
        <a:p>
          <a:endParaRPr lang="en-GB"/>
        </a:p>
      </dgm:t>
    </dgm:pt>
    <dgm:pt modelId="{58492F7A-C3E1-4FBD-B8F3-2F955A66B522}">
      <dgm:prSet phldrT="[Text]"/>
      <dgm:spPr/>
      <dgm:t>
        <a:bodyPr/>
        <a:lstStyle/>
        <a:p>
          <a:r>
            <a:rPr lang="en-GB" dirty="0" smtClean="0"/>
            <a:t>Variable #2</a:t>
          </a:r>
          <a:endParaRPr lang="en-GB" dirty="0"/>
        </a:p>
      </dgm:t>
    </dgm:pt>
    <dgm:pt modelId="{B8755AA5-7EEE-48D7-BC1F-B9EAA0843921}" type="parTrans" cxnId="{650F5E2C-E79D-42DF-AF55-6256EA277FD1}">
      <dgm:prSet/>
      <dgm:spPr/>
      <dgm:t>
        <a:bodyPr/>
        <a:lstStyle/>
        <a:p>
          <a:endParaRPr lang="en-GB"/>
        </a:p>
      </dgm:t>
    </dgm:pt>
    <dgm:pt modelId="{F1BAC7F9-6D19-4054-991B-BF56572341A8}" type="sibTrans" cxnId="{650F5E2C-E79D-42DF-AF55-6256EA277FD1}">
      <dgm:prSet/>
      <dgm:spPr/>
      <dgm:t>
        <a:bodyPr/>
        <a:lstStyle/>
        <a:p>
          <a:endParaRPr lang="en-GB"/>
        </a:p>
      </dgm:t>
    </dgm:pt>
    <dgm:pt modelId="{2BF2FD3C-E7F3-4CD2-B8F5-A7E61695E97D}">
      <dgm:prSet phldrT="[Text]"/>
      <dgm:spPr/>
      <dgm:t>
        <a:bodyPr/>
        <a:lstStyle/>
        <a:p>
          <a:r>
            <a:rPr lang="en-GB" dirty="0" smtClean="0"/>
            <a:t>Variable #4</a:t>
          </a:r>
        </a:p>
      </dgm:t>
    </dgm:pt>
    <dgm:pt modelId="{9C5A110D-EE7F-43F3-8112-89A1009B1CA6}" type="parTrans" cxnId="{E4A994A3-4F9E-462E-9B28-DAC5AC548C7C}">
      <dgm:prSet/>
      <dgm:spPr/>
      <dgm:t>
        <a:bodyPr/>
        <a:lstStyle/>
        <a:p>
          <a:endParaRPr lang="en-GB"/>
        </a:p>
      </dgm:t>
    </dgm:pt>
    <dgm:pt modelId="{1EC3673E-8DA6-46C4-A2FE-7034515D3B6F}" type="sibTrans" cxnId="{E4A994A3-4F9E-462E-9B28-DAC5AC548C7C}">
      <dgm:prSet/>
      <dgm:spPr/>
      <dgm:t>
        <a:bodyPr/>
        <a:lstStyle/>
        <a:p>
          <a:endParaRPr lang="en-GB"/>
        </a:p>
      </dgm:t>
    </dgm:pt>
    <dgm:pt modelId="{D33C36F0-454C-418C-A2D7-B9724D5DC391}">
      <dgm:prSet phldrT="[Text]"/>
      <dgm:spPr/>
      <dgm:t>
        <a:bodyPr/>
        <a:lstStyle/>
        <a:p>
          <a:r>
            <a:rPr lang="en-GB" dirty="0" smtClean="0"/>
            <a:t>Endpoint #2</a:t>
          </a:r>
          <a:endParaRPr lang="en-GB" dirty="0"/>
        </a:p>
      </dgm:t>
    </dgm:pt>
    <dgm:pt modelId="{48369D74-EE2E-48B1-9712-E0F24EA81E61}" type="parTrans" cxnId="{32627297-113E-4B4F-BACE-8A74C80A7206}">
      <dgm:prSet/>
      <dgm:spPr/>
      <dgm:t>
        <a:bodyPr/>
        <a:lstStyle/>
        <a:p>
          <a:endParaRPr lang="en-GB"/>
        </a:p>
      </dgm:t>
    </dgm:pt>
    <dgm:pt modelId="{66D1223B-AB20-4724-870C-4F9104707D1D}" type="sibTrans" cxnId="{32627297-113E-4B4F-BACE-8A74C80A7206}">
      <dgm:prSet/>
      <dgm:spPr/>
      <dgm:t>
        <a:bodyPr/>
        <a:lstStyle/>
        <a:p>
          <a:endParaRPr lang="en-GB"/>
        </a:p>
      </dgm:t>
    </dgm:pt>
    <dgm:pt modelId="{523E0C9B-C53C-4D7F-B9C6-483B4D5C72E8}">
      <dgm:prSet phldrT="[Text]"/>
      <dgm:spPr/>
      <dgm:t>
        <a:bodyPr/>
        <a:lstStyle/>
        <a:p>
          <a:r>
            <a:rPr lang="en-GB" dirty="0" smtClean="0"/>
            <a:t>Procedure #3</a:t>
          </a:r>
          <a:endParaRPr lang="en-GB" dirty="0"/>
        </a:p>
      </dgm:t>
    </dgm:pt>
    <dgm:pt modelId="{D5C46234-DF6A-47A4-BDF8-D981102069BA}" type="parTrans" cxnId="{32DA4952-68ED-49EA-AAAB-AAE0A9CC1ACA}">
      <dgm:prSet/>
      <dgm:spPr/>
      <dgm:t>
        <a:bodyPr/>
        <a:lstStyle/>
        <a:p>
          <a:endParaRPr lang="en-GB"/>
        </a:p>
      </dgm:t>
    </dgm:pt>
    <dgm:pt modelId="{E8E40684-0B46-45B1-ADA6-9AA9E344C2E7}" type="sibTrans" cxnId="{32DA4952-68ED-49EA-AAAB-AAE0A9CC1ACA}">
      <dgm:prSet/>
      <dgm:spPr/>
      <dgm:t>
        <a:bodyPr/>
        <a:lstStyle/>
        <a:p>
          <a:endParaRPr lang="en-GB"/>
        </a:p>
      </dgm:t>
    </dgm:pt>
    <dgm:pt modelId="{1FBB5552-D437-42BF-BDAA-54BAACF9ED5D}">
      <dgm:prSet phldrT="[Text]"/>
      <dgm:spPr/>
      <dgm:t>
        <a:bodyPr/>
        <a:lstStyle/>
        <a:p>
          <a:r>
            <a:rPr lang="en-GB" dirty="0" smtClean="0"/>
            <a:t>Variable #5</a:t>
          </a:r>
          <a:endParaRPr lang="en-GB" dirty="0"/>
        </a:p>
      </dgm:t>
    </dgm:pt>
    <dgm:pt modelId="{DBBA03EC-2238-4B9D-9617-3D0B0DD84434}" type="parTrans" cxnId="{F0446E4F-3A75-420E-AE77-785D4EEEEABD}">
      <dgm:prSet/>
      <dgm:spPr/>
      <dgm:t>
        <a:bodyPr/>
        <a:lstStyle/>
        <a:p>
          <a:endParaRPr lang="en-GB"/>
        </a:p>
      </dgm:t>
    </dgm:pt>
    <dgm:pt modelId="{68769615-B8A5-4447-B12C-E7A189D73CED}" type="sibTrans" cxnId="{F0446E4F-3A75-420E-AE77-785D4EEEEABD}">
      <dgm:prSet/>
      <dgm:spPr/>
      <dgm:t>
        <a:bodyPr/>
        <a:lstStyle/>
        <a:p>
          <a:endParaRPr lang="en-GB"/>
        </a:p>
      </dgm:t>
    </dgm:pt>
    <dgm:pt modelId="{BD6C6007-16AD-498D-AFCF-A94F6881A17A}">
      <dgm:prSet phldrT="[Text]"/>
      <dgm:spPr/>
      <dgm:t>
        <a:bodyPr/>
        <a:lstStyle/>
        <a:p>
          <a:r>
            <a:rPr lang="en-GB" dirty="0" smtClean="0"/>
            <a:t>Variable #6</a:t>
          </a:r>
          <a:endParaRPr lang="en-GB" dirty="0"/>
        </a:p>
      </dgm:t>
    </dgm:pt>
    <dgm:pt modelId="{D64A8C26-3B09-4AD5-BC02-BBC4D91B3ECF}" type="parTrans" cxnId="{B07037B5-4A75-4219-98F7-918A0CC06EEE}">
      <dgm:prSet/>
      <dgm:spPr/>
      <dgm:t>
        <a:bodyPr/>
        <a:lstStyle/>
        <a:p>
          <a:endParaRPr lang="en-GB"/>
        </a:p>
      </dgm:t>
    </dgm:pt>
    <dgm:pt modelId="{1A4A8859-BF3F-485B-8DB6-48D6D6D2D82F}" type="sibTrans" cxnId="{B07037B5-4A75-4219-98F7-918A0CC06EEE}">
      <dgm:prSet/>
      <dgm:spPr/>
      <dgm:t>
        <a:bodyPr/>
        <a:lstStyle/>
        <a:p>
          <a:endParaRPr lang="en-GB"/>
        </a:p>
      </dgm:t>
    </dgm:pt>
    <dgm:pt modelId="{6FF30A09-1C76-47D3-92E9-F22464D1802E}" type="pres">
      <dgm:prSet presAssocID="{25F1464D-1589-4640-91D8-3AD8AF4BFD04}" presName="diagram" presStyleCnt="0">
        <dgm:presLayoutVars>
          <dgm:chPref val="1"/>
          <dgm:dir/>
          <dgm:animOne val="branch"/>
          <dgm:animLvl val="lvl"/>
          <dgm:resizeHandles val="exact"/>
        </dgm:presLayoutVars>
      </dgm:prSet>
      <dgm:spPr/>
    </dgm:pt>
    <dgm:pt modelId="{8BF5B5C5-7762-43AF-935D-774F25BD1D59}" type="pres">
      <dgm:prSet presAssocID="{BC86DD20-514E-4B28-BDBB-D6A73A47F9CD}" presName="root1" presStyleCnt="0"/>
      <dgm:spPr/>
    </dgm:pt>
    <dgm:pt modelId="{CD1C8983-AB48-486E-B4A6-63691D2DEC41}" type="pres">
      <dgm:prSet presAssocID="{BC86DD20-514E-4B28-BDBB-D6A73A47F9CD}" presName="LevelOneTextNode" presStyleLbl="node0" presStyleIdx="0" presStyleCnt="2">
        <dgm:presLayoutVars>
          <dgm:chPref val="3"/>
        </dgm:presLayoutVars>
      </dgm:prSet>
      <dgm:spPr/>
      <dgm:t>
        <a:bodyPr/>
        <a:lstStyle/>
        <a:p>
          <a:endParaRPr lang="en-GB"/>
        </a:p>
      </dgm:t>
    </dgm:pt>
    <dgm:pt modelId="{7E8BC61B-3C33-4152-9A42-D8A0D021F98B}" type="pres">
      <dgm:prSet presAssocID="{BC86DD20-514E-4B28-BDBB-D6A73A47F9CD}" presName="level2hierChild" presStyleCnt="0"/>
      <dgm:spPr/>
    </dgm:pt>
    <dgm:pt modelId="{EC924680-60DB-440B-B016-44A5EF09A64C}" type="pres">
      <dgm:prSet presAssocID="{C79E4884-45B0-46BD-8E4E-D0F0CA3A7E05}" presName="conn2-1" presStyleLbl="parChTrans1D2" presStyleIdx="0" presStyleCnt="2"/>
      <dgm:spPr/>
    </dgm:pt>
    <dgm:pt modelId="{7DFE37CC-AF0F-4004-9328-6F8726EF0C42}" type="pres">
      <dgm:prSet presAssocID="{C79E4884-45B0-46BD-8E4E-D0F0CA3A7E05}" presName="connTx" presStyleLbl="parChTrans1D2" presStyleIdx="0" presStyleCnt="2"/>
      <dgm:spPr/>
    </dgm:pt>
    <dgm:pt modelId="{9D7A468A-DC51-40B3-A63C-243086329B72}" type="pres">
      <dgm:prSet presAssocID="{DCDB2B1F-8F38-4DDD-8DC9-C9FCD93FE831}" presName="root2" presStyleCnt="0"/>
      <dgm:spPr/>
    </dgm:pt>
    <dgm:pt modelId="{0396BD4C-67F6-4DFF-ABE5-FDE6E5C0C761}" type="pres">
      <dgm:prSet presAssocID="{DCDB2B1F-8F38-4DDD-8DC9-C9FCD93FE831}" presName="LevelTwoTextNode" presStyleLbl="node2" presStyleIdx="0" presStyleCnt="2">
        <dgm:presLayoutVars>
          <dgm:chPref val="3"/>
        </dgm:presLayoutVars>
      </dgm:prSet>
      <dgm:spPr/>
      <dgm:t>
        <a:bodyPr/>
        <a:lstStyle/>
        <a:p>
          <a:endParaRPr lang="en-GB"/>
        </a:p>
      </dgm:t>
    </dgm:pt>
    <dgm:pt modelId="{A6DF0E33-7FC4-4145-81BB-36136A54BD9B}" type="pres">
      <dgm:prSet presAssocID="{DCDB2B1F-8F38-4DDD-8DC9-C9FCD93FE831}" presName="level3hierChild" presStyleCnt="0"/>
      <dgm:spPr/>
    </dgm:pt>
    <dgm:pt modelId="{453EF84D-BF35-4456-A967-C4919FBFDD5A}" type="pres">
      <dgm:prSet presAssocID="{74A60DFC-AD2F-4707-9816-7A2B883CD8AC}" presName="conn2-1" presStyleLbl="parChTrans1D3" presStyleIdx="0" presStyleCnt="3"/>
      <dgm:spPr/>
    </dgm:pt>
    <dgm:pt modelId="{08F56983-E45C-4EB7-8907-3950427435BA}" type="pres">
      <dgm:prSet presAssocID="{74A60DFC-AD2F-4707-9816-7A2B883CD8AC}" presName="connTx" presStyleLbl="parChTrans1D3" presStyleIdx="0" presStyleCnt="3"/>
      <dgm:spPr/>
    </dgm:pt>
    <dgm:pt modelId="{EBA23417-1966-4EC2-A7AF-0A80C8C13278}" type="pres">
      <dgm:prSet presAssocID="{C1A7EA16-9653-4B1B-BC56-0281F8330EE0}" presName="root2" presStyleCnt="0"/>
      <dgm:spPr/>
    </dgm:pt>
    <dgm:pt modelId="{8B3E29AD-BAFB-4BC8-BDEF-FD9E43827791}" type="pres">
      <dgm:prSet presAssocID="{C1A7EA16-9653-4B1B-BC56-0281F8330EE0}" presName="LevelTwoTextNode" presStyleLbl="node3" presStyleIdx="0" presStyleCnt="3">
        <dgm:presLayoutVars>
          <dgm:chPref val="3"/>
        </dgm:presLayoutVars>
      </dgm:prSet>
      <dgm:spPr/>
      <dgm:t>
        <a:bodyPr/>
        <a:lstStyle/>
        <a:p>
          <a:endParaRPr lang="en-GB"/>
        </a:p>
      </dgm:t>
    </dgm:pt>
    <dgm:pt modelId="{22AD71F5-3A25-4D9B-BD2C-EB41A61858F7}" type="pres">
      <dgm:prSet presAssocID="{C1A7EA16-9653-4B1B-BC56-0281F8330EE0}" presName="level3hierChild" presStyleCnt="0"/>
      <dgm:spPr/>
    </dgm:pt>
    <dgm:pt modelId="{245F6445-BF07-4C44-9AF2-EC12A5346D34}" type="pres">
      <dgm:prSet presAssocID="{45E49DC9-6055-4262-B4A3-96952E8007FC}" presName="conn2-1" presStyleLbl="parChTrans1D4" presStyleIdx="0" presStyleCnt="6"/>
      <dgm:spPr/>
    </dgm:pt>
    <dgm:pt modelId="{4DE2B468-CE57-41ED-951E-79D36BB2D69F}" type="pres">
      <dgm:prSet presAssocID="{45E49DC9-6055-4262-B4A3-96952E8007FC}" presName="connTx" presStyleLbl="parChTrans1D4" presStyleIdx="0" presStyleCnt="6"/>
      <dgm:spPr/>
    </dgm:pt>
    <dgm:pt modelId="{C17E7A0E-E62A-441A-A081-86C8A730210A}" type="pres">
      <dgm:prSet presAssocID="{83AC105D-EB0A-473F-AE93-89D6890483BC}" presName="root2" presStyleCnt="0"/>
      <dgm:spPr/>
    </dgm:pt>
    <dgm:pt modelId="{67399873-5244-4DCD-BE81-39F0DDA71A86}" type="pres">
      <dgm:prSet presAssocID="{83AC105D-EB0A-473F-AE93-89D6890483BC}" presName="LevelTwoTextNode" presStyleLbl="node4" presStyleIdx="0" presStyleCnt="6">
        <dgm:presLayoutVars>
          <dgm:chPref val="3"/>
        </dgm:presLayoutVars>
      </dgm:prSet>
      <dgm:spPr/>
      <dgm:t>
        <a:bodyPr/>
        <a:lstStyle/>
        <a:p>
          <a:endParaRPr lang="en-GB"/>
        </a:p>
      </dgm:t>
    </dgm:pt>
    <dgm:pt modelId="{2DA19C02-D43D-41D3-92FA-A331B716AD28}" type="pres">
      <dgm:prSet presAssocID="{83AC105D-EB0A-473F-AE93-89D6890483BC}" presName="level3hierChild" presStyleCnt="0"/>
      <dgm:spPr/>
    </dgm:pt>
    <dgm:pt modelId="{FC10435F-225C-47D5-8475-CCB4AE148E65}" type="pres">
      <dgm:prSet presAssocID="{B8755AA5-7EEE-48D7-BC1F-B9EAA0843921}" presName="conn2-1" presStyleLbl="parChTrans1D4" presStyleIdx="1" presStyleCnt="6"/>
      <dgm:spPr/>
    </dgm:pt>
    <dgm:pt modelId="{231A1C34-525F-4244-8184-CEFEB792AD4A}" type="pres">
      <dgm:prSet presAssocID="{B8755AA5-7EEE-48D7-BC1F-B9EAA0843921}" presName="connTx" presStyleLbl="parChTrans1D4" presStyleIdx="1" presStyleCnt="6"/>
      <dgm:spPr/>
    </dgm:pt>
    <dgm:pt modelId="{06ADC520-EBE5-4320-BC6E-CCA5D87CACA6}" type="pres">
      <dgm:prSet presAssocID="{58492F7A-C3E1-4FBD-B8F3-2F955A66B522}" presName="root2" presStyleCnt="0"/>
      <dgm:spPr/>
    </dgm:pt>
    <dgm:pt modelId="{46682ED3-B790-4B95-B251-9EE1E9CFC227}" type="pres">
      <dgm:prSet presAssocID="{58492F7A-C3E1-4FBD-B8F3-2F955A66B522}" presName="LevelTwoTextNode" presStyleLbl="node4" presStyleIdx="1" presStyleCnt="6">
        <dgm:presLayoutVars>
          <dgm:chPref val="3"/>
        </dgm:presLayoutVars>
      </dgm:prSet>
      <dgm:spPr/>
    </dgm:pt>
    <dgm:pt modelId="{2122EE81-F7F7-49E5-B649-DB229EF4A76A}" type="pres">
      <dgm:prSet presAssocID="{58492F7A-C3E1-4FBD-B8F3-2F955A66B522}" presName="level3hierChild" presStyleCnt="0"/>
      <dgm:spPr/>
    </dgm:pt>
    <dgm:pt modelId="{F117947E-124C-4BA0-81CE-0ED0717754EE}" type="pres">
      <dgm:prSet presAssocID="{8524FC6A-921C-4B1C-B420-15FF65DD4EB4}" presName="conn2-1" presStyleLbl="parChTrans1D3" presStyleIdx="1" presStyleCnt="3"/>
      <dgm:spPr/>
    </dgm:pt>
    <dgm:pt modelId="{8A41C6E8-0B7E-45AD-BE6A-274204023102}" type="pres">
      <dgm:prSet presAssocID="{8524FC6A-921C-4B1C-B420-15FF65DD4EB4}" presName="connTx" presStyleLbl="parChTrans1D3" presStyleIdx="1" presStyleCnt="3"/>
      <dgm:spPr/>
    </dgm:pt>
    <dgm:pt modelId="{28D7215D-E95C-4FFA-9A48-9569BCCDCB3C}" type="pres">
      <dgm:prSet presAssocID="{A1BFC62B-929E-46C7-8646-D56A94F1B236}" presName="root2" presStyleCnt="0"/>
      <dgm:spPr/>
    </dgm:pt>
    <dgm:pt modelId="{250DF437-F97C-4BE1-8C8C-2C768BA8D45A}" type="pres">
      <dgm:prSet presAssocID="{A1BFC62B-929E-46C7-8646-D56A94F1B236}" presName="LevelTwoTextNode" presStyleLbl="node3" presStyleIdx="1" presStyleCnt="3">
        <dgm:presLayoutVars>
          <dgm:chPref val="3"/>
        </dgm:presLayoutVars>
      </dgm:prSet>
      <dgm:spPr/>
      <dgm:t>
        <a:bodyPr/>
        <a:lstStyle/>
        <a:p>
          <a:endParaRPr lang="en-GB"/>
        </a:p>
      </dgm:t>
    </dgm:pt>
    <dgm:pt modelId="{1E3F9D04-D658-43EF-BE16-A038C4BEA3EC}" type="pres">
      <dgm:prSet presAssocID="{A1BFC62B-929E-46C7-8646-D56A94F1B236}" presName="level3hierChild" presStyleCnt="0"/>
      <dgm:spPr/>
    </dgm:pt>
    <dgm:pt modelId="{D1CAF0C2-4F69-43C2-A876-DFF295F11A8C}" type="pres">
      <dgm:prSet presAssocID="{9A96E733-7271-4B71-BD6D-EDE5331DB847}" presName="conn2-1" presStyleLbl="parChTrans1D4" presStyleIdx="2" presStyleCnt="6"/>
      <dgm:spPr/>
    </dgm:pt>
    <dgm:pt modelId="{A688BE1C-3074-425D-BE4E-7D6F456F0C33}" type="pres">
      <dgm:prSet presAssocID="{9A96E733-7271-4B71-BD6D-EDE5331DB847}" presName="connTx" presStyleLbl="parChTrans1D4" presStyleIdx="2" presStyleCnt="6"/>
      <dgm:spPr/>
    </dgm:pt>
    <dgm:pt modelId="{63C9417B-1EE2-4118-BA49-C98F3603F2C2}" type="pres">
      <dgm:prSet presAssocID="{E8D07F25-A592-4F0F-A755-F2A252C011D0}" presName="root2" presStyleCnt="0"/>
      <dgm:spPr/>
    </dgm:pt>
    <dgm:pt modelId="{660D96E0-9362-4CAB-82D1-293ABA3DC38E}" type="pres">
      <dgm:prSet presAssocID="{E8D07F25-A592-4F0F-A755-F2A252C011D0}" presName="LevelTwoTextNode" presStyleLbl="node4" presStyleIdx="2" presStyleCnt="6">
        <dgm:presLayoutVars>
          <dgm:chPref val="3"/>
        </dgm:presLayoutVars>
      </dgm:prSet>
      <dgm:spPr/>
      <dgm:t>
        <a:bodyPr/>
        <a:lstStyle/>
        <a:p>
          <a:endParaRPr lang="en-GB"/>
        </a:p>
      </dgm:t>
    </dgm:pt>
    <dgm:pt modelId="{42360324-76E1-4E9A-8640-4D68B9CE55A4}" type="pres">
      <dgm:prSet presAssocID="{E8D07F25-A592-4F0F-A755-F2A252C011D0}" presName="level3hierChild" presStyleCnt="0"/>
      <dgm:spPr/>
    </dgm:pt>
    <dgm:pt modelId="{CD8F16D1-B9AF-4D74-9472-821AD971C969}" type="pres">
      <dgm:prSet presAssocID="{9C5A110D-EE7F-43F3-8112-89A1009B1CA6}" presName="conn2-1" presStyleLbl="parChTrans1D4" presStyleIdx="3" presStyleCnt="6"/>
      <dgm:spPr/>
    </dgm:pt>
    <dgm:pt modelId="{439300CC-62F8-477E-80E1-C0A4D7BDDB65}" type="pres">
      <dgm:prSet presAssocID="{9C5A110D-EE7F-43F3-8112-89A1009B1CA6}" presName="connTx" presStyleLbl="parChTrans1D4" presStyleIdx="3" presStyleCnt="6"/>
      <dgm:spPr/>
    </dgm:pt>
    <dgm:pt modelId="{D82373F5-2E1C-4BE6-BAD8-9E3F6B907CDE}" type="pres">
      <dgm:prSet presAssocID="{2BF2FD3C-E7F3-4CD2-B8F5-A7E61695E97D}" presName="root2" presStyleCnt="0"/>
      <dgm:spPr/>
    </dgm:pt>
    <dgm:pt modelId="{90261E05-8426-42B6-A8F9-AF294827570A}" type="pres">
      <dgm:prSet presAssocID="{2BF2FD3C-E7F3-4CD2-B8F5-A7E61695E97D}" presName="LevelTwoTextNode" presStyleLbl="node4" presStyleIdx="3" presStyleCnt="6">
        <dgm:presLayoutVars>
          <dgm:chPref val="3"/>
        </dgm:presLayoutVars>
      </dgm:prSet>
      <dgm:spPr/>
      <dgm:t>
        <a:bodyPr/>
        <a:lstStyle/>
        <a:p>
          <a:endParaRPr lang="en-GB"/>
        </a:p>
      </dgm:t>
    </dgm:pt>
    <dgm:pt modelId="{61569A69-8F7E-4F6D-8764-BC90921F5E16}" type="pres">
      <dgm:prSet presAssocID="{2BF2FD3C-E7F3-4CD2-B8F5-A7E61695E97D}" presName="level3hierChild" presStyleCnt="0"/>
      <dgm:spPr/>
    </dgm:pt>
    <dgm:pt modelId="{2B87DFF3-FC8B-4E46-AF3F-4316FF3BD13A}" type="pres">
      <dgm:prSet presAssocID="{B5F9EFDA-AFEE-4D93-BE50-3DD4B7FC97C8}" presName="root1" presStyleCnt="0"/>
      <dgm:spPr/>
    </dgm:pt>
    <dgm:pt modelId="{3311DBC8-23DE-4488-9523-5645123B881E}" type="pres">
      <dgm:prSet presAssocID="{B5F9EFDA-AFEE-4D93-BE50-3DD4B7FC97C8}" presName="LevelOneTextNode" presStyleLbl="node0" presStyleIdx="1" presStyleCnt="2">
        <dgm:presLayoutVars>
          <dgm:chPref val="3"/>
        </dgm:presLayoutVars>
      </dgm:prSet>
      <dgm:spPr/>
      <dgm:t>
        <a:bodyPr/>
        <a:lstStyle/>
        <a:p>
          <a:endParaRPr lang="en-GB"/>
        </a:p>
      </dgm:t>
    </dgm:pt>
    <dgm:pt modelId="{1ACE6BD8-3461-4A72-9297-AEB6E2452204}" type="pres">
      <dgm:prSet presAssocID="{B5F9EFDA-AFEE-4D93-BE50-3DD4B7FC97C8}" presName="level2hierChild" presStyleCnt="0"/>
      <dgm:spPr/>
    </dgm:pt>
    <dgm:pt modelId="{855CFE54-4105-4C7E-B3F7-FECADFD8793B}" type="pres">
      <dgm:prSet presAssocID="{48369D74-EE2E-48B1-9712-E0F24EA81E61}" presName="conn2-1" presStyleLbl="parChTrans1D2" presStyleIdx="1" presStyleCnt="2"/>
      <dgm:spPr/>
    </dgm:pt>
    <dgm:pt modelId="{027E2C3A-8875-4EB7-9AB6-E0D5A0905609}" type="pres">
      <dgm:prSet presAssocID="{48369D74-EE2E-48B1-9712-E0F24EA81E61}" presName="connTx" presStyleLbl="parChTrans1D2" presStyleIdx="1" presStyleCnt="2"/>
      <dgm:spPr/>
    </dgm:pt>
    <dgm:pt modelId="{74DE7737-CD35-4E12-83ED-E9690658C897}" type="pres">
      <dgm:prSet presAssocID="{D33C36F0-454C-418C-A2D7-B9724D5DC391}" presName="root2" presStyleCnt="0"/>
      <dgm:spPr/>
    </dgm:pt>
    <dgm:pt modelId="{1B07ED6A-373F-49CB-828A-E4B8DB27FC89}" type="pres">
      <dgm:prSet presAssocID="{D33C36F0-454C-418C-A2D7-B9724D5DC391}" presName="LevelTwoTextNode" presStyleLbl="node2" presStyleIdx="1" presStyleCnt="2">
        <dgm:presLayoutVars>
          <dgm:chPref val="3"/>
        </dgm:presLayoutVars>
      </dgm:prSet>
      <dgm:spPr/>
      <dgm:t>
        <a:bodyPr/>
        <a:lstStyle/>
        <a:p>
          <a:endParaRPr lang="en-GB"/>
        </a:p>
      </dgm:t>
    </dgm:pt>
    <dgm:pt modelId="{0A84A899-8BDA-4BBB-A725-798217611C10}" type="pres">
      <dgm:prSet presAssocID="{D33C36F0-454C-418C-A2D7-B9724D5DC391}" presName="level3hierChild" presStyleCnt="0"/>
      <dgm:spPr/>
    </dgm:pt>
    <dgm:pt modelId="{335FC425-4F48-46F5-9427-864DC92DA886}" type="pres">
      <dgm:prSet presAssocID="{D5C46234-DF6A-47A4-BDF8-D981102069BA}" presName="conn2-1" presStyleLbl="parChTrans1D3" presStyleIdx="2" presStyleCnt="3"/>
      <dgm:spPr/>
    </dgm:pt>
    <dgm:pt modelId="{82969309-4AC1-4EEC-988D-4A704382581D}" type="pres">
      <dgm:prSet presAssocID="{D5C46234-DF6A-47A4-BDF8-D981102069BA}" presName="connTx" presStyleLbl="parChTrans1D3" presStyleIdx="2" presStyleCnt="3"/>
      <dgm:spPr/>
    </dgm:pt>
    <dgm:pt modelId="{4D7AD457-96AB-4A30-B976-2085178AEC66}" type="pres">
      <dgm:prSet presAssocID="{523E0C9B-C53C-4D7F-B9C6-483B4D5C72E8}" presName="root2" presStyleCnt="0"/>
      <dgm:spPr/>
    </dgm:pt>
    <dgm:pt modelId="{4C83C710-444A-463D-A1BB-4AF9358EE0B1}" type="pres">
      <dgm:prSet presAssocID="{523E0C9B-C53C-4D7F-B9C6-483B4D5C72E8}" presName="LevelTwoTextNode" presStyleLbl="node3" presStyleIdx="2" presStyleCnt="3">
        <dgm:presLayoutVars>
          <dgm:chPref val="3"/>
        </dgm:presLayoutVars>
      </dgm:prSet>
      <dgm:spPr/>
      <dgm:t>
        <a:bodyPr/>
        <a:lstStyle/>
        <a:p>
          <a:endParaRPr lang="en-GB"/>
        </a:p>
      </dgm:t>
    </dgm:pt>
    <dgm:pt modelId="{D42C6682-B372-4E22-937C-DCB09754AB33}" type="pres">
      <dgm:prSet presAssocID="{523E0C9B-C53C-4D7F-B9C6-483B4D5C72E8}" presName="level3hierChild" presStyleCnt="0"/>
      <dgm:spPr/>
    </dgm:pt>
    <dgm:pt modelId="{2F25D759-1E6A-4CA5-BBA4-E2E31D77A759}" type="pres">
      <dgm:prSet presAssocID="{DBBA03EC-2238-4B9D-9617-3D0B0DD84434}" presName="conn2-1" presStyleLbl="parChTrans1D4" presStyleIdx="4" presStyleCnt="6"/>
      <dgm:spPr/>
    </dgm:pt>
    <dgm:pt modelId="{E970E252-67F3-4A75-AB58-C35C8E20C9ED}" type="pres">
      <dgm:prSet presAssocID="{DBBA03EC-2238-4B9D-9617-3D0B0DD84434}" presName="connTx" presStyleLbl="parChTrans1D4" presStyleIdx="4" presStyleCnt="6"/>
      <dgm:spPr/>
    </dgm:pt>
    <dgm:pt modelId="{D0C3E9F9-06C7-48DB-83D3-C956B0318EEB}" type="pres">
      <dgm:prSet presAssocID="{1FBB5552-D437-42BF-BDAA-54BAACF9ED5D}" presName="root2" presStyleCnt="0"/>
      <dgm:spPr/>
    </dgm:pt>
    <dgm:pt modelId="{572F6E20-4F5B-4C88-8E98-9B756B7FA28E}" type="pres">
      <dgm:prSet presAssocID="{1FBB5552-D437-42BF-BDAA-54BAACF9ED5D}" presName="LevelTwoTextNode" presStyleLbl="node4" presStyleIdx="4" presStyleCnt="6">
        <dgm:presLayoutVars>
          <dgm:chPref val="3"/>
        </dgm:presLayoutVars>
      </dgm:prSet>
      <dgm:spPr/>
      <dgm:t>
        <a:bodyPr/>
        <a:lstStyle/>
        <a:p>
          <a:endParaRPr lang="en-GB"/>
        </a:p>
      </dgm:t>
    </dgm:pt>
    <dgm:pt modelId="{ECFE246F-F0F6-4F1F-AA5B-591B6577E1FF}" type="pres">
      <dgm:prSet presAssocID="{1FBB5552-D437-42BF-BDAA-54BAACF9ED5D}" presName="level3hierChild" presStyleCnt="0"/>
      <dgm:spPr/>
    </dgm:pt>
    <dgm:pt modelId="{373F3FF2-C755-4C64-8895-417C00C05246}" type="pres">
      <dgm:prSet presAssocID="{D64A8C26-3B09-4AD5-BC02-BBC4D91B3ECF}" presName="conn2-1" presStyleLbl="parChTrans1D4" presStyleIdx="5" presStyleCnt="6"/>
      <dgm:spPr/>
    </dgm:pt>
    <dgm:pt modelId="{2BA0B12E-7B30-4184-978D-7F4EDD3AC8B2}" type="pres">
      <dgm:prSet presAssocID="{D64A8C26-3B09-4AD5-BC02-BBC4D91B3ECF}" presName="connTx" presStyleLbl="parChTrans1D4" presStyleIdx="5" presStyleCnt="6"/>
      <dgm:spPr/>
    </dgm:pt>
    <dgm:pt modelId="{72DBCDF2-0747-426C-BEC6-8D064FCB0B9D}" type="pres">
      <dgm:prSet presAssocID="{BD6C6007-16AD-498D-AFCF-A94F6881A17A}" presName="root2" presStyleCnt="0"/>
      <dgm:spPr/>
    </dgm:pt>
    <dgm:pt modelId="{4C19C847-F6A8-4FC4-9688-6404EF2FC176}" type="pres">
      <dgm:prSet presAssocID="{BD6C6007-16AD-498D-AFCF-A94F6881A17A}" presName="LevelTwoTextNode" presStyleLbl="node4" presStyleIdx="5" presStyleCnt="6">
        <dgm:presLayoutVars>
          <dgm:chPref val="3"/>
        </dgm:presLayoutVars>
      </dgm:prSet>
      <dgm:spPr/>
    </dgm:pt>
    <dgm:pt modelId="{4323E52D-6C03-483D-98E9-7CFC698BCBBB}" type="pres">
      <dgm:prSet presAssocID="{BD6C6007-16AD-498D-AFCF-A94F6881A17A}" presName="level3hierChild" presStyleCnt="0"/>
      <dgm:spPr/>
    </dgm:pt>
  </dgm:ptLst>
  <dgm:cxnLst>
    <dgm:cxn modelId="{F3DD6717-6B83-4922-BE13-9C100AAB2B89}" type="presOf" srcId="{B8755AA5-7EEE-48D7-BC1F-B9EAA0843921}" destId="{231A1C34-525F-4244-8184-CEFEB792AD4A}" srcOrd="1" destOrd="0" presId="urn:microsoft.com/office/officeart/2005/8/layout/hierarchy2"/>
    <dgm:cxn modelId="{14DF02DF-D928-4FE5-9C97-DF1CE12B4E84}" srcId="{DCDB2B1F-8F38-4DDD-8DC9-C9FCD93FE831}" destId="{C1A7EA16-9653-4B1B-BC56-0281F8330EE0}" srcOrd="0" destOrd="0" parTransId="{74A60DFC-AD2F-4707-9816-7A2B883CD8AC}" sibTransId="{8A2F300C-75C0-428C-BA3C-D32CA4E5633C}"/>
    <dgm:cxn modelId="{0993D841-BC8C-4039-8D3C-9A408DF1349A}" type="presOf" srcId="{BD6C6007-16AD-498D-AFCF-A94F6881A17A}" destId="{4C19C847-F6A8-4FC4-9688-6404EF2FC176}" srcOrd="0" destOrd="0" presId="urn:microsoft.com/office/officeart/2005/8/layout/hierarchy2"/>
    <dgm:cxn modelId="{C7234041-2BDA-410B-9658-E1F7404A0005}" type="presOf" srcId="{9A96E733-7271-4B71-BD6D-EDE5331DB847}" destId="{D1CAF0C2-4F69-43C2-A876-DFF295F11A8C}" srcOrd="0" destOrd="0" presId="urn:microsoft.com/office/officeart/2005/8/layout/hierarchy2"/>
    <dgm:cxn modelId="{D8C6B0C6-F43B-41BA-A84A-EB6365BEB442}" type="presOf" srcId="{9C5A110D-EE7F-43F3-8112-89A1009B1CA6}" destId="{439300CC-62F8-477E-80E1-C0A4D7BDDB65}" srcOrd="1" destOrd="0" presId="urn:microsoft.com/office/officeart/2005/8/layout/hierarchy2"/>
    <dgm:cxn modelId="{F72CF039-0D0F-46DF-983D-68CEC49512E5}" type="presOf" srcId="{8524FC6A-921C-4B1C-B420-15FF65DD4EB4}" destId="{8A41C6E8-0B7E-45AD-BE6A-274204023102}" srcOrd="1" destOrd="0" presId="urn:microsoft.com/office/officeart/2005/8/layout/hierarchy2"/>
    <dgm:cxn modelId="{CD46BE88-E38B-4BCC-B662-E2B9F3B744E3}" type="presOf" srcId="{E8D07F25-A592-4F0F-A755-F2A252C011D0}" destId="{660D96E0-9362-4CAB-82D1-293ABA3DC38E}" srcOrd="0" destOrd="0" presId="urn:microsoft.com/office/officeart/2005/8/layout/hierarchy2"/>
    <dgm:cxn modelId="{32627297-113E-4B4F-BACE-8A74C80A7206}" srcId="{B5F9EFDA-AFEE-4D93-BE50-3DD4B7FC97C8}" destId="{D33C36F0-454C-418C-A2D7-B9724D5DC391}" srcOrd="0" destOrd="0" parTransId="{48369D74-EE2E-48B1-9712-E0F24EA81E61}" sibTransId="{66D1223B-AB20-4724-870C-4F9104707D1D}"/>
    <dgm:cxn modelId="{2762B2EE-079A-4924-8D1C-FE64B9FC86F0}" type="presOf" srcId="{9C5A110D-EE7F-43F3-8112-89A1009B1CA6}" destId="{CD8F16D1-B9AF-4D74-9472-821AD971C969}" srcOrd="0" destOrd="0" presId="urn:microsoft.com/office/officeart/2005/8/layout/hierarchy2"/>
    <dgm:cxn modelId="{FD625AE4-0334-49FC-A35D-4A55B0E7A7AD}" type="presOf" srcId="{A1BFC62B-929E-46C7-8646-D56A94F1B236}" destId="{250DF437-F97C-4BE1-8C8C-2C768BA8D45A}" srcOrd="0" destOrd="0" presId="urn:microsoft.com/office/officeart/2005/8/layout/hierarchy2"/>
    <dgm:cxn modelId="{F8455018-722E-4ABB-9016-66DC79753E80}" type="presOf" srcId="{DBBA03EC-2238-4B9D-9617-3D0B0DD84434}" destId="{E970E252-67F3-4A75-AB58-C35C8E20C9ED}" srcOrd="1" destOrd="0" presId="urn:microsoft.com/office/officeart/2005/8/layout/hierarchy2"/>
    <dgm:cxn modelId="{933C5D50-7C72-4C68-AEF2-BF1F5F591370}" type="presOf" srcId="{2BF2FD3C-E7F3-4CD2-B8F5-A7E61695E97D}" destId="{90261E05-8426-42B6-A8F9-AF294827570A}" srcOrd="0" destOrd="0" presId="urn:microsoft.com/office/officeart/2005/8/layout/hierarchy2"/>
    <dgm:cxn modelId="{E4A994A3-4F9E-462E-9B28-DAC5AC548C7C}" srcId="{A1BFC62B-929E-46C7-8646-D56A94F1B236}" destId="{2BF2FD3C-E7F3-4CD2-B8F5-A7E61695E97D}" srcOrd="1" destOrd="0" parTransId="{9C5A110D-EE7F-43F3-8112-89A1009B1CA6}" sibTransId="{1EC3673E-8DA6-46C4-A2FE-7034515D3B6F}"/>
    <dgm:cxn modelId="{35769CE6-B80F-4D31-8729-CE9FF43B13F9}" type="presOf" srcId="{D64A8C26-3B09-4AD5-BC02-BBC4D91B3ECF}" destId="{2BA0B12E-7B30-4184-978D-7F4EDD3AC8B2}" srcOrd="1" destOrd="0" presId="urn:microsoft.com/office/officeart/2005/8/layout/hierarchy2"/>
    <dgm:cxn modelId="{BD9909BA-299C-42FC-9A3B-79E4766FF061}" type="presOf" srcId="{D5C46234-DF6A-47A4-BDF8-D981102069BA}" destId="{335FC425-4F48-46F5-9427-864DC92DA886}" srcOrd="0" destOrd="0" presId="urn:microsoft.com/office/officeart/2005/8/layout/hierarchy2"/>
    <dgm:cxn modelId="{FC5A82CB-C3AA-4AFC-BF4A-C41EB0F1FF92}" type="presOf" srcId="{58492F7A-C3E1-4FBD-B8F3-2F955A66B522}" destId="{46682ED3-B790-4B95-B251-9EE1E9CFC227}" srcOrd="0" destOrd="0" presId="urn:microsoft.com/office/officeart/2005/8/layout/hierarchy2"/>
    <dgm:cxn modelId="{902C22AF-E98C-4A45-86A4-78BA3E045204}" srcId="{BC86DD20-514E-4B28-BDBB-D6A73A47F9CD}" destId="{DCDB2B1F-8F38-4DDD-8DC9-C9FCD93FE831}" srcOrd="0" destOrd="0" parTransId="{C79E4884-45B0-46BD-8E4E-D0F0CA3A7E05}" sibTransId="{1174C568-BCC7-4264-BEF2-6B4F5F26BDE5}"/>
    <dgm:cxn modelId="{EE2B3F07-4D64-4EBC-B8AB-24A8D1554549}" type="presOf" srcId="{74A60DFC-AD2F-4707-9816-7A2B883CD8AC}" destId="{453EF84D-BF35-4456-A967-C4919FBFDD5A}" srcOrd="0" destOrd="0" presId="urn:microsoft.com/office/officeart/2005/8/layout/hierarchy2"/>
    <dgm:cxn modelId="{DECBD2DA-3F2A-4114-ADE8-E518A8517A6D}" type="presOf" srcId="{B8755AA5-7EEE-48D7-BC1F-B9EAA0843921}" destId="{FC10435F-225C-47D5-8475-CCB4AE148E65}" srcOrd="0" destOrd="0" presId="urn:microsoft.com/office/officeart/2005/8/layout/hierarchy2"/>
    <dgm:cxn modelId="{AF5533F4-8A16-4FC3-9246-D6BF52C5A7A4}" type="presOf" srcId="{D33C36F0-454C-418C-A2D7-B9724D5DC391}" destId="{1B07ED6A-373F-49CB-828A-E4B8DB27FC89}" srcOrd="0" destOrd="0" presId="urn:microsoft.com/office/officeart/2005/8/layout/hierarchy2"/>
    <dgm:cxn modelId="{B98D1482-797A-4EFD-855D-616E8DD9C755}" type="presOf" srcId="{BC86DD20-514E-4B28-BDBB-D6A73A47F9CD}" destId="{CD1C8983-AB48-486E-B4A6-63691D2DEC41}" srcOrd="0" destOrd="0" presId="urn:microsoft.com/office/officeart/2005/8/layout/hierarchy2"/>
    <dgm:cxn modelId="{7DEDEB35-E5CA-4816-BADD-A3F3667A689E}" srcId="{25F1464D-1589-4640-91D8-3AD8AF4BFD04}" destId="{B5F9EFDA-AFEE-4D93-BE50-3DD4B7FC97C8}" srcOrd="1" destOrd="0" parTransId="{99DAFB9B-331D-424C-9FC3-18668DAD04BD}" sibTransId="{C217072E-4B47-4791-ACF5-A71E7403F419}"/>
    <dgm:cxn modelId="{8373CC2F-E9BB-404C-A550-B0C3618CB6EE}" type="presOf" srcId="{83AC105D-EB0A-473F-AE93-89D6890483BC}" destId="{67399873-5244-4DCD-BE81-39F0DDA71A86}" srcOrd="0" destOrd="0" presId="urn:microsoft.com/office/officeart/2005/8/layout/hierarchy2"/>
    <dgm:cxn modelId="{8904F4F1-EABF-4A17-A60B-CBFFECA661B4}" type="presOf" srcId="{B5F9EFDA-AFEE-4D93-BE50-3DD4B7FC97C8}" destId="{3311DBC8-23DE-4488-9523-5645123B881E}" srcOrd="0" destOrd="0" presId="urn:microsoft.com/office/officeart/2005/8/layout/hierarchy2"/>
    <dgm:cxn modelId="{AF36D92D-3B1C-4F93-89E2-535E5D189F62}" type="presOf" srcId="{74A60DFC-AD2F-4707-9816-7A2B883CD8AC}" destId="{08F56983-E45C-4EB7-8907-3950427435BA}" srcOrd="1" destOrd="0" presId="urn:microsoft.com/office/officeart/2005/8/layout/hierarchy2"/>
    <dgm:cxn modelId="{533F7245-FE52-440B-9924-F5BD420A1B38}" type="presOf" srcId="{48369D74-EE2E-48B1-9712-E0F24EA81E61}" destId="{027E2C3A-8875-4EB7-9AB6-E0D5A0905609}" srcOrd="1" destOrd="0" presId="urn:microsoft.com/office/officeart/2005/8/layout/hierarchy2"/>
    <dgm:cxn modelId="{F6238AE3-D64C-4942-8579-09F093DCED58}" type="presOf" srcId="{48369D74-EE2E-48B1-9712-E0F24EA81E61}" destId="{855CFE54-4105-4C7E-B3F7-FECADFD8793B}" srcOrd="0" destOrd="0" presId="urn:microsoft.com/office/officeart/2005/8/layout/hierarchy2"/>
    <dgm:cxn modelId="{F0446E4F-3A75-420E-AE77-785D4EEEEABD}" srcId="{523E0C9B-C53C-4D7F-B9C6-483B4D5C72E8}" destId="{1FBB5552-D437-42BF-BDAA-54BAACF9ED5D}" srcOrd="0" destOrd="0" parTransId="{DBBA03EC-2238-4B9D-9617-3D0B0DD84434}" sibTransId="{68769615-B8A5-4447-B12C-E7A189D73CED}"/>
    <dgm:cxn modelId="{650F5E2C-E79D-42DF-AF55-6256EA277FD1}" srcId="{C1A7EA16-9653-4B1B-BC56-0281F8330EE0}" destId="{58492F7A-C3E1-4FBD-B8F3-2F955A66B522}" srcOrd="1" destOrd="0" parTransId="{B8755AA5-7EEE-48D7-BC1F-B9EAA0843921}" sibTransId="{F1BAC7F9-6D19-4054-991B-BF56572341A8}"/>
    <dgm:cxn modelId="{0962F219-DBC8-4220-A095-1938CAB7246C}" type="presOf" srcId="{C1A7EA16-9653-4B1B-BC56-0281F8330EE0}" destId="{8B3E29AD-BAFB-4BC8-BDEF-FD9E43827791}" srcOrd="0" destOrd="0" presId="urn:microsoft.com/office/officeart/2005/8/layout/hierarchy2"/>
    <dgm:cxn modelId="{AC11491A-6A1B-44B8-B656-FE1A3FAD9989}" type="presOf" srcId="{C79E4884-45B0-46BD-8E4E-D0F0CA3A7E05}" destId="{EC924680-60DB-440B-B016-44A5EF09A64C}" srcOrd="0" destOrd="0" presId="urn:microsoft.com/office/officeart/2005/8/layout/hierarchy2"/>
    <dgm:cxn modelId="{92139D3F-0A61-467B-8BBE-074240432A66}" srcId="{25F1464D-1589-4640-91D8-3AD8AF4BFD04}" destId="{BC86DD20-514E-4B28-BDBB-D6A73A47F9CD}" srcOrd="0" destOrd="0" parTransId="{5ACB87DC-667D-454F-B571-151CFEA126EE}" sibTransId="{5D449547-EB01-4D13-B350-FE39797DB8A1}"/>
    <dgm:cxn modelId="{50860C29-7652-4FBC-A8E3-ED3837472B2E}" type="presOf" srcId="{D64A8C26-3B09-4AD5-BC02-BBC4D91B3ECF}" destId="{373F3FF2-C755-4C64-8895-417C00C05246}" srcOrd="0" destOrd="0" presId="urn:microsoft.com/office/officeart/2005/8/layout/hierarchy2"/>
    <dgm:cxn modelId="{65622AD4-DA1D-4E6F-A321-805BB5878194}" type="presOf" srcId="{D5C46234-DF6A-47A4-BDF8-D981102069BA}" destId="{82969309-4AC1-4EEC-988D-4A704382581D}" srcOrd="1" destOrd="0" presId="urn:microsoft.com/office/officeart/2005/8/layout/hierarchy2"/>
    <dgm:cxn modelId="{CC6759A4-1B54-4015-9E28-B358CFDB396E}" type="presOf" srcId="{523E0C9B-C53C-4D7F-B9C6-483B4D5C72E8}" destId="{4C83C710-444A-463D-A1BB-4AF9358EE0B1}" srcOrd="0" destOrd="0" presId="urn:microsoft.com/office/officeart/2005/8/layout/hierarchy2"/>
    <dgm:cxn modelId="{35C91CD5-9848-4A2C-8FA8-1510F710CE37}" type="presOf" srcId="{DCDB2B1F-8F38-4DDD-8DC9-C9FCD93FE831}" destId="{0396BD4C-67F6-4DFF-ABE5-FDE6E5C0C761}" srcOrd="0" destOrd="0" presId="urn:microsoft.com/office/officeart/2005/8/layout/hierarchy2"/>
    <dgm:cxn modelId="{F3A71AE7-E1FC-4C51-A832-C3F31D3C272E}" type="presOf" srcId="{8524FC6A-921C-4B1C-B420-15FF65DD4EB4}" destId="{F117947E-124C-4BA0-81CE-0ED0717754EE}" srcOrd="0" destOrd="0" presId="urn:microsoft.com/office/officeart/2005/8/layout/hierarchy2"/>
    <dgm:cxn modelId="{32DA4952-68ED-49EA-AAAB-AAE0A9CC1ACA}" srcId="{D33C36F0-454C-418C-A2D7-B9724D5DC391}" destId="{523E0C9B-C53C-4D7F-B9C6-483B4D5C72E8}" srcOrd="0" destOrd="0" parTransId="{D5C46234-DF6A-47A4-BDF8-D981102069BA}" sibTransId="{E8E40684-0B46-45B1-ADA6-9AA9E344C2E7}"/>
    <dgm:cxn modelId="{C041A28E-892F-454F-B34D-E8B759FD6BEE}" type="presOf" srcId="{1FBB5552-D437-42BF-BDAA-54BAACF9ED5D}" destId="{572F6E20-4F5B-4C88-8E98-9B756B7FA28E}" srcOrd="0" destOrd="0" presId="urn:microsoft.com/office/officeart/2005/8/layout/hierarchy2"/>
    <dgm:cxn modelId="{1BB33554-ECC3-40BA-9B3E-9E982B38505E}" type="presOf" srcId="{25F1464D-1589-4640-91D8-3AD8AF4BFD04}" destId="{6FF30A09-1C76-47D3-92E9-F22464D1802E}" srcOrd="0" destOrd="0" presId="urn:microsoft.com/office/officeart/2005/8/layout/hierarchy2"/>
    <dgm:cxn modelId="{B8EEF07C-1250-4B8D-9EBB-AF268D2233FD}" srcId="{DCDB2B1F-8F38-4DDD-8DC9-C9FCD93FE831}" destId="{A1BFC62B-929E-46C7-8646-D56A94F1B236}" srcOrd="1" destOrd="0" parTransId="{8524FC6A-921C-4B1C-B420-15FF65DD4EB4}" sibTransId="{DE7F721C-B35D-4A4F-A69E-9284119AEE78}"/>
    <dgm:cxn modelId="{24DE88BB-B564-4274-8E58-B368D8F81DB7}" type="presOf" srcId="{45E49DC9-6055-4262-B4A3-96952E8007FC}" destId="{4DE2B468-CE57-41ED-951E-79D36BB2D69F}" srcOrd="1" destOrd="0" presId="urn:microsoft.com/office/officeart/2005/8/layout/hierarchy2"/>
    <dgm:cxn modelId="{9D52CE94-2E01-4326-B926-E4C6D0790E2E}" type="presOf" srcId="{C79E4884-45B0-46BD-8E4E-D0F0CA3A7E05}" destId="{7DFE37CC-AF0F-4004-9328-6F8726EF0C42}" srcOrd="1" destOrd="0" presId="urn:microsoft.com/office/officeart/2005/8/layout/hierarchy2"/>
    <dgm:cxn modelId="{B07037B5-4A75-4219-98F7-918A0CC06EEE}" srcId="{523E0C9B-C53C-4D7F-B9C6-483B4D5C72E8}" destId="{BD6C6007-16AD-498D-AFCF-A94F6881A17A}" srcOrd="1" destOrd="0" parTransId="{D64A8C26-3B09-4AD5-BC02-BBC4D91B3ECF}" sibTransId="{1A4A8859-BF3F-485B-8DB6-48D6D6D2D82F}"/>
    <dgm:cxn modelId="{AFC600D3-2A57-408C-9C18-76E8230CC1D2}" type="presOf" srcId="{45E49DC9-6055-4262-B4A3-96952E8007FC}" destId="{245F6445-BF07-4C44-9AF2-EC12A5346D34}" srcOrd="0" destOrd="0" presId="urn:microsoft.com/office/officeart/2005/8/layout/hierarchy2"/>
    <dgm:cxn modelId="{C23D3EE7-F604-4A67-942D-11E00F96683A}" type="presOf" srcId="{9A96E733-7271-4B71-BD6D-EDE5331DB847}" destId="{A688BE1C-3074-425D-BE4E-7D6F456F0C33}" srcOrd="1" destOrd="0" presId="urn:microsoft.com/office/officeart/2005/8/layout/hierarchy2"/>
    <dgm:cxn modelId="{CE8C8B2F-0BF0-4178-BA54-38F7A8EC97C7}" srcId="{C1A7EA16-9653-4B1B-BC56-0281F8330EE0}" destId="{83AC105D-EB0A-473F-AE93-89D6890483BC}" srcOrd="0" destOrd="0" parTransId="{45E49DC9-6055-4262-B4A3-96952E8007FC}" sibTransId="{E6D2A021-3E54-4EE8-9333-8ADA56C78313}"/>
    <dgm:cxn modelId="{DE810A60-2F83-4CC0-8E42-D5E49830303D}" type="presOf" srcId="{DBBA03EC-2238-4B9D-9617-3D0B0DD84434}" destId="{2F25D759-1E6A-4CA5-BBA4-E2E31D77A759}" srcOrd="0" destOrd="0" presId="urn:microsoft.com/office/officeart/2005/8/layout/hierarchy2"/>
    <dgm:cxn modelId="{EC441B44-0BFA-4271-9C45-89F26B1B0B72}" srcId="{A1BFC62B-929E-46C7-8646-D56A94F1B236}" destId="{E8D07F25-A592-4F0F-A755-F2A252C011D0}" srcOrd="0" destOrd="0" parTransId="{9A96E733-7271-4B71-BD6D-EDE5331DB847}" sibTransId="{F571E60C-9C6F-4511-9B1B-83CA018A7C77}"/>
    <dgm:cxn modelId="{DFDB03B1-C587-4CEA-8816-F031045CE9E5}" type="presParOf" srcId="{6FF30A09-1C76-47D3-92E9-F22464D1802E}" destId="{8BF5B5C5-7762-43AF-935D-774F25BD1D59}" srcOrd="0" destOrd="0" presId="urn:microsoft.com/office/officeart/2005/8/layout/hierarchy2"/>
    <dgm:cxn modelId="{CD084AF3-A8D8-43A6-8D76-2CA5D6855728}" type="presParOf" srcId="{8BF5B5C5-7762-43AF-935D-774F25BD1D59}" destId="{CD1C8983-AB48-486E-B4A6-63691D2DEC41}" srcOrd="0" destOrd="0" presId="urn:microsoft.com/office/officeart/2005/8/layout/hierarchy2"/>
    <dgm:cxn modelId="{A7908E37-55DF-45E9-BC30-7446A66185DC}" type="presParOf" srcId="{8BF5B5C5-7762-43AF-935D-774F25BD1D59}" destId="{7E8BC61B-3C33-4152-9A42-D8A0D021F98B}" srcOrd="1" destOrd="0" presId="urn:microsoft.com/office/officeart/2005/8/layout/hierarchy2"/>
    <dgm:cxn modelId="{9235D838-D646-4E3A-A47F-03C2EE2483BB}" type="presParOf" srcId="{7E8BC61B-3C33-4152-9A42-D8A0D021F98B}" destId="{EC924680-60DB-440B-B016-44A5EF09A64C}" srcOrd="0" destOrd="0" presId="urn:microsoft.com/office/officeart/2005/8/layout/hierarchy2"/>
    <dgm:cxn modelId="{CB54F102-88C9-4CC3-81BC-7AD50E39C24D}" type="presParOf" srcId="{EC924680-60DB-440B-B016-44A5EF09A64C}" destId="{7DFE37CC-AF0F-4004-9328-6F8726EF0C42}" srcOrd="0" destOrd="0" presId="urn:microsoft.com/office/officeart/2005/8/layout/hierarchy2"/>
    <dgm:cxn modelId="{1FC3486C-328F-443B-80E4-530E86F05B34}" type="presParOf" srcId="{7E8BC61B-3C33-4152-9A42-D8A0D021F98B}" destId="{9D7A468A-DC51-40B3-A63C-243086329B72}" srcOrd="1" destOrd="0" presId="urn:microsoft.com/office/officeart/2005/8/layout/hierarchy2"/>
    <dgm:cxn modelId="{04DAD175-411C-4C67-B581-7586162738E7}" type="presParOf" srcId="{9D7A468A-DC51-40B3-A63C-243086329B72}" destId="{0396BD4C-67F6-4DFF-ABE5-FDE6E5C0C761}" srcOrd="0" destOrd="0" presId="urn:microsoft.com/office/officeart/2005/8/layout/hierarchy2"/>
    <dgm:cxn modelId="{2B73C916-4220-4178-A944-6DFDF37EDA44}" type="presParOf" srcId="{9D7A468A-DC51-40B3-A63C-243086329B72}" destId="{A6DF0E33-7FC4-4145-81BB-36136A54BD9B}" srcOrd="1" destOrd="0" presId="urn:microsoft.com/office/officeart/2005/8/layout/hierarchy2"/>
    <dgm:cxn modelId="{80356878-3330-44C1-9FB1-8C981F20A1CA}" type="presParOf" srcId="{A6DF0E33-7FC4-4145-81BB-36136A54BD9B}" destId="{453EF84D-BF35-4456-A967-C4919FBFDD5A}" srcOrd="0" destOrd="0" presId="urn:microsoft.com/office/officeart/2005/8/layout/hierarchy2"/>
    <dgm:cxn modelId="{550C761A-881D-4C7A-A708-ED8651A0639E}" type="presParOf" srcId="{453EF84D-BF35-4456-A967-C4919FBFDD5A}" destId="{08F56983-E45C-4EB7-8907-3950427435BA}" srcOrd="0" destOrd="0" presId="urn:microsoft.com/office/officeart/2005/8/layout/hierarchy2"/>
    <dgm:cxn modelId="{7082BA3C-9150-424B-A50E-7A1CDED65C04}" type="presParOf" srcId="{A6DF0E33-7FC4-4145-81BB-36136A54BD9B}" destId="{EBA23417-1966-4EC2-A7AF-0A80C8C13278}" srcOrd="1" destOrd="0" presId="urn:microsoft.com/office/officeart/2005/8/layout/hierarchy2"/>
    <dgm:cxn modelId="{9BC543EE-44FD-4558-9F8D-7354F3903E21}" type="presParOf" srcId="{EBA23417-1966-4EC2-A7AF-0A80C8C13278}" destId="{8B3E29AD-BAFB-4BC8-BDEF-FD9E43827791}" srcOrd="0" destOrd="0" presId="urn:microsoft.com/office/officeart/2005/8/layout/hierarchy2"/>
    <dgm:cxn modelId="{544310EF-EBBC-4A7F-BF00-69BE49005630}" type="presParOf" srcId="{EBA23417-1966-4EC2-A7AF-0A80C8C13278}" destId="{22AD71F5-3A25-4D9B-BD2C-EB41A61858F7}" srcOrd="1" destOrd="0" presId="urn:microsoft.com/office/officeart/2005/8/layout/hierarchy2"/>
    <dgm:cxn modelId="{A4A26D5E-87D8-4A43-84B8-629988F5FB2A}" type="presParOf" srcId="{22AD71F5-3A25-4D9B-BD2C-EB41A61858F7}" destId="{245F6445-BF07-4C44-9AF2-EC12A5346D34}" srcOrd="0" destOrd="0" presId="urn:microsoft.com/office/officeart/2005/8/layout/hierarchy2"/>
    <dgm:cxn modelId="{1E3A582B-6744-4006-BE20-3BF7FB208DFE}" type="presParOf" srcId="{245F6445-BF07-4C44-9AF2-EC12A5346D34}" destId="{4DE2B468-CE57-41ED-951E-79D36BB2D69F}" srcOrd="0" destOrd="0" presId="urn:microsoft.com/office/officeart/2005/8/layout/hierarchy2"/>
    <dgm:cxn modelId="{DDE753B3-8B07-49DA-B375-0E4355EF24D9}" type="presParOf" srcId="{22AD71F5-3A25-4D9B-BD2C-EB41A61858F7}" destId="{C17E7A0E-E62A-441A-A081-86C8A730210A}" srcOrd="1" destOrd="0" presId="urn:microsoft.com/office/officeart/2005/8/layout/hierarchy2"/>
    <dgm:cxn modelId="{0BD60502-5573-4E8B-969B-163E85E1B4F5}" type="presParOf" srcId="{C17E7A0E-E62A-441A-A081-86C8A730210A}" destId="{67399873-5244-4DCD-BE81-39F0DDA71A86}" srcOrd="0" destOrd="0" presId="urn:microsoft.com/office/officeart/2005/8/layout/hierarchy2"/>
    <dgm:cxn modelId="{06E799C8-49B7-4886-B996-C85D738EAE5D}" type="presParOf" srcId="{C17E7A0E-E62A-441A-A081-86C8A730210A}" destId="{2DA19C02-D43D-41D3-92FA-A331B716AD28}" srcOrd="1" destOrd="0" presId="urn:microsoft.com/office/officeart/2005/8/layout/hierarchy2"/>
    <dgm:cxn modelId="{C39F295C-0560-4C65-A0A1-AE2706AFFA98}" type="presParOf" srcId="{22AD71F5-3A25-4D9B-BD2C-EB41A61858F7}" destId="{FC10435F-225C-47D5-8475-CCB4AE148E65}" srcOrd="2" destOrd="0" presId="urn:microsoft.com/office/officeart/2005/8/layout/hierarchy2"/>
    <dgm:cxn modelId="{581CC908-ED27-4D3C-B998-D3FAD8470908}" type="presParOf" srcId="{FC10435F-225C-47D5-8475-CCB4AE148E65}" destId="{231A1C34-525F-4244-8184-CEFEB792AD4A}" srcOrd="0" destOrd="0" presId="urn:microsoft.com/office/officeart/2005/8/layout/hierarchy2"/>
    <dgm:cxn modelId="{B6B08BB3-EDA3-44EB-9F4E-F5A6A584B0ED}" type="presParOf" srcId="{22AD71F5-3A25-4D9B-BD2C-EB41A61858F7}" destId="{06ADC520-EBE5-4320-BC6E-CCA5D87CACA6}" srcOrd="3" destOrd="0" presId="urn:microsoft.com/office/officeart/2005/8/layout/hierarchy2"/>
    <dgm:cxn modelId="{CAECEE76-93D5-4914-B8F1-4D1345B824EA}" type="presParOf" srcId="{06ADC520-EBE5-4320-BC6E-CCA5D87CACA6}" destId="{46682ED3-B790-4B95-B251-9EE1E9CFC227}" srcOrd="0" destOrd="0" presId="urn:microsoft.com/office/officeart/2005/8/layout/hierarchy2"/>
    <dgm:cxn modelId="{CF477C8B-1368-444E-9BFC-2924B6DDA626}" type="presParOf" srcId="{06ADC520-EBE5-4320-BC6E-CCA5D87CACA6}" destId="{2122EE81-F7F7-49E5-B649-DB229EF4A76A}" srcOrd="1" destOrd="0" presId="urn:microsoft.com/office/officeart/2005/8/layout/hierarchy2"/>
    <dgm:cxn modelId="{71A95676-7AB6-4E35-8A6A-825B76865A29}" type="presParOf" srcId="{A6DF0E33-7FC4-4145-81BB-36136A54BD9B}" destId="{F117947E-124C-4BA0-81CE-0ED0717754EE}" srcOrd="2" destOrd="0" presId="urn:microsoft.com/office/officeart/2005/8/layout/hierarchy2"/>
    <dgm:cxn modelId="{C3FC59CE-B214-4996-9914-119DF0291B57}" type="presParOf" srcId="{F117947E-124C-4BA0-81CE-0ED0717754EE}" destId="{8A41C6E8-0B7E-45AD-BE6A-274204023102}" srcOrd="0" destOrd="0" presId="urn:microsoft.com/office/officeart/2005/8/layout/hierarchy2"/>
    <dgm:cxn modelId="{435E0535-14C4-4325-806E-439508F8736E}" type="presParOf" srcId="{A6DF0E33-7FC4-4145-81BB-36136A54BD9B}" destId="{28D7215D-E95C-4FFA-9A48-9569BCCDCB3C}" srcOrd="3" destOrd="0" presId="urn:microsoft.com/office/officeart/2005/8/layout/hierarchy2"/>
    <dgm:cxn modelId="{310B0499-A72A-4B34-A237-FFA6CA405E4A}" type="presParOf" srcId="{28D7215D-E95C-4FFA-9A48-9569BCCDCB3C}" destId="{250DF437-F97C-4BE1-8C8C-2C768BA8D45A}" srcOrd="0" destOrd="0" presId="urn:microsoft.com/office/officeart/2005/8/layout/hierarchy2"/>
    <dgm:cxn modelId="{B67D3237-B4A1-4AD0-9393-8D16C07CB8B8}" type="presParOf" srcId="{28D7215D-E95C-4FFA-9A48-9569BCCDCB3C}" destId="{1E3F9D04-D658-43EF-BE16-A038C4BEA3EC}" srcOrd="1" destOrd="0" presId="urn:microsoft.com/office/officeart/2005/8/layout/hierarchy2"/>
    <dgm:cxn modelId="{675FC70A-4DC0-440F-87DA-AAE506513B76}" type="presParOf" srcId="{1E3F9D04-D658-43EF-BE16-A038C4BEA3EC}" destId="{D1CAF0C2-4F69-43C2-A876-DFF295F11A8C}" srcOrd="0" destOrd="0" presId="urn:microsoft.com/office/officeart/2005/8/layout/hierarchy2"/>
    <dgm:cxn modelId="{BE6ED0AF-333E-4A78-85C3-989EA4CE9254}" type="presParOf" srcId="{D1CAF0C2-4F69-43C2-A876-DFF295F11A8C}" destId="{A688BE1C-3074-425D-BE4E-7D6F456F0C33}" srcOrd="0" destOrd="0" presId="urn:microsoft.com/office/officeart/2005/8/layout/hierarchy2"/>
    <dgm:cxn modelId="{9CA839F8-EBEA-4BB9-879F-4EB274BA5B89}" type="presParOf" srcId="{1E3F9D04-D658-43EF-BE16-A038C4BEA3EC}" destId="{63C9417B-1EE2-4118-BA49-C98F3603F2C2}" srcOrd="1" destOrd="0" presId="urn:microsoft.com/office/officeart/2005/8/layout/hierarchy2"/>
    <dgm:cxn modelId="{F0BB8929-2FD2-4B3C-9F22-468AE9B68952}" type="presParOf" srcId="{63C9417B-1EE2-4118-BA49-C98F3603F2C2}" destId="{660D96E0-9362-4CAB-82D1-293ABA3DC38E}" srcOrd="0" destOrd="0" presId="urn:microsoft.com/office/officeart/2005/8/layout/hierarchy2"/>
    <dgm:cxn modelId="{C922B723-6DE7-4169-9DA7-F4CD1FDF7A4F}" type="presParOf" srcId="{63C9417B-1EE2-4118-BA49-C98F3603F2C2}" destId="{42360324-76E1-4E9A-8640-4D68B9CE55A4}" srcOrd="1" destOrd="0" presId="urn:microsoft.com/office/officeart/2005/8/layout/hierarchy2"/>
    <dgm:cxn modelId="{583B7469-F92A-4122-A407-594B8AA188C3}" type="presParOf" srcId="{1E3F9D04-D658-43EF-BE16-A038C4BEA3EC}" destId="{CD8F16D1-B9AF-4D74-9472-821AD971C969}" srcOrd="2" destOrd="0" presId="urn:microsoft.com/office/officeart/2005/8/layout/hierarchy2"/>
    <dgm:cxn modelId="{947FCEA1-E06A-4622-A643-04D2F334FD79}" type="presParOf" srcId="{CD8F16D1-B9AF-4D74-9472-821AD971C969}" destId="{439300CC-62F8-477E-80E1-C0A4D7BDDB65}" srcOrd="0" destOrd="0" presId="urn:microsoft.com/office/officeart/2005/8/layout/hierarchy2"/>
    <dgm:cxn modelId="{7AFC2866-A909-449B-B64D-308F2AF98FB1}" type="presParOf" srcId="{1E3F9D04-D658-43EF-BE16-A038C4BEA3EC}" destId="{D82373F5-2E1C-4BE6-BAD8-9E3F6B907CDE}" srcOrd="3" destOrd="0" presId="urn:microsoft.com/office/officeart/2005/8/layout/hierarchy2"/>
    <dgm:cxn modelId="{68D529EE-F34A-4E2F-B17B-9135A7BF80BC}" type="presParOf" srcId="{D82373F5-2E1C-4BE6-BAD8-9E3F6B907CDE}" destId="{90261E05-8426-42B6-A8F9-AF294827570A}" srcOrd="0" destOrd="0" presId="urn:microsoft.com/office/officeart/2005/8/layout/hierarchy2"/>
    <dgm:cxn modelId="{CCA74437-AD34-4F4B-A299-871178ED662B}" type="presParOf" srcId="{D82373F5-2E1C-4BE6-BAD8-9E3F6B907CDE}" destId="{61569A69-8F7E-4F6D-8764-BC90921F5E16}" srcOrd="1" destOrd="0" presId="urn:microsoft.com/office/officeart/2005/8/layout/hierarchy2"/>
    <dgm:cxn modelId="{5768A4C0-6BFA-4E16-AED7-412D7ADB1685}" type="presParOf" srcId="{6FF30A09-1C76-47D3-92E9-F22464D1802E}" destId="{2B87DFF3-FC8B-4E46-AF3F-4316FF3BD13A}" srcOrd="1" destOrd="0" presId="urn:microsoft.com/office/officeart/2005/8/layout/hierarchy2"/>
    <dgm:cxn modelId="{6A0D0264-8D77-4A13-9260-CDE3DABB5D60}" type="presParOf" srcId="{2B87DFF3-FC8B-4E46-AF3F-4316FF3BD13A}" destId="{3311DBC8-23DE-4488-9523-5645123B881E}" srcOrd="0" destOrd="0" presId="urn:microsoft.com/office/officeart/2005/8/layout/hierarchy2"/>
    <dgm:cxn modelId="{3D1265C9-8C93-4A1F-88C7-C5FF6AC951D5}" type="presParOf" srcId="{2B87DFF3-FC8B-4E46-AF3F-4316FF3BD13A}" destId="{1ACE6BD8-3461-4A72-9297-AEB6E2452204}" srcOrd="1" destOrd="0" presId="urn:microsoft.com/office/officeart/2005/8/layout/hierarchy2"/>
    <dgm:cxn modelId="{55CCF445-CF12-47ED-BAF5-71D72EEFA65C}" type="presParOf" srcId="{1ACE6BD8-3461-4A72-9297-AEB6E2452204}" destId="{855CFE54-4105-4C7E-B3F7-FECADFD8793B}" srcOrd="0" destOrd="0" presId="urn:microsoft.com/office/officeart/2005/8/layout/hierarchy2"/>
    <dgm:cxn modelId="{59AD7B2B-55E8-4620-9B95-7510735483EE}" type="presParOf" srcId="{855CFE54-4105-4C7E-B3F7-FECADFD8793B}" destId="{027E2C3A-8875-4EB7-9AB6-E0D5A0905609}" srcOrd="0" destOrd="0" presId="urn:microsoft.com/office/officeart/2005/8/layout/hierarchy2"/>
    <dgm:cxn modelId="{68B693FF-F026-4ECA-B45A-51BD240A145A}" type="presParOf" srcId="{1ACE6BD8-3461-4A72-9297-AEB6E2452204}" destId="{74DE7737-CD35-4E12-83ED-E9690658C897}" srcOrd="1" destOrd="0" presId="urn:microsoft.com/office/officeart/2005/8/layout/hierarchy2"/>
    <dgm:cxn modelId="{0C0D4372-2109-44BF-A5D2-13B5AE85FBEA}" type="presParOf" srcId="{74DE7737-CD35-4E12-83ED-E9690658C897}" destId="{1B07ED6A-373F-49CB-828A-E4B8DB27FC89}" srcOrd="0" destOrd="0" presId="urn:microsoft.com/office/officeart/2005/8/layout/hierarchy2"/>
    <dgm:cxn modelId="{79617ACC-A673-49D5-A25E-E5A1C088050A}" type="presParOf" srcId="{74DE7737-CD35-4E12-83ED-E9690658C897}" destId="{0A84A899-8BDA-4BBB-A725-798217611C10}" srcOrd="1" destOrd="0" presId="urn:microsoft.com/office/officeart/2005/8/layout/hierarchy2"/>
    <dgm:cxn modelId="{C7A01875-AB1C-4A12-AEB1-1599E301EA71}" type="presParOf" srcId="{0A84A899-8BDA-4BBB-A725-798217611C10}" destId="{335FC425-4F48-46F5-9427-864DC92DA886}" srcOrd="0" destOrd="0" presId="urn:microsoft.com/office/officeart/2005/8/layout/hierarchy2"/>
    <dgm:cxn modelId="{0B95A06A-4D47-4559-923C-A8F9953C44C3}" type="presParOf" srcId="{335FC425-4F48-46F5-9427-864DC92DA886}" destId="{82969309-4AC1-4EEC-988D-4A704382581D}" srcOrd="0" destOrd="0" presId="urn:microsoft.com/office/officeart/2005/8/layout/hierarchy2"/>
    <dgm:cxn modelId="{81B3B955-75BB-43EC-BEA2-00C8DB855CB5}" type="presParOf" srcId="{0A84A899-8BDA-4BBB-A725-798217611C10}" destId="{4D7AD457-96AB-4A30-B976-2085178AEC66}" srcOrd="1" destOrd="0" presId="urn:microsoft.com/office/officeart/2005/8/layout/hierarchy2"/>
    <dgm:cxn modelId="{6F6EF352-210F-4F61-8C78-E25452D5638F}" type="presParOf" srcId="{4D7AD457-96AB-4A30-B976-2085178AEC66}" destId="{4C83C710-444A-463D-A1BB-4AF9358EE0B1}" srcOrd="0" destOrd="0" presId="urn:microsoft.com/office/officeart/2005/8/layout/hierarchy2"/>
    <dgm:cxn modelId="{753D685F-9358-45E8-A441-5E57E2040AB5}" type="presParOf" srcId="{4D7AD457-96AB-4A30-B976-2085178AEC66}" destId="{D42C6682-B372-4E22-937C-DCB09754AB33}" srcOrd="1" destOrd="0" presId="urn:microsoft.com/office/officeart/2005/8/layout/hierarchy2"/>
    <dgm:cxn modelId="{248283B0-7901-4474-9902-26C988C00A3D}" type="presParOf" srcId="{D42C6682-B372-4E22-937C-DCB09754AB33}" destId="{2F25D759-1E6A-4CA5-BBA4-E2E31D77A759}" srcOrd="0" destOrd="0" presId="urn:microsoft.com/office/officeart/2005/8/layout/hierarchy2"/>
    <dgm:cxn modelId="{66AFE75E-D422-4D9C-932E-E5D3D4D65CC6}" type="presParOf" srcId="{2F25D759-1E6A-4CA5-BBA4-E2E31D77A759}" destId="{E970E252-67F3-4A75-AB58-C35C8E20C9ED}" srcOrd="0" destOrd="0" presId="urn:microsoft.com/office/officeart/2005/8/layout/hierarchy2"/>
    <dgm:cxn modelId="{067A979B-2163-4E78-A796-1294D30151CB}" type="presParOf" srcId="{D42C6682-B372-4E22-937C-DCB09754AB33}" destId="{D0C3E9F9-06C7-48DB-83D3-C956B0318EEB}" srcOrd="1" destOrd="0" presId="urn:microsoft.com/office/officeart/2005/8/layout/hierarchy2"/>
    <dgm:cxn modelId="{67CD51BB-C316-4CA9-BD47-39C10589D426}" type="presParOf" srcId="{D0C3E9F9-06C7-48DB-83D3-C956B0318EEB}" destId="{572F6E20-4F5B-4C88-8E98-9B756B7FA28E}" srcOrd="0" destOrd="0" presId="urn:microsoft.com/office/officeart/2005/8/layout/hierarchy2"/>
    <dgm:cxn modelId="{F279DACA-BB0A-4826-90B6-716FFF18BE71}" type="presParOf" srcId="{D0C3E9F9-06C7-48DB-83D3-C956B0318EEB}" destId="{ECFE246F-F0F6-4F1F-AA5B-591B6577E1FF}" srcOrd="1" destOrd="0" presId="urn:microsoft.com/office/officeart/2005/8/layout/hierarchy2"/>
    <dgm:cxn modelId="{1652D28E-C993-4966-B825-F120C9A99FA8}" type="presParOf" srcId="{D42C6682-B372-4E22-937C-DCB09754AB33}" destId="{373F3FF2-C755-4C64-8895-417C00C05246}" srcOrd="2" destOrd="0" presId="urn:microsoft.com/office/officeart/2005/8/layout/hierarchy2"/>
    <dgm:cxn modelId="{7964C329-4801-4781-A74B-74377FB8A2B4}" type="presParOf" srcId="{373F3FF2-C755-4C64-8895-417C00C05246}" destId="{2BA0B12E-7B30-4184-978D-7F4EDD3AC8B2}" srcOrd="0" destOrd="0" presId="urn:microsoft.com/office/officeart/2005/8/layout/hierarchy2"/>
    <dgm:cxn modelId="{6039C201-D8DB-4D2A-A7E1-E91AD1F23CC3}" type="presParOf" srcId="{D42C6682-B372-4E22-937C-DCB09754AB33}" destId="{72DBCDF2-0747-426C-BEC6-8D064FCB0B9D}" srcOrd="3" destOrd="0" presId="urn:microsoft.com/office/officeart/2005/8/layout/hierarchy2"/>
    <dgm:cxn modelId="{D3A88D1B-1840-4CE5-AABE-3E9D8BD690DE}" type="presParOf" srcId="{72DBCDF2-0747-426C-BEC6-8D064FCB0B9D}" destId="{4C19C847-F6A8-4FC4-9688-6404EF2FC176}" srcOrd="0" destOrd="0" presId="urn:microsoft.com/office/officeart/2005/8/layout/hierarchy2"/>
    <dgm:cxn modelId="{F86AFE74-9197-493B-A4A0-60AC243C1961}" type="presParOf" srcId="{72DBCDF2-0747-426C-BEC6-8D064FCB0B9D}" destId="{4323E52D-6C03-483D-98E9-7CFC698BCBBB}"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EBD6F15-BF49-4F7B-BA14-B746B1CFDB29}" type="doc">
      <dgm:prSet loTypeId="urn:microsoft.com/office/officeart/2005/8/layout/default#1" loCatId="list" qsTypeId="urn:microsoft.com/office/officeart/2005/8/quickstyle/simple5" qsCatId="simple" csTypeId="urn:microsoft.com/office/officeart/2005/8/colors/colorful1#1" csCatId="colorful" phldr="1"/>
      <dgm:spPr/>
      <dgm:t>
        <a:bodyPr/>
        <a:lstStyle/>
        <a:p>
          <a:endParaRPr lang="en-US"/>
        </a:p>
      </dgm:t>
    </dgm:pt>
    <dgm:pt modelId="{63532685-B0D3-49AA-A43C-BF55A1D882B8}">
      <dgm:prSet phldrT="[Text]" custT="1">
        <dgm:style>
          <a:lnRef idx="0">
            <a:schemeClr val="accent2"/>
          </a:lnRef>
          <a:fillRef idx="3">
            <a:schemeClr val="accent2"/>
          </a:fillRef>
          <a:effectRef idx="3">
            <a:schemeClr val="accent2"/>
          </a:effectRef>
          <a:fontRef idx="minor">
            <a:schemeClr val="lt1"/>
          </a:fontRef>
        </dgm:style>
      </dgm:prSet>
      <dgm:spPr>
        <a:solidFill>
          <a:srgbClr val="0070C0"/>
        </a:solidFill>
      </dgm:spPr>
      <dgm:t>
        <a:bodyPr anchor="t"/>
        <a:lstStyle/>
        <a:p>
          <a:pPr algn="l"/>
          <a:r>
            <a:rPr lang="en-US" sz="1800" b="1" dirty="0" smtClean="0"/>
            <a:t>Core</a:t>
          </a:r>
          <a:endParaRPr lang="en-US" sz="1800" b="1" dirty="0"/>
        </a:p>
      </dgm:t>
    </dgm:pt>
    <dgm:pt modelId="{4A21A0EC-0E64-4BAA-B565-73D54AF7C47C}" type="parTrans" cxnId="{3A4EF74C-3203-41A3-9070-6365F2D0F399}">
      <dgm:prSet/>
      <dgm:spPr/>
      <dgm:t>
        <a:bodyPr/>
        <a:lstStyle/>
        <a:p>
          <a:endParaRPr lang="en-US"/>
        </a:p>
      </dgm:t>
    </dgm:pt>
    <dgm:pt modelId="{A3C443A8-5165-491D-9D14-AA6FC9F7A345}" type="sibTrans" cxnId="{3A4EF74C-3203-41A3-9070-6365F2D0F399}">
      <dgm:prSet/>
      <dgm:spPr/>
      <dgm:t>
        <a:bodyPr/>
        <a:lstStyle/>
        <a:p>
          <a:endParaRPr lang="en-US"/>
        </a:p>
      </dgm:t>
    </dgm:pt>
    <dgm:pt modelId="{A37962A2-5A89-48CE-AE63-9BA77F5EE724}">
      <dgm:prSet phldrT="[Text]" custT="1">
        <dgm:style>
          <a:lnRef idx="0">
            <a:schemeClr val="accent3"/>
          </a:lnRef>
          <a:fillRef idx="3">
            <a:schemeClr val="accent3"/>
          </a:fillRef>
          <a:effectRef idx="3">
            <a:schemeClr val="accent3"/>
          </a:effectRef>
          <a:fontRef idx="minor">
            <a:schemeClr val="lt1"/>
          </a:fontRef>
        </dgm:style>
      </dgm:prSet>
      <dgm:spPr>
        <a:solidFill>
          <a:srgbClr val="FF0000"/>
        </a:solidFill>
      </dgm:spPr>
      <dgm:t>
        <a:bodyPr anchor="t"/>
        <a:lstStyle/>
        <a:p>
          <a:pPr algn="l"/>
          <a:r>
            <a:rPr lang="en-US" sz="1800" b="1" dirty="0" smtClean="0">
              <a:solidFill>
                <a:srgbClr val="FFFF00"/>
              </a:solidFill>
              <a:effectLst>
                <a:outerShdw blurRad="38100" dist="38100" dir="2700000" algn="tl">
                  <a:srgbClr val="000000">
                    <a:alpha val="43137"/>
                  </a:srgbClr>
                </a:outerShdw>
              </a:effectLst>
            </a:rPr>
            <a:t>Non-Core</a:t>
          </a:r>
          <a:endParaRPr lang="en-US" sz="1800" b="1" dirty="0">
            <a:solidFill>
              <a:srgbClr val="FFFF00"/>
            </a:solidFill>
            <a:effectLst>
              <a:outerShdw blurRad="38100" dist="38100" dir="2700000" algn="tl">
                <a:srgbClr val="000000">
                  <a:alpha val="43137"/>
                </a:srgbClr>
              </a:outerShdw>
            </a:effectLst>
          </a:endParaRPr>
        </a:p>
      </dgm:t>
    </dgm:pt>
    <dgm:pt modelId="{D998C47B-F937-479C-96EB-D53E04D58457}" type="parTrans" cxnId="{58EF4AD4-FCCF-4FE6-AF9B-759B6EDFBEB4}">
      <dgm:prSet/>
      <dgm:spPr/>
      <dgm:t>
        <a:bodyPr/>
        <a:lstStyle/>
        <a:p>
          <a:endParaRPr lang="en-US"/>
        </a:p>
      </dgm:t>
    </dgm:pt>
    <dgm:pt modelId="{6A2227B7-37D9-48BA-BAE4-2C3CFE85EBFE}" type="sibTrans" cxnId="{58EF4AD4-FCCF-4FE6-AF9B-759B6EDFBEB4}">
      <dgm:prSet/>
      <dgm:spPr/>
      <dgm:t>
        <a:bodyPr/>
        <a:lstStyle/>
        <a:p>
          <a:endParaRPr lang="en-US"/>
        </a:p>
      </dgm:t>
    </dgm:pt>
    <dgm:pt modelId="{8E73D137-12B1-4906-836C-62348D98E4B9}">
      <dgm:prSet phldrT="[Text]" custT="1">
        <dgm:style>
          <a:lnRef idx="0">
            <a:schemeClr val="accent6"/>
          </a:lnRef>
          <a:fillRef idx="3">
            <a:schemeClr val="accent6"/>
          </a:fillRef>
          <a:effectRef idx="3">
            <a:schemeClr val="accent6"/>
          </a:effectRef>
          <a:fontRef idx="minor">
            <a:schemeClr val="lt1"/>
          </a:fontRef>
        </dgm:style>
      </dgm:prSet>
      <dgm:spPr>
        <a:solidFill>
          <a:srgbClr val="00B050"/>
        </a:solidFill>
      </dgm:spPr>
      <dgm:t>
        <a:bodyPr anchor="t"/>
        <a:lstStyle/>
        <a:p>
          <a:pPr algn="l"/>
          <a:r>
            <a:rPr lang="en-US" sz="1800" b="1" dirty="0" smtClean="0"/>
            <a:t>Required - GCP Compliance</a:t>
          </a:r>
          <a:endParaRPr lang="en-US" sz="1800" b="1" dirty="0"/>
        </a:p>
      </dgm:t>
    </dgm:pt>
    <dgm:pt modelId="{B3FF5317-DF11-47AA-9F8E-98813F48C5D8}" type="parTrans" cxnId="{AB73E222-B00E-49F0-AFA9-9DC2BFE23B60}">
      <dgm:prSet/>
      <dgm:spPr/>
      <dgm:t>
        <a:bodyPr/>
        <a:lstStyle/>
        <a:p>
          <a:endParaRPr lang="en-US"/>
        </a:p>
      </dgm:t>
    </dgm:pt>
    <dgm:pt modelId="{90FC4DA3-08A1-4B93-BABC-E787B35B2D52}" type="sibTrans" cxnId="{AB73E222-B00E-49F0-AFA9-9DC2BFE23B60}">
      <dgm:prSet/>
      <dgm:spPr/>
      <dgm:t>
        <a:bodyPr/>
        <a:lstStyle/>
        <a:p>
          <a:endParaRPr lang="en-US"/>
        </a:p>
      </dgm:t>
    </dgm:pt>
    <dgm:pt modelId="{F56B3871-DC2E-46FB-9E36-66B96BC50F8D}">
      <dgm:prSet phldrT="[Text]" custT="1">
        <dgm:style>
          <a:lnRef idx="0">
            <a:schemeClr val="accent1"/>
          </a:lnRef>
          <a:fillRef idx="3">
            <a:schemeClr val="accent1"/>
          </a:fillRef>
          <a:effectRef idx="3">
            <a:schemeClr val="accent1"/>
          </a:effectRef>
          <a:fontRef idx="minor">
            <a:schemeClr val="lt1"/>
          </a:fontRef>
        </dgm:style>
      </dgm:prSet>
      <dgm:spPr>
        <a:solidFill>
          <a:srgbClr val="7030A0"/>
        </a:solidFill>
      </dgm:spPr>
      <dgm:t>
        <a:bodyPr anchor="t"/>
        <a:lstStyle/>
        <a:p>
          <a:pPr algn="l"/>
          <a:r>
            <a:rPr lang="en-US" sz="1800" b="1" dirty="0" smtClean="0"/>
            <a:t>Standard Procedures </a:t>
          </a:r>
          <a:endParaRPr lang="en-US" sz="1800" b="1" dirty="0"/>
        </a:p>
      </dgm:t>
    </dgm:pt>
    <dgm:pt modelId="{474BE3E8-8091-4CC8-8467-97722DC08154}" type="parTrans" cxnId="{0762FB76-7011-4A01-ADEC-764331693328}">
      <dgm:prSet/>
      <dgm:spPr/>
      <dgm:t>
        <a:bodyPr/>
        <a:lstStyle/>
        <a:p>
          <a:endParaRPr lang="en-US"/>
        </a:p>
      </dgm:t>
    </dgm:pt>
    <dgm:pt modelId="{61231DB5-9AD8-4008-96C2-917C7C461141}" type="sibTrans" cxnId="{0762FB76-7011-4A01-ADEC-764331693328}">
      <dgm:prSet/>
      <dgm:spPr/>
      <dgm:t>
        <a:bodyPr/>
        <a:lstStyle/>
        <a:p>
          <a:endParaRPr lang="en-US"/>
        </a:p>
      </dgm:t>
    </dgm:pt>
    <dgm:pt modelId="{75F1B8E5-979C-4510-BDD8-E6B3412BBEF5}">
      <dgm:prSet phldrT="[Text]" custT="1">
        <dgm:style>
          <a:lnRef idx="0">
            <a:schemeClr val="accent2"/>
          </a:lnRef>
          <a:fillRef idx="3">
            <a:schemeClr val="accent2"/>
          </a:fillRef>
          <a:effectRef idx="3">
            <a:schemeClr val="accent2"/>
          </a:effectRef>
          <a:fontRef idx="minor">
            <a:schemeClr val="lt1"/>
          </a:fontRef>
        </dgm:style>
      </dgm:prSet>
      <dgm:spPr>
        <a:solidFill>
          <a:srgbClr val="0070C0"/>
        </a:solidFill>
      </dgm:spPr>
      <dgm:t>
        <a:bodyPr/>
        <a:lstStyle/>
        <a:p>
          <a:pPr algn="l"/>
          <a:r>
            <a:rPr lang="en-US" sz="1600" b="1" dirty="0" smtClean="0"/>
            <a:t>Procedures supporting primary and/or secondary objectives</a:t>
          </a:r>
          <a:endParaRPr lang="en-US" sz="1600" b="1" dirty="0"/>
        </a:p>
      </dgm:t>
    </dgm:pt>
    <dgm:pt modelId="{7AA862D1-1A47-4889-8F5D-A90D0BFD1562}" type="parTrans" cxnId="{80461AE5-BF45-40DB-8D77-38604ECBD678}">
      <dgm:prSet/>
      <dgm:spPr/>
      <dgm:t>
        <a:bodyPr/>
        <a:lstStyle/>
        <a:p>
          <a:endParaRPr lang="en-US"/>
        </a:p>
      </dgm:t>
    </dgm:pt>
    <dgm:pt modelId="{2E610F07-D9E9-4136-BB33-192B01F7EBEC}" type="sibTrans" cxnId="{80461AE5-BF45-40DB-8D77-38604ECBD678}">
      <dgm:prSet/>
      <dgm:spPr/>
      <dgm:t>
        <a:bodyPr/>
        <a:lstStyle/>
        <a:p>
          <a:endParaRPr lang="en-US"/>
        </a:p>
      </dgm:t>
    </dgm:pt>
    <dgm:pt modelId="{C6050481-B896-4F31-A30D-0060876C4D57}">
      <dgm:prSet custT="1">
        <dgm:style>
          <a:lnRef idx="0">
            <a:schemeClr val="accent2"/>
          </a:lnRef>
          <a:fillRef idx="3">
            <a:schemeClr val="accent2"/>
          </a:fillRef>
          <a:effectRef idx="3">
            <a:schemeClr val="accent2"/>
          </a:effectRef>
          <a:fontRef idx="minor">
            <a:schemeClr val="lt1"/>
          </a:fontRef>
        </dgm:style>
      </dgm:prSet>
      <dgm:spPr>
        <a:solidFill>
          <a:srgbClr val="0070C0"/>
        </a:solidFill>
      </dgm:spPr>
      <dgm:t>
        <a:bodyPr/>
        <a:lstStyle/>
        <a:p>
          <a:r>
            <a:rPr lang="en-US" sz="1600" b="1" dirty="0" smtClean="0"/>
            <a:t>Procedures supporting primary, *key* secondary and safety endpoints</a:t>
          </a:r>
          <a:endParaRPr lang="en-US" sz="1600" b="1" dirty="0"/>
        </a:p>
      </dgm:t>
    </dgm:pt>
    <dgm:pt modelId="{57E5D5FB-EFDD-476B-A2AF-81BD549AF8D6}" type="parTrans" cxnId="{B4A3F862-7CB0-485A-AC1E-6967DA95E503}">
      <dgm:prSet/>
      <dgm:spPr/>
      <dgm:t>
        <a:bodyPr/>
        <a:lstStyle/>
        <a:p>
          <a:endParaRPr lang="en-US"/>
        </a:p>
      </dgm:t>
    </dgm:pt>
    <dgm:pt modelId="{9C2BA9AA-9B64-4AC5-9C49-5D849FA901C5}" type="sibTrans" cxnId="{B4A3F862-7CB0-485A-AC1E-6967DA95E503}">
      <dgm:prSet/>
      <dgm:spPr/>
      <dgm:t>
        <a:bodyPr/>
        <a:lstStyle/>
        <a:p>
          <a:endParaRPr lang="en-US"/>
        </a:p>
      </dgm:t>
    </dgm:pt>
    <dgm:pt modelId="{EF581BEA-3889-4825-8450-874770572BAA}">
      <dgm:prSet phldrT="[Text]" custT="1">
        <dgm:style>
          <a:lnRef idx="0">
            <a:schemeClr val="accent3"/>
          </a:lnRef>
          <a:fillRef idx="3">
            <a:schemeClr val="accent3"/>
          </a:fillRef>
          <a:effectRef idx="3">
            <a:schemeClr val="accent3"/>
          </a:effectRef>
          <a:fontRef idx="minor">
            <a:schemeClr val="lt1"/>
          </a:fontRef>
        </dgm:style>
      </dgm:prSet>
      <dgm:spPr>
        <a:solidFill>
          <a:srgbClr val="FF0000"/>
        </a:solidFill>
      </dgm:spPr>
      <dgm:t>
        <a:bodyPr anchor="t"/>
        <a:lstStyle/>
        <a:p>
          <a:pPr algn="l"/>
          <a:r>
            <a:rPr lang="en-US" sz="1300" b="1" dirty="0" smtClean="0">
              <a:solidFill>
                <a:srgbClr val="FFFF00"/>
              </a:solidFill>
              <a:effectLst>
                <a:outerShdw blurRad="38100" dist="38100" dir="2700000" algn="tl">
                  <a:srgbClr val="000000">
                    <a:alpha val="43137"/>
                  </a:srgbClr>
                </a:outerShdw>
              </a:effectLst>
            </a:rPr>
            <a:t>Procedures supporting tertiary and exploratory objectives and endpoints</a:t>
          </a:r>
          <a:endParaRPr lang="en-US" sz="1300" b="1" dirty="0">
            <a:solidFill>
              <a:srgbClr val="FFFF00"/>
            </a:solidFill>
            <a:effectLst>
              <a:outerShdw blurRad="38100" dist="38100" dir="2700000" algn="tl">
                <a:srgbClr val="000000">
                  <a:alpha val="43137"/>
                </a:srgbClr>
              </a:outerShdw>
            </a:effectLst>
          </a:endParaRPr>
        </a:p>
      </dgm:t>
    </dgm:pt>
    <dgm:pt modelId="{8517CF80-1636-499F-8A7C-F1251C6A670A}" type="parTrans" cxnId="{A1C43D35-9FE2-4998-BB0A-64447292BCBC}">
      <dgm:prSet/>
      <dgm:spPr/>
      <dgm:t>
        <a:bodyPr/>
        <a:lstStyle/>
        <a:p>
          <a:endParaRPr lang="en-US"/>
        </a:p>
      </dgm:t>
    </dgm:pt>
    <dgm:pt modelId="{3170DE2C-15D1-4274-B9CF-0D7501FAFA9B}" type="sibTrans" cxnId="{A1C43D35-9FE2-4998-BB0A-64447292BCBC}">
      <dgm:prSet/>
      <dgm:spPr/>
      <dgm:t>
        <a:bodyPr/>
        <a:lstStyle/>
        <a:p>
          <a:endParaRPr lang="en-US"/>
        </a:p>
      </dgm:t>
    </dgm:pt>
    <dgm:pt modelId="{64E0155E-2A74-458E-8A61-804DBBB6F8DE}">
      <dgm:prSet phldrT="[Text]" custT="1">
        <dgm:style>
          <a:lnRef idx="0">
            <a:schemeClr val="accent3"/>
          </a:lnRef>
          <a:fillRef idx="3">
            <a:schemeClr val="accent3"/>
          </a:fillRef>
          <a:effectRef idx="3">
            <a:schemeClr val="accent3"/>
          </a:effectRef>
          <a:fontRef idx="minor">
            <a:schemeClr val="lt1"/>
          </a:fontRef>
        </dgm:style>
      </dgm:prSet>
      <dgm:spPr>
        <a:solidFill>
          <a:srgbClr val="FF0000"/>
        </a:solidFill>
      </dgm:spPr>
      <dgm:t>
        <a:bodyPr anchor="t"/>
        <a:lstStyle/>
        <a:p>
          <a:pPr algn="l"/>
          <a:r>
            <a:rPr lang="en-US" sz="1300" b="1" dirty="0" smtClean="0">
              <a:solidFill>
                <a:srgbClr val="FFFF00"/>
              </a:solidFill>
              <a:effectLst>
                <a:outerShdw blurRad="38100" dist="38100" dir="2700000" algn="tl">
                  <a:srgbClr val="000000">
                    <a:alpha val="43137"/>
                  </a:srgbClr>
                </a:outerShdw>
              </a:effectLst>
            </a:rPr>
            <a:t>Procedures supporting *supportive* secondary and exploratory endpoints</a:t>
          </a:r>
          <a:endParaRPr lang="en-US" sz="1300" b="1" dirty="0">
            <a:solidFill>
              <a:srgbClr val="FFFF00"/>
            </a:solidFill>
            <a:effectLst>
              <a:outerShdw blurRad="38100" dist="38100" dir="2700000" algn="tl">
                <a:srgbClr val="000000">
                  <a:alpha val="43137"/>
                </a:srgbClr>
              </a:outerShdw>
            </a:effectLst>
          </a:endParaRPr>
        </a:p>
      </dgm:t>
    </dgm:pt>
    <dgm:pt modelId="{B6C1AC59-7E92-41D2-A890-F46BE4C6DA17}" type="parTrans" cxnId="{0B313DCE-9A0C-4A6D-824C-2ADABB23501E}">
      <dgm:prSet/>
      <dgm:spPr/>
      <dgm:t>
        <a:bodyPr/>
        <a:lstStyle/>
        <a:p>
          <a:endParaRPr lang="en-US"/>
        </a:p>
      </dgm:t>
    </dgm:pt>
    <dgm:pt modelId="{AEC257D7-3BA2-4FE1-A946-F8A722C3EA17}" type="sibTrans" cxnId="{0B313DCE-9A0C-4A6D-824C-2ADABB23501E}">
      <dgm:prSet/>
      <dgm:spPr/>
      <dgm:t>
        <a:bodyPr/>
        <a:lstStyle/>
        <a:p>
          <a:endParaRPr lang="en-US"/>
        </a:p>
      </dgm:t>
    </dgm:pt>
    <dgm:pt modelId="{57DD21C3-0A4B-44C5-A5C0-E97EBD1ABBEE}">
      <dgm:prSet phldrT="[Text]" custT="1">
        <dgm:style>
          <a:lnRef idx="0">
            <a:schemeClr val="accent3"/>
          </a:lnRef>
          <a:fillRef idx="3">
            <a:schemeClr val="accent3"/>
          </a:fillRef>
          <a:effectRef idx="3">
            <a:schemeClr val="accent3"/>
          </a:effectRef>
          <a:fontRef idx="minor">
            <a:schemeClr val="lt1"/>
          </a:fontRef>
        </dgm:style>
      </dgm:prSet>
      <dgm:spPr>
        <a:solidFill>
          <a:srgbClr val="FF0000"/>
        </a:solidFill>
      </dgm:spPr>
      <dgm:t>
        <a:bodyPr anchor="t"/>
        <a:lstStyle/>
        <a:p>
          <a:pPr algn="l"/>
          <a:r>
            <a:rPr lang="en-US" sz="1300" b="1" dirty="0" smtClean="0">
              <a:solidFill>
                <a:srgbClr val="FFFF00"/>
              </a:solidFill>
              <a:effectLst>
                <a:outerShdw blurRad="38100" dist="38100" dir="2700000" algn="tl">
                  <a:srgbClr val="000000">
                    <a:alpha val="43137"/>
                  </a:srgbClr>
                </a:outerShdw>
              </a:effectLst>
            </a:rPr>
            <a:t>Safety and efficacy procedures that are not included as an endpoint or objective</a:t>
          </a:r>
          <a:endParaRPr lang="en-US" sz="1300" b="1" dirty="0">
            <a:solidFill>
              <a:srgbClr val="FFFF00"/>
            </a:solidFill>
            <a:effectLst>
              <a:outerShdw blurRad="38100" dist="38100" dir="2700000" algn="tl">
                <a:srgbClr val="000000">
                  <a:alpha val="43137"/>
                </a:srgbClr>
              </a:outerShdw>
            </a:effectLst>
          </a:endParaRPr>
        </a:p>
      </dgm:t>
    </dgm:pt>
    <dgm:pt modelId="{56409095-1CBC-4EE5-8F71-91758C521C90}" type="parTrans" cxnId="{29006BE6-8D5C-4EDA-A06C-71831D1A72FD}">
      <dgm:prSet/>
      <dgm:spPr/>
      <dgm:t>
        <a:bodyPr/>
        <a:lstStyle/>
        <a:p>
          <a:endParaRPr lang="en-US"/>
        </a:p>
      </dgm:t>
    </dgm:pt>
    <dgm:pt modelId="{9B483629-3FEA-4BBE-9181-2D4C606B99CB}" type="sibTrans" cxnId="{29006BE6-8D5C-4EDA-A06C-71831D1A72FD}">
      <dgm:prSet/>
      <dgm:spPr/>
      <dgm:t>
        <a:bodyPr/>
        <a:lstStyle/>
        <a:p>
          <a:endParaRPr lang="en-US"/>
        </a:p>
      </dgm:t>
    </dgm:pt>
    <dgm:pt modelId="{E7B90F16-9D40-4FE9-A99E-53D05B303AE3}">
      <dgm:prSet phldrT="[Text]" custT="1">
        <dgm:style>
          <a:lnRef idx="0">
            <a:schemeClr val="accent6"/>
          </a:lnRef>
          <a:fillRef idx="3">
            <a:schemeClr val="accent6"/>
          </a:fillRef>
          <a:effectRef idx="3">
            <a:schemeClr val="accent6"/>
          </a:effectRef>
          <a:fontRef idx="minor">
            <a:schemeClr val="lt1"/>
          </a:fontRef>
        </dgm:style>
      </dgm:prSet>
      <dgm:spPr>
        <a:solidFill>
          <a:srgbClr val="00B050"/>
        </a:solidFill>
      </dgm:spPr>
      <dgm:t>
        <a:bodyPr/>
        <a:lstStyle/>
        <a:p>
          <a:pPr algn="l"/>
          <a:r>
            <a:rPr lang="en-US" sz="1600" b="1" dirty="0" smtClean="0"/>
            <a:t>Screening requirements</a:t>
          </a:r>
          <a:endParaRPr lang="en-US" sz="1600" b="1" dirty="0"/>
        </a:p>
      </dgm:t>
    </dgm:pt>
    <dgm:pt modelId="{FAC9A915-A6CF-4321-AE05-ED3DD0171922}" type="parTrans" cxnId="{51F8C0A1-C9FF-487F-9B2C-BA012E65E390}">
      <dgm:prSet/>
      <dgm:spPr/>
      <dgm:t>
        <a:bodyPr/>
        <a:lstStyle/>
        <a:p>
          <a:endParaRPr lang="en-US"/>
        </a:p>
      </dgm:t>
    </dgm:pt>
    <dgm:pt modelId="{F3DCA584-C351-4752-95A5-55AECB36B7B1}" type="sibTrans" cxnId="{51F8C0A1-C9FF-487F-9B2C-BA012E65E390}">
      <dgm:prSet/>
      <dgm:spPr/>
      <dgm:t>
        <a:bodyPr/>
        <a:lstStyle/>
        <a:p>
          <a:endParaRPr lang="en-US"/>
        </a:p>
      </dgm:t>
    </dgm:pt>
    <dgm:pt modelId="{AAA61437-6C1A-4B74-A6CB-0C800AB83C26}">
      <dgm:prSet custT="1">
        <dgm:style>
          <a:lnRef idx="0">
            <a:schemeClr val="accent6"/>
          </a:lnRef>
          <a:fillRef idx="3">
            <a:schemeClr val="accent6"/>
          </a:fillRef>
          <a:effectRef idx="3">
            <a:schemeClr val="accent6"/>
          </a:effectRef>
          <a:fontRef idx="minor">
            <a:schemeClr val="lt1"/>
          </a:fontRef>
        </dgm:style>
      </dgm:prSet>
      <dgm:spPr>
        <a:solidFill>
          <a:srgbClr val="00B050"/>
        </a:solidFill>
      </dgm:spPr>
      <dgm:t>
        <a:bodyPr/>
        <a:lstStyle/>
        <a:p>
          <a:r>
            <a:rPr lang="en-US" sz="1600" b="1" dirty="0" smtClean="0"/>
            <a:t>Drug dispensing (compliance)</a:t>
          </a:r>
          <a:endParaRPr lang="en-US" sz="1600" b="1" dirty="0"/>
        </a:p>
      </dgm:t>
    </dgm:pt>
    <dgm:pt modelId="{FC629182-9311-47BB-9D30-79995B29BF94}" type="parTrans" cxnId="{2F2A5BCE-63E9-46A2-AA40-C4EB9378101A}">
      <dgm:prSet/>
      <dgm:spPr/>
      <dgm:t>
        <a:bodyPr/>
        <a:lstStyle/>
        <a:p>
          <a:endParaRPr lang="en-US"/>
        </a:p>
      </dgm:t>
    </dgm:pt>
    <dgm:pt modelId="{088B4811-068A-46BA-8DE1-5CEFBE3F08C9}" type="sibTrans" cxnId="{2F2A5BCE-63E9-46A2-AA40-C4EB9378101A}">
      <dgm:prSet/>
      <dgm:spPr/>
      <dgm:t>
        <a:bodyPr/>
        <a:lstStyle/>
        <a:p>
          <a:endParaRPr lang="en-US"/>
        </a:p>
      </dgm:t>
    </dgm:pt>
    <dgm:pt modelId="{5F32585F-7511-40E8-8525-FB50A859EE66}">
      <dgm:prSet phldrT="[Text]" custT="1">
        <dgm:style>
          <a:lnRef idx="0">
            <a:schemeClr val="accent3"/>
          </a:lnRef>
          <a:fillRef idx="3">
            <a:schemeClr val="accent3"/>
          </a:fillRef>
          <a:effectRef idx="3">
            <a:schemeClr val="accent3"/>
          </a:effectRef>
          <a:fontRef idx="minor">
            <a:schemeClr val="lt1"/>
          </a:fontRef>
        </dgm:style>
      </dgm:prSet>
      <dgm:spPr>
        <a:solidFill>
          <a:srgbClr val="FF0000"/>
        </a:solidFill>
      </dgm:spPr>
      <dgm:t>
        <a:bodyPr anchor="t"/>
        <a:lstStyle/>
        <a:p>
          <a:pPr algn="l"/>
          <a:r>
            <a:rPr lang="en-US" sz="1300" b="1" dirty="0" smtClean="0">
              <a:solidFill>
                <a:srgbClr val="FFFF00"/>
              </a:solidFill>
              <a:effectLst>
                <a:outerShdw blurRad="38100" dist="38100" dir="2700000" algn="tl">
                  <a:srgbClr val="000000">
                    <a:alpha val="43137"/>
                  </a:srgbClr>
                </a:outerShdw>
              </a:effectLst>
            </a:rPr>
            <a:t>Procedures not tied to an endpoint or objective</a:t>
          </a:r>
          <a:endParaRPr lang="en-US" sz="1300" b="1" dirty="0">
            <a:solidFill>
              <a:srgbClr val="FFFF00"/>
            </a:solidFill>
            <a:effectLst>
              <a:outerShdw blurRad="38100" dist="38100" dir="2700000" algn="tl">
                <a:srgbClr val="000000">
                  <a:alpha val="43137"/>
                </a:srgbClr>
              </a:outerShdw>
            </a:effectLst>
          </a:endParaRPr>
        </a:p>
      </dgm:t>
    </dgm:pt>
    <dgm:pt modelId="{484E4783-F14D-430A-AC31-0FC786E52E14}" type="parTrans" cxnId="{C37DAFD2-BF31-4FE3-9959-69C284F845CB}">
      <dgm:prSet/>
      <dgm:spPr/>
      <dgm:t>
        <a:bodyPr/>
        <a:lstStyle/>
        <a:p>
          <a:endParaRPr lang="en-US"/>
        </a:p>
      </dgm:t>
    </dgm:pt>
    <dgm:pt modelId="{8EE7D2C8-0311-40E1-8154-3E26E06F75D9}" type="sibTrans" cxnId="{C37DAFD2-BF31-4FE3-9959-69C284F845CB}">
      <dgm:prSet/>
      <dgm:spPr/>
      <dgm:t>
        <a:bodyPr/>
        <a:lstStyle/>
        <a:p>
          <a:endParaRPr lang="en-US"/>
        </a:p>
      </dgm:t>
    </dgm:pt>
    <dgm:pt modelId="{46194F82-AC5A-AC47-B084-2E28372780DA}">
      <dgm:prSet phldrT="[Text]" custT="1">
        <dgm:style>
          <a:lnRef idx="0">
            <a:schemeClr val="accent6"/>
          </a:lnRef>
          <a:fillRef idx="3">
            <a:schemeClr val="accent6"/>
          </a:fillRef>
          <a:effectRef idx="3">
            <a:schemeClr val="accent6"/>
          </a:effectRef>
          <a:fontRef idx="minor">
            <a:schemeClr val="lt1"/>
          </a:fontRef>
        </dgm:style>
      </dgm:prSet>
      <dgm:spPr>
        <a:solidFill>
          <a:srgbClr val="00B050"/>
        </a:solidFill>
      </dgm:spPr>
      <dgm:t>
        <a:bodyPr/>
        <a:lstStyle/>
        <a:p>
          <a:pPr algn="l"/>
          <a:r>
            <a:rPr lang="en-US" sz="1600" b="1" dirty="0" smtClean="0"/>
            <a:t>Informed Consent</a:t>
          </a:r>
          <a:endParaRPr lang="en-US" sz="1600" b="1" dirty="0"/>
        </a:p>
      </dgm:t>
    </dgm:pt>
    <dgm:pt modelId="{E645E679-EF93-434A-889F-7B8DC595B4B7}" type="parTrans" cxnId="{9FFF1EAA-A1AF-ED42-A22E-7D17D75AB47D}">
      <dgm:prSet/>
      <dgm:spPr/>
      <dgm:t>
        <a:bodyPr/>
        <a:lstStyle/>
        <a:p>
          <a:endParaRPr lang="en-US"/>
        </a:p>
      </dgm:t>
    </dgm:pt>
    <dgm:pt modelId="{FCB1E63B-7391-3147-9453-9DBBDB3E2F5E}" type="sibTrans" cxnId="{9FFF1EAA-A1AF-ED42-A22E-7D17D75AB47D}">
      <dgm:prSet/>
      <dgm:spPr/>
      <dgm:t>
        <a:bodyPr/>
        <a:lstStyle/>
        <a:p>
          <a:endParaRPr lang="en-US"/>
        </a:p>
      </dgm:t>
    </dgm:pt>
    <dgm:pt modelId="{29678160-FEA1-4A0F-A7D5-325AFB1ECDFE}">
      <dgm:prSet phldrT="[Text]" custT="1">
        <dgm:style>
          <a:lnRef idx="0">
            <a:schemeClr val="accent1"/>
          </a:lnRef>
          <a:fillRef idx="3">
            <a:schemeClr val="accent1"/>
          </a:fillRef>
          <a:effectRef idx="3">
            <a:schemeClr val="accent1"/>
          </a:effectRef>
          <a:fontRef idx="minor">
            <a:schemeClr val="lt1"/>
          </a:fontRef>
        </dgm:style>
      </dgm:prSet>
      <dgm:spPr>
        <a:solidFill>
          <a:srgbClr val="7030A0"/>
        </a:solidFill>
      </dgm:spPr>
      <dgm:t>
        <a:bodyPr/>
        <a:lstStyle/>
        <a:p>
          <a:pPr algn="l"/>
          <a:r>
            <a:rPr lang="en-US" sz="1600" b="1" dirty="0" smtClean="0"/>
            <a:t>Performed in all trials: </a:t>
          </a:r>
          <a:r>
            <a:rPr lang="en-US" sz="1600" b="1" dirty="0" err="1" smtClean="0"/>
            <a:t>concommitant</a:t>
          </a:r>
          <a:r>
            <a:rPr lang="en-US" sz="1600" b="1" dirty="0" smtClean="0"/>
            <a:t> medications, demographics, adverse event assessment etc..</a:t>
          </a:r>
          <a:r>
            <a:rPr lang="en-US" sz="1200" b="1" dirty="0" smtClean="0"/>
            <a:t>.</a:t>
          </a:r>
          <a:endParaRPr lang="en-US" sz="1200" b="1" dirty="0"/>
        </a:p>
      </dgm:t>
    </dgm:pt>
    <dgm:pt modelId="{06FFB429-691A-4FA8-821D-6C45342EB5DF}" type="sibTrans" cxnId="{44203AE1-050C-423B-94ED-6ACD82EF5315}">
      <dgm:prSet/>
      <dgm:spPr/>
      <dgm:t>
        <a:bodyPr/>
        <a:lstStyle/>
        <a:p>
          <a:endParaRPr lang="en-US"/>
        </a:p>
      </dgm:t>
    </dgm:pt>
    <dgm:pt modelId="{D6379825-FFA0-464E-84BF-3C558F1FC501}" type="parTrans" cxnId="{44203AE1-050C-423B-94ED-6ACD82EF5315}">
      <dgm:prSet/>
      <dgm:spPr/>
      <dgm:t>
        <a:bodyPr/>
        <a:lstStyle/>
        <a:p>
          <a:endParaRPr lang="en-US"/>
        </a:p>
      </dgm:t>
    </dgm:pt>
    <dgm:pt modelId="{97888A5E-7A3B-447B-836B-3D76A85E1C54}" type="pres">
      <dgm:prSet presAssocID="{4EBD6F15-BF49-4F7B-BA14-B746B1CFDB29}" presName="diagram" presStyleCnt="0">
        <dgm:presLayoutVars>
          <dgm:dir/>
          <dgm:resizeHandles val="exact"/>
        </dgm:presLayoutVars>
      </dgm:prSet>
      <dgm:spPr/>
      <dgm:t>
        <a:bodyPr/>
        <a:lstStyle/>
        <a:p>
          <a:endParaRPr lang="en-US"/>
        </a:p>
      </dgm:t>
    </dgm:pt>
    <dgm:pt modelId="{D25DF58B-3411-47F2-BB63-17EC06172110}" type="pres">
      <dgm:prSet presAssocID="{63532685-B0D3-49AA-A43C-BF55A1D882B8}" presName="node" presStyleLbl="node1" presStyleIdx="0" presStyleCnt="4" custScaleY="87874">
        <dgm:presLayoutVars>
          <dgm:bulletEnabled val="1"/>
        </dgm:presLayoutVars>
      </dgm:prSet>
      <dgm:spPr/>
      <dgm:t>
        <a:bodyPr/>
        <a:lstStyle/>
        <a:p>
          <a:endParaRPr lang="en-US"/>
        </a:p>
      </dgm:t>
    </dgm:pt>
    <dgm:pt modelId="{F101453E-141E-43EC-843F-891B8046B792}" type="pres">
      <dgm:prSet presAssocID="{A3C443A8-5165-491D-9D14-AA6FC9F7A345}" presName="sibTrans" presStyleCnt="0"/>
      <dgm:spPr/>
    </dgm:pt>
    <dgm:pt modelId="{34F6A839-D8E9-4A4E-86FD-FA267114E2DB}" type="pres">
      <dgm:prSet presAssocID="{A37962A2-5A89-48CE-AE63-9BA77F5EE724}" presName="node" presStyleLbl="node1" presStyleIdx="1" presStyleCnt="4" custScaleY="80838">
        <dgm:presLayoutVars>
          <dgm:bulletEnabled val="1"/>
        </dgm:presLayoutVars>
      </dgm:prSet>
      <dgm:spPr/>
      <dgm:t>
        <a:bodyPr/>
        <a:lstStyle/>
        <a:p>
          <a:endParaRPr lang="en-US"/>
        </a:p>
      </dgm:t>
    </dgm:pt>
    <dgm:pt modelId="{02F47D30-3F23-45CE-9393-F52BC09C844B}" type="pres">
      <dgm:prSet presAssocID="{6A2227B7-37D9-48BA-BAE4-2C3CFE85EBFE}" presName="sibTrans" presStyleCnt="0"/>
      <dgm:spPr/>
    </dgm:pt>
    <dgm:pt modelId="{14B562F3-6E02-48BD-918F-AC12F45EA42F}" type="pres">
      <dgm:prSet presAssocID="{8E73D137-12B1-4906-836C-62348D98E4B9}" presName="node" presStyleLbl="node1" presStyleIdx="2" presStyleCnt="4" custScaleY="70091" custLinFactNeighborX="-106" custLinFactNeighborY="68">
        <dgm:presLayoutVars>
          <dgm:bulletEnabled val="1"/>
        </dgm:presLayoutVars>
      </dgm:prSet>
      <dgm:spPr/>
      <dgm:t>
        <a:bodyPr/>
        <a:lstStyle/>
        <a:p>
          <a:endParaRPr lang="en-US"/>
        </a:p>
      </dgm:t>
    </dgm:pt>
    <dgm:pt modelId="{02D4F09E-6222-4C23-81DB-4BECF3145ADA}" type="pres">
      <dgm:prSet presAssocID="{90FC4DA3-08A1-4B93-BABC-E787B35B2D52}" presName="sibTrans" presStyleCnt="0"/>
      <dgm:spPr/>
    </dgm:pt>
    <dgm:pt modelId="{93ED19A4-383B-49AB-BB10-50C931952C57}" type="pres">
      <dgm:prSet presAssocID="{F56B3871-DC2E-46FB-9E36-66B96BC50F8D}" presName="node" presStyleLbl="node1" presStyleIdx="3" presStyleCnt="4" custScaleY="63018">
        <dgm:presLayoutVars>
          <dgm:bulletEnabled val="1"/>
        </dgm:presLayoutVars>
      </dgm:prSet>
      <dgm:spPr/>
      <dgm:t>
        <a:bodyPr/>
        <a:lstStyle/>
        <a:p>
          <a:endParaRPr lang="en-US"/>
        </a:p>
      </dgm:t>
    </dgm:pt>
  </dgm:ptLst>
  <dgm:cxnLst>
    <dgm:cxn modelId="{2F2A5BCE-63E9-46A2-AA40-C4EB9378101A}" srcId="{8E73D137-12B1-4906-836C-62348D98E4B9}" destId="{AAA61437-6C1A-4B74-A6CB-0C800AB83C26}" srcOrd="2" destOrd="0" parTransId="{FC629182-9311-47BB-9D30-79995B29BF94}" sibTransId="{088B4811-068A-46BA-8DE1-5CEFBE3F08C9}"/>
    <dgm:cxn modelId="{A1C43D35-9FE2-4998-BB0A-64447292BCBC}" srcId="{A37962A2-5A89-48CE-AE63-9BA77F5EE724}" destId="{EF581BEA-3889-4825-8450-874770572BAA}" srcOrd="0" destOrd="0" parTransId="{8517CF80-1636-499F-8A7C-F1251C6A670A}" sibTransId="{3170DE2C-15D1-4274-B9CF-0D7501FAFA9B}"/>
    <dgm:cxn modelId="{6F4B8019-E1C6-4C5D-B720-D462634A687E}" type="presOf" srcId="{F56B3871-DC2E-46FB-9E36-66B96BC50F8D}" destId="{93ED19A4-383B-49AB-BB10-50C931952C57}" srcOrd="0" destOrd="0" presId="urn:microsoft.com/office/officeart/2005/8/layout/default#1"/>
    <dgm:cxn modelId="{1FE62486-43C5-4E84-AB68-A9ED251FF626}" type="presOf" srcId="{C6050481-B896-4F31-A30D-0060876C4D57}" destId="{D25DF58B-3411-47F2-BB63-17EC06172110}" srcOrd="0" destOrd="2" presId="urn:microsoft.com/office/officeart/2005/8/layout/default#1"/>
    <dgm:cxn modelId="{109A3844-C5C6-4ACB-B1D1-FE1F8BCA6906}" type="presOf" srcId="{8E73D137-12B1-4906-836C-62348D98E4B9}" destId="{14B562F3-6E02-48BD-918F-AC12F45EA42F}" srcOrd="0" destOrd="0" presId="urn:microsoft.com/office/officeart/2005/8/layout/default#1"/>
    <dgm:cxn modelId="{AB73E222-B00E-49F0-AFA9-9DC2BFE23B60}" srcId="{4EBD6F15-BF49-4F7B-BA14-B746B1CFDB29}" destId="{8E73D137-12B1-4906-836C-62348D98E4B9}" srcOrd="2" destOrd="0" parTransId="{B3FF5317-DF11-47AA-9F8E-98813F48C5D8}" sibTransId="{90FC4DA3-08A1-4B93-BABC-E787B35B2D52}"/>
    <dgm:cxn modelId="{D650E331-CF25-48CE-A05A-0BE519D47A70}" type="presOf" srcId="{57DD21C3-0A4B-44C5-A5C0-E97EBD1ABBEE}" destId="{34F6A839-D8E9-4A4E-86FD-FA267114E2DB}" srcOrd="0" destOrd="3" presId="urn:microsoft.com/office/officeart/2005/8/layout/default#1"/>
    <dgm:cxn modelId="{44203AE1-050C-423B-94ED-6ACD82EF5315}" srcId="{F56B3871-DC2E-46FB-9E36-66B96BC50F8D}" destId="{29678160-FEA1-4A0F-A7D5-325AFB1ECDFE}" srcOrd="0" destOrd="0" parTransId="{D6379825-FFA0-464E-84BF-3C558F1FC501}" sibTransId="{06FFB429-691A-4FA8-821D-6C45342EB5DF}"/>
    <dgm:cxn modelId="{51F8C0A1-C9FF-487F-9B2C-BA012E65E390}" srcId="{8E73D137-12B1-4906-836C-62348D98E4B9}" destId="{E7B90F16-9D40-4FE9-A99E-53D05B303AE3}" srcOrd="0" destOrd="0" parTransId="{FAC9A915-A6CF-4321-AE05-ED3DD0171922}" sibTransId="{F3DCA584-C351-4752-95A5-55AECB36B7B1}"/>
    <dgm:cxn modelId="{985522BA-33B5-4AD8-8847-0277C37A24DC}" type="presOf" srcId="{EF581BEA-3889-4825-8450-874770572BAA}" destId="{34F6A839-D8E9-4A4E-86FD-FA267114E2DB}" srcOrd="0" destOrd="1" presId="urn:microsoft.com/office/officeart/2005/8/layout/default#1"/>
    <dgm:cxn modelId="{9FFF1EAA-A1AF-ED42-A22E-7D17D75AB47D}" srcId="{8E73D137-12B1-4906-836C-62348D98E4B9}" destId="{46194F82-AC5A-AC47-B084-2E28372780DA}" srcOrd="1" destOrd="0" parTransId="{E645E679-EF93-434A-889F-7B8DC595B4B7}" sibTransId="{FCB1E63B-7391-3147-9453-9DBBDB3E2F5E}"/>
    <dgm:cxn modelId="{58EF4AD4-FCCF-4FE6-AF9B-759B6EDFBEB4}" srcId="{4EBD6F15-BF49-4F7B-BA14-B746B1CFDB29}" destId="{A37962A2-5A89-48CE-AE63-9BA77F5EE724}" srcOrd="1" destOrd="0" parTransId="{D998C47B-F937-479C-96EB-D53E04D58457}" sibTransId="{6A2227B7-37D9-48BA-BAE4-2C3CFE85EBFE}"/>
    <dgm:cxn modelId="{88A214DF-4764-441E-B292-926FDEE7C201}" type="presOf" srcId="{63532685-B0D3-49AA-A43C-BF55A1D882B8}" destId="{D25DF58B-3411-47F2-BB63-17EC06172110}" srcOrd="0" destOrd="0" presId="urn:microsoft.com/office/officeart/2005/8/layout/default#1"/>
    <dgm:cxn modelId="{802DB7FF-DDD4-49CC-B17D-E32F2D4B0F55}" type="presOf" srcId="{E7B90F16-9D40-4FE9-A99E-53D05B303AE3}" destId="{14B562F3-6E02-48BD-918F-AC12F45EA42F}" srcOrd="0" destOrd="1" presId="urn:microsoft.com/office/officeart/2005/8/layout/default#1"/>
    <dgm:cxn modelId="{0EF34CA0-4427-44CE-8B96-C558C32D29F6}" type="presOf" srcId="{64E0155E-2A74-458E-8A61-804DBBB6F8DE}" destId="{34F6A839-D8E9-4A4E-86FD-FA267114E2DB}" srcOrd="0" destOrd="2" presId="urn:microsoft.com/office/officeart/2005/8/layout/default#1"/>
    <dgm:cxn modelId="{80461AE5-BF45-40DB-8D77-38604ECBD678}" srcId="{63532685-B0D3-49AA-A43C-BF55A1D882B8}" destId="{75F1B8E5-979C-4510-BDD8-E6B3412BBEF5}" srcOrd="0" destOrd="0" parTransId="{7AA862D1-1A47-4889-8F5D-A90D0BFD1562}" sibTransId="{2E610F07-D9E9-4136-BB33-192B01F7EBEC}"/>
    <dgm:cxn modelId="{1ACC4B6B-1F68-4BC4-9CEB-00C108709614}" type="presOf" srcId="{5F32585F-7511-40E8-8525-FB50A859EE66}" destId="{34F6A839-D8E9-4A4E-86FD-FA267114E2DB}" srcOrd="0" destOrd="4" presId="urn:microsoft.com/office/officeart/2005/8/layout/default#1"/>
    <dgm:cxn modelId="{FB4F59B0-020A-4D11-ABCB-64294FC025A9}" type="presOf" srcId="{A37962A2-5A89-48CE-AE63-9BA77F5EE724}" destId="{34F6A839-D8E9-4A4E-86FD-FA267114E2DB}" srcOrd="0" destOrd="0" presId="urn:microsoft.com/office/officeart/2005/8/layout/default#1"/>
    <dgm:cxn modelId="{8DA3991E-3346-4F01-9569-4B6E7E4931A1}" type="presOf" srcId="{29678160-FEA1-4A0F-A7D5-325AFB1ECDFE}" destId="{93ED19A4-383B-49AB-BB10-50C931952C57}" srcOrd="0" destOrd="1" presId="urn:microsoft.com/office/officeart/2005/8/layout/default#1"/>
    <dgm:cxn modelId="{B4A3F862-7CB0-485A-AC1E-6967DA95E503}" srcId="{63532685-B0D3-49AA-A43C-BF55A1D882B8}" destId="{C6050481-B896-4F31-A30D-0060876C4D57}" srcOrd="1" destOrd="0" parTransId="{57E5D5FB-EFDD-476B-A2AF-81BD549AF8D6}" sibTransId="{9C2BA9AA-9B64-4AC5-9C49-5D849FA901C5}"/>
    <dgm:cxn modelId="{0B313DCE-9A0C-4A6D-824C-2ADABB23501E}" srcId="{A37962A2-5A89-48CE-AE63-9BA77F5EE724}" destId="{64E0155E-2A74-458E-8A61-804DBBB6F8DE}" srcOrd="1" destOrd="0" parTransId="{B6C1AC59-7E92-41D2-A890-F46BE4C6DA17}" sibTransId="{AEC257D7-3BA2-4FE1-A946-F8A722C3EA17}"/>
    <dgm:cxn modelId="{29006BE6-8D5C-4EDA-A06C-71831D1A72FD}" srcId="{A37962A2-5A89-48CE-AE63-9BA77F5EE724}" destId="{57DD21C3-0A4B-44C5-A5C0-E97EBD1ABBEE}" srcOrd="2" destOrd="0" parTransId="{56409095-1CBC-4EE5-8F71-91758C521C90}" sibTransId="{9B483629-3FEA-4BBE-9181-2D4C606B99CB}"/>
    <dgm:cxn modelId="{D32F5553-C126-4453-BD8F-F39E9722BF6A}" type="presOf" srcId="{4EBD6F15-BF49-4F7B-BA14-B746B1CFDB29}" destId="{97888A5E-7A3B-447B-836B-3D76A85E1C54}" srcOrd="0" destOrd="0" presId="urn:microsoft.com/office/officeart/2005/8/layout/default#1"/>
    <dgm:cxn modelId="{C37DAFD2-BF31-4FE3-9959-69C284F845CB}" srcId="{A37962A2-5A89-48CE-AE63-9BA77F5EE724}" destId="{5F32585F-7511-40E8-8525-FB50A859EE66}" srcOrd="3" destOrd="0" parTransId="{484E4783-F14D-430A-AC31-0FC786E52E14}" sibTransId="{8EE7D2C8-0311-40E1-8154-3E26E06F75D9}"/>
    <dgm:cxn modelId="{D55080B2-2427-40D5-A2C8-16AAADE037EC}" type="presOf" srcId="{46194F82-AC5A-AC47-B084-2E28372780DA}" destId="{14B562F3-6E02-48BD-918F-AC12F45EA42F}" srcOrd="0" destOrd="2" presId="urn:microsoft.com/office/officeart/2005/8/layout/default#1"/>
    <dgm:cxn modelId="{F29B0394-8F38-4C61-A2DF-B410B6D1D062}" type="presOf" srcId="{75F1B8E5-979C-4510-BDD8-E6B3412BBEF5}" destId="{D25DF58B-3411-47F2-BB63-17EC06172110}" srcOrd="0" destOrd="1" presId="urn:microsoft.com/office/officeart/2005/8/layout/default#1"/>
    <dgm:cxn modelId="{0762FB76-7011-4A01-ADEC-764331693328}" srcId="{4EBD6F15-BF49-4F7B-BA14-B746B1CFDB29}" destId="{F56B3871-DC2E-46FB-9E36-66B96BC50F8D}" srcOrd="3" destOrd="0" parTransId="{474BE3E8-8091-4CC8-8467-97722DC08154}" sibTransId="{61231DB5-9AD8-4008-96C2-917C7C461141}"/>
    <dgm:cxn modelId="{5EF99A38-BEDF-4BA1-ABE9-C54215A48CE8}" type="presOf" srcId="{AAA61437-6C1A-4B74-A6CB-0C800AB83C26}" destId="{14B562F3-6E02-48BD-918F-AC12F45EA42F}" srcOrd="0" destOrd="3" presId="urn:microsoft.com/office/officeart/2005/8/layout/default#1"/>
    <dgm:cxn modelId="{3A4EF74C-3203-41A3-9070-6365F2D0F399}" srcId="{4EBD6F15-BF49-4F7B-BA14-B746B1CFDB29}" destId="{63532685-B0D3-49AA-A43C-BF55A1D882B8}" srcOrd="0" destOrd="0" parTransId="{4A21A0EC-0E64-4BAA-B565-73D54AF7C47C}" sibTransId="{A3C443A8-5165-491D-9D14-AA6FC9F7A345}"/>
    <dgm:cxn modelId="{A59C298B-44AA-4C14-BE1B-DEAA7182B621}" type="presParOf" srcId="{97888A5E-7A3B-447B-836B-3D76A85E1C54}" destId="{D25DF58B-3411-47F2-BB63-17EC06172110}" srcOrd="0" destOrd="0" presId="urn:microsoft.com/office/officeart/2005/8/layout/default#1"/>
    <dgm:cxn modelId="{DD9CA936-DB3D-45AA-ABB0-CD903A4E0948}" type="presParOf" srcId="{97888A5E-7A3B-447B-836B-3D76A85E1C54}" destId="{F101453E-141E-43EC-843F-891B8046B792}" srcOrd="1" destOrd="0" presId="urn:microsoft.com/office/officeart/2005/8/layout/default#1"/>
    <dgm:cxn modelId="{7753B578-8359-43B6-827E-933F1C02F80B}" type="presParOf" srcId="{97888A5E-7A3B-447B-836B-3D76A85E1C54}" destId="{34F6A839-D8E9-4A4E-86FD-FA267114E2DB}" srcOrd="2" destOrd="0" presId="urn:microsoft.com/office/officeart/2005/8/layout/default#1"/>
    <dgm:cxn modelId="{3A724E56-8BBB-413D-BA2A-DDA2B678AD71}" type="presParOf" srcId="{97888A5E-7A3B-447B-836B-3D76A85E1C54}" destId="{02F47D30-3F23-45CE-9393-F52BC09C844B}" srcOrd="3" destOrd="0" presId="urn:microsoft.com/office/officeart/2005/8/layout/default#1"/>
    <dgm:cxn modelId="{A2F7A786-5E72-4993-BF72-313B8C2E3C20}" type="presParOf" srcId="{97888A5E-7A3B-447B-836B-3D76A85E1C54}" destId="{14B562F3-6E02-48BD-918F-AC12F45EA42F}" srcOrd="4" destOrd="0" presId="urn:microsoft.com/office/officeart/2005/8/layout/default#1"/>
    <dgm:cxn modelId="{0F166CC7-CC22-4235-A2A5-9A83732A3A2C}" type="presParOf" srcId="{97888A5E-7A3B-447B-836B-3D76A85E1C54}" destId="{02D4F09E-6222-4C23-81DB-4BECF3145ADA}" srcOrd="5" destOrd="0" presId="urn:microsoft.com/office/officeart/2005/8/layout/default#1"/>
    <dgm:cxn modelId="{2A4988C2-7242-4C4F-A946-C6279E887DDF}" type="presParOf" srcId="{97888A5E-7A3B-447B-836B-3D76A85E1C54}" destId="{93ED19A4-383B-49AB-BB10-50C931952C57}" srcOrd="6"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3564B0-E9FF-D245-A6B7-86996327F654}">
      <dsp:nvSpPr>
        <dsp:cNvPr id="0" name=""/>
        <dsp:cNvSpPr/>
      </dsp:nvSpPr>
      <dsp:spPr>
        <a:xfrm rot="4396374">
          <a:off x="1694126" y="978026"/>
          <a:ext cx="4242833" cy="2958847"/>
        </a:xfrm>
        <a:prstGeom prst="swooshArrow">
          <a:avLst>
            <a:gd name="adj1" fmla="val 16310"/>
            <a:gd name="adj2" fmla="val 3137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B6AC7D-0B93-0A42-AE48-35A95F580FF6}">
      <dsp:nvSpPr>
        <dsp:cNvPr id="0" name=""/>
        <dsp:cNvSpPr/>
      </dsp:nvSpPr>
      <dsp:spPr>
        <a:xfrm>
          <a:off x="3140235" y="1270010"/>
          <a:ext cx="107144" cy="107144"/>
        </a:xfrm>
        <a:prstGeom prst="ellipse">
          <a:avLst/>
        </a:prstGeom>
        <a:solidFill>
          <a:schemeClr val="accent1">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8F2A6D-DB25-C74E-90B1-328095910B7B}">
      <dsp:nvSpPr>
        <dsp:cNvPr id="0" name=""/>
        <dsp:cNvSpPr/>
      </dsp:nvSpPr>
      <dsp:spPr>
        <a:xfrm>
          <a:off x="3653842" y="1629289"/>
          <a:ext cx="107144" cy="107144"/>
        </a:xfrm>
        <a:prstGeom prst="ellipse">
          <a:avLst/>
        </a:prstGeom>
        <a:solidFill>
          <a:schemeClr val="accent1">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FDF0EC-3C31-D44C-878F-39C3C900F4EE}">
      <dsp:nvSpPr>
        <dsp:cNvPr id="0" name=""/>
        <dsp:cNvSpPr/>
      </dsp:nvSpPr>
      <dsp:spPr>
        <a:xfrm>
          <a:off x="4086353" y="2048038"/>
          <a:ext cx="107144" cy="107144"/>
        </a:xfrm>
        <a:prstGeom prst="ellipse">
          <a:avLst/>
        </a:prstGeom>
        <a:solidFill>
          <a:schemeClr val="accent1">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C8F211-438E-264C-BA69-CBD85B3B4916}">
      <dsp:nvSpPr>
        <dsp:cNvPr id="0" name=""/>
        <dsp:cNvSpPr/>
      </dsp:nvSpPr>
      <dsp:spPr>
        <a:xfrm>
          <a:off x="1409699" y="0"/>
          <a:ext cx="2000364" cy="786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lvl="0" algn="ctr" defTabSz="800100">
            <a:lnSpc>
              <a:spcPct val="90000"/>
            </a:lnSpc>
            <a:spcBef>
              <a:spcPct val="0"/>
            </a:spcBef>
            <a:spcAft>
              <a:spcPct val="35000"/>
            </a:spcAft>
          </a:pPr>
          <a:r>
            <a:rPr lang="en-US" sz="1800" b="1" kern="1200" dirty="0" smtClean="0"/>
            <a:t>Increasingly complex trials </a:t>
          </a:r>
          <a:r>
            <a:rPr lang="en-US" sz="1800" kern="1200" dirty="0" smtClean="0"/>
            <a:t>and trial design</a:t>
          </a:r>
          <a:endParaRPr lang="en-US" sz="1800" kern="1200" dirty="0"/>
        </a:p>
      </dsp:txBody>
      <dsp:txXfrm>
        <a:off x="1409699" y="0"/>
        <a:ext cx="2000364" cy="786384"/>
      </dsp:txXfrm>
    </dsp:sp>
    <dsp:sp modelId="{AFA5B485-F779-304D-86E8-12891274A84A}">
      <dsp:nvSpPr>
        <dsp:cNvPr id="0" name=""/>
        <dsp:cNvSpPr/>
      </dsp:nvSpPr>
      <dsp:spPr>
        <a:xfrm>
          <a:off x="3389960" y="608531"/>
          <a:ext cx="3027578" cy="786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en-US" sz="1800" b="1" kern="1200" dirty="0" smtClean="0">
              <a:latin typeface="+mn-lt"/>
              <a:cs typeface="Arial"/>
            </a:rPr>
            <a:t>Explosion of analytics and data </a:t>
          </a:r>
          <a:r>
            <a:rPr lang="en-US" sz="1800" kern="1200" dirty="0" smtClean="0">
              <a:latin typeface="+mn-lt"/>
              <a:cs typeface="Arial"/>
            </a:rPr>
            <a:t>related to trials</a:t>
          </a:r>
          <a:endParaRPr lang="en-US" sz="1800" kern="1200" dirty="0"/>
        </a:p>
      </dsp:txBody>
      <dsp:txXfrm>
        <a:off x="3389960" y="608531"/>
        <a:ext cx="3027578" cy="786384"/>
      </dsp:txXfrm>
    </dsp:sp>
    <dsp:sp modelId="{089E3D57-0621-6B4B-8E88-F8360AD42CD2}">
      <dsp:nvSpPr>
        <dsp:cNvPr id="0" name=""/>
        <dsp:cNvSpPr/>
      </dsp:nvSpPr>
      <dsp:spPr>
        <a:xfrm>
          <a:off x="158753" y="1425155"/>
          <a:ext cx="2812433" cy="786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r" defTabSz="800100">
            <a:lnSpc>
              <a:spcPct val="90000"/>
            </a:lnSpc>
            <a:spcBef>
              <a:spcPct val="0"/>
            </a:spcBef>
            <a:spcAft>
              <a:spcPct val="35000"/>
            </a:spcAft>
          </a:pPr>
          <a:r>
            <a:rPr lang="en-US" sz="1800" kern="1200" dirty="0" smtClean="0">
              <a:latin typeface="+mn-lt"/>
              <a:cs typeface="Arial"/>
            </a:rPr>
            <a:t>Increasing </a:t>
          </a:r>
          <a:r>
            <a:rPr lang="en-US" sz="1800" b="1" kern="1200" dirty="0" smtClean="0">
              <a:latin typeface="+mn-lt"/>
              <a:cs typeface="Arial"/>
            </a:rPr>
            <a:t>difficulty recruiting patients</a:t>
          </a:r>
          <a:endParaRPr lang="en-US" sz="1800" kern="1200" dirty="0"/>
        </a:p>
      </dsp:txBody>
      <dsp:txXfrm>
        <a:off x="158753" y="1425155"/>
        <a:ext cx="2812433" cy="786384"/>
      </dsp:txXfrm>
    </dsp:sp>
    <dsp:sp modelId="{9265DE6A-858C-8C49-9EEC-9395A338EA35}">
      <dsp:nvSpPr>
        <dsp:cNvPr id="0" name=""/>
        <dsp:cNvSpPr/>
      </dsp:nvSpPr>
      <dsp:spPr>
        <a:xfrm>
          <a:off x="4460476" y="2511022"/>
          <a:ext cx="107144" cy="107144"/>
        </a:xfrm>
        <a:prstGeom prst="ellipse">
          <a:avLst/>
        </a:prstGeom>
        <a:solidFill>
          <a:schemeClr val="accent1">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AB79F3-8863-0B42-B4B3-64AEF7008937}">
      <dsp:nvSpPr>
        <dsp:cNvPr id="0" name=""/>
        <dsp:cNvSpPr/>
      </dsp:nvSpPr>
      <dsp:spPr>
        <a:xfrm>
          <a:off x="4536777" y="1412652"/>
          <a:ext cx="3935395" cy="786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en-US" sz="1800" kern="1200" dirty="0" smtClean="0">
              <a:latin typeface="+mn-lt"/>
              <a:cs typeface="Arial"/>
            </a:rPr>
            <a:t>Many </a:t>
          </a:r>
          <a:r>
            <a:rPr lang="en-US" sz="1800" b="1" kern="1200" dirty="0" smtClean="0">
              <a:latin typeface="+mn-lt"/>
              <a:cs typeface="Arial"/>
            </a:rPr>
            <a:t>processes</a:t>
          </a:r>
          <a:r>
            <a:rPr lang="en-US" sz="1800" kern="1200" dirty="0" smtClean="0">
              <a:latin typeface="+mn-lt"/>
              <a:cs typeface="Arial"/>
            </a:rPr>
            <a:t> continue to be </a:t>
          </a:r>
          <a:r>
            <a:rPr lang="en-US" sz="1800" b="1" kern="1200" dirty="0" err="1" smtClean="0">
              <a:latin typeface="+mn-lt"/>
              <a:cs typeface="Arial"/>
            </a:rPr>
            <a:t>siloed</a:t>
          </a:r>
          <a:r>
            <a:rPr lang="en-US" sz="1800" kern="1200" dirty="0" smtClean="0">
              <a:latin typeface="+mn-lt"/>
              <a:cs typeface="Arial"/>
            </a:rPr>
            <a:t>, </a:t>
          </a:r>
          <a:r>
            <a:rPr lang="en-US" sz="1800" b="1" kern="1200" dirty="0" smtClean="0">
              <a:latin typeface="+mn-lt"/>
              <a:cs typeface="Arial"/>
            </a:rPr>
            <a:t>manual or inefficient</a:t>
          </a:r>
          <a:endParaRPr lang="en-US" sz="1800" kern="1200" dirty="0"/>
        </a:p>
      </dsp:txBody>
      <dsp:txXfrm>
        <a:off x="4536777" y="1412652"/>
        <a:ext cx="3935395" cy="786384"/>
      </dsp:txXfrm>
    </dsp:sp>
    <dsp:sp modelId="{CDFBFD94-C9F0-B546-A55A-C05E9594D511}">
      <dsp:nvSpPr>
        <dsp:cNvPr id="0" name=""/>
        <dsp:cNvSpPr/>
      </dsp:nvSpPr>
      <dsp:spPr>
        <a:xfrm>
          <a:off x="396690" y="2232300"/>
          <a:ext cx="3558891" cy="786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r" defTabSz="800100">
            <a:lnSpc>
              <a:spcPct val="90000"/>
            </a:lnSpc>
            <a:spcBef>
              <a:spcPct val="0"/>
            </a:spcBef>
            <a:spcAft>
              <a:spcPct val="35000"/>
            </a:spcAft>
          </a:pPr>
          <a:r>
            <a:rPr lang="en-US" sz="1800" kern="1200" dirty="0" smtClean="0"/>
            <a:t>Low visibility for </a:t>
          </a:r>
          <a:r>
            <a:rPr lang="en-US" sz="1800" b="1" kern="1200" dirty="0" smtClean="0"/>
            <a:t>performance management</a:t>
          </a:r>
          <a:endParaRPr lang="en-US" sz="1800" b="1" kern="1200" dirty="0"/>
        </a:p>
      </dsp:txBody>
      <dsp:txXfrm>
        <a:off x="396690" y="2232300"/>
        <a:ext cx="3558891" cy="786384"/>
      </dsp:txXfrm>
    </dsp:sp>
    <dsp:sp modelId="{26912B61-E3FF-6349-9F89-1E6EDA0B562E}">
      <dsp:nvSpPr>
        <dsp:cNvPr id="0" name=""/>
        <dsp:cNvSpPr/>
      </dsp:nvSpPr>
      <dsp:spPr>
        <a:xfrm>
          <a:off x="4762152" y="2983344"/>
          <a:ext cx="107144" cy="107144"/>
        </a:xfrm>
        <a:prstGeom prst="ellipse">
          <a:avLst/>
        </a:prstGeom>
        <a:solidFill>
          <a:schemeClr val="accent1">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894820-55CA-D440-A14E-499F76567019}">
      <dsp:nvSpPr>
        <dsp:cNvPr id="0" name=""/>
        <dsp:cNvSpPr/>
      </dsp:nvSpPr>
      <dsp:spPr>
        <a:xfrm>
          <a:off x="5329835" y="2421476"/>
          <a:ext cx="3150930" cy="786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en-US" sz="1800" kern="1200" dirty="0" smtClean="0"/>
            <a:t>Growing importance of </a:t>
          </a:r>
          <a:r>
            <a:rPr lang="en-US" sz="1800" b="1" kern="1200" dirty="0" smtClean="0"/>
            <a:t>emerging markets</a:t>
          </a:r>
          <a:endParaRPr lang="en-US" sz="1800" b="1" kern="1200" dirty="0"/>
        </a:p>
      </dsp:txBody>
      <dsp:txXfrm>
        <a:off x="5329835" y="2421476"/>
        <a:ext cx="3150930" cy="786384"/>
      </dsp:txXfrm>
    </dsp:sp>
    <dsp:sp modelId="{893A9062-2BEA-124B-8902-C6CD8D5E8C48}">
      <dsp:nvSpPr>
        <dsp:cNvPr id="0" name=""/>
        <dsp:cNvSpPr/>
      </dsp:nvSpPr>
      <dsp:spPr>
        <a:xfrm>
          <a:off x="4112894" y="4128516"/>
          <a:ext cx="2703195" cy="786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lvl="0" algn="ctr" defTabSz="800100">
            <a:lnSpc>
              <a:spcPct val="90000"/>
            </a:lnSpc>
            <a:spcBef>
              <a:spcPct val="0"/>
            </a:spcBef>
            <a:spcAft>
              <a:spcPct val="35000"/>
            </a:spcAft>
          </a:pPr>
          <a:r>
            <a:rPr lang="en-US" sz="1800" b="1" kern="1200" dirty="0" smtClean="0"/>
            <a:t>High risks</a:t>
          </a:r>
          <a:r>
            <a:rPr lang="en-US" sz="1800" kern="1200" dirty="0" smtClean="0"/>
            <a:t>, delayed approvals, delayed revenue</a:t>
          </a:r>
          <a:endParaRPr lang="en-US" sz="1800" kern="1200" dirty="0"/>
        </a:p>
      </dsp:txBody>
      <dsp:txXfrm>
        <a:off x="4112894" y="4128516"/>
        <a:ext cx="2703195" cy="78638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D64240-76D1-406C-88B2-8577D35553AC}">
      <dsp:nvSpPr>
        <dsp:cNvPr id="0" name=""/>
        <dsp:cNvSpPr/>
      </dsp:nvSpPr>
      <dsp:spPr>
        <a:xfrm>
          <a:off x="3144" y="0"/>
          <a:ext cx="1830235" cy="58420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DATA</a:t>
          </a:r>
          <a:endParaRPr lang="en-GB" sz="12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3144" y="0"/>
        <a:ext cx="1830235" cy="584200"/>
      </dsp:txXfrm>
    </dsp:sp>
    <dsp:sp modelId="{704B7659-62C0-46C4-97E6-8B8F751032DE}">
      <dsp:nvSpPr>
        <dsp:cNvPr id="0" name=""/>
        <dsp:cNvSpPr/>
      </dsp:nvSpPr>
      <dsp:spPr>
        <a:xfrm>
          <a:off x="1650355" y="0"/>
          <a:ext cx="1830235" cy="58420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INFORMATION</a:t>
          </a:r>
          <a:endParaRPr lang="en-GB" sz="12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1650355" y="0"/>
        <a:ext cx="1830235" cy="584200"/>
      </dsp:txXfrm>
    </dsp:sp>
    <dsp:sp modelId="{7D70CA49-C76D-409C-9296-0BE2C1C04C47}">
      <dsp:nvSpPr>
        <dsp:cNvPr id="0" name=""/>
        <dsp:cNvSpPr/>
      </dsp:nvSpPr>
      <dsp:spPr>
        <a:xfrm>
          <a:off x="3297567" y="0"/>
          <a:ext cx="1830235" cy="58420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KNOWLEDGE</a:t>
          </a:r>
          <a:endParaRPr lang="en-GB" sz="12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3297567" y="0"/>
        <a:ext cx="1830235" cy="584200"/>
      </dsp:txXfrm>
    </dsp:sp>
    <dsp:sp modelId="{7A48B1EC-611F-4087-9A6F-F0A5D64196CC}">
      <dsp:nvSpPr>
        <dsp:cNvPr id="0" name=""/>
        <dsp:cNvSpPr/>
      </dsp:nvSpPr>
      <dsp:spPr>
        <a:xfrm>
          <a:off x="4944778" y="0"/>
          <a:ext cx="1830235" cy="58420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INTELLIGENCE</a:t>
          </a:r>
          <a:endParaRPr lang="en-GB" sz="12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4944778" y="0"/>
        <a:ext cx="1830235" cy="5842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D1C8983-AB48-486E-B4A6-63691D2DEC41}">
      <dsp:nvSpPr>
        <dsp:cNvPr id="0" name=""/>
        <dsp:cNvSpPr/>
      </dsp:nvSpPr>
      <dsp:spPr>
        <a:xfrm>
          <a:off x="379841" y="1333605"/>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Objective #1</a:t>
          </a:r>
          <a:endParaRPr lang="en-GB" sz="2200" kern="1200" dirty="0"/>
        </a:p>
      </dsp:txBody>
      <dsp:txXfrm>
        <a:off x="379841" y="1333605"/>
        <a:ext cx="1542152" cy="771076"/>
      </dsp:txXfrm>
    </dsp:sp>
    <dsp:sp modelId="{EC924680-60DB-440B-B016-44A5EF09A64C}">
      <dsp:nvSpPr>
        <dsp:cNvPr id="0" name=""/>
        <dsp:cNvSpPr/>
      </dsp:nvSpPr>
      <dsp:spPr>
        <a:xfrm>
          <a:off x="1921993" y="1705828"/>
          <a:ext cx="616860" cy="26630"/>
        </a:xfrm>
        <a:custGeom>
          <a:avLst/>
          <a:gdLst/>
          <a:ahLst/>
          <a:cxnLst/>
          <a:rect l="0" t="0" r="0" b="0"/>
          <a:pathLst>
            <a:path>
              <a:moveTo>
                <a:pt x="0" y="13315"/>
              </a:moveTo>
              <a:lnTo>
                <a:pt x="616860" y="133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2215002" y="1703721"/>
        <a:ext cx="30843" cy="30843"/>
      </dsp:txXfrm>
    </dsp:sp>
    <dsp:sp modelId="{0396BD4C-67F6-4DFF-ABE5-FDE6E5C0C761}">
      <dsp:nvSpPr>
        <dsp:cNvPr id="0" name=""/>
        <dsp:cNvSpPr/>
      </dsp:nvSpPr>
      <dsp:spPr>
        <a:xfrm>
          <a:off x="2538854" y="1333605"/>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Endpoint #1</a:t>
          </a:r>
          <a:endParaRPr lang="en-GB" sz="2200" kern="1200" dirty="0"/>
        </a:p>
      </dsp:txBody>
      <dsp:txXfrm>
        <a:off x="2538854" y="1333605"/>
        <a:ext cx="1542152" cy="771076"/>
      </dsp:txXfrm>
    </dsp:sp>
    <dsp:sp modelId="{453EF84D-BF35-4456-A967-C4919FBFDD5A}">
      <dsp:nvSpPr>
        <dsp:cNvPr id="0" name=""/>
        <dsp:cNvSpPr/>
      </dsp:nvSpPr>
      <dsp:spPr>
        <a:xfrm rot="18289469">
          <a:off x="3849340" y="1262459"/>
          <a:ext cx="1080194" cy="26630"/>
        </a:xfrm>
        <a:custGeom>
          <a:avLst/>
          <a:gdLst/>
          <a:ahLst/>
          <a:cxnLst/>
          <a:rect l="0" t="0" r="0" b="0"/>
          <a:pathLst>
            <a:path>
              <a:moveTo>
                <a:pt x="0" y="13315"/>
              </a:moveTo>
              <a:lnTo>
                <a:pt x="1080194"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8289469">
        <a:off x="4362432" y="1248769"/>
        <a:ext cx="54009" cy="54009"/>
      </dsp:txXfrm>
    </dsp:sp>
    <dsp:sp modelId="{8B3E29AD-BAFB-4BC8-BDEF-FD9E43827791}">
      <dsp:nvSpPr>
        <dsp:cNvPr id="0" name=""/>
        <dsp:cNvSpPr/>
      </dsp:nvSpPr>
      <dsp:spPr>
        <a:xfrm>
          <a:off x="4697867" y="446867"/>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Procedure #1</a:t>
          </a:r>
          <a:endParaRPr lang="en-GB" sz="2200" kern="1200" dirty="0"/>
        </a:p>
      </dsp:txBody>
      <dsp:txXfrm>
        <a:off x="4697867" y="446867"/>
        <a:ext cx="1542152" cy="771076"/>
      </dsp:txXfrm>
    </dsp:sp>
    <dsp:sp modelId="{245F6445-BF07-4C44-9AF2-EC12A5346D34}">
      <dsp:nvSpPr>
        <dsp:cNvPr id="0" name=""/>
        <dsp:cNvSpPr/>
      </dsp:nvSpPr>
      <dsp:spPr>
        <a:xfrm rot="19457599">
          <a:off x="6168617" y="597406"/>
          <a:ext cx="759666" cy="26630"/>
        </a:xfrm>
        <a:custGeom>
          <a:avLst/>
          <a:gdLst/>
          <a:ahLst/>
          <a:cxnLst/>
          <a:rect l="0" t="0" r="0" b="0"/>
          <a:pathLst>
            <a:path>
              <a:moveTo>
                <a:pt x="0" y="13315"/>
              </a:moveTo>
              <a:lnTo>
                <a:pt x="759666"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9457599">
        <a:off x="6529458" y="591729"/>
        <a:ext cx="37983" cy="37983"/>
      </dsp:txXfrm>
    </dsp:sp>
    <dsp:sp modelId="{67399873-5244-4DCD-BE81-39F0DDA71A86}">
      <dsp:nvSpPr>
        <dsp:cNvPr id="0" name=""/>
        <dsp:cNvSpPr/>
      </dsp:nvSpPr>
      <dsp:spPr>
        <a:xfrm>
          <a:off x="6856881" y="3499"/>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Variable #1</a:t>
          </a:r>
          <a:endParaRPr lang="en-GB" sz="2200" kern="1200" dirty="0"/>
        </a:p>
      </dsp:txBody>
      <dsp:txXfrm>
        <a:off x="6856881" y="3499"/>
        <a:ext cx="1542152" cy="771076"/>
      </dsp:txXfrm>
    </dsp:sp>
    <dsp:sp modelId="{FC10435F-225C-47D5-8475-CCB4AE148E65}">
      <dsp:nvSpPr>
        <dsp:cNvPr id="0" name=""/>
        <dsp:cNvSpPr/>
      </dsp:nvSpPr>
      <dsp:spPr>
        <a:xfrm rot="2142401">
          <a:off x="6168617" y="1040774"/>
          <a:ext cx="759666" cy="26630"/>
        </a:xfrm>
        <a:custGeom>
          <a:avLst/>
          <a:gdLst/>
          <a:ahLst/>
          <a:cxnLst/>
          <a:rect l="0" t="0" r="0" b="0"/>
          <a:pathLst>
            <a:path>
              <a:moveTo>
                <a:pt x="0" y="13315"/>
              </a:moveTo>
              <a:lnTo>
                <a:pt x="759666"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2142401">
        <a:off x="6529458" y="1035098"/>
        <a:ext cx="37983" cy="37983"/>
      </dsp:txXfrm>
    </dsp:sp>
    <dsp:sp modelId="{46682ED3-B790-4B95-B251-9EE1E9CFC227}">
      <dsp:nvSpPr>
        <dsp:cNvPr id="0" name=""/>
        <dsp:cNvSpPr/>
      </dsp:nvSpPr>
      <dsp:spPr>
        <a:xfrm>
          <a:off x="6856881" y="890236"/>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Variable #2</a:t>
          </a:r>
          <a:endParaRPr lang="en-GB" sz="2200" kern="1200" dirty="0"/>
        </a:p>
      </dsp:txBody>
      <dsp:txXfrm>
        <a:off x="6856881" y="890236"/>
        <a:ext cx="1542152" cy="771076"/>
      </dsp:txXfrm>
    </dsp:sp>
    <dsp:sp modelId="{F117947E-124C-4BA0-81CE-0ED0717754EE}">
      <dsp:nvSpPr>
        <dsp:cNvPr id="0" name=""/>
        <dsp:cNvSpPr/>
      </dsp:nvSpPr>
      <dsp:spPr>
        <a:xfrm rot="3310531">
          <a:off x="3849340" y="2149196"/>
          <a:ext cx="1080194" cy="26630"/>
        </a:xfrm>
        <a:custGeom>
          <a:avLst/>
          <a:gdLst/>
          <a:ahLst/>
          <a:cxnLst/>
          <a:rect l="0" t="0" r="0" b="0"/>
          <a:pathLst>
            <a:path>
              <a:moveTo>
                <a:pt x="0" y="13315"/>
              </a:moveTo>
              <a:lnTo>
                <a:pt x="1080194"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3310531">
        <a:off x="4362432" y="2135507"/>
        <a:ext cx="54009" cy="54009"/>
      </dsp:txXfrm>
    </dsp:sp>
    <dsp:sp modelId="{250DF437-F97C-4BE1-8C8C-2C768BA8D45A}">
      <dsp:nvSpPr>
        <dsp:cNvPr id="0" name=""/>
        <dsp:cNvSpPr/>
      </dsp:nvSpPr>
      <dsp:spPr>
        <a:xfrm>
          <a:off x="4697867" y="2220342"/>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Procedure #2</a:t>
          </a:r>
        </a:p>
      </dsp:txBody>
      <dsp:txXfrm>
        <a:off x="4697867" y="2220342"/>
        <a:ext cx="1542152" cy="771076"/>
      </dsp:txXfrm>
    </dsp:sp>
    <dsp:sp modelId="{D1CAF0C2-4F69-43C2-A876-DFF295F11A8C}">
      <dsp:nvSpPr>
        <dsp:cNvPr id="0" name=""/>
        <dsp:cNvSpPr/>
      </dsp:nvSpPr>
      <dsp:spPr>
        <a:xfrm rot="19457599">
          <a:off x="6168617" y="2370881"/>
          <a:ext cx="759666" cy="26630"/>
        </a:xfrm>
        <a:custGeom>
          <a:avLst/>
          <a:gdLst/>
          <a:ahLst/>
          <a:cxnLst/>
          <a:rect l="0" t="0" r="0" b="0"/>
          <a:pathLst>
            <a:path>
              <a:moveTo>
                <a:pt x="0" y="13315"/>
              </a:moveTo>
              <a:lnTo>
                <a:pt x="759666"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9457599">
        <a:off x="6529458" y="2365204"/>
        <a:ext cx="37983" cy="37983"/>
      </dsp:txXfrm>
    </dsp:sp>
    <dsp:sp modelId="{660D96E0-9362-4CAB-82D1-293ABA3DC38E}">
      <dsp:nvSpPr>
        <dsp:cNvPr id="0" name=""/>
        <dsp:cNvSpPr/>
      </dsp:nvSpPr>
      <dsp:spPr>
        <a:xfrm>
          <a:off x="6856881" y="1776974"/>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Variable #3</a:t>
          </a:r>
        </a:p>
      </dsp:txBody>
      <dsp:txXfrm>
        <a:off x="6856881" y="1776974"/>
        <a:ext cx="1542152" cy="771076"/>
      </dsp:txXfrm>
    </dsp:sp>
    <dsp:sp modelId="{CD8F16D1-B9AF-4D74-9472-821AD971C969}">
      <dsp:nvSpPr>
        <dsp:cNvPr id="0" name=""/>
        <dsp:cNvSpPr/>
      </dsp:nvSpPr>
      <dsp:spPr>
        <a:xfrm rot="2142401">
          <a:off x="6168617" y="2814249"/>
          <a:ext cx="759666" cy="26630"/>
        </a:xfrm>
        <a:custGeom>
          <a:avLst/>
          <a:gdLst/>
          <a:ahLst/>
          <a:cxnLst/>
          <a:rect l="0" t="0" r="0" b="0"/>
          <a:pathLst>
            <a:path>
              <a:moveTo>
                <a:pt x="0" y="13315"/>
              </a:moveTo>
              <a:lnTo>
                <a:pt x="759666"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2142401">
        <a:off x="6529458" y="2808573"/>
        <a:ext cx="37983" cy="37983"/>
      </dsp:txXfrm>
    </dsp:sp>
    <dsp:sp modelId="{90261E05-8426-42B6-A8F9-AF294827570A}">
      <dsp:nvSpPr>
        <dsp:cNvPr id="0" name=""/>
        <dsp:cNvSpPr/>
      </dsp:nvSpPr>
      <dsp:spPr>
        <a:xfrm>
          <a:off x="6856881" y="2663711"/>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Variable #4</a:t>
          </a:r>
        </a:p>
      </dsp:txBody>
      <dsp:txXfrm>
        <a:off x="6856881" y="2663711"/>
        <a:ext cx="1542152" cy="771076"/>
      </dsp:txXfrm>
    </dsp:sp>
    <dsp:sp modelId="{3311DBC8-23DE-4488-9523-5645123B881E}">
      <dsp:nvSpPr>
        <dsp:cNvPr id="0" name=""/>
        <dsp:cNvSpPr/>
      </dsp:nvSpPr>
      <dsp:spPr>
        <a:xfrm>
          <a:off x="379841" y="3993818"/>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Objective #2</a:t>
          </a:r>
          <a:endParaRPr lang="en-GB" sz="2200" kern="1200" dirty="0"/>
        </a:p>
      </dsp:txBody>
      <dsp:txXfrm>
        <a:off x="379841" y="3993818"/>
        <a:ext cx="1542152" cy="771076"/>
      </dsp:txXfrm>
    </dsp:sp>
    <dsp:sp modelId="{855CFE54-4105-4C7E-B3F7-FECADFD8793B}">
      <dsp:nvSpPr>
        <dsp:cNvPr id="0" name=""/>
        <dsp:cNvSpPr/>
      </dsp:nvSpPr>
      <dsp:spPr>
        <a:xfrm>
          <a:off x="1921993" y="4366040"/>
          <a:ext cx="616860" cy="26630"/>
        </a:xfrm>
        <a:custGeom>
          <a:avLst/>
          <a:gdLst/>
          <a:ahLst/>
          <a:cxnLst/>
          <a:rect l="0" t="0" r="0" b="0"/>
          <a:pathLst>
            <a:path>
              <a:moveTo>
                <a:pt x="0" y="13315"/>
              </a:moveTo>
              <a:lnTo>
                <a:pt x="616860" y="133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2215002" y="4363934"/>
        <a:ext cx="30843" cy="30843"/>
      </dsp:txXfrm>
    </dsp:sp>
    <dsp:sp modelId="{1B07ED6A-373F-49CB-828A-E4B8DB27FC89}">
      <dsp:nvSpPr>
        <dsp:cNvPr id="0" name=""/>
        <dsp:cNvSpPr/>
      </dsp:nvSpPr>
      <dsp:spPr>
        <a:xfrm>
          <a:off x="2538854" y="3993818"/>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Endpoint #2</a:t>
          </a:r>
          <a:endParaRPr lang="en-GB" sz="2200" kern="1200" dirty="0"/>
        </a:p>
      </dsp:txBody>
      <dsp:txXfrm>
        <a:off x="2538854" y="3993818"/>
        <a:ext cx="1542152" cy="771076"/>
      </dsp:txXfrm>
    </dsp:sp>
    <dsp:sp modelId="{335FC425-4F48-46F5-9427-864DC92DA886}">
      <dsp:nvSpPr>
        <dsp:cNvPr id="0" name=""/>
        <dsp:cNvSpPr/>
      </dsp:nvSpPr>
      <dsp:spPr>
        <a:xfrm>
          <a:off x="4081007" y="4366040"/>
          <a:ext cx="616860" cy="26630"/>
        </a:xfrm>
        <a:custGeom>
          <a:avLst/>
          <a:gdLst/>
          <a:ahLst/>
          <a:cxnLst/>
          <a:rect l="0" t="0" r="0" b="0"/>
          <a:pathLst>
            <a:path>
              <a:moveTo>
                <a:pt x="0" y="13315"/>
              </a:moveTo>
              <a:lnTo>
                <a:pt x="616860"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374015" y="4363934"/>
        <a:ext cx="30843" cy="30843"/>
      </dsp:txXfrm>
    </dsp:sp>
    <dsp:sp modelId="{4C83C710-444A-463D-A1BB-4AF9358EE0B1}">
      <dsp:nvSpPr>
        <dsp:cNvPr id="0" name=""/>
        <dsp:cNvSpPr/>
      </dsp:nvSpPr>
      <dsp:spPr>
        <a:xfrm>
          <a:off x="4697867" y="3993818"/>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Procedure #3</a:t>
          </a:r>
          <a:endParaRPr lang="en-GB" sz="2200" kern="1200" dirty="0"/>
        </a:p>
      </dsp:txBody>
      <dsp:txXfrm>
        <a:off x="4697867" y="3993818"/>
        <a:ext cx="1542152" cy="771076"/>
      </dsp:txXfrm>
    </dsp:sp>
    <dsp:sp modelId="{2F25D759-1E6A-4CA5-BBA4-E2E31D77A759}">
      <dsp:nvSpPr>
        <dsp:cNvPr id="0" name=""/>
        <dsp:cNvSpPr/>
      </dsp:nvSpPr>
      <dsp:spPr>
        <a:xfrm rot="19457599">
          <a:off x="6168617" y="4144356"/>
          <a:ext cx="759666" cy="26630"/>
        </a:xfrm>
        <a:custGeom>
          <a:avLst/>
          <a:gdLst/>
          <a:ahLst/>
          <a:cxnLst/>
          <a:rect l="0" t="0" r="0" b="0"/>
          <a:pathLst>
            <a:path>
              <a:moveTo>
                <a:pt x="0" y="13315"/>
              </a:moveTo>
              <a:lnTo>
                <a:pt x="759666"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9457599">
        <a:off x="6529458" y="4138680"/>
        <a:ext cx="37983" cy="37983"/>
      </dsp:txXfrm>
    </dsp:sp>
    <dsp:sp modelId="{572F6E20-4F5B-4C88-8E98-9B756B7FA28E}">
      <dsp:nvSpPr>
        <dsp:cNvPr id="0" name=""/>
        <dsp:cNvSpPr/>
      </dsp:nvSpPr>
      <dsp:spPr>
        <a:xfrm>
          <a:off x="6856881" y="3550449"/>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Variable #5</a:t>
          </a:r>
          <a:endParaRPr lang="en-GB" sz="2200" kern="1200" dirty="0"/>
        </a:p>
      </dsp:txBody>
      <dsp:txXfrm>
        <a:off x="6856881" y="3550449"/>
        <a:ext cx="1542152" cy="771076"/>
      </dsp:txXfrm>
    </dsp:sp>
    <dsp:sp modelId="{373F3FF2-C755-4C64-8895-417C00C05246}">
      <dsp:nvSpPr>
        <dsp:cNvPr id="0" name=""/>
        <dsp:cNvSpPr/>
      </dsp:nvSpPr>
      <dsp:spPr>
        <a:xfrm rot="2142401">
          <a:off x="6168617" y="4587725"/>
          <a:ext cx="759666" cy="26630"/>
        </a:xfrm>
        <a:custGeom>
          <a:avLst/>
          <a:gdLst/>
          <a:ahLst/>
          <a:cxnLst/>
          <a:rect l="0" t="0" r="0" b="0"/>
          <a:pathLst>
            <a:path>
              <a:moveTo>
                <a:pt x="0" y="13315"/>
              </a:moveTo>
              <a:lnTo>
                <a:pt x="759666" y="133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2142401">
        <a:off x="6529458" y="4582048"/>
        <a:ext cx="37983" cy="37983"/>
      </dsp:txXfrm>
    </dsp:sp>
    <dsp:sp modelId="{4C19C847-F6A8-4FC4-9688-6404EF2FC176}">
      <dsp:nvSpPr>
        <dsp:cNvPr id="0" name=""/>
        <dsp:cNvSpPr/>
      </dsp:nvSpPr>
      <dsp:spPr>
        <a:xfrm>
          <a:off x="6856881" y="4437186"/>
          <a:ext cx="1542152" cy="7710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t>Variable #6</a:t>
          </a:r>
          <a:endParaRPr lang="en-GB" sz="2200" kern="1200" dirty="0"/>
        </a:p>
      </dsp:txBody>
      <dsp:txXfrm>
        <a:off x="6856881" y="4437186"/>
        <a:ext cx="1542152" cy="77107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25DF58B-3411-47F2-BB63-17EC06172110}">
      <dsp:nvSpPr>
        <dsp:cNvPr id="0" name=""/>
        <dsp:cNvSpPr/>
      </dsp:nvSpPr>
      <dsp:spPr>
        <a:xfrm>
          <a:off x="1004" y="210413"/>
          <a:ext cx="3917900" cy="2065689"/>
        </a:xfrm>
        <a:prstGeom prst="rect">
          <a:avLst/>
        </a:prstGeom>
        <a:solidFill>
          <a:srgbClr val="0070C0"/>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atMod val="300000"/>
            </a:schemeClr>
          </a:contourClr>
        </a:sp3d>
      </dsp:spPr>
      <dsp:style>
        <a:lnRef idx="0">
          <a:schemeClr val="accent2"/>
        </a:lnRef>
        <a:fillRef idx="3">
          <a:schemeClr val="accent2"/>
        </a:fillRef>
        <a:effectRef idx="3">
          <a:schemeClr val="accent2"/>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b="1" kern="1200" dirty="0" smtClean="0"/>
            <a:t>Core</a:t>
          </a:r>
          <a:endParaRPr lang="en-US" sz="1800" b="1" kern="1200" dirty="0"/>
        </a:p>
        <a:p>
          <a:pPr marL="171450" lvl="1" indent="-171450" algn="l" defTabSz="711200">
            <a:lnSpc>
              <a:spcPct val="90000"/>
            </a:lnSpc>
            <a:spcBef>
              <a:spcPct val="0"/>
            </a:spcBef>
            <a:spcAft>
              <a:spcPct val="15000"/>
            </a:spcAft>
            <a:buChar char="••"/>
          </a:pPr>
          <a:r>
            <a:rPr lang="en-US" sz="1600" b="1" kern="1200" dirty="0" smtClean="0"/>
            <a:t>Procedures supporting primary and/or secondary objectives</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Procedures supporting primary, *key* secondary and safety endpoints</a:t>
          </a:r>
          <a:endParaRPr lang="en-US" sz="1600" b="1" kern="1200" dirty="0"/>
        </a:p>
      </dsp:txBody>
      <dsp:txXfrm>
        <a:off x="1004" y="210413"/>
        <a:ext cx="3917900" cy="2065689"/>
      </dsp:txXfrm>
    </dsp:sp>
    <dsp:sp modelId="{34F6A839-D8E9-4A4E-86FD-FA267114E2DB}">
      <dsp:nvSpPr>
        <dsp:cNvPr id="0" name=""/>
        <dsp:cNvSpPr/>
      </dsp:nvSpPr>
      <dsp:spPr>
        <a:xfrm>
          <a:off x="4310695" y="293112"/>
          <a:ext cx="3917900" cy="1900291"/>
        </a:xfrm>
        <a:prstGeom prst="rect">
          <a:avLst/>
        </a:prstGeom>
        <a:solidFill>
          <a:srgbClr val="FF0000"/>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satMod val="300000"/>
            </a:schemeClr>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b="1" kern="1200" dirty="0" smtClean="0">
              <a:solidFill>
                <a:srgbClr val="FFFF00"/>
              </a:solidFill>
              <a:effectLst>
                <a:outerShdw blurRad="38100" dist="38100" dir="2700000" algn="tl">
                  <a:srgbClr val="000000">
                    <a:alpha val="43137"/>
                  </a:srgbClr>
                </a:outerShdw>
              </a:effectLst>
            </a:rPr>
            <a:t>Non-Core</a:t>
          </a:r>
          <a:endParaRPr lang="en-US" sz="1800" b="1" kern="1200" dirty="0">
            <a:solidFill>
              <a:srgbClr val="FFFF00"/>
            </a:solidFill>
            <a:effectLst>
              <a:outerShdw blurRad="38100" dist="38100" dir="2700000" algn="tl">
                <a:srgbClr val="000000">
                  <a:alpha val="43137"/>
                </a:srgbClr>
              </a:outerShdw>
            </a:effectLst>
          </a:endParaRPr>
        </a:p>
        <a:p>
          <a:pPr marL="114300" lvl="1" indent="-114300" algn="l" defTabSz="577850">
            <a:lnSpc>
              <a:spcPct val="90000"/>
            </a:lnSpc>
            <a:spcBef>
              <a:spcPct val="0"/>
            </a:spcBef>
            <a:spcAft>
              <a:spcPct val="15000"/>
            </a:spcAft>
            <a:buChar char="••"/>
          </a:pPr>
          <a:r>
            <a:rPr lang="en-US" sz="1300" b="1" kern="1200" dirty="0" smtClean="0">
              <a:solidFill>
                <a:srgbClr val="FFFF00"/>
              </a:solidFill>
              <a:effectLst>
                <a:outerShdw blurRad="38100" dist="38100" dir="2700000" algn="tl">
                  <a:srgbClr val="000000">
                    <a:alpha val="43137"/>
                  </a:srgbClr>
                </a:outerShdw>
              </a:effectLst>
            </a:rPr>
            <a:t>Procedures supporting tertiary and exploratory objectives and endpoints</a:t>
          </a:r>
          <a:endParaRPr lang="en-US" sz="1300" b="1" kern="1200" dirty="0">
            <a:solidFill>
              <a:srgbClr val="FFFF00"/>
            </a:solidFill>
            <a:effectLst>
              <a:outerShdw blurRad="38100" dist="38100" dir="2700000" algn="tl">
                <a:srgbClr val="000000">
                  <a:alpha val="43137"/>
                </a:srgbClr>
              </a:outerShdw>
            </a:effectLst>
          </a:endParaRPr>
        </a:p>
        <a:p>
          <a:pPr marL="114300" lvl="1" indent="-114300" algn="l" defTabSz="577850">
            <a:lnSpc>
              <a:spcPct val="90000"/>
            </a:lnSpc>
            <a:spcBef>
              <a:spcPct val="0"/>
            </a:spcBef>
            <a:spcAft>
              <a:spcPct val="15000"/>
            </a:spcAft>
            <a:buChar char="••"/>
          </a:pPr>
          <a:r>
            <a:rPr lang="en-US" sz="1300" b="1" kern="1200" dirty="0" smtClean="0">
              <a:solidFill>
                <a:srgbClr val="FFFF00"/>
              </a:solidFill>
              <a:effectLst>
                <a:outerShdw blurRad="38100" dist="38100" dir="2700000" algn="tl">
                  <a:srgbClr val="000000">
                    <a:alpha val="43137"/>
                  </a:srgbClr>
                </a:outerShdw>
              </a:effectLst>
            </a:rPr>
            <a:t>Procedures supporting *supportive* secondary and exploratory endpoints</a:t>
          </a:r>
          <a:endParaRPr lang="en-US" sz="1300" b="1" kern="1200" dirty="0">
            <a:solidFill>
              <a:srgbClr val="FFFF00"/>
            </a:solidFill>
            <a:effectLst>
              <a:outerShdw blurRad="38100" dist="38100" dir="2700000" algn="tl">
                <a:srgbClr val="000000">
                  <a:alpha val="43137"/>
                </a:srgbClr>
              </a:outerShdw>
            </a:effectLst>
          </a:endParaRPr>
        </a:p>
        <a:p>
          <a:pPr marL="114300" lvl="1" indent="-114300" algn="l" defTabSz="577850">
            <a:lnSpc>
              <a:spcPct val="90000"/>
            </a:lnSpc>
            <a:spcBef>
              <a:spcPct val="0"/>
            </a:spcBef>
            <a:spcAft>
              <a:spcPct val="15000"/>
            </a:spcAft>
            <a:buChar char="••"/>
          </a:pPr>
          <a:r>
            <a:rPr lang="en-US" sz="1300" b="1" kern="1200" dirty="0" smtClean="0">
              <a:solidFill>
                <a:srgbClr val="FFFF00"/>
              </a:solidFill>
              <a:effectLst>
                <a:outerShdw blurRad="38100" dist="38100" dir="2700000" algn="tl">
                  <a:srgbClr val="000000">
                    <a:alpha val="43137"/>
                  </a:srgbClr>
                </a:outerShdw>
              </a:effectLst>
            </a:rPr>
            <a:t>Safety and efficacy procedures that are not included as an endpoint or objective</a:t>
          </a:r>
          <a:endParaRPr lang="en-US" sz="1300" b="1" kern="1200" dirty="0">
            <a:solidFill>
              <a:srgbClr val="FFFF00"/>
            </a:solidFill>
            <a:effectLst>
              <a:outerShdw blurRad="38100" dist="38100" dir="2700000" algn="tl">
                <a:srgbClr val="000000">
                  <a:alpha val="43137"/>
                </a:srgbClr>
              </a:outerShdw>
            </a:effectLst>
          </a:endParaRPr>
        </a:p>
        <a:p>
          <a:pPr marL="114300" lvl="1" indent="-114300" algn="l" defTabSz="577850">
            <a:lnSpc>
              <a:spcPct val="90000"/>
            </a:lnSpc>
            <a:spcBef>
              <a:spcPct val="0"/>
            </a:spcBef>
            <a:spcAft>
              <a:spcPct val="15000"/>
            </a:spcAft>
            <a:buChar char="••"/>
          </a:pPr>
          <a:r>
            <a:rPr lang="en-US" sz="1300" b="1" kern="1200" dirty="0" smtClean="0">
              <a:solidFill>
                <a:srgbClr val="FFFF00"/>
              </a:solidFill>
              <a:effectLst>
                <a:outerShdw blurRad="38100" dist="38100" dir="2700000" algn="tl">
                  <a:srgbClr val="000000">
                    <a:alpha val="43137"/>
                  </a:srgbClr>
                </a:outerShdw>
              </a:effectLst>
            </a:rPr>
            <a:t>Procedures not tied to an endpoint or objective</a:t>
          </a:r>
          <a:endParaRPr lang="en-US" sz="1300" b="1" kern="1200" dirty="0">
            <a:solidFill>
              <a:srgbClr val="FFFF00"/>
            </a:solidFill>
            <a:effectLst>
              <a:outerShdw blurRad="38100" dist="38100" dir="2700000" algn="tl">
                <a:srgbClr val="000000">
                  <a:alpha val="43137"/>
                </a:srgbClr>
              </a:outerShdw>
            </a:effectLst>
          </a:endParaRPr>
        </a:p>
      </dsp:txBody>
      <dsp:txXfrm>
        <a:off x="4310695" y="293112"/>
        <a:ext cx="3917900" cy="1900291"/>
      </dsp:txXfrm>
    </dsp:sp>
    <dsp:sp modelId="{14B562F3-6E02-48BD-918F-AC12F45EA42F}">
      <dsp:nvSpPr>
        <dsp:cNvPr id="0" name=""/>
        <dsp:cNvSpPr/>
      </dsp:nvSpPr>
      <dsp:spPr>
        <a:xfrm>
          <a:off x="0" y="2669491"/>
          <a:ext cx="3917900" cy="1647657"/>
        </a:xfrm>
        <a:prstGeom prst="rect">
          <a:avLst/>
        </a:prstGeom>
        <a:solidFill>
          <a:srgbClr val="00B050"/>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satMod val="300000"/>
            </a:schemeClr>
          </a:contourClr>
        </a:sp3d>
      </dsp:spPr>
      <dsp:style>
        <a:lnRef idx="0">
          <a:schemeClr val="accent6"/>
        </a:lnRef>
        <a:fillRef idx="3">
          <a:schemeClr val="accent6"/>
        </a:fillRef>
        <a:effectRef idx="3">
          <a:schemeClr val="accent6"/>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b="1" kern="1200" dirty="0" smtClean="0"/>
            <a:t>Required - GCP Compliance</a:t>
          </a:r>
          <a:endParaRPr lang="en-US" sz="1800" b="1" kern="1200" dirty="0"/>
        </a:p>
        <a:p>
          <a:pPr marL="171450" lvl="1" indent="-171450" algn="l" defTabSz="711200">
            <a:lnSpc>
              <a:spcPct val="90000"/>
            </a:lnSpc>
            <a:spcBef>
              <a:spcPct val="0"/>
            </a:spcBef>
            <a:spcAft>
              <a:spcPct val="15000"/>
            </a:spcAft>
            <a:buChar char="••"/>
          </a:pPr>
          <a:r>
            <a:rPr lang="en-US" sz="1600" b="1" kern="1200" dirty="0" smtClean="0"/>
            <a:t>Screening requirements</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Informed Consent</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Drug dispensing (compliance)</a:t>
          </a:r>
          <a:endParaRPr lang="en-US" sz="1600" b="1" kern="1200" dirty="0"/>
        </a:p>
      </dsp:txBody>
      <dsp:txXfrm>
        <a:off x="0" y="2669491"/>
        <a:ext cx="3917900" cy="1647657"/>
      </dsp:txXfrm>
    </dsp:sp>
    <dsp:sp modelId="{93ED19A4-383B-49AB-BB10-50C931952C57}">
      <dsp:nvSpPr>
        <dsp:cNvPr id="0" name=""/>
        <dsp:cNvSpPr/>
      </dsp:nvSpPr>
      <dsp:spPr>
        <a:xfrm>
          <a:off x="4310695" y="2751026"/>
          <a:ext cx="3917900" cy="1481389"/>
        </a:xfrm>
        <a:prstGeom prst="rect">
          <a:avLst/>
        </a:prstGeom>
        <a:solidFill>
          <a:srgbClr val="7030A0"/>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satMod val="300000"/>
            </a:schemeClr>
          </a:contourClr>
        </a:sp3d>
      </dsp:spPr>
      <dsp:style>
        <a:lnRef idx="0">
          <a:schemeClr val="accent1"/>
        </a:lnRef>
        <a:fillRef idx="3">
          <a:schemeClr val="accent1"/>
        </a:fillRef>
        <a:effectRef idx="3">
          <a:schemeClr val="accent1"/>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b="1" kern="1200" dirty="0" smtClean="0"/>
            <a:t>Standard Procedures </a:t>
          </a:r>
          <a:endParaRPr lang="en-US" sz="1800" b="1" kern="1200" dirty="0"/>
        </a:p>
        <a:p>
          <a:pPr marL="171450" lvl="1" indent="-171450" algn="l" defTabSz="711200">
            <a:lnSpc>
              <a:spcPct val="90000"/>
            </a:lnSpc>
            <a:spcBef>
              <a:spcPct val="0"/>
            </a:spcBef>
            <a:spcAft>
              <a:spcPct val="15000"/>
            </a:spcAft>
            <a:buChar char="••"/>
          </a:pPr>
          <a:r>
            <a:rPr lang="en-US" sz="1600" b="1" kern="1200" dirty="0" smtClean="0"/>
            <a:t>Performed in all trials: </a:t>
          </a:r>
          <a:r>
            <a:rPr lang="en-US" sz="1600" b="1" kern="1200" dirty="0" err="1" smtClean="0"/>
            <a:t>concommitant</a:t>
          </a:r>
          <a:r>
            <a:rPr lang="en-US" sz="1600" b="1" kern="1200" dirty="0" smtClean="0"/>
            <a:t> medications, demographics, adverse event assessment etc..</a:t>
          </a:r>
          <a:r>
            <a:rPr lang="en-US" sz="1200" b="1" kern="1200" dirty="0" smtClean="0"/>
            <a:t>.</a:t>
          </a:r>
          <a:endParaRPr lang="en-US" sz="1200" b="1" kern="1200" dirty="0"/>
        </a:p>
      </dsp:txBody>
      <dsp:txXfrm>
        <a:off x="4310695" y="2751026"/>
        <a:ext cx="3917900" cy="1481389"/>
      </dsp:txXfrm>
    </dsp:sp>
  </dsp:spTree>
</dsp:drawing>
</file>

<file path=ppt/diagrams/layout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36ECA7-029D-4A0B-A1F4-1B2FB8E5AFBB}" type="datetimeFigureOut">
              <a:rPr lang="en-US" smtClean="0"/>
              <a:pPr/>
              <a:t>12/16/2012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9A02CC-2536-4785-BBDF-DE1E79860DC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Add examples of systems utilised......100-160 in DM, Clinical and Stats</a:t>
            </a:r>
            <a:endParaRPr lang="en-GB" dirty="0"/>
          </a:p>
        </p:txBody>
      </p:sp>
      <p:sp>
        <p:nvSpPr>
          <p:cNvPr id="4" name="Slide Number Placeholder 3"/>
          <p:cNvSpPr>
            <a:spLocks noGrp="1"/>
          </p:cNvSpPr>
          <p:nvPr>
            <p:ph type="sldNum" sz="quarter" idx="10"/>
          </p:nvPr>
        </p:nvSpPr>
        <p:spPr/>
        <p:txBody>
          <a:bodyPr/>
          <a:lstStyle/>
          <a:p>
            <a:fld id="{FF9A02CC-2536-4785-BBDF-DE1E79860DC0}"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Adaptive Trials</a:t>
            </a:r>
          </a:p>
          <a:p>
            <a:r>
              <a:rPr lang="en-GB" dirty="0" smtClean="0"/>
              <a:t>- might increase the “information value” per $$ investment (in a resource constrained environment)</a:t>
            </a:r>
          </a:p>
          <a:p>
            <a:r>
              <a:rPr lang="en-GB" dirty="0" smtClean="0"/>
              <a:t>- are an “enabler” for</a:t>
            </a:r>
          </a:p>
          <a:p>
            <a:r>
              <a:rPr lang="en-GB" dirty="0" smtClean="0"/>
              <a:t>a) team-building (discovery, clinical, biostatistics, IT, regulatory, project management, clinical operations, marketing) and</a:t>
            </a:r>
          </a:p>
          <a:p>
            <a:r>
              <a:rPr lang="en-GB" dirty="0" smtClean="0"/>
              <a:t>b) earlier and better planning, decision-making</a:t>
            </a:r>
          </a:p>
          <a:p>
            <a:r>
              <a:rPr lang="en-GB" dirty="0" smtClean="0"/>
              <a:t>c) simulation guided clinical drug development</a:t>
            </a:r>
            <a:endParaRPr lang="en-GB" dirty="0"/>
          </a:p>
        </p:txBody>
      </p:sp>
      <p:sp>
        <p:nvSpPr>
          <p:cNvPr id="4" name="Slide Number Placeholder 3"/>
          <p:cNvSpPr>
            <a:spLocks noGrp="1"/>
          </p:cNvSpPr>
          <p:nvPr>
            <p:ph type="sldNum" sz="quarter" idx="10"/>
          </p:nvPr>
        </p:nvSpPr>
        <p:spPr/>
        <p:txBody>
          <a:bodyPr/>
          <a:lstStyle/>
          <a:p>
            <a:fld id="{CAC836D2-38E4-4A49-9DD8-5630206E98DD}"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As researchers know, the protocol, in terms of a clinical research study, is the plan, or blueprint, that describes the study’s objectives, methodology, statistical considerations, and the organization of the study. Much in the way that an effective business plan lays out the foundation for what is expected in beginning a successful enterprise, a well-designed protocol is the map that is vital to the overall success of a clinical trial or study. Everyone involved in the research study needs the protocol; this includes but is not limited to the investigator, the site personnel, the clinical project managers and monitors, the data managers, and the statisticians. Additionally, the protocol is a requirement by regulatory authorities for regulated clinical research studies. A fully developed clinical protocol is essential for regulatory purposes including Investigational New Drug (IND) applications, Institutional Review Boards (IRB) and Ethics Committees.</a:t>
            </a:r>
            <a:endParaRPr lang="en-GB" dirty="0"/>
          </a:p>
        </p:txBody>
      </p:sp>
      <p:sp>
        <p:nvSpPr>
          <p:cNvPr id="4" name="Slide Number Placeholder 3"/>
          <p:cNvSpPr>
            <a:spLocks noGrp="1"/>
          </p:cNvSpPr>
          <p:nvPr>
            <p:ph type="sldNum" sz="quarter" idx="10"/>
          </p:nvPr>
        </p:nvSpPr>
        <p:spPr/>
        <p:txBody>
          <a:bodyPr/>
          <a:lstStyle/>
          <a:p>
            <a:fld id="{FF9A02CC-2536-4785-BBDF-DE1E79860DC0}"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STANDARD CONCEPTS</a:t>
            </a:r>
            <a:endParaRPr lang="en-GB" dirty="0"/>
          </a:p>
        </p:txBody>
      </p:sp>
      <p:sp>
        <p:nvSpPr>
          <p:cNvPr id="4" name="Slide Number Placeholder 3"/>
          <p:cNvSpPr>
            <a:spLocks noGrp="1"/>
          </p:cNvSpPr>
          <p:nvPr>
            <p:ph type="sldNum" sz="quarter" idx="10"/>
          </p:nvPr>
        </p:nvSpPr>
        <p:spPr/>
        <p:txBody>
          <a:bodyPr/>
          <a:lstStyle/>
          <a:p>
            <a:fld id="{FF9A02CC-2536-4785-BBDF-DE1E79860DC0}"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STRUCTURED</a:t>
            </a:r>
            <a:r>
              <a:rPr lang="en-GB" baseline="0" dirty="0" smtClean="0"/>
              <a:t> CONCEPTS</a:t>
            </a:r>
            <a:endParaRPr lang="en-GB" dirty="0"/>
          </a:p>
        </p:txBody>
      </p:sp>
      <p:sp>
        <p:nvSpPr>
          <p:cNvPr id="4" name="Slide Number Placeholder 3"/>
          <p:cNvSpPr>
            <a:spLocks noGrp="1"/>
          </p:cNvSpPr>
          <p:nvPr>
            <p:ph type="sldNum" sz="quarter" idx="10"/>
          </p:nvPr>
        </p:nvSpPr>
        <p:spPr/>
        <p:txBody>
          <a:bodyPr/>
          <a:lstStyle/>
          <a:p>
            <a:fld id="{FF9A02CC-2536-4785-BBDF-DE1E79860DC0}"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F9A02CC-2536-4785-BBDF-DE1E79860DC0}"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4625" indent="-174625">
              <a:buClr>
                <a:schemeClr val="accent6"/>
              </a:buClr>
              <a:defRPr/>
            </a:pPr>
            <a:r>
              <a:rPr lang="en-US" sz="1200" dirty="0" smtClean="0">
                <a:latin typeface="+mn-lt"/>
              </a:rPr>
              <a:t>69% of all protocols have at least one amendment</a:t>
            </a:r>
          </a:p>
          <a:p>
            <a:pPr marL="174625" indent="-174625">
              <a:buClr>
                <a:schemeClr val="accent6"/>
              </a:buClr>
              <a:defRPr/>
            </a:pPr>
            <a:endParaRPr lang="en-US" sz="1200" dirty="0" smtClean="0">
              <a:latin typeface="+mn-lt"/>
            </a:endParaRPr>
          </a:p>
          <a:p>
            <a:pPr marL="174625" indent="-174625">
              <a:buClr>
                <a:schemeClr val="accent6"/>
              </a:buClr>
              <a:defRPr/>
            </a:pPr>
            <a:r>
              <a:rPr lang="en-US" sz="1200" dirty="0" smtClean="0">
                <a:latin typeface="+mn-lt"/>
              </a:rPr>
              <a:t>46% of all amendments occur BEFORE first patient first dose</a:t>
            </a:r>
          </a:p>
          <a:p>
            <a:pPr marL="174625" indent="-174625">
              <a:buClr>
                <a:schemeClr val="accent6"/>
              </a:buClr>
              <a:defRPr/>
            </a:pPr>
            <a:endParaRPr lang="en-US" sz="1200" dirty="0" smtClean="0">
              <a:latin typeface="+mn-lt"/>
            </a:endParaRPr>
          </a:p>
          <a:p>
            <a:pPr marL="174625" indent="-174625">
              <a:buClr>
                <a:schemeClr val="accent6"/>
              </a:buClr>
              <a:defRPr/>
            </a:pPr>
            <a:r>
              <a:rPr lang="en-US" sz="1200" dirty="0" smtClean="0">
                <a:latin typeface="+mn-lt"/>
              </a:rPr>
              <a:t>37% are considered “somewhat” or “completely’” avoidable</a:t>
            </a:r>
          </a:p>
          <a:p>
            <a:pPr marL="174625" indent="-174625">
              <a:buClr>
                <a:schemeClr val="accent6"/>
              </a:buClr>
              <a:defRPr/>
            </a:pPr>
            <a:endParaRPr lang="en-US" sz="1200" dirty="0" smtClean="0">
              <a:latin typeface="+mn-lt"/>
            </a:endParaRPr>
          </a:p>
          <a:p>
            <a:pPr marL="174625" indent="-174625">
              <a:buClr>
                <a:schemeClr val="accent6"/>
              </a:buClr>
              <a:defRPr/>
            </a:pPr>
            <a:r>
              <a:rPr lang="en-US" sz="1200" dirty="0" smtClean="0">
                <a:latin typeface="+mn-lt"/>
              </a:rPr>
              <a:t>Adds 61-days and cost $450,000+ to implement each amendment</a:t>
            </a:r>
          </a:p>
        </p:txBody>
      </p:sp>
      <p:sp>
        <p:nvSpPr>
          <p:cNvPr id="4" name="Slide Number Placeholder 3"/>
          <p:cNvSpPr>
            <a:spLocks noGrp="1"/>
          </p:cNvSpPr>
          <p:nvPr>
            <p:ph type="sldNum" sz="quarter" idx="10"/>
          </p:nvPr>
        </p:nvSpPr>
        <p:spPr/>
        <p:txBody>
          <a:bodyPr/>
          <a:lstStyle/>
          <a:p>
            <a:fld id="{FF9A02CC-2536-4785-BBDF-DE1E79860DC0}"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400">
                <a:solidFill>
                  <a:schemeClr val="bg1"/>
                </a:solidFill>
                <a:latin typeface="Arial" charset="0"/>
                <a:ea typeface="ＭＳ Ｐゴシック" charset="0"/>
                <a:cs typeface="ＭＳ Ｐゴシック" charset="0"/>
              </a:defRPr>
            </a:lvl1pPr>
            <a:lvl2pPr marL="702691" indent="-270265" eaLnBrk="0" hangingPunct="0">
              <a:defRPr sz="3400">
                <a:solidFill>
                  <a:schemeClr val="bg1"/>
                </a:solidFill>
                <a:latin typeface="Arial" charset="0"/>
                <a:ea typeface="ＭＳ Ｐゴシック" charset="0"/>
              </a:defRPr>
            </a:lvl2pPr>
            <a:lvl3pPr marL="1081064" indent="-216213" eaLnBrk="0" hangingPunct="0">
              <a:defRPr sz="3400">
                <a:solidFill>
                  <a:schemeClr val="bg1"/>
                </a:solidFill>
                <a:latin typeface="Arial" charset="0"/>
                <a:ea typeface="ＭＳ Ｐゴシック" charset="0"/>
              </a:defRPr>
            </a:lvl3pPr>
            <a:lvl4pPr marL="1513489" indent="-216213" eaLnBrk="0" hangingPunct="0">
              <a:defRPr sz="3400">
                <a:solidFill>
                  <a:schemeClr val="bg1"/>
                </a:solidFill>
                <a:latin typeface="Arial" charset="0"/>
                <a:ea typeface="ＭＳ Ｐゴシック" charset="0"/>
              </a:defRPr>
            </a:lvl4pPr>
            <a:lvl5pPr marL="1945914" indent="-216213" eaLnBrk="0" hangingPunct="0">
              <a:defRPr sz="3400">
                <a:solidFill>
                  <a:schemeClr val="bg1"/>
                </a:solidFill>
                <a:latin typeface="Arial" charset="0"/>
                <a:ea typeface="ＭＳ Ｐゴシック" charset="0"/>
              </a:defRPr>
            </a:lvl5pPr>
            <a:lvl6pPr marL="2378340" indent="-216213" eaLnBrk="0" fontAlgn="base" hangingPunct="0">
              <a:spcBef>
                <a:spcPct val="0"/>
              </a:spcBef>
              <a:spcAft>
                <a:spcPct val="0"/>
              </a:spcAft>
              <a:defRPr sz="3400">
                <a:solidFill>
                  <a:schemeClr val="bg1"/>
                </a:solidFill>
                <a:latin typeface="Arial" charset="0"/>
                <a:ea typeface="ＭＳ Ｐゴシック" charset="0"/>
              </a:defRPr>
            </a:lvl6pPr>
            <a:lvl7pPr marL="2810765" indent="-216213" eaLnBrk="0" fontAlgn="base" hangingPunct="0">
              <a:spcBef>
                <a:spcPct val="0"/>
              </a:spcBef>
              <a:spcAft>
                <a:spcPct val="0"/>
              </a:spcAft>
              <a:defRPr sz="3400">
                <a:solidFill>
                  <a:schemeClr val="bg1"/>
                </a:solidFill>
                <a:latin typeface="Arial" charset="0"/>
                <a:ea typeface="ＭＳ Ｐゴシック" charset="0"/>
              </a:defRPr>
            </a:lvl7pPr>
            <a:lvl8pPr marL="3243191" indent="-216213" eaLnBrk="0" fontAlgn="base" hangingPunct="0">
              <a:spcBef>
                <a:spcPct val="0"/>
              </a:spcBef>
              <a:spcAft>
                <a:spcPct val="0"/>
              </a:spcAft>
              <a:defRPr sz="3400">
                <a:solidFill>
                  <a:schemeClr val="bg1"/>
                </a:solidFill>
                <a:latin typeface="Arial" charset="0"/>
                <a:ea typeface="ＭＳ Ｐゴシック" charset="0"/>
              </a:defRPr>
            </a:lvl8pPr>
            <a:lvl9pPr marL="3675616" indent="-216213" eaLnBrk="0" fontAlgn="base" hangingPunct="0">
              <a:spcBef>
                <a:spcPct val="0"/>
              </a:spcBef>
              <a:spcAft>
                <a:spcPct val="0"/>
              </a:spcAft>
              <a:defRPr sz="3400">
                <a:solidFill>
                  <a:schemeClr val="bg1"/>
                </a:solidFill>
                <a:latin typeface="Arial" charset="0"/>
                <a:ea typeface="ＭＳ Ｐゴシック" charset="0"/>
              </a:defRPr>
            </a:lvl9pPr>
          </a:lstStyle>
          <a:p>
            <a:pPr eaLnBrk="1" hangingPunct="1"/>
            <a:fld id="{7DF0293D-1275-974F-BC0F-15BE4C02CEB3}" type="slidenum">
              <a:rPr lang="en-US" sz="1100">
                <a:solidFill>
                  <a:prstClr val="black"/>
                </a:solidFill>
              </a:rPr>
              <a:pPr eaLnBrk="1" hangingPunct="1"/>
              <a:t>17</a:t>
            </a:fld>
            <a:endParaRPr lang="en-US" sz="1100" dirty="0">
              <a:solidFill>
                <a:prstClr val="black"/>
              </a:solidFill>
            </a:endParaRPr>
          </a:p>
        </p:txBody>
      </p:sp>
      <p:sp>
        <p:nvSpPr>
          <p:cNvPr id="15362" name="Rectangle 7"/>
          <p:cNvSpPr txBox="1">
            <a:spLocks noGrp="1" noChangeArrowheads="1"/>
          </p:cNvSpPr>
          <p:nvPr/>
        </p:nvSpPr>
        <p:spPr bwMode="auto">
          <a:xfrm>
            <a:off x="3884415" y="8687405"/>
            <a:ext cx="2972098" cy="4550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6475" tIns="43238" rIns="86475" bIns="43238" anchor="b"/>
          <a:lstStyle>
            <a:lvl1pPr defTabSz="865188" eaLnBrk="0" hangingPunct="0">
              <a:defRPr sz="3600">
                <a:solidFill>
                  <a:schemeClr val="bg1"/>
                </a:solidFill>
                <a:latin typeface="Arial" charset="0"/>
                <a:ea typeface="ＭＳ Ｐゴシック" charset="0"/>
                <a:cs typeface="ＭＳ Ｐゴシック" charset="0"/>
              </a:defRPr>
            </a:lvl1pPr>
            <a:lvl2pPr marL="742950" indent="-285750" defTabSz="865188" eaLnBrk="0" hangingPunct="0">
              <a:defRPr sz="3600">
                <a:solidFill>
                  <a:schemeClr val="bg1"/>
                </a:solidFill>
                <a:latin typeface="Arial" charset="0"/>
                <a:ea typeface="ＭＳ Ｐゴシック" charset="0"/>
              </a:defRPr>
            </a:lvl2pPr>
            <a:lvl3pPr marL="1143000" indent="-228600" defTabSz="865188" eaLnBrk="0" hangingPunct="0">
              <a:defRPr sz="3600">
                <a:solidFill>
                  <a:schemeClr val="bg1"/>
                </a:solidFill>
                <a:latin typeface="Arial" charset="0"/>
                <a:ea typeface="ＭＳ Ｐゴシック" charset="0"/>
              </a:defRPr>
            </a:lvl3pPr>
            <a:lvl4pPr marL="1600200" indent="-228600" defTabSz="865188" eaLnBrk="0" hangingPunct="0">
              <a:defRPr sz="3600">
                <a:solidFill>
                  <a:schemeClr val="bg1"/>
                </a:solidFill>
                <a:latin typeface="Arial" charset="0"/>
                <a:ea typeface="ＭＳ Ｐゴシック" charset="0"/>
              </a:defRPr>
            </a:lvl4pPr>
            <a:lvl5pPr marL="2057400" indent="-228600" defTabSz="865188" eaLnBrk="0" hangingPunct="0">
              <a:defRPr sz="3600">
                <a:solidFill>
                  <a:schemeClr val="bg1"/>
                </a:solidFill>
                <a:latin typeface="Arial" charset="0"/>
                <a:ea typeface="ＭＳ Ｐゴシック" charset="0"/>
              </a:defRPr>
            </a:lvl5pPr>
            <a:lvl6pPr marL="2514600" indent="-228600" defTabSz="865188" eaLnBrk="0" fontAlgn="base" hangingPunct="0">
              <a:spcBef>
                <a:spcPct val="0"/>
              </a:spcBef>
              <a:spcAft>
                <a:spcPct val="0"/>
              </a:spcAft>
              <a:defRPr sz="3600">
                <a:solidFill>
                  <a:schemeClr val="bg1"/>
                </a:solidFill>
                <a:latin typeface="Arial" charset="0"/>
                <a:ea typeface="ＭＳ Ｐゴシック" charset="0"/>
              </a:defRPr>
            </a:lvl6pPr>
            <a:lvl7pPr marL="2971800" indent="-228600" defTabSz="865188" eaLnBrk="0" fontAlgn="base" hangingPunct="0">
              <a:spcBef>
                <a:spcPct val="0"/>
              </a:spcBef>
              <a:spcAft>
                <a:spcPct val="0"/>
              </a:spcAft>
              <a:defRPr sz="3600">
                <a:solidFill>
                  <a:schemeClr val="bg1"/>
                </a:solidFill>
                <a:latin typeface="Arial" charset="0"/>
                <a:ea typeface="ＭＳ Ｐゴシック" charset="0"/>
              </a:defRPr>
            </a:lvl7pPr>
            <a:lvl8pPr marL="3429000" indent="-228600" defTabSz="865188" eaLnBrk="0" fontAlgn="base" hangingPunct="0">
              <a:spcBef>
                <a:spcPct val="0"/>
              </a:spcBef>
              <a:spcAft>
                <a:spcPct val="0"/>
              </a:spcAft>
              <a:defRPr sz="3600">
                <a:solidFill>
                  <a:schemeClr val="bg1"/>
                </a:solidFill>
                <a:latin typeface="Arial" charset="0"/>
                <a:ea typeface="ＭＳ Ｐゴシック" charset="0"/>
              </a:defRPr>
            </a:lvl8pPr>
            <a:lvl9pPr marL="3886200" indent="-228600" defTabSz="865188" eaLnBrk="0" fontAlgn="base" hangingPunct="0">
              <a:spcBef>
                <a:spcPct val="0"/>
              </a:spcBef>
              <a:spcAft>
                <a:spcPct val="0"/>
              </a:spcAft>
              <a:defRPr sz="3600">
                <a:solidFill>
                  <a:schemeClr val="bg1"/>
                </a:solidFill>
                <a:latin typeface="Arial" charset="0"/>
                <a:ea typeface="ＭＳ Ｐゴシック" charset="0"/>
              </a:defRPr>
            </a:lvl9pPr>
          </a:lstStyle>
          <a:p>
            <a:pPr algn="r" eaLnBrk="1" hangingPunct="1"/>
            <a:fld id="{47A76DE7-466F-114E-9275-478A3EF3D77B}" type="slidenum">
              <a:rPr lang="en-US" sz="1100">
                <a:solidFill>
                  <a:prstClr val="black"/>
                </a:solidFill>
              </a:rPr>
              <a:pPr algn="r" eaLnBrk="1" hangingPunct="1"/>
              <a:t>17</a:t>
            </a:fld>
            <a:endParaRPr lang="en-US" sz="1100" dirty="0">
              <a:solidFill>
                <a:prstClr val="black"/>
              </a:solidFill>
            </a:endParaRPr>
          </a:p>
        </p:txBody>
      </p:sp>
      <p:sp>
        <p:nvSpPr>
          <p:cNvPr id="15363" name="Rectangle 2"/>
          <p:cNvSpPr>
            <a:spLocks noGrp="1" noRot="1" noChangeAspect="1" noChangeArrowheads="1" noTextEdit="1"/>
          </p:cNvSpPr>
          <p:nvPr>
            <p:ph type="sldImg"/>
          </p:nvPr>
        </p:nvSpPr>
        <p:spPr>
          <a:xfrm>
            <a:off x="1152132" y="686468"/>
            <a:ext cx="4555302" cy="3429196"/>
          </a:xfrm>
          <a:ln/>
        </p:spPr>
      </p:sp>
      <p:sp>
        <p:nvSpPr>
          <p:cNvPr id="15364" name="Rectangle 3"/>
          <p:cNvSpPr>
            <a:spLocks noGrp="1" noChangeArrowheads="1"/>
          </p:cNvSpPr>
          <p:nvPr>
            <p:ph type="body" idx="1"/>
          </p:nvPr>
        </p:nvSpPr>
        <p:spPr>
          <a:xfrm>
            <a:off x="686098" y="4343703"/>
            <a:ext cx="5485805" cy="4112381"/>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86475" tIns="43238" rIns="86475" bIns="43238"/>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Medidata - Title">
    <p:spTree>
      <p:nvGrpSpPr>
        <p:cNvPr id="1" name=""/>
        <p:cNvGrpSpPr/>
        <p:nvPr/>
      </p:nvGrpSpPr>
      <p:grpSpPr>
        <a:xfrm>
          <a:off x="0" y="0"/>
          <a:ext cx="0" cy="0"/>
          <a:chOff x="0" y="0"/>
          <a:chExt cx="0" cy="0"/>
        </a:xfrm>
      </p:grpSpPr>
      <p:sp>
        <p:nvSpPr>
          <p:cNvPr id="23" name="Rectangle 22"/>
          <p:cNvSpPr/>
          <p:nvPr userDrawn="1"/>
        </p:nvSpPr>
        <p:spPr>
          <a:xfrm>
            <a:off x="0" y="211137"/>
            <a:ext cx="9142413" cy="644355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endParaRPr>
          </a:p>
        </p:txBody>
      </p:sp>
      <p:sp>
        <p:nvSpPr>
          <p:cNvPr id="33" name="Rectangle 32"/>
          <p:cNvSpPr/>
          <p:nvPr/>
        </p:nvSpPr>
        <p:spPr>
          <a:xfrm>
            <a:off x="0" y="211137"/>
            <a:ext cx="9142413" cy="644355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endParaRPr>
          </a:p>
        </p:txBody>
      </p:sp>
      <p:grpSp>
        <p:nvGrpSpPr>
          <p:cNvPr id="3" name="Group 8"/>
          <p:cNvGrpSpPr>
            <a:grpSpLocks/>
          </p:cNvGrpSpPr>
          <p:nvPr/>
        </p:nvGrpSpPr>
        <p:grpSpPr bwMode="auto">
          <a:xfrm>
            <a:off x="296863" y="4114800"/>
            <a:ext cx="2082800" cy="2101850"/>
            <a:chOff x="604831" y="2818341"/>
            <a:chExt cx="1944172" cy="1962172"/>
          </a:xfrm>
        </p:grpSpPr>
        <p:sp>
          <p:nvSpPr>
            <p:cNvPr id="6" name="Oval 5"/>
            <p:cNvSpPr/>
            <p:nvPr/>
          </p:nvSpPr>
          <p:spPr>
            <a:xfrm>
              <a:off x="604831" y="2818341"/>
              <a:ext cx="546798"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7" name="Oval 6"/>
            <p:cNvSpPr/>
            <p:nvPr/>
          </p:nvSpPr>
          <p:spPr>
            <a:xfrm>
              <a:off x="1302776" y="2818341"/>
              <a:ext cx="548280"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8" name="Oval 7"/>
            <p:cNvSpPr/>
            <p:nvPr/>
          </p:nvSpPr>
          <p:spPr>
            <a:xfrm>
              <a:off x="2002204" y="2818341"/>
              <a:ext cx="546799"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9" name="Oval 8"/>
            <p:cNvSpPr/>
            <p:nvPr/>
          </p:nvSpPr>
          <p:spPr>
            <a:xfrm>
              <a:off x="604831" y="3513401"/>
              <a:ext cx="546798"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0" name="Oval 9"/>
            <p:cNvSpPr/>
            <p:nvPr/>
          </p:nvSpPr>
          <p:spPr>
            <a:xfrm>
              <a:off x="1302776" y="3513401"/>
              <a:ext cx="548280"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1" name="Oval 10"/>
            <p:cNvSpPr/>
            <p:nvPr/>
          </p:nvSpPr>
          <p:spPr>
            <a:xfrm>
              <a:off x="2002204" y="3513401"/>
              <a:ext cx="546799"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2" name="Oval 11"/>
            <p:cNvSpPr/>
            <p:nvPr/>
          </p:nvSpPr>
          <p:spPr>
            <a:xfrm>
              <a:off x="604831" y="4233654"/>
              <a:ext cx="546798"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3" name="Oval 12"/>
            <p:cNvSpPr/>
            <p:nvPr/>
          </p:nvSpPr>
          <p:spPr>
            <a:xfrm>
              <a:off x="1302776" y="4233654"/>
              <a:ext cx="548280"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4" name="Oval 13"/>
            <p:cNvSpPr/>
            <p:nvPr/>
          </p:nvSpPr>
          <p:spPr>
            <a:xfrm>
              <a:off x="2002204" y="4233654"/>
              <a:ext cx="546799" cy="546859"/>
            </a:xfrm>
            <a:prstGeom prst="ellipse">
              <a:avLst/>
            </a:prstGeom>
            <a:solidFill>
              <a:srgbClr val="33CC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grpSp>
      <p:pic>
        <p:nvPicPr>
          <p:cNvPr id="16" name="Picture 19" descr="logo_WEB.png"/>
          <p:cNvPicPr>
            <a:picLocks noChangeAspect="1"/>
          </p:cNvPicPr>
          <p:nvPr/>
        </p:nvPicPr>
        <p:blipFill>
          <a:blip r:embed="rId2" cstate="print"/>
          <a:srcRect/>
          <a:stretch>
            <a:fillRect/>
          </a:stretch>
        </p:blipFill>
        <p:spPr bwMode="auto">
          <a:xfrm>
            <a:off x="3424238" y="5610225"/>
            <a:ext cx="2576512" cy="649288"/>
          </a:xfrm>
          <a:prstGeom prst="rect">
            <a:avLst/>
          </a:prstGeom>
          <a:noFill/>
          <a:ln w="9525">
            <a:noFill/>
            <a:miter lim="800000"/>
            <a:headEnd/>
            <a:tailEnd/>
          </a:ln>
        </p:spPr>
      </p:pic>
      <p:sp>
        <p:nvSpPr>
          <p:cNvPr id="2" name="Title 1"/>
          <p:cNvSpPr>
            <a:spLocks noGrp="1"/>
          </p:cNvSpPr>
          <p:nvPr>
            <p:ph type="ctrTitle"/>
          </p:nvPr>
        </p:nvSpPr>
        <p:spPr>
          <a:xfrm>
            <a:off x="3336392" y="1073838"/>
            <a:ext cx="5573852" cy="1417775"/>
          </a:xfrm>
          <a:prstGeom prst="rect">
            <a:avLst/>
          </a:prstGeom>
        </p:spPr>
        <p:txBody>
          <a:bodyPr anchor="t" anchorCtr="0">
            <a:noAutofit/>
          </a:bodyPr>
          <a:lstStyle>
            <a:lvl1pPr algn="l">
              <a:lnSpc>
                <a:spcPct val="100000"/>
              </a:lnSpc>
              <a:spcBef>
                <a:spcPts val="600"/>
              </a:spcBef>
              <a:spcAft>
                <a:spcPts val="0"/>
              </a:spcAft>
              <a:defRPr sz="3800">
                <a:solidFill>
                  <a:schemeClr val="accent6"/>
                </a:solidFill>
                <a:latin typeface="+mj-lt"/>
              </a:defRPr>
            </a:lvl1pPr>
          </a:lstStyle>
          <a:p>
            <a:r>
              <a:rPr lang="en-US" smtClean="0"/>
              <a:t>Click to edit Master title style</a:t>
            </a:r>
            <a:endParaRPr lang="en-US" dirty="0"/>
          </a:p>
        </p:txBody>
      </p:sp>
      <p:sp>
        <p:nvSpPr>
          <p:cNvPr id="25" name="Text Placeholder 24"/>
          <p:cNvSpPr>
            <a:spLocks noGrp="1"/>
          </p:cNvSpPr>
          <p:nvPr>
            <p:ph type="body" sz="quarter" idx="10" hasCustomPrompt="1"/>
          </p:nvPr>
        </p:nvSpPr>
        <p:spPr>
          <a:xfrm>
            <a:off x="3336925" y="2558046"/>
            <a:ext cx="5573713" cy="817563"/>
          </a:xfrm>
        </p:spPr>
        <p:txBody>
          <a:bodyPr>
            <a:normAutofit/>
          </a:bodyPr>
          <a:lstStyle>
            <a:lvl1pPr marL="0" indent="0">
              <a:lnSpc>
                <a:spcPct val="100000"/>
              </a:lnSpc>
              <a:spcBef>
                <a:spcPts val="600"/>
              </a:spcBef>
              <a:spcAft>
                <a:spcPts val="0"/>
              </a:spcAft>
              <a:buNone/>
              <a:defRPr sz="2300">
                <a:solidFill>
                  <a:schemeClr val="accent6"/>
                </a:solidFill>
              </a:defRPr>
            </a:lvl1pPr>
            <a:lvl2pPr>
              <a:buNone/>
              <a:defRPr/>
            </a:lvl2pPr>
            <a:lvl3pPr>
              <a:buNone/>
              <a:defRPr/>
            </a:lvl3pPr>
            <a:lvl4pPr>
              <a:buNone/>
              <a:defRPr/>
            </a:lvl4pPr>
            <a:lvl5pPr>
              <a:buNone/>
              <a:defRPr/>
            </a:lvl5pPr>
          </a:lstStyle>
          <a:p>
            <a:pPr lvl="0"/>
            <a:r>
              <a:rPr lang="en-US" dirty="0" smtClean="0"/>
              <a:t>Click to edit Master Subtitle</a:t>
            </a:r>
            <a:endParaRPr lang="en-US" dirty="0"/>
          </a:p>
        </p:txBody>
      </p:sp>
      <p:cxnSp>
        <p:nvCxnSpPr>
          <p:cNvPr id="24" name="Straight Connector 23"/>
          <p:cNvCxnSpPr/>
          <p:nvPr/>
        </p:nvCxnSpPr>
        <p:spPr bwMode="auto">
          <a:xfrm>
            <a:off x="3406775" y="920878"/>
            <a:ext cx="5737225" cy="1587"/>
          </a:xfrm>
          <a:prstGeom prst="line">
            <a:avLst/>
          </a:prstGeom>
          <a:ln w="31750" cap="flat" cmpd="sng" algn="ctr">
            <a:solidFill>
              <a:schemeClr val="accent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bwMode="auto">
          <a:xfrm>
            <a:off x="3406775" y="3546793"/>
            <a:ext cx="5737225" cy="1588"/>
          </a:xfrm>
          <a:prstGeom prst="line">
            <a:avLst/>
          </a:prstGeom>
          <a:ln w="31750" cap="flat" cmpd="sng" algn="ctr">
            <a:solidFill>
              <a:schemeClr val="accent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7" name="Text Placeholder 24"/>
          <p:cNvSpPr>
            <a:spLocks noGrp="1"/>
          </p:cNvSpPr>
          <p:nvPr>
            <p:ph type="body" sz="quarter" idx="11" hasCustomPrompt="1"/>
          </p:nvPr>
        </p:nvSpPr>
        <p:spPr>
          <a:xfrm>
            <a:off x="3336925" y="4033824"/>
            <a:ext cx="5573713" cy="817563"/>
          </a:xfrm>
        </p:spPr>
        <p:txBody>
          <a:bodyPr>
            <a:normAutofit/>
          </a:bodyPr>
          <a:lstStyle>
            <a:lvl1pPr marL="0" indent="0">
              <a:lnSpc>
                <a:spcPct val="100000"/>
              </a:lnSpc>
              <a:spcBef>
                <a:spcPts val="600"/>
              </a:spcBef>
              <a:spcAft>
                <a:spcPts val="0"/>
              </a:spcAft>
              <a:buNone/>
              <a:defRPr sz="1400">
                <a:solidFill>
                  <a:schemeClr val="accent3"/>
                </a:solidFill>
              </a:defRPr>
            </a:lvl1pPr>
            <a:lvl2pPr>
              <a:buNone/>
              <a:defRPr/>
            </a:lvl2pPr>
            <a:lvl3pPr>
              <a:buNone/>
              <a:defRPr/>
            </a:lvl3pPr>
            <a:lvl4pPr>
              <a:buNone/>
              <a:defRPr/>
            </a:lvl4pPr>
            <a:lvl5pPr>
              <a:buNone/>
              <a:defRPr/>
            </a:lvl5pPr>
          </a:lstStyle>
          <a:p>
            <a:pPr lvl="0"/>
            <a:r>
              <a:rPr lang="en-US" dirty="0" smtClean="0"/>
              <a:t>Click to edit Master Subtitle</a:t>
            </a:r>
            <a:endParaRPr lang="en-US" dirty="0"/>
          </a:p>
        </p:txBody>
      </p:sp>
      <p:grpSp>
        <p:nvGrpSpPr>
          <p:cNvPr id="4" name="Group 8"/>
          <p:cNvGrpSpPr>
            <a:grpSpLocks/>
          </p:cNvGrpSpPr>
          <p:nvPr userDrawn="1"/>
        </p:nvGrpSpPr>
        <p:grpSpPr bwMode="auto">
          <a:xfrm>
            <a:off x="296863" y="4114800"/>
            <a:ext cx="2082800" cy="2101850"/>
            <a:chOff x="604831" y="2818341"/>
            <a:chExt cx="1944172" cy="1962172"/>
          </a:xfrm>
        </p:grpSpPr>
        <p:sp>
          <p:nvSpPr>
            <p:cNvPr id="29" name="Oval 28"/>
            <p:cNvSpPr/>
            <p:nvPr/>
          </p:nvSpPr>
          <p:spPr>
            <a:xfrm>
              <a:off x="604831" y="2818341"/>
              <a:ext cx="546798"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0" name="Oval 29"/>
            <p:cNvSpPr/>
            <p:nvPr/>
          </p:nvSpPr>
          <p:spPr>
            <a:xfrm>
              <a:off x="1302776" y="2818341"/>
              <a:ext cx="548280"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1" name="Oval 30"/>
            <p:cNvSpPr/>
            <p:nvPr/>
          </p:nvSpPr>
          <p:spPr>
            <a:xfrm>
              <a:off x="2002204" y="2818341"/>
              <a:ext cx="546799"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2" name="Oval 31"/>
            <p:cNvSpPr/>
            <p:nvPr/>
          </p:nvSpPr>
          <p:spPr>
            <a:xfrm>
              <a:off x="604831" y="3513401"/>
              <a:ext cx="546798"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4" name="Oval 33"/>
            <p:cNvSpPr/>
            <p:nvPr/>
          </p:nvSpPr>
          <p:spPr>
            <a:xfrm>
              <a:off x="1302776" y="3513401"/>
              <a:ext cx="548280"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5" name="Oval 34"/>
            <p:cNvSpPr/>
            <p:nvPr/>
          </p:nvSpPr>
          <p:spPr>
            <a:xfrm>
              <a:off x="2002204" y="3513401"/>
              <a:ext cx="546799"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6" name="Oval 35"/>
            <p:cNvSpPr/>
            <p:nvPr/>
          </p:nvSpPr>
          <p:spPr>
            <a:xfrm>
              <a:off x="604831" y="4233654"/>
              <a:ext cx="546798"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7" name="Oval 36"/>
            <p:cNvSpPr/>
            <p:nvPr/>
          </p:nvSpPr>
          <p:spPr>
            <a:xfrm>
              <a:off x="1302776" y="4233654"/>
              <a:ext cx="548280"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8" name="Oval 37"/>
            <p:cNvSpPr/>
            <p:nvPr/>
          </p:nvSpPr>
          <p:spPr>
            <a:xfrm>
              <a:off x="2002204" y="4233654"/>
              <a:ext cx="546799" cy="546859"/>
            </a:xfrm>
            <a:prstGeom prst="ellipse">
              <a:avLst/>
            </a:prstGeom>
            <a:solidFill>
              <a:srgbClr val="33CC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grpSp>
      <p:pic>
        <p:nvPicPr>
          <p:cNvPr id="39" name="Picture 19" descr="logo_WEB.png"/>
          <p:cNvPicPr>
            <a:picLocks noChangeAspect="1"/>
          </p:cNvPicPr>
          <p:nvPr userDrawn="1"/>
        </p:nvPicPr>
        <p:blipFill>
          <a:blip r:embed="rId2" cstate="print"/>
          <a:srcRect/>
          <a:stretch>
            <a:fillRect/>
          </a:stretch>
        </p:blipFill>
        <p:spPr bwMode="auto">
          <a:xfrm>
            <a:off x="3424238" y="5610225"/>
            <a:ext cx="2576512" cy="649288"/>
          </a:xfrm>
          <a:prstGeom prst="rect">
            <a:avLst/>
          </a:prstGeom>
          <a:noFill/>
          <a:ln w="9525">
            <a:noFill/>
            <a:miter lim="800000"/>
            <a:headEnd/>
            <a:tailEnd/>
          </a:ln>
        </p:spPr>
      </p:pic>
      <p:cxnSp>
        <p:nvCxnSpPr>
          <p:cNvPr id="43" name="Straight Connector 42"/>
          <p:cNvCxnSpPr/>
          <p:nvPr userDrawn="1"/>
        </p:nvCxnSpPr>
        <p:spPr bwMode="auto">
          <a:xfrm>
            <a:off x="3406775" y="920878"/>
            <a:ext cx="5737225" cy="1587"/>
          </a:xfrm>
          <a:prstGeom prst="line">
            <a:avLst/>
          </a:prstGeom>
          <a:ln w="31750" cap="flat" cmpd="sng" algn="ctr">
            <a:solidFill>
              <a:schemeClr val="accent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userDrawn="1"/>
        </p:nvCxnSpPr>
        <p:spPr bwMode="auto">
          <a:xfrm>
            <a:off x="3406775" y="3546793"/>
            <a:ext cx="5737225" cy="1588"/>
          </a:xfrm>
          <a:prstGeom prst="line">
            <a:avLst/>
          </a:prstGeom>
          <a:ln w="31750" cap="flat" cmpd="sng" algn="ctr">
            <a:solidFill>
              <a:schemeClr val="accent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userDrawn="1"/>
        </p:nvCxnSpPr>
        <p:spPr>
          <a:xfrm rot="5400000">
            <a:off x="5820569" y="5920582"/>
            <a:ext cx="619125" cy="1587"/>
          </a:xfrm>
          <a:prstGeom prst="line">
            <a:avLst/>
          </a:prstGeom>
          <a:ln w="9525" cap="flat" cmpd="sng" algn="ctr">
            <a:solidFill>
              <a:srgbClr val="999999"/>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userDrawn="1"/>
        </p:nvSpPr>
        <p:spPr>
          <a:xfrm>
            <a:off x="6280151" y="5734779"/>
            <a:ext cx="1953483" cy="410369"/>
          </a:xfrm>
          <a:prstGeom prst="rect">
            <a:avLst/>
          </a:prstGeom>
          <a:noFill/>
        </p:spPr>
        <p:txBody>
          <a:bodyPr wrap="none" lIns="0" tIns="0" rIns="0" bIns="0" rtlCol="0">
            <a:spAutoFit/>
          </a:bodyPr>
          <a:lstStyle/>
          <a:p>
            <a:pPr defTabSz="457200" fontAlgn="base">
              <a:lnSpc>
                <a:spcPts val="1600"/>
              </a:lnSpc>
              <a:spcBef>
                <a:spcPct val="0"/>
              </a:spcBef>
              <a:spcAft>
                <a:spcPct val="0"/>
              </a:spcAft>
            </a:pPr>
            <a:r>
              <a:rPr lang="en-US" sz="1200" dirty="0" smtClean="0">
                <a:solidFill>
                  <a:srgbClr val="FFFFFF">
                    <a:lumMod val="65000"/>
                  </a:srgbClr>
                </a:solidFill>
                <a:ea typeface="ＭＳ Ｐゴシック" pitchFamily="-111" charset="-128"/>
              </a:rPr>
              <a:t>Optimizing Clinical Trials:</a:t>
            </a:r>
          </a:p>
          <a:p>
            <a:pPr defTabSz="457200" fontAlgn="base">
              <a:lnSpc>
                <a:spcPts val="1600"/>
              </a:lnSpc>
              <a:spcBef>
                <a:spcPct val="0"/>
              </a:spcBef>
              <a:spcAft>
                <a:spcPct val="0"/>
              </a:spcAft>
            </a:pPr>
            <a:r>
              <a:rPr lang="en-US" sz="1200" dirty="0" smtClean="0">
                <a:solidFill>
                  <a:srgbClr val="FFFFFF">
                    <a:lumMod val="65000"/>
                  </a:srgbClr>
                </a:solidFill>
                <a:ea typeface="ＭＳ Ｐゴシック" pitchFamily="-111" charset="-128"/>
              </a:rPr>
              <a:t>Concept to Conclusion</a:t>
            </a:r>
            <a:r>
              <a:rPr lang="en-US" sz="1100" dirty="0" smtClean="0">
                <a:solidFill>
                  <a:srgbClr val="FFFFFF">
                    <a:lumMod val="65000"/>
                  </a:srgbClr>
                </a:solidFill>
                <a:ea typeface="ＭＳ Ｐゴシック" pitchFamily="-111" charset="-128"/>
              </a:rPr>
              <a:t>™</a:t>
            </a:r>
            <a:endParaRPr lang="en-US" sz="1100" dirty="0">
              <a:solidFill>
                <a:srgbClr val="FFFFFF">
                  <a:lumMod val="65000"/>
                </a:srgbClr>
              </a:solidFill>
              <a:ea typeface="ＭＳ Ｐゴシック" pitchFamily="-111" charset="-128"/>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edidata - Key Fact/Benefit &amp; Content">
    <p:spTree>
      <p:nvGrpSpPr>
        <p:cNvPr id="1" name=""/>
        <p:cNvGrpSpPr/>
        <p:nvPr/>
      </p:nvGrpSpPr>
      <p:grpSpPr>
        <a:xfrm>
          <a:off x="0" y="0"/>
          <a:ext cx="0" cy="0"/>
          <a:chOff x="0" y="0"/>
          <a:chExt cx="0" cy="0"/>
        </a:xfrm>
      </p:grpSpPr>
      <p:sp>
        <p:nvSpPr>
          <p:cNvPr id="5" name="TextBox 4"/>
          <p:cNvSpPr txBox="1"/>
          <p:nvPr/>
        </p:nvSpPr>
        <p:spPr>
          <a:xfrm>
            <a:off x="176707" y="1096340"/>
            <a:ext cx="8778241" cy="338554"/>
          </a:xfrm>
          <a:prstGeom prst="rect">
            <a:avLst/>
          </a:prstGeom>
          <a:solidFill>
            <a:schemeClr val="accent1"/>
          </a:solidFill>
        </p:spPr>
        <p:txBody>
          <a:bodyPr wrap="square" rtlCol="0" anchor="ctr">
            <a:spAutoFit/>
          </a:bodyPr>
          <a:lstStyle/>
          <a:p>
            <a:pPr defTabSz="457200" fontAlgn="base">
              <a:spcBef>
                <a:spcPct val="0"/>
              </a:spcBef>
              <a:spcAft>
                <a:spcPct val="0"/>
              </a:spcAft>
            </a:pPr>
            <a:endParaRPr lang="en-US" sz="1600" dirty="0">
              <a:solidFill>
                <a:srgbClr val="FFFFFF"/>
              </a:solidFill>
              <a:ea typeface="ＭＳ Ｐゴシック" pitchFamily="-111" charset="-128"/>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173038" y="1450282"/>
            <a:ext cx="8778875" cy="39393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7"/>
          <p:cNvSpPr>
            <a:spLocks noGrp="1"/>
          </p:cNvSpPr>
          <p:nvPr>
            <p:ph type="body" sz="quarter" idx="11" hasCustomPrompt="1"/>
          </p:nvPr>
        </p:nvSpPr>
        <p:spPr>
          <a:xfrm>
            <a:off x="173038" y="1081088"/>
            <a:ext cx="4302125" cy="369887"/>
          </a:xfrm>
          <a:noFill/>
          <a:ln>
            <a:noFill/>
          </a:ln>
        </p:spPr>
        <p:txBody>
          <a:bodyPr anchor="ctr" anchorCtr="0">
            <a:normAutofit/>
          </a:bodyPr>
          <a:lstStyle>
            <a:lvl1pPr marL="0" indent="0">
              <a:buNone/>
              <a:defRPr sz="1800">
                <a:solidFill>
                  <a:schemeClr val="bg1"/>
                </a:solidFill>
              </a:defRPr>
            </a:lvl1pPr>
            <a:lvl2pPr>
              <a:buNone/>
              <a:defRPr/>
            </a:lvl2pPr>
            <a:lvl3pPr>
              <a:buNone/>
              <a:defRPr/>
            </a:lvl3pPr>
            <a:lvl4pPr>
              <a:buNone/>
              <a:defRPr/>
            </a:lvl4pPr>
            <a:lvl5pPr>
              <a:buNone/>
              <a:defRPr/>
            </a:lvl5pPr>
          </a:lstStyle>
          <a:p>
            <a:pPr lvl="0"/>
            <a:r>
              <a:rPr lang="en-US" dirty="0" smtClean="0"/>
              <a:t>Key Fact (18pt)</a:t>
            </a:r>
            <a:endParaRPr lang="en-US" dirty="0"/>
          </a:p>
        </p:txBody>
      </p:sp>
      <p:sp>
        <p:nvSpPr>
          <p:cNvPr id="10" name="Text Placeholder 7"/>
          <p:cNvSpPr>
            <a:spLocks noGrp="1"/>
          </p:cNvSpPr>
          <p:nvPr>
            <p:ph type="body" sz="quarter" idx="12" hasCustomPrompt="1"/>
          </p:nvPr>
        </p:nvSpPr>
        <p:spPr>
          <a:xfrm>
            <a:off x="4699000" y="1081088"/>
            <a:ext cx="4252913" cy="369887"/>
          </a:xfrm>
          <a:noFill/>
          <a:ln>
            <a:noFill/>
          </a:ln>
        </p:spPr>
        <p:txBody>
          <a:bodyPr anchor="ctr" anchorCtr="0">
            <a:normAutofit/>
          </a:bodyPr>
          <a:lstStyle>
            <a:lvl1pPr marL="0" indent="0" algn="r">
              <a:buNone/>
              <a:defRPr sz="1400">
                <a:solidFill>
                  <a:schemeClr val="bg1"/>
                </a:solidFill>
              </a:defRPr>
            </a:lvl1pPr>
            <a:lvl2pPr>
              <a:buNone/>
              <a:defRPr/>
            </a:lvl2pPr>
            <a:lvl3pPr>
              <a:buNone/>
              <a:defRPr/>
            </a:lvl3pPr>
            <a:lvl4pPr>
              <a:buNone/>
              <a:defRPr/>
            </a:lvl4pPr>
            <a:lvl5pPr>
              <a:buNone/>
              <a:defRPr/>
            </a:lvl5pPr>
          </a:lstStyle>
          <a:p>
            <a:pPr lvl="0"/>
            <a:r>
              <a:rPr lang="en-US" dirty="0" smtClean="0"/>
              <a:t>Supporting Data (14pt)</a:t>
            </a:r>
            <a:endParaRPr lang="en-US" dirty="0"/>
          </a:p>
        </p:txBody>
      </p:sp>
      <p:sp>
        <p:nvSpPr>
          <p:cNvPr id="12" name="Text Placeholder 12"/>
          <p:cNvSpPr>
            <a:spLocks noGrp="1"/>
          </p:cNvSpPr>
          <p:nvPr>
            <p:ph type="body" sz="quarter" idx="15" hasCustomPrompt="1"/>
          </p:nvPr>
        </p:nvSpPr>
        <p:spPr>
          <a:xfrm>
            <a:off x="173038" y="5372101"/>
            <a:ext cx="8778875" cy="749050"/>
          </a:xfrm>
          <a:solidFill>
            <a:schemeClr val="accent4">
              <a:lumMod val="60000"/>
              <a:lumOff val="40000"/>
            </a:schemeClr>
          </a:solidFill>
        </p:spPr>
        <p:txBody>
          <a:bodyPr wrap="square" anchor="ctr" anchorCtr="0">
            <a:noAutofit/>
          </a:bodyPr>
          <a:lstStyle>
            <a:lvl1pPr marL="0" indent="0" algn="ctr">
              <a:buNone/>
              <a:defRPr sz="20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Key benefit and/or value prop (font: 20pt)</a:t>
            </a:r>
          </a:p>
        </p:txBody>
      </p:sp>
      <p:sp>
        <p:nvSpPr>
          <p:cNvPr id="13" name="Text Placeholder 5"/>
          <p:cNvSpPr>
            <a:spLocks noGrp="1"/>
          </p:cNvSpPr>
          <p:nvPr>
            <p:ph type="body" sz="quarter" idx="16" hasCustomPrompt="1"/>
          </p:nvPr>
        </p:nvSpPr>
        <p:spPr>
          <a:xfrm>
            <a:off x="171450" y="6337756"/>
            <a:ext cx="6971222" cy="215444"/>
          </a:xfrm>
        </p:spPr>
        <p:txBody>
          <a:bodyPr wrap="square" anchor="b" anchorCtr="0">
            <a:spAutoFit/>
          </a:bodyPr>
          <a:lstStyle>
            <a:lvl1pPr marL="0" indent="0">
              <a:buNone/>
              <a:defRPr sz="800"/>
            </a:lvl1pPr>
          </a:lstStyle>
          <a:p>
            <a:pPr lvl="0"/>
            <a:r>
              <a:rPr lang="en-US" dirty="0" smtClean="0"/>
              <a:t>Click to add footnote</a:t>
            </a:r>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edidata - Key Fact/Benefit &amp; Content &amp; Image">
    <p:spTree>
      <p:nvGrpSpPr>
        <p:cNvPr id="1" name=""/>
        <p:cNvGrpSpPr/>
        <p:nvPr/>
      </p:nvGrpSpPr>
      <p:grpSpPr>
        <a:xfrm>
          <a:off x="0" y="0"/>
          <a:ext cx="0" cy="0"/>
          <a:chOff x="0" y="0"/>
          <a:chExt cx="0" cy="0"/>
        </a:xfrm>
      </p:grpSpPr>
      <p:sp>
        <p:nvSpPr>
          <p:cNvPr id="5" name="TextBox 4"/>
          <p:cNvSpPr txBox="1"/>
          <p:nvPr/>
        </p:nvSpPr>
        <p:spPr>
          <a:xfrm>
            <a:off x="176707" y="1096340"/>
            <a:ext cx="8778241" cy="338554"/>
          </a:xfrm>
          <a:prstGeom prst="rect">
            <a:avLst/>
          </a:prstGeom>
          <a:solidFill>
            <a:schemeClr val="accent1"/>
          </a:solidFill>
        </p:spPr>
        <p:txBody>
          <a:bodyPr wrap="square" rtlCol="0" anchor="ctr">
            <a:spAutoFit/>
          </a:bodyPr>
          <a:lstStyle/>
          <a:p>
            <a:pPr defTabSz="457200" fontAlgn="base">
              <a:spcBef>
                <a:spcPct val="0"/>
              </a:spcBef>
              <a:spcAft>
                <a:spcPct val="0"/>
              </a:spcAft>
            </a:pPr>
            <a:endParaRPr lang="en-US" sz="1600" dirty="0">
              <a:solidFill>
                <a:srgbClr val="FFFFFF"/>
              </a:solidFill>
              <a:ea typeface="ＭＳ Ｐゴシック" pitchFamily="-111" charset="-128"/>
            </a:endParaRPr>
          </a:p>
        </p:txBody>
      </p:sp>
      <p:sp>
        <p:nvSpPr>
          <p:cNvPr id="8" name="Text Placeholder 7"/>
          <p:cNvSpPr>
            <a:spLocks noGrp="1"/>
          </p:cNvSpPr>
          <p:nvPr>
            <p:ph type="body" sz="quarter" idx="11" hasCustomPrompt="1"/>
          </p:nvPr>
        </p:nvSpPr>
        <p:spPr>
          <a:xfrm>
            <a:off x="173038" y="1081088"/>
            <a:ext cx="4302125" cy="369887"/>
          </a:xfrm>
          <a:noFill/>
          <a:ln>
            <a:noFill/>
          </a:ln>
        </p:spPr>
        <p:txBody>
          <a:bodyPr anchor="ctr" anchorCtr="0">
            <a:normAutofit/>
          </a:bodyPr>
          <a:lstStyle>
            <a:lvl1pPr marL="0" indent="0">
              <a:buNone/>
              <a:defRPr sz="1800">
                <a:solidFill>
                  <a:schemeClr val="bg1"/>
                </a:solidFill>
              </a:defRPr>
            </a:lvl1pPr>
            <a:lvl2pPr>
              <a:buNone/>
              <a:defRPr/>
            </a:lvl2pPr>
            <a:lvl3pPr>
              <a:buNone/>
              <a:defRPr/>
            </a:lvl3pPr>
            <a:lvl4pPr>
              <a:buNone/>
              <a:defRPr/>
            </a:lvl4pPr>
            <a:lvl5pPr>
              <a:buNone/>
              <a:defRPr/>
            </a:lvl5pPr>
          </a:lstStyle>
          <a:p>
            <a:pPr lvl="0"/>
            <a:r>
              <a:rPr lang="en-US" dirty="0" smtClean="0"/>
              <a:t>Key Fact (18pt)</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699000" y="1450282"/>
            <a:ext cx="4252913" cy="39393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7"/>
          <p:cNvSpPr>
            <a:spLocks noGrp="1"/>
          </p:cNvSpPr>
          <p:nvPr>
            <p:ph type="body" sz="quarter" idx="12" hasCustomPrompt="1"/>
          </p:nvPr>
        </p:nvSpPr>
        <p:spPr>
          <a:xfrm>
            <a:off x="4699000" y="1081088"/>
            <a:ext cx="4252913" cy="369887"/>
          </a:xfrm>
          <a:noFill/>
          <a:ln>
            <a:noFill/>
          </a:ln>
        </p:spPr>
        <p:txBody>
          <a:bodyPr anchor="ctr" anchorCtr="0">
            <a:normAutofit/>
          </a:bodyPr>
          <a:lstStyle>
            <a:lvl1pPr marL="0" indent="0" algn="r">
              <a:buNone/>
              <a:defRPr sz="1400">
                <a:solidFill>
                  <a:schemeClr val="bg1"/>
                </a:solidFill>
              </a:defRPr>
            </a:lvl1pPr>
            <a:lvl2pPr>
              <a:buNone/>
              <a:defRPr/>
            </a:lvl2pPr>
            <a:lvl3pPr>
              <a:buNone/>
              <a:defRPr/>
            </a:lvl3pPr>
            <a:lvl4pPr>
              <a:buNone/>
              <a:defRPr/>
            </a:lvl4pPr>
            <a:lvl5pPr>
              <a:buNone/>
              <a:defRPr/>
            </a:lvl5pPr>
          </a:lstStyle>
          <a:p>
            <a:pPr lvl="0"/>
            <a:r>
              <a:rPr lang="en-US" dirty="0" smtClean="0"/>
              <a:t>Supporting Data (14pt)</a:t>
            </a:r>
            <a:endParaRPr lang="en-US" dirty="0"/>
          </a:p>
        </p:txBody>
      </p:sp>
      <p:sp>
        <p:nvSpPr>
          <p:cNvPr id="10" name="Picture Placeholder 9"/>
          <p:cNvSpPr>
            <a:spLocks noGrp="1"/>
          </p:cNvSpPr>
          <p:nvPr>
            <p:ph type="pic" sz="quarter" idx="14" hasCustomPrompt="1"/>
          </p:nvPr>
        </p:nvSpPr>
        <p:spPr>
          <a:xfrm>
            <a:off x="176213" y="1450975"/>
            <a:ext cx="4298950" cy="3938588"/>
          </a:xfrm>
        </p:spPr>
        <p:txBody>
          <a:bodyPr/>
          <a:lstStyle>
            <a:lvl1pPr marL="0" marR="0" indent="0" algn="ctr" defTabSz="457200" rtl="0" eaLnBrk="1" fontAlgn="base" latinLnBrk="0" hangingPunct="1">
              <a:lnSpc>
                <a:spcPct val="100000"/>
              </a:lnSpc>
              <a:spcBef>
                <a:spcPct val="0"/>
              </a:spcBef>
              <a:spcAft>
                <a:spcPct val="0"/>
              </a:spcAft>
              <a:buClrTx/>
              <a:buSzTx/>
              <a:buFontTx/>
              <a:buNone/>
              <a:tabLst/>
              <a:defRPr sz="1600"/>
            </a:lvl1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srgbClr val="000066"/>
                </a:solidFill>
                <a:effectLst/>
                <a:uLnTx/>
                <a:uFillTx/>
                <a:latin typeface="+mj-lt"/>
                <a:ea typeface="ＭＳ Ｐゴシック" pitchFamily="-111" charset="-128"/>
              </a:rPr>
              <a:t>Image (no outline on image)</a:t>
            </a:r>
            <a:br>
              <a:rPr kumimoji="0" lang="en-US" sz="1800" b="0" i="0" u="none" strike="noStrike" kern="1200" cap="none" spc="0" normalizeH="0" baseline="0" noProof="0" dirty="0" smtClean="0">
                <a:ln>
                  <a:noFill/>
                </a:ln>
                <a:solidFill>
                  <a:srgbClr val="000066"/>
                </a:solidFill>
                <a:effectLst/>
                <a:uLnTx/>
                <a:uFillTx/>
                <a:latin typeface="+mj-lt"/>
                <a:ea typeface="ＭＳ Ｐゴシック" pitchFamily="-111" charset="-128"/>
              </a:rPr>
            </a:br>
            <a:r>
              <a:rPr kumimoji="0" lang="en-US" sz="1800" b="0" i="0" u="none" strike="noStrike" kern="1200" cap="none" spc="0" normalizeH="0" baseline="0" noProof="0" dirty="0" smtClean="0">
                <a:ln>
                  <a:noFill/>
                </a:ln>
                <a:solidFill>
                  <a:srgbClr val="000066"/>
                </a:solidFill>
                <a:effectLst/>
                <a:uLnTx/>
                <a:uFillTx/>
                <a:latin typeface="+mj-lt"/>
                <a:ea typeface="ＭＳ Ｐゴシック" pitchFamily="-111" charset="-128"/>
              </a:rPr>
              <a:t>Click on image icon below to add image</a:t>
            </a:r>
            <a:endParaRPr kumimoji="0" lang="en-US" sz="1800" b="0" i="0" u="none" strike="noStrike" kern="1200" cap="none" spc="0" normalizeH="0" baseline="0" noProof="0" dirty="0">
              <a:ln>
                <a:noFill/>
              </a:ln>
              <a:solidFill>
                <a:srgbClr val="000066"/>
              </a:solidFill>
              <a:effectLst/>
              <a:uLnTx/>
              <a:uFillTx/>
              <a:latin typeface="+mj-lt"/>
              <a:ea typeface="ＭＳ Ｐゴシック" pitchFamily="-111" charset="-128"/>
            </a:endParaRPr>
          </a:p>
        </p:txBody>
      </p:sp>
      <p:sp>
        <p:nvSpPr>
          <p:cNvPr id="13" name="Text Placeholder 12"/>
          <p:cNvSpPr>
            <a:spLocks noGrp="1"/>
          </p:cNvSpPr>
          <p:nvPr>
            <p:ph type="body" sz="quarter" idx="16" hasCustomPrompt="1"/>
          </p:nvPr>
        </p:nvSpPr>
        <p:spPr>
          <a:xfrm>
            <a:off x="173038" y="5372101"/>
            <a:ext cx="8778875" cy="749050"/>
          </a:xfrm>
          <a:solidFill>
            <a:schemeClr val="accent4">
              <a:lumMod val="60000"/>
              <a:lumOff val="40000"/>
            </a:schemeClr>
          </a:solidFill>
        </p:spPr>
        <p:txBody>
          <a:bodyPr wrap="square" anchor="ctr" anchorCtr="0">
            <a:noAutofit/>
          </a:bodyPr>
          <a:lstStyle>
            <a:lvl1pPr marL="0" indent="0" algn="ctr">
              <a:buNone/>
              <a:defRPr sz="20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Key benefit and/or value prop (font: 20pt)</a:t>
            </a:r>
          </a:p>
        </p:txBody>
      </p:sp>
      <p:sp>
        <p:nvSpPr>
          <p:cNvPr id="14" name="Text Placeholder 5"/>
          <p:cNvSpPr>
            <a:spLocks noGrp="1"/>
          </p:cNvSpPr>
          <p:nvPr>
            <p:ph type="body" sz="quarter" idx="17" hasCustomPrompt="1"/>
          </p:nvPr>
        </p:nvSpPr>
        <p:spPr>
          <a:xfrm>
            <a:off x="171450" y="6337756"/>
            <a:ext cx="6971222" cy="215444"/>
          </a:xfrm>
        </p:spPr>
        <p:txBody>
          <a:bodyPr wrap="square" anchor="b" anchorCtr="0">
            <a:spAutoFit/>
          </a:bodyPr>
          <a:lstStyle>
            <a:lvl1pPr marL="0" indent="0">
              <a:buNone/>
              <a:defRPr sz="800"/>
            </a:lvl1pPr>
          </a:lstStyle>
          <a:p>
            <a:pPr lvl="0"/>
            <a:r>
              <a:rPr lang="en-US" dirty="0" smtClean="0"/>
              <a:t>Click to add footnote</a:t>
            </a:r>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3"/>
          <p:cNvSpPr/>
          <p:nvPr userDrawn="1"/>
        </p:nvSpPr>
        <p:spPr>
          <a:xfrm>
            <a:off x="0" y="6659563"/>
            <a:ext cx="9144000" cy="211137"/>
          </a:xfrm>
          <a:prstGeom prst="rect">
            <a:avLst/>
          </a:prstGeom>
          <a:solidFill>
            <a:srgbClr val="00016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Slide Number Placeholder 5"/>
          <p:cNvSpPr txBox="1">
            <a:spLocks/>
          </p:cNvSpPr>
          <p:nvPr userDrawn="1"/>
        </p:nvSpPr>
        <p:spPr>
          <a:xfrm>
            <a:off x="8756650" y="6656388"/>
            <a:ext cx="415925" cy="265112"/>
          </a:xfrm>
          <a:prstGeom prst="rect">
            <a:avLst/>
          </a:prstGeom>
        </p:spPr>
        <p:txBody>
          <a:bodyPr/>
          <a:lstStyle/>
          <a:p>
            <a:pPr algn="ctr">
              <a:defRPr/>
            </a:pPr>
            <a:fld id="{FC7E83DA-AA32-4DA1-B4EB-74281C0B376B}" type="slidenum">
              <a:rPr lang="en-US" sz="700">
                <a:solidFill>
                  <a:srgbClr val="999999"/>
                </a:solidFill>
                <a:latin typeface="Verdana" pitchFamily="-111" charset="0"/>
                <a:ea typeface="Verdana" pitchFamily="-111" charset="0"/>
                <a:cs typeface="Verdana" pitchFamily="-111" charset="0"/>
              </a:rPr>
              <a:pPr algn="ctr">
                <a:defRPr/>
              </a:pPr>
              <a:t>‹#›</a:t>
            </a:fld>
            <a:endParaRPr lang="en-US" sz="700" dirty="0">
              <a:solidFill>
                <a:srgbClr val="999999"/>
              </a:solidFill>
              <a:latin typeface="Verdana" pitchFamily="-111" charset="0"/>
              <a:ea typeface="Verdana" pitchFamily="-111" charset="0"/>
              <a:cs typeface="Verdana" pitchFamily="-111" charset="0"/>
            </a:endParaRPr>
          </a:p>
        </p:txBody>
      </p:sp>
      <p:sp>
        <p:nvSpPr>
          <p:cNvPr id="6" name="Rectangle 5"/>
          <p:cNvSpPr/>
          <p:nvPr userDrawn="1"/>
        </p:nvSpPr>
        <p:spPr>
          <a:xfrm>
            <a:off x="1588" y="0"/>
            <a:ext cx="9144000" cy="211138"/>
          </a:xfrm>
          <a:prstGeom prst="rect">
            <a:avLst/>
          </a:prstGeom>
          <a:solidFill>
            <a:srgbClr val="00016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2"/>
          <p:cNvPicPr>
            <a:picLocks noChangeAspect="1" noChangeArrowheads="1"/>
          </p:cNvPicPr>
          <p:nvPr userDrawn="1"/>
        </p:nvPicPr>
        <p:blipFill>
          <a:blip r:embed="rId2" cstate="print"/>
          <a:srcRect/>
          <a:stretch>
            <a:fillRect/>
          </a:stretch>
        </p:blipFill>
        <p:spPr bwMode="auto">
          <a:xfrm>
            <a:off x="300038" y="6692900"/>
            <a:ext cx="1854200" cy="136525"/>
          </a:xfrm>
          <a:prstGeom prst="rect">
            <a:avLst/>
          </a:prstGeom>
          <a:noFill/>
          <a:ln w="9525">
            <a:noFill/>
            <a:miter lim="800000"/>
            <a:headEnd/>
            <a:tailEnd/>
          </a:ln>
        </p:spPr>
      </p:pic>
      <p:sp>
        <p:nvSpPr>
          <p:cNvPr id="8" name="Rectangle 7"/>
          <p:cNvSpPr/>
          <p:nvPr userDrawn="1"/>
        </p:nvSpPr>
        <p:spPr>
          <a:xfrm>
            <a:off x="5686425" y="6654800"/>
            <a:ext cx="3214688" cy="207963"/>
          </a:xfrm>
          <a:prstGeom prst="rect">
            <a:avLst/>
          </a:prstGeom>
        </p:spPr>
        <p:txBody>
          <a:bodyPr>
            <a:spAutoFit/>
          </a:bodyPr>
          <a:lstStyle/>
          <a:p>
            <a:pPr algn="r" fontAlgn="auto">
              <a:spcBef>
                <a:spcPts val="0"/>
              </a:spcBef>
              <a:spcAft>
                <a:spcPts val="0"/>
              </a:spcAft>
              <a:defRPr/>
            </a:pPr>
            <a:r>
              <a:rPr lang="en-US" sz="750" dirty="0">
                <a:solidFill>
                  <a:srgbClr val="999999"/>
                </a:solidFill>
                <a:latin typeface="Verdana"/>
                <a:ea typeface="ＭＳ Ｐゴシック" pitchFamily="-111" charset="-128"/>
                <a:cs typeface="Verdana"/>
              </a:rPr>
              <a:t>© 2011 Medidata Solutions, Inc.</a:t>
            </a:r>
            <a:endParaRPr lang="en-US" sz="750" dirty="0">
              <a:solidFill>
                <a:srgbClr val="999999"/>
              </a:solidFill>
              <a:latin typeface="Verdana"/>
              <a:ea typeface="+mn-ea"/>
              <a:cs typeface="Verdana"/>
            </a:endParaRPr>
          </a:p>
        </p:txBody>
      </p:sp>
      <p:pic>
        <p:nvPicPr>
          <p:cNvPr id="9" name="Picture 10" descr="logo_WEB.png"/>
          <p:cNvPicPr>
            <a:picLocks noChangeAspect="1"/>
          </p:cNvPicPr>
          <p:nvPr userDrawn="1"/>
        </p:nvPicPr>
        <p:blipFill>
          <a:blip r:embed="rId3" cstate="print"/>
          <a:srcRect/>
          <a:stretch>
            <a:fillRect/>
          </a:stretch>
        </p:blipFill>
        <p:spPr bwMode="auto">
          <a:xfrm>
            <a:off x="7840663" y="6253163"/>
            <a:ext cx="1189037" cy="300037"/>
          </a:xfrm>
          <a:prstGeom prst="rect">
            <a:avLst/>
          </a:prstGeom>
          <a:noFill/>
          <a:ln w="9525">
            <a:noFill/>
            <a:miter lim="800000"/>
            <a:headEnd/>
            <a:tailEnd/>
          </a:ln>
        </p:spPr>
      </p:pic>
      <p:sp>
        <p:nvSpPr>
          <p:cNvPr id="2" name="Title 1"/>
          <p:cNvSpPr>
            <a:spLocks noGrp="1"/>
          </p:cNvSpPr>
          <p:nvPr>
            <p:ph type="title"/>
          </p:nvPr>
        </p:nvSpPr>
        <p:spPr>
          <a:xfrm>
            <a:off x="176709" y="300252"/>
            <a:ext cx="8778240" cy="663613"/>
          </a:xfrm>
        </p:spPr>
        <p:txBody>
          <a:bodyPr>
            <a:normAutofit/>
          </a:bodyPr>
          <a:lstStyle>
            <a:lvl1pPr algn="l">
              <a:lnSpc>
                <a:spcPts val="3000"/>
              </a:lnSpc>
              <a:defRPr sz="3000" u="none" cap="none">
                <a:solidFill>
                  <a:srgbClr val="30CC15"/>
                </a:solidFill>
                <a:latin typeface="+mj-lt"/>
              </a:defRPr>
            </a:lvl1pPr>
          </a:lstStyle>
          <a:p>
            <a:r>
              <a:rPr lang="en-US" smtClean="0"/>
              <a:t>Click to edit Master title style</a:t>
            </a:r>
            <a:endParaRPr lang="en-US" dirty="0"/>
          </a:p>
        </p:txBody>
      </p:sp>
      <p:sp>
        <p:nvSpPr>
          <p:cNvPr id="3" name="Content Placeholder 2"/>
          <p:cNvSpPr>
            <a:spLocks noGrp="1"/>
          </p:cNvSpPr>
          <p:nvPr>
            <p:ph idx="1"/>
          </p:nvPr>
        </p:nvSpPr>
        <p:spPr>
          <a:xfrm>
            <a:off x="176708" y="969434"/>
            <a:ext cx="8778240" cy="5212080"/>
          </a:xfrm>
        </p:spPr>
        <p:txBody>
          <a:bodyPr/>
          <a:lstStyle>
            <a:lvl1pPr marL="169863" indent="-169863" algn="l">
              <a:lnSpc>
                <a:spcPts val="2800"/>
              </a:lnSpc>
              <a:spcBef>
                <a:spcPts val="0"/>
              </a:spcBef>
              <a:spcAft>
                <a:spcPts val="800"/>
              </a:spcAft>
              <a:buClr>
                <a:srgbClr val="30CC15"/>
              </a:buClr>
              <a:buSzPct val="80000"/>
              <a:buFont typeface="Arial"/>
              <a:buChar char="•"/>
              <a:defRPr sz="2400">
                <a:solidFill>
                  <a:schemeClr val="tx1">
                    <a:lumMod val="65000"/>
                    <a:lumOff val="35000"/>
                  </a:schemeClr>
                </a:solidFill>
                <a:latin typeface="+mj-lt"/>
              </a:defRPr>
            </a:lvl1pPr>
            <a:lvl2pPr marL="511175" indent="-168275" algn="l">
              <a:lnSpc>
                <a:spcPts val="2400"/>
              </a:lnSpc>
              <a:spcBef>
                <a:spcPts val="0"/>
              </a:spcBef>
              <a:spcAft>
                <a:spcPts val="800"/>
              </a:spcAft>
              <a:buClr>
                <a:srgbClr val="30CC15"/>
              </a:buClr>
              <a:buSzPct val="80000"/>
              <a:buFont typeface="Arial"/>
              <a:buChar char="•"/>
              <a:defRPr sz="2000">
                <a:solidFill>
                  <a:schemeClr val="tx1">
                    <a:lumMod val="65000"/>
                    <a:lumOff val="35000"/>
                  </a:schemeClr>
                </a:solidFill>
                <a:latin typeface="+mj-lt"/>
              </a:defRPr>
            </a:lvl2pPr>
            <a:lvl3pPr marL="909638" indent="-169863" algn="l">
              <a:lnSpc>
                <a:spcPts val="2200"/>
              </a:lnSpc>
              <a:spcBef>
                <a:spcPts val="0"/>
              </a:spcBef>
              <a:spcAft>
                <a:spcPts val="800"/>
              </a:spcAft>
              <a:buClr>
                <a:srgbClr val="30CC15"/>
              </a:buClr>
              <a:buSzPct val="80000"/>
              <a:buFont typeface="Arial"/>
              <a:buChar char="•"/>
              <a:defRPr sz="1800">
                <a:solidFill>
                  <a:schemeClr val="tx1">
                    <a:lumMod val="65000"/>
                    <a:lumOff val="35000"/>
                  </a:schemeClr>
                </a:solidFill>
                <a:latin typeface="+mj-lt"/>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814388" y="6502400"/>
            <a:ext cx="914400" cy="300038"/>
          </a:xfrm>
          <a:prstGeom prst="rect">
            <a:avLst/>
          </a:prstGeom>
        </p:spPr>
        <p:txBody>
          <a:bodyPr/>
          <a:lstStyle>
            <a:lvl1pPr>
              <a:defRPr>
                <a:latin typeface="Arial" pitchFamily="-111" charset="0"/>
                <a:ea typeface="ＭＳ Ｐゴシック" pitchFamily="-111" charset="-128"/>
                <a:cs typeface="ＭＳ Ｐゴシック" pitchFamily="-111" charset="-128"/>
              </a:defRPr>
            </a:lvl1pPr>
          </a:lstStyle>
          <a:p>
            <a:pPr>
              <a:defRPr/>
            </a:pPr>
            <a:fld id="{AA8612AA-0AF3-4054-B5AC-1CBF85BF2AF8}" type="datetime1">
              <a:rPr lang="en-US"/>
              <a:pPr>
                <a:defRPr/>
              </a:pPr>
              <a:t>12/16/2012</a:t>
            </a:fld>
            <a:endParaRPr lang="en-US" dirty="0"/>
          </a:p>
        </p:txBody>
      </p:sp>
      <p:sp>
        <p:nvSpPr>
          <p:cNvPr id="4" name="Footer Placeholder 3"/>
          <p:cNvSpPr>
            <a:spLocks noGrp="1"/>
          </p:cNvSpPr>
          <p:nvPr>
            <p:ph type="ftr" sz="quarter" idx="11"/>
          </p:nvPr>
        </p:nvSpPr>
        <p:spPr>
          <a:xfrm>
            <a:off x="1733550" y="6502400"/>
            <a:ext cx="2895600" cy="300038"/>
          </a:xfrm>
          <a:prstGeom prst="rect">
            <a:avLst/>
          </a:prstGeom>
        </p:spPr>
        <p:txBody>
          <a:bodyPr/>
          <a:lstStyle>
            <a:lvl1pPr>
              <a:defRPr>
                <a:latin typeface="Arial" pitchFamily="-111" charset="0"/>
                <a:ea typeface="ＭＳ Ｐゴシック" pitchFamily="-111" charset="-128"/>
                <a:cs typeface="ＭＳ Ｐゴシック" pitchFamily="-111" charset="-128"/>
              </a:defRPr>
            </a:lvl1pPr>
          </a:lstStyle>
          <a:p>
            <a:pPr>
              <a:defRPr/>
            </a:pPr>
            <a:endParaRPr lang="en-US"/>
          </a:p>
        </p:txBody>
      </p:sp>
      <p:sp>
        <p:nvSpPr>
          <p:cNvPr id="5" name="Slide Number Placeholder 7"/>
          <p:cNvSpPr>
            <a:spLocks noGrp="1"/>
          </p:cNvSpPr>
          <p:nvPr>
            <p:ph type="sldNum" sz="quarter" idx="12"/>
          </p:nvPr>
        </p:nvSpPr>
        <p:spPr>
          <a:xfrm>
            <a:off x="8763000" y="6553200"/>
            <a:ext cx="371475"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ea typeface="ＭＳ Ｐゴシック" pitchFamily="-111" charset="-128"/>
                <a:cs typeface="ＭＳ Ｐゴシック" pitchFamily="-111" charset="-128"/>
              </a:defRPr>
            </a:lvl1pPr>
          </a:lstStyle>
          <a:p>
            <a:pPr>
              <a:defRPr/>
            </a:pPr>
            <a:fld id="{2A7AFD8E-C81D-4159-BEBA-7F21EC39F583}"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Medidata - Title &amp;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173038" y="962468"/>
            <a:ext cx="8778875" cy="52120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ext Placeholder 5"/>
          <p:cNvSpPr>
            <a:spLocks noGrp="1"/>
          </p:cNvSpPr>
          <p:nvPr>
            <p:ph type="body" sz="quarter" idx="11" hasCustomPrompt="1"/>
          </p:nvPr>
        </p:nvSpPr>
        <p:spPr>
          <a:xfrm>
            <a:off x="171450" y="6337756"/>
            <a:ext cx="7091992" cy="215444"/>
          </a:xfrm>
        </p:spPr>
        <p:txBody>
          <a:bodyPr wrap="square" anchor="b" anchorCtr="0">
            <a:spAutoFit/>
          </a:bodyPr>
          <a:lstStyle>
            <a:lvl1pPr marL="0" indent="0">
              <a:buNone/>
              <a:defRPr sz="800"/>
            </a:lvl1pPr>
          </a:lstStyle>
          <a:p>
            <a:pPr lvl="0"/>
            <a:r>
              <a:rPr lang="en-US" dirty="0" smtClean="0"/>
              <a:t>Click to add footnote</a:t>
            </a:r>
            <a:endParaRPr lang="en-US" dirty="0"/>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33F4FA-87F2-47BF-A6C3-645020EB365E}" type="datetime1">
              <a:rPr lang="en-US" smtClean="0">
                <a:solidFill>
                  <a:prstClr val="black">
                    <a:tint val="75000"/>
                  </a:prstClr>
                </a:solidFill>
              </a:rPr>
              <a:pPr/>
              <a:t>12/16/2012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Medidata - Divider">
    <p:spTree>
      <p:nvGrpSpPr>
        <p:cNvPr id="1" name=""/>
        <p:cNvGrpSpPr/>
        <p:nvPr/>
      </p:nvGrpSpPr>
      <p:grpSpPr>
        <a:xfrm>
          <a:off x="0" y="0"/>
          <a:ext cx="0" cy="0"/>
          <a:chOff x="0" y="0"/>
          <a:chExt cx="0" cy="0"/>
        </a:xfrm>
      </p:grpSpPr>
      <p:sp>
        <p:nvSpPr>
          <p:cNvPr id="19" name="Rectangle 18"/>
          <p:cNvSpPr/>
          <p:nvPr userDrawn="1"/>
        </p:nvSpPr>
        <p:spPr>
          <a:xfrm>
            <a:off x="0" y="211137"/>
            <a:ext cx="9142413" cy="644355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endParaRPr>
          </a:p>
        </p:txBody>
      </p:sp>
      <p:sp>
        <p:nvSpPr>
          <p:cNvPr id="24" name="Rectangle 23"/>
          <p:cNvSpPr/>
          <p:nvPr/>
        </p:nvSpPr>
        <p:spPr>
          <a:xfrm>
            <a:off x="0" y="211137"/>
            <a:ext cx="9142413" cy="644355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srgbClr val="FFFFFF"/>
              </a:solidFill>
            </a:endParaRPr>
          </a:p>
        </p:txBody>
      </p:sp>
      <p:grpSp>
        <p:nvGrpSpPr>
          <p:cNvPr id="3" name="Group 8"/>
          <p:cNvGrpSpPr>
            <a:grpSpLocks/>
          </p:cNvGrpSpPr>
          <p:nvPr/>
        </p:nvGrpSpPr>
        <p:grpSpPr bwMode="auto">
          <a:xfrm>
            <a:off x="296863" y="4114800"/>
            <a:ext cx="2082800" cy="2101850"/>
            <a:chOff x="604831" y="2818341"/>
            <a:chExt cx="1944172" cy="1962172"/>
          </a:xfrm>
        </p:grpSpPr>
        <p:sp>
          <p:nvSpPr>
            <p:cNvPr id="6" name="Oval 5"/>
            <p:cNvSpPr/>
            <p:nvPr/>
          </p:nvSpPr>
          <p:spPr>
            <a:xfrm>
              <a:off x="604831" y="2818341"/>
              <a:ext cx="546798"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7" name="Oval 6"/>
            <p:cNvSpPr/>
            <p:nvPr/>
          </p:nvSpPr>
          <p:spPr>
            <a:xfrm>
              <a:off x="1302776" y="2818341"/>
              <a:ext cx="548280"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8" name="Oval 7"/>
            <p:cNvSpPr/>
            <p:nvPr/>
          </p:nvSpPr>
          <p:spPr>
            <a:xfrm>
              <a:off x="2002204" y="2818341"/>
              <a:ext cx="546799"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9" name="Oval 8"/>
            <p:cNvSpPr/>
            <p:nvPr/>
          </p:nvSpPr>
          <p:spPr>
            <a:xfrm>
              <a:off x="604831" y="3513401"/>
              <a:ext cx="546798"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0" name="Oval 9"/>
            <p:cNvSpPr/>
            <p:nvPr/>
          </p:nvSpPr>
          <p:spPr>
            <a:xfrm>
              <a:off x="1302776" y="3513401"/>
              <a:ext cx="548280"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1" name="Oval 10"/>
            <p:cNvSpPr/>
            <p:nvPr/>
          </p:nvSpPr>
          <p:spPr>
            <a:xfrm>
              <a:off x="2002204" y="3513401"/>
              <a:ext cx="546799"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2" name="Oval 11"/>
            <p:cNvSpPr/>
            <p:nvPr/>
          </p:nvSpPr>
          <p:spPr>
            <a:xfrm>
              <a:off x="604831" y="4233654"/>
              <a:ext cx="546798"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3" name="Oval 12"/>
            <p:cNvSpPr/>
            <p:nvPr/>
          </p:nvSpPr>
          <p:spPr>
            <a:xfrm>
              <a:off x="1302776" y="4233654"/>
              <a:ext cx="548280"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4" name="Oval 13"/>
            <p:cNvSpPr/>
            <p:nvPr/>
          </p:nvSpPr>
          <p:spPr>
            <a:xfrm>
              <a:off x="2002204" y="4233654"/>
              <a:ext cx="546799" cy="546859"/>
            </a:xfrm>
            <a:prstGeom prst="ellipse">
              <a:avLst/>
            </a:prstGeom>
            <a:solidFill>
              <a:srgbClr val="33CC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grpSp>
      <p:pic>
        <p:nvPicPr>
          <p:cNvPr id="16" name="Picture 19" descr="logo_WEB.png"/>
          <p:cNvPicPr>
            <a:picLocks noChangeAspect="1"/>
          </p:cNvPicPr>
          <p:nvPr/>
        </p:nvPicPr>
        <p:blipFill>
          <a:blip r:embed="rId2" cstate="print"/>
          <a:srcRect/>
          <a:stretch>
            <a:fillRect/>
          </a:stretch>
        </p:blipFill>
        <p:spPr bwMode="auto">
          <a:xfrm>
            <a:off x="3424238" y="5610225"/>
            <a:ext cx="2576512" cy="649288"/>
          </a:xfrm>
          <a:prstGeom prst="rect">
            <a:avLst/>
          </a:prstGeom>
          <a:noFill/>
          <a:ln w="9525">
            <a:noFill/>
            <a:miter lim="800000"/>
            <a:headEnd/>
            <a:tailEnd/>
          </a:ln>
        </p:spPr>
      </p:pic>
      <p:sp>
        <p:nvSpPr>
          <p:cNvPr id="2" name="Title 1"/>
          <p:cNvSpPr>
            <a:spLocks noGrp="1"/>
          </p:cNvSpPr>
          <p:nvPr>
            <p:ph type="ctrTitle"/>
          </p:nvPr>
        </p:nvSpPr>
        <p:spPr>
          <a:xfrm>
            <a:off x="3336392" y="643836"/>
            <a:ext cx="5573852" cy="1867016"/>
          </a:xfrm>
          <a:prstGeom prst="rect">
            <a:avLst/>
          </a:prstGeom>
        </p:spPr>
        <p:txBody>
          <a:bodyPr anchor="b" anchorCtr="0">
            <a:noAutofit/>
          </a:bodyPr>
          <a:lstStyle>
            <a:lvl1pPr algn="l">
              <a:lnSpc>
                <a:spcPct val="100000"/>
              </a:lnSpc>
              <a:spcBef>
                <a:spcPts val="600"/>
              </a:spcBef>
              <a:spcAft>
                <a:spcPts val="0"/>
              </a:spcAft>
              <a:defRPr sz="3800">
                <a:solidFill>
                  <a:srgbClr val="000168"/>
                </a:solidFill>
                <a:latin typeface="+mj-lt"/>
              </a:defRPr>
            </a:lvl1pPr>
          </a:lstStyle>
          <a:p>
            <a:r>
              <a:rPr lang="en-US" smtClean="0"/>
              <a:t>Click to edit Master title style</a:t>
            </a:r>
            <a:endParaRPr lang="en-US" dirty="0"/>
          </a:p>
        </p:txBody>
      </p:sp>
      <p:sp>
        <p:nvSpPr>
          <p:cNvPr id="25" name="Text Placeholder 24"/>
          <p:cNvSpPr>
            <a:spLocks noGrp="1"/>
          </p:cNvSpPr>
          <p:nvPr>
            <p:ph type="body" sz="quarter" idx="10" hasCustomPrompt="1"/>
          </p:nvPr>
        </p:nvSpPr>
        <p:spPr>
          <a:xfrm>
            <a:off x="3336925" y="2660155"/>
            <a:ext cx="5573713" cy="817563"/>
          </a:xfrm>
        </p:spPr>
        <p:txBody>
          <a:bodyPr>
            <a:normAutofit/>
          </a:bodyPr>
          <a:lstStyle>
            <a:lvl1pPr marL="0" indent="0">
              <a:lnSpc>
                <a:spcPct val="100000"/>
              </a:lnSpc>
              <a:spcBef>
                <a:spcPts val="600"/>
              </a:spcBef>
              <a:spcAft>
                <a:spcPts val="0"/>
              </a:spcAft>
              <a:buNone/>
              <a:defRPr sz="2000">
                <a:solidFill>
                  <a:schemeClr val="tx2"/>
                </a:solidFill>
              </a:defRPr>
            </a:lvl1pPr>
            <a:lvl2pPr>
              <a:buNone/>
              <a:defRPr/>
            </a:lvl2pPr>
            <a:lvl3pPr>
              <a:buNone/>
              <a:defRPr/>
            </a:lvl3pPr>
            <a:lvl4pPr>
              <a:buNone/>
              <a:defRPr/>
            </a:lvl4pPr>
            <a:lvl5pPr>
              <a:buNone/>
              <a:defRPr/>
            </a:lvl5pPr>
          </a:lstStyle>
          <a:p>
            <a:pPr lvl="0"/>
            <a:r>
              <a:rPr lang="en-US" dirty="0" smtClean="0"/>
              <a:t>Click to edit Master Subtitle</a:t>
            </a:r>
            <a:endParaRPr lang="en-US" dirty="0"/>
          </a:p>
        </p:txBody>
      </p:sp>
      <p:grpSp>
        <p:nvGrpSpPr>
          <p:cNvPr id="4" name="Group 8"/>
          <p:cNvGrpSpPr>
            <a:grpSpLocks/>
          </p:cNvGrpSpPr>
          <p:nvPr userDrawn="1"/>
        </p:nvGrpSpPr>
        <p:grpSpPr bwMode="auto">
          <a:xfrm>
            <a:off x="296863" y="4114800"/>
            <a:ext cx="2082800" cy="2101850"/>
            <a:chOff x="604831" y="2818341"/>
            <a:chExt cx="1944172" cy="1962172"/>
          </a:xfrm>
        </p:grpSpPr>
        <p:sp>
          <p:nvSpPr>
            <p:cNvPr id="26" name="Oval 25"/>
            <p:cNvSpPr/>
            <p:nvPr/>
          </p:nvSpPr>
          <p:spPr>
            <a:xfrm>
              <a:off x="604831" y="2818341"/>
              <a:ext cx="546798"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7" name="Oval 26"/>
            <p:cNvSpPr/>
            <p:nvPr/>
          </p:nvSpPr>
          <p:spPr>
            <a:xfrm>
              <a:off x="1302776" y="2818341"/>
              <a:ext cx="548280"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8" name="Oval 27"/>
            <p:cNvSpPr/>
            <p:nvPr/>
          </p:nvSpPr>
          <p:spPr>
            <a:xfrm>
              <a:off x="2002204" y="2818341"/>
              <a:ext cx="546799" cy="546860"/>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9" name="Oval 28"/>
            <p:cNvSpPr/>
            <p:nvPr/>
          </p:nvSpPr>
          <p:spPr>
            <a:xfrm>
              <a:off x="604831" y="3513401"/>
              <a:ext cx="546798"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0" name="Oval 29"/>
            <p:cNvSpPr/>
            <p:nvPr/>
          </p:nvSpPr>
          <p:spPr>
            <a:xfrm>
              <a:off x="1302776" y="3513401"/>
              <a:ext cx="548280"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1" name="Oval 30"/>
            <p:cNvSpPr/>
            <p:nvPr/>
          </p:nvSpPr>
          <p:spPr>
            <a:xfrm>
              <a:off x="2002204" y="3513401"/>
              <a:ext cx="546799"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2" name="Oval 31"/>
            <p:cNvSpPr/>
            <p:nvPr/>
          </p:nvSpPr>
          <p:spPr>
            <a:xfrm>
              <a:off x="604831" y="4233654"/>
              <a:ext cx="546798"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3" name="Oval 32"/>
            <p:cNvSpPr/>
            <p:nvPr/>
          </p:nvSpPr>
          <p:spPr>
            <a:xfrm>
              <a:off x="1302776" y="4233654"/>
              <a:ext cx="548280" cy="546859"/>
            </a:xfrm>
            <a:prstGeom prst="ellipse">
              <a:avLst/>
            </a:prstGeom>
            <a:solidFill>
              <a:srgbClr val="99999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34" name="Oval 33"/>
            <p:cNvSpPr/>
            <p:nvPr/>
          </p:nvSpPr>
          <p:spPr>
            <a:xfrm>
              <a:off x="2002204" y="4233654"/>
              <a:ext cx="546799" cy="546859"/>
            </a:xfrm>
            <a:prstGeom prst="ellipse">
              <a:avLst/>
            </a:prstGeom>
            <a:solidFill>
              <a:srgbClr val="33CC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grpSp>
      <p:pic>
        <p:nvPicPr>
          <p:cNvPr id="35" name="Picture 19" descr="logo_WEB.png"/>
          <p:cNvPicPr>
            <a:picLocks noChangeAspect="1"/>
          </p:cNvPicPr>
          <p:nvPr userDrawn="1"/>
        </p:nvPicPr>
        <p:blipFill>
          <a:blip r:embed="rId2" cstate="print"/>
          <a:srcRect/>
          <a:stretch>
            <a:fillRect/>
          </a:stretch>
        </p:blipFill>
        <p:spPr bwMode="auto">
          <a:xfrm>
            <a:off x="3424238" y="5610225"/>
            <a:ext cx="2576512" cy="6492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685800" y="1981200"/>
            <a:ext cx="37338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Content Placeholder 6"/>
          <p:cNvSpPr>
            <a:spLocks noGrp="1"/>
          </p:cNvSpPr>
          <p:nvPr>
            <p:ph sz="quarter" idx="11"/>
          </p:nvPr>
        </p:nvSpPr>
        <p:spPr>
          <a:xfrm>
            <a:off x="4495800" y="1981200"/>
            <a:ext cx="37338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3"/>
          <p:cNvSpPr>
            <a:spLocks noGrp="1"/>
          </p:cNvSpPr>
          <p:nvPr>
            <p:ph type="sldNum" sz="quarter" idx="12"/>
          </p:nvPr>
        </p:nvSpPr>
        <p:spPr>
          <a:xfrm>
            <a:off x="3895725" y="6464300"/>
            <a:ext cx="1154113" cy="271463"/>
          </a:xfrm>
        </p:spPr>
        <p:txBody>
          <a:bodyPr/>
          <a:lstStyle>
            <a:lvl1pPr>
              <a:defRPr smtClean="0"/>
            </a:lvl1pPr>
          </a:lstStyle>
          <a:p>
            <a:pPr>
              <a:defRPr/>
            </a:pPr>
            <a:fld id="{8002C9BE-90F7-5F41-959E-594776D54E3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1916237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Medidata - Title &amp; Content - bulleted text">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173038" y="962468"/>
            <a:ext cx="8778875" cy="5212080"/>
          </a:xfrm>
        </p:spPr>
        <p:txBody>
          <a:bodyPr>
            <a:normAutofit/>
          </a:bodyPr>
          <a:lstStyle>
            <a:lvl1pPr>
              <a:defRPr sz="2400"/>
            </a:lvl1pPr>
            <a:lvl2pPr>
              <a:defRPr sz="2000"/>
            </a:lvl2pPr>
            <a:lvl3pPr>
              <a:defRPr sz="1600"/>
            </a:lvl3pPr>
            <a:lvl4pPr>
              <a:defRPr sz="1200"/>
            </a:lvl4pPr>
            <a:lvl5pP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1" hasCustomPrompt="1"/>
          </p:nvPr>
        </p:nvSpPr>
        <p:spPr>
          <a:xfrm>
            <a:off x="171450" y="6337756"/>
            <a:ext cx="6971222" cy="215444"/>
          </a:xfrm>
        </p:spPr>
        <p:txBody>
          <a:bodyPr wrap="square" anchor="b" anchorCtr="0">
            <a:spAutoFit/>
          </a:bodyPr>
          <a:lstStyle>
            <a:lvl1pPr marL="0" indent="0">
              <a:buNone/>
              <a:defRPr sz="800"/>
            </a:lvl1pPr>
          </a:lstStyle>
          <a:p>
            <a:pPr lvl="0"/>
            <a:r>
              <a:rPr lang="en-US" dirty="0" smtClean="0"/>
              <a:t>Click to add footnote</a:t>
            </a:r>
            <a:endParaRPr lang="en-US" dirty="0"/>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Medidata - Title &amp; Content - U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173038" y="962468"/>
            <a:ext cx="8778875" cy="5212080"/>
          </a:xfrm>
        </p:spPr>
        <p:txBody>
          <a:bodyPr>
            <a:normAutofit/>
          </a:bodyPr>
          <a:lstStyle>
            <a:lvl1pPr>
              <a:buNone/>
              <a:defRPr sz="1800"/>
            </a:lvl1pPr>
            <a:lvl2pPr marL="173038" indent="-173038">
              <a:buNone/>
              <a:defRPr sz="2000"/>
            </a:lvl2pPr>
            <a:lvl3pPr>
              <a:buNone/>
              <a:defRPr sz="1600"/>
            </a:lvl3pPr>
            <a:lvl4pPr>
              <a:buNone/>
              <a:defRPr sz="1200"/>
            </a:lvl4pPr>
            <a:lvl5pPr>
              <a:buNone/>
              <a:defRPr sz="1000"/>
            </a:lvl5pPr>
          </a:lstStyle>
          <a:p>
            <a:pPr lvl="0"/>
            <a:r>
              <a:rPr lang="en-US" smtClean="0"/>
              <a:t>Click to edit Master text styles</a:t>
            </a:r>
          </a:p>
        </p:txBody>
      </p:sp>
      <p:sp>
        <p:nvSpPr>
          <p:cNvPr id="6" name="Text Placeholder 5"/>
          <p:cNvSpPr>
            <a:spLocks noGrp="1"/>
          </p:cNvSpPr>
          <p:nvPr>
            <p:ph type="body" sz="quarter" idx="11" hasCustomPrompt="1"/>
          </p:nvPr>
        </p:nvSpPr>
        <p:spPr>
          <a:xfrm>
            <a:off x="171450" y="6337756"/>
            <a:ext cx="6971222" cy="215444"/>
          </a:xfrm>
        </p:spPr>
        <p:txBody>
          <a:bodyPr wrap="square" anchor="b" anchorCtr="0">
            <a:spAutoFit/>
          </a:bodyPr>
          <a:lstStyle>
            <a:lvl1pPr marL="0" indent="0">
              <a:buNone/>
              <a:defRPr sz="800"/>
            </a:lvl1pPr>
          </a:lstStyle>
          <a:p>
            <a:pPr lvl="0"/>
            <a:r>
              <a:rPr lang="en-US" dirty="0" smtClean="0"/>
              <a:t>Click to add footnote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edidata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5"/>
          <p:cNvSpPr>
            <a:spLocks noGrp="1"/>
          </p:cNvSpPr>
          <p:nvPr>
            <p:ph type="body" sz="quarter" idx="11" hasCustomPrompt="1"/>
          </p:nvPr>
        </p:nvSpPr>
        <p:spPr>
          <a:xfrm>
            <a:off x="171450" y="6337756"/>
            <a:ext cx="6971222" cy="215444"/>
          </a:xfrm>
        </p:spPr>
        <p:txBody>
          <a:bodyPr wrap="square" anchor="b" anchorCtr="0">
            <a:spAutoFit/>
          </a:bodyPr>
          <a:lstStyle>
            <a:lvl1pPr marL="0" indent="0">
              <a:buNone/>
              <a:defRPr sz="800"/>
            </a:lvl1pPr>
          </a:lstStyle>
          <a:p>
            <a:pPr lvl="0"/>
            <a:r>
              <a:rPr lang="en-US" dirty="0" smtClean="0"/>
              <a:t>Click to add footnote</a:t>
            </a: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edidata - Content &amp; Head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2" name="Content Placeholder 3"/>
          <p:cNvSpPr>
            <a:spLocks noGrp="1"/>
          </p:cNvSpPr>
          <p:nvPr>
            <p:ph sz="quarter" idx="10"/>
          </p:nvPr>
        </p:nvSpPr>
        <p:spPr>
          <a:xfrm>
            <a:off x="173038" y="1846013"/>
            <a:ext cx="8778875" cy="42751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12"/>
          <p:cNvSpPr>
            <a:spLocks noGrp="1"/>
          </p:cNvSpPr>
          <p:nvPr>
            <p:ph type="body" sz="quarter" idx="15"/>
          </p:nvPr>
        </p:nvSpPr>
        <p:spPr>
          <a:xfrm>
            <a:off x="173038" y="1096963"/>
            <a:ext cx="8778875" cy="749050"/>
          </a:xfrm>
          <a:solidFill>
            <a:schemeClr val="accent1"/>
          </a:solidFill>
        </p:spPr>
        <p:txBody>
          <a:bodyPr wrap="square" anchor="ctr" anchorCtr="0">
            <a:noAutofit/>
          </a:bodyPr>
          <a:lstStyle>
            <a:lvl1pPr marL="0" indent="0" algn="ctr">
              <a:buNone/>
              <a:defRPr sz="16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p:txBody>
      </p:sp>
      <p:sp>
        <p:nvSpPr>
          <p:cNvPr id="6" name="Text Placeholder 5"/>
          <p:cNvSpPr>
            <a:spLocks noGrp="1"/>
          </p:cNvSpPr>
          <p:nvPr>
            <p:ph type="body" sz="quarter" idx="11" hasCustomPrompt="1"/>
          </p:nvPr>
        </p:nvSpPr>
        <p:spPr>
          <a:xfrm>
            <a:off x="171450" y="6337756"/>
            <a:ext cx="6971222" cy="215444"/>
          </a:xfrm>
        </p:spPr>
        <p:txBody>
          <a:bodyPr wrap="square" anchor="b" anchorCtr="0">
            <a:spAutoFit/>
          </a:bodyPr>
          <a:lstStyle>
            <a:lvl1pPr marL="0" indent="0">
              <a:buNone/>
              <a:defRPr sz="800"/>
            </a:lvl1pPr>
          </a:lstStyle>
          <a:p>
            <a:pPr lvl="0"/>
            <a:r>
              <a:rPr lang="en-US" dirty="0" smtClean="0"/>
              <a:t>Click to add footnote</a:t>
            </a: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edidata - Title Only &amp; Head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3" name="Text Placeholder 12"/>
          <p:cNvSpPr>
            <a:spLocks noGrp="1"/>
          </p:cNvSpPr>
          <p:nvPr>
            <p:ph type="body" sz="quarter" idx="15"/>
          </p:nvPr>
        </p:nvSpPr>
        <p:spPr>
          <a:xfrm>
            <a:off x="173038" y="1096963"/>
            <a:ext cx="8778875" cy="749050"/>
          </a:xfrm>
          <a:solidFill>
            <a:schemeClr val="accent1"/>
          </a:solidFill>
        </p:spPr>
        <p:txBody>
          <a:bodyPr wrap="square" anchor="ctr" anchorCtr="0">
            <a:noAutofit/>
          </a:bodyPr>
          <a:lstStyle>
            <a:lvl1pPr marL="0" indent="0" algn="ctr">
              <a:buNone/>
              <a:defRPr sz="16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p:txBody>
      </p:sp>
      <p:sp>
        <p:nvSpPr>
          <p:cNvPr id="5" name="Text Placeholder 5"/>
          <p:cNvSpPr>
            <a:spLocks noGrp="1"/>
          </p:cNvSpPr>
          <p:nvPr>
            <p:ph type="body" sz="quarter" idx="11" hasCustomPrompt="1"/>
          </p:nvPr>
        </p:nvSpPr>
        <p:spPr>
          <a:xfrm>
            <a:off x="171450" y="6337756"/>
            <a:ext cx="6971222" cy="215444"/>
          </a:xfrm>
        </p:spPr>
        <p:txBody>
          <a:bodyPr wrap="square" anchor="b" anchorCtr="0">
            <a:spAutoFit/>
          </a:bodyPr>
          <a:lstStyle>
            <a:lvl1pPr marL="0" indent="0">
              <a:buNone/>
              <a:defRPr sz="800"/>
            </a:lvl1pPr>
          </a:lstStyle>
          <a:p>
            <a:pPr lvl="0"/>
            <a:r>
              <a:rPr lang="en-US" dirty="0" smtClean="0"/>
              <a:t>Click to add footnote</a:t>
            </a:r>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edidata - Title Only &amp; Key Takeaway">
    <p:spTree>
      <p:nvGrpSpPr>
        <p:cNvPr id="1" name=""/>
        <p:cNvGrpSpPr/>
        <p:nvPr/>
      </p:nvGrpSpPr>
      <p:grpSpPr>
        <a:xfrm>
          <a:off x="0" y="0"/>
          <a:ext cx="0" cy="0"/>
          <a:chOff x="0" y="0"/>
          <a:chExt cx="0" cy="0"/>
        </a:xfrm>
      </p:grpSpPr>
      <p:sp>
        <p:nvSpPr>
          <p:cNvPr id="6" name="Text Placeholder 12"/>
          <p:cNvSpPr>
            <a:spLocks noGrp="1"/>
          </p:cNvSpPr>
          <p:nvPr>
            <p:ph type="body" sz="quarter" idx="15" hasCustomPrompt="1"/>
          </p:nvPr>
        </p:nvSpPr>
        <p:spPr>
          <a:xfrm>
            <a:off x="173038" y="5372101"/>
            <a:ext cx="8778875" cy="749050"/>
          </a:xfrm>
          <a:solidFill>
            <a:schemeClr val="accent4">
              <a:lumMod val="60000"/>
              <a:lumOff val="40000"/>
            </a:schemeClr>
          </a:solidFill>
        </p:spPr>
        <p:txBody>
          <a:bodyPr wrap="square" anchor="ctr" anchorCtr="0">
            <a:noAutofit/>
          </a:bodyPr>
          <a:lstStyle>
            <a:lvl1pPr marL="0" indent="0" algn="ctr">
              <a:buNone/>
              <a:defRPr sz="20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Key benefit and/or value prop (font: 20pt)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5"/>
          <p:cNvSpPr>
            <a:spLocks noGrp="1"/>
          </p:cNvSpPr>
          <p:nvPr>
            <p:ph type="body" sz="quarter" idx="11" hasCustomPrompt="1"/>
          </p:nvPr>
        </p:nvSpPr>
        <p:spPr>
          <a:xfrm>
            <a:off x="171450" y="6337756"/>
            <a:ext cx="6971222" cy="215444"/>
          </a:xfrm>
        </p:spPr>
        <p:txBody>
          <a:bodyPr wrap="square" anchor="b" anchorCtr="0">
            <a:spAutoFit/>
          </a:bodyPr>
          <a:lstStyle>
            <a:lvl1pPr marL="0" indent="0">
              <a:buNone/>
              <a:defRPr sz="800"/>
            </a:lvl1pPr>
          </a:lstStyle>
          <a:p>
            <a:pPr lvl="0"/>
            <a:r>
              <a:rPr lang="en-US" dirty="0" smtClean="0"/>
              <a:t>Click to add footnote</a:t>
            </a:r>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data - Content &amp; Key Takeaway">
    <p:spTree>
      <p:nvGrpSpPr>
        <p:cNvPr id="1" name=""/>
        <p:cNvGrpSpPr/>
        <p:nvPr/>
      </p:nvGrpSpPr>
      <p:grpSpPr>
        <a:xfrm>
          <a:off x="0" y="0"/>
          <a:ext cx="0" cy="0"/>
          <a:chOff x="0" y="0"/>
          <a:chExt cx="0" cy="0"/>
        </a:xfrm>
      </p:grpSpPr>
      <p:sp>
        <p:nvSpPr>
          <p:cNvPr id="6" name="Text Placeholder 12"/>
          <p:cNvSpPr>
            <a:spLocks noGrp="1"/>
          </p:cNvSpPr>
          <p:nvPr>
            <p:ph type="body" sz="quarter" idx="15" hasCustomPrompt="1"/>
          </p:nvPr>
        </p:nvSpPr>
        <p:spPr>
          <a:xfrm>
            <a:off x="173038" y="5372101"/>
            <a:ext cx="8778875" cy="749050"/>
          </a:xfrm>
          <a:solidFill>
            <a:schemeClr val="accent4">
              <a:lumMod val="60000"/>
              <a:lumOff val="40000"/>
            </a:schemeClr>
          </a:solidFill>
        </p:spPr>
        <p:txBody>
          <a:bodyPr wrap="square" anchor="ctr" anchorCtr="0">
            <a:noAutofit/>
          </a:bodyPr>
          <a:lstStyle>
            <a:lvl1pPr marL="0" indent="0" algn="ctr">
              <a:buNone/>
              <a:defRPr sz="20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Key benefit and/or value prop (font: 20pt)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2" name="Content Placeholder 3"/>
          <p:cNvSpPr>
            <a:spLocks noGrp="1"/>
          </p:cNvSpPr>
          <p:nvPr>
            <p:ph sz="quarter" idx="10"/>
          </p:nvPr>
        </p:nvSpPr>
        <p:spPr>
          <a:xfrm>
            <a:off x="173038" y="962468"/>
            <a:ext cx="8778875" cy="4409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5"/>
          <p:cNvSpPr>
            <a:spLocks noGrp="1"/>
          </p:cNvSpPr>
          <p:nvPr>
            <p:ph type="body" sz="quarter" idx="11" hasCustomPrompt="1"/>
          </p:nvPr>
        </p:nvSpPr>
        <p:spPr>
          <a:xfrm>
            <a:off x="171450" y="6337756"/>
            <a:ext cx="6971222" cy="215444"/>
          </a:xfrm>
        </p:spPr>
        <p:txBody>
          <a:bodyPr wrap="square" anchor="b" anchorCtr="0">
            <a:spAutoFit/>
          </a:bodyPr>
          <a:lstStyle>
            <a:lvl1pPr marL="0" indent="0">
              <a:buNone/>
              <a:defRPr sz="800"/>
            </a:lvl1pPr>
          </a:lstStyle>
          <a:p>
            <a:pPr lvl="0"/>
            <a:r>
              <a:rPr lang="en-US" dirty="0" smtClean="0"/>
              <a:t>Click to add footnote</a:t>
            </a:r>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10.xml"/><Relationship Id="rId1" Type="http://schemas.openxmlformats.org/officeDocument/2006/relationships/slideLayout" Target="../slideLayouts/slideLayout23.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11.xml"/><Relationship Id="rId1" Type="http://schemas.openxmlformats.org/officeDocument/2006/relationships/slideLayout" Target="../slideLayouts/slideLayout24.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12.xml"/><Relationship Id="rId1" Type="http://schemas.openxmlformats.org/officeDocument/2006/relationships/slideLayout" Target="../slideLayouts/slideLayout25.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4.xml"/><Relationship Id="rId1" Type="http://schemas.openxmlformats.org/officeDocument/2006/relationships/slideLayout" Target="../slideLayouts/slideLayout17.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18.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6.xml"/><Relationship Id="rId1" Type="http://schemas.openxmlformats.org/officeDocument/2006/relationships/slideLayout" Target="../slideLayouts/slideLayout19.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7.xml"/><Relationship Id="rId1" Type="http://schemas.openxmlformats.org/officeDocument/2006/relationships/slideLayout" Target="../slideLayouts/slideLayout20.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8.xml"/><Relationship Id="rId1" Type="http://schemas.openxmlformats.org/officeDocument/2006/relationships/slideLayout" Target="../slideLayouts/slideLayout21.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9.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0" descr="logo_WEB.png"/>
          <p:cNvPicPr>
            <a:picLocks noChangeAspect="1"/>
          </p:cNvPicPr>
          <p:nvPr userDrawn="1"/>
        </p:nvPicPr>
        <p:blipFill>
          <a:blip r:embed="rId16" cstate="print"/>
          <a:srcRect/>
          <a:stretch>
            <a:fillRect/>
          </a:stretch>
        </p:blipFill>
        <p:spPr bwMode="auto">
          <a:xfrm>
            <a:off x="7841298" y="6253539"/>
            <a:ext cx="1188720" cy="299703"/>
          </a:xfrm>
          <a:prstGeom prst="rect">
            <a:avLst/>
          </a:prstGeom>
          <a:noFill/>
          <a:ln w="9525">
            <a:noFill/>
            <a:miter lim="800000"/>
            <a:headEnd/>
            <a:tailEnd/>
          </a:ln>
        </p:spPr>
      </p:pic>
      <p:sp>
        <p:nvSpPr>
          <p:cNvPr id="7" name="Rectangle 6"/>
          <p:cNvSpPr/>
          <p:nvPr userDrawn="1"/>
        </p:nvSpPr>
        <p:spPr>
          <a:xfrm>
            <a:off x="0" y="6659388"/>
            <a:ext cx="9144000" cy="211137"/>
          </a:xfrm>
          <a:prstGeom prst="rect">
            <a:avLst/>
          </a:prstGeom>
          <a:solidFill>
            <a:srgbClr val="00016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0" name="Rectangle 9"/>
          <p:cNvSpPr/>
          <p:nvPr userDrawn="1"/>
        </p:nvSpPr>
        <p:spPr>
          <a:xfrm>
            <a:off x="1143" y="0"/>
            <a:ext cx="9144000" cy="211137"/>
          </a:xfrm>
          <a:prstGeom prst="rect">
            <a:avLst/>
          </a:prstGeom>
          <a:solidFill>
            <a:srgbClr val="00016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pic>
        <p:nvPicPr>
          <p:cNvPr id="11" name="Picture 2"/>
          <p:cNvPicPr>
            <a:picLocks noChangeAspect="1" noChangeArrowheads="1"/>
          </p:cNvPicPr>
          <p:nvPr userDrawn="1"/>
        </p:nvPicPr>
        <p:blipFill>
          <a:blip r:embed="rId17" cstate="print"/>
          <a:srcRect/>
          <a:stretch>
            <a:fillRect/>
          </a:stretch>
        </p:blipFill>
        <p:spPr bwMode="auto">
          <a:xfrm>
            <a:off x="300419" y="6692583"/>
            <a:ext cx="1853150" cy="137160"/>
          </a:xfrm>
          <a:prstGeom prst="rect">
            <a:avLst/>
          </a:prstGeom>
          <a:noFill/>
          <a:ln w="9525">
            <a:noFill/>
            <a:miter lim="800000"/>
            <a:headEnd/>
            <a:tailEnd/>
          </a:ln>
        </p:spPr>
      </p:pic>
      <p:sp>
        <p:nvSpPr>
          <p:cNvPr id="14" name="Rectangle 13"/>
          <p:cNvSpPr/>
          <p:nvPr userDrawn="1"/>
        </p:nvSpPr>
        <p:spPr>
          <a:xfrm>
            <a:off x="5686818" y="6654690"/>
            <a:ext cx="3214121" cy="207749"/>
          </a:xfrm>
          <a:prstGeom prst="rect">
            <a:avLst/>
          </a:prstGeom>
        </p:spPr>
        <p:txBody>
          <a:bodyPr wrap="square">
            <a:spAutoFit/>
          </a:bodyPr>
          <a:lstStyle/>
          <a:p>
            <a:pPr algn="r" defTabSz="457200">
              <a:defRPr/>
            </a:pPr>
            <a:r>
              <a:rPr lang="en-US" sz="750" dirty="0" smtClean="0">
                <a:solidFill>
                  <a:srgbClr val="999999"/>
                </a:solidFill>
                <a:ea typeface="ＭＳ Ｐゴシック" pitchFamily="-111" charset="-128"/>
                <a:cs typeface="Verdana"/>
              </a:rPr>
              <a:t>© 2011 Medidata Solutions, Inc. – Proprietary and Confidential</a:t>
            </a:r>
            <a:endParaRPr lang="en-US" sz="750" dirty="0">
              <a:solidFill>
                <a:srgbClr val="999999"/>
              </a:solidFill>
              <a:ea typeface="ＭＳ Ｐゴシック" pitchFamily="-111" charset="-128"/>
              <a:cs typeface="Verdana"/>
            </a:endParaRPr>
          </a:p>
        </p:txBody>
      </p:sp>
      <p:sp>
        <p:nvSpPr>
          <p:cNvPr id="30" name="Title Placeholder 29"/>
          <p:cNvSpPr>
            <a:spLocks noGrp="1"/>
          </p:cNvSpPr>
          <p:nvPr userDrawn="1">
            <p:ph type="title"/>
          </p:nvPr>
        </p:nvSpPr>
        <p:spPr>
          <a:xfrm>
            <a:off x="173736" y="301752"/>
            <a:ext cx="8778240" cy="66751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1" name="Text Placeholder 30"/>
          <p:cNvSpPr>
            <a:spLocks noGrp="1"/>
          </p:cNvSpPr>
          <p:nvPr userDrawn="1">
            <p:ph type="body" idx="1"/>
          </p:nvPr>
        </p:nvSpPr>
        <p:spPr>
          <a:xfrm>
            <a:off x="173736" y="969263"/>
            <a:ext cx="8778240" cy="521208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Rectangle 14"/>
          <p:cNvSpPr/>
          <p:nvPr userDrawn="1"/>
        </p:nvSpPr>
        <p:spPr>
          <a:xfrm>
            <a:off x="0" y="6659013"/>
            <a:ext cx="9144000" cy="211137"/>
          </a:xfrm>
          <a:prstGeom prst="rect">
            <a:avLst/>
          </a:prstGeom>
          <a:solidFill>
            <a:srgbClr val="00016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16" name="Rectangle 15"/>
          <p:cNvSpPr/>
          <p:nvPr userDrawn="1"/>
        </p:nvSpPr>
        <p:spPr>
          <a:xfrm>
            <a:off x="1143" y="0"/>
            <a:ext cx="9144000" cy="211137"/>
          </a:xfrm>
          <a:prstGeom prst="rect">
            <a:avLst/>
          </a:prstGeom>
          <a:solidFill>
            <a:srgbClr val="00016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0" name="Rectangle 19"/>
          <p:cNvSpPr/>
          <p:nvPr userDrawn="1"/>
        </p:nvSpPr>
        <p:spPr>
          <a:xfrm>
            <a:off x="5686818" y="6654690"/>
            <a:ext cx="3214121" cy="207749"/>
          </a:xfrm>
          <a:prstGeom prst="rect">
            <a:avLst/>
          </a:prstGeom>
        </p:spPr>
        <p:txBody>
          <a:bodyPr wrap="square">
            <a:spAutoFit/>
          </a:bodyPr>
          <a:lstStyle/>
          <a:p>
            <a:pPr algn="r" defTabSz="457200">
              <a:defRPr/>
            </a:pPr>
            <a:r>
              <a:rPr lang="en-US" sz="750" dirty="0" smtClean="0">
                <a:solidFill>
                  <a:srgbClr val="999999"/>
                </a:solidFill>
                <a:ea typeface="ＭＳ Ｐゴシック" pitchFamily="-111" charset="-128"/>
                <a:cs typeface="Verdana"/>
              </a:rPr>
              <a:t>© 2012 Medidata Solutions, Inc. – Proprietary and Confidential</a:t>
            </a:r>
            <a:endParaRPr lang="en-US" sz="750" dirty="0">
              <a:solidFill>
                <a:srgbClr val="999999"/>
              </a:solidFill>
              <a:ea typeface="ＭＳ Ｐゴシック" pitchFamily="-111" charset="-128"/>
              <a:cs typeface="Verdana"/>
            </a:endParaRPr>
          </a:p>
        </p:txBody>
      </p:sp>
      <p:sp>
        <p:nvSpPr>
          <p:cNvPr id="22" name="Slide Number Placeholder 5"/>
          <p:cNvSpPr txBox="1">
            <a:spLocks/>
          </p:cNvSpPr>
          <p:nvPr userDrawn="1"/>
        </p:nvSpPr>
        <p:spPr>
          <a:xfrm>
            <a:off x="8756650" y="6656277"/>
            <a:ext cx="415925" cy="265113"/>
          </a:xfrm>
          <a:prstGeom prst="rect">
            <a:avLst/>
          </a:prstGeom>
        </p:spPr>
        <p:txBody>
          <a:bodyPr>
            <a:prstTxWarp prst="textNoShape">
              <a:avLst/>
            </a:prstTxWarp>
          </a:bodyPr>
          <a:lstStyle/>
          <a:p>
            <a:pPr marL="60325" indent="-60325" defTabSz="457200" fontAlgn="base">
              <a:spcBef>
                <a:spcPct val="0"/>
              </a:spcBef>
              <a:spcAft>
                <a:spcPct val="0"/>
              </a:spcAft>
              <a:buClr>
                <a:srgbClr val="3880C2"/>
              </a:buClr>
              <a:buFont typeface="Wingdings" pitchFamily="2" charset="2"/>
              <a:buChar char="§"/>
              <a:defRPr/>
            </a:pPr>
            <a:fld id="{483F60AC-56DD-2C45-8EF4-83EB1CA69243}" type="slidenum">
              <a:rPr lang="en-US" sz="700">
                <a:solidFill>
                  <a:srgbClr val="999999"/>
                </a:solidFill>
                <a:ea typeface="Verdana" pitchFamily="-111" charset="0"/>
                <a:cs typeface="Verdana" pitchFamily="-111" charset="0"/>
              </a:rPr>
              <a:pPr marL="60325" indent="-60325" defTabSz="457200" fontAlgn="base">
                <a:spcBef>
                  <a:spcPct val="0"/>
                </a:spcBef>
                <a:spcAft>
                  <a:spcPct val="0"/>
                </a:spcAft>
                <a:buClr>
                  <a:srgbClr val="3880C2"/>
                </a:buClr>
                <a:buFont typeface="Wingdings" pitchFamily="2" charset="2"/>
                <a:buChar char="§"/>
                <a:defRPr/>
              </a:pPr>
              <a:t>‹#›</a:t>
            </a:fld>
            <a:endParaRPr lang="en-US" sz="700" dirty="0">
              <a:solidFill>
                <a:srgbClr val="999999"/>
              </a:solidFill>
              <a:ea typeface="Verdana" pitchFamily="-111" charset="0"/>
              <a:cs typeface="Verdana" pitchFamily="-111" charset="0"/>
            </a:endParaRPr>
          </a:p>
        </p:txBody>
      </p:sp>
      <p:sp>
        <p:nvSpPr>
          <p:cNvPr id="23" name="Rectangle 22"/>
          <p:cNvSpPr/>
          <p:nvPr userDrawn="1"/>
        </p:nvSpPr>
        <p:spPr>
          <a:xfrm>
            <a:off x="208977" y="6654690"/>
            <a:ext cx="3214121" cy="207749"/>
          </a:xfrm>
          <a:prstGeom prst="rect">
            <a:avLst/>
          </a:prstGeom>
        </p:spPr>
        <p:txBody>
          <a:bodyPr wrap="square">
            <a:spAutoFit/>
          </a:bodyPr>
          <a:lstStyle/>
          <a:p>
            <a:pPr defTabSz="457200">
              <a:defRPr/>
            </a:pPr>
            <a:r>
              <a:rPr lang="en-US" sz="750" dirty="0" smtClean="0">
                <a:solidFill>
                  <a:srgbClr val="FFFFFF"/>
                </a:solidFill>
                <a:ea typeface="ＭＳ Ｐゴシック" pitchFamily="-111" charset="-128"/>
                <a:cs typeface="Verdana"/>
              </a:rPr>
              <a:t>Optimizing Clinical Trials: Concept to Conclusion </a:t>
            </a:r>
            <a:r>
              <a:rPr lang="en-US" sz="750" baseline="30000" dirty="0" smtClean="0">
                <a:solidFill>
                  <a:srgbClr val="FFFFFF"/>
                </a:solidFill>
                <a:ea typeface="ＭＳ Ｐゴシック" pitchFamily="-111" charset="-128"/>
                <a:cs typeface="Verdana"/>
              </a:rPr>
              <a:t>TM</a:t>
            </a:r>
            <a:endParaRPr lang="en-US" sz="750" baseline="30000" dirty="0">
              <a:solidFill>
                <a:srgbClr val="FFFFFF"/>
              </a:solidFill>
              <a:ea typeface="ＭＳ Ｐゴシック" pitchFamily="-111" charset="-128"/>
              <a:cs typeface="Verdana"/>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80" r:id="rId12"/>
    <p:sldLayoutId id="2147483681" r:id="rId13"/>
    <p:sldLayoutId id="2147483704" r:id="rId14"/>
  </p:sldLayoutIdLst>
  <p:transition/>
  <p:timing>
    <p:tnLst>
      <p:par>
        <p:cTn id="1" dur="indefinite" restart="never" nodeType="tmRoot"/>
      </p:par>
    </p:tnLst>
  </p:timing>
  <p:txStyles>
    <p:titleStyle>
      <a:lvl1pPr algn="l" defTabSz="457200" rtl="0" eaLnBrk="1" fontAlgn="base" hangingPunct="1">
        <a:lnSpc>
          <a:spcPts val="3000"/>
        </a:lnSpc>
        <a:spcBef>
          <a:spcPct val="0"/>
        </a:spcBef>
        <a:spcAft>
          <a:spcPct val="0"/>
        </a:spcAft>
        <a:defRPr lang="en-US" sz="3000" u="none" kern="1200" cap="none" dirty="0" smtClean="0">
          <a:solidFill>
            <a:schemeClr val="accent6"/>
          </a:solidFill>
          <a:latin typeface="+mj-lt"/>
          <a:ea typeface="ＭＳ Ｐゴシック" pitchFamily="-111" charset="-128"/>
          <a:cs typeface="Verdana" pitchFamily="34" charset="0"/>
        </a:defRPr>
      </a:lvl1pPr>
      <a:lvl2pPr algn="ctr" defTabSz="457200" rtl="0" eaLnBrk="1" fontAlgn="base" hangingPunct="1">
        <a:spcBef>
          <a:spcPct val="0"/>
        </a:spcBef>
        <a:spcAft>
          <a:spcPct val="0"/>
        </a:spcAft>
        <a:defRPr sz="4400">
          <a:solidFill>
            <a:schemeClr val="tx1"/>
          </a:solidFill>
          <a:latin typeface="Arial" pitchFamily="-111" charset="0"/>
          <a:ea typeface="ＭＳ Ｐゴシック" pitchFamily="-111" charset="-128"/>
        </a:defRPr>
      </a:lvl2pPr>
      <a:lvl3pPr algn="ctr" defTabSz="457200" rtl="0" eaLnBrk="1" fontAlgn="base" hangingPunct="1">
        <a:spcBef>
          <a:spcPct val="0"/>
        </a:spcBef>
        <a:spcAft>
          <a:spcPct val="0"/>
        </a:spcAft>
        <a:defRPr sz="4400">
          <a:solidFill>
            <a:schemeClr val="tx1"/>
          </a:solidFill>
          <a:latin typeface="Arial" pitchFamily="-111" charset="0"/>
          <a:ea typeface="ＭＳ Ｐゴシック" pitchFamily="-111" charset="-128"/>
        </a:defRPr>
      </a:lvl3pPr>
      <a:lvl4pPr algn="ctr" defTabSz="457200" rtl="0" eaLnBrk="1" fontAlgn="base" hangingPunct="1">
        <a:spcBef>
          <a:spcPct val="0"/>
        </a:spcBef>
        <a:spcAft>
          <a:spcPct val="0"/>
        </a:spcAft>
        <a:defRPr sz="4400">
          <a:solidFill>
            <a:schemeClr val="tx1"/>
          </a:solidFill>
          <a:latin typeface="Arial" pitchFamily="-111" charset="0"/>
          <a:ea typeface="ＭＳ Ｐゴシック" pitchFamily="-111" charset="-128"/>
        </a:defRPr>
      </a:lvl4pPr>
      <a:lvl5pPr algn="ctr" defTabSz="457200" rtl="0" eaLnBrk="1" fontAlgn="base" hangingPunct="1">
        <a:spcBef>
          <a:spcPct val="0"/>
        </a:spcBef>
        <a:spcAft>
          <a:spcPct val="0"/>
        </a:spcAft>
        <a:defRPr sz="4400">
          <a:solidFill>
            <a:schemeClr val="tx1"/>
          </a:solidFill>
          <a:latin typeface="Arial" pitchFamily="-111" charset="0"/>
          <a:ea typeface="ＭＳ Ｐゴシック" pitchFamily="-111" charset="-128"/>
        </a:defRPr>
      </a:lvl5pPr>
      <a:lvl6pPr marL="457200" algn="ctr" defTabSz="457200" rtl="0" eaLnBrk="1" fontAlgn="base" hangingPunct="1">
        <a:spcBef>
          <a:spcPct val="0"/>
        </a:spcBef>
        <a:spcAft>
          <a:spcPct val="0"/>
        </a:spcAft>
        <a:defRPr sz="4400">
          <a:solidFill>
            <a:schemeClr val="tx1"/>
          </a:solidFill>
          <a:latin typeface="Arial" pitchFamily="-111" charset="0"/>
          <a:ea typeface="ＭＳ Ｐゴシック" pitchFamily="-111" charset="-128"/>
        </a:defRPr>
      </a:lvl6pPr>
      <a:lvl7pPr marL="914400" algn="ctr" defTabSz="457200" rtl="0" eaLnBrk="1" fontAlgn="base" hangingPunct="1">
        <a:spcBef>
          <a:spcPct val="0"/>
        </a:spcBef>
        <a:spcAft>
          <a:spcPct val="0"/>
        </a:spcAft>
        <a:defRPr sz="4400">
          <a:solidFill>
            <a:schemeClr val="tx1"/>
          </a:solidFill>
          <a:latin typeface="Arial" pitchFamily="-111" charset="0"/>
          <a:ea typeface="ＭＳ Ｐゴシック" pitchFamily="-111" charset="-128"/>
        </a:defRPr>
      </a:lvl7pPr>
      <a:lvl8pPr marL="1371600" algn="ctr" defTabSz="457200" rtl="0" eaLnBrk="1" fontAlgn="base" hangingPunct="1">
        <a:spcBef>
          <a:spcPct val="0"/>
        </a:spcBef>
        <a:spcAft>
          <a:spcPct val="0"/>
        </a:spcAft>
        <a:defRPr sz="4400">
          <a:solidFill>
            <a:schemeClr val="tx1"/>
          </a:solidFill>
          <a:latin typeface="Arial" pitchFamily="-111" charset="0"/>
          <a:ea typeface="ＭＳ Ｐゴシック" pitchFamily="-111" charset="-128"/>
        </a:defRPr>
      </a:lvl8pPr>
      <a:lvl9pPr marL="1828800" algn="ctr" defTabSz="457200" rtl="0" eaLnBrk="1" fontAlgn="base" hangingPunct="1">
        <a:spcBef>
          <a:spcPct val="0"/>
        </a:spcBef>
        <a:spcAft>
          <a:spcPct val="0"/>
        </a:spcAft>
        <a:defRPr sz="4400">
          <a:solidFill>
            <a:schemeClr val="tx1"/>
          </a:solidFill>
          <a:latin typeface="Arial" pitchFamily="-111" charset="0"/>
          <a:ea typeface="ＭＳ Ｐゴシック" pitchFamily="-111" charset="-128"/>
        </a:defRPr>
      </a:lvl9pPr>
    </p:titleStyle>
    <p:bodyStyle>
      <a:lvl1pPr marL="173038" indent="-173038" algn="l" defTabSz="457200" rtl="0" eaLnBrk="1" fontAlgn="base" hangingPunct="1">
        <a:spcBef>
          <a:spcPts val="600"/>
        </a:spcBef>
        <a:spcAft>
          <a:spcPts val="0"/>
        </a:spcAft>
        <a:buClr>
          <a:schemeClr val="accent6"/>
        </a:buClr>
        <a:buSzPct val="80000"/>
        <a:buFont typeface="Arial"/>
        <a:buChar char="•"/>
        <a:defRPr lang="en-US" sz="2400" kern="1200" smtClean="0">
          <a:solidFill>
            <a:schemeClr val="tx1">
              <a:lumMod val="65000"/>
              <a:lumOff val="35000"/>
            </a:schemeClr>
          </a:solidFill>
          <a:latin typeface="+mj-lt"/>
          <a:ea typeface="ＭＳ Ｐゴシック" pitchFamily="-111" charset="-128"/>
          <a:cs typeface="Verdana" pitchFamily="34" charset="0"/>
        </a:defRPr>
      </a:lvl1pPr>
      <a:lvl2pPr marL="630238" indent="-173038" algn="l" defTabSz="457200" rtl="0" eaLnBrk="1" fontAlgn="base" hangingPunct="1">
        <a:spcBef>
          <a:spcPts val="600"/>
        </a:spcBef>
        <a:spcAft>
          <a:spcPts val="0"/>
        </a:spcAft>
        <a:buClr>
          <a:schemeClr val="accent6"/>
        </a:buClr>
        <a:buSzPct val="80000"/>
        <a:buFont typeface="Arial"/>
        <a:buChar char="•"/>
        <a:defRPr lang="en-US" sz="2000" kern="1200" smtClean="0">
          <a:solidFill>
            <a:schemeClr val="tx1">
              <a:lumMod val="65000"/>
              <a:lumOff val="35000"/>
            </a:schemeClr>
          </a:solidFill>
          <a:latin typeface="+mj-lt"/>
          <a:ea typeface="ＭＳ Ｐゴシック" pitchFamily="-111" charset="-128"/>
          <a:cs typeface="Verdana" pitchFamily="34" charset="0"/>
        </a:defRPr>
      </a:lvl2pPr>
      <a:lvl3pPr marL="1087438" indent="-173038" algn="l" defTabSz="457200" rtl="0" eaLnBrk="1" fontAlgn="base" hangingPunct="1">
        <a:spcBef>
          <a:spcPts val="600"/>
        </a:spcBef>
        <a:spcAft>
          <a:spcPts val="0"/>
        </a:spcAft>
        <a:buClr>
          <a:schemeClr val="accent6"/>
        </a:buClr>
        <a:buSzPct val="80000"/>
        <a:buFont typeface="Arial"/>
        <a:buChar char="•"/>
        <a:defRPr lang="en-US" sz="1600" kern="1200" smtClean="0">
          <a:solidFill>
            <a:schemeClr val="tx1">
              <a:lumMod val="65000"/>
              <a:lumOff val="35000"/>
            </a:schemeClr>
          </a:solidFill>
          <a:latin typeface="+mj-lt"/>
          <a:ea typeface="ＭＳ Ｐゴシック" pitchFamily="-111" charset="-128"/>
          <a:cs typeface="Verdana" pitchFamily="34" charset="0"/>
        </a:defRPr>
      </a:lvl3pPr>
      <a:lvl4pPr marL="1484313" indent="-112713" algn="l" defTabSz="457200" rtl="0" eaLnBrk="1" fontAlgn="base" hangingPunct="1">
        <a:spcBef>
          <a:spcPts val="600"/>
        </a:spcBef>
        <a:spcAft>
          <a:spcPts val="0"/>
        </a:spcAft>
        <a:buClr>
          <a:schemeClr val="accent6"/>
        </a:buClr>
        <a:buSzPct val="80000"/>
        <a:buFont typeface="Arial"/>
        <a:buChar char="•"/>
        <a:defRPr lang="en-US" sz="1200" kern="1200" smtClean="0">
          <a:solidFill>
            <a:schemeClr val="tx1">
              <a:lumMod val="65000"/>
              <a:lumOff val="35000"/>
            </a:schemeClr>
          </a:solidFill>
          <a:latin typeface="+mj-lt"/>
          <a:ea typeface="ＭＳ Ｐゴシック" pitchFamily="-111" charset="-128"/>
          <a:cs typeface="Verdana" pitchFamily="34" charset="0"/>
        </a:defRPr>
      </a:lvl4pPr>
      <a:lvl5pPr marL="1941513" indent="-112713" algn="l" defTabSz="457200" rtl="0" eaLnBrk="1" fontAlgn="base" hangingPunct="1">
        <a:spcBef>
          <a:spcPts val="600"/>
        </a:spcBef>
        <a:spcAft>
          <a:spcPts val="0"/>
        </a:spcAft>
        <a:buClr>
          <a:schemeClr val="accent6"/>
        </a:buClr>
        <a:buSzPct val="80000"/>
        <a:buFont typeface="Arial"/>
        <a:buChar char="•"/>
        <a:defRPr lang="en-US" sz="1000" kern="1200" dirty="0" smtClean="0">
          <a:solidFill>
            <a:schemeClr val="tx1">
              <a:lumMod val="65000"/>
              <a:lumOff val="35000"/>
            </a:schemeClr>
          </a:solidFill>
          <a:latin typeface="+mj-lt"/>
          <a:ea typeface="ＭＳ Ｐゴシック" pitchFamily="-111" charset="-128"/>
          <a:cs typeface="Verdana"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9"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3"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7"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9"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1"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3"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5"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477000"/>
            <a:ext cx="914400" cy="365125"/>
          </a:xfrm>
          <a:prstGeom prst="rect">
            <a:avLst/>
          </a:prstGeom>
        </p:spPr>
        <p:txBody>
          <a:bodyPr vert="horz" lIns="91440" tIns="45720" rIns="91440" bIns="45720" rtlCol="0" anchor="ctr"/>
          <a:lstStyle>
            <a:lvl1pPr algn="l">
              <a:defRPr sz="900">
                <a:solidFill>
                  <a:schemeClr val="tx1">
                    <a:tint val="75000"/>
                  </a:schemeClr>
                </a:solidFill>
                <a:latin typeface="Calibri" pitchFamily="34" charset="0"/>
              </a:defRPr>
            </a:lvl1pPr>
          </a:lstStyle>
          <a:p>
            <a:fld id="{53FDDA86-2B99-4BA8-92BE-BAEDC7279088}" type="datetime1">
              <a:rPr lang="en-US" smtClean="0">
                <a:solidFill>
                  <a:prstClr val="black">
                    <a:tint val="75000"/>
                  </a:prstClr>
                </a:solidFill>
              </a:rPr>
              <a:pPr/>
              <a:t>12/16/2012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900">
                <a:solidFill>
                  <a:schemeClr val="tx1">
                    <a:tint val="75000"/>
                  </a:schemeClr>
                </a:solidFill>
                <a:latin typeface="Calibri" pitchFamily="34" charset="0"/>
              </a:defRPr>
            </a:lvl1pPr>
          </a:lstStyle>
          <a:p>
            <a:endParaRPr lang="en-US">
              <a:solidFill>
                <a:prstClr val="black">
                  <a:tint val="75000"/>
                </a:prstClr>
              </a:solidFill>
            </a:endParaRPr>
          </a:p>
        </p:txBody>
      </p:sp>
      <p:sp>
        <p:nvSpPr>
          <p:cNvPr id="8" name="Slide Number Placeholder 7"/>
          <p:cNvSpPr>
            <a:spLocks noGrp="1"/>
          </p:cNvSpPr>
          <p:nvPr>
            <p:ph type="sldNum" sz="quarter" idx="4"/>
          </p:nvPr>
        </p:nvSpPr>
        <p:spPr>
          <a:xfrm>
            <a:off x="8762260" y="6553200"/>
            <a:ext cx="372862" cy="288925"/>
          </a:xfrm>
          <a:prstGeom prst="rect">
            <a:avLst/>
          </a:prstGeom>
        </p:spPr>
        <p:txBody>
          <a:bodyPr vert="horz" lIns="91440" tIns="45720" rIns="91440" bIns="45720" rtlCol="0" anchor="ctr"/>
          <a:lstStyle>
            <a:lvl1pPr algn="r">
              <a:defRPr sz="900">
                <a:solidFill>
                  <a:schemeClr val="tx1">
                    <a:tint val="75000"/>
                  </a:schemeClr>
                </a:solidFill>
                <a:latin typeface="Calibri" pitchFamily="34" charset="0"/>
              </a:defRPr>
            </a:lvl1pPr>
          </a:lstStyle>
          <a:p>
            <a:fld id="{6ED1CB4B-C8AC-4C26-89BE-4C2968E72EFF}" type="slidenum">
              <a:rPr lang="en-US" smtClean="0">
                <a:solidFill>
                  <a:prstClr val="black">
                    <a:tint val="75000"/>
                  </a:prstClr>
                </a:solidFill>
              </a:rPr>
              <a:pPr/>
              <a:t>‹#›</a:t>
            </a:fld>
            <a:endParaRPr lang="en-US" dirty="0">
              <a:solidFill>
                <a:prstClr val="black">
                  <a:tint val="75000"/>
                </a:prstClr>
              </a:solidFill>
            </a:endParaRPr>
          </a:p>
        </p:txBody>
      </p:sp>
      <p:sp>
        <p:nvSpPr>
          <p:cNvPr id="9" name="Line 5"/>
          <p:cNvSpPr>
            <a:spLocks noChangeShapeType="1"/>
          </p:cNvSpPr>
          <p:nvPr/>
        </p:nvSpPr>
        <p:spPr bwMode="auto">
          <a:xfrm>
            <a:off x="244475" y="6218238"/>
            <a:ext cx="8640763" cy="0"/>
          </a:xfrm>
          <a:prstGeom prst="line">
            <a:avLst/>
          </a:prstGeom>
          <a:noFill/>
          <a:ln w="38100">
            <a:solidFill>
              <a:srgbClr val="0072B2"/>
            </a:solidFill>
            <a:round/>
            <a:headEnd/>
            <a:tailEnd/>
          </a:ln>
          <a:effectLst/>
        </p:spPr>
        <p:txBody>
          <a:bodyPr wrap="none" anchor="ctr"/>
          <a:lstStyle/>
          <a:p>
            <a:pPr>
              <a:defRPr/>
            </a:pPr>
            <a:endParaRPr lang="en-US" b="1" dirty="0">
              <a:solidFill>
                <a:prstClr val="black"/>
              </a:solidFill>
            </a:endParaRPr>
          </a:p>
        </p:txBody>
      </p:sp>
      <p:pic>
        <p:nvPicPr>
          <p:cNvPr id="11" name="Picture 4" descr="TuftslogoFINALbluepp4.gif"/>
          <p:cNvPicPr>
            <a:picLocks noChangeAspect="1"/>
          </p:cNvPicPr>
          <p:nvPr/>
        </p:nvPicPr>
        <p:blipFill>
          <a:blip r:embed="rId3" cstate="print"/>
          <a:srcRect/>
          <a:stretch>
            <a:fillRect/>
          </a:stretch>
        </p:blipFill>
        <p:spPr bwMode="auto">
          <a:xfrm>
            <a:off x="6200308" y="6248400"/>
            <a:ext cx="2552700" cy="5826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7" r:id="rId1"/>
  </p:sldLayoutIdLst>
  <p:hf hdr="0" ftr="0" dt="0"/>
  <p:txStyles>
    <p:title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p:titleStyle>
    <p:body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9.wmf"/><Relationship Id="rId5" Type="http://schemas.openxmlformats.org/officeDocument/2006/relationships/image" Target="../media/image8.png"/><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0.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13.xml"/><Relationship Id="rId1" Type="http://schemas.openxmlformats.org/officeDocument/2006/relationships/vmlDrawing" Target="../drawings/vmlDrawing3.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200" dirty="0" smtClean="0"/>
              <a:t>Protocol </a:t>
            </a:r>
            <a:r>
              <a:rPr lang="en-GB" sz="3200" dirty="0" smtClean="0"/>
              <a:t>Representation </a:t>
            </a:r>
            <a:r>
              <a:rPr lang="en-GB" sz="3200" dirty="0" smtClean="0"/>
              <a:t>Model (PRM) </a:t>
            </a:r>
            <a:r>
              <a:rPr lang="en-GB" sz="3200" dirty="0" smtClean="0"/>
              <a:t>in the Real World</a:t>
            </a:r>
            <a:endParaRPr lang="en-US" sz="3200" dirty="0"/>
          </a:p>
        </p:txBody>
      </p:sp>
      <p:sp>
        <p:nvSpPr>
          <p:cNvPr id="4" name="Text Placeholder 3"/>
          <p:cNvSpPr>
            <a:spLocks noGrp="1"/>
          </p:cNvSpPr>
          <p:nvPr>
            <p:ph type="body" sz="quarter" idx="11"/>
          </p:nvPr>
        </p:nvSpPr>
        <p:spPr/>
        <p:txBody>
          <a:bodyPr/>
          <a:lstStyle/>
          <a:p>
            <a:r>
              <a:rPr lang="en-US" dirty="0" smtClean="0"/>
              <a:t>Richard Young | </a:t>
            </a:r>
            <a:r>
              <a:rPr lang="en-US" dirty="0" smtClean="0"/>
              <a:t>Director, </a:t>
            </a:r>
            <a:r>
              <a:rPr lang="en-US" dirty="0" smtClean="0"/>
              <a:t>EMEA</a:t>
            </a:r>
          </a:p>
          <a:p>
            <a:r>
              <a:rPr lang="en-GB" dirty="0" smtClean="0"/>
              <a:t>Monday, 17</a:t>
            </a:r>
            <a:r>
              <a:rPr lang="en-GB" baseline="30000" dirty="0" smtClean="0"/>
              <a:t>th</a:t>
            </a:r>
            <a:r>
              <a:rPr lang="en-GB" dirty="0" smtClean="0"/>
              <a:t> December, 2012</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cstate="print">
            <a:clrChange>
              <a:clrFrom>
                <a:srgbClr val="FFFFFF"/>
              </a:clrFrom>
              <a:clrTo>
                <a:srgbClr val="FFFFFF">
                  <a:alpha val="0"/>
                </a:srgbClr>
              </a:clrTo>
            </a:clrChange>
          </a:blip>
          <a:srcRect t="8632" b="6178"/>
          <a:stretch>
            <a:fillRect/>
          </a:stretch>
        </p:blipFill>
        <p:spPr bwMode="auto">
          <a:xfrm>
            <a:off x="2057400" y="835073"/>
            <a:ext cx="5049838" cy="5565727"/>
          </a:xfrm>
          <a:prstGeom prst="rect">
            <a:avLst/>
          </a:prstGeom>
          <a:noFill/>
          <a:ln w="9525">
            <a:noFill/>
            <a:miter lim="800000"/>
            <a:headEnd/>
            <a:tailEnd/>
          </a:ln>
        </p:spPr>
      </p:pic>
      <p:sp>
        <p:nvSpPr>
          <p:cNvPr id="5" name="Title 1"/>
          <p:cNvSpPr>
            <a:spLocks noGrp="1"/>
          </p:cNvSpPr>
          <p:nvPr>
            <p:ph type="title"/>
          </p:nvPr>
        </p:nvSpPr>
        <p:spPr>
          <a:xfrm>
            <a:off x="176709" y="300252"/>
            <a:ext cx="8778240" cy="663613"/>
          </a:xfrm>
        </p:spPr>
        <p:txBody>
          <a:bodyPr/>
          <a:lstStyle/>
          <a:p>
            <a:r>
              <a:rPr lang="en-GB" dirty="0" smtClean="0">
                <a:solidFill>
                  <a:srgbClr val="269900"/>
                </a:solidFill>
              </a:rPr>
              <a:t>Protocol Representation Model</a:t>
            </a:r>
            <a:endParaRPr lang="en-GB" dirty="0">
              <a:solidFill>
                <a:srgbClr val="269900"/>
              </a:solidFill>
            </a:endParaRPr>
          </a:p>
        </p:txBody>
      </p:sp>
      <p:sp>
        <p:nvSpPr>
          <p:cNvPr id="6" name="Oval 5"/>
          <p:cNvSpPr/>
          <p:nvPr/>
        </p:nvSpPr>
        <p:spPr>
          <a:xfrm>
            <a:off x="2057400" y="1752600"/>
            <a:ext cx="1905000" cy="533400"/>
          </a:xfrm>
          <a:prstGeom prst="ellipse">
            <a:avLst/>
          </a:prstGeom>
          <a:noFill/>
          <a:ln w="762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buNone/>
            </a:pPr>
            <a:endParaRPr lang="en-GB" dirty="0" err="1" smtClean="0">
              <a:solidFill>
                <a:schemeClr val="tx1"/>
              </a:solidFill>
            </a:endParaRPr>
          </a:p>
        </p:txBody>
      </p:sp>
      <p:sp>
        <p:nvSpPr>
          <p:cNvPr id="7" name="Oval 6"/>
          <p:cNvSpPr/>
          <p:nvPr/>
        </p:nvSpPr>
        <p:spPr>
          <a:xfrm>
            <a:off x="2057400" y="5029200"/>
            <a:ext cx="1905000" cy="533400"/>
          </a:xfrm>
          <a:prstGeom prst="ellipse">
            <a:avLst/>
          </a:prstGeom>
          <a:noFill/>
          <a:ln w="762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buNone/>
            </a:pPr>
            <a:endParaRPr lang="en-GB" dirty="0" err="1" smtClean="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76213" y="969963"/>
          <a:ext cx="8778875" cy="5211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1"/>
          <p:cNvSpPr>
            <a:spLocks noGrp="1"/>
          </p:cNvSpPr>
          <p:nvPr>
            <p:ph type="title"/>
          </p:nvPr>
        </p:nvSpPr>
        <p:spPr>
          <a:xfrm>
            <a:off x="176709" y="300252"/>
            <a:ext cx="8778240" cy="663613"/>
          </a:xfrm>
        </p:spPr>
        <p:txBody>
          <a:bodyPr/>
          <a:lstStyle/>
          <a:p>
            <a:r>
              <a:rPr lang="en-GB" dirty="0" smtClean="0">
                <a:solidFill>
                  <a:srgbClr val="269900"/>
                </a:solidFill>
              </a:rPr>
              <a:t>Protocol Representation Model</a:t>
            </a:r>
            <a:endParaRPr lang="en-GB" dirty="0">
              <a:solidFill>
                <a:srgbClr val="269900"/>
              </a:solidFill>
            </a:endParaRPr>
          </a:p>
        </p:txBody>
      </p:sp>
      <p:cxnSp>
        <p:nvCxnSpPr>
          <p:cNvPr id="10" name="Straight Connector 9"/>
          <p:cNvCxnSpPr/>
          <p:nvPr/>
        </p:nvCxnSpPr>
        <p:spPr>
          <a:xfrm flipV="1">
            <a:off x="4267200" y="3581400"/>
            <a:ext cx="609600" cy="17526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New World..........</a:t>
            </a:r>
            <a:endParaRPr lang="en-GB" dirty="0"/>
          </a:p>
        </p:txBody>
      </p:sp>
      <p:grpSp>
        <p:nvGrpSpPr>
          <p:cNvPr id="3" name="Group 65"/>
          <p:cNvGrpSpPr/>
          <p:nvPr/>
        </p:nvGrpSpPr>
        <p:grpSpPr>
          <a:xfrm>
            <a:off x="485181" y="4364551"/>
            <a:ext cx="8187249" cy="1671535"/>
            <a:chOff x="499552" y="4731491"/>
            <a:chExt cx="8187249" cy="1671535"/>
          </a:xfrm>
        </p:grpSpPr>
        <p:sp>
          <p:nvSpPr>
            <p:cNvPr id="4" name="Rounded Rectangle 27"/>
            <p:cNvSpPr>
              <a:spLocks noChangeArrowheads="1"/>
            </p:cNvSpPr>
            <p:nvPr/>
          </p:nvSpPr>
          <p:spPr bwMode="auto">
            <a:xfrm rot="16200000" flipH="1">
              <a:off x="3967789" y="1607348"/>
              <a:ext cx="1250951" cy="8187072"/>
            </a:xfrm>
            <a:prstGeom prst="roundRect">
              <a:avLst>
                <a:gd name="adj" fmla="val 7870"/>
              </a:avLst>
            </a:prstGeom>
            <a:solidFill>
              <a:srgbClr val="FFFFFF"/>
            </a:solidFill>
            <a:ln w="6350">
              <a:solidFill>
                <a:srgbClr val="D9D9D9"/>
              </a:solidFill>
              <a:round/>
              <a:headEnd/>
              <a:tailEnd/>
            </a:ln>
            <a:effectLst>
              <a:outerShdw blurRad="76200" dir="18900000" sy="23000" kx="-1200000" algn="bl" rotWithShape="0">
                <a:prstClr val="black">
                  <a:alpha val="20000"/>
                </a:prstClr>
              </a:outerShdw>
            </a:effectLst>
          </p:spPr>
          <p:txBody>
            <a:bodyPr anchor="ctr"/>
            <a:lstStyle/>
            <a:p>
              <a:pPr algn="ctr"/>
              <a:endParaRPr lang="nb-NO" sz="2400" b="1">
                <a:solidFill>
                  <a:srgbClr val="FFFFFF"/>
                </a:solidFill>
                <a:latin typeface="Calibri" pitchFamily="-109" charset="0"/>
              </a:endParaRPr>
            </a:p>
          </p:txBody>
        </p:sp>
        <p:sp>
          <p:nvSpPr>
            <p:cNvPr id="5" name="Round Same Side Corner Rectangle 4"/>
            <p:cNvSpPr/>
            <p:nvPr/>
          </p:nvSpPr>
          <p:spPr>
            <a:xfrm>
              <a:off x="499552" y="5044885"/>
              <a:ext cx="8181277" cy="314325"/>
            </a:xfrm>
            <a:prstGeom prst="round2SameRect">
              <a:avLst>
                <a:gd name="adj1" fmla="val 27778"/>
                <a:gd name="adj2" fmla="val 0"/>
              </a:avLst>
            </a:prstGeom>
            <a:solidFill>
              <a:srgbClr val="0070C0"/>
            </a:solidFill>
            <a:ln w="9525" cap="flat" cmpd="sng" algn="ctr">
              <a:noFill/>
              <a:prstDash val="solid"/>
            </a:ln>
            <a:effectLst/>
          </p:spPr>
          <p:txBody>
            <a:bodyPr anchor="ctr"/>
            <a:lstStyle/>
            <a:p>
              <a:pPr algn="ctr"/>
              <a:endParaRPr lang="nb-NO" sz="2400" b="1">
                <a:solidFill>
                  <a:srgbClr val="FFFFFF"/>
                </a:solidFill>
                <a:latin typeface="Calibri" pitchFamily="-109" charset="0"/>
              </a:endParaRPr>
            </a:p>
          </p:txBody>
        </p:sp>
        <p:sp>
          <p:nvSpPr>
            <p:cNvPr id="6" name="Rektangel 76"/>
            <p:cNvSpPr>
              <a:spLocks noChangeArrowheads="1"/>
            </p:cNvSpPr>
            <p:nvPr/>
          </p:nvSpPr>
          <p:spPr bwMode="auto">
            <a:xfrm>
              <a:off x="637952" y="5073460"/>
              <a:ext cx="6201392" cy="276999"/>
            </a:xfrm>
            <a:prstGeom prst="rect">
              <a:avLst/>
            </a:prstGeom>
            <a:noFill/>
            <a:ln w="9525">
              <a:noFill/>
              <a:miter lim="800000"/>
              <a:headEnd/>
              <a:tailEnd/>
            </a:ln>
          </p:spPr>
          <p:txBody>
            <a:bodyPr wrap="square">
              <a:spAutoFit/>
            </a:bodyPr>
            <a:lstStyle/>
            <a:p>
              <a:pPr>
                <a:spcAft>
                  <a:spcPts val="600"/>
                </a:spcAft>
              </a:pPr>
              <a:r>
                <a:rPr lang="en-US" sz="1200" b="1" noProof="1">
                  <a:solidFill>
                    <a:srgbClr val="FFFFFF"/>
                  </a:solidFill>
                  <a:latin typeface="Calibri" pitchFamily="-109" charset="0"/>
                  <a:cs typeface="Arial" charset="0"/>
                </a:rPr>
                <a:t>Results:</a:t>
              </a:r>
            </a:p>
          </p:txBody>
        </p:sp>
        <p:sp>
          <p:nvSpPr>
            <p:cNvPr id="7" name="Rectangle 6"/>
            <p:cNvSpPr/>
            <p:nvPr/>
          </p:nvSpPr>
          <p:spPr>
            <a:xfrm>
              <a:off x="552890" y="5387363"/>
              <a:ext cx="3965945" cy="1015663"/>
            </a:xfrm>
            <a:prstGeom prst="rect">
              <a:avLst/>
            </a:prstGeom>
          </p:spPr>
          <p:txBody>
            <a:bodyPr wrap="square">
              <a:spAutoFit/>
            </a:bodyPr>
            <a:lstStyle/>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Simplify protocols</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Reduce number of procedures and cost per patient</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Reduce effort setting up downstream systems</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Eliminate effort associated with cleaning and analyzing ’excess’ data</a:t>
              </a:r>
            </a:p>
          </p:txBody>
        </p:sp>
        <p:sp>
          <p:nvSpPr>
            <p:cNvPr id="8" name="Rectangle 7"/>
            <p:cNvSpPr/>
            <p:nvPr/>
          </p:nvSpPr>
          <p:spPr>
            <a:xfrm>
              <a:off x="4603895" y="5387363"/>
              <a:ext cx="3965945" cy="1015663"/>
            </a:xfrm>
            <a:prstGeom prst="rect">
              <a:avLst/>
            </a:prstGeom>
          </p:spPr>
          <p:txBody>
            <a:bodyPr wrap="square">
              <a:spAutoFit/>
            </a:bodyPr>
            <a:lstStyle/>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Avoid amendments/rework</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Reduce cycle time (creation and review of clincial deliverables)</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Reduce duplicate data entry, reformatting and rewriting of information</a:t>
              </a:r>
              <a:endParaRPr lang="da-DK" sz="1200" kern="0" dirty="0">
                <a:solidFill>
                  <a:srgbClr val="000056"/>
                </a:solidFill>
                <a:latin typeface="Arial"/>
              </a:endParaRPr>
            </a:p>
          </p:txBody>
        </p:sp>
        <p:sp>
          <p:nvSpPr>
            <p:cNvPr id="9" name="Right Arrow 8"/>
            <p:cNvSpPr/>
            <p:nvPr/>
          </p:nvSpPr>
          <p:spPr bwMode="auto">
            <a:xfrm rot="5400000">
              <a:off x="1645729" y="4631933"/>
              <a:ext cx="364301" cy="563418"/>
            </a:xfrm>
            <a:prstGeom prst="rightArrow">
              <a:avLst/>
            </a:prstGeom>
            <a:gradFill flip="none" rotWithShape="1">
              <a:gsLst>
                <a:gs pos="11000">
                  <a:srgbClr val="43C5FF"/>
                </a:gs>
                <a:gs pos="44000">
                  <a:schemeClr val="tx2">
                    <a:lumMod val="60000"/>
                    <a:lumOff val="40000"/>
                  </a:schemeClr>
                </a:gs>
                <a:gs pos="44000">
                  <a:srgbClr val="0070C0"/>
                </a:gs>
                <a:gs pos="100000">
                  <a:srgbClr val="003192"/>
                </a:gs>
              </a:gsLst>
              <a:lin ang="10800000" scaled="1"/>
              <a:tileRect/>
            </a:gradFill>
            <a:ln w="76200" cap="flat" cmpd="sng" algn="ctr">
              <a:noFill/>
              <a:prstDash val="solid"/>
            </a:ln>
            <a:effectLst/>
          </p:spPr>
          <p:txBody>
            <a:bodyPr anchor="ctr"/>
            <a:lstStyle/>
            <a:p>
              <a:pPr algn="ctr" eaLnBrk="0" fontAlgn="auto" hangingPunct="0">
                <a:spcBef>
                  <a:spcPts val="0"/>
                </a:spcBef>
                <a:spcAft>
                  <a:spcPts val="0"/>
                </a:spcAft>
                <a:defRPr/>
              </a:pPr>
              <a:endParaRPr lang="en-GB" sz="4000" b="1" kern="0">
                <a:solidFill>
                  <a:srgbClr val="FFFFFF"/>
                </a:solidFill>
                <a:latin typeface="Calibri"/>
              </a:endParaRPr>
            </a:p>
          </p:txBody>
        </p:sp>
        <p:sp>
          <p:nvSpPr>
            <p:cNvPr id="10" name="Right Arrow 9"/>
            <p:cNvSpPr/>
            <p:nvPr/>
          </p:nvSpPr>
          <p:spPr bwMode="auto">
            <a:xfrm rot="5400000">
              <a:off x="4420828" y="4631934"/>
              <a:ext cx="364301" cy="563418"/>
            </a:xfrm>
            <a:prstGeom prst="rightArrow">
              <a:avLst/>
            </a:prstGeom>
            <a:gradFill flip="none" rotWithShape="1">
              <a:gsLst>
                <a:gs pos="11000">
                  <a:srgbClr val="43C5FF"/>
                </a:gs>
                <a:gs pos="44000">
                  <a:schemeClr val="tx2">
                    <a:lumMod val="60000"/>
                    <a:lumOff val="40000"/>
                  </a:schemeClr>
                </a:gs>
                <a:gs pos="44000">
                  <a:srgbClr val="0070C0"/>
                </a:gs>
                <a:gs pos="100000">
                  <a:srgbClr val="003192"/>
                </a:gs>
              </a:gsLst>
              <a:lin ang="10800000" scaled="1"/>
              <a:tileRect/>
            </a:gradFill>
            <a:ln w="76200" cap="flat" cmpd="sng" algn="ctr">
              <a:noFill/>
              <a:prstDash val="solid"/>
            </a:ln>
            <a:effectLst/>
          </p:spPr>
          <p:txBody>
            <a:bodyPr anchor="ctr"/>
            <a:lstStyle/>
            <a:p>
              <a:pPr algn="ctr" eaLnBrk="0" fontAlgn="auto" hangingPunct="0">
                <a:spcBef>
                  <a:spcPts val="0"/>
                </a:spcBef>
                <a:spcAft>
                  <a:spcPts val="0"/>
                </a:spcAft>
                <a:defRPr/>
              </a:pPr>
              <a:endParaRPr lang="en-GB" sz="4000" b="1" kern="0">
                <a:solidFill>
                  <a:srgbClr val="FFFFFF"/>
                </a:solidFill>
                <a:latin typeface="Calibri"/>
              </a:endParaRPr>
            </a:p>
          </p:txBody>
        </p:sp>
        <p:sp>
          <p:nvSpPr>
            <p:cNvPr id="11" name="Right Arrow 10"/>
            <p:cNvSpPr/>
            <p:nvPr/>
          </p:nvSpPr>
          <p:spPr bwMode="auto">
            <a:xfrm rot="5400000">
              <a:off x="7280988" y="4631936"/>
              <a:ext cx="364301" cy="563418"/>
            </a:xfrm>
            <a:prstGeom prst="rightArrow">
              <a:avLst/>
            </a:prstGeom>
            <a:gradFill flip="none" rotWithShape="1">
              <a:gsLst>
                <a:gs pos="11000">
                  <a:srgbClr val="43C5FF"/>
                </a:gs>
                <a:gs pos="44000">
                  <a:schemeClr val="tx2">
                    <a:lumMod val="60000"/>
                    <a:lumOff val="40000"/>
                  </a:schemeClr>
                </a:gs>
                <a:gs pos="44000">
                  <a:srgbClr val="0070C0"/>
                </a:gs>
                <a:gs pos="100000">
                  <a:srgbClr val="003192"/>
                </a:gs>
              </a:gsLst>
              <a:lin ang="10800000" scaled="1"/>
              <a:tileRect/>
            </a:gradFill>
            <a:ln w="76200" cap="flat" cmpd="sng" algn="ctr">
              <a:noFill/>
              <a:prstDash val="solid"/>
            </a:ln>
            <a:effectLst/>
          </p:spPr>
          <p:txBody>
            <a:bodyPr anchor="ctr"/>
            <a:lstStyle/>
            <a:p>
              <a:pPr algn="ctr" eaLnBrk="0" fontAlgn="auto" hangingPunct="0">
                <a:spcBef>
                  <a:spcPts val="0"/>
                </a:spcBef>
                <a:spcAft>
                  <a:spcPts val="0"/>
                </a:spcAft>
                <a:defRPr/>
              </a:pPr>
              <a:endParaRPr lang="en-GB" sz="4000" b="1" kern="0">
                <a:solidFill>
                  <a:srgbClr val="FFFFFF"/>
                </a:solidFill>
                <a:latin typeface="Calibri"/>
              </a:endParaRPr>
            </a:p>
          </p:txBody>
        </p:sp>
      </p:grpSp>
      <p:grpSp>
        <p:nvGrpSpPr>
          <p:cNvPr id="12" name="Group 64"/>
          <p:cNvGrpSpPr/>
          <p:nvPr/>
        </p:nvGrpSpPr>
        <p:grpSpPr>
          <a:xfrm>
            <a:off x="485358" y="1812722"/>
            <a:ext cx="8187072" cy="2790164"/>
            <a:chOff x="499729" y="2604982"/>
            <a:chExt cx="8187072" cy="2790164"/>
          </a:xfrm>
        </p:grpSpPr>
        <p:sp>
          <p:nvSpPr>
            <p:cNvPr id="13" name="Rounded Rectangle 27"/>
            <p:cNvSpPr>
              <a:spLocks noChangeArrowheads="1"/>
            </p:cNvSpPr>
            <p:nvPr/>
          </p:nvSpPr>
          <p:spPr bwMode="auto">
            <a:xfrm rot="16200000" flipH="1">
              <a:off x="655740" y="2760989"/>
              <a:ext cx="2218526" cy="2530548"/>
            </a:xfrm>
            <a:prstGeom prst="roundRect">
              <a:avLst>
                <a:gd name="adj" fmla="val 7870"/>
              </a:avLst>
            </a:prstGeom>
            <a:solidFill>
              <a:srgbClr val="FFFFFF"/>
            </a:solidFill>
            <a:ln w="6350">
              <a:solidFill>
                <a:srgbClr val="D9D9D9"/>
              </a:solidFill>
              <a:round/>
              <a:headEnd/>
              <a:tailEnd/>
            </a:ln>
            <a:effectLst>
              <a:outerShdw blurRad="76200" dir="18900000" sy="23000" kx="-1200000" algn="bl" rotWithShape="0">
                <a:prstClr val="black">
                  <a:alpha val="20000"/>
                </a:prstClr>
              </a:outerShdw>
            </a:effectLst>
          </p:spPr>
          <p:txBody>
            <a:bodyPr anchor="ctr"/>
            <a:lstStyle/>
            <a:p>
              <a:pPr algn="ctr"/>
              <a:endParaRPr lang="nb-NO" sz="2400" b="1">
                <a:solidFill>
                  <a:srgbClr val="FFFFFF"/>
                </a:solidFill>
                <a:latin typeface="Calibri" pitchFamily="-109" charset="0"/>
              </a:endParaRPr>
            </a:p>
          </p:txBody>
        </p:sp>
        <p:sp>
          <p:nvSpPr>
            <p:cNvPr id="14" name="Round Same Side Corner Rectangle 13"/>
            <p:cNvSpPr/>
            <p:nvPr/>
          </p:nvSpPr>
          <p:spPr>
            <a:xfrm>
              <a:off x="499729" y="2918376"/>
              <a:ext cx="2528757" cy="314325"/>
            </a:xfrm>
            <a:prstGeom prst="round2SameRect">
              <a:avLst>
                <a:gd name="adj1" fmla="val 27778"/>
                <a:gd name="adj2" fmla="val 0"/>
              </a:avLst>
            </a:prstGeom>
            <a:solidFill>
              <a:srgbClr val="0070C0"/>
            </a:solidFill>
            <a:ln w="9525" cap="flat" cmpd="sng" algn="ctr">
              <a:noFill/>
              <a:prstDash val="solid"/>
            </a:ln>
            <a:effectLst/>
          </p:spPr>
          <p:txBody>
            <a:bodyPr anchor="ctr"/>
            <a:lstStyle/>
            <a:p>
              <a:pPr algn="ctr"/>
              <a:endParaRPr lang="nb-NO" sz="2400" b="1">
                <a:solidFill>
                  <a:srgbClr val="FFFFFF"/>
                </a:solidFill>
                <a:latin typeface="Calibri" pitchFamily="-109" charset="0"/>
              </a:endParaRPr>
            </a:p>
          </p:txBody>
        </p:sp>
        <p:sp>
          <p:nvSpPr>
            <p:cNvPr id="15" name="Rounded Rectangle 14"/>
            <p:cNvSpPr>
              <a:spLocks noChangeArrowheads="1"/>
            </p:cNvSpPr>
            <p:nvPr/>
          </p:nvSpPr>
          <p:spPr bwMode="auto">
            <a:xfrm rot="16200000" flipH="1">
              <a:off x="3494634" y="2760989"/>
              <a:ext cx="2218526" cy="2530548"/>
            </a:xfrm>
            <a:prstGeom prst="roundRect">
              <a:avLst>
                <a:gd name="adj" fmla="val 7870"/>
              </a:avLst>
            </a:prstGeom>
            <a:solidFill>
              <a:srgbClr val="FFFFFF"/>
            </a:solidFill>
            <a:ln w="6350">
              <a:solidFill>
                <a:srgbClr val="D9D9D9"/>
              </a:solidFill>
              <a:round/>
              <a:headEnd/>
              <a:tailEnd/>
            </a:ln>
            <a:effectLst>
              <a:outerShdw blurRad="76200" dir="18900000" sy="23000" kx="-1200000" algn="bl" rotWithShape="0">
                <a:prstClr val="black">
                  <a:alpha val="20000"/>
                </a:prstClr>
              </a:outerShdw>
            </a:effectLst>
          </p:spPr>
          <p:txBody>
            <a:bodyPr anchor="ctr"/>
            <a:lstStyle/>
            <a:p>
              <a:pPr algn="ctr"/>
              <a:endParaRPr lang="nb-NO" sz="2400" b="1">
                <a:solidFill>
                  <a:srgbClr val="FFFFFF"/>
                </a:solidFill>
                <a:latin typeface="Calibri" pitchFamily="-109" charset="0"/>
              </a:endParaRPr>
            </a:p>
          </p:txBody>
        </p:sp>
        <p:sp>
          <p:nvSpPr>
            <p:cNvPr id="16" name="Round Same Side Corner Rectangle 15"/>
            <p:cNvSpPr/>
            <p:nvPr/>
          </p:nvSpPr>
          <p:spPr>
            <a:xfrm>
              <a:off x="3338446" y="2918376"/>
              <a:ext cx="2528757" cy="314325"/>
            </a:xfrm>
            <a:prstGeom prst="round2SameRect">
              <a:avLst>
                <a:gd name="adj1" fmla="val 27778"/>
                <a:gd name="adj2" fmla="val 0"/>
              </a:avLst>
            </a:prstGeom>
            <a:solidFill>
              <a:srgbClr val="0070C0"/>
            </a:solidFill>
            <a:ln w="9525" cap="flat" cmpd="sng" algn="ctr">
              <a:noFill/>
              <a:prstDash val="solid"/>
            </a:ln>
            <a:effectLst/>
          </p:spPr>
          <p:txBody>
            <a:bodyPr anchor="ctr"/>
            <a:lstStyle/>
            <a:p>
              <a:pPr algn="ctr"/>
              <a:endParaRPr lang="nb-NO" sz="2400" b="1">
                <a:solidFill>
                  <a:srgbClr val="FFFFFF"/>
                </a:solidFill>
                <a:latin typeface="Calibri" pitchFamily="-109" charset="0"/>
              </a:endParaRPr>
            </a:p>
          </p:txBody>
        </p:sp>
        <p:sp>
          <p:nvSpPr>
            <p:cNvPr id="17" name="Rounded Rectangle 16"/>
            <p:cNvSpPr>
              <a:spLocks noChangeArrowheads="1"/>
            </p:cNvSpPr>
            <p:nvPr/>
          </p:nvSpPr>
          <p:spPr bwMode="auto">
            <a:xfrm rot="16200000" flipH="1">
              <a:off x="6312264" y="2760989"/>
              <a:ext cx="2218526" cy="2530548"/>
            </a:xfrm>
            <a:prstGeom prst="roundRect">
              <a:avLst>
                <a:gd name="adj" fmla="val 7870"/>
              </a:avLst>
            </a:prstGeom>
            <a:solidFill>
              <a:srgbClr val="FFFFFF"/>
            </a:solidFill>
            <a:ln w="6350">
              <a:solidFill>
                <a:srgbClr val="D9D9D9"/>
              </a:solidFill>
              <a:round/>
              <a:headEnd/>
              <a:tailEnd/>
            </a:ln>
            <a:effectLst>
              <a:outerShdw blurRad="76200" dir="18900000" sy="23000" kx="-1200000" algn="bl" rotWithShape="0">
                <a:prstClr val="black">
                  <a:alpha val="20000"/>
                </a:prstClr>
              </a:outerShdw>
            </a:effectLst>
          </p:spPr>
          <p:txBody>
            <a:bodyPr anchor="ctr"/>
            <a:lstStyle/>
            <a:p>
              <a:pPr algn="ctr"/>
              <a:endParaRPr lang="nb-NO" sz="2400" b="1">
                <a:solidFill>
                  <a:srgbClr val="FFFFFF"/>
                </a:solidFill>
                <a:latin typeface="Calibri" pitchFamily="-109" charset="0"/>
              </a:endParaRPr>
            </a:p>
          </p:txBody>
        </p:sp>
        <p:sp>
          <p:nvSpPr>
            <p:cNvPr id="18" name="Round Same Side Corner Rectangle 17"/>
            <p:cNvSpPr/>
            <p:nvPr/>
          </p:nvSpPr>
          <p:spPr>
            <a:xfrm>
              <a:off x="6158044" y="2918376"/>
              <a:ext cx="2528757" cy="314325"/>
            </a:xfrm>
            <a:prstGeom prst="round2SameRect">
              <a:avLst>
                <a:gd name="adj1" fmla="val 27778"/>
                <a:gd name="adj2" fmla="val 0"/>
              </a:avLst>
            </a:prstGeom>
            <a:solidFill>
              <a:srgbClr val="0070C0"/>
            </a:solidFill>
            <a:ln w="9525" cap="flat" cmpd="sng" algn="ctr">
              <a:noFill/>
              <a:prstDash val="solid"/>
            </a:ln>
            <a:effectLst/>
          </p:spPr>
          <p:txBody>
            <a:bodyPr anchor="ctr"/>
            <a:lstStyle/>
            <a:p>
              <a:pPr algn="ctr"/>
              <a:endParaRPr lang="nb-NO" sz="2400" b="1">
                <a:solidFill>
                  <a:srgbClr val="FFFFFF"/>
                </a:solidFill>
                <a:latin typeface="Calibri" pitchFamily="-109" charset="0"/>
              </a:endParaRPr>
            </a:p>
          </p:txBody>
        </p:sp>
        <p:sp>
          <p:nvSpPr>
            <p:cNvPr id="19" name="Rektangel 76"/>
            <p:cNvSpPr>
              <a:spLocks noChangeArrowheads="1"/>
            </p:cNvSpPr>
            <p:nvPr/>
          </p:nvSpPr>
          <p:spPr bwMode="auto">
            <a:xfrm>
              <a:off x="637952" y="2925687"/>
              <a:ext cx="2275368" cy="276999"/>
            </a:xfrm>
            <a:prstGeom prst="rect">
              <a:avLst/>
            </a:prstGeom>
            <a:noFill/>
            <a:ln w="9525">
              <a:noFill/>
              <a:miter lim="800000"/>
              <a:headEnd/>
              <a:tailEnd/>
            </a:ln>
          </p:spPr>
          <p:txBody>
            <a:bodyPr wrap="square">
              <a:spAutoFit/>
            </a:bodyPr>
            <a:lstStyle/>
            <a:p>
              <a:pPr>
                <a:spcAft>
                  <a:spcPts val="600"/>
                </a:spcAft>
              </a:pPr>
              <a:r>
                <a:rPr lang="en-US" sz="1200" b="1" noProof="1">
                  <a:solidFill>
                    <a:srgbClr val="FFFFFF"/>
                  </a:solidFill>
                  <a:latin typeface="Calibri" pitchFamily="-109" charset="0"/>
                  <a:cs typeface="Arial" charset="0"/>
                </a:rPr>
                <a:t>People/Behaviours:</a:t>
              </a:r>
            </a:p>
          </p:txBody>
        </p:sp>
        <p:sp>
          <p:nvSpPr>
            <p:cNvPr id="20" name="Rektangel 76"/>
            <p:cNvSpPr>
              <a:spLocks noChangeArrowheads="1"/>
            </p:cNvSpPr>
            <p:nvPr/>
          </p:nvSpPr>
          <p:spPr bwMode="auto">
            <a:xfrm>
              <a:off x="3413049" y="2925687"/>
              <a:ext cx="2275368" cy="276999"/>
            </a:xfrm>
            <a:prstGeom prst="rect">
              <a:avLst/>
            </a:prstGeom>
            <a:noFill/>
            <a:ln w="9525">
              <a:noFill/>
              <a:miter lim="800000"/>
              <a:headEnd/>
              <a:tailEnd/>
            </a:ln>
          </p:spPr>
          <p:txBody>
            <a:bodyPr wrap="square">
              <a:spAutoFit/>
            </a:bodyPr>
            <a:lstStyle/>
            <a:p>
              <a:pPr>
                <a:spcAft>
                  <a:spcPts val="600"/>
                </a:spcAft>
              </a:pPr>
              <a:r>
                <a:rPr lang="en-US" sz="1200" b="1" noProof="1">
                  <a:solidFill>
                    <a:srgbClr val="FFFFFF"/>
                  </a:solidFill>
                  <a:latin typeface="Calibri" pitchFamily="-109" charset="0"/>
                  <a:cs typeface="Arial" charset="0"/>
                </a:rPr>
                <a:t>Process:</a:t>
              </a:r>
            </a:p>
          </p:txBody>
        </p:sp>
        <p:sp>
          <p:nvSpPr>
            <p:cNvPr id="21" name="Rektangel 76"/>
            <p:cNvSpPr>
              <a:spLocks noChangeArrowheads="1"/>
            </p:cNvSpPr>
            <p:nvPr/>
          </p:nvSpPr>
          <p:spPr bwMode="auto">
            <a:xfrm>
              <a:off x="6230677" y="2925687"/>
              <a:ext cx="2275368" cy="276999"/>
            </a:xfrm>
            <a:prstGeom prst="rect">
              <a:avLst/>
            </a:prstGeom>
            <a:noFill/>
            <a:ln w="9525">
              <a:noFill/>
              <a:miter lim="800000"/>
              <a:headEnd/>
              <a:tailEnd/>
            </a:ln>
          </p:spPr>
          <p:txBody>
            <a:bodyPr wrap="square">
              <a:spAutoFit/>
            </a:bodyPr>
            <a:lstStyle/>
            <a:p>
              <a:pPr>
                <a:spcAft>
                  <a:spcPts val="600"/>
                </a:spcAft>
              </a:pPr>
              <a:r>
                <a:rPr lang="en-US" sz="1200" b="1" noProof="1">
                  <a:solidFill>
                    <a:srgbClr val="FFFFFF"/>
                  </a:solidFill>
                  <a:latin typeface="Calibri" pitchFamily="-109" charset="0"/>
                  <a:cs typeface="Arial" charset="0"/>
                </a:rPr>
                <a:t>Technology:</a:t>
              </a:r>
            </a:p>
          </p:txBody>
        </p:sp>
        <p:sp>
          <p:nvSpPr>
            <p:cNvPr id="22" name="Rectangle 21"/>
            <p:cNvSpPr/>
            <p:nvPr/>
          </p:nvSpPr>
          <p:spPr>
            <a:xfrm>
              <a:off x="552891" y="3218323"/>
              <a:ext cx="2424224" cy="1938992"/>
            </a:xfrm>
            <a:prstGeom prst="rect">
              <a:avLst/>
            </a:prstGeom>
          </p:spPr>
          <p:txBody>
            <a:bodyPr wrap="square">
              <a:spAutoFit/>
            </a:bodyPr>
            <a:lstStyle/>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More disciplined approach</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Willingness to seek peer feedback</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Business acumen - ability to assess trade-offs bertween time cost value &amp; risk</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Focus on outcomes &amp; audience (start with the end in mind, consider consumers)</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Shift from study level to project level planning</a:t>
              </a:r>
            </a:p>
          </p:txBody>
        </p:sp>
        <p:sp>
          <p:nvSpPr>
            <p:cNvPr id="23" name="Rectangle 22"/>
            <p:cNvSpPr/>
            <p:nvPr/>
          </p:nvSpPr>
          <p:spPr>
            <a:xfrm>
              <a:off x="3370519" y="3271488"/>
              <a:ext cx="2424224" cy="1200329"/>
            </a:xfrm>
            <a:prstGeom prst="rect">
              <a:avLst/>
            </a:prstGeom>
          </p:spPr>
          <p:txBody>
            <a:bodyPr wrap="square">
              <a:spAutoFit/>
            </a:bodyPr>
            <a:lstStyle/>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Plan -&gt; Design -&gt; Document</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Leverage project level information</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Apply study specific information</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Generate clinical deliverables</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Streamline review &amp; approval</a:t>
              </a:r>
              <a:endParaRPr lang="da-DK" sz="1200" kern="0" dirty="0">
                <a:solidFill>
                  <a:srgbClr val="000056"/>
                </a:solidFill>
                <a:latin typeface="Arial"/>
              </a:endParaRPr>
            </a:p>
          </p:txBody>
        </p:sp>
        <p:sp>
          <p:nvSpPr>
            <p:cNvPr id="24" name="Rectangle 23"/>
            <p:cNvSpPr/>
            <p:nvPr/>
          </p:nvSpPr>
          <p:spPr>
            <a:xfrm>
              <a:off x="6220044" y="3271488"/>
              <a:ext cx="2424224" cy="2123658"/>
            </a:xfrm>
            <a:prstGeom prst="rect">
              <a:avLst/>
            </a:prstGeom>
          </p:spPr>
          <p:txBody>
            <a:bodyPr wrap="square">
              <a:spAutoFit/>
            </a:bodyPr>
            <a:lstStyle/>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Electronic study design tool (inc. content management capabilities and publishing templates)</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Integration with </a:t>
              </a:r>
            </a:p>
            <a:p>
              <a:pPr marL="404813" lvl="1" indent="-171450"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upstream planning and study registration solutions</a:t>
              </a:r>
            </a:p>
            <a:p>
              <a:pPr marL="404813" lvl="1" indent="-171450"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downstream data collection solutions</a:t>
              </a:r>
            </a:p>
            <a:p>
              <a:pPr marL="404813" lvl="1" indent="-171450"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benchmarking data and clinical standards</a:t>
              </a:r>
            </a:p>
            <a:p>
              <a:pPr marL="117475" indent="-117475" fontAlgn="auto">
                <a:spcBef>
                  <a:spcPts val="0"/>
                </a:spcBef>
                <a:spcAft>
                  <a:spcPts val="0"/>
                </a:spcAft>
                <a:buFont typeface="Arial" pitchFamily="34" charset="0"/>
                <a:buChar char="•"/>
                <a:defRPr/>
              </a:pPr>
              <a:endParaRPr lang="da-DK" sz="1200" kern="0" dirty="0">
                <a:solidFill>
                  <a:srgbClr val="000056"/>
                </a:solidFill>
                <a:latin typeface="Arial"/>
              </a:endParaRPr>
            </a:p>
          </p:txBody>
        </p:sp>
        <p:sp>
          <p:nvSpPr>
            <p:cNvPr id="25" name="Right Arrow 24"/>
            <p:cNvSpPr/>
            <p:nvPr/>
          </p:nvSpPr>
          <p:spPr bwMode="auto">
            <a:xfrm rot="5400000">
              <a:off x="1645729" y="2505424"/>
              <a:ext cx="364301" cy="563418"/>
            </a:xfrm>
            <a:prstGeom prst="rightArrow">
              <a:avLst/>
            </a:prstGeom>
            <a:gradFill flip="none" rotWithShape="1">
              <a:gsLst>
                <a:gs pos="11000">
                  <a:srgbClr val="43C5FF"/>
                </a:gs>
                <a:gs pos="44000">
                  <a:schemeClr val="tx2">
                    <a:lumMod val="60000"/>
                    <a:lumOff val="40000"/>
                  </a:schemeClr>
                </a:gs>
                <a:gs pos="44000">
                  <a:srgbClr val="0070C0"/>
                </a:gs>
                <a:gs pos="100000">
                  <a:srgbClr val="003192"/>
                </a:gs>
              </a:gsLst>
              <a:lin ang="10800000" scaled="1"/>
              <a:tileRect/>
            </a:gradFill>
            <a:ln w="76200" cap="flat" cmpd="sng" algn="ctr">
              <a:noFill/>
              <a:prstDash val="solid"/>
            </a:ln>
            <a:effectLst/>
          </p:spPr>
          <p:txBody>
            <a:bodyPr anchor="ctr"/>
            <a:lstStyle/>
            <a:p>
              <a:pPr algn="ctr" eaLnBrk="0" fontAlgn="auto" hangingPunct="0">
                <a:spcBef>
                  <a:spcPts val="0"/>
                </a:spcBef>
                <a:spcAft>
                  <a:spcPts val="0"/>
                </a:spcAft>
                <a:defRPr/>
              </a:pPr>
              <a:endParaRPr lang="en-GB" sz="4000" b="1" kern="0">
                <a:solidFill>
                  <a:srgbClr val="FFFFFF"/>
                </a:solidFill>
                <a:latin typeface="Calibri"/>
              </a:endParaRPr>
            </a:p>
          </p:txBody>
        </p:sp>
        <p:sp>
          <p:nvSpPr>
            <p:cNvPr id="26" name="Right Arrow 25"/>
            <p:cNvSpPr/>
            <p:nvPr/>
          </p:nvSpPr>
          <p:spPr bwMode="auto">
            <a:xfrm rot="5400000">
              <a:off x="4420828" y="2505425"/>
              <a:ext cx="364301" cy="563418"/>
            </a:xfrm>
            <a:prstGeom prst="rightArrow">
              <a:avLst/>
            </a:prstGeom>
            <a:gradFill flip="none" rotWithShape="1">
              <a:gsLst>
                <a:gs pos="11000">
                  <a:srgbClr val="43C5FF"/>
                </a:gs>
                <a:gs pos="44000">
                  <a:schemeClr val="tx2">
                    <a:lumMod val="60000"/>
                    <a:lumOff val="40000"/>
                  </a:schemeClr>
                </a:gs>
                <a:gs pos="44000">
                  <a:srgbClr val="0070C0"/>
                </a:gs>
                <a:gs pos="100000">
                  <a:srgbClr val="003192"/>
                </a:gs>
              </a:gsLst>
              <a:lin ang="10800000" scaled="1"/>
              <a:tileRect/>
            </a:gradFill>
            <a:ln w="76200" cap="flat" cmpd="sng" algn="ctr">
              <a:noFill/>
              <a:prstDash val="solid"/>
            </a:ln>
            <a:effectLst/>
          </p:spPr>
          <p:txBody>
            <a:bodyPr anchor="ctr"/>
            <a:lstStyle/>
            <a:p>
              <a:pPr algn="ctr" eaLnBrk="0" fontAlgn="auto" hangingPunct="0">
                <a:spcBef>
                  <a:spcPts val="0"/>
                </a:spcBef>
                <a:spcAft>
                  <a:spcPts val="0"/>
                </a:spcAft>
                <a:defRPr/>
              </a:pPr>
              <a:endParaRPr lang="en-GB" sz="4000" b="1" kern="0">
                <a:solidFill>
                  <a:srgbClr val="FFFFFF"/>
                </a:solidFill>
                <a:latin typeface="Calibri"/>
              </a:endParaRPr>
            </a:p>
          </p:txBody>
        </p:sp>
        <p:sp>
          <p:nvSpPr>
            <p:cNvPr id="27" name="Right Arrow 26"/>
            <p:cNvSpPr/>
            <p:nvPr/>
          </p:nvSpPr>
          <p:spPr bwMode="auto">
            <a:xfrm rot="5400000">
              <a:off x="7280988" y="2505427"/>
              <a:ext cx="364301" cy="563418"/>
            </a:xfrm>
            <a:prstGeom prst="rightArrow">
              <a:avLst/>
            </a:prstGeom>
            <a:gradFill flip="none" rotWithShape="1">
              <a:gsLst>
                <a:gs pos="11000">
                  <a:srgbClr val="43C5FF"/>
                </a:gs>
                <a:gs pos="44000">
                  <a:schemeClr val="tx2">
                    <a:lumMod val="60000"/>
                    <a:lumOff val="40000"/>
                  </a:schemeClr>
                </a:gs>
                <a:gs pos="44000">
                  <a:srgbClr val="0070C0"/>
                </a:gs>
                <a:gs pos="100000">
                  <a:srgbClr val="003192"/>
                </a:gs>
              </a:gsLst>
              <a:lin ang="10800000" scaled="1"/>
              <a:tileRect/>
            </a:gradFill>
            <a:ln w="76200" cap="flat" cmpd="sng" algn="ctr">
              <a:noFill/>
              <a:prstDash val="solid"/>
            </a:ln>
            <a:effectLst/>
          </p:spPr>
          <p:txBody>
            <a:bodyPr anchor="ctr"/>
            <a:lstStyle/>
            <a:p>
              <a:pPr algn="ctr" eaLnBrk="0" fontAlgn="auto" hangingPunct="0">
                <a:spcBef>
                  <a:spcPts val="0"/>
                </a:spcBef>
                <a:spcAft>
                  <a:spcPts val="0"/>
                </a:spcAft>
                <a:defRPr/>
              </a:pPr>
              <a:endParaRPr lang="en-GB" sz="4000" b="1" kern="0">
                <a:solidFill>
                  <a:srgbClr val="FFFFFF"/>
                </a:solidFill>
                <a:latin typeface="Calibri"/>
              </a:endParaRPr>
            </a:p>
          </p:txBody>
        </p:sp>
      </p:grpSp>
      <p:sp>
        <p:nvSpPr>
          <p:cNvPr id="28" name="Rounded Rectangle 27"/>
          <p:cNvSpPr>
            <a:spLocks noChangeArrowheads="1"/>
          </p:cNvSpPr>
          <p:nvPr/>
        </p:nvSpPr>
        <p:spPr bwMode="auto">
          <a:xfrm rot="16200000" flipH="1">
            <a:off x="4039144" y="-2715585"/>
            <a:ext cx="1079500" cy="8187072"/>
          </a:xfrm>
          <a:prstGeom prst="roundRect">
            <a:avLst>
              <a:gd name="adj" fmla="val 7870"/>
            </a:avLst>
          </a:prstGeom>
          <a:solidFill>
            <a:srgbClr val="FFFFFF"/>
          </a:solidFill>
          <a:ln w="6350">
            <a:solidFill>
              <a:srgbClr val="D9D9D9"/>
            </a:solidFill>
            <a:round/>
            <a:headEnd/>
            <a:tailEnd/>
          </a:ln>
          <a:effectLst>
            <a:outerShdw blurRad="76200" dir="18900000" sy="23000" kx="-1200000" algn="bl" rotWithShape="0">
              <a:prstClr val="black">
                <a:alpha val="20000"/>
              </a:prstClr>
            </a:outerShdw>
          </a:effectLst>
        </p:spPr>
        <p:txBody>
          <a:bodyPr anchor="ctr"/>
          <a:lstStyle/>
          <a:p>
            <a:pPr algn="ctr"/>
            <a:endParaRPr lang="nb-NO" sz="2400" b="1">
              <a:solidFill>
                <a:srgbClr val="FFFFFF"/>
              </a:solidFill>
              <a:latin typeface="Calibri" pitchFamily="-109" charset="0"/>
            </a:endParaRPr>
          </a:p>
        </p:txBody>
      </p:sp>
      <p:sp>
        <p:nvSpPr>
          <p:cNvPr id="29" name="Rectangle 28"/>
          <p:cNvSpPr/>
          <p:nvPr/>
        </p:nvSpPr>
        <p:spPr>
          <a:xfrm>
            <a:off x="549150" y="1160789"/>
            <a:ext cx="3965945" cy="830997"/>
          </a:xfrm>
          <a:prstGeom prst="rect">
            <a:avLst/>
          </a:prstGeom>
        </p:spPr>
        <p:txBody>
          <a:bodyPr wrap="square">
            <a:spAutoFit/>
          </a:bodyPr>
          <a:lstStyle/>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Shift from clinical document management to information management</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Increase the quality and consistency of clinical information</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Align objectives, endpoints and procedures</a:t>
            </a:r>
          </a:p>
        </p:txBody>
      </p:sp>
      <p:sp>
        <p:nvSpPr>
          <p:cNvPr id="30" name="Round Same Side Corner Rectangle 29"/>
          <p:cNvSpPr/>
          <p:nvPr/>
        </p:nvSpPr>
        <p:spPr>
          <a:xfrm>
            <a:off x="485181" y="839577"/>
            <a:ext cx="8181277" cy="314325"/>
          </a:xfrm>
          <a:prstGeom prst="round2SameRect">
            <a:avLst>
              <a:gd name="adj1" fmla="val 27778"/>
              <a:gd name="adj2" fmla="val 0"/>
            </a:avLst>
          </a:prstGeom>
          <a:solidFill>
            <a:srgbClr val="0070C0"/>
          </a:solidFill>
          <a:ln w="9525" cap="flat" cmpd="sng" algn="ctr">
            <a:noFill/>
            <a:prstDash val="solid"/>
          </a:ln>
          <a:effectLst/>
        </p:spPr>
        <p:txBody>
          <a:bodyPr anchor="ctr"/>
          <a:lstStyle/>
          <a:p>
            <a:pPr algn="ctr"/>
            <a:endParaRPr lang="nb-NO" sz="2400" b="1">
              <a:solidFill>
                <a:srgbClr val="FFFFFF"/>
              </a:solidFill>
              <a:latin typeface="Calibri" pitchFamily="-109" charset="0"/>
            </a:endParaRPr>
          </a:p>
        </p:txBody>
      </p:sp>
      <p:sp>
        <p:nvSpPr>
          <p:cNvPr id="31" name="Rektangel 76"/>
          <p:cNvSpPr>
            <a:spLocks noChangeArrowheads="1"/>
          </p:cNvSpPr>
          <p:nvPr/>
        </p:nvSpPr>
        <p:spPr bwMode="auto">
          <a:xfrm>
            <a:off x="623581" y="868152"/>
            <a:ext cx="6201392" cy="276999"/>
          </a:xfrm>
          <a:prstGeom prst="rect">
            <a:avLst/>
          </a:prstGeom>
          <a:noFill/>
          <a:ln w="9525">
            <a:noFill/>
            <a:miter lim="800000"/>
            <a:headEnd/>
            <a:tailEnd/>
          </a:ln>
        </p:spPr>
        <p:txBody>
          <a:bodyPr wrap="square">
            <a:spAutoFit/>
          </a:bodyPr>
          <a:lstStyle/>
          <a:p>
            <a:pPr>
              <a:spcAft>
                <a:spcPts val="600"/>
              </a:spcAft>
            </a:pPr>
            <a:r>
              <a:rPr lang="en-US" sz="1200" b="1" noProof="1">
                <a:solidFill>
                  <a:srgbClr val="FFFFFF"/>
                </a:solidFill>
                <a:latin typeface="Calibri" pitchFamily="-109" charset="0"/>
                <a:cs typeface="Arial" charset="0"/>
              </a:rPr>
              <a:t>Strategy/Goal:</a:t>
            </a:r>
          </a:p>
        </p:txBody>
      </p:sp>
      <p:sp>
        <p:nvSpPr>
          <p:cNvPr id="32" name="Rectangle 31"/>
          <p:cNvSpPr/>
          <p:nvPr/>
        </p:nvSpPr>
        <p:spPr>
          <a:xfrm>
            <a:off x="4504463" y="1160789"/>
            <a:ext cx="4125436" cy="830997"/>
          </a:xfrm>
          <a:prstGeom prst="rect">
            <a:avLst/>
          </a:prstGeom>
        </p:spPr>
        <p:txBody>
          <a:bodyPr wrap="square">
            <a:spAutoFit/>
          </a:bodyPr>
          <a:lstStyle/>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Demonstrate traceability from strategy to plan to study design</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Support parallel development of Protocol, RAP, eCRF and CSR </a:t>
            </a:r>
          </a:p>
          <a:p>
            <a:pPr marL="117475" indent="-117475" fontAlgn="auto">
              <a:spcBef>
                <a:spcPts val="0"/>
              </a:spcBef>
              <a:spcAft>
                <a:spcPts val="0"/>
              </a:spcAft>
              <a:buFont typeface="Arial" pitchFamily="34" charset="0"/>
              <a:buChar char="•"/>
              <a:defRPr/>
            </a:pPr>
            <a:r>
              <a:rPr lang="da-DK" sz="1200" kern="0" noProof="1">
                <a:solidFill>
                  <a:srgbClr val="000056"/>
                </a:solidFill>
                <a:latin typeface="Calibri" pitchFamily="34" charset="0"/>
                <a:cs typeface="Arial" charset="0"/>
              </a:rPr>
              <a:t>Leverage industry benchmarks</a:t>
            </a:r>
          </a:p>
        </p:txBody>
      </p:sp>
      <p:grpSp>
        <p:nvGrpSpPr>
          <p:cNvPr id="33" name="Group 59"/>
          <p:cNvGrpSpPr/>
          <p:nvPr/>
        </p:nvGrpSpPr>
        <p:grpSpPr>
          <a:xfrm>
            <a:off x="444002" y="2168734"/>
            <a:ext cx="2582543" cy="2223092"/>
            <a:chOff x="0" y="0"/>
            <a:chExt cx="9144000" cy="6858000"/>
          </a:xfrm>
        </p:grpSpPr>
        <p:pic>
          <p:nvPicPr>
            <p:cNvPr id="34" name="Picture 33" descr="P1010802.JPG"/>
            <p:cNvPicPr>
              <a:picLocks noChangeAspect="1"/>
            </p:cNvPicPr>
            <p:nvPr/>
          </p:nvPicPr>
          <p:blipFill>
            <a:blip r:embed="rId3" cstate="print"/>
            <a:stretch>
              <a:fillRect/>
            </a:stretch>
          </p:blipFill>
          <p:spPr>
            <a:xfrm>
              <a:off x="0" y="0"/>
              <a:ext cx="9144000" cy="6858000"/>
            </a:xfrm>
            <a:prstGeom prst="rect">
              <a:avLst/>
            </a:prstGeom>
            <a:ln>
              <a:solidFill>
                <a:srgbClr val="0070C0"/>
              </a:solidFill>
            </a:ln>
            <a:effectLst>
              <a:outerShdw blurRad="292100" dist="139700" dir="2700000" algn="tl" rotWithShape="0">
                <a:srgbClr val="333333">
                  <a:alpha val="65000"/>
                </a:srgbClr>
              </a:outerShdw>
            </a:effectLst>
          </p:spPr>
        </p:pic>
        <p:pic>
          <p:nvPicPr>
            <p:cNvPr id="35" name="Picture 34" descr="P1010802_screen.JPG"/>
            <p:cNvPicPr>
              <a:picLocks noChangeAspect="1"/>
            </p:cNvPicPr>
            <p:nvPr/>
          </p:nvPicPr>
          <p:blipFill>
            <a:blip r:embed="rId4" cstate="print"/>
            <a:srcRect l="22107" t="25993" r="50909" b="53738"/>
            <a:stretch>
              <a:fillRect/>
            </a:stretch>
          </p:blipFill>
          <p:spPr>
            <a:xfrm>
              <a:off x="2030702" y="1777999"/>
              <a:ext cx="2467407" cy="1390073"/>
            </a:xfrm>
            <a:prstGeom prst="rect">
              <a:avLst/>
            </a:prstGeom>
            <a:ln>
              <a:noFill/>
            </a:ln>
            <a:effectLst>
              <a:outerShdw blurRad="292100" dist="139700" dir="2700000" algn="tl" rotWithShape="0">
                <a:srgbClr val="333333">
                  <a:alpha val="65000"/>
                </a:srgbClr>
              </a:outerShdw>
            </a:effectLst>
          </p:spPr>
        </p:pic>
      </p:grpSp>
      <p:pic>
        <p:nvPicPr>
          <p:cNvPr id="36" name="Picture 35" descr="SOA_3.png"/>
          <p:cNvPicPr>
            <a:picLocks noChangeAspect="1"/>
          </p:cNvPicPr>
          <p:nvPr/>
        </p:nvPicPr>
        <p:blipFill>
          <a:blip r:embed="rId5" cstate="print"/>
          <a:srcRect r="80" b="7589"/>
          <a:stretch>
            <a:fillRect/>
          </a:stretch>
        </p:blipFill>
        <p:spPr>
          <a:xfrm>
            <a:off x="6072422" y="2150704"/>
            <a:ext cx="2614378" cy="2268896"/>
          </a:xfrm>
          <a:prstGeom prst="rect">
            <a:avLst/>
          </a:prstGeom>
        </p:spPr>
      </p:pic>
      <p:grpSp>
        <p:nvGrpSpPr>
          <p:cNvPr id="37" name="Group 54"/>
          <p:cNvGrpSpPr/>
          <p:nvPr/>
        </p:nvGrpSpPr>
        <p:grpSpPr>
          <a:xfrm>
            <a:off x="3303001" y="2163419"/>
            <a:ext cx="2562447" cy="2234916"/>
            <a:chOff x="6124353" y="2892056"/>
            <a:chExt cx="2562447" cy="2009553"/>
          </a:xfrm>
        </p:grpSpPr>
        <p:sp>
          <p:nvSpPr>
            <p:cNvPr id="38" name="Rectangle 37"/>
            <p:cNvSpPr/>
            <p:nvPr/>
          </p:nvSpPr>
          <p:spPr bwMode="auto">
            <a:xfrm>
              <a:off x="6124353" y="2892056"/>
              <a:ext cx="2562447" cy="2009553"/>
            </a:xfrm>
            <a:prstGeom prst="rect">
              <a:avLst/>
            </a:prstGeom>
            <a:solidFill>
              <a:schemeClr val="bg1"/>
            </a:solidFill>
            <a:ln w="6350" cap="flat" cmpd="sng" algn="ctr">
              <a:solidFill>
                <a:srgbClr val="008FD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ctr" eaLnBrk="0" hangingPunct="0"/>
              <a:endParaRPr lang="en-GB" sz="2400" b="1">
                <a:solidFill>
                  <a:srgbClr val="000056"/>
                </a:solidFill>
                <a:latin typeface="Arial"/>
              </a:endParaRPr>
            </a:p>
          </p:txBody>
        </p:sp>
        <p:pic>
          <p:nvPicPr>
            <p:cNvPr id="39" name="Picture 3"/>
            <p:cNvPicPr>
              <a:picLocks noChangeAspect="1" noChangeArrowheads="1"/>
            </p:cNvPicPr>
            <p:nvPr/>
          </p:nvPicPr>
          <p:blipFill>
            <a:blip r:embed="rId6" cstate="print"/>
            <a:srcRect/>
            <a:stretch>
              <a:fillRect/>
            </a:stretch>
          </p:blipFill>
          <p:spPr bwMode="auto">
            <a:xfrm>
              <a:off x="6132060" y="3002543"/>
              <a:ext cx="2532241" cy="1718317"/>
            </a:xfrm>
            <a:prstGeom prst="rect">
              <a:avLst/>
            </a:prstGeom>
            <a:noFill/>
            <a:ln w="9525">
              <a:noFill/>
              <a:miter lim="800000"/>
              <a:headEnd/>
              <a:tailEnd/>
            </a:ln>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 presetClass="exit" presetSubtype="10" fill="hold" nodeType="clickEffect">
                                  <p:stCondLst>
                                    <p:cond delay="0"/>
                                  </p:stCondLst>
                                  <p:childTnLst>
                                    <p:animEffect transition="out" filter="checkerboard(across)">
                                      <p:cBhvr>
                                        <p:cTn id="16" dur="500"/>
                                        <p:tgtEl>
                                          <p:spTgt spid="33"/>
                                        </p:tgtEl>
                                      </p:cBhvr>
                                    </p:animEffect>
                                    <p:set>
                                      <p:cBhvr>
                                        <p:cTn id="17" dur="1" fill="hold">
                                          <p:stCondLst>
                                            <p:cond delay="499"/>
                                          </p:stCondLst>
                                        </p:cTn>
                                        <p:tgtEl>
                                          <p:spTgt spid="33"/>
                                        </p:tgtEl>
                                        <p:attrNameLst>
                                          <p:attrName>style.visibility</p:attrName>
                                        </p:attrNameLst>
                                      </p:cBhvr>
                                      <p:to>
                                        <p:strVal val="hidden"/>
                                      </p:to>
                                    </p:set>
                                  </p:childTnLst>
                                </p:cTn>
                              </p:par>
                              <p:par>
                                <p:cTn id="18" presetID="5" presetClass="exit" presetSubtype="10" fill="hold" nodeType="withEffect">
                                  <p:stCondLst>
                                    <p:cond delay="0"/>
                                  </p:stCondLst>
                                  <p:childTnLst>
                                    <p:animEffect transition="out" filter="checkerboard(across)">
                                      <p:cBhvr>
                                        <p:cTn id="19" dur="500"/>
                                        <p:tgtEl>
                                          <p:spTgt spid="37"/>
                                        </p:tgtEl>
                                      </p:cBhvr>
                                    </p:animEffect>
                                    <p:set>
                                      <p:cBhvr>
                                        <p:cTn id="20" dur="1" fill="hold">
                                          <p:stCondLst>
                                            <p:cond delay="499"/>
                                          </p:stCondLst>
                                        </p:cTn>
                                        <p:tgtEl>
                                          <p:spTgt spid="37"/>
                                        </p:tgtEl>
                                        <p:attrNameLst>
                                          <p:attrName>style.visibility</p:attrName>
                                        </p:attrNameLst>
                                      </p:cBhvr>
                                      <p:to>
                                        <p:strVal val="hidden"/>
                                      </p:to>
                                    </p:set>
                                  </p:childTnLst>
                                </p:cTn>
                              </p:par>
                              <p:par>
                                <p:cTn id="21" presetID="5" presetClass="exit" presetSubtype="10" fill="hold" nodeType="withEffect">
                                  <p:stCondLst>
                                    <p:cond delay="0"/>
                                  </p:stCondLst>
                                  <p:childTnLst>
                                    <p:animEffect transition="out" filter="checkerboard(across)">
                                      <p:cBhvr>
                                        <p:cTn id="22" dur="500"/>
                                        <p:tgtEl>
                                          <p:spTgt spid="36"/>
                                        </p:tgtEl>
                                      </p:cBhvr>
                                    </p:animEffect>
                                    <p:set>
                                      <p:cBhvr>
                                        <p:cTn id="23" dur="1" fill="hold">
                                          <p:stCondLst>
                                            <p:cond delay="499"/>
                                          </p:stCondLst>
                                        </p:cTn>
                                        <p:tgtEl>
                                          <p:spTgt spid="36"/>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New World Realised</a:t>
            </a:r>
            <a:endParaRPr lang="en-GB" dirty="0"/>
          </a:p>
        </p:txBody>
      </p:sp>
      <p:pic>
        <p:nvPicPr>
          <p:cNvPr id="3" name="Picture 2"/>
          <p:cNvPicPr>
            <a:picLocks noChangeAspect="1" noChangeArrowheads="1"/>
          </p:cNvPicPr>
          <p:nvPr/>
        </p:nvPicPr>
        <p:blipFill>
          <a:blip r:embed="rId2" cstate="print"/>
          <a:srcRect l="-5859" r="-5859"/>
          <a:stretch>
            <a:fillRect/>
          </a:stretch>
        </p:blipFill>
        <p:spPr>
          <a:xfrm>
            <a:off x="493888" y="997810"/>
            <a:ext cx="8458087" cy="5021989"/>
          </a:xfrm>
          <a:prstGeom prst="rect">
            <a:avLst/>
          </a:prstGeom>
        </p:spPr>
      </p:pic>
      <p:sp>
        <p:nvSpPr>
          <p:cNvPr id="4" name="TextBox 3"/>
          <p:cNvSpPr txBox="1"/>
          <p:nvPr/>
        </p:nvSpPr>
        <p:spPr>
          <a:xfrm>
            <a:off x="3451577" y="3341510"/>
            <a:ext cx="2514600" cy="523220"/>
          </a:xfrm>
          <a:prstGeom prst="rect">
            <a:avLst/>
          </a:prstGeom>
          <a:solidFill>
            <a:schemeClr val="bg1"/>
          </a:solidFill>
        </p:spPr>
        <p:txBody>
          <a:bodyPr wrap="square" rtlCol="0">
            <a:spAutoFit/>
          </a:bodyPr>
          <a:lstStyle/>
          <a:p>
            <a:r>
              <a:rPr lang="en-US" dirty="0" smtClean="0"/>
              <a:t>      PRM</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525" y="131763"/>
            <a:ext cx="8616950" cy="1147762"/>
          </a:xfrm>
        </p:spPr>
        <p:txBody>
          <a:bodyPr>
            <a:normAutofit/>
          </a:bodyPr>
          <a:lstStyle/>
          <a:p>
            <a:pPr>
              <a:defRPr/>
            </a:pPr>
            <a:r>
              <a:rPr lang="en-US" dirty="0" smtClean="0">
                <a:ea typeface="+mj-ea"/>
                <a:cs typeface="+mj-cs"/>
              </a:rPr>
              <a:t>The </a:t>
            </a:r>
            <a:r>
              <a:rPr lang="en-US" dirty="0">
                <a:ea typeface="+mj-ea"/>
                <a:cs typeface="+mj-cs"/>
              </a:rPr>
              <a:t>T</a:t>
            </a:r>
            <a:r>
              <a:rPr lang="en-US" dirty="0" smtClean="0">
                <a:ea typeface="+mj-ea"/>
                <a:cs typeface="+mj-cs"/>
              </a:rPr>
              <a:t>ypical </a:t>
            </a:r>
            <a:r>
              <a:rPr lang="en-US" dirty="0">
                <a:ea typeface="+mj-ea"/>
                <a:cs typeface="+mj-cs"/>
              </a:rPr>
              <a:t>P</a:t>
            </a:r>
            <a:r>
              <a:rPr lang="en-US" dirty="0" smtClean="0">
                <a:ea typeface="+mj-ea"/>
                <a:cs typeface="+mj-cs"/>
              </a:rPr>
              <a:t>rotocol in 2012</a:t>
            </a:r>
            <a:endParaRPr lang="en-US" dirty="0">
              <a:ea typeface="+mj-ea"/>
              <a:cs typeface="+mj-cs"/>
            </a:endParaRPr>
          </a:p>
        </p:txBody>
      </p:sp>
      <p:sp>
        <p:nvSpPr>
          <p:cNvPr id="19458" name="Content Placeholder 2"/>
          <p:cNvSpPr>
            <a:spLocks noGrp="1"/>
          </p:cNvSpPr>
          <p:nvPr>
            <p:ph idx="1"/>
          </p:nvPr>
        </p:nvSpPr>
        <p:spPr>
          <a:xfrm>
            <a:off x="263525" y="1477963"/>
            <a:ext cx="8626475" cy="4525962"/>
          </a:xfrm>
        </p:spPr>
        <p:txBody>
          <a:bodyPr>
            <a:normAutofit lnSpcReduction="10000"/>
          </a:bodyPr>
          <a:lstStyle/>
          <a:p>
            <a:r>
              <a:rPr lang="en-US" sz="2400" b="1" dirty="0" smtClean="0">
                <a:latin typeface="+mn-lt"/>
              </a:rPr>
              <a:t>Average of 13 </a:t>
            </a:r>
            <a:r>
              <a:rPr lang="en-US" sz="2400" b="1" dirty="0">
                <a:latin typeface="+mn-lt"/>
              </a:rPr>
              <a:t>endpoints – 1 primary and 5 </a:t>
            </a:r>
            <a:r>
              <a:rPr lang="ja-JP" altLang="en-US" sz="2400" b="1" dirty="0">
                <a:latin typeface="+mn-lt"/>
              </a:rPr>
              <a:t>‘</a:t>
            </a:r>
            <a:r>
              <a:rPr lang="en-US" altLang="ja-JP" sz="2400" b="1" dirty="0">
                <a:latin typeface="+mn-lt"/>
              </a:rPr>
              <a:t>key</a:t>
            </a:r>
            <a:r>
              <a:rPr lang="ja-JP" altLang="en-US" sz="2400" b="1" dirty="0">
                <a:latin typeface="+mn-lt"/>
              </a:rPr>
              <a:t>’</a:t>
            </a:r>
            <a:r>
              <a:rPr lang="en-US" altLang="ja-JP" sz="2400" b="1" dirty="0">
                <a:latin typeface="+mn-lt"/>
              </a:rPr>
              <a:t> secondary</a:t>
            </a:r>
            <a:endParaRPr lang="en-US" sz="2400" b="1" dirty="0" smtClean="0">
              <a:latin typeface="+mn-lt"/>
            </a:endParaRPr>
          </a:p>
          <a:p>
            <a:endParaRPr lang="en-US" sz="2400" b="1" dirty="0" smtClean="0">
              <a:latin typeface="+mn-lt"/>
            </a:endParaRPr>
          </a:p>
          <a:p>
            <a:r>
              <a:rPr lang="en-US" sz="2400" b="1" dirty="0" smtClean="0">
                <a:latin typeface="+mn-lt"/>
              </a:rPr>
              <a:t>Median of 170 total procedures</a:t>
            </a:r>
          </a:p>
          <a:p>
            <a:pPr lvl="2"/>
            <a:r>
              <a:rPr lang="en-US" b="1" dirty="0" smtClean="0">
                <a:latin typeface="+mn-lt"/>
              </a:rPr>
              <a:t>85 </a:t>
            </a:r>
            <a:r>
              <a:rPr lang="en-US" b="1" dirty="0">
                <a:latin typeface="+mn-lt"/>
              </a:rPr>
              <a:t>procedures support primary and key secondary endpoints</a:t>
            </a:r>
          </a:p>
          <a:p>
            <a:pPr lvl="2"/>
            <a:endParaRPr lang="en-US" b="1" dirty="0">
              <a:latin typeface="+mn-lt"/>
            </a:endParaRPr>
          </a:p>
          <a:p>
            <a:r>
              <a:rPr lang="en-US" sz="2400" b="1" dirty="0" smtClean="0">
                <a:latin typeface="+mn-lt"/>
              </a:rPr>
              <a:t>Median 50 </a:t>
            </a:r>
            <a:r>
              <a:rPr lang="en-US" sz="2400" b="1" dirty="0">
                <a:latin typeface="+mn-lt"/>
              </a:rPr>
              <a:t>inclusion and exclusion criteria and 180+ case report form pages</a:t>
            </a:r>
          </a:p>
          <a:p>
            <a:endParaRPr lang="en-US" sz="2400" b="1" dirty="0">
              <a:latin typeface="+mn-lt"/>
            </a:endParaRPr>
          </a:p>
          <a:p>
            <a:r>
              <a:rPr lang="en-US" sz="2400" b="1" dirty="0">
                <a:latin typeface="+mn-lt"/>
              </a:rPr>
              <a:t>Requires study volunteers to make 11 visits over an average of 175 days</a:t>
            </a:r>
          </a:p>
        </p:txBody>
      </p:sp>
      <p:sp>
        <p:nvSpPr>
          <p:cNvPr id="19459" name="Slide Number Placeholder 3"/>
          <p:cNvSpPr>
            <a:spLocks noGrp="1"/>
          </p:cNvSpPr>
          <p:nvPr>
            <p:ph type="sldNum" sz="quarter" idx="4294967295"/>
          </p:nvPr>
        </p:nvSpPr>
        <p:spPr>
          <a:xfrm>
            <a:off x="8763000" y="6553200"/>
            <a:ext cx="371475" cy="28892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fld id="{7EECE376-A371-624B-A06F-30940B8821F9}" type="slidenum">
              <a:rPr lang="en-US" sz="1000">
                <a:solidFill>
                  <a:prstClr val="white"/>
                </a:solidFill>
              </a:rPr>
              <a:pPr eaLnBrk="1" hangingPunct="1"/>
              <a:t>14</a:t>
            </a:fld>
            <a:endParaRPr lang="en-US" sz="1000">
              <a:solidFill>
                <a:prstClr val="white"/>
              </a:solidFill>
            </a:endParaRPr>
          </a:p>
        </p:txBody>
      </p:sp>
      <p:sp>
        <p:nvSpPr>
          <p:cNvPr id="19460" name="Rectangle 5"/>
          <p:cNvSpPr>
            <a:spLocks noChangeArrowheads="1"/>
          </p:cNvSpPr>
          <p:nvPr/>
        </p:nvSpPr>
        <p:spPr bwMode="auto">
          <a:xfrm>
            <a:off x="381000" y="6459537"/>
            <a:ext cx="83312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1000" b="1" i="1" dirty="0">
                <a:solidFill>
                  <a:prstClr val="black"/>
                </a:solidFill>
                <a:latin typeface="Times New Roman" charset="0"/>
              </a:rPr>
              <a:t>Source: Tufts CSDD, 2012 </a:t>
            </a:r>
          </a:p>
        </p:txBody>
      </p:sp>
    </p:spTree>
    <p:extLst>
      <p:ext uri="{BB962C8B-B14F-4D97-AF65-F5344CB8AC3E}">
        <p14:creationId xmlns="" xmlns:p14="http://schemas.microsoft.com/office/powerpoint/2010/main" val="241908817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Mean Number of Data Points </a:t>
            </a:r>
            <a:br>
              <a:rPr lang="en-US" dirty="0"/>
            </a:br>
            <a:r>
              <a:rPr lang="en-US" dirty="0"/>
              <a:t>Collected per Study</a:t>
            </a:r>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4010034584"/>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4"/>
          </p:nvPr>
        </p:nvSpPr>
        <p:spPr/>
        <p:txBody>
          <a:bodyPr/>
          <a:lstStyle/>
          <a:p>
            <a:fld id="{6ED1CB4B-C8AC-4C26-89BE-4C2968E72EFF}" type="slidenum">
              <a:rPr lang="en-US" smtClean="0">
                <a:solidFill>
                  <a:prstClr val="black">
                    <a:tint val="75000"/>
                  </a:prstClr>
                </a:solidFill>
              </a:rPr>
              <a:pPr/>
              <a:t>15</a:t>
            </a:fld>
            <a:endParaRPr lang="en-US" dirty="0">
              <a:solidFill>
                <a:prstClr val="black">
                  <a:tint val="75000"/>
                </a:prstClr>
              </a:solidFill>
            </a:endParaRPr>
          </a:p>
        </p:txBody>
      </p:sp>
      <p:sp>
        <p:nvSpPr>
          <p:cNvPr id="6" name="Rectangle 5"/>
          <p:cNvSpPr>
            <a:spLocks noChangeArrowheads="1"/>
          </p:cNvSpPr>
          <p:nvPr/>
        </p:nvSpPr>
        <p:spPr bwMode="auto">
          <a:xfrm>
            <a:off x="431800" y="6459537"/>
            <a:ext cx="83312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1000" b="1" i="1" dirty="0">
                <a:solidFill>
                  <a:prstClr val="black"/>
                </a:solidFill>
                <a:latin typeface="Times New Roman" charset="0"/>
              </a:rPr>
              <a:t>Source: </a:t>
            </a:r>
            <a:r>
              <a:rPr lang="en-US" sz="1000" b="1" i="1" dirty="0" err="1" smtClean="0">
                <a:solidFill>
                  <a:prstClr val="black"/>
                </a:solidFill>
                <a:latin typeface="Times New Roman" charset="0"/>
              </a:rPr>
              <a:t>Medidata</a:t>
            </a:r>
            <a:r>
              <a:rPr lang="en-US" sz="1000" b="1" i="1" dirty="0" smtClean="0">
                <a:solidFill>
                  <a:prstClr val="black"/>
                </a:solidFill>
                <a:latin typeface="Times New Roman" charset="0"/>
              </a:rPr>
              <a:t> Solutions Worldwide, </a:t>
            </a:r>
            <a:r>
              <a:rPr lang="en-US" sz="1000" b="1" i="1" dirty="0">
                <a:solidFill>
                  <a:prstClr val="black"/>
                </a:solidFill>
                <a:latin typeface="Times New Roman" charset="0"/>
              </a:rPr>
              <a:t>2012 </a:t>
            </a:r>
          </a:p>
        </p:txBody>
      </p:sp>
    </p:spTree>
    <p:extLst>
      <p:ext uri="{BB962C8B-B14F-4D97-AF65-F5344CB8AC3E}">
        <p14:creationId xmlns="" xmlns:p14="http://schemas.microsoft.com/office/powerpoint/2010/main" val="6382554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263525" y="131763"/>
            <a:ext cx="8616950" cy="1147762"/>
          </a:xfrm>
        </p:spPr>
        <p:txBody>
          <a:bodyPr/>
          <a:lstStyle/>
          <a:p>
            <a:pPr>
              <a:defRPr/>
            </a:pPr>
            <a:r>
              <a:rPr lang="en-US" dirty="0" smtClean="0">
                <a:ea typeface="+mj-ea"/>
                <a:cs typeface="+mj-cs"/>
              </a:rPr>
              <a:t>Rising Protocol Complexity and Burden</a:t>
            </a:r>
            <a:r>
              <a:rPr lang="en-US" sz="3200" dirty="0" smtClean="0">
                <a:ea typeface="+mj-ea"/>
                <a:cs typeface="+mj-cs"/>
              </a:rPr>
              <a:t/>
            </a:r>
            <a:br>
              <a:rPr lang="en-US" sz="3200" dirty="0" smtClean="0">
                <a:ea typeface="+mj-ea"/>
                <a:cs typeface="+mj-cs"/>
              </a:rPr>
            </a:br>
            <a:r>
              <a:rPr lang="en-US" sz="3200" dirty="0" smtClean="0">
                <a:ea typeface="+mj-ea"/>
                <a:cs typeface="+mj-cs"/>
              </a:rPr>
              <a:t> </a:t>
            </a:r>
            <a:r>
              <a:rPr lang="en-US" sz="1800" dirty="0" smtClean="0">
                <a:ea typeface="+mj-ea"/>
                <a:cs typeface="+mj-cs"/>
              </a:rPr>
              <a:t>(All TAs, All Phases)</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025730928"/>
              </p:ext>
            </p:extLst>
          </p:nvPr>
        </p:nvGraphicFramePr>
        <p:xfrm>
          <a:off x="381000" y="1447800"/>
          <a:ext cx="8229600" cy="3609976"/>
        </p:xfrm>
        <a:graphic>
          <a:graphicData uri="http://schemas.openxmlformats.org/drawingml/2006/table">
            <a:tbl>
              <a:tblPr/>
              <a:tblGrid>
                <a:gridCol w="4648200"/>
                <a:gridCol w="1143000"/>
                <a:gridCol w="1066800"/>
                <a:gridCol w="1371600"/>
              </a:tblGrid>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Arial" charset="0"/>
                        <a:ea typeface="ＭＳ Ｐゴシック" charset="0"/>
                        <a:cs typeface="Arial" charset="0"/>
                      </a:endParaRP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00 – 03</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04-07</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 08-11</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8000"/>
                    </a:solidFill>
                  </a:tcPr>
                </a:tc>
              </a:tr>
              <a:tr h="430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Unique procedures per protocol (median)</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20.5</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28.2</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30.4</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r>
              <a:tr h="381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Total procedures per protocol (median)</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105.9</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158.1</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166.6</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r>
              <a:tr h="579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Total investigative site work burden (median units)</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28.9</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44.6</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47.5</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a:ln>
                          <a:noFill/>
                        </a:ln>
                        <a:solidFill>
                          <a:srgbClr val="000000"/>
                        </a:solidFill>
                        <a:effectLst/>
                        <a:latin typeface="Arial" charset="0"/>
                        <a:ea typeface="ＭＳ Ｐゴシック" charset="0"/>
                        <a:cs typeface="Arial" charset="0"/>
                      </a:endParaRP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a:ln>
                          <a:noFill/>
                        </a:ln>
                        <a:solidFill>
                          <a:srgbClr val="000000"/>
                        </a:solidFill>
                        <a:effectLst/>
                        <a:latin typeface="Arial" charset="0"/>
                        <a:ea typeface="ＭＳ Ｐゴシック" charset="0"/>
                        <a:cs typeface="Arial" charset="0"/>
                      </a:endParaRP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a:ln>
                          <a:noFill/>
                        </a:ln>
                        <a:solidFill>
                          <a:srgbClr val="000000"/>
                        </a:solidFill>
                        <a:effectLst/>
                        <a:latin typeface="Arial" charset="0"/>
                        <a:ea typeface="ＭＳ Ｐゴシック" charset="0"/>
                        <a:cs typeface="Arial" charset="0"/>
                      </a:endParaRP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a:ln>
                          <a:noFill/>
                        </a:ln>
                        <a:solidFill>
                          <a:srgbClr val="000000"/>
                        </a:solidFill>
                        <a:effectLst/>
                        <a:latin typeface="Arial" charset="0"/>
                        <a:ea typeface="ＭＳ Ｐゴシック" charset="0"/>
                        <a:cs typeface="Arial" charset="0"/>
                      </a:endParaRP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Total eligibility criteria</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31</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49</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a:ln>
                            <a:noFill/>
                          </a:ln>
                          <a:solidFill>
                            <a:srgbClr val="000000"/>
                          </a:solidFill>
                          <a:effectLst/>
                          <a:latin typeface="Arial" charset="0"/>
                          <a:ea typeface="ＭＳ Ｐゴシック" charset="0"/>
                          <a:cs typeface="Arial" charset="0"/>
                        </a:rPr>
                        <a:t>N/A</a:t>
                      </a: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Arial" charset="0"/>
                          <a:ea typeface="ＭＳ Ｐゴシック" charset="0"/>
                          <a:cs typeface="Arial" charset="0"/>
                        </a:rPr>
                        <a:t>Median study duration in </a:t>
                      </a:r>
                      <a:r>
                        <a:rPr kumimoji="0" lang="en-US" sz="1600" b="1" i="0" u="none" strike="noStrike" cap="none" normalizeH="0" baseline="0" dirty="0" smtClean="0">
                          <a:ln>
                            <a:noFill/>
                          </a:ln>
                          <a:solidFill>
                            <a:srgbClr val="000000"/>
                          </a:solidFill>
                          <a:effectLst/>
                          <a:latin typeface="Arial" charset="0"/>
                          <a:ea typeface="ＭＳ Ｐゴシック" charset="0"/>
                          <a:cs typeface="Arial" charset="0"/>
                        </a:rPr>
                        <a:t>days</a:t>
                      </a:r>
                      <a:endParaRPr kumimoji="0" lang="en-US" sz="1600" b="1" i="0" u="none" strike="noStrike" cap="none" normalizeH="0" baseline="0" dirty="0">
                        <a:ln>
                          <a:noFill/>
                        </a:ln>
                        <a:solidFill>
                          <a:srgbClr val="000000"/>
                        </a:solidFill>
                        <a:effectLst/>
                        <a:latin typeface="Arial" charset="0"/>
                        <a:ea typeface="ＭＳ Ｐゴシック" charset="0"/>
                        <a:cs typeface="Arial" charset="0"/>
                      </a:endParaRPr>
                    </a:p>
                  </a:txBody>
                  <a:tcPr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140</a:t>
                      </a:r>
                    </a:p>
                  </a:txBody>
                  <a:tcPr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154</a:t>
                      </a:r>
                    </a:p>
                  </a:txBody>
                  <a:tcPr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175</a:t>
                      </a:r>
                    </a:p>
                  </a:txBody>
                  <a:tcPr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EAE7"/>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Median number of CRF pages per protocol</a:t>
                      </a:r>
                    </a:p>
                  </a:txBody>
                  <a:tcPr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55</a:t>
                      </a:r>
                    </a:p>
                  </a:txBody>
                  <a:tcPr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ＭＳ Ｐゴシック" charset="0"/>
                          <a:cs typeface="Arial" charset="0"/>
                        </a:rPr>
                        <a:t>180</a:t>
                      </a:r>
                    </a:p>
                  </a:txBody>
                  <a:tcPr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a:ln>
                            <a:noFill/>
                          </a:ln>
                          <a:solidFill>
                            <a:srgbClr val="000000"/>
                          </a:solidFill>
                          <a:effectLst/>
                          <a:latin typeface="Arial" charset="0"/>
                          <a:ea typeface="ＭＳ Ｐゴシック" charset="0"/>
                          <a:cs typeface="Arial" charset="0"/>
                        </a:rPr>
                        <a:t>N/A</a:t>
                      </a:r>
                    </a:p>
                  </a:txBody>
                  <a:tcPr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3CB"/>
                    </a:solidFill>
                  </a:tcPr>
                </a:tc>
              </a:tr>
            </a:tbl>
          </a:graphicData>
        </a:graphic>
      </p:graphicFrame>
      <p:sp>
        <p:nvSpPr>
          <p:cNvPr id="20530" name="Slide Number Placeholder 1"/>
          <p:cNvSpPr>
            <a:spLocks noGrp="1"/>
          </p:cNvSpPr>
          <p:nvPr>
            <p:ph type="sldNum" sz="quarter" idx="4294967295"/>
          </p:nvPr>
        </p:nvSpPr>
        <p:spPr>
          <a:xfrm>
            <a:off x="8763000" y="6553200"/>
            <a:ext cx="371475" cy="28892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fld id="{4E287CFD-801A-7B44-9CFF-68C86565BDB1}" type="slidenum">
              <a:rPr lang="en-US" sz="1000">
                <a:solidFill>
                  <a:prstClr val="white"/>
                </a:solidFill>
              </a:rPr>
              <a:pPr eaLnBrk="1" hangingPunct="1"/>
              <a:t>16</a:t>
            </a:fld>
            <a:endParaRPr lang="en-US" sz="1000">
              <a:solidFill>
                <a:prstClr val="white"/>
              </a:solidFill>
            </a:endParaRPr>
          </a:p>
        </p:txBody>
      </p:sp>
      <p:sp>
        <p:nvSpPr>
          <p:cNvPr id="20531" name="Rectangle 5"/>
          <p:cNvSpPr>
            <a:spLocks noChangeArrowheads="1"/>
          </p:cNvSpPr>
          <p:nvPr/>
        </p:nvSpPr>
        <p:spPr bwMode="auto">
          <a:xfrm>
            <a:off x="431800" y="5280025"/>
            <a:ext cx="83312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1000" b="1" i="1">
                <a:solidFill>
                  <a:prstClr val="black"/>
                </a:solidFill>
                <a:latin typeface="Times New Roman" charset="0"/>
              </a:rPr>
              <a:t>Getz, Campo, Kaitin. </a:t>
            </a:r>
            <a:r>
              <a:rPr lang="en-US" sz="1000" b="1" i="1" u="sng">
                <a:solidFill>
                  <a:prstClr val="black"/>
                </a:solidFill>
                <a:latin typeface="Times New Roman" charset="0"/>
              </a:rPr>
              <a:t>Variability in Protocol Design Complexity by Phase and Therapeutic Area</a:t>
            </a:r>
            <a:r>
              <a:rPr lang="en-US" sz="1000" b="1" i="1">
                <a:solidFill>
                  <a:prstClr val="black"/>
                </a:solidFill>
                <a:latin typeface="Times New Roman" charset="0"/>
              </a:rPr>
              <a:t>.  DIJ 2011 45(4); 413-420.</a:t>
            </a:r>
          </a:p>
        </p:txBody>
      </p:sp>
      <p:sp>
        <p:nvSpPr>
          <p:cNvPr id="7" name="Rectangle 5"/>
          <p:cNvSpPr>
            <a:spLocks noChangeArrowheads="1"/>
          </p:cNvSpPr>
          <p:nvPr/>
        </p:nvSpPr>
        <p:spPr bwMode="auto">
          <a:xfrm>
            <a:off x="381000" y="6400800"/>
            <a:ext cx="83312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1000" b="1" i="1" dirty="0">
                <a:solidFill>
                  <a:prstClr val="black"/>
                </a:solidFill>
                <a:latin typeface="Times New Roman" charset="0"/>
              </a:rPr>
              <a:t>Source: Tufts </a:t>
            </a:r>
            <a:r>
              <a:rPr lang="en-US" sz="1000" b="1" i="1" dirty="0" smtClean="0">
                <a:solidFill>
                  <a:prstClr val="black"/>
                </a:solidFill>
                <a:latin typeface="Times New Roman" charset="0"/>
              </a:rPr>
              <a:t>CSDD </a:t>
            </a:r>
            <a:endParaRPr lang="en-US" sz="1000" b="1" i="1" dirty="0">
              <a:solidFill>
                <a:prstClr val="black"/>
              </a:solidFill>
              <a:latin typeface="Times New Roman" charset="0"/>
            </a:endParaRPr>
          </a:p>
        </p:txBody>
      </p:sp>
    </p:spTree>
    <p:extLst>
      <p:ext uri="{BB962C8B-B14F-4D97-AF65-F5344CB8AC3E}">
        <p14:creationId xmlns="" xmlns:p14="http://schemas.microsoft.com/office/powerpoint/2010/main" val="138116544"/>
      </p:ext>
    </p:extLst>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4294967295"/>
          </p:nvPr>
        </p:nvSpPr>
        <p:spPr>
          <a:xfrm>
            <a:off x="407988" y="1219200"/>
            <a:ext cx="8229600" cy="4530725"/>
          </a:xfrm>
        </p:spPr>
        <p:txBody>
          <a:bodyPr/>
          <a:lstStyle/>
          <a:p>
            <a:pPr eaLnBrk="1" hangingPunct="1">
              <a:lnSpc>
                <a:spcPct val="80000"/>
              </a:lnSpc>
              <a:spcBef>
                <a:spcPts val="0"/>
              </a:spcBef>
              <a:spcAft>
                <a:spcPts val="3000"/>
              </a:spcAft>
              <a:buSzPct val="55000"/>
            </a:pPr>
            <a:r>
              <a:rPr lang="en-US" sz="2000" b="1" dirty="0">
                <a:latin typeface="Arial" charset="0"/>
              </a:rPr>
              <a:t>Ongoing shift from acute to chronic diseases</a:t>
            </a:r>
          </a:p>
          <a:p>
            <a:pPr eaLnBrk="1" hangingPunct="1">
              <a:lnSpc>
                <a:spcPct val="80000"/>
              </a:lnSpc>
              <a:spcBef>
                <a:spcPts val="0"/>
              </a:spcBef>
              <a:spcAft>
                <a:spcPts val="3000"/>
              </a:spcAft>
              <a:buSzPct val="55000"/>
            </a:pPr>
            <a:r>
              <a:rPr lang="en-US" sz="2000" b="1" dirty="0">
                <a:latin typeface="Arial" charset="0"/>
              </a:rPr>
              <a:t>Pipeline composition shift from traditional NCEs to biologics</a:t>
            </a:r>
          </a:p>
          <a:p>
            <a:pPr eaLnBrk="1" hangingPunct="1">
              <a:lnSpc>
                <a:spcPct val="80000"/>
              </a:lnSpc>
              <a:spcBef>
                <a:spcPts val="0"/>
              </a:spcBef>
              <a:spcAft>
                <a:spcPts val="3000"/>
              </a:spcAft>
              <a:buSzPct val="55000"/>
            </a:pPr>
            <a:r>
              <a:rPr lang="en-US" sz="2000" b="1" dirty="0">
                <a:latin typeface="Arial" charset="0"/>
              </a:rPr>
              <a:t>Focus on doing more in earlier development phases</a:t>
            </a:r>
          </a:p>
          <a:p>
            <a:pPr eaLnBrk="1" hangingPunct="1">
              <a:lnSpc>
                <a:spcPct val="80000"/>
              </a:lnSpc>
              <a:spcBef>
                <a:spcPts val="0"/>
              </a:spcBef>
              <a:spcAft>
                <a:spcPts val="3000"/>
              </a:spcAft>
              <a:buSzPct val="55000"/>
            </a:pPr>
            <a:r>
              <a:rPr lang="en-US" sz="2000" b="1" dirty="0">
                <a:latin typeface="Arial" charset="0"/>
              </a:rPr>
              <a:t>Phase IV becoming more robust and sophisticated</a:t>
            </a:r>
          </a:p>
          <a:p>
            <a:pPr eaLnBrk="1" hangingPunct="1">
              <a:lnSpc>
                <a:spcPct val="80000"/>
              </a:lnSpc>
              <a:spcBef>
                <a:spcPts val="0"/>
              </a:spcBef>
              <a:spcAft>
                <a:spcPts val="3000"/>
              </a:spcAft>
              <a:buSzPct val="55000"/>
            </a:pPr>
            <a:r>
              <a:rPr lang="en-US" sz="2000" b="1" dirty="0" smtClean="0">
                <a:latin typeface="Arial" charset="0"/>
              </a:rPr>
              <a:t>Growing </a:t>
            </a:r>
            <a:r>
              <a:rPr lang="en-US" sz="2000" b="1" dirty="0">
                <a:latin typeface="Arial" charset="0"/>
              </a:rPr>
              <a:t>requirements from purchasers and </a:t>
            </a:r>
            <a:r>
              <a:rPr lang="en-US" sz="2000" b="1" dirty="0" smtClean="0">
                <a:latin typeface="Arial" charset="0"/>
              </a:rPr>
              <a:t>payers</a:t>
            </a:r>
          </a:p>
          <a:p>
            <a:pPr eaLnBrk="1" hangingPunct="1">
              <a:lnSpc>
                <a:spcPct val="80000"/>
              </a:lnSpc>
              <a:spcBef>
                <a:spcPts val="0"/>
              </a:spcBef>
              <a:spcAft>
                <a:spcPts val="3000"/>
              </a:spcAft>
              <a:buSzPct val="55000"/>
            </a:pPr>
            <a:r>
              <a:rPr lang="en-US" sz="2000" b="1" dirty="0" smtClean="0">
                <a:latin typeface="Arial" charset="0"/>
              </a:rPr>
              <a:t>Habit and legacy protocol templates and authoring practices</a:t>
            </a:r>
          </a:p>
          <a:p>
            <a:pPr eaLnBrk="1" hangingPunct="1">
              <a:lnSpc>
                <a:spcPct val="80000"/>
              </a:lnSpc>
              <a:spcBef>
                <a:spcPts val="0"/>
              </a:spcBef>
              <a:spcAft>
                <a:spcPts val="3000"/>
              </a:spcAft>
              <a:buSzPct val="55000"/>
            </a:pPr>
            <a:r>
              <a:rPr lang="en-US" sz="2000" b="1" dirty="0" smtClean="0">
                <a:latin typeface="Arial" charset="0"/>
              </a:rPr>
              <a:t>Risk mitigation/risk avoidance</a:t>
            </a:r>
            <a:endParaRPr lang="en-US" sz="2000" b="1" dirty="0">
              <a:latin typeface="Arial" charset="0"/>
            </a:endParaRPr>
          </a:p>
        </p:txBody>
      </p:sp>
      <p:sp>
        <p:nvSpPr>
          <p:cNvPr id="6" name="Title 1"/>
          <p:cNvSpPr txBox="1">
            <a:spLocks/>
          </p:cNvSpPr>
          <p:nvPr/>
        </p:nvSpPr>
        <p:spPr>
          <a:xfrm>
            <a:off x="603250" y="223838"/>
            <a:ext cx="8616950" cy="1147762"/>
          </a:xfrm>
          <a:prstGeom prst="rect">
            <a:avLst/>
          </a:prstGeom>
        </p:spPr>
        <p:txBody>
          <a:bodyPr/>
          <a:lstStyle>
            <a:lvl1pPr algn="l" defTabSz="914400" rtl="0" eaLnBrk="1" latinLnBrk="0" hangingPunct="1">
              <a:spcBef>
                <a:spcPct val="0"/>
              </a:spcBef>
              <a:buNone/>
              <a:defRPr sz="3600" b="1" kern="1200">
                <a:solidFill>
                  <a:schemeClr val="tx1"/>
                </a:solidFill>
                <a:effectLst/>
                <a:latin typeface="Calibri" pitchFamily="34" charset="0"/>
                <a:ea typeface="+mj-ea"/>
                <a:cs typeface="+mj-cs"/>
              </a:defRPr>
            </a:lvl1pPr>
          </a:lstStyle>
          <a:p>
            <a:pPr>
              <a:defRPr/>
            </a:pPr>
            <a:r>
              <a:rPr lang="en-US" smtClean="0">
                <a:solidFill>
                  <a:prstClr val="black"/>
                </a:solidFill>
              </a:rPr>
              <a:t>Primary Drivers of Protocol Complexity</a:t>
            </a:r>
            <a:endParaRPr lang="en-US" dirty="0">
              <a:solidFill>
                <a:prstClr val="black"/>
              </a:solidFill>
            </a:endParaRPr>
          </a:p>
        </p:txBody>
      </p:sp>
    </p:spTree>
    <p:extLst>
      <p:ext uri="{BB962C8B-B14F-4D97-AF65-F5344CB8AC3E}">
        <p14:creationId xmlns="" xmlns:p14="http://schemas.microsoft.com/office/powerpoint/2010/main" val="1925738337"/>
      </p:ext>
    </p:extLst>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3" name="Title 1"/>
          <p:cNvSpPr>
            <a:spLocks noGrp="1"/>
          </p:cNvSpPr>
          <p:nvPr>
            <p:ph type="title"/>
          </p:nvPr>
        </p:nvSpPr>
        <p:spPr>
          <a:xfrm>
            <a:off x="263525" y="131763"/>
            <a:ext cx="8616950" cy="1147762"/>
          </a:xfrm>
        </p:spPr>
        <p:txBody>
          <a:bodyPr>
            <a:normAutofit/>
          </a:bodyPr>
          <a:lstStyle/>
          <a:p>
            <a:pPr>
              <a:defRPr/>
            </a:pPr>
            <a:r>
              <a:rPr lang="en-US" dirty="0">
                <a:latin typeface="+mn-lt"/>
                <a:cs typeface="+mj-cs"/>
              </a:rPr>
              <a:t>IMPACT: </a:t>
            </a:r>
            <a:r>
              <a:rPr lang="en-US" dirty="0" smtClean="0">
                <a:latin typeface="+mn-lt"/>
                <a:cs typeface="+mj-cs"/>
              </a:rPr>
              <a:t> Trial </a:t>
            </a:r>
            <a:r>
              <a:rPr lang="en-US" dirty="0">
                <a:latin typeface="+mn-lt"/>
                <a:cs typeface="+mj-cs"/>
              </a:rPr>
              <a:t>Performance</a:t>
            </a:r>
            <a:br>
              <a:rPr lang="en-US" dirty="0">
                <a:latin typeface="+mn-lt"/>
                <a:cs typeface="+mj-cs"/>
              </a:rPr>
            </a:br>
            <a:r>
              <a:rPr lang="en-US" sz="2900" dirty="0">
                <a:latin typeface="Arial" charset="0"/>
                <a:cs typeface="+mj-cs"/>
              </a:rPr>
              <a:t> </a:t>
            </a:r>
            <a:r>
              <a:rPr lang="en-US" sz="1800" i="1" dirty="0">
                <a:latin typeface="Arial" charset="0"/>
                <a:cs typeface="+mj-cs"/>
              </a:rPr>
              <a:t>(All TAs, Phases II-III)</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414586490"/>
              </p:ext>
            </p:extLst>
          </p:nvPr>
        </p:nvGraphicFramePr>
        <p:xfrm>
          <a:off x="404813" y="1447800"/>
          <a:ext cx="8229600" cy="3730625"/>
        </p:xfrm>
        <a:graphic>
          <a:graphicData uri="http://schemas.openxmlformats.org/drawingml/2006/table">
            <a:tbl>
              <a:tblPr firstRow="1" bandRow="1">
                <a:tableStyleId>{5C22544A-7EE6-4342-B048-85BDC9FD1C3A}</a:tableStyleId>
              </a:tblPr>
              <a:tblGrid>
                <a:gridCol w="3505200"/>
                <a:gridCol w="1652587"/>
                <a:gridCol w="1828800"/>
                <a:gridCol w="1243013"/>
              </a:tblGrid>
              <a:tr h="914389">
                <a:tc>
                  <a:txBody>
                    <a:bodyPr/>
                    <a:lstStyle/>
                    <a:p>
                      <a:endParaRPr lang="en-US" sz="1800" dirty="0"/>
                    </a:p>
                  </a:txBody>
                  <a:tcPr marT="45716" marB="45716">
                    <a:solidFill>
                      <a:srgbClr val="7030A0"/>
                    </a:solidFill>
                  </a:tcPr>
                </a:tc>
                <a:tc>
                  <a:txBody>
                    <a:bodyPr/>
                    <a:lstStyle/>
                    <a:p>
                      <a:pPr algn="ctr"/>
                      <a:endParaRPr lang="en-US" sz="1800" dirty="0" smtClean="0"/>
                    </a:p>
                    <a:p>
                      <a:pPr algn="ctr"/>
                      <a:r>
                        <a:rPr lang="fr-FR" sz="1800" dirty="0" err="1" smtClean="0"/>
                        <a:t>Less</a:t>
                      </a:r>
                      <a:r>
                        <a:rPr lang="fr-FR" sz="1800" baseline="0" dirty="0" smtClean="0"/>
                        <a:t> </a:t>
                      </a:r>
                      <a:r>
                        <a:rPr lang="fr-FR" sz="1800" baseline="0" dirty="0" err="1" smtClean="0"/>
                        <a:t>Complex</a:t>
                      </a:r>
                      <a:endParaRPr lang="en-US" sz="1800" dirty="0"/>
                    </a:p>
                  </a:txBody>
                  <a:tcPr marT="45716" marB="45716">
                    <a:solidFill>
                      <a:srgbClr val="7030A0"/>
                    </a:solidFill>
                  </a:tcPr>
                </a:tc>
                <a:tc>
                  <a:txBody>
                    <a:bodyPr/>
                    <a:lstStyle/>
                    <a:p>
                      <a:pPr algn="ctr"/>
                      <a:endParaRPr lang="en-US" sz="1800" dirty="0" smtClean="0"/>
                    </a:p>
                    <a:p>
                      <a:pPr algn="ctr"/>
                      <a:r>
                        <a:rPr lang="fr-FR" sz="1800" dirty="0" smtClean="0"/>
                        <a:t>More</a:t>
                      </a:r>
                      <a:r>
                        <a:rPr lang="fr-FR" sz="1800" baseline="0" dirty="0" smtClean="0"/>
                        <a:t> </a:t>
                      </a:r>
                      <a:r>
                        <a:rPr lang="fr-FR" sz="1800" baseline="0" dirty="0" err="1" smtClean="0"/>
                        <a:t>Complex</a:t>
                      </a:r>
                      <a:endParaRPr lang="en-US" sz="1800" dirty="0"/>
                    </a:p>
                  </a:txBody>
                  <a:tcPr marT="45716" marB="45716">
                    <a:solidFill>
                      <a:srgbClr val="7030A0"/>
                    </a:solidFill>
                  </a:tcPr>
                </a:tc>
                <a:tc>
                  <a:txBody>
                    <a:bodyPr/>
                    <a:lstStyle/>
                    <a:p>
                      <a:pPr algn="ctr"/>
                      <a:endParaRPr lang="en-US" sz="1800" dirty="0" smtClean="0"/>
                    </a:p>
                    <a:p>
                      <a:pPr algn="ctr"/>
                      <a:r>
                        <a:rPr lang="en-US" sz="1800" dirty="0" smtClean="0"/>
                        <a:t>Difference</a:t>
                      </a:r>
                      <a:endParaRPr lang="en-US" sz="1800" dirty="0"/>
                    </a:p>
                  </a:txBody>
                  <a:tcPr marT="45716" marB="45716">
                    <a:solidFill>
                      <a:srgbClr val="7030A0"/>
                    </a:solidFill>
                  </a:tcPr>
                </a:tc>
              </a:tr>
              <a:tr h="737332">
                <a:tc>
                  <a:txBody>
                    <a:bodyPr/>
                    <a:lstStyle/>
                    <a:p>
                      <a:r>
                        <a:rPr lang="en-US" sz="1800" b="1" dirty="0" smtClean="0"/>
                        <a:t>Study volunteer screen to completion rate</a:t>
                      </a:r>
                      <a:endParaRPr lang="en-US" sz="1800" b="1" dirty="0"/>
                    </a:p>
                  </a:txBody>
                  <a:tcPr marT="45716" marB="45716"/>
                </a:tc>
                <a:tc>
                  <a:txBody>
                    <a:bodyPr/>
                    <a:lstStyle/>
                    <a:p>
                      <a:pPr algn="ctr"/>
                      <a:r>
                        <a:rPr lang="en-US" sz="1800" b="1" dirty="0" smtClean="0"/>
                        <a:t>52%</a:t>
                      </a:r>
                      <a:endParaRPr lang="en-US" sz="1800" b="1" dirty="0"/>
                    </a:p>
                  </a:txBody>
                  <a:tcPr marT="45716" marB="45716"/>
                </a:tc>
                <a:tc>
                  <a:txBody>
                    <a:bodyPr/>
                    <a:lstStyle/>
                    <a:p>
                      <a:pPr algn="ctr"/>
                      <a:r>
                        <a:rPr lang="en-US" sz="1800" b="1" dirty="0" smtClean="0"/>
                        <a:t>23%</a:t>
                      </a:r>
                      <a:endParaRPr lang="en-US" sz="1800" b="1" dirty="0"/>
                    </a:p>
                  </a:txBody>
                  <a:tcPr marT="45716" marB="45716"/>
                </a:tc>
                <a:tc>
                  <a:txBody>
                    <a:bodyPr/>
                    <a:lstStyle/>
                    <a:p>
                      <a:pPr algn="ctr"/>
                      <a:r>
                        <a:rPr lang="en-US" sz="1800" b="1" dirty="0" smtClean="0"/>
                        <a:t>Half as Effective</a:t>
                      </a:r>
                      <a:endParaRPr lang="en-US" sz="1800" b="1" dirty="0"/>
                    </a:p>
                  </a:txBody>
                  <a:tcPr marT="45716" marB="45716"/>
                </a:tc>
              </a:tr>
              <a:tr h="914389">
                <a:tc>
                  <a:txBody>
                    <a:bodyPr/>
                    <a:lstStyle/>
                    <a:p>
                      <a:r>
                        <a:rPr lang="en-US" sz="1800" b="1" dirty="0" smtClean="0"/>
                        <a:t>Time from Protocol Ready to FPFV</a:t>
                      </a:r>
                    </a:p>
                    <a:p>
                      <a:r>
                        <a:rPr lang="en-US" sz="1800" b="1" dirty="0" smtClean="0"/>
                        <a:t>(median)</a:t>
                      </a:r>
                      <a:endParaRPr lang="en-US" sz="1800" b="1" dirty="0"/>
                    </a:p>
                  </a:txBody>
                  <a:tcPr marT="45716" marB="45716"/>
                </a:tc>
                <a:tc>
                  <a:txBody>
                    <a:bodyPr/>
                    <a:lstStyle/>
                    <a:p>
                      <a:pPr algn="ctr"/>
                      <a:r>
                        <a:rPr lang="en-US" sz="1800" b="1" dirty="0" smtClean="0"/>
                        <a:t>115 days</a:t>
                      </a:r>
                      <a:endParaRPr lang="en-US" sz="1800" b="1" dirty="0"/>
                    </a:p>
                  </a:txBody>
                  <a:tcPr marT="45716" marB="45716"/>
                </a:tc>
                <a:tc>
                  <a:txBody>
                    <a:bodyPr/>
                    <a:lstStyle/>
                    <a:p>
                      <a:pPr algn="ctr"/>
                      <a:r>
                        <a:rPr lang="en-US" sz="1800" b="1" dirty="0" smtClean="0"/>
                        <a:t>129 days</a:t>
                      </a:r>
                      <a:endParaRPr lang="en-US" sz="1800" b="1" dirty="0"/>
                    </a:p>
                  </a:txBody>
                  <a:tcPr marT="45716" marB="45716"/>
                </a:tc>
                <a:tc>
                  <a:txBody>
                    <a:bodyPr/>
                    <a:lstStyle/>
                    <a:p>
                      <a:pPr algn="ctr"/>
                      <a:r>
                        <a:rPr lang="en-US" sz="1800" b="1" dirty="0" smtClean="0"/>
                        <a:t>+12%</a:t>
                      </a:r>
                      <a:endParaRPr lang="en-US" sz="1800" b="1" dirty="0"/>
                    </a:p>
                  </a:txBody>
                  <a:tcPr marT="45716" marB="45716"/>
                </a:tc>
              </a:tr>
              <a:tr h="737332">
                <a:tc>
                  <a:txBody>
                    <a:bodyPr/>
                    <a:lstStyle/>
                    <a:p>
                      <a:r>
                        <a:rPr lang="en-US" sz="1800" b="1" dirty="0" smtClean="0"/>
                        <a:t>Time from Protocol Ready</a:t>
                      </a:r>
                      <a:r>
                        <a:rPr lang="en-US" sz="1800" b="1" baseline="0" dirty="0" smtClean="0"/>
                        <a:t>  to LPLV (median)</a:t>
                      </a:r>
                      <a:endParaRPr lang="en-US" sz="1800" b="1" dirty="0"/>
                    </a:p>
                  </a:txBody>
                  <a:tcPr marT="45716" marB="45716"/>
                </a:tc>
                <a:tc>
                  <a:txBody>
                    <a:bodyPr/>
                    <a:lstStyle/>
                    <a:p>
                      <a:pPr algn="ctr"/>
                      <a:r>
                        <a:rPr lang="en-US" sz="1800" b="1" dirty="0" smtClean="0"/>
                        <a:t>413 days</a:t>
                      </a:r>
                      <a:endParaRPr lang="en-US" sz="1800" b="1" dirty="0"/>
                    </a:p>
                  </a:txBody>
                  <a:tcPr marT="45716" marB="45716"/>
                </a:tc>
                <a:tc>
                  <a:txBody>
                    <a:bodyPr/>
                    <a:lstStyle/>
                    <a:p>
                      <a:pPr algn="ctr"/>
                      <a:r>
                        <a:rPr lang="en-US" sz="1800" b="1" dirty="0" smtClean="0"/>
                        <a:t>714 days</a:t>
                      </a:r>
                      <a:endParaRPr lang="en-US" sz="1800" b="1" dirty="0"/>
                    </a:p>
                  </a:txBody>
                  <a:tcPr marT="45716" marB="45716"/>
                </a:tc>
                <a:tc>
                  <a:txBody>
                    <a:bodyPr/>
                    <a:lstStyle/>
                    <a:p>
                      <a:pPr algn="ctr"/>
                      <a:r>
                        <a:rPr lang="en-US" sz="1800" b="1" dirty="0" smtClean="0"/>
                        <a:t>+73%</a:t>
                      </a:r>
                      <a:endParaRPr lang="en-US" sz="1800" b="1" dirty="0"/>
                    </a:p>
                  </a:txBody>
                  <a:tcPr marT="45716" marB="45716"/>
                </a:tc>
              </a:tr>
              <a:tr h="427183">
                <a:tc>
                  <a:txBody>
                    <a:bodyPr/>
                    <a:lstStyle/>
                    <a:p>
                      <a:r>
                        <a:rPr lang="en-US" sz="1800" b="1" dirty="0" smtClean="0"/>
                        <a:t>Number of Amendments</a:t>
                      </a:r>
                      <a:endParaRPr lang="en-US" sz="1800" b="1" dirty="0"/>
                    </a:p>
                  </a:txBody>
                  <a:tcPr marT="45716" marB="45716"/>
                </a:tc>
                <a:tc>
                  <a:txBody>
                    <a:bodyPr/>
                    <a:lstStyle/>
                    <a:p>
                      <a:pPr algn="ctr"/>
                      <a:r>
                        <a:rPr lang="en-US" sz="1800" b="1" dirty="0" smtClean="0"/>
                        <a:t>1.9</a:t>
                      </a:r>
                      <a:endParaRPr lang="en-US" sz="1800" b="1" dirty="0"/>
                    </a:p>
                  </a:txBody>
                  <a:tcPr marT="45716" marB="45716"/>
                </a:tc>
                <a:tc>
                  <a:txBody>
                    <a:bodyPr/>
                    <a:lstStyle/>
                    <a:p>
                      <a:pPr algn="ctr"/>
                      <a:r>
                        <a:rPr lang="en-US" sz="1800" b="1" dirty="0" smtClean="0"/>
                        <a:t>3.2</a:t>
                      </a:r>
                      <a:endParaRPr lang="en-US" sz="1800" b="1" dirty="0"/>
                    </a:p>
                  </a:txBody>
                  <a:tcPr marT="45716" marB="45716"/>
                </a:tc>
                <a:tc>
                  <a:txBody>
                    <a:bodyPr/>
                    <a:lstStyle/>
                    <a:p>
                      <a:pPr algn="ctr"/>
                      <a:r>
                        <a:rPr lang="en-US" sz="1800" b="1" dirty="0" smtClean="0"/>
                        <a:t>+68%</a:t>
                      </a:r>
                      <a:endParaRPr lang="en-US" sz="1800" b="1" dirty="0"/>
                    </a:p>
                  </a:txBody>
                  <a:tcPr marT="45716" marB="45716"/>
                </a:tc>
              </a:tr>
            </a:tbl>
          </a:graphicData>
        </a:graphic>
      </p:graphicFrame>
      <p:sp>
        <p:nvSpPr>
          <p:cNvPr id="23586" name="Rectangle 73"/>
          <p:cNvSpPr>
            <a:spLocks noChangeArrowheads="1"/>
          </p:cNvSpPr>
          <p:nvPr/>
        </p:nvSpPr>
        <p:spPr bwMode="auto">
          <a:xfrm>
            <a:off x="304800" y="6248400"/>
            <a:ext cx="1433513"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sz="1200" i="1" dirty="0">
                <a:solidFill>
                  <a:prstClr val="black"/>
                </a:solidFill>
                <a:latin typeface="Times New Roman" charset="0"/>
                <a:cs typeface="Times New Roman" charset="0"/>
              </a:rPr>
              <a:t>Source: Tufts CSDD</a:t>
            </a:r>
          </a:p>
        </p:txBody>
      </p:sp>
      <p:sp>
        <p:nvSpPr>
          <p:cNvPr id="23587" name="TextBox 5"/>
          <p:cNvSpPr txBox="1">
            <a:spLocks noChangeArrowheads="1"/>
          </p:cNvSpPr>
          <p:nvPr/>
        </p:nvSpPr>
        <p:spPr bwMode="auto">
          <a:xfrm>
            <a:off x="595313" y="5362575"/>
            <a:ext cx="736282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r>
              <a:rPr lang="en-US" sz="1000" b="1" i="1">
                <a:solidFill>
                  <a:prstClr val="black"/>
                </a:solidFill>
                <a:latin typeface="Times New Roman" charset="0"/>
              </a:rPr>
              <a:t>Getz, Wenger, Campo et al. </a:t>
            </a:r>
            <a:r>
              <a:rPr lang="en-US" sz="1000" b="1" i="1" u="sng">
                <a:solidFill>
                  <a:prstClr val="black"/>
                </a:solidFill>
                <a:latin typeface="Times New Roman" charset="0"/>
              </a:rPr>
              <a:t>Assessing the Impact of Protocol Design Change on Clinical Trial Performance</a:t>
            </a:r>
            <a:r>
              <a:rPr lang="en-US" sz="1000" b="1" i="1">
                <a:solidFill>
                  <a:prstClr val="black"/>
                </a:solidFill>
                <a:latin typeface="Times New Roman" charset="0"/>
              </a:rPr>
              <a:t>.  AJT 2008 15(5); 450 - 457</a:t>
            </a:r>
          </a:p>
          <a:p>
            <a:pPr eaLnBrk="1" hangingPunct="1"/>
            <a:endParaRPr lang="en-US" sz="1000" i="1">
              <a:solidFill>
                <a:prstClr val="black"/>
              </a:solidFill>
              <a:latin typeface="Times New Roman" charset="0"/>
              <a:cs typeface="Times New Roman" charset="0"/>
            </a:endParaRPr>
          </a:p>
        </p:txBody>
      </p:sp>
      <p:sp>
        <p:nvSpPr>
          <p:cNvPr id="23588" name="Slide Number Placeholder 1"/>
          <p:cNvSpPr>
            <a:spLocks noGrp="1"/>
          </p:cNvSpPr>
          <p:nvPr>
            <p:ph type="sldNum" sz="quarter" idx="4294967295"/>
          </p:nvPr>
        </p:nvSpPr>
        <p:spPr>
          <a:xfrm>
            <a:off x="8763000" y="6553200"/>
            <a:ext cx="371475" cy="28892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fld id="{1FA3ECB0-5B7C-0E47-8EEB-4B19F2917486}" type="slidenum">
              <a:rPr lang="en-US" sz="1000">
                <a:solidFill>
                  <a:prstClr val="white"/>
                </a:solidFill>
              </a:rPr>
              <a:pPr eaLnBrk="1" hangingPunct="1"/>
              <a:t>18</a:t>
            </a:fld>
            <a:endParaRPr lang="en-US" sz="1000">
              <a:solidFill>
                <a:prstClr val="white"/>
              </a:solidFill>
            </a:endParaRPr>
          </a:p>
        </p:txBody>
      </p:sp>
    </p:spTree>
    <p:extLst>
      <p:ext uri="{BB962C8B-B14F-4D97-AF65-F5344CB8AC3E}">
        <p14:creationId xmlns="" xmlns:p14="http://schemas.microsoft.com/office/powerpoint/2010/main" val="2180141333"/>
      </p:ext>
    </p:extLst>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381000" y="0"/>
            <a:ext cx="8229600" cy="1143000"/>
          </a:xfrm>
        </p:spPr>
        <p:txBody>
          <a:bodyPr>
            <a:normAutofit/>
          </a:bodyPr>
          <a:lstStyle/>
          <a:p>
            <a:r>
              <a:rPr lang="en-US" b="1" dirty="0" smtClean="0">
                <a:latin typeface="+mn-lt"/>
              </a:rPr>
              <a:t>IMPACT: Amendment </a:t>
            </a:r>
            <a:r>
              <a:rPr lang="en-US" b="1" dirty="0">
                <a:latin typeface="+mn-lt"/>
              </a:rPr>
              <a:t>Prevalence</a:t>
            </a:r>
          </a:p>
        </p:txBody>
      </p:sp>
      <p:graphicFrame>
        <p:nvGraphicFramePr>
          <p:cNvPr id="18434" name="Content Placeholder 9"/>
          <p:cNvGraphicFramePr>
            <a:graphicFrameLocks noGrp="1"/>
          </p:cNvGraphicFramePr>
          <p:nvPr>
            <p:ph sz="quarter" idx="11"/>
            <p:extLst>
              <p:ext uri="{D42A27DB-BD31-4B8C-83A1-F6EECF244321}">
                <p14:modId xmlns="" xmlns:p14="http://schemas.microsoft.com/office/powerpoint/2010/main" val="738171810"/>
              </p:ext>
            </p:extLst>
          </p:nvPr>
        </p:nvGraphicFramePr>
        <p:xfrm>
          <a:off x="330200" y="1193800"/>
          <a:ext cx="3835400" cy="4140200"/>
        </p:xfrm>
        <a:graphic>
          <a:graphicData uri="http://schemas.openxmlformats.org/presentationml/2006/ole">
            <p:oleObj spid="_x0000_s22530" name="Chart" r:id="rId3" imgW="3834716" imgH="4139543" progId="Excel.Sheet.8">
              <p:embed/>
            </p:oleObj>
          </a:graphicData>
        </a:graphic>
      </p:graphicFrame>
      <p:sp>
        <p:nvSpPr>
          <p:cNvPr id="18435" name="Slide Number Placeholder 6"/>
          <p:cNvSpPr>
            <a:spLocks noGrp="1"/>
          </p:cNvSpPr>
          <p:nvPr>
            <p:ph type="sldNum" sz="quarter" idx="12"/>
          </p:nvPr>
        </p:nvSpPr>
        <p:spPr>
          <a:xfrm>
            <a:off x="8686800" y="0"/>
            <a:ext cx="457200" cy="4572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fld id="{D3463EF4-DC04-E24D-A7A8-93E53A35D9D8}" type="slidenum">
              <a:rPr lang="en-US" sz="1000">
                <a:solidFill>
                  <a:prstClr val="white"/>
                </a:solidFill>
              </a:rPr>
              <a:pPr eaLnBrk="1" hangingPunct="1"/>
              <a:t>19</a:t>
            </a:fld>
            <a:endParaRPr lang="en-US" sz="1000">
              <a:solidFill>
                <a:prstClr val="white"/>
              </a:solidFill>
            </a:endParaRPr>
          </a:p>
        </p:txBody>
      </p:sp>
      <p:sp>
        <p:nvSpPr>
          <p:cNvPr id="18436" name="TextBox 5"/>
          <p:cNvSpPr txBox="1">
            <a:spLocks noChangeArrowheads="1"/>
          </p:cNvSpPr>
          <p:nvPr/>
        </p:nvSpPr>
        <p:spPr bwMode="auto">
          <a:xfrm>
            <a:off x="152400" y="5715000"/>
            <a:ext cx="52578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r>
              <a:rPr lang="en-US" sz="1600" i="1">
                <a:solidFill>
                  <a:prstClr val="black"/>
                </a:solidFill>
                <a:latin typeface="Times New Roman" charset="0"/>
                <a:cs typeface="Times New Roman" charset="0"/>
              </a:rPr>
              <a:t>Note: All values are means</a:t>
            </a:r>
          </a:p>
          <a:p>
            <a:pPr eaLnBrk="1" hangingPunct="1"/>
            <a:endParaRPr lang="en-US" sz="1600" i="1">
              <a:solidFill>
                <a:prstClr val="white"/>
              </a:solidFill>
              <a:latin typeface="Times New Roman" charset="0"/>
              <a:cs typeface="Times New Roman" charset="0"/>
            </a:endParaRPr>
          </a:p>
        </p:txBody>
      </p:sp>
      <p:sp>
        <p:nvSpPr>
          <p:cNvPr id="18437" name="TextBox 10"/>
          <p:cNvSpPr txBox="1">
            <a:spLocks noChangeArrowheads="1"/>
          </p:cNvSpPr>
          <p:nvPr/>
        </p:nvSpPr>
        <p:spPr bwMode="auto">
          <a:xfrm>
            <a:off x="4343400" y="5638800"/>
            <a:ext cx="354012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r>
              <a:rPr lang="en-US" sz="1200" i="1">
                <a:solidFill>
                  <a:prstClr val="white"/>
                </a:solidFill>
                <a:latin typeface="Times New Roman" charset="0"/>
                <a:cs typeface="Times New Roman" charset="0"/>
              </a:rPr>
              <a:t>*Analysis excludes protocols without any amendments</a:t>
            </a:r>
          </a:p>
          <a:p>
            <a:pPr eaLnBrk="1" hangingPunct="1"/>
            <a:endParaRPr lang="en-US" sz="1200">
              <a:solidFill>
                <a:prstClr val="white"/>
              </a:solidFill>
            </a:endParaRPr>
          </a:p>
        </p:txBody>
      </p:sp>
      <p:graphicFrame>
        <p:nvGraphicFramePr>
          <p:cNvPr id="9" name="Content Placeholder 4"/>
          <p:cNvGraphicFramePr>
            <a:graphicFrameLocks/>
          </p:cNvGraphicFramePr>
          <p:nvPr/>
        </p:nvGraphicFramePr>
        <p:xfrm>
          <a:off x="4648200" y="1524000"/>
          <a:ext cx="4312596" cy="312928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371600"/>
                <a:gridCol w="1524000"/>
                <a:gridCol w="1416996"/>
              </a:tblGrid>
              <a:tr h="1066800">
                <a:tc>
                  <a:txBody>
                    <a:bodyPr/>
                    <a:lstStyle/>
                    <a:p>
                      <a:pPr algn="ctr"/>
                      <a:r>
                        <a:rPr lang="en-US" sz="1600" b="1" dirty="0" smtClean="0">
                          <a:solidFill>
                            <a:srgbClr val="FFFF00"/>
                          </a:solidFill>
                          <a:effectLst>
                            <a:outerShdw blurRad="38100" dist="38100" dir="2700000" algn="tl">
                              <a:srgbClr val="000000">
                                <a:alpha val="43137"/>
                              </a:srgbClr>
                            </a:outerShdw>
                          </a:effectLst>
                          <a:latin typeface="Calibri" pitchFamily="34" charset="0"/>
                          <a:cs typeface="Times New Roman" pitchFamily="18" charset="0"/>
                        </a:rPr>
                        <a:t>Protocol </a:t>
                      </a:r>
                    </a:p>
                    <a:p>
                      <a:pPr algn="ctr"/>
                      <a:r>
                        <a:rPr lang="en-US" sz="1600" b="1" dirty="0" smtClean="0">
                          <a:solidFill>
                            <a:srgbClr val="FFFF00"/>
                          </a:solidFill>
                          <a:effectLst>
                            <a:outerShdw blurRad="38100" dist="38100" dir="2700000" algn="tl">
                              <a:srgbClr val="000000">
                                <a:alpha val="43137"/>
                              </a:srgbClr>
                            </a:outerShdw>
                          </a:effectLst>
                          <a:latin typeface="Calibri" pitchFamily="34" charset="0"/>
                          <a:cs typeface="Times New Roman" pitchFamily="18" charset="0"/>
                        </a:rPr>
                        <a:t>Phase</a:t>
                      </a:r>
                      <a:endParaRPr lang="en-US" sz="1600" b="1" dirty="0">
                        <a:solidFill>
                          <a:srgbClr val="FFFF00"/>
                        </a:solidFill>
                        <a:effectLst>
                          <a:outerShdw blurRad="38100" dist="38100" dir="2700000" algn="tl">
                            <a:srgbClr val="000000">
                              <a:alpha val="43137"/>
                            </a:srgbClr>
                          </a:outerShdw>
                        </a:effectLst>
                        <a:latin typeface="Calibri" pitchFamily="34" charset="0"/>
                        <a:cs typeface="Times New Roman" pitchFamily="18" charset="0"/>
                      </a:endParaRPr>
                    </a:p>
                  </a:txBody>
                  <a:tcPr marL="55717" marR="55717" anchor="b">
                    <a:solidFill>
                      <a:srgbClr val="00B0F0"/>
                    </a:solidFill>
                  </a:tcPr>
                </a:tc>
                <a:tc>
                  <a:txBody>
                    <a:bodyPr/>
                    <a:lstStyle/>
                    <a:p>
                      <a:pPr algn="ctr"/>
                      <a:r>
                        <a:rPr lang="en-US" sz="1600" b="1" dirty="0" smtClean="0">
                          <a:solidFill>
                            <a:srgbClr val="FFFF00"/>
                          </a:solidFill>
                          <a:effectLst>
                            <a:outerShdw blurRad="38100" dist="38100" dir="2700000" algn="tl">
                              <a:srgbClr val="000000">
                                <a:alpha val="43137"/>
                              </a:srgbClr>
                            </a:outerShdw>
                          </a:effectLst>
                          <a:latin typeface="Calibri" pitchFamily="34" charset="0"/>
                          <a:cs typeface="Times New Roman" pitchFamily="18" charset="0"/>
                        </a:rPr>
                        <a:t>Number of</a:t>
                      </a:r>
                    </a:p>
                    <a:p>
                      <a:pPr algn="ctr"/>
                      <a:r>
                        <a:rPr lang="en-US" sz="1600" b="1" dirty="0" smtClean="0">
                          <a:solidFill>
                            <a:srgbClr val="FFFF00"/>
                          </a:solidFill>
                          <a:effectLst>
                            <a:outerShdw blurRad="38100" dist="38100" dir="2700000" algn="tl">
                              <a:srgbClr val="000000">
                                <a:alpha val="43137"/>
                              </a:srgbClr>
                            </a:outerShdw>
                          </a:effectLst>
                          <a:latin typeface="Calibri" pitchFamily="34" charset="0"/>
                          <a:cs typeface="Times New Roman" pitchFamily="18" charset="0"/>
                        </a:rPr>
                        <a:t>Amendments*</a:t>
                      </a:r>
                      <a:endParaRPr lang="en-US" sz="1600" b="1" dirty="0">
                        <a:solidFill>
                          <a:srgbClr val="FFFF00"/>
                        </a:solidFill>
                        <a:effectLst>
                          <a:outerShdw blurRad="38100" dist="38100" dir="2700000" algn="tl">
                            <a:srgbClr val="000000">
                              <a:alpha val="43137"/>
                            </a:srgbClr>
                          </a:outerShdw>
                        </a:effectLst>
                        <a:latin typeface="Calibri" pitchFamily="34" charset="0"/>
                        <a:cs typeface="Times New Roman" pitchFamily="18" charset="0"/>
                      </a:endParaRPr>
                    </a:p>
                  </a:txBody>
                  <a:tcPr marL="55717" marR="55717" anchor="b">
                    <a:solidFill>
                      <a:srgbClr val="00B0F0"/>
                    </a:solidFill>
                  </a:tcPr>
                </a:tc>
                <a:tc>
                  <a:txBody>
                    <a:bodyPr/>
                    <a:lstStyle/>
                    <a:p>
                      <a:pPr algn="ctr"/>
                      <a:r>
                        <a:rPr lang="en-US" sz="1600" b="1" dirty="0" smtClean="0">
                          <a:solidFill>
                            <a:srgbClr val="FFFF00"/>
                          </a:solidFill>
                          <a:effectLst>
                            <a:outerShdw blurRad="38100" dist="38100" dir="2700000" algn="tl">
                              <a:srgbClr val="000000">
                                <a:alpha val="43137"/>
                              </a:srgbClr>
                            </a:outerShdw>
                          </a:effectLst>
                          <a:latin typeface="Calibri" pitchFamily="34" charset="0"/>
                          <a:cs typeface="Times New Roman" pitchFamily="18" charset="0"/>
                        </a:rPr>
                        <a:t>Number of Changes</a:t>
                      </a:r>
                    </a:p>
                    <a:p>
                      <a:pPr algn="ctr"/>
                      <a:r>
                        <a:rPr lang="en-US" sz="1600" b="1" dirty="0" smtClean="0">
                          <a:solidFill>
                            <a:srgbClr val="FFFF00"/>
                          </a:solidFill>
                          <a:effectLst>
                            <a:outerShdw blurRad="38100" dist="38100" dir="2700000" algn="tl">
                              <a:srgbClr val="000000">
                                <a:alpha val="43137"/>
                              </a:srgbClr>
                            </a:outerShdw>
                          </a:effectLst>
                          <a:latin typeface="Calibri" pitchFamily="34" charset="0"/>
                          <a:cs typeface="Times New Roman" pitchFamily="18" charset="0"/>
                        </a:rPr>
                        <a:t>per Amendment</a:t>
                      </a:r>
                      <a:endParaRPr lang="en-US" sz="1600" b="1" dirty="0">
                        <a:solidFill>
                          <a:srgbClr val="FFFF00"/>
                        </a:solidFill>
                        <a:effectLst>
                          <a:outerShdw blurRad="38100" dist="38100" dir="2700000" algn="tl">
                            <a:srgbClr val="000000">
                              <a:alpha val="43137"/>
                            </a:srgbClr>
                          </a:outerShdw>
                        </a:effectLst>
                        <a:latin typeface="Calibri" pitchFamily="34" charset="0"/>
                        <a:cs typeface="Times New Roman" pitchFamily="18" charset="0"/>
                      </a:endParaRPr>
                    </a:p>
                  </a:txBody>
                  <a:tcPr marL="55717" marR="55717" anchor="b">
                    <a:solidFill>
                      <a:srgbClr val="00B0F0"/>
                    </a:solidFill>
                  </a:tcPr>
                </a:tc>
              </a:tr>
              <a:tr h="370840">
                <a:tc>
                  <a:txBody>
                    <a:bodyPr/>
                    <a:lstStyle/>
                    <a:p>
                      <a:pPr marL="119063" lvl="0" indent="0" algn="l" fontAlgn="b"/>
                      <a:r>
                        <a:rPr lang="en-US" sz="1600" b="1" u="none" strike="noStrike" dirty="0">
                          <a:latin typeface="Calibri" pitchFamily="34" charset="0"/>
                          <a:cs typeface="Times New Roman" pitchFamily="18" charset="0"/>
                        </a:rPr>
                        <a:t>Phase I</a:t>
                      </a:r>
                      <a:endParaRPr lang="en-US" sz="1600" b="1" i="0" u="none" strike="noStrike" dirty="0">
                        <a:solidFill>
                          <a:srgbClr val="000000"/>
                        </a:solidFill>
                        <a:latin typeface="Calibri" pitchFamily="34" charset="0"/>
                        <a:cs typeface="Times New Roman" pitchFamily="18" charset="0"/>
                      </a:endParaRPr>
                    </a:p>
                  </a:txBody>
                  <a:tcPr marL="5804" marR="5804" marT="9525" marB="0" anchor="ctr"/>
                </a:tc>
                <a:tc>
                  <a:txBody>
                    <a:bodyPr/>
                    <a:lstStyle/>
                    <a:p>
                      <a:pPr marL="0" marR="0" algn="ctr">
                        <a:lnSpc>
                          <a:spcPct val="115000"/>
                        </a:lnSpc>
                        <a:spcBef>
                          <a:spcPts val="300"/>
                        </a:spcBef>
                        <a:spcAft>
                          <a:spcPts val="300"/>
                        </a:spcAft>
                      </a:pPr>
                      <a:r>
                        <a:rPr lang="en-US" sz="1600" b="1" dirty="0" smtClean="0">
                          <a:solidFill>
                            <a:srgbClr val="000000"/>
                          </a:solidFill>
                          <a:latin typeface="Calibri" pitchFamily="34" charset="0"/>
                          <a:ea typeface="Times New Roman"/>
                          <a:cs typeface="Times New Roman" pitchFamily="18" charset="0"/>
                        </a:rPr>
                        <a:t>2.0</a:t>
                      </a:r>
                      <a:endParaRPr lang="en-US" sz="1600" b="1" dirty="0">
                        <a:latin typeface="Calibri" pitchFamily="34" charset="0"/>
                        <a:ea typeface="Times New Roman"/>
                        <a:cs typeface="Times New Roman" pitchFamily="18" charset="0"/>
                      </a:endParaRPr>
                    </a:p>
                  </a:txBody>
                  <a:tcPr marL="23215" marR="23215" marT="0" marB="0" anchor="ctr"/>
                </a:tc>
                <a:tc>
                  <a:txBody>
                    <a:bodyPr/>
                    <a:lstStyle/>
                    <a:p>
                      <a:pPr marL="0" marR="0" algn="ctr">
                        <a:lnSpc>
                          <a:spcPct val="115000"/>
                        </a:lnSpc>
                        <a:spcBef>
                          <a:spcPts val="300"/>
                        </a:spcBef>
                        <a:spcAft>
                          <a:spcPts val="300"/>
                        </a:spcAft>
                      </a:pPr>
                      <a:r>
                        <a:rPr lang="en-US" sz="1600" b="1" dirty="0" smtClean="0">
                          <a:solidFill>
                            <a:srgbClr val="000000"/>
                          </a:solidFill>
                          <a:latin typeface="Calibri" pitchFamily="34" charset="0"/>
                          <a:ea typeface="Times New Roman"/>
                          <a:cs typeface="Times New Roman" pitchFamily="18" charset="0"/>
                        </a:rPr>
                        <a:t>5.6</a:t>
                      </a:r>
                      <a:endParaRPr lang="en-US" sz="1600" b="1" dirty="0">
                        <a:latin typeface="Calibri" pitchFamily="34" charset="0"/>
                        <a:ea typeface="Times New Roman"/>
                        <a:cs typeface="Times New Roman" pitchFamily="18" charset="0"/>
                      </a:endParaRPr>
                    </a:p>
                  </a:txBody>
                  <a:tcPr marL="23215" marR="23215" marT="0" marB="0" anchor="ctr"/>
                </a:tc>
              </a:tr>
              <a:tr h="370840">
                <a:tc>
                  <a:txBody>
                    <a:bodyPr/>
                    <a:lstStyle/>
                    <a:p>
                      <a:pPr marL="119063" lvl="0" indent="0" algn="l" fontAlgn="b"/>
                      <a:r>
                        <a:rPr lang="en-US" sz="1600" b="1" u="none" strike="noStrike" dirty="0">
                          <a:latin typeface="Calibri" pitchFamily="34" charset="0"/>
                          <a:cs typeface="Times New Roman" pitchFamily="18" charset="0"/>
                        </a:rPr>
                        <a:t>Phase II</a:t>
                      </a:r>
                      <a:endParaRPr lang="en-US" sz="1600" b="1" i="0" u="none" strike="noStrike" dirty="0">
                        <a:solidFill>
                          <a:srgbClr val="000000"/>
                        </a:solidFill>
                        <a:latin typeface="Calibri" pitchFamily="34" charset="0"/>
                        <a:cs typeface="Times New Roman" pitchFamily="18" charset="0"/>
                      </a:endParaRPr>
                    </a:p>
                  </a:txBody>
                  <a:tcPr marL="5804" marR="5804" marT="9525" marB="0" anchor="ctr"/>
                </a:tc>
                <a:tc>
                  <a:txBody>
                    <a:bodyPr/>
                    <a:lstStyle/>
                    <a:p>
                      <a:pPr marL="0" marR="0" algn="ctr">
                        <a:lnSpc>
                          <a:spcPct val="115000"/>
                        </a:lnSpc>
                        <a:spcBef>
                          <a:spcPts val="300"/>
                        </a:spcBef>
                        <a:spcAft>
                          <a:spcPts val="300"/>
                        </a:spcAft>
                      </a:pPr>
                      <a:r>
                        <a:rPr lang="en-US" sz="1600" b="1" dirty="0" smtClean="0">
                          <a:solidFill>
                            <a:srgbClr val="000000"/>
                          </a:solidFill>
                          <a:latin typeface="Calibri" pitchFamily="34" charset="0"/>
                          <a:ea typeface="Times New Roman"/>
                          <a:cs typeface="Times New Roman" pitchFamily="18" charset="0"/>
                        </a:rPr>
                        <a:t>2.6</a:t>
                      </a:r>
                      <a:endParaRPr lang="en-US" sz="1600" b="1" dirty="0">
                        <a:latin typeface="Calibri" pitchFamily="34" charset="0"/>
                        <a:ea typeface="Times New Roman"/>
                        <a:cs typeface="Times New Roman" pitchFamily="18" charset="0"/>
                      </a:endParaRPr>
                    </a:p>
                  </a:txBody>
                  <a:tcPr marL="23215" marR="23215" marT="0" marB="0" anchor="ctr"/>
                </a:tc>
                <a:tc>
                  <a:txBody>
                    <a:bodyPr/>
                    <a:lstStyle/>
                    <a:p>
                      <a:pPr marL="0" marR="0" algn="ctr">
                        <a:lnSpc>
                          <a:spcPct val="115000"/>
                        </a:lnSpc>
                        <a:spcBef>
                          <a:spcPts val="300"/>
                        </a:spcBef>
                        <a:spcAft>
                          <a:spcPts val="300"/>
                        </a:spcAft>
                      </a:pPr>
                      <a:r>
                        <a:rPr lang="en-US" sz="1600" b="1" dirty="0">
                          <a:solidFill>
                            <a:srgbClr val="000000"/>
                          </a:solidFill>
                          <a:latin typeface="Calibri" pitchFamily="34" charset="0"/>
                          <a:ea typeface="Times New Roman"/>
                          <a:cs typeface="Times New Roman" pitchFamily="18" charset="0"/>
                        </a:rPr>
                        <a:t>6.8</a:t>
                      </a:r>
                      <a:endParaRPr lang="en-US" sz="1600" b="1" dirty="0">
                        <a:latin typeface="Calibri" pitchFamily="34" charset="0"/>
                        <a:ea typeface="Times New Roman"/>
                        <a:cs typeface="Times New Roman" pitchFamily="18" charset="0"/>
                      </a:endParaRPr>
                    </a:p>
                  </a:txBody>
                  <a:tcPr marL="23215" marR="23215" marT="0" marB="0" anchor="ctr"/>
                </a:tc>
              </a:tr>
              <a:tr h="370840">
                <a:tc>
                  <a:txBody>
                    <a:bodyPr/>
                    <a:lstStyle/>
                    <a:p>
                      <a:pPr marL="119063" lvl="0" indent="0" algn="l" fontAlgn="b"/>
                      <a:r>
                        <a:rPr lang="en-US" sz="1600" b="1" u="none" strike="noStrike" dirty="0">
                          <a:latin typeface="Calibri" pitchFamily="34" charset="0"/>
                          <a:cs typeface="Times New Roman" pitchFamily="18" charset="0"/>
                        </a:rPr>
                        <a:t>Phase III</a:t>
                      </a:r>
                      <a:endParaRPr lang="en-US" sz="1600" b="1" i="0" u="none" strike="noStrike" dirty="0">
                        <a:solidFill>
                          <a:srgbClr val="000000"/>
                        </a:solidFill>
                        <a:latin typeface="Calibri" pitchFamily="34" charset="0"/>
                        <a:cs typeface="Times New Roman" pitchFamily="18" charset="0"/>
                      </a:endParaRPr>
                    </a:p>
                  </a:txBody>
                  <a:tcPr marL="5804" marR="5804" marT="9525" marB="0" anchor="ctr"/>
                </a:tc>
                <a:tc>
                  <a:txBody>
                    <a:bodyPr/>
                    <a:lstStyle/>
                    <a:p>
                      <a:pPr marL="0" marR="0" algn="ctr">
                        <a:lnSpc>
                          <a:spcPct val="115000"/>
                        </a:lnSpc>
                        <a:spcBef>
                          <a:spcPts val="300"/>
                        </a:spcBef>
                        <a:spcAft>
                          <a:spcPts val="300"/>
                        </a:spcAft>
                      </a:pPr>
                      <a:r>
                        <a:rPr lang="en-US" sz="1600" b="1" dirty="0" smtClean="0">
                          <a:solidFill>
                            <a:srgbClr val="000000"/>
                          </a:solidFill>
                          <a:latin typeface="Calibri" pitchFamily="34" charset="0"/>
                          <a:ea typeface="Times New Roman"/>
                          <a:cs typeface="Times New Roman" pitchFamily="18" charset="0"/>
                        </a:rPr>
                        <a:t>3.6</a:t>
                      </a:r>
                      <a:endParaRPr lang="en-US" sz="1600" b="1" dirty="0">
                        <a:latin typeface="Calibri" pitchFamily="34" charset="0"/>
                        <a:ea typeface="Times New Roman"/>
                        <a:cs typeface="Times New Roman" pitchFamily="18" charset="0"/>
                      </a:endParaRPr>
                    </a:p>
                  </a:txBody>
                  <a:tcPr marL="23215" marR="23215" marT="0" marB="0" anchor="ctr"/>
                </a:tc>
                <a:tc>
                  <a:txBody>
                    <a:bodyPr/>
                    <a:lstStyle/>
                    <a:p>
                      <a:pPr marL="0" marR="0" algn="ctr">
                        <a:lnSpc>
                          <a:spcPct val="115000"/>
                        </a:lnSpc>
                        <a:spcBef>
                          <a:spcPts val="300"/>
                        </a:spcBef>
                        <a:spcAft>
                          <a:spcPts val="300"/>
                        </a:spcAft>
                      </a:pPr>
                      <a:r>
                        <a:rPr lang="en-US" sz="1600" b="1" dirty="0">
                          <a:solidFill>
                            <a:srgbClr val="000000"/>
                          </a:solidFill>
                          <a:latin typeface="Calibri" pitchFamily="34" charset="0"/>
                          <a:ea typeface="Times New Roman"/>
                          <a:cs typeface="Times New Roman" pitchFamily="18" charset="0"/>
                        </a:rPr>
                        <a:t>8.5</a:t>
                      </a:r>
                      <a:endParaRPr lang="en-US" sz="1600" b="1" dirty="0">
                        <a:latin typeface="Calibri" pitchFamily="34" charset="0"/>
                        <a:ea typeface="Times New Roman"/>
                        <a:cs typeface="Times New Roman" pitchFamily="18" charset="0"/>
                      </a:endParaRPr>
                    </a:p>
                  </a:txBody>
                  <a:tcPr marL="23215" marR="23215" marT="0" marB="0" anchor="ctr"/>
                </a:tc>
              </a:tr>
              <a:tr h="370840">
                <a:tc>
                  <a:txBody>
                    <a:bodyPr/>
                    <a:lstStyle/>
                    <a:p>
                      <a:pPr marL="119063" lvl="0" indent="0" algn="l" fontAlgn="b"/>
                      <a:r>
                        <a:rPr lang="en-US" sz="1600" b="1" u="none" strike="noStrike" dirty="0">
                          <a:latin typeface="Calibri" pitchFamily="34" charset="0"/>
                          <a:cs typeface="Times New Roman" pitchFamily="18" charset="0"/>
                        </a:rPr>
                        <a:t>Phase </a:t>
                      </a:r>
                      <a:r>
                        <a:rPr lang="en-US" sz="1600" b="1" u="none" strike="noStrike" dirty="0" err="1">
                          <a:latin typeface="Calibri" pitchFamily="34" charset="0"/>
                          <a:cs typeface="Times New Roman" pitchFamily="18" charset="0"/>
                        </a:rPr>
                        <a:t>IIIb</a:t>
                      </a:r>
                      <a:r>
                        <a:rPr lang="en-US" sz="1600" b="1" u="none" strike="noStrike" dirty="0">
                          <a:latin typeface="Calibri" pitchFamily="34" charset="0"/>
                          <a:cs typeface="Times New Roman" pitchFamily="18" charset="0"/>
                        </a:rPr>
                        <a:t>/IV</a:t>
                      </a:r>
                      <a:endParaRPr lang="en-US" sz="1600" b="1" i="0" u="none" strike="noStrike" dirty="0">
                        <a:solidFill>
                          <a:srgbClr val="000000"/>
                        </a:solidFill>
                        <a:latin typeface="Calibri" pitchFamily="34" charset="0"/>
                        <a:cs typeface="Times New Roman" pitchFamily="18" charset="0"/>
                      </a:endParaRPr>
                    </a:p>
                  </a:txBody>
                  <a:tcPr marL="5804" marR="5804" marT="9525" marB="0" anchor="ctr"/>
                </a:tc>
                <a:tc>
                  <a:txBody>
                    <a:bodyPr/>
                    <a:lstStyle/>
                    <a:p>
                      <a:pPr marL="0" marR="0" algn="ctr">
                        <a:lnSpc>
                          <a:spcPct val="115000"/>
                        </a:lnSpc>
                        <a:spcBef>
                          <a:spcPts val="300"/>
                        </a:spcBef>
                        <a:spcAft>
                          <a:spcPts val="300"/>
                        </a:spcAft>
                      </a:pPr>
                      <a:r>
                        <a:rPr lang="en-US" sz="1600" b="1" dirty="0" smtClean="0">
                          <a:solidFill>
                            <a:srgbClr val="000000"/>
                          </a:solidFill>
                          <a:latin typeface="Calibri" pitchFamily="34" charset="0"/>
                          <a:ea typeface="Times New Roman"/>
                          <a:cs typeface="Times New Roman" pitchFamily="18" charset="0"/>
                        </a:rPr>
                        <a:t>2.3</a:t>
                      </a:r>
                      <a:endParaRPr lang="en-US" sz="1600" b="1" dirty="0">
                        <a:latin typeface="Calibri" pitchFamily="34" charset="0"/>
                        <a:ea typeface="Times New Roman"/>
                        <a:cs typeface="Times New Roman" pitchFamily="18" charset="0"/>
                      </a:endParaRPr>
                    </a:p>
                  </a:txBody>
                  <a:tcPr marL="23215" marR="23215" marT="0" marB="0" anchor="ctr"/>
                </a:tc>
                <a:tc>
                  <a:txBody>
                    <a:bodyPr/>
                    <a:lstStyle/>
                    <a:p>
                      <a:pPr marL="0" marR="0" algn="ctr">
                        <a:lnSpc>
                          <a:spcPct val="115000"/>
                        </a:lnSpc>
                        <a:spcBef>
                          <a:spcPts val="300"/>
                        </a:spcBef>
                        <a:spcAft>
                          <a:spcPts val="300"/>
                        </a:spcAft>
                      </a:pPr>
                      <a:r>
                        <a:rPr lang="en-US" sz="1600" b="1" dirty="0">
                          <a:solidFill>
                            <a:srgbClr val="000000"/>
                          </a:solidFill>
                          <a:latin typeface="Calibri" pitchFamily="34" charset="0"/>
                          <a:ea typeface="Times New Roman"/>
                          <a:cs typeface="Times New Roman" pitchFamily="18" charset="0"/>
                        </a:rPr>
                        <a:t>8.3</a:t>
                      </a:r>
                      <a:endParaRPr lang="en-US" sz="1600" b="1" dirty="0">
                        <a:latin typeface="Calibri" pitchFamily="34" charset="0"/>
                        <a:ea typeface="Times New Roman"/>
                        <a:cs typeface="Times New Roman" pitchFamily="18" charset="0"/>
                      </a:endParaRPr>
                    </a:p>
                  </a:txBody>
                  <a:tcPr marL="23215" marR="23215" marT="0" marB="0" anchor="ctr"/>
                </a:tc>
              </a:tr>
              <a:tr h="579120">
                <a:tc>
                  <a:txBody>
                    <a:bodyPr/>
                    <a:lstStyle/>
                    <a:p>
                      <a:pPr algn="ctr"/>
                      <a:r>
                        <a:rPr lang="en-US" sz="1600" b="1" dirty="0" smtClean="0">
                          <a:latin typeface="Calibri" pitchFamily="34" charset="0"/>
                          <a:cs typeface="Times New Roman" pitchFamily="18" charset="0"/>
                        </a:rPr>
                        <a:t>ALL PROTOCOLS</a:t>
                      </a:r>
                      <a:endParaRPr lang="en-US" sz="1600" b="1" dirty="0">
                        <a:latin typeface="Calibri" pitchFamily="34" charset="0"/>
                        <a:cs typeface="Times New Roman" pitchFamily="18" charset="0"/>
                      </a:endParaRPr>
                    </a:p>
                  </a:txBody>
                  <a:tcPr marL="55717" marR="55717"/>
                </a:tc>
                <a:tc>
                  <a:txBody>
                    <a:bodyPr/>
                    <a:lstStyle/>
                    <a:p>
                      <a:pPr marL="0" marR="0" algn="ctr">
                        <a:lnSpc>
                          <a:spcPct val="115000"/>
                        </a:lnSpc>
                        <a:spcBef>
                          <a:spcPts val="300"/>
                        </a:spcBef>
                        <a:spcAft>
                          <a:spcPts val="300"/>
                        </a:spcAft>
                      </a:pPr>
                      <a:r>
                        <a:rPr lang="en-US" sz="1600" b="1" i="0" dirty="0" smtClean="0">
                          <a:solidFill>
                            <a:srgbClr val="000000"/>
                          </a:solidFill>
                          <a:latin typeface="Calibri" pitchFamily="34" charset="0"/>
                          <a:ea typeface="Times New Roman"/>
                          <a:cs typeface="Times New Roman" pitchFamily="18" charset="0"/>
                        </a:rPr>
                        <a:t>2.4</a:t>
                      </a:r>
                      <a:endParaRPr lang="en-US" sz="1600" b="1" i="0" dirty="0">
                        <a:latin typeface="Calibri" pitchFamily="34" charset="0"/>
                        <a:ea typeface="Times New Roman"/>
                        <a:cs typeface="Times New Roman" pitchFamily="18" charset="0"/>
                      </a:endParaRPr>
                    </a:p>
                  </a:txBody>
                  <a:tcPr marL="23215" marR="23215" marT="0" marB="0" anchor="ctr"/>
                </a:tc>
                <a:tc>
                  <a:txBody>
                    <a:bodyPr/>
                    <a:lstStyle/>
                    <a:p>
                      <a:pPr marL="0" marR="0" algn="ctr">
                        <a:lnSpc>
                          <a:spcPct val="115000"/>
                        </a:lnSpc>
                        <a:spcBef>
                          <a:spcPts val="300"/>
                        </a:spcBef>
                        <a:spcAft>
                          <a:spcPts val="300"/>
                        </a:spcAft>
                      </a:pPr>
                      <a:r>
                        <a:rPr lang="en-US" sz="1600" b="1" i="0" dirty="0">
                          <a:solidFill>
                            <a:srgbClr val="000000"/>
                          </a:solidFill>
                          <a:latin typeface="Calibri" pitchFamily="34" charset="0"/>
                          <a:ea typeface="Times New Roman"/>
                          <a:cs typeface="Times New Roman" pitchFamily="18" charset="0"/>
                        </a:rPr>
                        <a:t>6.9</a:t>
                      </a:r>
                      <a:endParaRPr lang="en-US" sz="1600" b="1" i="0" dirty="0">
                        <a:latin typeface="Calibri" pitchFamily="34" charset="0"/>
                        <a:ea typeface="Times New Roman"/>
                        <a:cs typeface="Times New Roman" pitchFamily="18" charset="0"/>
                      </a:endParaRPr>
                    </a:p>
                  </a:txBody>
                  <a:tcPr marL="23215" marR="23215" marT="0" marB="0" anchor="ctr"/>
                </a:tc>
              </a:tr>
            </a:tbl>
          </a:graphicData>
        </a:graphic>
      </p:graphicFrame>
      <p:sp>
        <p:nvSpPr>
          <p:cNvPr id="2" name="TextBox 1"/>
          <p:cNvSpPr txBox="1"/>
          <p:nvPr/>
        </p:nvSpPr>
        <p:spPr>
          <a:xfrm>
            <a:off x="2133600" y="4953000"/>
            <a:ext cx="6917278" cy="707886"/>
          </a:xfrm>
          <a:prstGeom prst="rect">
            <a:avLst/>
          </a:prstGeom>
          <a:solidFill>
            <a:srgbClr val="FFFF00"/>
          </a:solidFill>
        </p:spPr>
        <p:style>
          <a:lnRef idx="0">
            <a:schemeClr val="accent6"/>
          </a:lnRef>
          <a:fillRef idx="3">
            <a:schemeClr val="accent6"/>
          </a:fillRef>
          <a:effectRef idx="3">
            <a:schemeClr val="accent6"/>
          </a:effectRef>
          <a:fontRef idx="minor">
            <a:schemeClr val="lt1"/>
          </a:fontRef>
        </p:style>
        <p:txBody>
          <a:bodyPr wrap="none" rtlCol="0">
            <a:spAutoFit/>
          </a:bodyPr>
          <a:lstStyle/>
          <a:p>
            <a:pPr marL="342900" indent="-342900">
              <a:buFont typeface="Arial"/>
              <a:buChar char="•"/>
            </a:pPr>
            <a:r>
              <a:rPr lang="en-US" sz="2000" b="1" dirty="0">
                <a:solidFill>
                  <a:srgbClr val="FF0000"/>
                </a:solidFill>
              </a:rPr>
              <a:t>46% of all amendments occur BEFORE first patient first </a:t>
            </a:r>
            <a:r>
              <a:rPr lang="en-US" sz="2000" b="1" dirty="0" smtClean="0">
                <a:solidFill>
                  <a:srgbClr val="FF0000"/>
                </a:solidFill>
              </a:rPr>
              <a:t>dose</a:t>
            </a:r>
          </a:p>
          <a:p>
            <a:pPr marL="342900" indent="-342900">
              <a:buFont typeface="Arial"/>
              <a:buChar char="•"/>
            </a:pPr>
            <a:r>
              <a:rPr lang="en-US" sz="2000" b="1" dirty="0" smtClean="0">
                <a:solidFill>
                  <a:srgbClr val="FF0000"/>
                </a:solidFill>
              </a:rPr>
              <a:t>37% of all amendments are considered ‘avoidable’</a:t>
            </a:r>
            <a:endParaRPr lang="en-US" sz="2000" b="1" dirty="0">
              <a:solidFill>
                <a:srgbClr val="FF0000"/>
              </a:solidFill>
            </a:endParaRPr>
          </a:p>
        </p:txBody>
      </p:sp>
      <p:sp>
        <p:nvSpPr>
          <p:cNvPr id="10" name="Rectangle 5"/>
          <p:cNvSpPr>
            <a:spLocks noChangeArrowheads="1"/>
          </p:cNvSpPr>
          <p:nvPr/>
        </p:nvSpPr>
        <p:spPr bwMode="auto">
          <a:xfrm>
            <a:off x="381000" y="6400800"/>
            <a:ext cx="83312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1000" b="1" i="1" dirty="0">
                <a:solidFill>
                  <a:prstClr val="black"/>
                </a:solidFill>
                <a:latin typeface="Times New Roman" charset="0"/>
              </a:rPr>
              <a:t>Source: Tufts CSDD, 2012 </a:t>
            </a:r>
          </a:p>
        </p:txBody>
      </p:sp>
    </p:spTree>
    <p:extLst>
      <p:ext uri="{BB962C8B-B14F-4D97-AF65-F5344CB8AC3E}">
        <p14:creationId xmlns="" xmlns:p14="http://schemas.microsoft.com/office/powerpoint/2010/main" val="88858679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 Patient Costs – USD ($)</a:t>
            </a:r>
            <a:endParaRPr lang="en-GB" dirty="0"/>
          </a:p>
        </p:txBody>
      </p:sp>
      <p:graphicFrame>
        <p:nvGraphicFramePr>
          <p:cNvPr id="3" name="Content Placeholder 5"/>
          <p:cNvGraphicFramePr>
            <a:graphicFrameLocks/>
          </p:cNvGraphicFramePr>
          <p:nvPr/>
        </p:nvGraphicFramePr>
        <p:xfrm>
          <a:off x="457200" y="1373188"/>
          <a:ext cx="8229600" cy="426333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3971500" y="5800299"/>
            <a:ext cx="4121622" cy="215444"/>
          </a:xfrm>
          <a:prstGeom prst="rect">
            <a:avLst/>
          </a:prstGeom>
          <a:noFill/>
        </p:spPr>
        <p:txBody>
          <a:bodyPr wrap="square" rtlCol="0">
            <a:spAutoFit/>
          </a:bodyPr>
          <a:lstStyle/>
          <a:p>
            <a:r>
              <a:rPr lang="en-GB" sz="800" dirty="0" err="1" smtClean="0"/>
              <a:t>Pharmalot</a:t>
            </a:r>
            <a:r>
              <a:rPr lang="en-GB" sz="800" dirty="0" smtClean="0"/>
              <a:t>, reporting data from Cutting Edge Informatics, 26 Jul 2011</a:t>
            </a:r>
            <a:endParaRPr lang="en-GB" sz="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152400"/>
            <a:ext cx="8382000" cy="1143000"/>
          </a:xfrm>
        </p:spPr>
        <p:txBody>
          <a:bodyPr>
            <a:noAutofit/>
          </a:bodyPr>
          <a:lstStyle/>
          <a:p>
            <a:r>
              <a:rPr lang="en-US" dirty="0">
                <a:latin typeface="+mn-lt"/>
              </a:rPr>
              <a:t/>
            </a:r>
            <a:br>
              <a:rPr lang="en-US" dirty="0">
                <a:latin typeface="+mn-lt"/>
              </a:rPr>
            </a:br>
            <a:r>
              <a:rPr lang="en-US" dirty="0" smtClean="0">
                <a:latin typeface="+mn-lt"/>
              </a:rPr>
              <a:t>IMPACT: Extraneous Protocol Data</a:t>
            </a:r>
            <a:r>
              <a:rPr lang="en-US" dirty="0">
                <a:latin typeface="+mn-lt"/>
              </a:rPr>
              <a:t/>
            </a:r>
            <a:br>
              <a:rPr lang="en-US" dirty="0">
                <a:latin typeface="+mn-lt"/>
              </a:rPr>
            </a:br>
            <a:endParaRPr lang="en-US" dirty="0">
              <a:latin typeface="+mn-lt"/>
            </a:endParaRPr>
          </a:p>
        </p:txBody>
      </p:sp>
      <p:sp>
        <p:nvSpPr>
          <p:cNvPr id="22530" name="Content Placeholder 2"/>
          <p:cNvSpPr>
            <a:spLocks noGrp="1"/>
          </p:cNvSpPr>
          <p:nvPr>
            <p:ph idx="1"/>
          </p:nvPr>
        </p:nvSpPr>
        <p:spPr>
          <a:xfrm>
            <a:off x="457200" y="1493838"/>
            <a:ext cx="8229600" cy="4525962"/>
          </a:xfrm>
        </p:spPr>
        <p:txBody>
          <a:bodyPr/>
          <a:lstStyle/>
          <a:p>
            <a:r>
              <a:rPr lang="en-US" sz="2000" b="1" dirty="0">
                <a:latin typeface="Arial" charset="0"/>
              </a:rPr>
              <a:t>Two  primary areas of </a:t>
            </a:r>
            <a:r>
              <a:rPr lang="ja-JP" altLang="en-US" sz="2000" b="1" dirty="0">
                <a:latin typeface="Arial" charset="0"/>
              </a:rPr>
              <a:t>‘</a:t>
            </a:r>
            <a:r>
              <a:rPr lang="en-US" altLang="ja-JP" sz="2000" b="1" dirty="0">
                <a:latin typeface="Arial" charset="0"/>
              </a:rPr>
              <a:t>protocol waste</a:t>
            </a:r>
            <a:r>
              <a:rPr lang="ja-JP" altLang="en-US" sz="2000" b="1" dirty="0">
                <a:latin typeface="Arial" charset="0"/>
              </a:rPr>
              <a:t>’</a:t>
            </a:r>
            <a:r>
              <a:rPr lang="en-US" altLang="ja-JP" sz="2000" b="1" dirty="0">
                <a:latin typeface="Arial" charset="0"/>
              </a:rPr>
              <a:t> – (1) </a:t>
            </a:r>
            <a:r>
              <a:rPr lang="en-US" altLang="ja-JP" sz="2000" b="1" dirty="0" smtClean="0">
                <a:latin typeface="Arial" charset="0"/>
              </a:rPr>
              <a:t>Essential procedures performed excessively (</a:t>
            </a:r>
            <a:r>
              <a:rPr lang="en-US" altLang="ja-JP" sz="2000" b="1" dirty="0">
                <a:latin typeface="Arial" charset="0"/>
              </a:rPr>
              <a:t>2) </a:t>
            </a:r>
            <a:r>
              <a:rPr lang="en-US" altLang="ja-JP" sz="2000" b="1" dirty="0" smtClean="0">
                <a:latin typeface="Arial" charset="0"/>
              </a:rPr>
              <a:t>Extraneous and unused </a:t>
            </a:r>
            <a:r>
              <a:rPr lang="en-US" altLang="ja-JP" sz="2000" b="1" dirty="0">
                <a:latin typeface="Arial" charset="0"/>
              </a:rPr>
              <a:t>procedures</a:t>
            </a:r>
          </a:p>
          <a:p>
            <a:endParaRPr lang="en-US" sz="2000" b="1" dirty="0">
              <a:latin typeface="Arial" charset="0"/>
            </a:endParaRPr>
          </a:p>
          <a:p>
            <a:r>
              <a:rPr lang="en-US" sz="2000" b="1" dirty="0">
                <a:latin typeface="Arial" charset="0"/>
              </a:rPr>
              <a:t>New 2012 Tufts CSDD study among 15 participating pharmaceutical and biotechnology companies to assess cost of </a:t>
            </a:r>
            <a:r>
              <a:rPr lang="ja-JP" altLang="en-US" sz="2000" b="1" dirty="0">
                <a:latin typeface="Arial" charset="0"/>
              </a:rPr>
              <a:t>‘</a:t>
            </a:r>
            <a:r>
              <a:rPr lang="en-US" altLang="ja-JP" sz="2000" b="1" dirty="0">
                <a:latin typeface="Arial" charset="0"/>
              </a:rPr>
              <a:t>non-core</a:t>
            </a:r>
            <a:r>
              <a:rPr lang="ja-JP" altLang="en-US" sz="2000" b="1" dirty="0">
                <a:latin typeface="Arial" charset="0"/>
              </a:rPr>
              <a:t>’</a:t>
            </a:r>
            <a:r>
              <a:rPr lang="en-US" altLang="ja-JP" sz="2000" b="1" dirty="0">
                <a:latin typeface="Arial" charset="0"/>
              </a:rPr>
              <a:t> procedures</a:t>
            </a:r>
          </a:p>
          <a:p>
            <a:pPr lvl="1"/>
            <a:r>
              <a:rPr lang="en-US" sz="2000" b="1" dirty="0">
                <a:latin typeface="Arial" charset="0"/>
              </a:rPr>
              <a:t>Study sponsored by </a:t>
            </a:r>
            <a:r>
              <a:rPr lang="en-US" sz="2000" b="1" dirty="0" err="1">
                <a:latin typeface="Arial" charset="0"/>
              </a:rPr>
              <a:t>Medidata</a:t>
            </a:r>
            <a:r>
              <a:rPr lang="en-US" sz="2000" b="1" dirty="0">
                <a:latin typeface="Arial" charset="0"/>
              </a:rPr>
              <a:t> Solutions</a:t>
            </a:r>
          </a:p>
          <a:p>
            <a:endParaRPr lang="en-US" sz="2000" b="1" dirty="0">
              <a:latin typeface="Arial" charset="0"/>
            </a:endParaRPr>
          </a:p>
          <a:p>
            <a:pPr lvl="1">
              <a:buSzPct val="90000"/>
              <a:buFont typeface="Arial" charset="0"/>
              <a:buChar char="•"/>
            </a:pPr>
            <a:r>
              <a:rPr lang="en-US" sz="2000" b="1" dirty="0">
                <a:latin typeface="Arial" charset="0"/>
                <a:cs typeface="Times New Roman" charset="0"/>
              </a:rPr>
              <a:t>N = 117 PII/III protocols; N= </a:t>
            </a:r>
            <a:r>
              <a:rPr lang="en-US" sz="2000" b="1" dirty="0">
                <a:latin typeface="Arial" charset="0"/>
              </a:rPr>
              <a:t>22,143 procedures analyzed</a:t>
            </a:r>
            <a:r>
              <a:rPr lang="en-US" sz="2000" b="1" dirty="0" smtClean="0">
                <a:latin typeface="Arial" charset="0"/>
              </a:rPr>
              <a:t>; cost </a:t>
            </a:r>
            <a:r>
              <a:rPr lang="en-US" sz="2000" b="1" dirty="0">
                <a:latin typeface="Arial" charset="0"/>
              </a:rPr>
              <a:t>data </a:t>
            </a:r>
            <a:r>
              <a:rPr lang="en-US" sz="2000" b="1" dirty="0" smtClean="0">
                <a:latin typeface="Arial" charset="0"/>
              </a:rPr>
              <a:t>N=16,607 </a:t>
            </a:r>
            <a:r>
              <a:rPr lang="en-US" sz="2000" b="1" dirty="0">
                <a:latin typeface="Arial" charset="0"/>
              </a:rPr>
              <a:t>procedures</a:t>
            </a:r>
          </a:p>
          <a:p>
            <a:pPr marL="746125" lvl="2" indent="-342900">
              <a:buSzPct val="90000"/>
            </a:pPr>
            <a:r>
              <a:rPr lang="en-US" sz="2000" b="1" dirty="0">
                <a:latin typeface="Arial" charset="0"/>
                <a:cs typeface="Times New Roman" charset="0"/>
              </a:rPr>
              <a:t>Global, multiple therapeutic areas, No pediatric, devices, orphan diseases and No extensions</a:t>
            </a:r>
          </a:p>
          <a:p>
            <a:endParaRPr lang="en-US" sz="2000" b="1" dirty="0">
              <a:latin typeface="Arial" charset="0"/>
            </a:endParaRPr>
          </a:p>
          <a:p>
            <a:endParaRPr lang="en-US" sz="2000" b="1" dirty="0">
              <a:latin typeface="Arial" charset="0"/>
            </a:endParaRPr>
          </a:p>
          <a:p>
            <a:endParaRPr lang="en-US" sz="2000" b="1" dirty="0">
              <a:latin typeface="Arial" charset="0"/>
            </a:endParaRPr>
          </a:p>
          <a:p>
            <a:endParaRPr lang="en-US" sz="2000" b="1" dirty="0">
              <a:latin typeface="Arial" charset="0"/>
            </a:endParaRPr>
          </a:p>
        </p:txBody>
      </p:sp>
      <p:sp>
        <p:nvSpPr>
          <p:cNvPr id="22531" name="Slide Number Placeholder 3"/>
          <p:cNvSpPr>
            <a:spLocks noGrp="1"/>
          </p:cNvSpPr>
          <p:nvPr>
            <p:ph type="sldNum" sz="quarter" idx="4294967295"/>
          </p:nvPr>
        </p:nvSpPr>
        <p:spPr>
          <a:xfrm>
            <a:off x="8763000" y="6553200"/>
            <a:ext cx="371475" cy="28892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fld id="{D1360121-9BAF-074F-9FF1-EB093A6A6A6B}" type="slidenum">
              <a:rPr lang="en-US" sz="1000">
                <a:solidFill>
                  <a:prstClr val="white"/>
                </a:solidFill>
              </a:rPr>
              <a:pPr eaLnBrk="1" hangingPunct="1"/>
              <a:t>20</a:t>
            </a:fld>
            <a:endParaRPr lang="en-US" sz="1000">
              <a:solidFill>
                <a:prstClr val="white"/>
              </a:solidFill>
            </a:endParaRPr>
          </a:p>
        </p:txBody>
      </p:sp>
    </p:spTree>
    <p:extLst>
      <p:ext uri="{BB962C8B-B14F-4D97-AF65-F5344CB8AC3E}">
        <p14:creationId xmlns="" xmlns:p14="http://schemas.microsoft.com/office/powerpoint/2010/main" val="26117663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525" y="131763"/>
            <a:ext cx="8616950" cy="1147762"/>
          </a:xfrm>
        </p:spPr>
        <p:txBody>
          <a:bodyPr/>
          <a:lstStyle/>
          <a:p>
            <a:pPr>
              <a:defRPr/>
            </a:pPr>
            <a:r>
              <a:rPr lang="en-US" dirty="0" smtClean="0">
                <a:ea typeface="+mj-ea"/>
                <a:cs typeface="+mj-cs"/>
              </a:rPr>
              <a:t>Procedure Classifications</a:t>
            </a:r>
            <a:endParaRPr lang="en-US" dirty="0">
              <a:ea typeface="+mj-ea"/>
              <a:cs typeface="+mj-cs"/>
            </a:endParaRPr>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973046318"/>
              </p:ext>
            </p:extLst>
          </p:nvPr>
        </p:nvGraphicFramePr>
        <p:xfrm>
          <a:off x="457200" y="1374575"/>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97680216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525" y="131763"/>
            <a:ext cx="8616950" cy="1147762"/>
          </a:xfrm>
        </p:spPr>
        <p:txBody>
          <a:bodyPr>
            <a:normAutofit fontScale="90000"/>
          </a:bodyPr>
          <a:lstStyle/>
          <a:p>
            <a:pPr>
              <a:defRPr/>
            </a:pPr>
            <a:r>
              <a:rPr lang="en-US" dirty="0" smtClean="0">
                <a:ea typeface="+mj-ea"/>
                <a:cs typeface="+mj-cs"/>
              </a:rPr>
              <a:t>One-</a:t>
            </a:r>
            <a:r>
              <a:rPr lang="en-US" dirty="0" smtClean="0"/>
              <a:t>out-of-Four </a:t>
            </a:r>
            <a:r>
              <a:rPr lang="en-US" dirty="0" smtClean="0">
                <a:ea typeface="+mj-ea"/>
                <a:cs typeface="+mj-cs"/>
              </a:rPr>
              <a:t>Phase II/III Protocol Procedures are ‘Non-Core’</a:t>
            </a:r>
            <a:endParaRPr lang="en-US" sz="2000" dirty="0">
              <a:solidFill>
                <a:srgbClr val="FF0000"/>
              </a:solidFill>
              <a:ea typeface="+mj-ea"/>
              <a:cs typeface="+mj-cs"/>
            </a:endParaRPr>
          </a:p>
        </p:txBody>
      </p:sp>
      <p:sp>
        <p:nvSpPr>
          <p:cNvPr id="26626" name="Slide Number Placeholder 3"/>
          <p:cNvSpPr>
            <a:spLocks noGrp="1"/>
          </p:cNvSpPr>
          <p:nvPr>
            <p:ph type="sldNum" sz="quarter" idx="4294967295"/>
          </p:nvPr>
        </p:nvSpPr>
        <p:spPr>
          <a:xfrm>
            <a:off x="8763000" y="6553200"/>
            <a:ext cx="371475" cy="28892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fld id="{76A1505E-3D7C-2A4B-90B3-7EBC69632835}" type="slidenum">
              <a:rPr lang="en-US" sz="1000">
                <a:solidFill>
                  <a:srgbClr val="8B8E95"/>
                </a:solidFill>
              </a:rPr>
              <a:pPr eaLnBrk="1" hangingPunct="1"/>
              <a:t>22</a:t>
            </a:fld>
            <a:endParaRPr lang="en-US" sz="1000">
              <a:solidFill>
                <a:srgbClr val="8B8E95"/>
              </a:solidFill>
            </a:endParaRPr>
          </a:p>
        </p:txBody>
      </p:sp>
      <p:graphicFrame>
        <p:nvGraphicFramePr>
          <p:cNvPr id="4" name="Content Placeholder 6"/>
          <p:cNvGraphicFramePr>
            <a:graphicFrameLocks noGrp="1"/>
          </p:cNvGraphicFramePr>
          <p:nvPr>
            <p:ph idx="1"/>
            <p:extLst>
              <p:ext uri="{D42A27DB-BD31-4B8C-83A1-F6EECF244321}">
                <p14:modId xmlns="" xmlns:p14="http://schemas.microsoft.com/office/powerpoint/2010/main" val="2507637791"/>
              </p:ext>
            </p:extLst>
          </p:nvPr>
        </p:nvGraphicFramePr>
        <p:xfrm>
          <a:off x="457200" y="1600200"/>
          <a:ext cx="80010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5"/>
          <p:cNvSpPr>
            <a:spLocks noChangeArrowheads="1"/>
          </p:cNvSpPr>
          <p:nvPr/>
        </p:nvSpPr>
        <p:spPr bwMode="auto">
          <a:xfrm>
            <a:off x="381000" y="6400800"/>
            <a:ext cx="83312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1000" b="1" i="1" dirty="0">
                <a:solidFill>
                  <a:prstClr val="black"/>
                </a:solidFill>
                <a:latin typeface="Times New Roman" charset="0"/>
              </a:rPr>
              <a:t>Source: Tufts CSDD, 2012 </a:t>
            </a:r>
          </a:p>
        </p:txBody>
      </p:sp>
    </p:spTree>
    <p:extLst>
      <p:ext uri="{BB962C8B-B14F-4D97-AF65-F5344CB8AC3E}">
        <p14:creationId xmlns="" xmlns:p14="http://schemas.microsoft.com/office/powerpoint/2010/main" val="317094787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525" y="131763"/>
            <a:ext cx="8616950" cy="1147762"/>
          </a:xfrm>
        </p:spPr>
        <p:txBody>
          <a:bodyPr>
            <a:normAutofit fontScale="90000"/>
          </a:bodyPr>
          <a:lstStyle/>
          <a:p>
            <a:pPr>
              <a:defRPr/>
            </a:pPr>
            <a:r>
              <a:rPr lang="en-US" dirty="0" smtClean="0">
                <a:ea typeface="+mj-ea"/>
                <a:cs typeface="+mj-cs"/>
              </a:rPr>
              <a:t>$1 Million in Direct Procedure Costs per Protocol is</a:t>
            </a:r>
            <a:r>
              <a:rPr lang="en-US" dirty="0"/>
              <a:t> </a:t>
            </a:r>
            <a:r>
              <a:rPr lang="en-US" dirty="0" smtClean="0"/>
              <a:t>P</a:t>
            </a:r>
            <a:r>
              <a:rPr lang="en-US" dirty="0" smtClean="0">
                <a:ea typeface="+mj-ea"/>
                <a:cs typeface="+mj-cs"/>
              </a:rPr>
              <a:t>aying for Non-Core Activity</a:t>
            </a:r>
            <a:endParaRPr lang="en-US" dirty="0">
              <a:ea typeface="+mj-ea"/>
              <a:cs typeface="+mj-cs"/>
            </a:endParaRPr>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2266001177"/>
              </p:ext>
            </p:extLst>
          </p:nvPr>
        </p:nvGraphicFramePr>
        <p:xfrm>
          <a:off x="457200" y="1600200"/>
          <a:ext cx="8230375" cy="3078480"/>
        </p:xfrm>
        <a:graphic>
          <a:graphicData uri="http://schemas.openxmlformats.org/drawingml/2006/table">
            <a:tbl>
              <a:tblPr firstRow="1" bandRow="1">
                <a:tableStyleId>{775DCB02-9BB8-47FD-8907-85C794F793BA}</a:tableStyleId>
              </a:tblPr>
              <a:tblGrid>
                <a:gridCol w="1893590"/>
                <a:gridCol w="2272307"/>
                <a:gridCol w="2019829"/>
                <a:gridCol w="2044649"/>
              </a:tblGrid>
              <a:tr h="370840">
                <a:tc>
                  <a:txBody>
                    <a:bodyPr/>
                    <a:lstStyle/>
                    <a:p>
                      <a:endParaRPr lang="en-US" b="1" dirty="0"/>
                    </a:p>
                  </a:txBody>
                  <a:tcPr marL="143829" marR="143829"/>
                </a:tc>
                <a:tc>
                  <a:txBody>
                    <a:bodyPr/>
                    <a:lstStyle/>
                    <a:p>
                      <a:pPr algn="ctr"/>
                      <a:r>
                        <a:rPr lang="en-US" sz="2000" b="1" dirty="0" smtClean="0">
                          <a:solidFill>
                            <a:srgbClr val="000090"/>
                          </a:solidFill>
                        </a:rPr>
                        <a:t>Overall</a:t>
                      </a:r>
                    </a:p>
                    <a:p>
                      <a:pPr algn="ctr"/>
                      <a:r>
                        <a:rPr lang="en-US" sz="2000" b="1" dirty="0" smtClean="0">
                          <a:solidFill>
                            <a:srgbClr val="000090"/>
                          </a:solidFill>
                        </a:rPr>
                        <a:t>$000</a:t>
                      </a:r>
                      <a:endParaRPr lang="en-US" sz="2000" b="1" dirty="0">
                        <a:solidFill>
                          <a:srgbClr val="000090"/>
                        </a:solidFill>
                      </a:endParaRPr>
                    </a:p>
                  </a:txBody>
                  <a:tcPr marL="143829" marR="143829"/>
                </a:tc>
                <a:tc>
                  <a:txBody>
                    <a:bodyPr/>
                    <a:lstStyle/>
                    <a:p>
                      <a:pPr algn="ctr"/>
                      <a:r>
                        <a:rPr lang="en-US" sz="2000" b="1" dirty="0" smtClean="0">
                          <a:solidFill>
                            <a:srgbClr val="000090"/>
                          </a:solidFill>
                        </a:rPr>
                        <a:t>Phase II</a:t>
                      </a:r>
                    </a:p>
                    <a:p>
                      <a:pPr algn="ctr"/>
                      <a:r>
                        <a:rPr lang="en-US" sz="2000" b="1" dirty="0" smtClean="0">
                          <a:solidFill>
                            <a:srgbClr val="000090"/>
                          </a:solidFill>
                        </a:rPr>
                        <a:t>$000</a:t>
                      </a:r>
                      <a:endParaRPr lang="en-US" sz="2000" b="1" dirty="0">
                        <a:solidFill>
                          <a:srgbClr val="000090"/>
                        </a:solidFill>
                      </a:endParaRPr>
                    </a:p>
                  </a:txBody>
                  <a:tcPr marL="143829" marR="143829"/>
                </a:tc>
                <a:tc>
                  <a:txBody>
                    <a:bodyPr/>
                    <a:lstStyle/>
                    <a:p>
                      <a:pPr algn="ctr"/>
                      <a:r>
                        <a:rPr lang="en-US" sz="2000" b="1" dirty="0" smtClean="0">
                          <a:solidFill>
                            <a:srgbClr val="000090"/>
                          </a:solidFill>
                        </a:rPr>
                        <a:t>Phase III</a:t>
                      </a:r>
                    </a:p>
                    <a:p>
                      <a:pPr algn="ctr"/>
                      <a:r>
                        <a:rPr lang="en-US" sz="2000" b="1" dirty="0" smtClean="0">
                          <a:solidFill>
                            <a:srgbClr val="000090"/>
                          </a:solidFill>
                        </a:rPr>
                        <a:t>$000</a:t>
                      </a:r>
                      <a:endParaRPr lang="en-US" sz="2000" b="1" dirty="0">
                        <a:solidFill>
                          <a:srgbClr val="000090"/>
                        </a:solidFill>
                      </a:endParaRPr>
                    </a:p>
                  </a:txBody>
                  <a:tcPr marL="143829" marR="143829"/>
                </a:tc>
              </a:tr>
              <a:tr h="370840">
                <a:tc>
                  <a:txBody>
                    <a:bodyPr/>
                    <a:lstStyle/>
                    <a:p>
                      <a:r>
                        <a:rPr lang="en-US" sz="2000" b="1" dirty="0" smtClean="0"/>
                        <a:t>All</a:t>
                      </a:r>
                    </a:p>
                  </a:txBody>
                  <a:tcPr marL="143829" marR="143829"/>
                </a:tc>
                <a:tc>
                  <a:txBody>
                    <a:bodyPr/>
                    <a:lstStyle/>
                    <a:p>
                      <a:pPr algn="r"/>
                      <a:r>
                        <a:rPr lang="en-US" sz="2000" b="1" dirty="0" smtClean="0"/>
                        <a:t>$6,001</a:t>
                      </a:r>
                      <a:endParaRPr lang="en-US" sz="2000" b="1" dirty="0"/>
                    </a:p>
                  </a:txBody>
                  <a:tcPr marL="143829" marR="143829" anchor="ctr"/>
                </a:tc>
                <a:tc>
                  <a:txBody>
                    <a:bodyPr/>
                    <a:lstStyle/>
                    <a:p>
                      <a:pPr algn="r"/>
                      <a:r>
                        <a:rPr lang="en-US" sz="2000" b="1" dirty="0" smtClean="0"/>
                        <a:t>$2,068</a:t>
                      </a:r>
                      <a:endParaRPr lang="en-US" sz="2000" b="1" dirty="0"/>
                    </a:p>
                  </a:txBody>
                  <a:tcPr marL="143829" marR="143829" anchor="ctr"/>
                </a:tc>
                <a:tc>
                  <a:txBody>
                    <a:bodyPr/>
                    <a:lstStyle/>
                    <a:p>
                      <a:pPr algn="r"/>
                      <a:r>
                        <a:rPr lang="en-US" sz="2000" b="1" dirty="0" smtClean="0"/>
                        <a:t>$9,174</a:t>
                      </a:r>
                      <a:endParaRPr lang="en-US" sz="2000" b="1" dirty="0"/>
                    </a:p>
                  </a:txBody>
                  <a:tcPr marL="143829" marR="143829" anchor="ctr"/>
                </a:tc>
              </a:tr>
              <a:tr h="370840">
                <a:tc>
                  <a:txBody>
                    <a:bodyPr/>
                    <a:lstStyle/>
                    <a:p>
                      <a:endParaRPr lang="en-US" sz="2000" b="1" dirty="0"/>
                    </a:p>
                  </a:txBody>
                  <a:tcPr marL="143829" marR="143829"/>
                </a:tc>
                <a:tc>
                  <a:txBody>
                    <a:bodyPr/>
                    <a:lstStyle/>
                    <a:p>
                      <a:pPr algn="r"/>
                      <a:endParaRPr lang="en-US" sz="2000" b="1" dirty="0"/>
                    </a:p>
                  </a:txBody>
                  <a:tcPr marL="143829" marR="143829" anchor="ctr"/>
                </a:tc>
                <a:tc>
                  <a:txBody>
                    <a:bodyPr/>
                    <a:lstStyle/>
                    <a:p>
                      <a:pPr algn="r"/>
                      <a:endParaRPr lang="en-US" sz="2000" b="1" dirty="0"/>
                    </a:p>
                  </a:txBody>
                  <a:tcPr marL="143829" marR="143829" anchor="ctr"/>
                </a:tc>
                <a:tc>
                  <a:txBody>
                    <a:bodyPr/>
                    <a:lstStyle/>
                    <a:p>
                      <a:pPr algn="r"/>
                      <a:endParaRPr lang="en-US" sz="2000" b="1" dirty="0"/>
                    </a:p>
                  </a:txBody>
                  <a:tcPr marL="143829" marR="143829" anchor="ctr"/>
                </a:tc>
              </a:tr>
              <a:tr h="370840">
                <a:tc>
                  <a:txBody>
                    <a:bodyPr/>
                    <a:lstStyle/>
                    <a:p>
                      <a:r>
                        <a:rPr lang="en-US" sz="2000" b="1" dirty="0" smtClean="0"/>
                        <a:t>Core</a:t>
                      </a:r>
                      <a:endParaRPr lang="en-US" sz="2000" b="1" dirty="0"/>
                    </a:p>
                  </a:txBody>
                  <a:tcPr marL="143829" marR="143829"/>
                </a:tc>
                <a:tc>
                  <a:txBody>
                    <a:bodyPr/>
                    <a:lstStyle/>
                    <a:p>
                      <a:pPr algn="r"/>
                      <a:r>
                        <a:rPr lang="en-US" sz="2000" b="1" dirty="0" smtClean="0"/>
                        <a:t>$3,133 (52%)</a:t>
                      </a:r>
                      <a:endParaRPr lang="en-US" sz="2000" b="1" dirty="0"/>
                    </a:p>
                  </a:txBody>
                  <a:tcPr marL="143829" marR="143829" anchor="ctr"/>
                </a:tc>
                <a:tc>
                  <a:txBody>
                    <a:bodyPr/>
                    <a:lstStyle/>
                    <a:p>
                      <a:pPr algn="r"/>
                      <a:r>
                        <a:rPr lang="en-US" sz="2000" b="1" dirty="0" smtClean="0"/>
                        <a:t>$1,316 (64%)</a:t>
                      </a:r>
                      <a:endParaRPr lang="en-US" sz="2000" b="1" dirty="0"/>
                    </a:p>
                  </a:txBody>
                  <a:tcPr marL="143829" marR="143829" anchor="ctr"/>
                </a:tc>
                <a:tc>
                  <a:txBody>
                    <a:bodyPr/>
                    <a:lstStyle/>
                    <a:p>
                      <a:pPr algn="r"/>
                      <a:r>
                        <a:rPr lang="en-US" sz="2000" b="1" dirty="0" smtClean="0"/>
                        <a:t>$4,599 (50%)</a:t>
                      </a:r>
                      <a:endParaRPr lang="en-US" sz="2000" b="1" dirty="0"/>
                    </a:p>
                  </a:txBody>
                  <a:tcPr marL="143829" marR="143829" anchor="ctr"/>
                </a:tc>
              </a:tr>
              <a:tr h="370840">
                <a:tc>
                  <a:txBody>
                    <a:bodyPr/>
                    <a:lstStyle/>
                    <a:p>
                      <a:r>
                        <a:rPr lang="en-US" sz="2000" b="1" dirty="0" smtClean="0"/>
                        <a:t>Non-Core</a:t>
                      </a:r>
                      <a:endParaRPr lang="en-US" sz="2000" b="1" dirty="0"/>
                    </a:p>
                  </a:txBody>
                  <a:tcPr marL="143829" marR="143829">
                    <a:solidFill>
                      <a:srgbClr val="FFFF66"/>
                    </a:solidFill>
                  </a:tcPr>
                </a:tc>
                <a:tc>
                  <a:txBody>
                    <a:bodyPr/>
                    <a:lstStyle/>
                    <a:p>
                      <a:pPr algn="r"/>
                      <a:r>
                        <a:rPr lang="en-US" sz="2000" b="1" dirty="0" smtClean="0"/>
                        <a:t>$1,051 (18%)</a:t>
                      </a:r>
                      <a:endParaRPr lang="en-US" sz="2000" b="1" dirty="0"/>
                    </a:p>
                  </a:txBody>
                  <a:tcPr marL="143829" marR="143829" anchor="ctr">
                    <a:solidFill>
                      <a:srgbClr val="FFFF66"/>
                    </a:solidFill>
                  </a:tcPr>
                </a:tc>
                <a:tc>
                  <a:txBody>
                    <a:bodyPr/>
                    <a:lstStyle/>
                    <a:p>
                      <a:pPr algn="r"/>
                      <a:r>
                        <a:rPr lang="en-US" sz="2000" b="1" dirty="0" smtClean="0"/>
                        <a:t>$262 (13%)</a:t>
                      </a:r>
                      <a:endParaRPr lang="en-US" sz="2000" b="1" dirty="0"/>
                    </a:p>
                  </a:txBody>
                  <a:tcPr marL="143829" marR="143829" anchor="ctr">
                    <a:solidFill>
                      <a:srgbClr val="FFFF66"/>
                    </a:solidFill>
                  </a:tcPr>
                </a:tc>
                <a:tc>
                  <a:txBody>
                    <a:bodyPr/>
                    <a:lstStyle/>
                    <a:p>
                      <a:pPr algn="r"/>
                      <a:r>
                        <a:rPr lang="en-US" sz="2000" b="1" dirty="0" smtClean="0"/>
                        <a:t>$1,688 (18%)</a:t>
                      </a:r>
                      <a:endParaRPr lang="en-US" sz="2000" b="1" dirty="0"/>
                    </a:p>
                  </a:txBody>
                  <a:tcPr marL="143829" marR="143829" anchor="ctr">
                    <a:solidFill>
                      <a:srgbClr val="FFFF66"/>
                    </a:solidFill>
                  </a:tcPr>
                </a:tc>
              </a:tr>
              <a:tr h="370840">
                <a:tc>
                  <a:txBody>
                    <a:bodyPr/>
                    <a:lstStyle/>
                    <a:p>
                      <a:r>
                        <a:rPr lang="en-US" sz="2000" b="1" dirty="0" smtClean="0"/>
                        <a:t>Required</a:t>
                      </a:r>
                      <a:endParaRPr lang="en-US" sz="2000" b="1" dirty="0"/>
                    </a:p>
                  </a:txBody>
                  <a:tcPr marL="143829" marR="143829"/>
                </a:tc>
                <a:tc>
                  <a:txBody>
                    <a:bodyPr/>
                    <a:lstStyle/>
                    <a:p>
                      <a:pPr algn="r"/>
                      <a:r>
                        <a:rPr lang="en-US" sz="2000" b="1" dirty="0" smtClean="0"/>
                        <a:t>$1,372 (23%)</a:t>
                      </a:r>
                      <a:endParaRPr lang="en-US" sz="2000" b="1" dirty="0"/>
                    </a:p>
                  </a:txBody>
                  <a:tcPr marL="143829" marR="143829" anchor="ctr"/>
                </a:tc>
                <a:tc>
                  <a:txBody>
                    <a:bodyPr/>
                    <a:lstStyle/>
                    <a:p>
                      <a:pPr algn="r"/>
                      <a:r>
                        <a:rPr lang="en-US" sz="2000" b="1" dirty="0" smtClean="0"/>
                        <a:t>$329 (16%)</a:t>
                      </a:r>
                      <a:endParaRPr lang="en-US" sz="2000" b="1" dirty="0"/>
                    </a:p>
                  </a:txBody>
                  <a:tcPr marL="143829" marR="143829" anchor="ctr"/>
                </a:tc>
                <a:tc>
                  <a:txBody>
                    <a:bodyPr/>
                    <a:lstStyle/>
                    <a:p>
                      <a:pPr algn="r"/>
                      <a:r>
                        <a:rPr lang="en-US" sz="2000" b="1" dirty="0" smtClean="0"/>
                        <a:t>$2,214 (24%)</a:t>
                      </a:r>
                      <a:endParaRPr lang="en-US" sz="2000" b="1" dirty="0"/>
                    </a:p>
                  </a:txBody>
                  <a:tcPr marL="143829" marR="143829" anchor="ctr"/>
                </a:tc>
              </a:tr>
              <a:tr h="370840">
                <a:tc>
                  <a:txBody>
                    <a:bodyPr/>
                    <a:lstStyle/>
                    <a:p>
                      <a:r>
                        <a:rPr lang="en-US" sz="2000" b="1" dirty="0" smtClean="0"/>
                        <a:t>Standard</a:t>
                      </a:r>
                      <a:endParaRPr lang="en-US" sz="2000" b="1" dirty="0"/>
                    </a:p>
                  </a:txBody>
                  <a:tcPr marL="143829" marR="143829"/>
                </a:tc>
                <a:tc>
                  <a:txBody>
                    <a:bodyPr/>
                    <a:lstStyle/>
                    <a:p>
                      <a:pPr algn="r"/>
                      <a:r>
                        <a:rPr lang="en-US" sz="2000" b="1" dirty="0" smtClean="0"/>
                        <a:t>$474 (7%)</a:t>
                      </a:r>
                      <a:endParaRPr lang="en-US" sz="2000" b="1" dirty="0"/>
                    </a:p>
                  </a:txBody>
                  <a:tcPr marL="143829" marR="143829" anchor="ctr"/>
                </a:tc>
                <a:tc>
                  <a:txBody>
                    <a:bodyPr/>
                    <a:lstStyle/>
                    <a:p>
                      <a:pPr algn="r"/>
                      <a:r>
                        <a:rPr lang="en-US" sz="2000" b="1" dirty="0" smtClean="0"/>
                        <a:t>$161 (8%)</a:t>
                      </a:r>
                      <a:endParaRPr lang="en-US" sz="2000" b="1" dirty="0"/>
                    </a:p>
                  </a:txBody>
                  <a:tcPr marL="143829" marR="143829" anchor="ctr"/>
                </a:tc>
                <a:tc>
                  <a:txBody>
                    <a:bodyPr/>
                    <a:lstStyle/>
                    <a:p>
                      <a:pPr algn="r"/>
                      <a:r>
                        <a:rPr lang="en-US" sz="2000" b="1" dirty="0" smtClean="0"/>
                        <a:t>$673 (7%)</a:t>
                      </a:r>
                      <a:endParaRPr lang="en-US" sz="2000" b="1" dirty="0"/>
                    </a:p>
                  </a:txBody>
                  <a:tcPr marL="143829" marR="143829" anchor="ctr"/>
                </a:tc>
              </a:tr>
            </a:tbl>
          </a:graphicData>
        </a:graphic>
      </p:graphicFrame>
      <p:sp>
        <p:nvSpPr>
          <p:cNvPr id="25603" name="Slide Number Placeholder 3"/>
          <p:cNvSpPr>
            <a:spLocks noGrp="1"/>
          </p:cNvSpPr>
          <p:nvPr>
            <p:ph type="sldNum" sz="quarter" idx="4294967295"/>
          </p:nvPr>
        </p:nvSpPr>
        <p:spPr>
          <a:xfrm>
            <a:off x="8763000" y="6553200"/>
            <a:ext cx="371475" cy="28892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fld id="{0A4F3137-B7AA-ED48-8846-10B80D786F62}" type="slidenum">
              <a:rPr lang="en-US" sz="1000">
                <a:solidFill>
                  <a:srgbClr val="8B8E95"/>
                </a:solidFill>
              </a:rPr>
              <a:pPr eaLnBrk="1" hangingPunct="1"/>
              <a:t>23</a:t>
            </a:fld>
            <a:endParaRPr lang="en-US" sz="1000">
              <a:solidFill>
                <a:srgbClr val="8B8E95"/>
              </a:solidFill>
            </a:endParaRPr>
          </a:p>
        </p:txBody>
      </p:sp>
      <p:sp>
        <p:nvSpPr>
          <p:cNvPr id="25604" name="TextBox 2"/>
          <p:cNvSpPr txBox="1">
            <a:spLocks noChangeArrowheads="1"/>
          </p:cNvSpPr>
          <p:nvPr/>
        </p:nvSpPr>
        <p:spPr bwMode="auto">
          <a:xfrm>
            <a:off x="676275" y="4849813"/>
            <a:ext cx="7470775"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bg1"/>
                </a:solidFill>
                <a:latin typeface="Arial" charset="0"/>
                <a:ea typeface="ＭＳ Ｐゴシック" charset="0"/>
                <a:cs typeface="ＭＳ Ｐゴシック" charset="0"/>
              </a:defRPr>
            </a:lvl1pPr>
            <a:lvl2pPr marL="742950" indent="-285750" eaLnBrk="0" hangingPunct="0">
              <a:defRPr sz="3600">
                <a:solidFill>
                  <a:schemeClr val="bg1"/>
                </a:solidFill>
                <a:latin typeface="Arial" charset="0"/>
                <a:ea typeface="ＭＳ Ｐゴシック" charset="0"/>
              </a:defRPr>
            </a:lvl2pPr>
            <a:lvl3pPr marL="1143000" indent="-228600" eaLnBrk="0" hangingPunct="0">
              <a:defRPr sz="3600">
                <a:solidFill>
                  <a:schemeClr val="bg1"/>
                </a:solidFill>
                <a:latin typeface="Arial" charset="0"/>
                <a:ea typeface="ＭＳ Ｐゴシック" charset="0"/>
              </a:defRPr>
            </a:lvl3pPr>
            <a:lvl4pPr marL="1600200" indent="-228600" eaLnBrk="0" hangingPunct="0">
              <a:defRPr sz="3600">
                <a:solidFill>
                  <a:schemeClr val="bg1"/>
                </a:solidFill>
                <a:latin typeface="Arial" charset="0"/>
                <a:ea typeface="ＭＳ Ｐゴシック" charset="0"/>
              </a:defRPr>
            </a:lvl4pPr>
            <a:lvl5pPr marL="2057400" indent="-228600" eaLnBrk="0" hangingPunct="0">
              <a:defRPr sz="3600">
                <a:solidFill>
                  <a:schemeClr val="bg1"/>
                </a:solidFill>
                <a:latin typeface="Arial" charset="0"/>
                <a:ea typeface="ＭＳ Ｐゴシック" charset="0"/>
              </a:defRPr>
            </a:lvl5pPr>
            <a:lvl6pPr marL="2514600" indent="-228600" eaLnBrk="0" fontAlgn="base" hangingPunct="0">
              <a:spcBef>
                <a:spcPct val="0"/>
              </a:spcBef>
              <a:spcAft>
                <a:spcPct val="0"/>
              </a:spcAft>
              <a:defRPr sz="3600">
                <a:solidFill>
                  <a:schemeClr val="bg1"/>
                </a:solidFill>
                <a:latin typeface="Arial" charset="0"/>
                <a:ea typeface="ＭＳ Ｐゴシック" charset="0"/>
              </a:defRPr>
            </a:lvl6pPr>
            <a:lvl7pPr marL="2971800" indent="-228600" eaLnBrk="0" fontAlgn="base" hangingPunct="0">
              <a:spcBef>
                <a:spcPct val="0"/>
              </a:spcBef>
              <a:spcAft>
                <a:spcPct val="0"/>
              </a:spcAft>
              <a:defRPr sz="3600">
                <a:solidFill>
                  <a:schemeClr val="bg1"/>
                </a:solidFill>
                <a:latin typeface="Arial" charset="0"/>
                <a:ea typeface="ＭＳ Ｐゴシック" charset="0"/>
              </a:defRPr>
            </a:lvl7pPr>
            <a:lvl8pPr marL="3429000" indent="-228600" eaLnBrk="0" fontAlgn="base" hangingPunct="0">
              <a:spcBef>
                <a:spcPct val="0"/>
              </a:spcBef>
              <a:spcAft>
                <a:spcPct val="0"/>
              </a:spcAft>
              <a:defRPr sz="3600">
                <a:solidFill>
                  <a:schemeClr val="bg1"/>
                </a:solidFill>
                <a:latin typeface="Arial" charset="0"/>
                <a:ea typeface="ＭＳ Ｐゴシック" charset="0"/>
              </a:defRPr>
            </a:lvl8pPr>
            <a:lvl9pPr marL="3886200" indent="-228600" eaLnBrk="0" fontAlgn="base" hangingPunct="0">
              <a:spcBef>
                <a:spcPct val="0"/>
              </a:spcBef>
              <a:spcAft>
                <a:spcPct val="0"/>
              </a:spcAft>
              <a:defRPr sz="3600">
                <a:solidFill>
                  <a:schemeClr val="bg1"/>
                </a:solidFill>
                <a:latin typeface="Arial" charset="0"/>
                <a:ea typeface="ＭＳ Ｐゴシック" charset="0"/>
              </a:defRPr>
            </a:lvl9pPr>
          </a:lstStyle>
          <a:p>
            <a:pPr eaLnBrk="1" hangingPunct="1"/>
            <a:r>
              <a:rPr lang="en-US" sz="1400" b="1">
                <a:solidFill>
                  <a:prstClr val="black"/>
                </a:solidFill>
                <a:latin typeface="Calibri" charset="0"/>
                <a:cs typeface="Calibri" charset="0"/>
              </a:rPr>
              <a:t>* All values are means;  Aggregate of costs for all patients receiving the procedures scheduled per visit per protocol</a:t>
            </a:r>
          </a:p>
        </p:txBody>
      </p:sp>
      <p:sp>
        <p:nvSpPr>
          <p:cNvPr id="6" name="Rectangle 5"/>
          <p:cNvSpPr>
            <a:spLocks noChangeArrowheads="1"/>
          </p:cNvSpPr>
          <p:nvPr/>
        </p:nvSpPr>
        <p:spPr bwMode="auto">
          <a:xfrm>
            <a:off x="381000" y="6400800"/>
            <a:ext cx="83312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1000" b="1" i="1" dirty="0">
                <a:solidFill>
                  <a:prstClr val="black"/>
                </a:solidFill>
                <a:latin typeface="Times New Roman" charset="0"/>
              </a:rPr>
              <a:t>Source: Tufts CSDD, 2012 </a:t>
            </a:r>
          </a:p>
        </p:txBody>
      </p:sp>
    </p:spTree>
    <p:extLst>
      <p:ext uri="{BB962C8B-B14F-4D97-AF65-F5344CB8AC3E}">
        <p14:creationId xmlns="" xmlns:p14="http://schemas.microsoft.com/office/powerpoint/2010/main" val="413843781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Conservative Impact of Extraneous Protocol Data Costs</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t>The total direct cost to industry to perform ‘Non-</a:t>
            </a:r>
            <a:r>
              <a:rPr lang="en-US" b="1" dirty="0" smtClean="0"/>
              <a:t>Core procedures is </a:t>
            </a:r>
            <a:r>
              <a:rPr lang="en-US" b="1" dirty="0"/>
              <a:t>an estimated </a:t>
            </a:r>
            <a:r>
              <a:rPr lang="en-US" b="1" u="sng" dirty="0"/>
              <a:t>$3.7 billion </a:t>
            </a:r>
            <a:r>
              <a:rPr lang="en-US" b="1" u="sng" dirty="0" smtClean="0"/>
              <a:t>annually </a:t>
            </a:r>
          </a:p>
          <a:p>
            <a:pPr lvl="1"/>
            <a:r>
              <a:rPr lang="en-US" b="1" dirty="0" smtClean="0"/>
              <a:t>Only counts </a:t>
            </a:r>
            <a:r>
              <a:rPr lang="en-US" b="1" dirty="0"/>
              <a:t>an investigational drug in clinical development once although it may be in active clinical trials for multiple indications.  </a:t>
            </a:r>
            <a:endParaRPr lang="en-US" b="1" dirty="0" smtClean="0"/>
          </a:p>
          <a:p>
            <a:pPr lvl="1"/>
            <a:r>
              <a:rPr lang="en-US" b="1" dirty="0" smtClean="0"/>
              <a:t>Counts </a:t>
            </a:r>
            <a:r>
              <a:rPr lang="en-US" b="1" dirty="0"/>
              <a:t>only one clinical trial per active compound per phase when multiple trials are likely conducted simultaneously.  </a:t>
            </a:r>
            <a:endParaRPr lang="en-US" b="1" dirty="0" smtClean="0"/>
          </a:p>
          <a:p>
            <a:pPr lvl="1"/>
            <a:endParaRPr lang="en-US" b="1" dirty="0"/>
          </a:p>
          <a:p>
            <a:r>
              <a:rPr lang="en-US" b="1" dirty="0" smtClean="0"/>
              <a:t>This </a:t>
            </a:r>
            <a:r>
              <a:rPr lang="en-US" b="1" dirty="0"/>
              <a:t>study only examined direct procedure cost and does not include the indirect cost of personnel time to capture, monitor, clean, analyze, manage and store tertiary and exploratory procedure data. </a:t>
            </a:r>
            <a:endParaRPr lang="en-US" b="1" dirty="0" smtClean="0"/>
          </a:p>
          <a:p>
            <a:endParaRPr lang="en-US" b="1" dirty="0" smtClean="0"/>
          </a:p>
          <a:p>
            <a:r>
              <a:rPr lang="en-US" b="1" dirty="0" smtClean="0"/>
              <a:t>The </a:t>
            </a:r>
            <a:r>
              <a:rPr lang="en-US" b="1" dirty="0"/>
              <a:t>ethical cost of exposing study volunteers to the risk of performing less essential, and unnecessary, procedures has also not been considered in this analysis. </a:t>
            </a:r>
          </a:p>
        </p:txBody>
      </p:sp>
      <p:sp>
        <p:nvSpPr>
          <p:cNvPr id="4" name="Slide Number Placeholder 3"/>
          <p:cNvSpPr>
            <a:spLocks noGrp="1"/>
          </p:cNvSpPr>
          <p:nvPr>
            <p:ph type="sldNum" sz="quarter" idx="4"/>
          </p:nvPr>
        </p:nvSpPr>
        <p:spPr/>
        <p:txBody>
          <a:bodyPr/>
          <a:lstStyle/>
          <a:p>
            <a:fld id="{6ED1CB4B-C8AC-4C26-89BE-4C2968E72EFF}" type="slidenum">
              <a:rPr lang="en-US" smtClean="0">
                <a:solidFill>
                  <a:prstClr val="black">
                    <a:tint val="75000"/>
                  </a:prstClr>
                </a:solidFill>
              </a:rPr>
              <a:pPr/>
              <a:t>24</a:t>
            </a:fld>
            <a:endParaRPr lang="en-US" dirty="0">
              <a:solidFill>
                <a:prstClr val="black">
                  <a:tint val="75000"/>
                </a:prstClr>
              </a:solidFill>
            </a:endParaRPr>
          </a:p>
        </p:txBody>
      </p:sp>
    </p:spTree>
    <p:extLst>
      <p:ext uri="{BB962C8B-B14F-4D97-AF65-F5344CB8AC3E}">
        <p14:creationId xmlns="" xmlns:p14="http://schemas.microsoft.com/office/powerpoint/2010/main" val="39386965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noChangeArrowheads="1"/>
          </p:cNvPicPr>
          <p:nvPr/>
        </p:nvPicPr>
        <p:blipFill>
          <a:blip r:embed="rId2" cstate="print"/>
          <a:srcRect l="12897" t="3175" r="11706" b="3175"/>
          <a:stretch>
            <a:fillRect/>
          </a:stretch>
        </p:blipFill>
        <p:spPr bwMode="auto">
          <a:xfrm>
            <a:off x="0" y="152400"/>
            <a:ext cx="9144000" cy="647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333375"/>
            <a:ext cx="8229600" cy="1143000"/>
          </a:xfrm>
        </p:spPr>
        <p:txBody>
          <a:bodyPr rtlCol="0">
            <a:normAutofit/>
          </a:bodyPr>
          <a:lstStyle/>
          <a:p>
            <a:pPr eaLnBrk="1" hangingPunct="1">
              <a:defRPr/>
            </a:pPr>
            <a:r>
              <a:rPr dirty="0" smtClean="0">
                <a:solidFill>
                  <a:srgbClr val="269900"/>
                </a:solidFill>
                <a:ea typeface="MS PGothic" pitchFamily="34" charset="-128"/>
              </a:rPr>
              <a:t>Potential Financial Impact</a:t>
            </a:r>
            <a:r>
              <a:rPr dirty="0">
                <a:solidFill>
                  <a:srgbClr val="269900"/>
                </a:solidFill>
                <a:ea typeface="ＭＳ Ｐゴシック" pitchFamily="-111" charset="-128"/>
              </a:rPr>
              <a:t/>
            </a:r>
            <a:br>
              <a:rPr dirty="0">
                <a:solidFill>
                  <a:srgbClr val="269900"/>
                </a:solidFill>
                <a:ea typeface="ＭＳ Ｐゴシック" pitchFamily="-111" charset="-128"/>
              </a:rPr>
            </a:br>
            <a:r>
              <a:rPr sz="1800" dirty="0">
                <a:solidFill>
                  <a:srgbClr val="269900"/>
                </a:solidFill>
                <a:ea typeface="ＭＳ Ｐゴシック" pitchFamily="-111" charset="-128"/>
              </a:rPr>
              <a:t>Measured over implementation stage</a:t>
            </a:r>
          </a:p>
        </p:txBody>
      </p:sp>
      <p:grpSp>
        <p:nvGrpSpPr>
          <p:cNvPr id="3" name="Group 16"/>
          <p:cNvGrpSpPr/>
          <p:nvPr/>
        </p:nvGrpSpPr>
        <p:grpSpPr>
          <a:xfrm>
            <a:off x="7083034" y="1325191"/>
            <a:ext cx="1212708" cy="922949"/>
            <a:chOff x="5492875" y="13221"/>
            <a:chExt cx="1212708" cy="1211890"/>
          </a:xfrm>
          <a:solidFill>
            <a:srgbClr val="CED8E9"/>
          </a:solidFill>
          <a:scene3d>
            <a:camera prst="orthographicFront"/>
            <a:lightRig rig="flat" dir="t"/>
          </a:scene3d>
        </p:grpSpPr>
        <p:sp>
          <p:nvSpPr>
            <p:cNvPr id="18" name="Rounded Rectangle 17"/>
            <p:cNvSpPr/>
            <p:nvPr/>
          </p:nvSpPr>
          <p:spPr>
            <a:xfrm>
              <a:off x="5492875" y="13221"/>
              <a:ext cx="1212708" cy="1211890"/>
            </a:xfrm>
            <a:prstGeom prst="roundRect">
              <a:avLst>
                <a:gd name="adj" fmla="val 10000"/>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5">
                <a:shade val="60000"/>
                <a:hueOff val="0"/>
                <a:satOff val="0"/>
                <a:lumOff val="0"/>
                <a:alphaOff val="0"/>
              </a:schemeClr>
            </a:effectRef>
            <a:fontRef idx="minor">
              <a:schemeClr val="lt1"/>
            </a:fontRef>
          </p:style>
        </p:sp>
        <p:sp>
          <p:nvSpPr>
            <p:cNvPr id="19" name="Rounded Rectangle 4"/>
            <p:cNvSpPr/>
            <p:nvPr/>
          </p:nvSpPr>
          <p:spPr>
            <a:xfrm>
              <a:off x="5528370" y="48716"/>
              <a:ext cx="1141718" cy="1140900"/>
            </a:xfrm>
            <a:prstGeom prst="rect">
              <a:avLst/>
            </a:prstGeom>
            <a:grpFill/>
            <a:sp3d/>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lnSpc>
                  <a:spcPct val="90000"/>
                </a:lnSpc>
                <a:spcAft>
                  <a:spcPct val="35000"/>
                </a:spcAft>
                <a:defRPr/>
              </a:pPr>
              <a:r>
                <a:rPr lang="en-GB" sz="1600" dirty="0">
                  <a:solidFill>
                    <a:srgbClr val="000066"/>
                  </a:solidFill>
                  <a:cs typeface="Tahoma" pitchFamily="34" charset="0"/>
                </a:rPr>
                <a:t>Eliminate costs</a:t>
              </a:r>
            </a:p>
          </p:txBody>
        </p:sp>
      </p:grpSp>
      <p:grpSp>
        <p:nvGrpSpPr>
          <p:cNvPr id="4" name="Group 19"/>
          <p:cNvGrpSpPr/>
          <p:nvPr/>
        </p:nvGrpSpPr>
        <p:grpSpPr>
          <a:xfrm>
            <a:off x="1061152" y="1311969"/>
            <a:ext cx="1212708" cy="936171"/>
            <a:chOff x="17995" y="0"/>
            <a:chExt cx="1212708" cy="1176666"/>
          </a:xfrm>
          <a:solidFill>
            <a:srgbClr val="CED8E9"/>
          </a:solidFill>
          <a:scene3d>
            <a:camera prst="orthographicFront"/>
            <a:lightRig rig="flat" dir="t"/>
          </a:scene3d>
        </p:grpSpPr>
        <p:sp>
          <p:nvSpPr>
            <p:cNvPr id="21" name="Rounded Rectangle 20"/>
            <p:cNvSpPr/>
            <p:nvPr/>
          </p:nvSpPr>
          <p:spPr>
            <a:xfrm>
              <a:off x="17995" y="0"/>
              <a:ext cx="1212708" cy="1176666"/>
            </a:xfrm>
            <a:prstGeom prst="roundRect">
              <a:avLst>
                <a:gd name="adj" fmla="val 10000"/>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5">
                <a:shade val="60000"/>
                <a:hueOff val="0"/>
                <a:satOff val="0"/>
                <a:lumOff val="0"/>
                <a:alphaOff val="0"/>
              </a:schemeClr>
            </a:effectRef>
            <a:fontRef idx="minor">
              <a:schemeClr val="lt1"/>
            </a:fontRef>
          </p:style>
        </p:sp>
        <p:sp>
          <p:nvSpPr>
            <p:cNvPr id="22" name="Rounded Rectangle 6"/>
            <p:cNvSpPr/>
            <p:nvPr/>
          </p:nvSpPr>
          <p:spPr>
            <a:xfrm>
              <a:off x="52458" y="34463"/>
              <a:ext cx="1143782" cy="1107740"/>
            </a:xfrm>
            <a:prstGeom prst="rect">
              <a:avLst/>
            </a:prstGeom>
            <a:grpFill/>
            <a:sp3d/>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lnSpc>
                  <a:spcPct val="90000"/>
                </a:lnSpc>
                <a:spcAft>
                  <a:spcPct val="35000"/>
                </a:spcAft>
                <a:defRPr/>
              </a:pPr>
              <a:r>
                <a:rPr lang="en-GB" sz="1600" dirty="0">
                  <a:solidFill>
                    <a:schemeClr val="tx2"/>
                  </a:solidFill>
                  <a:cs typeface="Tahoma" pitchFamily="34" charset="0"/>
                </a:rPr>
                <a:t>Reduce effort</a:t>
              </a:r>
            </a:p>
          </p:txBody>
        </p:sp>
      </p:grpSp>
      <p:grpSp>
        <p:nvGrpSpPr>
          <p:cNvPr id="5" name="Group 25"/>
          <p:cNvGrpSpPr/>
          <p:nvPr/>
        </p:nvGrpSpPr>
        <p:grpSpPr>
          <a:xfrm>
            <a:off x="3761044" y="1311969"/>
            <a:ext cx="1668206" cy="935342"/>
            <a:chOff x="4111261" y="829"/>
            <a:chExt cx="1212708" cy="1201112"/>
          </a:xfrm>
          <a:solidFill>
            <a:srgbClr val="CED8E9"/>
          </a:solidFill>
          <a:scene3d>
            <a:camera prst="orthographicFront"/>
            <a:lightRig rig="flat" dir="t"/>
          </a:scene3d>
        </p:grpSpPr>
        <p:sp>
          <p:nvSpPr>
            <p:cNvPr id="27" name="Rounded Rectangle 26"/>
            <p:cNvSpPr/>
            <p:nvPr/>
          </p:nvSpPr>
          <p:spPr>
            <a:xfrm>
              <a:off x="4111261" y="829"/>
              <a:ext cx="1212708" cy="1201112"/>
            </a:xfrm>
            <a:prstGeom prst="roundRect">
              <a:avLst>
                <a:gd name="adj" fmla="val 10000"/>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5">
                <a:shade val="60000"/>
                <a:hueOff val="0"/>
                <a:satOff val="0"/>
                <a:lumOff val="0"/>
                <a:alphaOff val="0"/>
              </a:schemeClr>
            </a:effectRef>
            <a:fontRef idx="minor">
              <a:schemeClr val="lt1"/>
            </a:fontRef>
          </p:style>
        </p:sp>
        <p:sp>
          <p:nvSpPr>
            <p:cNvPr id="28" name="Rounded Rectangle 10"/>
            <p:cNvSpPr/>
            <p:nvPr/>
          </p:nvSpPr>
          <p:spPr>
            <a:xfrm>
              <a:off x="4146440" y="36008"/>
              <a:ext cx="1142350" cy="1130754"/>
            </a:xfrm>
            <a:prstGeom prst="rect">
              <a:avLst/>
            </a:prstGeom>
            <a:grpFill/>
            <a:sp3d/>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lnSpc>
                  <a:spcPct val="90000"/>
                </a:lnSpc>
                <a:spcAft>
                  <a:spcPct val="35000"/>
                </a:spcAft>
                <a:defRPr/>
              </a:pPr>
              <a:r>
                <a:rPr lang="en-GB" sz="1600" dirty="0">
                  <a:solidFill>
                    <a:srgbClr val="000066"/>
                  </a:solidFill>
                  <a:cs typeface="Tahoma" pitchFamily="34" charset="0"/>
                </a:rPr>
                <a:t>Improve Quality and Consistency</a:t>
              </a:r>
              <a:endParaRPr lang="en-US" sz="1600" dirty="0">
                <a:solidFill>
                  <a:srgbClr val="000066"/>
                </a:solidFill>
                <a:cs typeface="Tahoma" pitchFamily="34" charset="0"/>
              </a:endParaRPr>
            </a:p>
          </p:txBody>
        </p:sp>
      </p:grpSp>
      <p:grpSp>
        <p:nvGrpSpPr>
          <p:cNvPr id="6" name="Group 28"/>
          <p:cNvGrpSpPr/>
          <p:nvPr/>
        </p:nvGrpSpPr>
        <p:grpSpPr>
          <a:xfrm>
            <a:off x="2418479" y="1322373"/>
            <a:ext cx="1212708" cy="925767"/>
            <a:chOff x="1346747" y="10404"/>
            <a:chExt cx="1212708" cy="1176666"/>
          </a:xfrm>
          <a:solidFill>
            <a:srgbClr val="CED8E9"/>
          </a:solidFill>
          <a:scene3d>
            <a:camera prst="orthographicFront"/>
            <a:lightRig rig="flat" dir="t"/>
          </a:scene3d>
        </p:grpSpPr>
        <p:sp>
          <p:nvSpPr>
            <p:cNvPr id="30" name="Rounded Rectangle 29"/>
            <p:cNvSpPr/>
            <p:nvPr/>
          </p:nvSpPr>
          <p:spPr>
            <a:xfrm>
              <a:off x="1346747" y="10404"/>
              <a:ext cx="1212708" cy="1176666"/>
            </a:xfrm>
            <a:prstGeom prst="roundRect">
              <a:avLst>
                <a:gd name="adj" fmla="val 10000"/>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5">
                <a:shade val="60000"/>
                <a:hueOff val="0"/>
                <a:satOff val="0"/>
                <a:lumOff val="0"/>
                <a:alphaOff val="0"/>
              </a:schemeClr>
            </a:effectRef>
            <a:fontRef idx="minor">
              <a:schemeClr val="lt1"/>
            </a:fontRef>
          </p:style>
        </p:sp>
        <p:sp>
          <p:nvSpPr>
            <p:cNvPr id="31" name="Rounded Rectangle 12"/>
            <p:cNvSpPr/>
            <p:nvPr/>
          </p:nvSpPr>
          <p:spPr>
            <a:xfrm>
              <a:off x="1381210" y="44867"/>
              <a:ext cx="1143782" cy="1107740"/>
            </a:xfrm>
            <a:prstGeom prst="rect">
              <a:avLst/>
            </a:prstGeom>
            <a:grpFill/>
            <a:sp3d/>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lnSpc>
                  <a:spcPct val="90000"/>
                </a:lnSpc>
                <a:spcAft>
                  <a:spcPct val="35000"/>
                </a:spcAft>
                <a:defRPr/>
              </a:pPr>
              <a:r>
                <a:rPr lang="en-GB" sz="1600" dirty="0">
                  <a:solidFill>
                    <a:srgbClr val="000066"/>
                  </a:solidFill>
                  <a:cs typeface="Tahoma" pitchFamily="34" charset="0"/>
                </a:rPr>
                <a:t>Focus on Study Design</a:t>
              </a:r>
            </a:p>
          </p:txBody>
        </p:sp>
      </p:grpSp>
      <p:sp>
        <p:nvSpPr>
          <p:cNvPr id="23559" name="TextBox 31"/>
          <p:cNvSpPr txBox="1">
            <a:spLocks noChangeArrowheads="1"/>
          </p:cNvSpPr>
          <p:nvPr/>
        </p:nvSpPr>
        <p:spPr bwMode="auto">
          <a:xfrm>
            <a:off x="735013" y="2316163"/>
            <a:ext cx="8189912" cy="5309146"/>
          </a:xfrm>
          <a:prstGeom prst="rect">
            <a:avLst/>
          </a:prstGeom>
          <a:noFill/>
          <a:ln w="9525">
            <a:noFill/>
            <a:miter lim="800000"/>
            <a:headEnd/>
            <a:tailEnd/>
          </a:ln>
        </p:spPr>
        <p:txBody>
          <a:bodyPr>
            <a:spAutoFit/>
          </a:bodyPr>
          <a:lstStyle/>
          <a:p>
            <a:pPr marL="182563">
              <a:spcBef>
                <a:spcPts val="600"/>
              </a:spcBef>
              <a:spcAft>
                <a:spcPts val="600"/>
              </a:spcAft>
            </a:pPr>
            <a:r>
              <a:rPr lang="en-US" sz="1600" dirty="0">
                <a:solidFill>
                  <a:schemeClr val="tx1">
                    <a:lumMod val="65000"/>
                    <a:lumOff val="35000"/>
                  </a:schemeClr>
                </a:solidFill>
                <a:latin typeface="Verdana" pitchFamily="34" charset="0"/>
              </a:rPr>
              <a:t>30-50% efficiency gain in protocol development process (authoring and review cycles)</a:t>
            </a:r>
            <a:br>
              <a:rPr lang="en-US" sz="1600" dirty="0">
                <a:solidFill>
                  <a:schemeClr val="tx1">
                    <a:lumMod val="65000"/>
                    <a:lumOff val="35000"/>
                  </a:schemeClr>
                </a:solidFill>
                <a:latin typeface="Verdana" pitchFamily="34" charset="0"/>
              </a:rPr>
            </a:br>
            <a:r>
              <a:rPr lang="en-US" sz="1400" dirty="0">
                <a:solidFill>
                  <a:schemeClr val="tx1">
                    <a:lumMod val="65000"/>
                    <a:lumOff val="35000"/>
                  </a:schemeClr>
                </a:solidFill>
                <a:latin typeface="Verdana" pitchFamily="34" charset="0"/>
              </a:rPr>
              <a:t>Sponsor experience and </a:t>
            </a:r>
            <a:r>
              <a:rPr lang="en-US" sz="1400" dirty="0" err="1">
                <a:solidFill>
                  <a:schemeClr val="tx1">
                    <a:lumMod val="65000"/>
                    <a:lumOff val="35000"/>
                  </a:schemeClr>
                </a:solidFill>
                <a:latin typeface="Verdana" pitchFamily="34" charset="0"/>
              </a:rPr>
              <a:t>Medidata</a:t>
            </a:r>
            <a:r>
              <a:rPr lang="en-US" sz="1400" dirty="0">
                <a:solidFill>
                  <a:schemeClr val="tx1">
                    <a:lumMod val="65000"/>
                    <a:lumOff val="35000"/>
                  </a:schemeClr>
                </a:solidFill>
                <a:latin typeface="Verdana" pitchFamily="34" charset="0"/>
              </a:rPr>
              <a:t> best practice </a:t>
            </a:r>
            <a:r>
              <a:rPr lang="en-US" sz="1600" dirty="0">
                <a:solidFill>
                  <a:schemeClr val="tx1">
                    <a:lumMod val="65000"/>
                    <a:lumOff val="35000"/>
                  </a:schemeClr>
                </a:solidFill>
                <a:latin typeface="Verdana" pitchFamily="34" charset="0"/>
              </a:rPr>
              <a:t/>
            </a:r>
            <a:br>
              <a:rPr lang="en-US" sz="1600" dirty="0">
                <a:solidFill>
                  <a:schemeClr val="tx1">
                    <a:lumMod val="65000"/>
                    <a:lumOff val="35000"/>
                  </a:schemeClr>
                </a:solidFill>
                <a:latin typeface="Verdana" pitchFamily="34" charset="0"/>
              </a:rPr>
            </a:br>
            <a:r>
              <a:rPr lang="en-US" sz="1600" dirty="0">
                <a:solidFill>
                  <a:schemeClr val="tx1">
                    <a:lumMod val="65000"/>
                    <a:lumOff val="35000"/>
                  </a:schemeClr>
                </a:solidFill>
                <a:latin typeface="Verdana" pitchFamily="34" charset="0"/>
              </a:rPr>
              <a:t/>
            </a:r>
            <a:br>
              <a:rPr lang="en-US" sz="1600" dirty="0">
                <a:solidFill>
                  <a:schemeClr val="tx1">
                    <a:lumMod val="65000"/>
                    <a:lumOff val="35000"/>
                  </a:schemeClr>
                </a:solidFill>
                <a:latin typeface="Verdana" pitchFamily="34" charset="0"/>
              </a:rPr>
            </a:br>
            <a:r>
              <a:rPr lang="en-US" sz="1600" dirty="0">
                <a:solidFill>
                  <a:schemeClr val="tx1">
                    <a:lumMod val="65000"/>
                    <a:lumOff val="35000"/>
                  </a:schemeClr>
                </a:solidFill>
                <a:latin typeface="Verdana" pitchFamily="34" charset="0"/>
              </a:rPr>
              <a:t>$150k/late phase study decrease in study costs through linking exercise</a:t>
            </a:r>
            <a:br>
              <a:rPr lang="en-US" sz="1600" dirty="0">
                <a:solidFill>
                  <a:schemeClr val="tx1">
                    <a:lumMod val="65000"/>
                    <a:lumOff val="35000"/>
                  </a:schemeClr>
                </a:solidFill>
                <a:latin typeface="Verdana" pitchFamily="34" charset="0"/>
              </a:rPr>
            </a:br>
            <a:r>
              <a:rPr lang="en-US" sz="1400" dirty="0">
                <a:solidFill>
                  <a:schemeClr val="tx1">
                    <a:lumMod val="65000"/>
                    <a:lumOff val="35000"/>
                  </a:schemeClr>
                </a:solidFill>
                <a:latin typeface="Verdana" pitchFamily="34" charset="0"/>
              </a:rPr>
              <a:t>Sponsor experience </a:t>
            </a:r>
          </a:p>
          <a:p>
            <a:pPr marL="182563">
              <a:spcBef>
                <a:spcPts val="600"/>
              </a:spcBef>
              <a:spcAft>
                <a:spcPts val="600"/>
              </a:spcAft>
            </a:pPr>
            <a:r>
              <a:rPr lang="en-US" sz="1600" dirty="0">
                <a:solidFill>
                  <a:schemeClr val="tx1">
                    <a:lumMod val="65000"/>
                    <a:lumOff val="35000"/>
                  </a:schemeClr>
                </a:solidFill>
                <a:latin typeface="Verdana" pitchFamily="34" charset="0"/>
              </a:rPr>
              <a:t>$453k/per controllable amendment reduction</a:t>
            </a:r>
            <a:br>
              <a:rPr lang="en-US" sz="1600" dirty="0">
                <a:solidFill>
                  <a:schemeClr val="tx1">
                    <a:lumMod val="65000"/>
                    <a:lumOff val="35000"/>
                  </a:schemeClr>
                </a:solidFill>
                <a:latin typeface="Verdana" pitchFamily="34" charset="0"/>
              </a:rPr>
            </a:br>
            <a:r>
              <a:rPr lang="en-US" sz="1400" dirty="0">
                <a:solidFill>
                  <a:schemeClr val="tx1">
                    <a:lumMod val="65000"/>
                    <a:lumOff val="35000"/>
                  </a:schemeClr>
                </a:solidFill>
                <a:latin typeface="Verdana" pitchFamily="34" charset="0"/>
              </a:rPr>
              <a:t>Ken Getz, Tufts Center for Study of Drug Development study results on cost</a:t>
            </a:r>
            <a:br>
              <a:rPr lang="en-US" sz="1400" dirty="0">
                <a:solidFill>
                  <a:schemeClr val="tx1">
                    <a:lumMod val="65000"/>
                    <a:lumOff val="35000"/>
                  </a:schemeClr>
                </a:solidFill>
                <a:latin typeface="Verdana" pitchFamily="34" charset="0"/>
              </a:rPr>
            </a:br>
            <a:r>
              <a:rPr lang="en-US" sz="1400" dirty="0" err="1">
                <a:solidFill>
                  <a:schemeClr val="tx1">
                    <a:lumMod val="65000"/>
                    <a:lumOff val="35000"/>
                  </a:schemeClr>
                </a:solidFill>
                <a:latin typeface="Verdana" pitchFamily="34" charset="0"/>
              </a:rPr>
              <a:t>Medidata</a:t>
            </a:r>
            <a:r>
              <a:rPr lang="en-US" sz="1400" dirty="0">
                <a:solidFill>
                  <a:schemeClr val="tx1">
                    <a:lumMod val="65000"/>
                    <a:lumOff val="35000"/>
                  </a:schemeClr>
                </a:solidFill>
                <a:latin typeface="Verdana" pitchFamily="34" charset="0"/>
              </a:rPr>
              <a:t> best practice</a:t>
            </a:r>
          </a:p>
          <a:p>
            <a:pPr marL="182563">
              <a:spcBef>
                <a:spcPts val="600"/>
              </a:spcBef>
              <a:spcAft>
                <a:spcPts val="600"/>
              </a:spcAft>
            </a:pPr>
            <a:r>
              <a:rPr lang="en-US" sz="1600" dirty="0">
                <a:solidFill>
                  <a:schemeClr val="tx1">
                    <a:lumMod val="65000"/>
                    <a:lumOff val="35000"/>
                  </a:schemeClr>
                </a:solidFill>
                <a:latin typeface="Verdana" pitchFamily="34" charset="0"/>
              </a:rPr>
              <a:t>30-50% EDC study start-up time and effort reduction</a:t>
            </a:r>
            <a:br>
              <a:rPr lang="en-US" sz="1600" dirty="0">
                <a:solidFill>
                  <a:schemeClr val="tx1">
                    <a:lumMod val="65000"/>
                    <a:lumOff val="35000"/>
                  </a:schemeClr>
                </a:solidFill>
                <a:latin typeface="Verdana" pitchFamily="34" charset="0"/>
              </a:rPr>
            </a:br>
            <a:r>
              <a:rPr lang="en-US" sz="1400" dirty="0" err="1">
                <a:solidFill>
                  <a:schemeClr val="tx1">
                    <a:lumMod val="65000"/>
                    <a:lumOff val="35000"/>
                  </a:schemeClr>
                </a:solidFill>
                <a:latin typeface="Verdana" pitchFamily="34" charset="0"/>
              </a:rPr>
              <a:t>Medidata</a:t>
            </a:r>
            <a:r>
              <a:rPr lang="en-US" sz="1400" dirty="0">
                <a:solidFill>
                  <a:schemeClr val="tx1">
                    <a:lumMod val="65000"/>
                    <a:lumOff val="35000"/>
                  </a:schemeClr>
                </a:solidFill>
                <a:latin typeface="Verdana" pitchFamily="34" charset="0"/>
              </a:rPr>
              <a:t> best practice </a:t>
            </a:r>
          </a:p>
          <a:p>
            <a:pPr marL="182563">
              <a:spcBef>
                <a:spcPts val="600"/>
              </a:spcBef>
              <a:spcAft>
                <a:spcPts val="600"/>
              </a:spcAft>
            </a:pPr>
            <a:r>
              <a:rPr lang="en-US" sz="1600" dirty="0">
                <a:solidFill>
                  <a:schemeClr val="tx1">
                    <a:lumMod val="65000"/>
                    <a:lumOff val="35000"/>
                  </a:schemeClr>
                </a:solidFill>
                <a:latin typeface="Verdana" pitchFamily="34" charset="0"/>
              </a:rPr>
              <a:t>50% time saving exporting to ClinicalTrial.gov</a:t>
            </a:r>
            <a:br>
              <a:rPr lang="en-US" sz="1600" dirty="0">
                <a:solidFill>
                  <a:schemeClr val="tx1">
                    <a:lumMod val="65000"/>
                    <a:lumOff val="35000"/>
                  </a:schemeClr>
                </a:solidFill>
                <a:latin typeface="Verdana" pitchFamily="34" charset="0"/>
              </a:rPr>
            </a:br>
            <a:r>
              <a:rPr lang="en-US" sz="1400" dirty="0">
                <a:solidFill>
                  <a:schemeClr val="tx1">
                    <a:lumMod val="65000"/>
                    <a:lumOff val="35000"/>
                  </a:schemeClr>
                </a:solidFill>
                <a:latin typeface="Verdana" pitchFamily="34" charset="0"/>
              </a:rPr>
              <a:t>Sponsor and </a:t>
            </a:r>
            <a:r>
              <a:rPr lang="en-US" sz="1400" dirty="0" err="1">
                <a:solidFill>
                  <a:schemeClr val="tx1">
                    <a:lumMod val="65000"/>
                    <a:lumOff val="35000"/>
                  </a:schemeClr>
                </a:solidFill>
                <a:latin typeface="Verdana" pitchFamily="34" charset="0"/>
              </a:rPr>
              <a:t>Medidata</a:t>
            </a:r>
            <a:r>
              <a:rPr lang="en-US" sz="1400" dirty="0">
                <a:solidFill>
                  <a:schemeClr val="tx1">
                    <a:lumMod val="65000"/>
                    <a:lumOff val="35000"/>
                  </a:schemeClr>
                </a:solidFill>
                <a:latin typeface="Verdana" pitchFamily="34" charset="0"/>
              </a:rPr>
              <a:t> expected results</a:t>
            </a:r>
          </a:p>
          <a:p>
            <a:pPr marL="182563">
              <a:spcBef>
                <a:spcPts val="600"/>
              </a:spcBef>
              <a:spcAft>
                <a:spcPts val="600"/>
              </a:spcAft>
            </a:pPr>
            <a:r>
              <a:rPr lang="en-US" sz="1600" dirty="0">
                <a:solidFill>
                  <a:schemeClr val="tx1">
                    <a:lumMod val="65000"/>
                    <a:lumOff val="35000"/>
                  </a:schemeClr>
                </a:solidFill>
                <a:latin typeface="Verdana" pitchFamily="34" charset="0"/>
              </a:rPr>
              <a:t>Decrease costs of collecting/storing/validating/managing unnecessary patient data</a:t>
            </a:r>
            <a:br>
              <a:rPr lang="en-US" sz="1600" dirty="0">
                <a:solidFill>
                  <a:schemeClr val="tx1">
                    <a:lumMod val="65000"/>
                    <a:lumOff val="35000"/>
                  </a:schemeClr>
                </a:solidFill>
                <a:latin typeface="Verdana" pitchFamily="34" charset="0"/>
              </a:rPr>
            </a:br>
            <a:r>
              <a:rPr lang="en-US" sz="1400" dirty="0">
                <a:solidFill>
                  <a:schemeClr val="tx1">
                    <a:lumMod val="65000"/>
                    <a:lumOff val="35000"/>
                  </a:schemeClr>
                </a:solidFill>
                <a:latin typeface="Verdana" pitchFamily="34" charset="0"/>
              </a:rPr>
              <a:t>$3,354/per day for 100% SDV per PICAS  </a:t>
            </a:r>
          </a:p>
          <a:p>
            <a:pPr marL="182563">
              <a:spcBef>
                <a:spcPts val="600"/>
              </a:spcBef>
              <a:spcAft>
                <a:spcPts val="600"/>
              </a:spcAft>
            </a:pPr>
            <a:endParaRPr lang="en-US" sz="2400" dirty="0">
              <a:solidFill>
                <a:schemeClr val="tx1">
                  <a:lumMod val="65000"/>
                  <a:lumOff val="35000"/>
                </a:schemeClr>
              </a:solidFill>
              <a:latin typeface="Verdana" pitchFamily="34" charset="0"/>
            </a:endParaRPr>
          </a:p>
          <a:p>
            <a:pPr marL="182563"/>
            <a:endParaRPr lang="en-US" sz="2000" dirty="0">
              <a:solidFill>
                <a:schemeClr val="tx1">
                  <a:lumMod val="65000"/>
                  <a:lumOff val="35000"/>
                </a:schemeClr>
              </a:solidFill>
            </a:endParaRPr>
          </a:p>
        </p:txBody>
      </p:sp>
      <p:grpSp>
        <p:nvGrpSpPr>
          <p:cNvPr id="7" name="Group 25"/>
          <p:cNvGrpSpPr/>
          <p:nvPr/>
        </p:nvGrpSpPr>
        <p:grpSpPr>
          <a:xfrm>
            <a:off x="5532694" y="1322323"/>
            <a:ext cx="1411031" cy="935342"/>
            <a:chOff x="4111261" y="829"/>
            <a:chExt cx="1212708" cy="1201112"/>
          </a:xfrm>
          <a:solidFill>
            <a:srgbClr val="CED8E9"/>
          </a:solidFill>
          <a:scene3d>
            <a:camera prst="orthographicFront"/>
            <a:lightRig rig="flat" dir="t"/>
          </a:scene3d>
        </p:grpSpPr>
        <p:sp>
          <p:nvSpPr>
            <p:cNvPr id="23" name="Rounded Rectangle 22"/>
            <p:cNvSpPr/>
            <p:nvPr/>
          </p:nvSpPr>
          <p:spPr>
            <a:xfrm>
              <a:off x="4111261" y="829"/>
              <a:ext cx="1212708" cy="1201112"/>
            </a:xfrm>
            <a:prstGeom prst="roundRect">
              <a:avLst>
                <a:gd name="adj" fmla="val 10000"/>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5">
                <a:shade val="60000"/>
                <a:hueOff val="0"/>
                <a:satOff val="0"/>
                <a:lumOff val="0"/>
                <a:alphaOff val="0"/>
              </a:schemeClr>
            </a:effectRef>
            <a:fontRef idx="minor">
              <a:schemeClr val="lt1"/>
            </a:fontRef>
          </p:style>
        </p:sp>
        <p:sp>
          <p:nvSpPr>
            <p:cNvPr id="26" name="Rounded Rectangle 10"/>
            <p:cNvSpPr/>
            <p:nvPr/>
          </p:nvSpPr>
          <p:spPr>
            <a:xfrm>
              <a:off x="4146440" y="36008"/>
              <a:ext cx="1142350" cy="1130754"/>
            </a:xfrm>
            <a:prstGeom prst="rect">
              <a:avLst/>
            </a:prstGeom>
            <a:grpFill/>
            <a:sp3d/>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lnSpc>
                  <a:spcPct val="90000"/>
                </a:lnSpc>
                <a:spcAft>
                  <a:spcPct val="35000"/>
                </a:spcAft>
                <a:defRPr/>
              </a:pPr>
              <a:r>
                <a:rPr lang="en-GB" sz="1600" dirty="0">
                  <a:solidFill>
                    <a:srgbClr val="000066"/>
                  </a:solidFill>
                  <a:cs typeface="Tahoma" pitchFamily="34" charset="0"/>
                </a:rPr>
                <a:t>Integration</a:t>
              </a:r>
              <a:endParaRPr lang="en-US" sz="1600" dirty="0">
                <a:solidFill>
                  <a:srgbClr val="000066"/>
                </a:solidFill>
                <a:cs typeface="Tahoma" pitchFamily="34" charset="0"/>
              </a:endParaRP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Rising </a:t>
            </a:r>
            <a:r>
              <a:rPr lang="en-GB" dirty="0" smtClean="0"/>
              <a:t>Complexity </a:t>
            </a:r>
            <a:r>
              <a:rPr lang="en-GB" dirty="0"/>
              <a:t>and </a:t>
            </a:r>
            <a:r>
              <a:rPr lang="en-GB" dirty="0" smtClean="0"/>
              <a:t>Cost</a:t>
            </a:r>
            <a:endParaRPr lang="en-GB" dirty="0"/>
          </a:p>
        </p:txBody>
      </p:sp>
      <p:graphicFrame>
        <p:nvGraphicFramePr>
          <p:cNvPr id="24578" name="Content Placeholder 6"/>
          <p:cNvGraphicFramePr>
            <a:graphicFrameLocks noGrp="1"/>
          </p:cNvGraphicFramePr>
          <p:nvPr/>
        </p:nvGraphicFramePr>
        <p:xfrm>
          <a:off x="176213" y="969963"/>
          <a:ext cx="8778875" cy="5211762"/>
        </p:xfrm>
        <a:graphic>
          <a:graphicData uri="http://schemas.openxmlformats.org/presentationml/2006/ole">
            <p:oleObj spid="_x0000_s24578" name="Worksheet" r:id="rId3" imgW="8779001" imgH="5212532" progId="Excel.Sheet.8">
              <p:embed/>
            </p:oleObj>
          </a:graphicData>
        </a:graphic>
      </p:graphicFrame>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t>Protocol Amendment </a:t>
            </a:r>
            <a:r>
              <a:rPr lang="en-US" dirty="0" smtClean="0"/>
              <a:t>Prevalence</a:t>
            </a:r>
            <a:endParaRPr lang="en-GB" dirty="0"/>
          </a:p>
        </p:txBody>
      </p:sp>
      <p:sp>
        <p:nvSpPr>
          <p:cNvPr id="4" name="TextBox 5"/>
          <p:cNvSpPr txBox="1">
            <a:spLocks noChangeArrowheads="1"/>
          </p:cNvSpPr>
          <p:nvPr/>
        </p:nvSpPr>
        <p:spPr bwMode="auto">
          <a:xfrm>
            <a:off x="236538" y="5502275"/>
            <a:ext cx="5257800" cy="430213"/>
          </a:xfrm>
          <a:prstGeom prst="rect">
            <a:avLst/>
          </a:prstGeom>
          <a:noFill/>
          <a:ln w="9525">
            <a:noFill/>
            <a:miter lim="800000"/>
            <a:headEnd/>
            <a:tailEnd/>
          </a:ln>
        </p:spPr>
        <p:txBody>
          <a:bodyPr>
            <a:spAutoFit/>
          </a:bodyPr>
          <a:lstStyle/>
          <a:p>
            <a:pPr>
              <a:defRPr/>
            </a:pPr>
            <a:r>
              <a:rPr lang="en-US" sz="1100">
                <a:latin typeface="+mn-lt"/>
                <a:cs typeface="Times New Roman" pitchFamily="18" charset="0"/>
              </a:rPr>
              <a:t>Note: All values are means</a:t>
            </a:r>
          </a:p>
          <a:p>
            <a:pPr>
              <a:defRPr/>
            </a:pPr>
            <a:endParaRPr lang="en-US" sz="1100">
              <a:latin typeface="+mn-lt"/>
              <a:cs typeface="Times New Roman" pitchFamily="18" charset="0"/>
            </a:endParaRPr>
          </a:p>
        </p:txBody>
      </p:sp>
      <p:sp>
        <p:nvSpPr>
          <p:cNvPr id="5" name="TextBox 10"/>
          <p:cNvSpPr txBox="1">
            <a:spLocks noChangeArrowheads="1"/>
          </p:cNvSpPr>
          <p:nvPr/>
        </p:nvSpPr>
        <p:spPr bwMode="auto">
          <a:xfrm>
            <a:off x="287338" y="5216525"/>
            <a:ext cx="4305300" cy="430213"/>
          </a:xfrm>
          <a:prstGeom prst="rect">
            <a:avLst/>
          </a:prstGeom>
          <a:noFill/>
          <a:ln w="9525">
            <a:noFill/>
            <a:miter lim="800000"/>
            <a:headEnd/>
            <a:tailEnd/>
          </a:ln>
        </p:spPr>
        <p:txBody>
          <a:bodyPr wrap="none">
            <a:spAutoFit/>
          </a:bodyPr>
          <a:lstStyle/>
          <a:p>
            <a:pPr>
              <a:defRPr/>
            </a:pPr>
            <a:r>
              <a:rPr lang="en-US" sz="1100" dirty="0">
                <a:latin typeface="+mn-lt"/>
                <a:cs typeface="Times New Roman" pitchFamily="18" charset="0"/>
              </a:rPr>
              <a:t>*Analysis of those protocols with at least one amendment</a:t>
            </a:r>
          </a:p>
          <a:p>
            <a:pPr>
              <a:defRPr/>
            </a:pPr>
            <a:endParaRPr lang="en-US" sz="1100" dirty="0">
              <a:latin typeface="+mn-lt"/>
            </a:endParaRPr>
          </a:p>
        </p:txBody>
      </p:sp>
      <p:sp>
        <p:nvSpPr>
          <p:cNvPr id="6" name="Content Placeholder 2"/>
          <p:cNvSpPr txBox="1">
            <a:spLocks/>
          </p:cNvSpPr>
          <p:nvPr/>
        </p:nvSpPr>
        <p:spPr>
          <a:xfrm>
            <a:off x="5734050" y="1147763"/>
            <a:ext cx="3163888" cy="3962400"/>
          </a:xfrm>
          <a:prstGeom prst="rect">
            <a:avLst/>
          </a:prstGeom>
        </p:spPr>
        <p:txBody>
          <a:bodyPr>
            <a:normAutofit fontScale="92500" lnSpcReduction="10000"/>
          </a:bodyPr>
          <a:lstStyle>
            <a:lvl1pPr marL="342900" indent="-342900" algn="l" defTabSz="914400" rtl="0" eaLnBrk="1" latinLnBrk="0" hangingPunct="1">
              <a:spcBef>
                <a:spcPct val="20000"/>
              </a:spcBef>
              <a:buClr>
                <a:schemeClr val="tx1"/>
              </a:buClr>
              <a:buFont typeface="Arial" pitchFamily="34" charset="0"/>
              <a:buChar char="•"/>
              <a:defRPr sz="3200" b="0" kern="1200">
                <a:solidFill>
                  <a:schemeClr val="tx1"/>
                </a:solidFill>
                <a:latin typeface="Calibri" pitchFamily="34" charset="0"/>
                <a:ea typeface="+mn-ea"/>
                <a:cs typeface="+mn-cs"/>
              </a:defRPr>
            </a:lvl1pPr>
            <a:lvl2pPr marL="742950" indent="-285750" algn="l" defTabSz="914400" rtl="0" eaLnBrk="1" latinLnBrk="0" hangingPunct="1">
              <a:spcBef>
                <a:spcPct val="20000"/>
              </a:spcBef>
              <a:buClr>
                <a:schemeClr val="tx1"/>
              </a:buClr>
              <a:buFont typeface="Arial" pitchFamily="34" charset="0"/>
              <a:buChar char="–"/>
              <a:defRPr sz="2800" b="0" kern="1200">
                <a:solidFill>
                  <a:schemeClr val="tx1"/>
                </a:solidFill>
                <a:latin typeface="Calibri" pitchFamily="34" charset="0"/>
                <a:ea typeface="+mn-ea"/>
                <a:cs typeface="+mn-cs"/>
              </a:defRPr>
            </a:lvl2pPr>
            <a:lvl3pPr marL="1143000" indent="-228600" algn="l" defTabSz="914400" rtl="0" eaLnBrk="1" latinLnBrk="0" hangingPunct="1">
              <a:spcBef>
                <a:spcPct val="20000"/>
              </a:spcBef>
              <a:buClr>
                <a:schemeClr val="tx1"/>
              </a:buClr>
              <a:buFont typeface="Arial" pitchFamily="34" charset="0"/>
              <a:buChar char="•"/>
              <a:defRPr sz="2400" b="0" kern="1200">
                <a:solidFill>
                  <a:schemeClr val="tx1"/>
                </a:solidFill>
                <a:latin typeface="Calibri" pitchFamily="34" charset="0"/>
                <a:ea typeface="+mn-ea"/>
                <a:cs typeface="+mn-cs"/>
              </a:defRPr>
            </a:lvl3pPr>
            <a:lvl4pPr marL="16002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4pPr>
            <a:lvl5pPr marL="2057400" indent="-228600" algn="l" defTabSz="914400" rtl="0" eaLnBrk="1" latinLnBrk="0" hangingPunct="1">
              <a:spcBef>
                <a:spcPct val="20000"/>
              </a:spcBef>
              <a:buClr>
                <a:schemeClr val="tx1"/>
              </a:buClr>
              <a:buFont typeface="Arial" pitchFamily="34" charset="0"/>
              <a:buChar char="»"/>
              <a:defRPr sz="2000" b="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4625" indent="-174625">
              <a:buClr>
                <a:schemeClr val="accent6"/>
              </a:buClr>
              <a:defRPr/>
            </a:pPr>
            <a:r>
              <a:rPr lang="en-US" sz="1800" dirty="0" smtClean="0">
                <a:latin typeface="+mn-lt"/>
              </a:rPr>
              <a:t>69% of all protocols have at least one amendment</a:t>
            </a:r>
          </a:p>
          <a:p>
            <a:pPr marL="174625" indent="-174625">
              <a:buClr>
                <a:schemeClr val="accent6"/>
              </a:buClr>
              <a:defRPr/>
            </a:pPr>
            <a:endParaRPr lang="en-US" sz="1800" dirty="0">
              <a:latin typeface="+mn-lt"/>
            </a:endParaRPr>
          </a:p>
          <a:p>
            <a:pPr marL="174625" indent="-174625">
              <a:buClr>
                <a:schemeClr val="accent6"/>
              </a:buClr>
              <a:defRPr/>
            </a:pPr>
            <a:r>
              <a:rPr lang="en-US" sz="1800" dirty="0" smtClean="0">
                <a:latin typeface="+mn-lt"/>
              </a:rPr>
              <a:t>46% of all amendments occur BEFORE first patient first dose</a:t>
            </a:r>
          </a:p>
          <a:p>
            <a:pPr marL="174625" indent="-174625">
              <a:buClr>
                <a:schemeClr val="accent6"/>
              </a:buClr>
              <a:defRPr/>
            </a:pPr>
            <a:endParaRPr lang="en-US" sz="1800" dirty="0" smtClean="0">
              <a:latin typeface="+mn-lt"/>
            </a:endParaRPr>
          </a:p>
          <a:p>
            <a:pPr marL="174625" indent="-174625">
              <a:buClr>
                <a:schemeClr val="accent6"/>
              </a:buClr>
              <a:defRPr/>
            </a:pPr>
            <a:r>
              <a:rPr lang="en-US" sz="1800" dirty="0" smtClean="0">
                <a:latin typeface="+mn-lt"/>
              </a:rPr>
              <a:t>37% are considered “somewhat” or “completely’” avoidable</a:t>
            </a:r>
          </a:p>
          <a:p>
            <a:pPr marL="174625" indent="-174625">
              <a:buClr>
                <a:schemeClr val="accent6"/>
              </a:buClr>
              <a:defRPr/>
            </a:pPr>
            <a:endParaRPr lang="en-US" sz="1800" dirty="0" smtClean="0">
              <a:latin typeface="+mn-lt"/>
            </a:endParaRPr>
          </a:p>
          <a:p>
            <a:pPr marL="174625" indent="-174625">
              <a:buClr>
                <a:schemeClr val="accent6"/>
              </a:buClr>
              <a:defRPr/>
            </a:pPr>
            <a:r>
              <a:rPr lang="en-US" sz="1800" dirty="0" smtClean="0">
                <a:latin typeface="+mn-lt"/>
              </a:rPr>
              <a:t>Adds 61-days and cost $450,000+ to implement each amendment</a:t>
            </a:r>
            <a:endParaRPr lang="en-US" sz="1800" dirty="0">
              <a:latin typeface="+mn-lt"/>
            </a:endParaRPr>
          </a:p>
        </p:txBody>
      </p:sp>
      <p:sp>
        <p:nvSpPr>
          <p:cNvPr id="7" name="TextBox 5"/>
          <p:cNvSpPr txBox="1">
            <a:spLocks noChangeArrowheads="1"/>
          </p:cNvSpPr>
          <p:nvPr/>
        </p:nvSpPr>
        <p:spPr bwMode="auto">
          <a:xfrm>
            <a:off x="287338" y="5954713"/>
            <a:ext cx="7408862" cy="600075"/>
          </a:xfrm>
          <a:prstGeom prst="rect">
            <a:avLst/>
          </a:prstGeom>
          <a:noFill/>
          <a:ln w="9525">
            <a:noFill/>
            <a:miter lim="800000"/>
            <a:headEnd/>
            <a:tailEnd/>
          </a:ln>
        </p:spPr>
        <p:txBody>
          <a:bodyPr>
            <a:spAutoFit/>
          </a:bodyPr>
          <a:lstStyle/>
          <a:p>
            <a:pPr>
              <a:defRPr/>
            </a:pPr>
            <a:r>
              <a:rPr lang="en-US" sz="1050" b="1">
                <a:latin typeface="+mn-lt"/>
              </a:rPr>
              <a:t>Getz, Zuckerman, Cropp, Hindle , Krauss. </a:t>
            </a:r>
            <a:r>
              <a:rPr lang="en-US" sz="1050" b="1" u="sng">
                <a:latin typeface="+mn-lt"/>
              </a:rPr>
              <a:t>Measuring the Incidence, Causes and Repercussions of Protocol Amendments</a:t>
            </a:r>
            <a:r>
              <a:rPr lang="en-US" sz="1050" b="1">
                <a:latin typeface="+mn-lt"/>
              </a:rPr>
              <a:t>.  Drug information Journal. 2011 45(3); 265 - 275</a:t>
            </a:r>
          </a:p>
          <a:p>
            <a:pPr>
              <a:defRPr/>
            </a:pPr>
            <a:endParaRPr lang="en-US" sz="1050" b="1">
              <a:latin typeface="+mn-lt"/>
              <a:cs typeface="Times New Roman" pitchFamily="18" charset="0"/>
            </a:endParaRPr>
          </a:p>
        </p:txBody>
      </p:sp>
      <p:graphicFrame>
        <p:nvGraphicFramePr>
          <p:cNvPr id="8" name="Content Placeholder 13"/>
          <p:cNvGraphicFramePr>
            <a:graphicFrameLocks noGrp="1"/>
          </p:cNvGraphicFramePr>
          <p:nvPr/>
        </p:nvGraphicFramePr>
        <p:xfrm>
          <a:off x="287338" y="969963"/>
          <a:ext cx="5402262" cy="4313237"/>
        </p:xfrm>
        <a:graphic>
          <a:graphicData uri="http://schemas.openxmlformats.org/presentationml/2006/ole">
            <p:oleObj spid="_x0000_s25602" name="Worksheet" r:id="rId3" imgW="5401524" imgH="4316342" progId="Excel.Sheet.8">
              <p:embed/>
            </p:oleObj>
          </a:graphicData>
        </a:graphic>
      </p:graphicFrame>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txBox="1">
            <a:spLocks/>
          </p:cNvSpPr>
          <p:nvPr/>
        </p:nvSpPr>
        <p:spPr>
          <a:xfrm>
            <a:off x="176708" y="969434"/>
            <a:ext cx="8778240" cy="5212080"/>
          </a:xfrm>
          <a:prstGeom prst="rect">
            <a:avLst/>
          </a:prstGeom>
        </p:spPr>
        <p:txBody>
          <a:bodyPr/>
          <a:lstStyle/>
          <a:p>
            <a:pPr marL="173038" marR="0" lvl="0" indent="-173038" algn="l" defTabSz="457200" rtl="0" eaLnBrk="1" fontAlgn="base" latinLnBrk="0" hangingPunct="1">
              <a:lnSpc>
                <a:spcPct val="100000"/>
              </a:lnSpc>
              <a:spcBef>
                <a:spcPts val="600"/>
              </a:spcBef>
              <a:spcAft>
                <a:spcPts val="0"/>
              </a:spcAft>
              <a:buClr>
                <a:schemeClr val="accent6"/>
              </a:buClr>
              <a:buSzPct val="80000"/>
              <a:buFont typeface="Arial"/>
              <a:buChar char="•"/>
              <a:tabLst/>
              <a:defRPr/>
            </a:pPr>
            <a:r>
              <a:rPr kumimoji="0" lang="en-US" sz="2400" b="0" i="0" u="none" strike="noStrike" kern="1200" cap="none" spc="0" normalizeH="0" baseline="0" noProof="0" dirty="0" smtClean="0">
                <a:ln>
                  <a:noFill/>
                </a:ln>
                <a:solidFill>
                  <a:schemeClr val="tx1">
                    <a:lumMod val="65000"/>
                    <a:lumOff val="35000"/>
                  </a:schemeClr>
                </a:solidFill>
                <a:effectLst/>
                <a:uLnTx/>
                <a:uFillTx/>
                <a:latin typeface="+mj-lt"/>
                <a:ea typeface="ＭＳ Ｐゴシック" pitchFamily="-111" charset="-128"/>
                <a:cs typeface="Verdana" pitchFamily="34" charset="0"/>
              </a:rPr>
              <a:t>Adopting PRM, ENABLES</a:t>
            </a:r>
          </a:p>
          <a:p>
            <a:pPr marL="630238" lvl="1" indent="-173038" defTabSz="457200" fontAlgn="base">
              <a:spcBef>
                <a:spcPts val="600"/>
              </a:spcBef>
              <a:buClr>
                <a:schemeClr val="accent6"/>
              </a:buClr>
              <a:buSzPct val="80000"/>
              <a:buFont typeface="Arial"/>
              <a:buChar char="•"/>
            </a:pPr>
            <a:r>
              <a:rPr kumimoji="0" lang="en-US" sz="2400" b="0" i="0" u="none" strike="noStrike" kern="1200" cap="none" spc="0" normalizeH="0" baseline="0" noProof="0" dirty="0" smtClean="0">
                <a:ln>
                  <a:noFill/>
                </a:ln>
                <a:solidFill>
                  <a:schemeClr val="tx1">
                    <a:lumMod val="65000"/>
                    <a:lumOff val="35000"/>
                  </a:schemeClr>
                </a:solidFill>
                <a:effectLst/>
                <a:uLnTx/>
                <a:uFillTx/>
                <a:latin typeface="+mj-lt"/>
                <a:ea typeface="ＭＳ Ｐゴシック" pitchFamily="-111" charset="-128"/>
                <a:cs typeface="Verdana" pitchFamily="34" charset="0"/>
              </a:rPr>
              <a:t>Significant process change involved in adoption</a:t>
            </a:r>
          </a:p>
          <a:p>
            <a:pPr marL="630238" lvl="1" indent="-173038" defTabSz="457200" fontAlgn="base">
              <a:spcBef>
                <a:spcPts val="600"/>
              </a:spcBef>
              <a:buClr>
                <a:schemeClr val="accent6"/>
              </a:buClr>
              <a:buSzPct val="80000"/>
              <a:buFont typeface="Arial"/>
              <a:buChar char="•"/>
            </a:pPr>
            <a:r>
              <a:rPr kumimoji="0" lang="en-US" sz="2400" b="0" i="0" u="none" strike="noStrike" kern="1200" cap="none" spc="0" normalizeH="0" baseline="0" noProof="0" dirty="0" smtClean="0">
                <a:ln>
                  <a:noFill/>
                </a:ln>
                <a:solidFill>
                  <a:schemeClr val="tx1">
                    <a:lumMod val="65000"/>
                    <a:lumOff val="35000"/>
                  </a:schemeClr>
                </a:solidFill>
                <a:effectLst/>
                <a:uLnTx/>
                <a:uFillTx/>
                <a:latin typeface="+mj-lt"/>
                <a:ea typeface="ＭＳ Ｐゴシック" pitchFamily="-111" charset="-128"/>
                <a:cs typeface="Verdana" pitchFamily="34" charset="0"/>
              </a:rPr>
              <a:t>Real business value can be demonstrated</a:t>
            </a:r>
          </a:p>
          <a:p>
            <a:pPr marL="630238" lvl="1" indent="-173038" defTabSz="457200" fontAlgn="base">
              <a:spcBef>
                <a:spcPts val="600"/>
              </a:spcBef>
              <a:buClr>
                <a:schemeClr val="accent6"/>
              </a:buClr>
              <a:buSzPct val="80000"/>
              <a:buFont typeface="Arial"/>
              <a:buChar char="•"/>
            </a:pPr>
            <a:r>
              <a:rPr kumimoji="0" lang="en-US" sz="2400" b="0" i="0" u="none" strike="noStrike" kern="1200" cap="none" spc="0" normalizeH="0" baseline="0" noProof="0" dirty="0" smtClean="0">
                <a:ln>
                  <a:noFill/>
                </a:ln>
                <a:solidFill>
                  <a:schemeClr val="tx1">
                    <a:lumMod val="65000"/>
                    <a:lumOff val="35000"/>
                  </a:schemeClr>
                </a:solidFill>
                <a:effectLst/>
                <a:uLnTx/>
                <a:uFillTx/>
                <a:latin typeface="+mj-lt"/>
                <a:ea typeface="ＭＳ Ｐゴシック" pitchFamily="-111" charset="-128"/>
                <a:cs typeface="Verdana" pitchFamily="34" charset="0"/>
              </a:rPr>
              <a:t>Opportunity to</a:t>
            </a:r>
          </a:p>
          <a:p>
            <a:pPr marL="1087438" lvl="2" indent="-173038" defTabSz="457200" fontAlgn="base">
              <a:spcBef>
                <a:spcPts val="600"/>
              </a:spcBef>
              <a:buClr>
                <a:schemeClr val="accent6"/>
              </a:buClr>
              <a:buSzPct val="80000"/>
              <a:buFont typeface="Arial"/>
              <a:buChar char="•"/>
            </a:pPr>
            <a:r>
              <a:rPr kumimoji="0" lang="en-US" sz="2000" b="0" i="0" u="none" strike="noStrike" kern="1200" cap="none" spc="0" normalizeH="0" baseline="0" noProof="0" dirty="0" smtClean="0">
                <a:ln>
                  <a:noFill/>
                </a:ln>
                <a:solidFill>
                  <a:schemeClr val="tx1">
                    <a:lumMod val="65000"/>
                    <a:lumOff val="35000"/>
                  </a:schemeClr>
                </a:solidFill>
                <a:effectLst/>
                <a:uLnTx/>
                <a:uFillTx/>
                <a:latin typeface="+mj-lt"/>
                <a:ea typeface="ＭＳ Ｐゴシック" pitchFamily="-111" charset="-128"/>
                <a:cs typeface="Verdana" pitchFamily="34" charset="0"/>
              </a:rPr>
              <a:t>Influence trial cost and complexity</a:t>
            </a:r>
          </a:p>
          <a:p>
            <a:pPr marL="1087438" lvl="2" indent="-173038" defTabSz="457200" fontAlgn="base">
              <a:spcBef>
                <a:spcPts val="600"/>
              </a:spcBef>
              <a:buClr>
                <a:schemeClr val="accent6"/>
              </a:buClr>
              <a:buSzPct val="80000"/>
              <a:buFont typeface="Arial"/>
              <a:buChar char="•"/>
            </a:pPr>
            <a:r>
              <a:rPr kumimoji="0" lang="en-US" sz="2000" b="0" i="0" u="none" strike="noStrike" kern="1200" cap="none" spc="0" normalizeH="0" baseline="0" noProof="0" dirty="0" smtClean="0">
                <a:ln>
                  <a:noFill/>
                </a:ln>
                <a:solidFill>
                  <a:schemeClr val="tx1">
                    <a:lumMod val="65000"/>
                    <a:lumOff val="35000"/>
                  </a:schemeClr>
                </a:solidFill>
                <a:effectLst/>
                <a:uLnTx/>
                <a:uFillTx/>
                <a:latin typeface="+mj-lt"/>
                <a:ea typeface="ＭＳ Ｐゴシック" pitchFamily="-111" charset="-128"/>
                <a:cs typeface="Verdana" pitchFamily="34" charset="0"/>
              </a:rPr>
              <a:t>Drive reuse and efficiency</a:t>
            </a:r>
          </a:p>
          <a:p>
            <a:pPr marL="1087438" lvl="2" indent="-173038" defTabSz="457200" fontAlgn="base">
              <a:spcBef>
                <a:spcPts val="600"/>
              </a:spcBef>
              <a:buClr>
                <a:schemeClr val="accent6"/>
              </a:buClr>
              <a:buSzPct val="80000"/>
              <a:buFont typeface="Arial"/>
              <a:buChar char="•"/>
            </a:pPr>
            <a:r>
              <a:rPr kumimoji="0" lang="en-US" sz="2000" b="0" i="0" u="none" strike="noStrike" kern="1200" cap="none" spc="0" normalizeH="0" baseline="0" noProof="0" dirty="0" smtClean="0">
                <a:ln>
                  <a:noFill/>
                </a:ln>
                <a:solidFill>
                  <a:schemeClr val="tx1">
                    <a:lumMod val="65000"/>
                    <a:lumOff val="35000"/>
                  </a:schemeClr>
                </a:solidFill>
                <a:effectLst/>
                <a:uLnTx/>
                <a:uFillTx/>
                <a:latin typeface="+mj-lt"/>
                <a:ea typeface="ＭＳ Ｐゴシック" pitchFamily="-111" charset="-128"/>
                <a:cs typeface="Verdana" pitchFamily="34" charset="0"/>
              </a:rPr>
              <a:t>Interface with other standards</a:t>
            </a:r>
          </a:p>
          <a:p>
            <a:pPr marL="630238" lvl="1" indent="-173038" defTabSz="457200" fontAlgn="base">
              <a:spcBef>
                <a:spcPts val="600"/>
              </a:spcBef>
              <a:buClr>
                <a:schemeClr val="accent6"/>
              </a:buClr>
              <a:buSzPct val="80000"/>
              <a:buFont typeface="Arial"/>
              <a:buChar char="•"/>
            </a:pPr>
            <a:r>
              <a:rPr kumimoji="0" lang="en-US" sz="2400" b="0" i="0" u="none" strike="noStrike" kern="1200" cap="none" spc="0" normalizeH="0" baseline="0" noProof="0" dirty="0" smtClean="0">
                <a:ln>
                  <a:noFill/>
                </a:ln>
                <a:solidFill>
                  <a:schemeClr val="tx1">
                    <a:lumMod val="65000"/>
                    <a:lumOff val="35000"/>
                  </a:schemeClr>
                </a:solidFill>
                <a:effectLst/>
                <a:uLnTx/>
                <a:uFillTx/>
                <a:latin typeface="+mj-lt"/>
                <a:ea typeface="ＭＳ Ｐゴシック" pitchFamily="-111" charset="-128"/>
                <a:cs typeface="Verdana" pitchFamily="34" charset="0"/>
              </a:rPr>
              <a:t>Application of standards will enable organizations to build BI and analytic capability never possible before</a:t>
            </a:r>
          </a:p>
          <a:p>
            <a:pPr marL="173038" indent="-173038" defTabSz="457200" fontAlgn="base">
              <a:spcBef>
                <a:spcPts val="600"/>
              </a:spcBef>
              <a:buClr>
                <a:schemeClr val="accent6"/>
              </a:buClr>
              <a:buSzPct val="80000"/>
              <a:buFont typeface="Arial"/>
              <a:buChar char="•"/>
            </a:pPr>
            <a:r>
              <a:rPr lang="en-US" sz="2400" dirty="0" smtClean="0">
                <a:solidFill>
                  <a:schemeClr val="tx1">
                    <a:lumMod val="65000"/>
                    <a:lumOff val="35000"/>
                  </a:schemeClr>
                </a:solidFill>
                <a:latin typeface="+mj-lt"/>
                <a:ea typeface="ＭＳ Ｐゴシック" pitchFamily="-111" charset="-128"/>
                <a:cs typeface="Verdana" pitchFamily="34" charset="0"/>
              </a:rPr>
              <a:t>Adopting PRM, WILL</a:t>
            </a:r>
          </a:p>
          <a:p>
            <a:pPr marL="630238" lvl="1" indent="-173038" defTabSz="457200" fontAlgn="base">
              <a:spcBef>
                <a:spcPts val="600"/>
              </a:spcBef>
              <a:buClr>
                <a:schemeClr val="accent6"/>
              </a:buClr>
              <a:buSzPct val="80000"/>
              <a:buFont typeface="Arial"/>
              <a:buChar char="•"/>
            </a:pPr>
            <a:r>
              <a:rPr lang="en-US" sz="2400" dirty="0" smtClean="0">
                <a:solidFill>
                  <a:schemeClr val="tx1">
                    <a:lumMod val="65000"/>
                    <a:lumOff val="35000"/>
                  </a:schemeClr>
                </a:solidFill>
                <a:latin typeface="+mj-lt"/>
                <a:ea typeface="ＭＳ Ｐゴシック" pitchFamily="-111" charset="-128"/>
                <a:cs typeface="Verdana" pitchFamily="34" charset="0"/>
              </a:rPr>
              <a:t>Drive significant operational, clinical, ethical and technical savings/benefits</a:t>
            </a:r>
            <a:endParaRPr lang="en-US" sz="2400" dirty="0" smtClean="0">
              <a:solidFill>
                <a:schemeClr val="tx1">
                  <a:lumMod val="65000"/>
                  <a:lumOff val="35000"/>
                </a:schemeClr>
              </a:solidFill>
              <a:latin typeface="+mj-lt"/>
              <a:ea typeface="ＭＳ Ｐゴシック" pitchFamily="-111" charset="-128"/>
              <a:cs typeface="Verdana" pitchFamily="34" charset="0"/>
            </a:endParaRPr>
          </a:p>
          <a:p>
            <a:pPr marL="630238" lvl="1" indent="-173038" defTabSz="457200" fontAlgn="base">
              <a:spcBef>
                <a:spcPts val="600"/>
              </a:spcBef>
              <a:buClr>
                <a:schemeClr val="accent6"/>
              </a:buClr>
              <a:buSzPct val="80000"/>
              <a:buFont typeface="Arial"/>
              <a:buChar char="•"/>
            </a:pPr>
            <a:endParaRPr kumimoji="0" lang="en-US" sz="2400" b="0" i="0" u="none" strike="noStrike" kern="1200" cap="none" spc="0" normalizeH="0" baseline="0" noProof="0" dirty="0" smtClean="0">
              <a:ln>
                <a:noFill/>
              </a:ln>
              <a:solidFill>
                <a:schemeClr val="tx1">
                  <a:lumMod val="65000"/>
                  <a:lumOff val="35000"/>
                </a:schemeClr>
              </a:solidFill>
              <a:effectLst/>
              <a:uLnTx/>
              <a:uFillTx/>
              <a:latin typeface="+mj-lt"/>
              <a:ea typeface="ＭＳ Ｐゴシック" pitchFamily="-111" charset="-128"/>
              <a:cs typeface="Verdana" pitchFamily="34" charset="0"/>
            </a:endParaRPr>
          </a:p>
          <a:p>
            <a:pPr marL="173038" marR="0" lvl="0" indent="-173038" algn="l" defTabSz="457200" rtl="0" eaLnBrk="1" fontAlgn="base" latinLnBrk="0" hangingPunct="1">
              <a:lnSpc>
                <a:spcPct val="100000"/>
              </a:lnSpc>
              <a:spcBef>
                <a:spcPts val="600"/>
              </a:spcBef>
              <a:spcAft>
                <a:spcPts val="0"/>
              </a:spcAft>
              <a:buClr>
                <a:schemeClr val="accent6"/>
              </a:buClr>
              <a:buSzPct val="80000"/>
              <a:buFont typeface="Arial"/>
              <a:buChar char="•"/>
              <a:tabLst/>
              <a:defRPr/>
            </a:pPr>
            <a:endParaRPr kumimoji="0" lang="en-GB" sz="2400" b="0" i="0" u="none" strike="noStrike" kern="1200" cap="none" spc="0" normalizeH="0" baseline="0" noProof="0" dirty="0" smtClean="0">
              <a:ln>
                <a:noFill/>
              </a:ln>
              <a:solidFill>
                <a:schemeClr val="tx1">
                  <a:lumMod val="65000"/>
                  <a:lumOff val="35000"/>
                </a:schemeClr>
              </a:solidFill>
              <a:effectLst/>
              <a:uLnTx/>
              <a:uFillTx/>
              <a:latin typeface="+mj-lt"/>
              <a:ea typeface="ＭＳ Ｐゴシック" pitchFamily="-111" charset="-128"/>
              <a:cs typeface="Verdan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76213" y="300038"/>
            <a:ext cx="8778875" cy="663575"/>
          </a:xfrm>
        </p:spPr>
        <p:txBody>
          <a:bodyPr/>
          <a:lstStyle/>
          <a:p>
            <a:r>
              <a:rPr dirty="0" smtClean="0">
                <a:solidFill>
                  <a:srgbClr val="269900"/>
                </a:solidFill>
                <a:ea typeface="ＭＳ Ｐゴシック" pitchFamily="34" charset="-128"/>
              </a:rPr>
              <a:t>Challenges of Clinical Development</a:t>
            </a:r>
          </a:p>
        </p:txBody>
      </p:sp>
      <p:graphicFrame>
        <p:nvGraphicFramePr>
          <p:cNvPr id="4" name="Content Placeholder 3"/>
          <p:cNvGraphicFramePr>
            <a:graphicFrameLocks noGrp="1"/>
          </p:cNvGraphicFramePr>
          <p:nvPr>
            <p:ph idx="1"/>
          </p:nvPr>
        </p:nvGraphicFramePr>
        <p:xfrm>
          <a:off x="282246" y="1127355"/>
          <a:ext cx="8625078" cy="4914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1666875" y="4365625"/>
            <a:ext cx="3190875" cy="923925"/>
          </a:xfrm>
          <a:prstGeom prst="rect">
            <a:avLst/>
          </a:prstGeom>
          <a:noFill/>
        </p:spPr>
        <p:txBody>
          <a:bodyPr>
            <a:spAutoFit/>
          </a:bodyPr>
          <a:lstStyle/>
          <a:p>
            <a:pPr>
              <a:defRPr/>
            </a:pPr>
            <a:r>
              <a:rPr lang="en-US" dirty="0">
                <a:latin typeface="+mn-lt"/>
                <a:ea typeface="ＭＳ Ｐゴシック" pitchFamily="-111" charset="-128"/>
                <a:cs typeface="Arial"/>
              </a:rPr>
              <a:t>Struggle to adapt to emerging world of </a:t>
            </a:r>
            <a:r>
              <a:rPr lang="en-US" b="1" dirty="0">
                <a:latin typeface="+mn-lt"/>
                <a:ea typeface="ＭＳ Ｐゴシック" pitchFamily="-111" charset="-128"/>
                <a:cs typeface="Arial"/>
              </a:rPr>
              <a:t>genomic-based drugs</a:t>
            </a:r>
          </a:p>
        </p:txBody>
      </p:sp>
    </p:spTree>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rc 25"/>
          <p:cNvSpPr/>
          <p:nvPr/>
        </p:nvSpPr>
        <p:spPr bwMode="auto">
          <a:xfrm>
            <a:off x="-4731534" y="-2757710"/>
            <a:ext cx="11872551" cy="7619996"/>
          </a:xfrm>
          <a:prstGeom prst="arc">
            <a:avLst>
              <a:gd name="adj1" fmla="val 6150"/>
              <a:gd name="adj2" fmla="val 5303764"/>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1">
              <a:lnSpc>
                <a:spcPct val="101000"/>
              </a:lnSpc>
              <a:spcBef>
                <a:spcPts val="875"/>
              </a:spcBef>
              <a:spcAft>
                <a:spcPct val="0"/>
              </a:spcAft>
              <a:buClr>
                <a:srgbClr val="000066"/>
              </a:buClr>
              <a:buSzPct val="100000"/>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GB" sz="1800" b="1" i="0" u="none" strike="noStrike" cap="none" normalizeH="0" baseline="0" smtClean="0">
              <a:ln>
                <a:noFill/>
              </a:ln>
              <a:solidFill>
                <a:schemeClr val="tx1"/>
              </a:solidFill>
              <a:effectLst/>
              <a:latin typeface="Arial" pitchFamily="34" charset="0"/>
              <a:ea typeface="SimSun" pitchFamily="2" charset="-122"/>
            </a:endParaRPr>
          </a:p>
        </p:txBody>
      </p:sp>
      <p:sp>
        <p:nvSpPr>
          <p:cNvPr id="2" name="Title 1"/>
          <p:cNvSpPr>
            <a:spLocks noGrp="1"/>
          </p:cNvSpPr>
          <p:nvPr>
            <p:ph type="title"/>
          </p:nvPr>
        </p:nvSpPr>
        <p:spPr/>
        <p:txBody>
          <a:bodyPr>
            <a:normAutofit/>
          </a:bodyPr>
          <a:lstStyle/>
          <a:p>
            <a:r>
              <a:rPr lang="en-US" dirty="0" smtClean="0">
                <a:solidFill>
                  <a:srgbClr val="30CC15"/>
                </a:solidFill>
              </a:rPr>
              <a:t>From Data to Intelligence</a:t>
            </a:r>
            <a:endParaRPr lang="en-US" dirty="0">
              <a:solidFill>
                <a:srgbClr val="30CC15"/>
              </a:solidFill>
            </a:endParaRPr>
          </a:p>
        </p:txBody>
      </p:sp>
      <p:sp>
        <p:nvSpPr>
          <p:cNvPr id="4" name="Text Placeholder 3"/>
          <p:cNvSpPr>
            <a:spLocks noGrp="1"/>
          </p:cNvSpPr>
          <p:nvPr>
            <p:ph type="body" sz="quarter" idx="11"/>
          </p:nvPr>
        </p:nvSpPr>
        <p:spPr/>
        <p:txBody>
          <a:bodyPr/>
          <a:lstStyle/>
          <a:p>
            <a:endParaRPr lang="en-US"/>
          </a:p>
        </p:txBody>
      </p:sp>
      <p:cxnSp>
        <p:nvCxnSpPr>
          <p:cNvPr id="6" name="Straight Connector 5"/>
          <p:cNvCxnSpPr/>
          <p:nvPr/>
        </p:nvCxnSpPr>
        <p:spPr bwMode="auto">
          <a:xfrm rot="16200000" flipH="1">
            <a:off x="-1005922" y="3123633"/>
            <a:ext cx="3755834" cy="2265"/>
          </a:xfrm>
          <a:prstGeom prst="line">
            <a:avLst/>
          </a:prstGeom>
          <a:solidFill>
            <a:schemeClr val="accent1"/>
          </a:solidFill>
          <a:ln w="38100" cap="flat" cmpd="sng" algn="ctr">
            <a:solidFill>
              <a:schemeClr val="tx1"/>
            </a:solidFill>
            <a:prstDash val="solid"/>
            <a:round/>
            <a:headEnd type="arrow" w="med" len="med"/>
            <a:tailEnd type="none" w="med" len="med"/>
          </a:ln>
          <a:effectLst/>
        </p:spPr>
      </p:cxnSp>
      <p:cxnSp>
        <p:nvCxnSpPr>
          <p:cNvPr id="7" name="Straight Connector 6"/>
          <p:cNvCxnSpPr/>
          <p:nvPr/>
        </p:nvCxnSpPr>
        <p:spPr bwMode="auto">
          <a:xfrm rot="10800000" flipV="1">
            <a:off x="876931" y="4977560"/>
            <a:ext cx="6322969" cy="18846"/>
          </a:xfrm>
          <a:prstGeom prst="line">
            <a:avLst/>
          </a:prstGeom>
          <a:solidFill>
            <a:schemeClr val="accent1"/>
          </a:solidFill>
          <a:ln w="38100" cap="flat" cmpd="sng" algn="ctr">
            <a:solidFill>
              <a:schemeClr val="tx1"/>
            </a:solidFill>
            <a:prstDash val="solid"/>
            <a:round/>
            <a:headEnd type="arrow" w="med" len="med"/>
            <a:tailEnd type="none" w="med" len="med"/>
          </a:ln>
          <a:effectLst/>
        </p:spPr>
      </p:cxnSp>
      <p:sp>
        <p:nvSpPr>
          <p:cNvPr id="8" name="TextBox 7"/>
          <p:cNvSpPr txBox="1"/>
          <p:nvPr/>
        </p:nvSpPr>
        <p:spPr>
          <a:xfrm>
            <a:off x="992105" y="1144588"/>
            <a:ext cx="2521916" cy="276999"/>
          </a:xfrm>
          <a:prstGeom prst="rect">
            <a:avLst/>
          </a:prstGeom>
          <a:noFill/>
        </p:spPr>
        <p:txBody>
          <a:bodyPr wrap="square" rtlCol="0">
            <a:spAutoFit/>
          </a:bodyPr>
          <a:lstStyle/>
          <a:p>
            <a:pPr algn="l">
              <a:buNone/>
            </a:pPr>
            <a:r>
              <a:rPr lang="en-GB" sz="1200" dirty="0" smtClean="0"/>
              <a:t>Confidence in DECISION</a:t>
            </a:r>
            <a:endParaRPr lang="en-GB" sz="1200" dirty="0"/>
          </a:p>
        </p:txBody>
      </p:sp>
      <p:sp>
        <p:nvSpPr>
          <p:cNvPr id="9" name="TextBox 8"/>
          <p:cNvSpPr txBox="1"/>
          <p:nvPr/>
        </p:nvSpPr>
        <p:spPr>
          <a:xfrm>
            <a:off x="5757069" y="5059199"/>
            <a:ext cx="1788379" cy="276999"/>
          </a:xfrm>
          <a:prstGeom prst="rect">
            <a:avLst/>
          </a:prstGeom>
          <a:noFill/>
        </p:spPr>
        <p:txBody>
          <a:bodyPr wrap="square" rtlCol="0">
            <a:spAutoFit/>
          </a:bodyPr>
          <a:lstStyle/>
          <a:p>
            <a:pPr algn="r">
              <a:buNone/>
            </a:pPr>
            <a:r>
              <a:rPr lang="en-GB" sz="1200" dirty="0" smtClean="0"/>
              <a:t>Time / Resource</a:t>
            </a:r>
            <a:endParaRPr lang="en-GB" sz="1200" dirty="0"/>
          </a:p>
        </p:txBody>
      </p:sp>
      <p:sp>
        <p:nvSpPr>
          <p:cNvPr id="10" name="TextBox 9"/>
          <p:cNvSpPr txBox="1"/>
          <p:nvPr/>
        </p:nvSpPr>
        <p:spPr>
          <a:xfrm>
            <a:off x="1200497" y="5065492"/>
            <a:ext cx="1016193" cy="276999"/>
          </a:xfrm>
          <a:prstGeom prst="rect">
            <a:avLst/>
          </a:prstGeom>
          <a:noFill/>
          <a:ln>
            <a:solidFill>
              <a:schemeClr val="tx1"/>
            </a:solidFill>
          </a:ln>
        </p:spPr>
        <p:txBody>
          <a:bodyPr wrap="square" rtlCol="0">
            <a:spAutoFit/>
          </a:bodyPr>
          <a:lstStyle/>
          <a:p>
            <a:pPr>
              <a:buNone/>
            </a:pPr>
            <a:r>
              <a:rPr lang="en-GB" sz="1200" dirty="0" smtClean="0"/>
              <a:t>RAW Data</a:t>
            </a:r>
            <a:endParaRPr lang="en-GB" sz="1200" dirty="0"/>
          </a:p>
        </p:txBody>
      </p:sp>
      <p:sp>
        <p:nvSpPr>
          <p:cNvPr id="11" name="TextBox 10"/>
          <p:cNvSpPr txBox="1"/>
          <p:nvPr/>
        </p:nvSpPr>
        <p:spPr>
          <a:xfrm>
            <a:off x="1691536" y="5523974"/>
            <a:ext cx="1313262" cy="276999"/>
          </a:xfrm>
          <a:prstGeom prst="rect">
            <a:avLst/>
          </a:prstGeom>
          <a:noFill/>
          <a:ln>
            <a:solidFill>
              <a:schemeClr val="tx1"/>
            </a:solidFill>
          </a:ln>
        </p:spPr>
        <p:txBody>
          <a:bodyPr wrap="square" rtlCol="0">
            <a:spAutoFit/>
          </a:bodyPr>
          <a:lstStyle/>
          <a:p>
            <a:pPr>
              <a:buNone/>
            </a:pPr>
            <a:r>
              <a:rPr lang="en-GB" sz="1200" dirty="0" smtClean="0"/>
              <a:t>CLEAN Data</a:t>
            </a:r>
            <a:endParaRPr lang="en-GB" sz="1200" dirty="0"/>
          </a:p>
        </p:txBody>
      </p:sp>
      <p:sp>
        <p:nvSpPr>
          <p:cNvPr id="12" name="TextBox 11"/>
          <p:cNvSpPr txBox="1"/>
          <p:nvPr/>
        </p:nvSpPr>
        <p:spPr>
          <a:xfrm>
            <a:off x="2461396" y="5052927"/>
            <a:ext cx="1623932" cy="276999"/>
          </a:xfrm>
          <a:prstGeom prst="rect">
            <a:avLst/>
          </a:prstGeom>
          <a:noFill/>
          <a:ln>
            <a:solidFill>
              <a:schemeClr val="tx1"/>
            </a:solidFill>
          </a:ln>
        </p:spPr>
        <p:txBody>
          <a:bodyPr wrap="square" rtlCol="0">
            <a:spAutoFit/>
          </a:bodyPr>
          <a:lstStyle/>
          <a:p>
            <a:pPr>
              <a:buNone/>
            </a:pPr>
            <a:r>
              <a:rPr lang="en-GB" sz="1200" dirty="0" smtClean="0"/>
              <a:t>Standard Reports</a:t>
            </a:r>
            <a:endParaRPr lang="en-GB" sz="1200" dirty="0"/>
          </a:p>
        </p:txBody>
      </p:sp>
      <p:sp>
        <p:nvSpPr>
          <p:cNvPr id="13" name="TextBox 12"/>
          <p:cNvSpPr txBox="1"/>
          <p:nvPr/>
        </p:nvSpPr>
        <p:spPr>
          <a:xfrm>
            <a:off x="3401075" y="5523979"/>
            <a:ext cx="1623932" cy="276999"/>
          </a:xfrm>
          <a:prstGeom prst="rect">
            <a:avLst/>
          </a:prstGeom>
          <a:noFill/>
          <a:ln>
            <a:solidFill>
              <a:schemeClr val="tx1"/>
            </a:solidFill>
          </a:ln>
        </p:spPr>
        <p:txBody>
          <a:bodyPr wrap="square" rtlCol="0">
            <a:spAutoFit/>
          </a:bodyPr>
          <a:lstStyle/>
          <a:p>
            <a:pPr>
              <a:buNone/>
            </a:pPr>
            <a:r>
              <a:rPr lang="en-GB" sz="1200" dirty="0" smtClean="0"/>
              <a:t>Ad hoc Reports</a:t>
            </a:r>
            <a:endParaRPr lang="en-GB" sz="1200" dirty="0"/>
          </a:p>
        </p:txBody>
      </p:sp>
      <p:sp>
        <p:nvSpPr>
          <p:cNvPr id="14" name="Rectangle 13"/>
          <p:cNvSpPr/>
          <p:nvPr/>
        </p:nvSpPr>
        <p:spPr bwMode="auto">
          <a:xfrm>
            <a:off x="882983" y="3620932"/>
            <a:ext cx="5880428" cy="1356622"/>
          </a:xfrm>
          <a:prstGeom prst="rect">
            <a:avLst/>
          </a:prstGeom>
          <a:noFill/>
          <a:ln w="9398" cap="flat" cmpd="sng" algn="ctr">
            <a:solidFill>
              <a:schemeClr val="accent2"/>
            </a:solidFill>
            <a:prstDash val="sysDot"/>
            <a:round/>
            <a:headEnd type="triangl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1">
              <a:lnSpc>
                <a:spcPct val="101000"/>
              </a:lnSpc>
              <a:spcBef>
                <a:spcPts val="875"/>
              </a:spcBef>
              <a:spcAft>
                <a:spcPct val="0"/>
              </a:spcAft>
              <a:buClr>
                <a:srgbClr val="000066"/>
              </a:buClr>
              <a:buSzPct val="100000"/>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GB" sz="1400" b="1" i="0" u="none" strike="noStrike" cap="none" normalizeH="0" baseline="0" smtClean="0">
              <a:ln>
                <a:noFill/>
              </a:ln>
              <a:solidFill>
                <a:schemeClr val="tx1"/>
              </a:solidFill>
              <a:effectLst/>
              <a:latin typeface="Arial" pitchFamily="34" charset="0"/>
              <a:ea typeface="SimSun" pitchFamily="2" charset="-122"/>
            </a:endParaRPr>
          </a:p>
        </p:txBody>
      </p:sp>
      <p:sp>
        <p:nvSpPr>
          <p:cNvPr id="15" name="Rectangle 14"/>
          <p:cNvSpPr/>
          <p:nvPr/>
        </p:nvSpPr>
        <p:spPr bwMode="auto">
          <a:xfrm>
            <a:off x="876923" y="2980305"/>
            <a:ext cx="5880428" cy="634375"/>
          </a:xfrm>
          <a:prstGeom prst="rect">
            <a:avLst/>
          </a:prstGeom>
          <a:noFill/>
          <a:ln w="9398" cap="flat" cmpd="sng" algn="ctr">
            <a:solidFill>
              <a:schemeClr val="accent2"/>
            </a:solidFill>
            <a:prstDash val="sysDot"/>
            <a:round/>
            <a:headEnd type="triangl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1">
              <a:lnSpc>
                <a:spcPct val="101000"/>
              </a:lnSpc>
              <a:spcBef>
                <a:spcPts val="875"/>
              </a:spcBef>
              <a:spcAft>
                <a:spcPct val="0"/>
              </a:spcAft>
              <a:buClr>
                <a:srgbClr val="000066"/>
              </a:buClr>
              <a:buSzPct val="100000"/>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GB" sz="1400" b="1" i="0" u="none" strike="noStrike" cap="none" normalizeH="0" baseline="0" smtClean="0">
              <a:ln>
                <a:noFill/>
              </a:ln>
              <a:solidFill>
                <a:schemeClr val="tx1"/>
              </a:solidFill>
              <a:effectLst/>
              <a:latin typeface="Arial" pitchFamily="34" charset="0"/>
              <a:ea typeface="SimSun" pitchFamily="2" charset="-122"/>
            </a:endParaRPr>
          </a:p>
        </p:txBody>
      </p:sp>
      <p:sp>
        <p:nvSpPr>
          <p:cNvPr id="16" name="Rectangle 15"/>
          <p:cNvSpPr/>
          <p:nvPr/>
        </p:nvSpPr>
        <p:spPr bwMode="auto">
          <a:xfrm>
            <a:off x="882988" y="2333413"/>
            <a:ext cx="5880428" cy="634375"/>
          </a:xfrm>
          <a:prstGeom prst="rect">
            <a:avLst/>
          </a:prstGeom>
          <a:noFill/>
          <a:ln w="9398" cap="flat" cmpd="sng" algn="ctr">
            <a:solidFill>
              <a:schemeClr val="accent2"/>
            </a:solidFill>
            <a:prstDash val="sysDot"/>
            <a:round/>
            <a:headEnd type="triangl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1">
              <a:lnSpc>
                <a:spcPct val="101000"/>
              </a:lnSpc>
              <a:spcBef>
                <a:spcPts val="875"/>
              </a:spcBef>
              <a:spcAft>
                <a:spcPct val="0"/>
              </a:spcAft>
              <a:buClr>
                <a:srgbClr val="000066"/>
              </a:buClr>
              <a:buSzPct val="100000"/>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GB" sz="1400" b="1" i="0" u="none" strike="noStrike" cap="none" normalizeH="0" baseline="0" smtClean="0">
              <a:ln>
                <a:noFill/>
              </a:ln>
              <a:solidFill>
                <a:schemeClr val="tx1"/>
              </a:solidFill>
              <a:effectLst/>
              <a:latin typeface="Arial" pitchFamily="34" charset="0"/>
              <a:ea typeface="SimSun" pitchFamily="2" charset="-122"/>
            </a:endParaRPr>
          </a:p>
        </p:txBody>
      </p:sp>
      <p:sp>
        <p:nvSpPr>
          <p:cNvPr id="17" name="Rectangle 16"/>
          <p:cNvSpPr/>
          <p:nvPr/>
        </p:nvSpPr>
        <p:spPr bwMode="auto">
          <a:xfrm>
            <a:off x="876928" y="1385019"/>
            <a:ext cx="5880428" cy="948438"/>
          </a:xfrm>
          <a:prstGeom prst="rect">
            <a:avLst/>
          </a:prstGeom>
          <a:noFill/>
          <a:ln w="9398" cap="flat" cmpd="sng" algn="ctr">
            <a:solidFill>
              <a:schemeClr val="accent2"/>
            </a:solidFill>
            <a:prstDash val="sysDot"/>
            <a:round/>
            <a:headEnd type="triangl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1">
              <a:lnSpc>
                <a:spcPct val="101000"/>
              </a:lnSpc>
              <a:spcBef>
                <a:spcPts val="875"/>
              </a:spcBef>
              <a:spcAft>
                <a:spcPct val="0"/>
              </a:spcAft>
              <a:buClr>
                <a:srgbClr val="000066"/>
              </a:buClr>
              <a:buSzPct val="100000"/>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GB" sz="1400" b="1" i="0" u="none" strike="noStrike" cap="none" normalizeH="0" baseline="0" smtClean="0">
              <a:ln>
                <a:noFill/>
              </a:ln>
              <a:solidFill>
                <a:schemeClr val="tx1"/>
              </a:solidFill>
              <a:effectLst/>
              <a:latin typeface="Arial" pitchFamily="34" charset="0"/>
              <a:ea typeface="SimSun" pitchFamily="2" charset="-122"/>
            </a:endParaRPr>
          </a:p>
        </p:txBody>
      </p:sp>
      <p:sp>
        <p:nvSpPr>
          <p:cNvPr id="18" name="TextBox 17"/>
          <p:cNvSpPr txBox="1"/>
          <p:nvPr/>
        </p:nvSpPr>
        <p:spPr>
          <a:xfrm>
            <a:off x="5892679" y="3767162"/>
            <a:ext cx="1623932" cy="276999"/>
          </a:xfrm>
          <a:prstGeom prst="rect">
            <a:avLst/>
          </a:prstGeom>
          <a:noFill/>
          <a:ln>
            <a:solidFill>
              <a:schemeClr val="tx1"/>
            </a:solidFill>
          </a:ln>
        </p:spPr>
        <p:txBody>
          <a:bodyPr wrap="square" rtlCol="0">
            <a:spAutoFit/>
          </a:bodyPr>
          <a:lstStyle/>
          <a:p>
            <a:pPr algn="l">
              <a:buNone/>
            </a:pPr>
            <a:r>
              <a:rPr lang="en-GB" sz="1200" dirty="0" smtClean="0"/>
              <a:t>What Happened ?</a:t>
            </a:r>
            <a:endParaRPr lang="en-GB" sz="1200" dirty="0"/>
          </a:p>
        </p:txBody>
      </p:sp>
      <p:sp>
        <p:nvSpPr>
          <p:cNvPr id="19" name="TextBox 18"/>
          <p:cNvSpPr txBox="1"/>
          <p:nvPr/>
        </p:nvSpPr>
        <p:spPr>
          <a:xfrm>
            <a:off x="5898743" y="3095147"/>
            <a:ext cx="691675" cy="276999"/>
          </a:xfrm>
          <a:prstGeom prst="rect">
            <a:avLst/>
          </a:prstGeom>
          <a:noFill/>
          <a:ln>
            <a:solidFill>
              <a:schemeClr val="tx1"/>
            </a:solidFill>
          </a:ln>
        </p:spPr>
        <p:txBody>
          <a:bodyPr wrap="square" rtlCol="0">
            <a:spAutoFit/>
          </a:bodyPr>
          <a:lstStyle/>
          <a:p>
            <a:pPr algn="l">
              <a:buNone/>
            </a:pPr>
            <a:r>
              <a:rPr lang="en-GB" sz="1200" dirty="0" smtClean="0"/>
              <a:t>Why ?</a:t>
            </a:r>
            <a:endParaRPr lang="en-GB" sz="1200" dirty="0"/>
          </a:p>
        </p:txBody>
      </p:sp>
      <p:sp>
        <p:nvSpPr>
          <p:cNvPr id="20" name="TextBox 19"/>
          <p:cNvSpPr txBox="1"/>
          <p:nvPr/>
        </p:nvSpPr>
        <p:spPr>
          <a:xfrm>
            <a:off x="5904807" y="2473377"/>
            <a:ext cx="1744223" cy="276999"/>
          </a:xfrm>
          <a:prstGeom prst="rect">
            <a:avLst/>
          </a:prstGeom>
          <a:noFill/>
          <a:ln>
            <a:solidFill>
              <a:schemeClr val="tx1"/>
            </a:solidFill>
          </a:ln>
        </p:spPr>
        <p:txBody>
          <a:bodyPr wrap="square" rtlCol="0">
            <a:spAutoFit/>
          </a:bodyPr>
          <a:lstStyle/>
          <a:p>
            <a:pPr algn="l">
              <a:buNone/>
            </a:pPr>
            <a:r>
              <a:rPr lang="en-GB" sz="1200" dirty="0" smtClean="0"/>
              <a:t>What Will Happen ?</a:t>
            </a:r>
            <a:endParaRPr lang="en-GB" sz="1200" dirty="0"/>
          </a:p>
        </p:txBody>
      </p:sp>
      <p:sp>
        <p:nvSpPr>
          <p:cNvPr id="21" name="TextBox 20"/>
          <p:cNvSpPr txBox="1"/>
          <p:nvPr/>
        </p:nvSpPr>
        <p:spPr>
          <a:xfrm>
            <a:off x="5898743" y="1512453"/>
            <a:ext cx="1623932" cy="276999"/>
          </a:xfrm>
          <a:prstGeom prst="rect">
            <a:avLst/>
          </a:prstGeom>
          <a:noFill/>
          <a:ln>
            <a:solidFill>
              <a:schemeClr val="tx1"/>
            </a:solidFill>
          </a:ln>
        </p:spPr>
        <p:txBody>
          <a:bodyPr wrap="square" rtlCol="0">
            <a:spAutoFit/>
          </a:bodyPr>
          <a:lstStyle/>
          <a:p>
            <a:pPr algn="l">
              <a:buNone/>
            </a:pPr>
            <a:r>
              <a:rPr lang="en-GB" sz="1200" dirty="0" smtClean="0"/>
              <a:t>Best Outcome ?</a:t>
            </a:r>
            <a:endParaRPr lang="en-GB" sz="1200" dirty="0"/>
          </a:p>
        </p:txBody>
      </p:sp>
      <p:sp>
        <p:nvSpPr>
          <p:cNvPr id="22" name="TextBox 21"/>
          <p:cNvSpPr txBox="1"/>
          <p:nvPr/>
        </p:nvSpPr>
        <p:spPr>
          <a:xfrm>
            <a:off x="2910092" y="3113991"/>
            <a:ext cx="992403" cy="276999"/>
          </a:xfrm>
          <a:prstGeom prst="rect">
            <a:avLst/>
          </a:prstGeom>
          <a:noFill/>
          <a:ln>
            <a:solidFill>
              <a:schemeClr val="tx1"/>
            </a:solidFill>
          </a:ln>
        </p:spPr>
        <p:txBody>
          <a:bodyPr wrap="square" rtlCol="0">
            <a:spAutoFit/>
          </a:bodyPr>
          <a:lstStyle/>
          <a:p>
            <a:pPr>
              <a:buNone/>
            </a:pPr>
            <a:r>
              <a:rPr lang="en-GB" sz="1200" dirty="0" smtClean="0"/>
              <a:t>EXPLORE</a:t>
            </a:r>
            <a:endParaRPr lang="en-GB" sz="1200" dirty="0"/>
          </a:p>
        </p:txBody>
      </p:sp>
      <p:sp>
        <p:nvSpPr>
          <p:cNvPr id="23" name="TextBox 22"/>
          <p:cNvSpPr txBox="1"/>
          <p:nvPr/>
        </p:nvSpPr>
        <p:spPr>
          <a:xfrm>
            <a:off x="2917352" y="2511663"/>
            <a:ext cx="992403" cy="276999"/>
          </a:xfrm>
          <a:prstGeom prst="rect">
            <a:avLst/>
          </a:prstGeom>
          <a:noFill/>
          <a:ln>
            <a:solidFill>
              <a:schemeClr val="tx1"/>
            </a:solidFill>
          </a:ln>
        </p:spPr>
        <p:txBody>
          <a:bodyPr wrap="square" rtlCol="0">
            <a:spAutoFit/>
          </a:bodyPr>
          <a:lstStyle/>
          <a:p>
            <a:pPr>
              <a:buNone/>
            </a:pPr>
            <a:r>
              <a:rPr lang="en-GB" sz="1200" dirty="0" smtClean="0"/>
              <a:t>PREDICT</a:t>
            </a:r>
            <a:endParaRPr lang="en-GB" sz="1200" dirty="0"/>
          </a:p>
        </p:txBody>
      </p:sp>
      <p:sp>
        <p:nvSpPr>
          <p:cNvPr id="24" name="TextBox 23"/>
          <p:cNvSpPr txBox="1"/>
          <p:nvPr/>
        </p:nvSpPr>
        <p:spPr>
          <a:xfrm>
            <a:off x="2924612" y="1604541"/>
            <a:ext cx="992403" cy="276999"/>
          </a:xfrm>
          <a:prstGeom prst="rect">
            <a:avLst/>
          </a:prstGeom>
          <a:noFill/>
          <a:ln>
            <a:solidFill>
              <a:schemeClr val="tx1"/>
            </a:solidFill>
          </a:ln>
        </p:spPr>
        <p:txBody>
          <a:bodyPr wrap="square" rtlCol="0">
            <a:spAutoFit/>
          </a:bodyPr>
          <a:lstStyle/>
          <a:p>
            <a:pPr>
              <a:buNone/>
            </a:pPr>
            <a:r>
              <a:rPr lang="en-GB" sz="1200" dirty="0" smtClean="0"/>
              <a:t>OPTIMISE</a:t>
            </a:r>
            <a:endParaRPr lang="en-GB" sz="1200" dirty="0"/>
          </a:p>
        </p:txBody>
      </p:sp>
      <p:graphicFrame>
        <p:nvGraphicFramePr>
          <p:cNvPr id="25" name="Diagram 24"/>
          <p:cNvGraphicFramePr/>
          <p:nvPr/>
        </p:nvGraphicFramePr>
        <p:xfrm>
          <a:off x="928926" y="5921808"/>
          <a:ext cx="6778158" cy="58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269900"/>
                </a:solidFill>
              </a:rPr>
              <a:t>Protocol Representation Model</a:t>
            </a:r>
            <a:endParaRPr lang="en-GB" dirty="0">
              <a:solidFill>
                <a:srgbClr val="269900"/>
              </a:solidFill>
            </a:endParaRPr>
          </a:p>
        </p:txBody>
      </p:sp>
      <p:sp>
        <p:nvSpPr>
          <p:cNvPr id="3" name="Content Placeholder 2"/>
          <p:cNvSpPr>
            <a:spLocks noGrp="1"/>
          </p:cNvSpPr>
          <p:nvPr>
            <p:ph idx="1"/>
          </p:nvPr>
        </p:nvSpPr>
        <p:spPr/>
        <p:txBody>
          <a:bodyPr/>
          <a:lstStyle/>
          <a:p>
            <a:r>
              <a:rPr lang="en-CA" dirty="0" smtClean="0"/>
              <a:t>CDISC has a standard model for the protocol</a:t>
            </a:r>
          </a:p>
          <a:p>
            <a:pPr lvl="1"/>
            <a:r>
              <a:rPr lang="en-CA" dirty="0" smtClean="0"/>
              <a:t>Protocol Representation </a:t>
            </a:r>
            <a:r>
              <a:rPr lang="en-CA" dirty="0" smtClean="0"/>
              <a:t>Model (PRM)</a:t>
            </a:r>
            <a:endParaRPr lang="en-CA" dirty="0" smtClean="0"/>
          </a:p>
          <a:p>
            <a:r>
              <a:rPr lang="en-GB" dirty="0" smtClean="0"/>
              <a:t>The </a:t>
            </a:r>
            <a:r>
              <a:rPr lang="en-GB" dirty="0" smtClean="0"/>
              <a:t>PRM was developed to </a:t>
            </a:r>
            <a:endParaRPr lang="en-GB" dirty="0" smtClean="0"/>
          </a:p>
          <a:p>
            <a:pPr lvl="1"/>
            <a:r>
              <a:rPr lang="en-GB" dirty="0" smtClean="0"/>
              <a:t>Support </a:t>
            </a:r>
            <a:r>
              <a:rPr lang="en-GB" dirty="0" smtClean="0"/>
              <a:t>the generation of a protocol document, </a:t>
            </a:r>
            <a:endParaRPr lang="en-GB" dirty="0" smtClean="0"/>
          </a:p>
          <a:p>
            <a:pPr lvl="1"/>
            <a:r>
              <a:rPr lang="en-GB" dirty="0" smtClean="0"/>
              <a:t>Support </a:t>
            </a:r>
            <a:r>
              <a:rPr lang="en-GB" dirty="0" smtClean="0"/>
              <a:t>research study (clinical trial) registration and tracking, </a:t>
            </a:r>
            <a:endParaRPr lang="en-GB" dirty="0" smtClean="0"/>
          </a:p>
          <a:p>
            <a:pPr lvl="1"/>
            <a:r>
              <a:rPr lang="en-GB" dirty="0" smtClean="0"/>
              <a:t>Support </a:t>
            </a:r>
            <a:r>
              <a:rPr lang="en-GB" dirty="0" smtClean="0"/>
              <a:t>regulatory needs, </a:t>
            </a:r>
            <a:endParaRPr lang="en-GB" dirty="0" smtClean="0"/>
          </a:p>
          <a:p>
            <a:pPr lvl="1"/>
            <a:r>
              <a:rPr lang="en-GB" dirty="0" smtClean="0"/>
              <a:t>Facilitate </a:t>
            </a:r>
            <a:r>
              <a:rPr lang="en-GB" dirty="0" smtClean="0"/>
              <a:t>single-sourced, downstream electronic consumption of the protocol content</a:t>
            </a:r>
            <a:endParaRPr lang="en-CA" dirty="0" smtClean="0"/>
          </a:p>
          <a:p>
            <a:r>
              <a:rPr lang="en-CA" dirty="0" smtClean="0"/>
              <a:t>In SIMPLE terms, PRM enables us to</a:t>
            </a:r>
          </a:p>
          <a:p>
            <a:pPr lvl="1"/>
            <a:r>
              <a:rPr lang="en-CA" dirty="0" smtClean="0"/>
              <a:t>Define </a:t>
            </a:r>
            <a:r>
              <a:rPr lang="en-CA" dirty="0" smtClean="0"/>
              <a:t>the core clinical components</a:t>
            </a:r>
          </a:p>
          <a:p>
            <a:pPr lvl="1"/>
            <a:r>
              <a:rPr lang="en-CA" dirty="0" smtClean="0"/>
              <a:t>Define </a:t>
            </a:r>
            <a:r>
              <a:rPr lang="en-CA" dirty="0" smtClean="0"/>
              <a:t>the relationship between the </a:t>
            </a:r>
            <a:r>
              <a:rPr lang="en-CA" dirty="0" smtClean="0"/>
              <a:t>components</a:t>
            </a:r>
            <a:endParaRPr lang="en-CA"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p:cNvPicPr>
            <a:picLocks noGrp="1" noChangeAspect="1" noChangeArrowheads="1"/>
          </p:cNvPicPr>
          <p:nvPr>
            <p:ph idx="1"/>
          </p:nvPr>
        </p:nvPicPr>
        <p:blipFill>
          <a:blip r:embed="rId2" cstate="print"/>
          <a:srcRect/>
          <a:stretch>
            <a:fillRect/>
          </a:stretch>
        </p:blipFill>
        <p:spPr>
          <a:xfrm>
            <a:off x="165100" y="234950"/>
            <a:ext cx="8978900" cy="593725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txBox="1">
            <a:spLocks noGrp="1" noChangeAspect="1" noChangeArrowheads="1"/>
          </p:cNvSpPr>
          <p:nvPr>
            <p:ph idx="1"/>
          </p:nvPr>
        </p:nvSpPr>
        <p:spPr bwMode="auto">
          <a:prstGeom prst="rect">
            <a:avLst/>
          </a:prstGeom>
          <a:noFill/>
          <a:ln w="9525">
            <a:noFill/>
            <a:miter lim="800000"/>
            <a:headEnd/>
            <a:tailEnd/>
          </a:ln>
        </p:spPr>
        <p:txBody>
          <a:bodyPr/>
          <a:lstStyle/>
          <a:p>
            <a:pPr marL="342900" indent="-342900" eaLnBrk="0" hangingPunct="0">
              <a:spcBef>
                <a:spcPct val="20000"/>
              </a:spcBef>
              <a:defRPr/>
            </a:pPr>
            <a:r>
              <a:rPr lang="en-US" sz="2000" kern="0" dirty="0" smtClean="0">
                <a:latin typeface="+mn-lt"/>
                <a:cs typeface="+mn-cs"/>
              </a:rPr>
              <a:t>Summary </a:t>
            </a:r>
            <a:r>
              <a:rPr lang="en-US" sz="2000" kern="0" dirty="0">
                <a:latin typeface="+mn-lt"/>
                <a:cs typeface="+mn-cs"/>
              </a:rPr>
              <a:t>of Study </a:t>
            </a:r>
            <a:r>
              <a:rPr lang="en-US" sz="2000" kern="0" dirty="0" smtClean="0">
                <a:latin typeface="+mn-lt"/>
                <a:cs typeface="+mn-cs"/>
              </a:rPr>
              <a:t>Design (EXAMPLE)</a:t>
            </a:r>
            <a:endParaRPr lang="en-US" sz="2000" kern="0" dirty="0">
              <a:latin typeface="+mn-lt"/>
              <a:cs typeface="+mn-cs"/>
            </a:endParaRPr>
          </a:p>
          <a:p>
            <a:pPr marL="684212" lvl="1" indent="-342900" eaLnBrk="0" hangingPunct="0">
              <a:spcBef>
                <a:spcPct val="20000"/>
              </a:spcBef>
              <a:defRPr/>
            </a:pPr>
            <a:r>
              <a:rPr lang="en-US" sz="1600" kern="0" dirty="0">
                <a:latin typeface="+mn-lt"/>
                <a:cs typeface="+mn-cs"/>
              </a:rPr>
              <a:t>This is a prospective, randomized, double-blind, double-dummy, placebo controlled, forced-titration, multicenter, parallel group trial.  Stage I or II hypertensive patients, age 18 years of age or older, who meet all other inclusion and exclusion criteria and successfully complete the placebo run-in period will be randomized at the site level.</a:t>
            </a:r>
          </a:p>
        </p:txBody>
      </p:sp>
      <p:sp>
        <p:nvSpPr>
          <p:cNvPr id="5" name="Title 1"/>
          <p:cNvSpPr>
            <a:spLocks noGrp="1"/>
          </p:cNvSpPr>
          <p:nvPr>
            <p:ph type="title"/>
          </p:nvPr>
        </p:nvSpPr>
        <p:spPr>
          <a:xfrm>
            <a:off x="176709" y="300252"/>
            <a:ext cx="8778240" cy="663613"/>
          </a:xfrm>
        </p:spPr>
        <p:txBody>
          <a:bodyPr/>
          <a:lstStyle/>
          <a:p>
            <a:r>
              <a:rPr lang="en-GB" dirty="0" smtClean="0">
                <a:solidFill>
                  <a:srgbClr val="269900"/>
                </a:solidFill>
              </a:rPr>
              <a:t>Protocol Representation Model</a:t>
            </a:r>
            <a:endParaRPr lang="en-GB" dirty="0">
              <a:solidFill>
                <a:srgbClr val="26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4">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txBox="1">
            <a:spLocks noGrp="1" noChangeAspect="1" noChangeArrowheads="1"/>
          </p:cNvSpPr>
          <p:nvPr>
            <p:ph idx="1"/>
          </p:nvPr>
        </p:nvSpPr>
        <p:spPr bwMode="auto">
          <a:prstGeom prst="rect">
            <a:avLst/>
          </a:prstGeom>
          <a:noFill/>
          <a:ln w="9525">
            <a:noFill/>
            <a:miter lim="800000"/>
            <a:headEnd/>
            <a:tailEnd/>
          </a:ln>
        </p:spPr>
        <p:txBody>
          <a:bodyPr/>
          <a:lstStyle/>
          <a:p>
            <a:pPr marL="342900" indent="-342900" eaLnBrk="0" hangingPunct="0">
              <a:spcBef>
                <a:spcPct val="20000"/>
              </a:spcBef>
              <a:defRPr/>
            </a:pPr>
            <a:r>
              <a:rPr lang="en-US" sz="2000" kern="0" dirty="0" smtClean="0">
                <a:latin typeface="+mn-lt"/>
                <a:cs typeface="+mn-cs"/>
              </a:rPr>
              <a:t>Summary </a:t>
            </a:r>
            <a:r>
              <a:rPr lang="en-US" sz="2000" kern="0" dirty="0">
                <a:latin typeface="+mn-lt"/>
                <a:cs typeface="+mn-cs"/>
              </a:rPr>
              <a:t>of Study </a:t>
            </a:r>
            <a:r>
              <a:rPr lang="en-US" sz="2000" kern="0" dirty="0" smtClean="0">
                <a:latin typeface="+mn-lt"/>
                <a:cs typeface="+mn-cs"/>
              </a:rPr>
              <a:t>Design (EXAMPLE)</a:t>
            </a:r>
            <a:endParaRPr lang="en-US" sz="2000" kern="0" dirty="0">
              <a:latin typeface="+mn-lt"/>
              <a:cs typeface="+mn-cs"/>
            </a:endParaRPr>
          </a:p>
          <a:p>
            <a:pPr marL="684212" lvl="1" indent="-342900" eaLnBrk="0" hangingPunct="0">
              <a:spcBef>
                <a:spcPct val="20000"/>
              </a:spcBef>
              <a:defRPr/>
            </a:pPr>
            <a:r>
              <a:rPr lang="en-US" sz="1600" kern="0" dirty="0">
                <a:latin typeface="+mn-lt"/>
                <a:cs typeface="+mn-cs"/>
              </a:rPr>
              <a:t>This is a prospective, randomized, </a:t>
            </a:r>
            <a:r>
              <a:rPr lang="en-US" sz="1600" kern="0" dirty="0">
                <a:solidFill>
                  <a:srgbClr val="FF0000"/>
                </a:solidFill>
                <a:latin typeface="+mn-lt"/>
                <a:cs typeface="+mn-cs"/>
              </a:rPr>
              <a:t>double-blind</a:t>
            </a:r>
            <a:r>
              <a:rPr lang="en-US" sz="1600" kern="0" dirty="0">
                <a:latin typeface="+mn-lt"/>
                <a:cs typeface="+mn-cs"/>
              </a:rPr>
              <a:t>, double-dummy, placebo controlled, forced-titration, multicenter, </a:t>
            </a:r>
            <a:r>
              <a:rPr lang="en-US" sz="1600" kern="0" dirty="0">
                <a:solidFill>
                  <a:srgbClr val="FF0000"/>
                </a:solidFill>
                <a:latin typeface="+mn-lt"/>
                <a:cs typeface="+mn-cs"/>
              </a:rPr>
              <a:t>parallel group trial</a:t>
            </a:r>
            <a:r>
              <a:rPr lang="en-US" sz="1600" kern="0" dirty="0">
                <a:latin typeface="+mn-lt"/>
                <a:cs typeface="+mn-cs"/>
              </a:rPr>
              <a:t>.  </a:t>
            </a:r>
            <a:r>
              <a:rPr lang="en-US" sz="1600" kern="0" dirty="0">
                <a:solidFill>
                  <a:srgbClr val="FF0000"/>
                </a:solidFill>
                <a:latin typeface="+mn-lt"/>
                <a:cs typeface="+mn-cs"/>
              </a:rPr>
              <a:t>Stage I or II hypertensive patients, age 18 years of age or older</a:t>
            </a:r>
            <a:r>
              <a:rPr lang="en-US" sz="1600" kern="0" dirty="0">
                <a:latin typeface="+mn-lt"/>
                <a:cs typeface="+mn-cs"/>
              </a:rPr>
              <a:t>, who meet all other inclusion and exclusion criteria and successfully complete the placebo run-in period will be randomized at the site level.</a:t>
            </a:r>
          </a:p>
        </p:txBody>
      </p:sp>
      <p:sp>
        <p:nvSpPr>
          <p:cNvPr id="5" name="Title 1"/>
          <p:cNvSpPr>
            <a:spLocks noGrp="1"/>
          </p:cNvSpPr>
          <p:nvPr>
            <p:ph type="title"/>
          </p:nvPr>
        </p:nvSpPr>
        <p:spPr>
          <a:xfrm>
            <a:off x="176709" y="300252"/>
            <a:ext cx="8778240" cy="663613"/>
          </a:xfrm>
        </p:spPr>
        <p:txBody>
          <a:bodyPr/>
          <a:lstStyle/>
          <a:p>
            <a:r>
              <a:rPr lang="en-GB" dirty="0" smtClean="0">
                <a:solidFill>
                  <a:srgbClr val="269900"/>
                </a:solidFill>
              </a:rPr>
              <a:t>Protocol Representation Model</a:t>
            </a:r>
            <a:endParaRPr lang="en-GB" dirty="0">
              <a:solidFill>
                <a:srgbClr val="269900"/>
              </a:solidFill>
            </a:endParaRPr>
          </a:p>
        </p:txBody>
      </p:sp>
      <p:grpSp>
        <p:nvGrpSpPr>
          <p:cNvPr id="2" name="Group 7"/>
          <p:cNvGrpSpPr>
            <a:grpSpLocks/>
          </p:cNvGrpSpPr>
          <p:nvPr/>
        </p:nvGrpSpPr>
        <p:grpSpPr bwMode="auto">
          <a:xfrm>
            <a:off x="42863" y="1795463"/>
            <a:ext cx="8440737" cy="3193736"/>
            <a:chOff x="344393" y="2139489"/>
            <a:chExt cx="8439246" cy="3194518"/>
          </a:xfrm>
        </p:grpSpPr>
        <p:grpSp>
          <p:nvGrpSpPr>
            <p:cNvPr id="3" name="Group 4"/>
            <p:cNvGrpSpPr>
              <a:grpSpLocks/>
            </p:cNvGrpSpPr>
            <p:nvPr/>
          </p:nvGrpSpPr>
          <p:grpSpPr bwMode="auto">
            <a:xfrm>
              <a:off x="3810267" y="2735630"/>
              <a:ext cx="2209800" cy="2562225"/>
              <a:chOff x="62" y="1844"/>
              <a:chExt cx="1392" cy="1614"/>
            </a:xfrm>
          </p:grpSpPr>
          <p:sp>
            <p:nvSpPr>
              <p:cNvPr id="17" name="Text Box 5"/>
              <p:cNvSpPr txBox="1">
                <a:spLocks noChangeArrowheads="1"/>
              </p:cNvSpPr>
              <p:nvPr/>
            </p:nvSpPr>
            <p:spPr bwMode="auto">
              <a:xfrm>
                <a:off x="62" y="3012"/>
                <a:ext cx="1392" cy="446"/>
              </a:xfrm>
              <a:prstGeom prst="rect">
                <a:avLst/>
              </a:prstGeom>
              <a:noFill/>
              <a:ln w="9525">
                <a:noFill/>
                <a:miter lim="800000"/>
                <a:headEnd/>
                <a:tailEnd/>
              </a:ln>
            </p:spPr>
            <p:txBody>
              <a:bodyPr>
                <a:spAutoFit/>
              </a:bodyPr>
              <a:lstStyle/>
              <a:p>
                <a:pPr>
                  <a:spcBef>
                    <a:spcPct val="50000"/>
                  </a:spcBef>
                </a:pPr>
                <a:r>
                  <a:rPr lang="en-US" sz="2000" b="1" dirty="0">
                    <a:solidFill>
                      <a:schemeClr val="tx2">
                        <a:lumMod val="60000"/>
                        <a:lumOff val="40000"/>
                      </a:schemeClr>
                    </a:solidFill>
                  </a:rPr>
                  <a:t>Subject age description</a:t>
                </a:r>
              </a:p>
            </p:txBody>
          </p:sp>
          <p:sp>
            <p:nvSpPr>
              <p:cNvPr id="18" name="Line 6"/>
              <p:cNvSpPr>
                <a:spLocks noChangeShapeType="1"/>
              </p:cNvSpPr>
              <p:nvPr/>
            </p:nvSpPr>
            <p:spPr bwMode="auto">
              <a:xfrm flipH="1" flipV="1">
                <a:off x="746" y="1844"/>
                <a:ext cx="11" cy="1086"/>
              </a:xfrm>
              <a:prstGeom prst="line">
                <a:avLst/>
              </a:prstGeom>
              <a:noFill/>
              <a:ln w="28575">
                <a:solidFill>
                  <a:schemeClr val="tx2">
                    <a:lumMod val="60000"/>
                    <a:lumOff val="40000"/>
                  </a:schemeClr>
                </a:solidFill>
                <a:round/>
                <a:headEnd/>
                <a:tailEnd type="triangle" w="lg" len="lg"/>
              </a:ln>
            </p:spPr>
            <p:txBody>
              <a:bodyPr/>
              <a:lstStyle/>
              <a:p>
                <a:endParaRPr lang="en-GB">
                  <a:solidFill>
                    <a:schemeClr val="tx2">
                      <a:lumMod val="60000"/>
                      <a:lumOff val="40000"/>
                    </a:schemeClr>
                  </a:solidFill>
                </a:endParaRPr>
              </a:p>
            </p:txBody>
          </p:sp>
        </p:grpSp>
        <p:grpSp>
          <p:nvGrpSpPr>
            <p:cNvPr id="6" name="Group 7"/>
            <p:cNvGrpSpPr>
              <a:grpSpLocks/>
            </p:cNvGrpSpPr>
            <p:nvPr/>
          </p:nvGrpSpPr>
          <p:grpSpPr bwMode="auto">
            <a:xfrm>
              <a:off x="1560514" y="2774030"/>
              <a:ext cx="7223125" cy="1933575"/>
              <a:chOff x="551" y="1926"/>
              <a:chExt cx="4550" cy="1218"/>
            </a:xfrm>
          </p:grpSpPr>
          <p:sp>
            <p:nvSpPr>
              <p:cNvPr id="15" name="Text Box 8"/>
              <p:cNvSpPr txBox="1">
                <a:spLocks noChangeArrowheads="1"/>
              </p:cNvSpPr>
              <p:nvPr/>
            </p:nvSpPr>
            <p:spPr bwMode="auto">
              <a:xfrm>
                <a:off x="3565" y="2892"/>
                <a:ext cx="1536" cy="252"/>
              </a:xfrm>
              <a:prstGeom prst="rect">
                <a:avLst/>
              </a:prstGeom>
              <a:noFill/>
              <a:ln w="9525">
                <a:noFill/>
                <a:miter lim="800000"/>
                <a:headEnd/>
                <a:tailEnd/>
              </a:ln>
            </p:spPr>
            <p:txBody>
              <a:bodyPr>
                <a:spAutoFit/>
              </a:bodyPr>
              <a:lstStyle/>
              <a:p>
                <a:pPr>
                  <a:spcBef>
                    <a:spcPct val="50000"/>
                  </a:spcBef>
                </a:pPr>
                <a:r>
                  <a:rPr lang="en-US" sz="2000" b="1" dirty="0">
                    <a:solidFill>
                      <a:schemeClr val="tx2">
                        <a:lumMod val="60000"/>
                        <a:lumOff val="40000"/>
                      </a:schemeClr>
                    </a:solidFill>
                  </a:rPr>
                  <a:t>Configuration</a:t>
                </a:r>
              </a:p>
            </p:txBody>
          </p:sp>
          <p:sp>
            <p:nvSpPr>
              <p:cNvPr id="16" name="Line 9"/>
              <p:cNvSpPr>
                <a:spLocks noChangeShapeType="1"/>
              </p:cNvSpPr>
              <p:nvPr/>
            </p:nvSpPr>
            <p:spPr bwMode="auto">
              <a:xfrm flipH="1" flipV="1">
                <a:off x="551" y="1926"/>
                <a:ext cx="4" cy="989"/>
              </a:xfrm>
              <a:prstGeom prst="line">
                <a:avLst/>
              </a:prstGeom>
              <a:noFill/>
              <a:ln w="28575">
                <a:solidFill>
                  <a:schemeClr val="tx2">
                    <a:lumMod val="60000"/>
                    <a:lumOff val="40000"/>
                  </a:schemeClr>
                </a:solidFill>
                <a:round/>
                <a:headEnd/>
                <a:tailEnd type="triangle" w="lg" len="lg"/>
              </a:ln>
            </p:spPr>
            <p:txBody>
              <a:bodyPr/>
              <a:lstStyle/>
              <a:p>
                <a:endParaRPr lang="en-GB">
                  <a:solidFill>
                    <a:schemeClr val="tx2">
                      <a:lumMod val="60000"/>
                      <a:lumOff val="40000"/>
                    </a:schemeClr>
                  </a:solidFill>
                </a:endParaRPr>
              </a:p>
            </p:txBody>
          </p:sp>
        </p:grpSp>
        <p:grpSp>
          <p:nvGrpSpPr>
            <p:cNvPr id="7" name="Group 13"/>
            <p:cNvGrpSpPr>
              <a:grpSpLocks/>
            </p:cNvGrpSpPr>
            <p:nvPr/>
          </p:nvGrpSpPr>
          <p:grpSpPr bwMode="auto">
            <a:xfrm>
              <a:off x="5131350" y="2139489"/>
              <a:ext cx="2057400" cy="2473325"/>
              <a:chOff x="3088" y="1672"/>
              <a:chExt cx="1296" cy="1558"/>
            </a:xfrm>
          </p:grpSpPr>
          <p:sp>
            <p:nvSpPr>
              <p:cNvPr id="13" name="Text Box 14"/>
              <p:cNvSpPr txBox="1">
                <a:spLocks noChangeArrowheads="1"/>
              </p:cNvSpPr>
              <p:nvPr/>
            </p:nvSpPr>
            <p:spPr bwMode="auto">
              <a:xfrm>
                <a:off x="3088" y="2784"/>
                <a:ext cx="1296" cy="446"/>
              </a:xfrm>
              <a:prstGeom prst="rect">
                <a:avLst/>
              </a:prstGeom>
              <a:noFill/>
              <a:ln w="9525">
                <a:noFill/>
                <a:miter lim="800000"/>
                <a:headEnd/>
                <a:tailEnd/>
              </a:ln>
            </p:spPr>
            <p:txBody>
              <a:bodyPr>
                <a:spAutoFit/>
              </a:bodyPr>
              <a:lstStyle/>
              <a:p>
                <a:pPr>
                  <a:spcBef>
                    <a:spcPct val="50000"/>
                  </a:spcBef>
                </a:pPr>
                <a:r>
                  <a:rPr lang="en-US" sz="2000" b="1" dirty="0">
                    <a:solidFill>
                      <a:schemeClr val="tx2">
                        <a:lumMod val="60000"/>
                        <a:lumOff val="40000"/>
                      </a:schemeClr>
                    </a:solidFill>
                  </a:rPr>
                  <a:t>Degree of blind</a:t>
                </a:r>
              </a:p>
            </p:txBody>
          </p:sp>
          <p:sp>
            <p:nvSpPr>
              <p:cNvPr id="14" name="Line 15"/>
              <p:cNvSpPr>
                <a:spLocks noChangeShapeType="1"/>
              </p:cNvSpPr>
              <p:nvPr/>
            </p:nvSpPr>
            <p:spPr bwMode="auto">
              <a:xfrm flipH="1" flipV="1">
                <a:off x="3484" y="1672"/>
                <a:ext cx="21" cy="1158"/>
              </a:xfrm>
              <a:prstGeom prst="line">
                <a:avLst/>
              </a:prstGeom>
              <a:noFill/>
              <a:ln w="28575">
                <a:solidFill>
                  <a:schemeClr val="tx2">
                    <a:lumMod val="60000"/>
                    <a:lumOff val="40000"/>
                  </a:schemeClr>
                </a:solidFill>
                <a:round/>
                <a:headEnd/>
                <a:tailEnd type="triangle" w="lg" len="lg"/>
              </a:ln>
            </p:spPr>
            <p:txBody>
              <a:bodyPr/>
              <a:lstStyle/>
              <a:p>
                <a:endParaRPr lang="en-GB">
                  <a:solidFill>
                    <a:schemeClr val="tx2">
                      <a:lumMod val="60000"/>
                      <a:lumOff val="40000"/>
                    </a:schemeClr>
                  </a:solidFill>
                </a:endParaRPr>
              </a:p>
            </p:txBody>
          </p:sp>
        </p:grpSp>
        <p:grpSp>
          <p:nvGrpSpPr>
            <p:cNvPr id="8" name="Group 10"/>
            <p:cNvGrpSpPr>
              <a:grpSpLocks/>
            </p:cNvGrpSpPr>
            <p:nvPr/>
          </p:nvGrpSpPr>
          <p:grpSpPr bwMode="auto">
            <a:xfrm>
              <a:off x="344393" y="2401891"/>
              <a:ext cx="6573838" cy="2932116"/>
              <a:chOff x="-83" y="2140"/>
              <a:chExt cx="4141" cy="1847"/>
            </a:xfrm>
          </p:grpSpPr>
          <p:sp>
            <p:nvSpPr>
              <p:cNvPr id="11" name="Text Box 11"/>
              <p:cNvSpPr txBox="1">
                <a:spLocks noChangeArrowheads="1"/>
              </p:cNvSpPr>
              <p:nvPr/>
            </p:nvSpPr>
            <p:spPr bwMode="auto">
              <a:xfrm>
                <a:off x="-83" y="3347"/>
                <a:ext cx="1536" cy="640"/>
              </a:xfrm>
              <a:prstGeom prst="rect">
                <a:avLst/>
              </a:prstGeom>
              <a:noFill/>
              <a:ln w="9525">
                <a:noFill/>
                <a:miter lim="800000"/>
                <a:headEnd/>
                <a:tailEnd/>
              </a:ln>
            </p:spPr>
            <p:txBody>
              <a:bodyPr>
                <a:spAutoFit/>
              </a:bodyPr>
              <a:lstStyle/>
              <a:p>
                <a:pPr algn="ctr">
                  <a:spcBef>
                    <a:spcPct val="50000"/>
                  </a:spcBef>
                </a:pPr>
                <a:r>
                  <a:rPr lang="en-US" sz="2000" b="1" dirty="0">
                    <a:solidFill>
                      <a:schemeClr val="tx2">
                        <a:lumMod val="60000"/>
                        <a:lumOff val="40000"/>
                      </a:schemeClr>
                    </a:solidFill>
                  </a:rPr>
                  <a:t>Population disease description</a:t>
                </a:r>
              </a:p>
            </p:txBody>
          </p:sp>
          <p:sp>
            <p:nvSpPr>
              <p:cNvPr id="12" name="Line 12"/>
              <p:cNvSpPr>
                <a:spLocks noChangeShapeType="1"/>
              </p:cNvSpPr>
              <p:nvPr/>
            </p:nvSpPr>
            <p:spPr bwMode="auto">
              <a:xfrm flipH="1" flipV="1">
                <a:off x="4051" y="2140"/>
                <a:ext cx="7" cy="1193"/>
              </a:xfrm>
              <a:prstGeom prst="line">
                <a:avLst/>
              </a:prstGeom>
              <a:noFill/>
              <a:ln w="28575">
                <a:solidFill>
                  <a:schemeClr val="tx2">
                    <a:lumMod val="60000"/>
                    <a:lumOff val="40000"/>
                  </a:schemeClr>
                </a:solidFill>
                <a:round/>
                <a:headEnd/>
                <a:tailEnd type="triangle" w="lg" len="lg"/>
              </a:ln>
            </p:spPr>
            <p:txBody>
              <a:bodyPr/>
              <a:lstStyle/>
              <a:p>
                <a:endParaRPr lang="en-GB">
                  <a:solidFill>
                    <a:schemeClr val="tx2">
                      <a:lumMod val="60000"/>
                      <a:lumOff val="40000"/>
                    </a:schemeClr>
                  </a:solidFil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4">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Group 3"/>
          <p:cNvGraphicFramePr>
            <a:graphicFrameLocks noGrp="1"/>
          </p:cNvGraphicFramePr>
          <p:nvPr/>
        </p:nvGraphicFramePr>
        <p:xfrm>
          <a:off x="857250" y="1255711"/>
          <a:ext cx="7443788" cy="3773489"/>
        </p:xfrm>
        <a:graphic>
          <a:graphicData uri="http://schemas.openxmlformats.org/drawingml/2006/table">
            <a:tbl>
              <a:tblPr/>
              <a:tblGrid>
                <a:gridCol w="3722688"/>
                <a:gridCol w="3721100"/>
              </a:tblGrid>
              <a:tr h="728663">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n-US" sz="2000" b="1" i="0" u="none" strike="noStrike" cap="none" normalizeH="0" baseline="0" dirty="0" smtClean="0">
                          <a:ln>
                            <a:noFill/>
                          </a:ln>
                          <a:solidFill>
                            <a:schemeClr val="tx1">
                              <a:lumMod val="65000"/>
                              <a:lumOff val="35000"/>
                            </a:schemeClr>
                          </a:solidFill>
                          <a:effectLst/>
                          <a:latin typeface="+mn-lt"/>
                          <a:cs typeface="Arial" charset="0"/>
                        </a:rPr>
                        <a:t>“Meta” Information about Content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n-US" sz="2000" b="1" i="0" u="none" strike="noStrike" cap="none" normalizeH="0" baseline="0" smtClean="0">
                          <a:ln>
                            <a:noFill/>
                          </a:ln>
                          <a:solidFill>
                            <a:schemeClr val="tx1">
                              <a:lumMod val="65000"/>
                              <a:lumOff val="35000"/>
                            </a:schemeClr>
                          </a:solidFill>
                          <a:effectLst/>
                          <a:latin typeface="+mn-lt"/>
                          <a:cs typeface="Arial" charset="0"/>
                        </a:rPr>
                        <a:t>Content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8663">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1900" b="0" i="0" u="none" strike="noStrike" cap="none" normalizeH="0" baseline="0" smtClean="0">
                          <a:ln>
                            <a:noFill/>
                          </a:ln>
                          <a:solidFill>
                            <a:schemeClr val="tx1">
                              <a:lumMod val="65000"/>
                              <a:lumOff val="35000"/>
                            </a:schemeClr>
                          </a:solidFill>
                          <a:effectLst/>
                          <a:latin typeface="+mn-lt"/>
                          <a:cs typeface="Arial" charset="0"/>
                        </a:rPr>
                        <a:t>Subject age description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2000" b="0" i="0" u="none" strike="noStrike" cap="none" normalizeH="0" baseline="0" smtClean="0">
                          <a:ln>
                            <a:noFill/>
                          </a:ln>
                          <a:solidFill>
                            <a:schemeClr val="tx1">
                              <a:lumMod val="65000"/>
                              <a:lumOff val="35000"/>
                            </a:schemeClr>
                          </a:solidFill>
                          <a:effectLst/>
                          <a:latin typeface="+mn-lt"/>
                          <a:cs typeface="Arial" charset="0"/>
                        </a:rPr>
                        <a:t>Age 18 years of age or older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3750">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1900" b="0" i="0" u="none" strike="noStrike" cap="none" normalizeH="0" baseline="0" dirty="0" smtClean="0">
                          <a:ln>
                            <a:noFill/>
                          </a:ln>
                          <a:solidFill>
                            <a:schemeClr val="tx1">
                              <a:lumMod val="65000"/>
                              <a:lumOff val="35000"/>
                            </a:schemeClr>
                          </a:solidFill>
                          <a:effectLst/>
                          <a:latin typeface="+mn-lt"/>
                          <a:cs typeface="Arial" charset="0"/>
                        </a:rPr>
                        <a:t>Configuration</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endParaRPr kumimoji="0" lang="en-US" sz="2000" b="0" i="0" u="none" strike="noStrike" cap="none" normalizeH="0" baseline="0" dirty="0" smtClean="0">
                        <a:ln>
                          <a:noFill/>
                        </a:ln>
                        <a:solidFill>
                          <a:schemeClr val="tx1">
                            <a:lumMod val="65000"/>
                            <a:lumOff val="35000"/>
                          </a:schemeClr>
                        </a:solidFill>
                        <a:effectLst/>
                        <a:latin typeface="+mn-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2000" b="0" i="0" u="none" strike="noStrike" cap="none" normalizeH="0" baseline="0" smtClean="0">
                          <a:ln>
                            <a:noFill/>
                          </a:ln>
                          <a:solidFill>
                            <a:schemeClr val="tx1">
                              <a:lumMod val="65000"/>
                              <a:lumOff val="35000"/>
                            </a:schemeClr>
                          </a:solidFill>
                          <a:effectLst/>
                          <a:latin typeface="+mn-lt"/>
                          <a:cs typeface="Arial" charset="0"/>
                        </a:rPr>
                        <a:t>Parallel group trial</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endParaRPr kumimoji="0" lang="en-US" sz="2000" b="0" i="0" u="none" strike="noStrike" cap="none" normalizeH="0" baseline="0" smtClean="0">
                        <a:ln>
                          <a:noFill/>
                        </a:ln>
                        <a:solidFill>
                          <a:schemeClr val="tx1">
                            <a:lumMod val="65000"/>
                            <a:lumOff val="35000"/>
                          </a:schemeClr>
                        </a:solidFill>
                        <a:effectLst/>
                        <a:latin typeface="+mn-lt"/>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8663">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1900" b="0" i="0" u="none" strike="noStrike" cap="none" normalizeH="0" baseline="0" smtClean="0">
                          <a:ln>
                            <a:noFill/>
                          </a:ln>
                          <a:solidFill>
                            <a:schemeClr val="tx1">
                              <a:lumMod val="65000"/>
                              <a:lumOff val="35000"/>
                            </a:schemeClr>
                          </a:solidFill>
                          <a:effectLst/>
                          <a:latin typeface="+mn-lt"/>
                          <a:cs typeface="Arial" charset="0"/>
                        </a:rPr>
                        <a:t>Population disease description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2000" b="0" i="0" u="none" strike="noStrike" cap="none" normalizeH="0" baseline="0" smtClean="0">
                          <a:ln>
                            <a:noFill/>
                          </a:ln>
                          <a:solidFill>
                            <a:schemeClr val="tx1">
                              <a:lumMod val="65000"/>
                              <a:lumOff val="35000"/>
                            </a:schemeClr>
                          </a:solidFill>
                          <a:effectLst/>
                          <a:latin typeface="+mn-lt"/>
                          <a:cs typeface="Arial" charset="0"/>
                        </a:rPr>
                        <a:t>Stage I or II hypertensive patients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3750">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1900" b="0" i="0" u="none" strike="noStrike" cap="none" normalizeH="0" baseline="0" dirty="0" smtClean="0">
                          <a:ln>
                            <a:noFill/>
                          </a:ln>
                          <a:solidFill>
                            <a:schemeClr val="tx1">
                              <a:lumMod val="65000"/>
                              <a:lumOff val="35000"/>
                            </a:schemeClr>
                          </a:solidFill>
                          <a:effectLst/>
                          <a:latin typeface="+mn-lt"/>
                          <a:cs typeface="Arial" charset="0"/>
                        </a:rPr>
                        <a:t>Degree of blind</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endParaRPr kumimoji="0" lang="en-US" sz="2000" b="0" i="0" u="none" strike="noStrike" cap="none" normalizeH="0" baseline="0" dirty="0" smtClean="0">
                        <a:ln>
                          <a:noFill/>
                        </a:ln>
                        <a:solidFill>
                          <a:schemeClr val="tx1">
                            <a:lumMod val="65000"/>
                            <a:lumOff val="35000"/>
                          </a:schemeClr>
                        </a:solidFill>
                        <a:effectLst/>
                        <a:latin typeface="+mn-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2000" b="0" i="0" u="none" strike="noStrike" cap="none" normalizeH="0" baseline="0" dirty="0" smtClean="0">
                          <a:ln>
                            <a:noFill/>
                          </a:ln>
                          <a:solidFill>
                            <a:schemeClr val="tx1">
                              <a:lumMod val="65000"/>
                              <a:lumOff val="35000"/>
                            </a:schemeClr>
                          </a:solidFill>
                          <a:effectLst/>
                          <a:latin typeface="+mn-lt"/>
                          <a:cs typeface="Arial" charset="0"/>
                        </a:rPr>
                        <a:t>Double-blind</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endParaRPr kumimoji="0" lang="en-US" sz="2000" b="0" i="0" u="none" strike="noStrike" cap="none" normalizeH="0" baseline="0" dirty="0" smtClean="0">
                        <a:ln>
                          <a:noFill/>
                        </a:ln>
                        <a:solidFill>
                          <a:schemeClr val="tx1">
                            <a:lumMod val="65000"/>
                            <a:lumOff val="35000"/>
                          </a:schemeClr>
                        </a:solidFill>
                        <a:effectLst/>
                        <a:latin typeface="+mn-lt"/>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itle 1"/>
          <p:cNvSpPr>
            <a:spLocks noGrp="1"/>
          </p:cNvSpPr>
          <p:nvPr>
            <p:ph type="title"/>
          </p:nvPr>
        </p:nvSpPr>
        <p:spPr>
          <a:xfrm>
            <a:off x="176709" y="300252"/>
            <a:ext cx="8778240" cy="663613"/>
          </a:xfrm>
        </p:spPr>
        <p:txBody>
          <a:bodyPr/>
          <a:lstStyle/>
          <a:p>
            <a:r>
              <a:rPr lang="en-GB" dirty="0" smtClean="0">
                <a:solidFill>
                  <a:srgbClr val="269900"/>
                </a:solidFill>
              </a:rPr>
              <a:t>Protocol Representation Model</a:t>
            </a:r>
            <a:endParaRPr lang="en-GB" dirty="0">
              <a:solidFill>
                <a:srgbClr val="269900"/>
              </a:solidFill>
            </a:endParaRPr>
          </a:p>
        </p:txBody>
      </p:sp>
    </p:spTree>
  </p:cSld>
  <p:clrMapOvr>
    <a:masterClrMapping/>
  </p:clrMapOvr>
  <p:transition/>
</p:sld>
</file>

<file path=ppt/theme/theme1.xml><?xml version="1.0" encoding="utf-8"?>
<a:theme xmlns:a="http://schemas.openxmlformats.org/drawingml/2006/main" name="Presentation Template C2C - Proprietary and Confidential">
  <a:themeElements>
    <a:clrScheme name="Custom 5">
      <a:dk1>
        <a:srgbClr val="000000"/>
      </a:dk1>
      <a:lt1>
        <a:srgbClr val="FFFFFF"/>
      </a:lt1>
      <a:dk2>
        <a:srgbClr val="000066"/>
      </a:dk2>
      <a:lt2>
        <a:srgbClr val="D9D9D9"/>
      </a:lt2>
      <a:accent1>
        <a:srgbClr val="3880C2"/>
      </a:accent1>
      <a:accent2>
        <a:srgbClr val="99CA3C"/>
      </a:accent2>
      <a:accent3>
        <a:srgbClr val="999999"/>
      </a:accent3>
      <a:accent4>
        <a:srgbClr val="FFB515"/>
      </a:accent4>
      <a:accent5>
        <a:srgbClr val="FE5F10"/>
      </a:accent5>
      <a:accent6>
        <a:srgbClr val="269900"/>
      </a:accent6>
      <a:hlink>
        <a:srgbClr val="99CA3C"/>
      </a:hlink>
      <a:folHlink>
        <a:srgbClr val="702785"/>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buNone/>
          <a:defRPr dirty="0" err="1"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8_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9_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0_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7_CSDD White Backgroun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SDD Modernized">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84B3A9438F5B4B903A9D660F073622" ma:contentTypeVersion="1" ma:contentTypeDescription="Create a new document." ma:contentTypeScope="" ma:versionID="c26f1bcd814812c3280041c543b8954b">
  <xsd:schema xmlns:xsd="http://www.w3.org/2001/XMLSchema" xmlns:xs="http://www.w3.org/2001/XMLSchema" xmlns:p="http://schemas.microsoft.com/office/2006/metadata/properties" xmlns:ns2="cc9af988-dd0b-489a-8207-cf5186c6ed97" targetNamespace="http://schemas.microsoft.com/office/2006/metadata/properties" ma:root="true" ma:fieldsID="524b61af9e04c2dd5752115ca156025f" ns2:_="">
    <xsd:import namespace="cc9af988-dd0b-489a-8207-cf5186c6ed9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cc9af988-dd0b-489a-8207-cf5186c6ed97">NYRUUDRVYRWM-88-47</_dlc_DocId>
    <_dlc_DocIdUrl xmlns="cc9af988-dd0b-489a-8207-cf5186c6ed97">
      <Url>http://cd-prod-web1/CDISC%20User%20Networks/Europe/French%20Language/_layouts/DocIdRedir.aspx?ID=NYRUUDRVYRWM-88-47</Url>
      <Description>NYRUUDRVYRWM-88-47</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7B46F071-EE18-4FCE-A535-E137D2A1A9B9}"/>
</file>

<file path=customXml/itemProps2.xml><?xml version="1.0" encoding="utf-8"?>
<ds:datastoreItem xmlns:ds="http://schemas.openxmlformats.org/officeDocument/2006/customXml" ds:itemID="{536C3068-B741-4160-93DD-B3DAFAD801EC}"/>
</file>

<file path=customXml/itemProps3.xml><?xml version="1.0" encoding="utf-8"?>
<ds:datastoreItem xmlns:ds="http://schemas.openxmlformats.org/officeDocument/2006/customXml" ds:itemID="{ED179ED0-074B-49AA-AF49-69D80BD5742E}"/>
</file>

<file path=customXml/itemProps4.xml><?xml version="1.0" encoding="utf-8"?>
<ds:datastoreItem xmlns:ds="http://schemas.openxmlformats.org/officeDocument/2006/customXml" ds:itemID="{120D7045-EA7F-4E92-BFD6-4B3C77E5A6D0}"/>
</file>

<file path=docProps/app.xml><?xml version="1.0" encoding="utf-8"?>
<Properties xmlns="http://schemas.openxmlformats.org/officeDocument/2006/extended-properties" xmlns:vt="http://schemas.openxmlformats.org/officeDocument/2006/docPropsVTypes">
  <TotalTime>4127</TotalTime>
  <Words>1977</Words>
  <Application>Microsoft Office PowerPoint</Application>
  <PresentationFormat>On-screen Show (4:3)</PresentationFormat>
  <Paragraphs>352</Paragraphs>
  <Slides>29</Slides>
  <Notes>8</Notes>
  <HiddenSlides>4</HiddenSlides>
  <MMClips>0</MMClips>
  <ScaleCrop>false</ScaleCrop>
  <HeadingPairs>
    <vt:vector size="6" baseType="variant">
      <vt:variant>
        <vt:lpstr>Theme</vt:lpstr>
      </vt:variant>
      <vt:variant>
        <vt:i4>12</vt:i4>
      </vt:variant>
      <vt:variant>
        <vt:lpstr>Embedded OLE Servers</vt:lpstr>
      </vt:variant>
      <vt:variant>
        <vt:i4>2</vt:i4>
      </vt:variant>
      <vt:variant>
        <vt:lpstr>Slide Titles</vt:lpstr>
      </vt:variant>
      <vt:variant>
        <vt:i4>29</vt:i4>
      </vt:variant>
    </vt:vector>
  </HeadingPairs>
  <TitlesOfParts>
    <vt:vector size="43" baseType="lpstr">
      <vt:lpstr>Presentation Template C2C - Proprietary and Confidential</vt:lpstr>
      <vt:lpstr>CSDD White Background theme</vt:lpstr>
      <vt:lpstr>1_CSDD White Background theme</vt:lpstr>
      <vt:lpstr>2_CSDD White Background theme</vt:lpstr>
      <vt:lpstr>3_CSDD White Background theme</vt:lpstr>
      <vt:lpstr>4_CSDD White Background theme</vt:lpstr>
      <vt:lpstr>5_CSDD White Background theme</vt:lpstr>
      <vt:lpstr>6_CSDD White Background theme</vt:lpstr>
      <vt:lpstr>7_CSDD White Background theme</vt:lpstr>
      <vt:lpstr>8_CSDD White Background theme</vt:lpstr>
      <vt:lpstr>9_CSDD White Background theme</vt:lpstr>
      <vt:lpstr>10_CSDD White Background theme</vt:lpstr>
      <vt:lpstr>Chart</vt:lpstr>
      <vt:lpstr>Worksheet</vt:lpstr>
      <vt:lpstr>Protocol Representation Model (PRM) in the Real World</vt:lpstr>
      <vt:lpstr>Per Patient Costs – USD ($)</vt:lpstr>
      <vt:lpstr>Challenges of Clinical Development</vt:lpstr>
      <vt:lpstr>From Data to Intelligence</vt:lpstr>
      <vt:lpstr>Protocol Representation Model</vt:lpstr>
      <vt:lpstr>Slide 6</vt:lpstr>
      <vt:lpstr>Protocol Representation Model</vt:lpstr>
      <vt:lpstr>Protocol Representation Model</vt:lpstr>
      <vt:lpstr>Protocol Representation Model</vt:lpstr>
      <vt:lpstr>Protocol Representation Model</vt:lpstr>
      <vt:lpstr>Protocol Representation Model</vt:lpstr>
      <vt:lpstr>A New World..........</vt:lpstr>
      <vt:lpstr>A New World Realised</vt:lpstr>
      <vt:lpstr>The Typical Protocol in 2012</vt:lpstr>
      <vt:lpstr>Mean Number of Data Points  Collected per Study</vt:lpstr>
      <vt:lpstr>Rising Protocol Complexity and Burden  (All TAs, All Phases)</vt:lpstr>
      <vt:lpstr>Slide 17</vt:lpstr>
      <vt:lpstr>IMPACT:  Trial Performance  (All TAs, Phases II-III)</vt:lpstr>
      <vt:lpstr>IMPACT: Amendment Prevalence</vt:lpstr>
      <vt:lpstr> IMPACT: Extraneous Protocol Data </vt:lpstr>
      <vt:lpstr>Procedure Classifications</vt:lpstr>
      <vt:lpstr>One-out-of-Four Phase II/III Protocol Procedures are ‘Non-Core’</vt:lpstr>
      <vt:lpstr>$1 Million in Direct Procedure Costs per Protocol is Paying for Non-Core Activity</vt:lpstr>
      <vt:lpstr>Conservative Impact of Extraneous Protocol Data Costs</vt:lpstr>
      <vt:lpstr>Slide 25</vt:lpstr>
      <vt:lpstr>Potential Financial Impact Measured over implementation stage</vt:lpstr>
      <vt:lpstr>Rising Complexity and Cost</vt:lpstr>
      <vt:lpstr>Protocol Amendment Prevalence</vt:lpstr>
      <vt:lpstr>Conclusions</vt:lpstr>
    </vt:vector>
  </TitlesOfParts>
  <Company>Medidata Solutions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Medidata Platform</dc:title>
  <dc:creator>Medidata Solutions</dc:creator>
  <cp:lastModifiedBy>template</cp:lastModifiedBy>
  <cp:revision>132</cp:revision>
  <dcterms:created xsi:type="dcterms:W3CDTF">2011-03-08T20:19:42Z</dcterms:created>
  <dcterms:modified xsi:type="dcterms:W3CDTF">2012-12-17T08:00:20Z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0x0101009584B3A9438F5B4B903A9D660F073622</vt:lpwstr>
  </property>
  <property fmtid="{D5CDD505-2E9C-101B-9397-08002B2CF9AE}" pid="3" name="_dlc_DocIdItemGuid">
    <vt:lpwstr>4b24e8cf-54db-4271-a30e-7b5e14336de3</vt:lpwstr>
  </property>
</Properties>
</file>