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4.xml"/><Relationship Id="rId2" Type="http://schemas.openxmlformats.org/officeDocument/2006/relationships/slide" Target="slides/slide1.xml"/><Relationship Id="rId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printerSettings" Target="printerSettings/printerSettings1.bin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79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18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43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419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61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224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422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588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51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96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39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1128-DE3A-B442-AC39-8B6DA37F5611}" type="datetimeFigureOut">
              <a:rPr lang="fr-FR" smtClean="0"/>
              <a:t>18/12/13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D25D4-C0C7-F548-9070-ABBA267005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92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8600"/>
            <a:ext cx="60833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1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700" y="1587500"/>
            <a:ext cx="60706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98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84B3A9438F5B4B903A9D660F073622" ma:contentTypeVersion="1" ma:contentTypeDescription="Create a new document." ma:contentTypeScope="" ma:versionID="c26f1bcd814812c3280041c543b8954b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NYRUUDRVYRWM-88-50</_dlc_DocId>
    <_dlc_DocIdUrl xmlns="cc9af988-dd0b-489a-8207-cf5186c6ed97">
      <Url>http://cdiscportal.digitalinfuzion.com/CDISC%20User%20Networks/Europe/French%20Language/_layouts/DocIdRedir.aspx?ID=NYRUUDRVYRWM-88-50</Url>
      <Description>NYRUUDRVYRWM-88-50</Description>
    </_dlc_DocIdUrl>
  </documentManagement>
</p:properties>
</file>

<file path=customXml/itemProps1.xml><?xml version="1.0" encoding="utf-8"?>
<ds:datastoreItem xmlns:ds="http://schemas.openxmlformats.org/officeDocument/2006/customXml" ds:itemID="{EDC7FF10-2298-4574-BB57-DBB082F47FF9}"/>
</file>

<file path=customXml/itemProps2.xml><?xml version="1.0" encoding="utf-8"?>
<ds:datastoreItem xmlns:ds="http://schemas.openxmlformats.org/officeDocument/2006/customXml" ds:itemID="{40360ECC-FB3E-4A98-90E5-55B43860E502}"/>
</file>

<file path=customXml/itemProps3.xml><?xml version="1.0" encoding="utf-8"?>
<ds:datastoreItem xmlns:ds="http://schemas.openxmlformats.org/officeDocument/2006/customXml" ds:itemID="{7D277F0E-30C5-428B-A5FA-63A972479017}"/>
</file>

<file path=customXml/itemProps4.xml><?xml version="1.0" encoding="utf-8"?>
<ds:datastoreItem xmlns:ds="http://schemas.openxmlformats.org/officeDocument/2006/customXml" ds:itemID="{6E6B773E-EF80-4683-B83B-A586C0D83750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Présentation à l'écran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SPRL POLYDES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Xavier Gobert</dc:creator>
  <cp:lastModifiedBy>Xavier Gobert</cp:lastModifiedBy>
  <cp:revision>1</cp:revision>
  <dcterms:created xsi:type="dcterms:W3CDTF">2013-12-18T08:15:35Z</dcterms:created>
  <dcterms:modified xsi:type="dcterms:W3CDTF">2013-12-18T08:25:25Z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0x0101009584B3A9438F5B4B903A9D660F073622</vt:lpwstr>
  </property>
  <property fmtid="{D5CDD505-2E9C-101B-9397-08002B2CF9AE}" pid="3" name="_dlc_DocIdItemGuid">
    <vt:lpwstr>11256236-22dd-4ef5-99cc-7b676755aa2f</vt:lpwstr>
  </property>
</Properties>
</file>