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handoutMasterIdLst>
    <p:handoutMasterId r:id="rId6"/>
  </p:handoutMasterIdLst>
  <p:sldIdLst>
    <p:sldId id="259" r:id="rId2"/>
    <p:sldId id="258" r:id="rId3"/>
    <p:sldId id="257" r:id="rId4"/>
  </p:sldIdLst>
  <p:sldSz cx="9144000" cy="5143500" type="screen16x9"/>
  <p:notesSz cx="6735763" cy="9866313"/>
  <p:custDataLst>
    <p:tags r:id="rId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90">
          <p15:clr>
            <a:srgbClr val="A4A3A4"/>
          </p15:clr>
        </p15:guide>
        <p15:guide id="2" orient="horz" pos="827">
          <p15:clr>
            <a:srgbClr val="A4A3A4"/>
          </p15:clr>
        </p15:guide>
        <p15:guide id="3" pos="199">
          <p15:clr>
            <a:srgbClr val="A4A3A4"/>
          </p15:clr>
        </p15:guide>
        <p15:guide id="4" pos="556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108">
          <p15:clr>
            <a:srgbClr val="A4A3A4"/>
          </p15:clr>
        </p15:guide>
        <p15:guide id="4"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94" autoAdjust="0"/>
    <p:restoredTop sz="59439" autoAdjust="0"/>
  </p:normalViewPr>
  <p:slideViewPr>
    <p:cSldViewPr snapToGrid="0" snapToObjects="1">
      <p:cViewPr varScale="1">
        <p:scale>
          <a:sx n="55" d="100"/>
          <a:sy n="55" d="100"/>
        </p:scale>
        <p:origin x="1508" y="44"/>
      </p:cViewPr>
      <p:guideLst>
        <p:guide orient="horz" pos="2690"/>
        <p:guide orient="horz" pos="827"/>
        <p:guide pos="199"/>
        <p:guide pos="5561"/>
      </p:guideLst>
    </p:cSldViewPr>
  </p:slideViewPr>
  <p:notesTextViewPr>
    <p:cViewPr>
      <p:scale>
        <a:sx n="1" d="1"/>
        <a:sy n="1" d="1"/>
      </p:scale>
      <p:origin x="0" y="0"/>
    </p:cViewPr>
  </p:notesTextViewPr>
  <p:notesViewPr>
    <p:cSldViewPr snapToGrid="0" snapToObjects="1">
      <p:cViewPr varScale="1">
        <p:scale>
          <a:sx n="95" d="100"/>
          <a:sy n="95" d="100"/>
        </p:scale>
        <p:origin x="3582" y="96"/>
      </p:cViewPr>
      <p:guideLst>
        <p:guide orient="horz" pos="2880"/>
        <p:guide pos="2160"/>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tags" Target="tags/tag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11" descr="NN_m_2c_RGB"/>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91338" y="9036061"/>
            <a:ext cx="785762" cy="719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Header Placeholder 1"/>
          <p:cNvSpPr>
            <a:spLocks noGrp="1"/>
          </p:cNvSpPr>
          <p:nvPr>
            <p:ph type="hdr" sz="quarter"/>
          </p:nvPr>
        </p:nvSpPr>
        <p:spPr>
          <a:xfrm>
            <a:off x="473724" y="233062"/>
            <a:ext cx="2918831" cy="139838"/>
          </a:xfrm>
          <a:prstGeom prst="rect">
            <a:avLst/>
          </a:prstGeom>
        </p:spPr>
        <p:txBody>
          <a:bodyPr vert="horz" lIns="0" tIns="0" rIns="0" bIns="0" rtlCol="0" anchor="ctr" anchorCtr="0"/>
          <a:lstStyle>
            <a:lvl1pPr algn="l">
              <a:defRPr sz="1200"/>
            </a:lvl1pPr>
          </a:lstStyle>
          <a:p>
            <a:endParaRPr lang="en-GB" sz="900" dirty="0"/>
          </a:p>
        </p:txBody>
      </p:sp>
      <p:sp>
        <p:nvSpPr>
          <p:cNvPr id="3" name="Date Placeholder 2"/>
          <p:cNvSpPr>
            <a:spLocks noGrp="1"/>
          </p:cNvSpPr>
          <p:nvPr>
            <p:ph type="dt" sz="quarter" idx="1"/>
          </p:nvPr>
        </p:nvSpPr>
        <p:spPr>
          <a:xfrm>
            <a:off x="3392555" y="233062"/>
            <a:ext cx="2874419" cy="139838"/>
          </a:xfrm>
          <a:prstGeom prst="rect">
            <a:avLst/>
          </a:prstGeom>
        </p:spPr>
        <p:txBody>
          <a:bodyPr vert="horz" lIns="0" tIns="0" rIns="0" bIns="0" rtlCol="0" anchor="ctr" anchorCtr="0"/>
          <a:lstStyle>
            <a:lvl1pPr algn="r">
              <a:defRPr sz="1200"/>
            </a:lvl1pPr>
          </a:lstStyle>
          <a:p>
            <a:fld id="{FD51D3D3-FD18-4681-9F4D-FACA76A9F716}" type="datetimeFigureOut">
              <a:rPr lang="en-GB" sz="900" smtClean="0"/>
              <a:t>12/04/2017</a:t>
            </a:fld>
            <a:endParaRPr lang="en-GB" sz="900"/>
          </a:p>
        </p:txBody>
      </p:sp>
      <p:sp>
        <p:nvSpPr>
          <p:cNvPr id="4" name="Footer Placeholder 3"/>
          <p:cNvSpPr>
            <a:spLocks noGrp="1"/>
          </p:cNvSpPr>
          <p:nvPr>
            <p:ph type="ftr" sz="quarter" idx="2"/>
          </p:nvPr>
        </p:nvSpPr>
        <p:spPr>
          <a:xfrm>
            <a:off x="473724" y="377318"/>
            <a:ext cx="2918831" cy="139838"/>
          </a:xfrm>
          <a:prstGeom prst="rect">
            <a:avLst/>
          </a:prstGeom>
        </p:spPr>
        <p:txBody>
          <a:bodyPr vert="horz" lIns="0" tIns="0" rIns="0" bIns="0" rtlCol="0" anchor="ctr" anchorCtr="0"/>
          <a:lstStyle>
            <a:lvl1pPr algn="l">
              <a:defRPr sz="1200"/>
            </a:lvl1pPr>
          </a:lstStyle>
          <a:p>
            <a:endParaRPr lang="en-GB" sz="900"/>
          </a:p>
        </p:txBody>
      </p:sp>
      <p:sp>
        <p:nvSpPr>
          <p:cNvPr id="5" name="Slide Number Placeholder 4"/>
          <p:cNvSpPr>
            <a:spLocks noGrp="1"/>
          </p:cNvSpPr>
          <p:nvPr>
            <p:ph type="sldNum" sz="quarter" idx="3"/>
          </p:nvPr>
        </p:nvSpPr>
        <p:spPr>
          <a:xfrm>
            <a:off x="3392555" y="377318"/>
            <a:ext cx="2874419" cy="139838"/>
          </a:xfrm>
          <a:prstGeom prst="rect">
            <a:avLst/>
          </a:prstGeom>
        </p:spPr>
        <p:txBody>
          <a:bodyPr vert="horz" lIns="0" tIns="0" rIns="0" bIns="0" rtlCol="0" anchor="ctr" anchorCtr="0"/>
          <a:lstStyle>
            <a:lvl1pPr algn="r">
              <a:defRPr sz="1200"/>
            </a:lvl1pPr>
          </a:lstStyle>
          <a:p>
            <a:fld id="{4E4F0B25-6B6C-417F-8A5F-3AB6073F7C55}" type="slidenum">
              <a:rPr lang="en-GB" sz="900" smtClean="0"/>
              <a:t>‹#›</a:t>
            </a:fld>
            <a:endParaRPr lang="en-GB" sz="900"/>
          </a:p>
        </p:txBody>
      </p:sp>
    </p:spTree>
    <p:extLst>
      <p:ext uri="{BB962C8B-B14F-4D97-AF65-F5344CB8AC3E}">
        <p14:creationId xmlns:p14="http://schemas.microsoft.com/office/powerpoint/2010/main" val="16598666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73724" y="231393"/>
            <a:ext cx="2918831" cy="139838"/>
          </a:xfrm>
          <a:prstGeom prst="rect">
            <a:avLst/>
          </a:prstGeom>
        </p:spPr>
        <p:txBody>
          <a:bodyPr vert="horz" lIns="0" tIns="0" rIns="0" bIns="0" rtlCol="0" anchor="ctr" anchorCtr="0"/>
          <a:lstStyle>
            <a:lvl1pPr algn="l">
              <a:defRPr sz="900"/>
            </a:lvl1pPr>
          </a:lstStyle>
          <a:p>
            <a:endParaRPr lang="en-GB" dirty="0"/>
          </a:p>
        </p:txBody>
      </p:sp>
      <p:sp>
        <p:nvSpPr>
          <p:cNvPr id="3" name="Date Placeholder 2"/>
          <p:cNvSpPr>
            <a:spLocks noGrp="1"/>
          </p:cNvSpPr>
          <p:nvPr>
            <p:ph type="dt" idx="1"/>
          </p:nvPr>
        </p:nvSpPr>
        <p:spPr>
          <a:xfrm>
            <a:off x="3392555" y="231393"/>
            <a:ext cx="2866113" cy="139838"/>
          </a:xfrm>
          <a:prstGeom prst="rect">
            <a:avLst/>
          </a:prstGeom>
        </p:spPr>
        <p:txBody>
          <a:bodyPr vert="horz" lIns="0" tIns="0" rIns="0" bIns="0" rtlCol="0" anchor="ctr" anchorCtr="0"/>
          <a:lstStyle>
            <a:lvl1pPr algn="r">
              <a:defRPr sz="900"/>
            </a:lvl1pPr>
          </a:lstStyle>
          <a:p>
            <a:fld id="{6B8772CB-E7B8-41C1-95DC-B7BED37C05AE}" type="datetimeFigureOut">
              <a:rPr lang="en-GB" smtClean="0"/>
              <a:pPr/>
              <a:t>12/04/2017</a:t>
            </a:fld>
            <a:endParaRPr lang="en-GB" dirty="0"/>
          </a:p>
        </p:txBody>
      </p:sp>
      <p:sp>
        <p:nvSpPr>
          <p:cNvPr id="4" name="Slide Image Placeholder 3"/>
          <p:cNvSpPr>
            <a:spLocks noGrp="1" noRot="1" noChangeAspect="1"/>
          </p:cNvSpPr>
          <p:nvPr>
            <p:ph type="sldImg" idx="2"/>
          </p:nvPr>
        </p:nvSpPr>
        <p:spPr>
          <a:xfrm>
            <a:off x="79375" y="739775"/>
            <a:ext cx="6577013" cy="3700463"/>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374209" y="4686499"/>
            <a:ext cx="5987345" cy="424739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473724" y="387391"/>
            <a:ext cx="2918831" cy="139838"/>
          </a:xfrm>
          <a:prstGeom prst="rect">
            <a:avLst/>
          </a:prstGeom>
        </p:spPr>
        <p:txBody>
          <a:bodyPr vert="horz" lIns="0" tIns="0" rIns="0" bIns="0" rtlCol="0" anchor="ctr" anchorCtr="0"/>
          <a:lstStyle>
            <a:lvl1pPr algn="l">
              <a:defRPr sz="900"/>
            </a:lvl1pPr>
          </a:lstStyle>
          <a:p>
            <a:endParaRPr lang="en-GB" dirty="0"/>
          </a:p>
        </p:txBody>
      </p:sp>
      <p:sp>
        <p:nvSpPr>
          <p:cNvPr id="7" name="Slide Number Placeholder 6"/>
          <p:cNvSpPr>
            <a:spLocks noGrp="1"/>
          </p:cNvSpPr>
          <p:nvPr>
            <p:ph type="sldNum" sz="quarter" idx="5"/>
          </p:nvPr>
        </p:nvSpPr>
        <p:spPr>
          <a:xfrm>
            <a:off x="3392555" y="387391"/>
            <a:ext cx="2866113" cy="139838"/>
          </a:xfrm>
          <a:prstGeom prst="rect">
            <a:avLst/>
          </a:prstGeom>
        </p:spPr>
        <p:txBody>
          <a:bodyPr vert="horz" lIns="0" tIns="0" rIns="0" bIns="0" rtlCol="0" anchor="ctr" anchorCtr="0"/>
          <a:lstStyle>
            <a:lvl1pPr algn="r">
              <a:defRPr sz="900"/>
            </a:lvl1pPr>
          </a:lstStyle>
          <a:p>
            <a:fld id="{576E89B1-B476-4C59-A1AE-E6F2A1941AB8}" type="slidenum">
              <a:rPr lang="en-GB" smtClean="0"/>
              <a:pPr/>
              <a:t>‹#›</a:t>
            </a:fld>
            <a:endParaRPr lang="en-GB"/>
          </a:p>
        </p:txBody>
      </p:sp>
      <p:pic>
        <p:nvPicPr>
          <p:cNvPr id="9" name="Picture 11" descr="NN_m_2c_RGB"/>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61730" y="9036061"/>
            <a:ext cx="785762" cy="719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97982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6E89B1-B476-4C59-A1AE-E6F2A1941AB8}" type="slidenum">
              <a:rPr lang="en-GB" smtClean="0"/>
              <a:pPr/>
              <a:t>1</a:t>
            </a:fld>
            <a:endParaRPr lang="en-GB" dirty="0"/>
          </a:p>
        </p:txBody>
      </p:sp>
    </p:spTree>
    <p:extLst>
      <p:ext uri="{BB962C8B-B14F-4D97-AF65-F5344CB8AC3E}">
        <p14:creationId xmlns:p14="http://schemas.microsoft.com/office/powerpoint/2010/main" val="11089977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bwMode="auto">
          <a:xfrm>
            <a:off x="79375" y="739775"/>
            <a:ext cx="6577013" cy="37004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6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dirty="0" smtClean="0"/>
          </a:p>
        </p:txBody>
      </p:sp>
      <p:sp>
        <p:nvSpPr>
          <p:cNvPr id="4" name="Slide Number Placeholder 3"/>
          <p:cNvSpPr>
            <a:spLocks noGrp="1"/>
          </p:cNvSpPr>
          <p:nvPr>
            <p:ph type="sldNum" sz="quarter" idx="5"/>
          </p:nvPr>
        </p:nvSpPr>
        <p:spPr/>
        <p:txBody>
          <a:bodyPr/>
          <a:lstStyle/>
          <a:p>
            <a:pPr>
              <a:defRPr/>
            </a:pPr>
            <a:fld id="{E9C7AC05-7DA0-42AB-88C7-EEFB5B345C4F}" type="slidenum">
              <a:rPr lang="en-GB" smtClean="0">
                <a:solidFill>
                  <a:prstClr val="black"/>
                </a:solidFill>
              </a:rPr>
              <a:pPr>
                <a:defRPr/>
              </a:pPr>
              <a:t>2</a:t>
            </a:fld>
            <a:endParaRPr lang="en-GB" dirty="0">
              <a:solidFill>
                <a:prstClr val="black"/>
              </a:solidFill>
            </a:endParaRPr>
          </a:p>
        </p:txBody>
      </p:sp>
    </p:spTree>
    <p:extLst>
      <p:ext uri="{BB962C8B-B14F-4D97-AF65-F5344CB8AC3E}">
        <p14:creationId xmlns:p14="http://schemas.microsoft.com/office/powerpoint/2010/main" val="3569578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Phil:</a:t>
            </a:r>
            <a:r>
              <a:rPr lang="en-US" baseline="0" dirty="0" smtClean="0"/>
              <a:t> for any particular drug will the “reactive antigen” be a fixed value or will this </a:t>
            </a:r>
            <a:r>
              <a:rPr lang="en-US" baseline="0" dirty="0" smtClean="0"/>
              <a:t>change?  </a:t>
            </a:r>
            <a:r>
              <a:rPr lang="en-US" baseline="0" dirty="0" smtClean="0"/>
              <a:t>Where did you find the information about antigen </a:t>
            </a:r>
            <a:r>
              <a:rPr lang="en-US" baseline="0" dirty="0" smtClean="0"/>
              <a:t>Y?</a:t>
            </a:r>
            <a:endParaRPr lang="en-US" baseline="0" dirty="0" smtClean="0"/>
          </a:p>
          <a:p>
            <a:r>
              <a:rPr lang="en-US" baseline="0" dirty="0" smtClean="0"/>
              <a:t>The </a:t>
            </a:r>
            <a:r>
              <a:rPr lang="en-GB" sz="1200" dirty="0" smtClean="0"/>
              <a:t>Cross-reactive binding </a:t>
            </a:r>
            <a:r>
              <a:rPr lang="en-GB" sz="1200" dirty="0" smtClean="0"/>
              <a:t>part in rows 5-8, </a:t>
            </a:r>
            <a:r>
              <a:rPr lang="en-GB" sz="1200" dirty="0" smtClean="0"/>
              <a:t>is this</a:t>
            </a:r>
            <a:r>
              <a:rPr lang="en-GB" sz="1200" baseline="0" dirty="0" smtClean="0"/>
              <a:t> an antigen binding to the ADA or is this another antibody reacting to the </a:t>
            </a:r>
            <a:r>
              <a:rPr lang="en-GB" sz="1200" baseline="0" dirty="0" smtClean="0"/>
              <a:t>ADA? </a:t>
            </a:r>
            <a:r>
              <a:rPr lang="en-GB" sz="1200" baseline="0" dirty="0" smtClean="0"/>
              <a:t>What is the Antigen Y </a:t>
            </a:r>
            <a:r>
              <a:rPr lang="en-GB" sz="1200" baseline="0" smtClean="0"/>
              <a:t>under </a:t>
            </a:r>
            <a:r>
              <a:rPr lang="en-GB" sz="1200" baseline="0" smtClean="0"/>
              <a:t>SCAT?</a:t>
            </a:r>
            <a:endParaRPr lang="en-US" dirty="0"/>
          </a:p>
        </p:txBody>
      </p:sp>
      <p:sp>
        <p:nvSpPr>
          <p:cNvPr id="4" name="Slide Number Placeholder 3"/>
          <p:cNvSpPr>
            <a:spLocks noGrp="1"/>
          </p:cNvSpPr>
          <p:nvPr>
            <p:ph type="sldNum" sz="quarter" idx="10"/>
          </p:nvPr>
        </p:nvSpPr>
        <p:spPr/>
        <p:txBody>
          <a:bodyPr/>
          <a:lstStyle/>
          <a:p>
            <a:fld id="{576E89B1-B476-4C59-A1AE-E6F2A1941AB8}" type="slidenum">
              <a:rPr lang="en-GB" smtClean="0"/>
              <a:pPr/>
              <a:t>3</a:t>
            </a:fld>
            <a:endParaRPr lang="en-GB"/>
          </a:p>
        </p:txBody>
      </p:sp>
    </p:spTree>
    <p:extLst>
      <p:ext uri="{BB962C8B-B14F-4D97-AF65-F5344CB8AC3E}">
        <p14:creationId xmlns:p14="http://schemas.microsoft.com/office/powerpoint/2010/main" val="20067947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284800" y="1312863"/>
            <a:ext cx="3542400" cy="1531543"/>
          </a:xfrm>
        </p:spPr>
        <p:txBody>
          <a:bodyPr anchor="b"/>
          <a:lstStyle>
            <a:lvl1pPr algn="r">
              <a:lnSpc>
                <a:spcPct val="85000"/>
              </a:lnSpc>
              <a:defRPr sz="3200"/>
            </a:lvl1pPr>
          </a:lstStyle>
          <a:p>
            <a:pPr lvl="0"/>
            <a:r>
              <a:rPr lang="en-US" noProof="0" smtClean="0"/>
              <a:t>Click to edit Master title style</a:t>
            </a:r>
            <a:endParaRPr lang="en-GB" noProof="0" dirty="0" smtClean="0"/>
          </a:p>
        </p:txBody>
      </p:sp>
      <p:sp>
        <p:nvSpPr>
          <p:cNvPr id="3075" name="Rectangle 3"/>
          <p:cNvSpPr>
            <a:spLocks noGrp="1" noChangeArrowheads="1"/>
          </p:cNvSpPr>
          <p:nvPr>
            <p:ph type="subTitle" idx="1"/>
          </p:nvPr>
        </p:nvSpPr>
        <p:spPr>
          <a:xfrm>
            <a:off x="5283881" y="3025462"/>
            <a:ext cx="3543319" cy="684586"/>
          </a:xfrm>
          <a:extLst>
            <a:ext uri="{909E8E84-426E-40DD-AFC4-6F175D3DCCD1}">
              <a14:hiddenFill xmlns:a14="http://schemas.microsoft.com/office/drawing/2010/main">
                <a:solidFill>
                  <a:schemeClr val="accent1"/>
                </a:solidFill>
              </a14:hiddenFill>
            </a:ext>
          </a:extLst>
        </p:spPr>
        <p:txBody>
          <a:bodyPr rIns="0"/>
          <a:lstStyle>
            <a:lvl1pPr marL="0" indent="0" algn="r">
              <a:buFontTx/>
              <a:buNone/>
              <a:defRPr sz="1400"/>
            </a:lvl1pPr>
          </a:lstStyle>
          <a:p>
            <a:pPr lvl="0"/>
            <a:r>
              <a:rPr lang="en-US" noProof="0" smtClean="0"/>
              <a:t>Click to edit Master subtitle style</a:t>
            </a:r>
            <a:endParaRPr lang="en-GB" noProof="0" dirty="0" smtClean="0"/>
          </a:p>
        </p:txBody>
      </p:sp>
      <p:sp>
        <p:nvSpPr>
          <p:cNvPr id="7"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8"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sp>
        <p:nvSpPr>
          <p:cNvPr id="9"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Tree>
    <p:extLst>
      <p:ext uri="{BB962C8B-B14F-4D97-AF65-F5344CB8AC3E}">
        <p14:creationId xmlns:p14="http://schemas.microsoft.com/office/powerpoint/2010/main" val="16195219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placeholders horizontal">
    <p:spTree>
      <p:nvGrpSpPr>
        <p:cNvPr id="1" name=""/>
        <p:cNvGrpSpPr/>
        <p:nvPr/>
      </p:nvGrpSpPr>
      <p:grpSpPr>
        <a:xfrm>
          <a:off x="0" y="0"/>
          <a:ext cx="0" cy="0"/>
          <a:chOff x="0" y="0"/>
          <a:chExt cx="0" cy="0"/>
        </a:xfrm>
      </p:grpSpPr>
      <p:sp>
        <p:nvSpPr>
          <p:cNvPr id="13" name="Title 1"/>
          <p:cNvSpPr>
            <a:spLocks noGrp="1"/>
          </p:cNvSpPr>
          <p:nvPr>
            <p:ph type="title"/>
          </p:nvPr>
        </p:nvSpPr>
        <p:spPr>
          <a:xfrm>
            <a:off x="316800" y="515420"/>
            <a:ext cx="8510400" cy="391412"/>
          </a:xfrm>
        </p:spPr>
        <p:txBody>
          <a:bodyPr anchor="ctr" anchorCtr="0"/>
          <a:lstStyle>
            <a:lvl1pPr>
              <a:defRPr sz="2400"/>
            </a:lvl1pPr>
          </a:lstStyle>
          <a:p>
            <a:r>
              <a:rPr lang="en-US" noProof="0" smtClean="0"/>
              <a:t>Click to edit Master title style</a:t>
            </a:r>
            <a:endParaRPr lang="en-GB" noProof="0" dirty="0"/>
          </a:p>
        </p:txBody>
      </p:sp>
      <p:sp>
        <p:nvSpPr>
          <p:cNvPr id="8"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9"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sp>
        <p:nvSpPr>
          <p:cNvPr id="14"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
        <p:nvSpPr>
          <p:cNvPr id="10" name="Content Placeholder 2"/>
          <p:cNvSpPr>
            <a:spLocks noGrp="1"/>
          </p:cNvSpPr>
          <p:nvPr>
            <p:ph idx="10"/>
          </p:nvPr>
        </p:nvSpPr>
        <p:spPr>
          <a:xfrm>
            <a:off x="4730400" y="1312223"/>
            <a:ext cx="4096800" cy="1396895"/>
          </a:xfrm>
        </p:spPr>
        <p:txBody>
          <a:bodyPr/>
          <a:lstStyle>
            <a:lvl1pPr>
              <a:buClr>
                <a:schemeClr val="accent1"/>
              </a:buClr>
              <a:defRPr>
                <a:solidFill>
                  <a:schemeClr val="accent2"/>
                </a:solidFill>
              </a:defRPr>
            </a:lvl1pPr>
            <a:lvl2pPr>
              <a:buClr>
                <a:schemeClr val="tx2"/>
              </a:buClr>
              <a:defRPr>
                <a:solidFill>
                  <a:schemeClr val="accent2"/>
                </a:solidFill>
              </a:defRPr>
            </a:lvl2pPr>
            <a:lvl3pPr>
              <a:buClr>
                <a:schemeClr val="accent5"/>
              </a:buClr>
              <a:defRPr>
                <a:solidFill>
                  <a:schemeClr val="accent2"/>
                </a:solidFill>
              </a:defRPr>
            </a:lvl3pPr>
            <a:lvl4pPr>
              <a:buClr>
                <a:schemeClr val="accent3"/>
              </a:buClr>
              <a:defRPr>
                <a:solidFill>
                  <a:schemeClr val="accent2"/>
                </a:solidFill>
              </a:defRPr>
            </a:lvl4pPr>
            <a:lvl5pPr>
              <a:buClr>
                <a:srgbClr val="001423"/>
              </a:buClr>
              <a:defRPr>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1" name="Content Placeholder 2"/>
          <p:cNvSpPr>
            <a:spLocks noGrp="1"/>
          </p:cNvSpPr>
          <p:nvPr>
            <p:ph idx="26"/>
          </p:nvPr>
        </p:nvSpPr>
        <p:spPr>
          <a:xfrm>
            <a:off x="316801" y="1312223"/>
            <a:ext cx="4096800" cy="1396895"/>
          </a:xfrm>
        </p:spPr>
        <p:txBody>
          <a:bodyPr/>
          <a:lstStyle>
            <a:lvl1pPr>
              <a:buClr>
                <a:schemeClr val="accent1"/>
              </a:buClr>
              <a:defRPr>
                <a:solidFill>
                  <a:schemeClr val="accent2"/>
                </a:solidFill>
              </a:defRPr>
            </a:lvl1pPr>
            <a:lvl2pPr>
              <a:buClr>
                <a:schemeClr val="tx2"/>
              </a:buClr>
              <a:defRPr>
                <a:solidFill>
                  <a:schemeClr val="accent2"/>
                </a:solidFill>
              </a:defRPr>
            </a:lvl2pPr>
            <a:lvl3pPr>
              <a:buClr>
                <a:schemeClr val="accent5"/>
              </a:buClr>
              <a:defRPr>
                <a:solidFill>
                  <a:schemeClr val="accent2"/>
                </a:solidFill>
              </a:defRPr>
            </a:lvl3pPr>
            <a:lvl4pPr>
              <a:buClr>
                <a:schemeClr val="accent3"/>
              </a:buClr>
              <a:defRPr>
                <a:solidFill>
                  <a:schemeClr val="accent2"/>
                </a:solidFill>
              </a:defRPr>
            </a:lvl4pPr>
            <a:lvl5pPr>
              <a:buClr>
                <a:srgbClr val="001423"/>
              </a:buClr>
              <a:defRPr>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2" name="Content Placeholder 2"/>
          <p:cNvSpPr>
            <a:spLocks noGrp="1"/>
          </p:cNvSpPr>
          <p:nvPr>
            <p:ph idx="27"/>
          </p:nvPr>
        </p:nvSpPr>
        <p:spPr>
          <a:xfrm>
            <a:off x="4729512" y="2873480"/>
            <a:ext cx="4096800" cy="1396895"/>
          </a:xfrm>
        </p:spPr>
        <p:txBody>
          <a:bodyPr/>
          <a:lstStyle>
            <a:lvl1pPr>
              <a:buClr>
                <a:schemeClr val="accent1"/>
              </a:buClr>
              <a:defRPr>
                <a:solidFill>
                  <a:schemeClr val="accent2"/>
                </a:solidFill>
              </a:defRPr>
            </a:lvl1pPr>
            <a:lvl2pPr>
              <a:buClr>
                <a:schemeClr val="tx2"/>
              </a:buClr>
              <a:defRPr>
                <a:solidFill>
                  <a:schemeClr val="accent2"/>
                </a:solidFill>
              </a:defRPr>
            </a:lvl2pPr>
            <a:lvl3pPr>
              <a:buClr>
                <a:schemeClr val="accent5"/>
              </a:buClr>
              <a:defRPr>
                <a:solidFill>
                  <a:schemeClr val="accent2"/>
                </a:solidFill>
              </a:defRPr>
            </a:lvl3pPr>
            <a:lvl4pPr>
              <a:buClr>
                <a:schemeClr val="accent3"/>
              </a:buClr>
              <a:defRPr>
                <a:solidFill>
                  <a:schemeClr val="accent2"/>
                </a:solidFill>
              </a:defRPr>
            </a:lvl4pPr>
            <a:lvl5pPr>
              <a:buClr>
                <a:srgbClr val="001423"/>
              </a:buClr>
              <a:defRPr>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5" name="Content Placeholder 2"/>
          <p:cNvSpPr>
            <a:spLocks noGrp="1"/>
          </p:cNvSpPr>
          <p:nvPr>
            <p:ph idx="28"/>
          </p:nvPr>
        </p:nvSpPr>
        <p:spPr>
          <a:xfrm>
            <a:off x="315913" y="2873480"/>
            <a:ext cx="4096800" cy="1396895"/>
          </a:xfrm>
        </p:spPr>
        <p:txBody>
          <a:bodyPr/>
          <a:lstStyle>
            <a:lvl1pPr>
              <a:buClr>
                <a:schemeClr val="accent1"/>
              </a:buClr>
              <a:defRPr>
                <a:solidFill>
                  <a:schemeClr val="accent2"/>
                </a:solidFill>
              </a:defRPr>
            </a:lvl1pPr>
            <a:lvl2pPr>
              <a:buClr>
                <a:schemeClr val="tx2"/>
              </a:buClr>
              <a:defRPr>
                <a:solidFill>
                  <a:schemeClr val="accent2"/>
                </a:solidFill>
              </a:defRPr>
            </a:lvl2pPr>
            <a:lvl3pPr>
              <a:buClr>
                <a:schemeClr val="accent5"/>
              </a:buClr>
              <a:defRPr>
                <a:solidFill>
                  <a:schemeClr val="accent2"/>
                </a:solidFill>
              </a:defRPr>
            </a:lvl3pPr>
            <a:lvl4pPr>
              <a:buClr>
                <a:schemeClr val="accent3"/>
              </a:buClr>
              <a:defRPr>
                <a:solidFill>
                  <a:schemeClr val="accent2"/>
                </a:solidFill>
              </a:defRPr>
            </a:lvl4pPr>
            <a:lvl5pPr>
              <a:buClr>
                <a:srgbClr val="001423"/>
              </a:buClr>
              <a:defRPr>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Tree>
    <p:extLst>
      <p:ext uri="{BB962C8B-B14F-4D97-AF65-F5344CB8AC3E}">
        <p14:creationId xmlns:p14="http://schemas.microsoft.com/office/powerpoint/2010/main" val="21123697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 placeholders horizontal">
    <p:spTree>
      <p:nvGrpSpPr>
        <p:cNvPr id="1" name=""/>
        <p:cNvGrpSpPr/>
        <p:nvPr/>
      </p:nvGrpSpPr>
      <p:grpSpPr>
        <a:xfrm>
          <a:off x="0" y="0"/>
          <a:ext cx="0" cy="0"/>
          <a:chOff x="0" y="0"/>
          <a:chExt cx="0" cy="0"/>
        </a:xfrm>
      </p:grpSpPr>
      <p:sp>
        <p:nvSpPr>
          <p:cNvPr id="21" name="Title 1"/>
          <p:cNvSpPr>
            <a:spLocks noGrp="1"/>
          </p:cNvSpPr>
          <p:nvPr>
            <p:ph type="title"/>
          </p:nvPr>
        </p:nvSpPr>
        <p:spPr>
          <a:xfrm>
            <a:off x="316800" y="515420"/>
            <a:ext cx="8510400" cy="391412"/>
          </a:xfrm>
        </p:spPr>
        <p:txBody>
          <a:bodyPr anchor="ctr" anchorCtr="0"/>
          <a:lstStyle>
            <a:lvl1pPr>
              <a:defRPr sz="2400"/>
            </a:lvl1pPr>
          </a:lstStyle>
          <a:p>
            <a:r>
              <a:rPr lang="en-US" noProof="0" smtClean="0"/>
              <a:t>Click to edit Master title style</a:t>
            </a:r>
            <a:endParaRPr lang="en-GB" noProof="0" dirty="0"/>
          </a:p>
        </p:txBody>
      </p:sp>
      <p:sp>
        <p:nvSpPr>
          <p:cNvPr id="33" name="Content Placeholder 2"/>
          <p:cNvSpPr>
            <a:spLocks noGrp="1"/>
          </p:cNvSpPr>
          <p:nvPr>
            <p:ph idx="1"/>
          </p:nvPr>
        </p:nvSpPr>
        <p:spPr>
          <a:xfrm>
            <a:off x="316800" y="1312223"/>
            <a:ext cx="2623250" cy="1396895"/>
          </a:xfrm>
        </p:spPr>
        <p:txBody>
          <a:bodyPr>
            <a:normAutofit/>
          </a:bodyPr>
          <a:lstStyle>
            <a:lvl1pPr>
              <a:buClr>
                <a:schemeClr val="accent1"/>
              </a:buClr>
              <a:defRPr sz="1400">
                <a:solidFill>
                  <a:schemeClr val="accent2"/>
                </a:solidFill>
              </a:defRPr>
            </a:lvl1pPr>
            <a:lvl2pPr>
              <a:buClr>
                <a:schemeClr val="tx2"/>
              </a:buClr>
              <a:defRPr sz="1200">
                <a:solidFill>
                  <a:schemeClr val="accent2"/>
                </a:solidFill>
              </a:defRPr>
            </a:lvl2pPr>
            <a:lvl3pPr>
              <a:buClr>
                <a:schemeClr val="accent5"/>
              </a:buClr>
              <a:defRPr sz="1100">
                <a:solidFill>
                  <a:schemeClr val="accent2"/>
                </a:solidFill>
              </a:defRPr>
            </a:lvl3pPr>
            <a:lvl4pPr>
              <a:buClr>
                <a:schemeClr val="accent3"/>
              </a:buClr>
              <a:defRPr sz="1050">
                <a:solidFill>
                  <a:schemeClr val="accent2"/>
                </a:solidFill>
              </a:defRPr>
            </a:lvl4pPr>
            <a:lvl5pPr>
              <a:buClr>
                <a:srgbClr val="001423"/>
              </a:buClr>
              <a:defRPr sz="1000">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34" name="Content Placeholder 2"/>
          <p:cNvSpPr>
            <a:spLocks noGrp="1"/>
          </p:cNvSpPr>
          <p:nvPr>
            <p:ph idx="10"/>
          </p:nvPr>
        </p:nvSpPr>
        <p:spPr>
          <a:xfrm>
            <a:off x="3260375" y="1312223"/>
            <a:ext cx="2623250" cy="1396895"/>
          </a:xfrm>
        </p:spPr>
        <p:txBody>
          <a:bodyPr>
            <a:normAutofit/>
          </a:bodyPr>
          <a:lstStyle>
            <a:lvl1pPr>
              <a:buClr>
                <a:schemeClr val="accent1"/>
              </a:buClr>
              <a:defRPr sz="1400">
                <a:solidFill>
                  <a:schemeClr val="accent2"/>
                </a:solidFill>
              </a:defRPr>
            </a:lvl1pPr>
            <a:lvl2pPr>
              <a:buClr>
                <a:schemeClr val="tx2"/>
              </a:buClr>
              <a:defRPr sz="1200">
                <a:solidFill>
                  <a:schemeClr val="accent2"/>
                </a:solidFill>
              </a:defRPr>
            </a:lvl2pPr>
            <a:lvl3pPr>
              <a:buClr>
                <a:schemeClr val="accent5"/>
              </a:buClr>
              <a:defRPr sz="1100">
                <a:solidFill>
                  <a:schemeClr val="accent2"/>
                </a:solidFill>
              </a:defRPr>
            </a:lvl3pPr>
            <a:lvl4pPr>
              <a:buClr>
                <a:schemeClr val="accent3"/>
              </a:buClr>
              <a:defRPr sz="1050">
                <a:solidFill>
                  <a:schemeClr val="accent2"/>
                </a:solidFill>
              </a:defRPr>
            </a:lvl4pPr>
            <a:lvl5pPr>
              <a:buClr>
                <a:srgbClr val="001423"/>
              </a:buClr>
              <a:defRPr sz="1000">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35" name="Content Placeholder 2"/>
          <p:cNvSpPr>
            <a:spLocks noGrp="1"/>
          </p:cNvSpPr>
          <p:nvPr>
            <p:ph idx="11"/>
          </p:nvPr>
        </p:nvSpPr>
        <p:spPr>
          <a:xfrm>
            <a:off x="6203950" y="1312223"/>
            <a:ext cx="2623250" cy="1396895"/>
          </a:xfrm>
        </p:spPr>
        <p:txBody>
          <a:bodyPr>
            <a:normAutofit/>
          </a:bodyPr>
          <a:lstStyle>
            <a:lvl1pPr>
              <a:buClr>
                <a:schemeClr val="accent1"/>
              </a:buClr>
              <a:defRPr sz="1400">
                <a:solidFill>
                  <a:schemeClr val="accent2"/>
                </a:solidFill>
              </a:defRPr>
            </a:lvl1pPr>
            <a:lvl2pPr>
              <a:buClr>
                <a:schemeClr val="tx2"/>
              </a:buClr>
              <a:defRPr sz="1200">
                <a:solidFill>
                  <a:schemeClr val="accent2"/>
                </a:solidFill>
              </a:defRPr>
            </a:lvl2pPr>
            <a:lvl3pPr>
              <a:buClr>
                <a:schemeClr val="accent5"/>
              </a:buClr>
              <a:defRPr sz="1100">
                <a:solidFill>
                  <a:schemeClr val="accent2"/>
                </a:solidFill>
              </a:defRPr>
            </a:lvl3pPr>
            <a:lvl4pPr>
              <a:buClr>
                <a:schemeClr val="accent3"/>
              </a:buClr>
              <a:defRPr sz="1050">
                <a:solidFill>
                  <a:schemeClr val="accent2"/>
                </a:solidFill>
              </a:defRPr>
            </a:lvl4pPr>
            <a:lvl5pPr>
              <a:buClr>
                <a:srgbClr val="001423"/>
              </a:buClr>
              <a:defRPr sz="1000">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37" name="Content Placeholder 2"/>
          <p:cNvSpPr>
            <a:spLocks noGrp="1"/>
          </p:cNvSpPr>
          <p:nvPr>
            <p:ph idx="12"/>
          </p:nvPr>
        </p:nvSpPr>
        <p:spPr>
          <a:xfrm>
            <a:off x="316800" y="2873480"/>
            <a:ext cx="2623250" cy="1396895"/>
          </a:xfrm>
        </p:spPr>
        <p:txBody>
          <a:bodyPr>
            <a:normAutofit/>
          </a:bodyPr>
          <a:lstStyle>
            <a:lvl1pPr>
              <a:buClr>
                <a:schemeClr val="accent1"/>
              </a:buClr>
              <a:defRPr sz="1400">
                <a:solidFill>
                  <a:schemeClr val="accent2"/>
                </a:solidFill>
              </a:defRPr>
            </a:lvl1pPr>
            <a:lvl2pPr>
              <a:buClr>
                <a:schemeClr val="tx2"/>
              </a:buClr>
              <a:defRPr sz="1200">
                <a:solidFill>
                  <a:schemeClr val="accent2"/>
                </a:solidFill>
              </a:defRPr>
            </a:lvl2pPr>
            <a:lvl3pPr>
              <a:buClr>
                <a:schemeClr val="accent5"/>
              </a:buClr>
              <a:defRPr sz="1100">
                <a:solidFill>
                  <a:schemeClr val="accent2"/>
                </a:solidFill>
              </a:defRPr>
            </a:lvl3pPr>
            <a:lvl4pPr>
              <a:buClr>
                <a:schemeClr val="accent3"/>
              </a:buClr>
              <a:defRPr sz="1050">
                <a:solidFill>
                  <a:schemeClr val="accent2"/>
                </a:solidFill>
              </a:defRPr>
            </a:lvl4pPr>
            <a:lvl5pPr>
              <a:buClr>
                <a:srgbClr val="001423"/>
              </a:buClr>
              <a:defRPr sz="1000">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38" name="Content Placeholder 2"/>
          <p:cNvSpPr>
            <a:spLocks noGrp="1"/>
          </p:cNvSpPr>
          <p:nvPr>
            <p:ph idx="13"/>
          </p:nvPr>
        </p:nvSpPr>
        <p:spPr>
          <a:xfrm>
            <a:off x="3260375" y="2873480"/>
            <a:ext cx="2623250" cy="1396895"/>
          </a:xfrm>
        </p:spPr>
        <p:txBody>
          <a:bodyPr>
            <a:normAutofit/>
          </a:bodyPr>
          <a:lstStyle>
            <a:lvl1pPr>
              <a:buClr>
                <a:schemeClr val="accent1"/>
              </a:buClr>
              <a:defRPr sz="1400">
                <a:solidFill>
                  <a:schemeClr val="accent2"/>
                </a:solidFill>
              </a:defRPr>
            </a:lvl1pPr>
            <a:lvl2pPr>
              <a:buClr>
                <a:schemeClr val="tx2"/>
              </a:buClr>
              <a:defRPr sz="1200">
                <a:solidFill>
                  <a:schemeClr val="accent2"/>
                </a:solidFill>
              </a:defRPr>
            </a:lvl2pPr>
            <a:lvl3pPr>
              <a:buClr>
                <a:schemeClr val="accent5"/>
              </a:buClr>
              <a:defRPr sz="1100">
                <a:solidFill>
                  <a:schemeClr val="accent2"/>
                </a:solidFill>
              </a:defRPr>
            </a:lvl3pPr>
            <a:lvl4pPr>
              <a:buClr>
                <a:schemeClr val="accent3"/>
              </a:buClr>
              <a:defRPr sz="1050">
                <a:solidFill>
                  <a:schemeClr val="accent2"/>
                </a:solidFill>
              </a:defRPr>
            </a:lvl4pPr>
            <a:lvl5pPr>
              <a:buClr>
                <a:srgbClr val="001423"/>
              </a:buClr>
              <a:defRPr sz="1000">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39" name="Content Placeholder 2"/>
          <p:cNvSpPr>
            <a:spLocks noGrp="1"/>
          </p:cNvSpPr>
          <p:nvPr>
            <p:ph idx="14"/>
          </p:nvPr>
        </p:nvSpPr>
        <p:spPr>
          <a:xfrm>
            <a:off x="6203950" y="2873480"/>
            <a:ext cx="2623250" cy="1396895"/>
          </a:xfrm>
        </p:spPr>
        <p:txBody>
          <a:bodyPr>
            <a:normAutofit/>
          </a:bodyPr>
          <a:lstStyle>
            <a:lvl1pPr>
              <a:buClr>
                <a:schemeClr val="accent1"/>
              </a:buClr>
              <a:defRPr sz="1400">
                <a:solidFill>
                  <a:schemeClr val="accent2"/>
                </a:solidFill>
              </a:defRPr>
            </a:lvl1pPr>
            <a:lvl2pPr>
              <a:buClr>
                <a:schemeClr val="tx2"/>
              </a:buClr>
              <a:defRPr sz="1200">
                <a:solidFill>
                  <a:schemeClr val="accent2"/>
                </a:solidFill>
              </a:defRPr>
            </a:lvl2pPr>
            <a:lvl3pPr>
              <a:buClr>
                <a:schemeClr val="accent5"/>
              </a:buClr>
              <a:defRPr sz="1100">
                <a:solidFill>
                  <a:schemeClr val="accent2"/>
                </a:solidFill>
              </a:defRPr>
            </a:lvl3pPr>
            <a:lvl4pPr>
              <a:buClr>
                <a:schemeClr val="accent3"/>
              </a:buClr>
              <a:defRPr sz="1050">
                <a:solidFill>
                  <a:schemeClr val="accent2"/>
                </a:solidFill>
              </a:defRPr>
            </a:lvl4pPr>
            <a:lvl5pPr>
              <a:buClr>
                <a:srgbClr val="001423"/>
              </a:buClr>
              <a:defRPr sz="1000">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5"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16"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sp>
        <p:nvSpPr>
          <p:cNvPr id="17"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Tree>
    <p:extLst>
      <p:ext uri="{BB962C8B-B14F-4D97-AF65-F5344CB8AC3E}">
        <p14:creationId xmlns:p14="http://schemas.microsoft.com/office/powerpoint/2010/main" val="19841619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Image background square">
    <p:spTree>
      <p:nvGrpSpPr>
        <p:cNvPr id="1" name=""/>
        <p:cNvGrpSpPr/>
        <p:nvPr/>
      </p:nvGrpSpPr>
      <p:grpSpPr>
        <a:xfrm>
          <a:off x="0" y="0"/>
          <a:ext cx="0" cy="0"/>
          <a:chOff x="0" y="0"/>
          <a:chExt cx="0" cy="0"/>
        </a:xfrm>
      </p:grpSpPr>
      <p:sp>
        <p:nvSpPr>
          <p:cNvPr id="9" name="Picture Placeholder 8"/>
          <p:cNvSpPr>
            <a:spLocks noGrp="1"/>
          </p:cNvSpPr>
          <p:nvPr>
            <p:ph type="pic" sz="quarter" idx="14"/>
          </p:nvPr>
        </p:nvSpPr>
        <p:spPr>
          <a:xfrm>
            <a:off x="0" y="0"/>
            <a:ext cx="9144000" cy="5143500"/>
          </a:xfrm>
          <a:solidFill>
            <a:schemeClr val="accent6"/>
          </a:solidFill>
        </p:spPr>
        <p:txBody>
          <a:bodyPr rIns="0" anchor="ctr" anchorCtr="0"/>
          <a:lstStyle>
            <a:lvl1pPr marL="0" indent="0" algn="ctr">
              <a:buNone/>
              <a:defRPr sz="700" baseline="0">
                <a:solidFill>
                  <a:schemeClr val="bg1"/>
                </a:solidFill>
              </a:defRPr>
            </a:lvl1pPr>
          </a:lstStyle>
          <a:p>
            <a:r>
              <a:rPr lang="en-US" noProof="0" smtClean="0"/>
              <a:t>Click icon to add picture</a:t>
            </a:r>
            <a:endParaRPr lang="en-GB" noProof="0" dirty="0"/>
          </a:p>
        </p:txBody>
      </p:sp>
      <p:sp>
        <p:nvSpPr>
          <p:cNvPr id="11"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bg1"/>
                </a:solidFill>
              </a:defRPr>
            </a:lvl1pPr>
          </a:lstStyle>
          <a:p>
            <a:pPr>
              <a:defRPr/>
            </a:pPr>
            <a:r>
              <a:rPr lang="en-GB" smtClean="0"/>
              <a:t>Presentation title</a:t>
            </a:r>
            <a:endParaRPr lang="en-GB" dirty="0"/>
          </a:p>
        </p:txBody>
      </p:sp>
      <p:sp>
        <p:nvSpPr>
          <p:cNvPr id="12"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bg1"/>
                </a:solidFill>
              </a:defRPr>
            </a:lvl1pPr>
          </a:lstStyle>
          <a:p>
            <a:pPr>
              <a:defRPr/>
            </a:pPr>
            <a:r>
              <a:rPr lang="en-GB" smtClean="0"/>
              <a:t>Date</a:t>
            </a:r>
            <a:endParaRPr lang="en-GB" dirty="0"/>
          </a:p>
        </p:txBody>
      </p:sp>
      <p:sp>
        <p:nvSpPr>
          <p:cNvPr id="14"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bg1"/>
                </a:solidFill>
              </a:defRPr>
            </a:lvl1pPr>
          </a:lstStyle>
          <a:p>
            <a:pPr>
              <a:defRPr/>
            </a:pPr>
            <a:fld id="{4B01E8EF-57E8-4F85-90EB-163CEE512F88}" type="slidenum">
              <a:rPr lang="en-GB" smtClean="0"/>
              <a:pPr>
                <a:defRPr/>
              </a:pPr>
              <a:t>‹#›</a:t>
            </a:fld>
            <a:endParaRPr lang="en-GB" dirty="0"/>
          </a:p>
        </p:txBody>
      </p:sp>
    </p:spTree>
    <p:extLst>
      <p:ext uri="{BB962C8B-B14F-4D97-AF65-F5344CB8AC3E}">
        <p14:creationId xmlns:p14="http://schemas.microsoft.com/office/powerpoint/2010/main" val="5593507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top square">
    <p:spTree>
      <p:nvGrpSpPr>
        <p:cNvPr id="1" name=""/>
        <p:cNvGrpSpPr/>
        <p:nvPr/>
      </p:nvGrpSpPr>
      <p:grpSpPr>
        <a:xfrm>
          <a:off x="0" y="0"/>
          <a:ext cx="0" cy="0"/>
          <a:chOff x="0" y="0"/>
          <a:chExt cx="0" cy="0"/>
        </a:xfrm>
      </p:grpSpPr>
      <p:sp>
        <p:nvSpPr>
          <p:cNvPr id="9" name="Picture Placeholder 8"/>
          <p:cNvSpPr>
            <a:spLocks noGrp="1"/>
          </p:cNvSpPr>
          <p:nvPr>
            <p:ph type="pic" sz="quarter" idx="14"/>
          </p:nvPr>
        </p:nvSpPr>
        <p:spPr>
          <a:xfrm>
            <a:off x="0" y="0"/>
            <a:ext cx="9144000" cy="2648932"/>
          </a:xfrm>
          <a:solidFill>
            <a:schemeClr val="accent6"/>
          </a:solidFill>
        </p:spPr>
        <p:txBody>
          <a:bodyPr rIns="0" anchor="ctr" anchorCtr="0"/>
          <a:lstStyle>
            <a:lvl1pPr marL="0" indent="0" algn="ctr">
              <a:buNone/>
              <a:defRPr sz="700" baseline="0">
                <a:solidFill>
                  <a:schemeClr val="bg1"/>
                </a:solidFill>
              </a:defRPr>
            </a:lvl1pPr>
          </a:lstStyle>
          <a:p>
            <a:r>
              <a:rPr lang="en-US" noProof="0" smtClean="0"/>
              <a:t>Click icon to add picture</a:t>
            </a:r>
            <a:endParaRPr lang="en-GB" noProof="0" dirty="0"/>
          </a:p>
        </p:txBody>
      </p:sp>
      <p:sp>
        <p:nvSpPr>
          <p:cNvPr id="18" name="Content Placeholder 2"/>
          <p:cNvSpPr>
            <a:spLocks noGrp="1"/>
          </p:cNvSpPr>
          <p:nvPr>
            <p:ph idx="25"/>
          </p:nvPr>
        </p:nvSpPr>
        <p:spPr>
          <a:xfrm>
            <a:off x="316800" y="2873479"/>
            <a:ext cx="8510400" cy="1396895"/>
          </a:xfrm>
        </p:spPr>
        <p:txBody>
          <a:bodyPr/>
          <a:lstStyle>
            <a:lvl1pPr>
              <a:buClr>
                <a:schemeClr val="accent1"/>
              </a:buClr>
              <a:defRPr>
                <a:solidFill>
                  <a:schemeClr val="accent2"/>
                </a:solidFill>
              </a:defRPr>
            </a:lvl1pPr>
            <a:lvl2pPr>
              <a:buClr>
                <a:schemeClr val="tx2"/>
              </a:buClr>
              <a:defRPr>
                <a:solidFill>
                  <a:schemeClr val="accent2"/>
                </a:solidFill>
              </a:defRPr>
            </a:lvl2pPr>
            <a:lvl3pPr>
              <a:buClr>
                <a:schemeClr val="accent5"/>
              </a:buClr>
              <a:defRPr>
                <a:solidFill>
                  <a:schemeClr val="accent2"/>
                </a:solidFill>
              </a:defRPr>
            </a:lvl3pPr>
            <a:lvl4pPr>
              <a:buClr>
                <a:schemeClr val="accent3"/>
              </a:buClr>
              <a:defRPr>
                <a:solidFill>
                  <a:schemeClr val="accent2"/>
                </a:solidFill>
              </a:defRPr>
            </a:lvl4pPr>
            <a:lvl5pPr>
              <a:buClr>
                <a:srgbClr val="001423"/>
              </a:buClr>
              <a:defRPr>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3"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bg1"/>
                </a:solidFill>
              </a:defRPr>
            </a:lvl1pPr>
          </a:lstStyle>
          <a:p>
            <a:pPr>
              <a:defRPr/>
            </a:pPr>
            <a:r>
              <a:rPr lang="en-GB" smtClean="0"/>
              <a:t>Presentation title</a:t>
            </a:r>
            <a:endParaRPr lang="en-GB" dirty="0"/>
          </a:p>
        </p:txBody>
      </p:sp>
      <p:sp>
        <p:nvSpPr>
          <p:cNvPr id="14"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bg1"/>
                </a:solidFill>
              </a:defRPr>
            </a:lvl1pPr>
          </a:lstStyle>
          <a:p>
            <a:pPr>
              <a:defRPr/>
            </a:pPr>
            <a:r>
              <a:rPr lang="en-GB" smtClean="0"/>
              <a:t>Date</a:t>
            </a:r>
            <a:endParaRPr lang="en-GB" dirty="0"/>
          </a:p>
        </p:txBody>
      </p:sp>
      <p:sp>
        <p:nvSpPr>
          <p:cNvPr id="15"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bg1"/>
                </a:solidFill>
              </a:defRPr>
            </a:lvl1pPr>
          </a:lstStyle>
          <a:p>
            <a:pPr>
              <a:defRPr/>
            </a:pPr>
            <a:fld id="{4B01E8EF-57E8-4F85-90EB-163CEE512F88}" type="slidenum">
              <a:rPr lang="en-GB" smtClean="0"/>
              <a:pPr>
                <a:defRPr/>
              </a:pPr>
              <a:t>‹#›</a:t>
            </a:fld>
            <a:endParaRPr lang="en-GB" dirty="0"/>
          </a:p>
        </p:txBody>
      </p:sp>
    </p:spTree>
    <p:extLst>
      <p:ext uri="{BB962C8B-B14F-4D97-AF65-F5344CB8AC3E}">
        <p14:creationId xmlns:p14="http://schemas.microsoft.com/office/powerpoint/2010/main" val="5694263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middle square">
    <p:spTree>
      <p:nvGrpSpPr>
        <p:cNvPr id="1" name=""/>
        <p:cNvGrpSpPr/>
        <p:nvPr/>
      </p:nvGrpSpPr>
      <p:grpSpPr>
        <a:xfrm>
          <a:off x="0" y="0"/>
          <a:ext cx="0" cy="0"/>
          <a:chOff x="0" y="0"/>
          <a:chExt cx="0" cy="0"/>
        </a:xfrm>
      </p:grpSpPr>
      <p:sp>
        <p:nvSpPr>
          <p:cNvPr id="9" name="Picture Placeholder 8"/>
          <p:cNvSpPr>
            <a:spLocks noGrp="1"/>
          </p:cNvSpPr>
          <p:nvPr>
            <p:ph type="pic" sz="quarter" idx="14"/>
          </p:nvPr>
        </p:nvSpPr>
        <p:spPr>
          <a:xfrm>
            <a:off x="0" y="1312224"/>
            <a:ext cx="9144000" cy="2955788"/>
          </a:xfrm>
          <a:solidFill>
            <a:schemeClr val="accent6"/>
          </a:solidFill>
        </p:spPr>
        <p:txBody>
          <a:bodyPr rIns="0" anchor="ctr" anchorCtr="0"/>
          <a:lstStyle>
            <a:lvl1pPr marL="0" indent="0" algn="ctr">
              <a:buNone/>
              <a:defRPr sz="700" baseline="0">
                <a:solidFill>
                  <a:schemeClr val="bg1"/>
                </a:solidFill>
              </a:defRPr>
            </a:lvl1pPr>
          </a:lstStyle>
          <a:p>
            <a:r>
              <a:rPr lang="en-US" noProof="0" smtClean="0"/>
              <a:t>Click icon to add picture</a:t>
            </a:r>
            <a:endParaRPr lang="en-GB" noProof="0" dirty="0"/>
          </a:p>
        </p:txBody>
      </p:sp>
      <p:sp>
        <p:nvSpPr>
          <p:cNvPr id="13" name="Title 1"/>
          <p:cNvSpPr>
            <a:spLocks noGrp="1"/>
          </p:cNvSpPr>
          <p:nvPr>
            <p:ph type="title"/>
          </p:nvPr>
        </p:nvSpPr>
        <p:spPr>
          <a:xfrm>
            <a:off x="316800" y="515420"/>
            <a:ext cx="8510400" cy="391412"/>
          </a:xfrm>
        </p:spPr>
        <p:txBody>
          <a:bodyPr anchor="ctr" anchorCtr="0"/>
          <a:lstStyle>
            <a:lvl1pPr>
              <a:defRPr sz="2400"/>
            </a:lvl1pPr>
          </a:lstStyle>
          <a:p>
            <a:r>
              <a:rPr lang="en-US" noProof="0" smtClean="0"/>
              <a:t>Click to edit Master title style</a:t>
            </a:r>
            <a:endParaRPr lang="en-GB" noProof="0" dirty="0"/>
          </a:p>
        </p:txBody>
      </p:sp>
      <p:sp>
        <p:nvSpPr>
          <p:cNvPr id="11"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12"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sp>
        <p:nvSpPr>
          <p:cNvPr id="14"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Tree>
    <p:extLst>
      <p:ext uri="{BB962C8B-B14F-4D97-AF65-F5344CB8AC3E}">
        <p14:creationId xmlns:p14="http://schemas.microsoft.com/office/powerpoint/2010/main" val="38174262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mage left square">
    <p:spTree>
      <p:nvGrpSpPr>
        <p:cNvPr id="1" name=""/>
        <p:cNvGrpSpPr/>
        <p:nvPr/>
      </p:nvGrpSpPr>
      <p:grpSpPr>
        <a:xfrm>
          <a:off x="0" y="0"/>
          <a:ext cx="0" cy="0"/>
          <a:chOff x="0" y="0"/>
          <a:chExt cx="0" cy="0"/>
        </a:xfrm>
      </p:grpSpPr>
      <p:sp>
        <p:nvSpPr>
          <p:cNvPr id="9" name="Picture Placeholder 8"/>
          <p:cNvSpPr>
            <a:spLocks noGrp="1"/>
          </p:cNvSpPr>
          <p:nvPr>
            <p:ph type="pic" sz="quarter" idx="14"/>
          </p:nvPr>
        </p:nvSpPr>
        <p:spPr>
          <a:xfrm>
            <a:off x="0" y="0"/>
            <a:ext cx="4566390" cy="5143500"/>
          </a:xfrm>
          <a:solidFill>
            <a:schemeClr val="accent6"/>
          </a:solidFill>
        </p:spPr>
        <p:txBody>
          <a:bodyPr rIns="0" anchor="ctr" anchorCtr="0"/>
          <a:lstStyle>
            <a:lvl1pPr marL="0" indent="0" algn="ctr">
              <a:buNone/>
              <a:defRPr sz="700" baseline="0">
                <a:solidFill>
                  <a:schemeClr val="bg1"/>
                </a:solidFill>
              </a:defRPr>
            </a:lvl1pPr>
          </a:lstStyle>
          <a:p>
            <a:r>
              <a:rPr lang="en-US" noProof="0" smtClean="0"/>
              <a:t>Click icon to add picture</a:t>
            </a:r>
            <a:endParaRPr lang="en-GB" noProof="0" dirty="0"/>
          </a:p>
        </p:txBody>
      </p:sp>
      <p:sp>
        <p:nvSpPr>
          <p:cNvPr id="15" name="Title 1"/>
          <p:cNvSpPr>
            <a:spLocks noGrp="1"/>
          </p:cNvSpPr>
          <p:nvPr>
            <p:ph type="title"/>
          </p:nvPr>
        </p:nvSpPr>
        <p:spPr>
          <a:xfrm>
            <a:off x="4873445" y="515420"/>
            <a:ext cx="3953755" cy="391412"/>
          </a:xfrm>
        </p:spPr>
        <p:txBody>
          <a:bodyPr anchor="ctr" anchorCtr="0"/>
          <a:lstStyle>
            <a:lvl1pPr>
              <a:defRPr sz="2400"/>
            </a:lvl1pPr>
          </a:lstStyle>
          <a:p>
            <a:r>
              <a:rPr lang="en-US" noProof="0" smtClean="0"/>
              <a:t>Click to edit Master title style</a:t>
            </a:r>
            <a:endParaRPr lang="en-GB" noProof="0" dirty="0"/>
          </a:p>
        </p:txBody>
      </p:sp>
      <p:sp>
        <p:nvSpPr>
          <p:cNvPr id="14" name="Content Placeholder 2"/>
          <p:cNvSpPr>
            <a:spLocks noGrp="1"/>
          </p:cNvSpPr>
          <p:nvPr>
            <p:ph idx="11"/>
          </p:nvPr>
        </p:nvSpPr>
        <p:spPr>
          <a:xfrm>
            <a:off x="4873445" y="1312223"/>
            <a:ext cx="3953755" cy="2955789"/>
          </a:xfrm>
        </p:spPr>
        <p:txBody>
          <a:bodyPr>
            <a:normAutofit/>
          </a:bodyPr>
          <a:lstStyle>
            <a:lvl1pPr>
              <a:buClr>
                <a:schemeClr val="accent1"/>
              </a:buClr>
              <a:defRPr sz="1800">
                <a:solidFill>
                  <a:schemeClr val="accent2"/>
                </a:solidFill>
              </a:defRPr>
            </a:lvl1pPr>
            <a:lvl2pPr>
              <a:buClr>
                <a:schemeClr val="tx2"/>
              </a:buClr>
              <a:defRPr sz="1600">
                <a:solidFill>
                  <a:schemeClr val="accent2"/>
                </a:solidFill>
              </a:defRPr>
            </a:lvl2pPr>
            <a:lvl3pPr>
              <a:buClr>
                <a:schemeClr val="accent5"/>
              </a:buClr>
              <a:defRPr sz="1400">
                <a:solidFill>
                  <a:schemeClr val="accent2"/>
                </a:solidFill>
              </a:defRPr>
            </a:lvl3pPr>
            <a:lvl4pPr>
              <a:buClr>
                <a:schemeClr val="accent3"/>
              </a:buClr>
              <a:defRPr sz="1200">
                <a:solidFill>
                  <a:schemeClr val="accent2"/>
                </a:solidFill>
              </a:defRPr>
            </a:lvl4pPr>
            <a:lvl5pPr>
              <a:buClr>
                <a:srgbClr val="001423"/>
              </a:buClr>
              <a:defRPr sz="1100">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2" name="Rectangle 5"/>
          <p:cNvSpPr>
            <a:spLocks noGrp="1" noChangeArrowheads="1"/>
          </p:cNvSpPr>
          <p:nvPr>
            <p:ph type="ftr" sz="quarter" idx="3"/>
          </p:nvPr>
        </p:nvSpPr>
        <p:spPr bwMode="auto">
          <a:xfrm>
            <a:off x="4873445" y="103907"/>
            <a:ext cx="2199874"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13"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sp>
        <p:nvSpPr>
          <p:cNvPr id="16"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Tree>
    <p:extLst>
      <p:ext uri="{BB962C8B-B14F-4D97-AF65-F5344CB8AC3E}">
        <p14:creationId xmlns:p14="http://schemas.microsoft.com/office/powerpoint/2010/main" val="27697255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large rounded">
    <p:spTree>
      <p:nvGrpSpPr>
        <p:cNvPr id="1" name=""/>
        <p:cNvGrpSpPr/>
        <p:nvPr/>
      </p:nvGrpSpPr>
      <p:grpSpPr>
        <a:xfrm>
          <a:off x="0" y="0"/>
          <a:ext cx="0" cy="0"/>
          <a:chOff x="0" y="0"/>
          <a:chExt cx="0" cy="0"/>
        </a:xfrm>
      </p:grpSpPr>
      <p:sp>
        <p:nvSpPr>
          <p:cNvPr id="10" name="Picture Placeholder 8"/>
          <p:cNvSpPr>
            <a:spLocks noGrp="1"/>
          </p:cNvSpPr>
          <p:nvPr>
            <p:ph type="pic" sz="quarter" idx="14"/>
          </p:nvPr>
        </p:nvSpPr>
        <p:spPr>
          <a:xfrm>
            <a:off x="316800" y="1312224"/>
            <a:ext cx="8510400" cy="2955788"/>
          </a:xfrm>
          <a:prstGeom prst="roundRect">
            <a:avLst>
              <a:gd name="adj" fmla="val 4683"/>
            </a:avLst>
          </a:prstGeom>
          <a:solidFill>
            <a:schemeClr val="accent6"/>
          </a:solidFill>
        </p:spPr>
        <p:txBody>
          <a:bodyPr rIns="0" anchor="ctr" anchorCtr="0"/>
          <a:lstStyle>
            <a:lvl1pPr marL="0" indent="0" algn="ctr">
              <a:buNone/>
              <a:defRPr sz="700" baseline="0">
                <a:solidFill>
                  <a:schemeClr val="bg1"/>
                </a:solidFill>
              </a:defRPr>
            </a:lvl1pPr>
          </a:lstStyle>
          <a:p>
            <a:r>
              <a:rPr lang="en-US" noProof="0" smtClean="0"/>
              <a:t>Click icon to add picture</a:t>
            </a:r>
            <a:endParaRPr lang="en-GB" noProof="0" dirty="0"/>
          </a:p>
        </p:txBody>
      </p:sp>
      <p:sp>
        <p:nvSpPr>
          <p:cNvPr id="11" name="Title 1"/>
          <p:cNvSpPr>
            <a:spLocks noGrp="1"/>
          </p:cNvSpPr>
          <p:nvPr>
            <p:ph type="title"/>
          </p:nvPr>
        </p:nvSpPr>
        <p:spPr>
          <a:xfrm>
            <a:off x="316800" y="515420"/>
            <a:ext cx="8510400" cy="391412"/>
          </a:xfrm>
        </p:spPr>
        <p:txBody>
          <a:bodyPr anchor="ctr" anchorCtr="0"/>
          <a:lstStyle>
            <a:lvl1pPr>
              <a:defRPr sz="2400"/>
            </a:lvl1pPr>
          </a:lstStyle>
          <a:p>
            <a:r>
              <a:rPr lang="en-US" noProof="0" smtClean="0"/>
              <a:t>Click to edit Master title style</a:t>
            </a:r>
            <a:endParaRPr lang="en-GB" noProof="0" dirty="0"/>
          </a:p>
        </p:txBody>
      </p:sp>
      <p:sp>
        <p:nvSpPr>
          <p:cNvPr id="12"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13"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sp>
        <p:nvSpPr>
          <p:cNvPr id="14"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Tree>
    <p:extLst>
      <p:ext uri="{BB962C8B-B14F-4D97-AF65-F5344CB8AC3E}">
        <p14:creationId xmlns:p14="http://schemas.microsoft.com/office/powerpoint/2010/main" val="37780439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age 1/2 rounded">
    <p:spTree>
      <p:nvGrpSpPr>
        <p:cNvPr id="1" name=""/>
        <p:cNvGrpSpPr/>
        <p:nvPr/>
      </p:nvGrpSpPr>
      <p:grpSpPr>
        <a:xfrm>
          <a:off x="0" y="0"/>
          <a:ext cx="0" cy="0"/>
          <a:chOff x="0" y="0"/>
          <a:chExt cx="0" cy="0"/>
        </a:xfrm>
      </p:grpSpPr>
      <p:sp>
        <p:nvSpPr>
          <p:cNvPr id="10" name="Picture Placeholder 8"/>
          <p:cNvSpPr>
            <a:spLocks noGrp="1"/>
          </p:cNvSpPr>
          <p:nvPr>
            <p:ph type="pic" sz="quarter" idx="14"/>
          </p:nvPr>
        </p:nvSpPr>
        <p:spPr>
          <a:xfrm>
            <a:off x="4731411" y="1312224"/>
            <a:ext cx="4093768" cy="2955788"/>
          </a:xfrm>
          <a:prstGeom prst="roundRect">
            <a:avLst>
              <a:gd name="adj" fmla="val 3924"/>
            </a:avLst>
          </a:prstGeom>
          <a:solidFill>
            <a:schemeClr val="accent6"/>
          </a:solidFill>
        </p:spPr>
        <p:txBody>
          <a:bodyPr rIns="0" anchor="ctr" anchorCtr="0"/>
          <a:lstStyle>
            <a:lvl1pPr marL="0" indent="0" algn="ctr">
              <a:buNone/>
              <a:defRPr sz="700" baseline="0">
                <a:solidFill>
                  <a:schemeClr val="bg1"/>
                </a:solidFill>
              </a:defRPr>
            </a:lvl1pPr>
          </a:lstStyle>
          <a:p>
            <a:r>
              <a:rPr lang="en-US" noProof="0" smtClean="0"/>
              <a:t>Click icon to add picture</a:t>
            </a:r>
            <a:endParaRPr lang="en-GB" noProof="0" dirty="0"/>
          </a:p>
        </p:txBody>
      </p:sp>
      <p:sp>
        <p:nvSpPr>
          <p:cNvPr id="13" name="Title 1"/>
          <p:cNvSpPr>
            <a:spLocks noGrp="1"/>
          </p:cNvSpPr>
          <p:nvPr>
            <p:ph type="title"/>
          </p:nvPr>
        </p:nvSpPr>
        <p:spPr>
          <a:xfrm>
            <a:off x="316800" y="515420"/>
            <a:ext cx="8510400" cy="391412"/>
          </a:xfrm>
        </p:spPr>
        <p:txBody>
          <a:bodyPr anchor="ctr" anchorCtr="0"/>
          <a:lstStyle>
            <a:lvl1pPr>
              <a:defRPr sz="2400"/>
            </a:lvl1pPr>
          </a:lstStyle>
          <a:p>
            <a:r>
              <a:rPr lang="en-US" noProof="0" smtClean="0"/>
              <a:t>Click to edit Master title style</a:t>
            </a:r>
            <a:endParaRPr lang="en-GB" noProof="0" dirty="0"/>
          </a:p>
        </p:txBody>
      </p:sp>
      <p:sp>
        <p:nvSpPr>
          <p:cNvPr id="26" name="Content Placeholder 2"/>
          <p:cNvSpPr>
            <a:spLocks noGrp="1"/>
          </p:cNvSpPr>
          <p:nvPr>
            <p:ph idx="1"/>
          </p:nvPr>
        </p:nvSpPr>
        <p:spPr>
          <a:xfrm>
            <a:off x="316801" y="1312223"/>
            <a:ext cx="4096800" cy="2955789"/>
          </a:xfrm>
        </p:spPr>
        <p:txBody>
          <a:bodyPr/>
          <a:lstStyle>
            <a:lvl1pPr>
              <a:buClr>
                <a:schemeClr val="accent1"/>
              </a:buClr>
              <a:defRPr>
                <a:solidFill>
                  <a:schemeClr val="accent2"/>
                </a:solidFill>
              </a:defRPr>
            </a:lvl1pPr>
            <a:lvl2pPr>
              <a:buClr>
                <a:schemeClr val="tx2"/>
              </a:buClr>
              <a:defRPr>
                <a:solidFill>
                  <a:schemeClr val="accent2"/>
                </a:solidFill>
              </a:defRPr>
            </a:lvl2pPr>
            <a:lvl3pPr>
              <a:buClr>
                <a:schemeClr val="accent5"/>
              </a:buClr>
              <a:defRPr>
                <a:solidFill>
                  <a:schemeClr val="accent2"/>
                </a:solidFill>
              </a:defRPr>
            </a:lvl3pPr>
            <a:lvl4pPr>
              <a:buClr>
                <a:schemeClr val="accent3"/>
              </a:buClr>
              <a:defRPr>
                <a:solidFill>
                  <a:schemeClr val="accent2"/>
                </a:solidFill>
              </a:defRPr>
            </a:lvl4pPr>
            <a:lvl5pPr>
              <a:buClr>
                <a:srgbClr val="001423"/>
              </a:buClr>
              <a:defRPr>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2"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14"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sp>
        <p:nvSpPr>
          <p:cNvPr id="15"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Tree>
    <p:extLst>
      <p:ext uri="{BB962C8B-B14F-4D97-AF65-F5344CB8AC3E}">
        <p14:creationId xmlns:p14="http://schemas.microsoft.com/office/powerpoint/2010/main" val="15956652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mage 1/3 rounded">
    <p:spTree>
      <p:nvGrpSpPr>
        <p:cNvPr id="1" name=""/>
        <p:cNvGrpSpPr/>
        <p:nvPr/>
      </p:nvGrpSpPr>
      <p:grpSpPr>
        <a:xfrm>
          <a:off x="0" y="0"/>
          <a:ext cx="0" cy="0"/>
          <a:chOff x="0" y="0"/>
          <a:chExt cx="0" cy="0"/>
        </a:xfrm>
      </p:grpSpPr>
      <p:sp>
        <p:nvSpPr>
          <p:cNvPr id="12" name="Content Placeholder 2"/>
          <p:cNvSpPr>
            <a:spLocks noGrp="1"/>
          </p:cNvSpPr>
          <p:nvPr>
            <p:ph idx="18"/>
          </p:nvPr>
        </p:nvSpPr>
        <p:spPr>
          <a:xfrm>
            <a:off x="318821" y="1312223"/>
            <a:ext cx="5564631" cy="2955789"/>
          </a:xfrm>
        </p:spPr>
        <p:txBody>
          <a:bodyPr/>
          <a:lstStyle>
            <a:lvl1pPr>
              <a:buClr>
                <a:schemeClr val="accent1"/>
              </a:buClr>
              <a:defRPr>
                <a:solidFill>
                  <a:schemeClr val="accent2"/>
                </a:solidFill>
              </a:defRPr>
            </a:lvl1pPr>
            <a:lvl2pPr>
              <a:buClr>
                <a:schemeClr val="tx2"/>
              </a:buClr>
              <a:defRPr>
                <a:solidFill>
                  <a:schemeClr val="accent2"/>
                </a:solidFill>
              </a:defRPr>
            </a:lvl2pPr>
            <a:lvl3pPr>
              <a:buClr>
                <a:schemeClr val="accent5"/>
              </a:buClr>
              <a:defRPr>
                <a:solidFill>
                  <a:schemeClr val="accent2"/>
                </a:solidFill>
              </a:defRPr>
            </a:lvl3pPr>
            <a:lvl4pPr>
              <a:buClr>
                <a:schemeClr val="accent3"/>
              </a:buClr>
              <a:defRPr>
                <a:solidFill>
                  <a:schemeClr val="accent2"/>
                </a:solidFill>
              </a:defRPr>
            </a:lvl4pPr>
            <a:lvl5pPr>
              <a:buClr>
                <a:srgbClr val="001423"/>
              </a:buClr>
              <a:defRPr>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Picture Placeholder 8"/>
          <p:cNvSpPr>
            <a:spLocks noGrp="1"/>
          </p:cNvSpPr>
          <p:nvPr>
            <p:ph type="pic" sz="quarter" idx="14"/>
          </p:nvPr>
        </p:nvSpPr>
        <p:spPr>
          <a:xfrm>
            <a:off x="6202272" y="1312224"/>
            <a:ext cx="2624927" cy="2955788"/>
          </a:xfrm>
          <a:prstGeom prst="roundRect">
            <a:avLst>
              <a:gd name="adj" fmla="val 4084"/>
            </a:avLst>
          </a:prstGeom>
          <a:solidFill>
            <a:schemeClr val="accent6"/>
          </a:solidFill>
        </p:spPr>
        <p:txBody>
          <a:bodyPr rIns="0" anchor="ctr" anchorCtr="0"/>
          <a:lstStyle>
            <a:lvl1pPr marL="0" indent="0" algn="ctr">
              <a:buNone/>
              <a:defRPr sz="700" baseline="0">
                <a:solidFill>
                  <a:schemeClr val="bg1"/>
                </a:solidFill>
              </a:defRPr>
            </a:lvl1pPr>
          </a:lstStyle>
          <a:p>
            <a:r>
              <a:rPr lang="en-US" noProof="0" smtClean="0"/>
              <a:t>Click icon to add picture</a:t>
            </a:r>
            <a:endParaRPr lang="en-GB" noProof="0" dirty="0"/>
          </a:p>
        </p:txBody>
      </p:sp>
      <p:sp>
        <p:nvSpPr>
          <p:cNvPr id="11" name="Title 1"/>
          <p:cNvSpPr>
            <a:spLocks noGrp="1"/>
          </p:cNvSpPr>
          <p:nvPr>
            <p:ph type="title"/>
          </p:nvPr>
        </p:nvSpPr>
        <p:spPr>
          <a:xfrm>
            <a:off x="316800" y="515420"/>
            <a:ext cx="8510400" cy="391412"/>
          </a:xfrm>
        </p:spPr>
        <p:txBody>
          <a:bodyPr anchor="ctr" anchorCtr="0"/>
          <a:lstStyle>
            <a:lvl1pPr>
              <a:defRPr sz="2400"/>
            </a:lvl1pPr>
          </a:lstStyle>
          <a:p>
            <a:r>
              <a:rPr lang="en-US" noProof="0" smtClean="0"/>
              <a:t>Click to edit Master title style</a:t>
            </a:r>
            <a:endParaRPr lang="en-GB" noProof="0" dirty="0"/>
          </a:p>
        </p:txBody>
      </p:sp>
      <p:sp>
        <p:nvSpPr>
          <p:cNvPr id="13"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14"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sp>
        <p:nvSpPr>
          <p:cNvPr id="15"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Tree>
    <p:extLst>
      <p:ext uri="{BB962C8B-B14F-4D97-AF65-F5344CB8AC3E}">
        <p14:creationId xmlns:p14="http://schemas.microsoft.com/office/powerpoint/2010/main" val="5316741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mage 1/4 rounded">
    <p:spTree>
      <p:nvGrpSpPr>
        <p:cNvPr id="1" name=""/>
        <p:cNvGrpSpPr/>
        <p:nvPr/>
      </p:nvGrpSpPr>
      <p:grpSpPr>
        <a:xfrm>
          <a:off x="0" y="0"/>
          <a:ext cx="0" cy="0"/>
          <a:chOff x="0" y="0"/>
          <a:chExt cx="0" cy="0"/>
        </a:xfrm>
      </p:grpSpPr>
      <p:sp>
        <p:nvSpPr>
          <p:cNvPr id="12" name="Picture Placeholder 8"/>
          <p:cNvSpPr>
            <a:spLocks noGrp="1"/>
          </p:cNvSpPr>
          <p:nvPr>
            <p:ph type="pic" sz="quarter" idx="27"/>
          </p:nvPr>
        </p:nvSpPr>
        <p:spPr>
          <a:xfrm>
            <a:off x="6937200" y="1312224"/>
            <a:ext cx="1890000" cy="2955788"/>
          </a:xfrm>
          <a:prstGeom prst="roundRect">
            <a:avLst>
              <a:gd name="adj" fmla="val 5068"/>
            </a:avLst>
          </a:prstGeom>
          <a:solidFill>
            <a:schemeClr val="accent6"/>
          </a:solidFill>
        </p:spPr>
        <p:txBody>
          <a:bodyPr rIns="0" anchor="ctr" anchorCtr="0"/>
          <a:lstStyle>
            <a:lvl1pPr marL="0" indent="0" algn="ctr">
              <a:buNone/>
              <a:defRPr sz="700" baseline="0">
                <a:solidFill>
                  <a:schemeClr val="bg1"/>
                </a:solidFill>
              </a:defRPr>
            </a:lvl1pPr>
          </a:lstStyle>
          <a:p>
            <a:r>
              <a:rPr lang="en-US" noProof="0" smtClean="0"/>
              <a:t>Click icon to add picture</a:t>
            </a:r>
            <a:endParaRPr lang="en-GB" noProof="0" dirty="0"/>
          </a:p>
        </p:txBody>
      </p:sp>
      <p:sp>
        <p:nvSpPr>
          <p:cNvPr id="14" name="Content Placeholder 2"/>
          <p:cNvSpPr>
            <a:spLocks noGrp="1"/>
          </p:cNvSpPr>
          <p:nvPr>
            <p:ph idx="18"/>
          </p:nvPr>
        </p:nvSpPr>
        <p:spPr>
          <a:xfrm>
            <a:off x="318821" y="1312223"/>
            <a:ext cx="6308887" cy="2955789"/>
          </a:xfrm>
        </p:spPr>
        <p:txBody>
          <a:bodyPr/>
          <a:lstStyle>
            <a:lvl1pPr>
              <a:buClr>
                <a:schemeClr val="accent1"/>
              </a:buClr>
              <a:defRPr>
                <a:solidFill>
                  <a:schemeClr val="accent2"/>
                </a:solidFill>
              </a:defRPr>
            </a:lvl1pPr>
            <a:lvl2pPr>
              <a:buClr>
                <a:schemeClr val="tx2"/>
              </a:buClr>
              <a:defRPr>
                <a:solidFill>
                  <a:schemeClr val="accent2"/>
                </a:solidFill>
              </a:defRPr>
            </a:lvl2pPr>
            <a:lvl3pPr>
              <a:buClr>
                <a:schemeClr val="accent5"/>
              </a:buClr>
              <a:defRPr>
                <a:solidFill>
                  <a:schemeClr val="accent2"/>
                </a:solidFill>
              </a:defRPr>
            </a:lvl3pPr>
            <a:lvl4pPr>
              <a:buClr>
                <a:schemeClr val="accent3"/>
              </a:buClr>
              <a:defRPr>
                <a:solidFill>
                  <a:schemeClr val="accent2"/>
                </a:solidFill>
              </a:defRPr>
            </a:lvl4pPr>
            <a:lvl5pPr>
              <a:buClr>
                <a:srgbClr val="001423"/>
              </a:buClr>
              <a:defRPr>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1" name="Title 1"/>
          <p:cNvSpPr>
            <a:spLocks noGrp="1"/>
          </p:cNvSpPr>
          <p:nvPr>
            <p:ph type="title"/>
          </p:nvPr>
        </p:nvSpPr>
        <p:spPr>
          <a:xfrm>
            <a:off x="316800" y="515420"/>
            <a:ext cx="8510400" cy="391412"/>
          </a:xfrm>
        </p:spPr>
        <p:txBody>
          <a:bodyPr anchor="ctr" anchorCtr="0"/>
          <a:lstStyle>
            <a:lvl1pPr>
              <a:defRPr sz="2400"/>
            </a:lvl1pPr>
          </a:lstStyle>
          <a:p>
            <a:r>
              <a:rPr lang="en-US" noProof="0" smtClean="0"/>
              <a:t>Click to edit Master title style</a:t>
            </a:r>
            <a:endParaRPr lang="en-GB" noProof="0" dirty="0"/>
          </a:p>
        </p:txBody>
      </p:sp>
      <p:sp>
        <p:nvSpPr>
          <p:cNvPr id="13"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15"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sp>
        <p:nvSpPr>
          <p:cNvPr id="16"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Tree>
    <p:extLst>
      <p:ext uri="{BB962C8B-B14F-4D97-AF65-F5344CB8AC3E}">
        <p14:creationId xmlns:p14="http://schemas.microsoft.com/office/powerpoint/2010/main" val="14113151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ormal">
    <p:spTree>
      <p:nvGrpSpPr>
        <p:cNvPr id="1" name=""/>
        <p:cNvGrpSpPr/>
        <p:nvPr/>
      </p:nvGrpSpPr>
      <p:grpSpPr>
        <a:xfrm>
          <a:off x="0" y="0"/>
          <a:ext cx="0" cy="0"/>
          <a:chOff x="0" y="0"/>
          <a:chExt cx="0" cy="0"/>
        </a:xfrm>
      </p:grpSpPr>
      <p:sp>
        <p:nvSpPr>
          <p:cNvPr id="6" name="Content Placeholder 2"/>
          <p:cNvSpPr>
            <a:spLocks noGrp="1"/>
          </p:cNvSpPr>
          <p:nvPr>
            <p:ph idx="1"/>
          </p:nvPr>
        </p:nvSpPr>
        <p:spPr>
          <a:xfrm>
            <a:off x="316800" y="1312223"/>
            <a:ext cx="8510400" cy="2955789"/>
          </a:xfrm>
        </p:spPr>
        <p:txBody>
          <a:bodyPr/>
          <a:lstStyle>
            <a:lvl1pPr>
              <a:buClr>
                <a:schemeClr val="accent1"/>
              </a:buClr>
              <a:defRPr>
                <a:solidFill>
                  <a:schemeClr val="accent2"/>
                </a:solidFill>
              </a:defRPr>
            </a:lvl1pPr>
            <a:lvl2pPr>
              <a:buClr>
                <a:schemeClr val="tx2"/>
              </a:buClr>
              <a:defRPr>
                <a:solidFill>
                  <a:schemeClr val="accent2"/>
                </a:solidFill>
              </a:defRPr>
            </a:lvl2pPr>
            <a:lvl3pPr>
              <a:buClr>
                <a:schemeClr val="accent5"/>
              </a:buClr>
              <a:defRPr>
                <a:solidFill>
                  <a:schemeClr val="accent2"/>
                </a:solidFill>
              </a:defRPr>
            </a:lvl3pPr>
            <a:lvl4pPr>
              <a:buClr>
                <a:schemeClr val="accent3"/>
              </a:buClr>
              <a:defRPr>
                <a:solidFill>
                  <a:schemeClr val="accent2"/>
                </a:solidFill>
              </a:defRPr>
            </a:lvl4pPr>
            <a:lvl5pPr>
              <a:buClr>
                <a:srgbClr val="001423"/>
              </a:buClr>
              <a:defRPr>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1" name="Title 1"/>
          <p:cNvSpPr>
            <a:spLocks noGrp="1"/>
          </p:cNvSpPr>
          <p:nvPr>
            <p:ph type="title"/>
          </p:nvPr>
        </p:nvSpPr>
        <p:spPr>
          <a:xfrm>
            <a:off x="316800" y="515420"/>
            <a:ext cx="8510400" cy="391412"/>
          </a:xfrm>
        </p:spPr>
        <p:txBody>
          <a:bodyPr anchor="ctr" anchorCtr="0"/>
          <a:lstStyle>
            <a:lvl1pPr>
              <a:defRPr sz="2400"/>
            </a:lvl1pPr>
          </a:lstStyle>
          <a:p>
            <a:r>
              <a:rPr lang="en-US" noProof="0" smtClean="0"/>
              <a:t>Click to edit Master title style</a:t>
            </a:r>
            <a:endParaRPr lang="en-GB" noProof="0" dirty="0"/>
          </a:p>
        </p:txBody>
      </p:sp>
      <p:sp>
        <p:nvSpPr>
          <p:cNvPr id="7"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8"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sp>
        <p:nvSpPr>
          <p:cNvPr id="9"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Tree>
    <p:extLst>
      <p:ext uri="{BB962C8B-B14F-4D97-AF65-F5344CB8AC3E}">
        <p14:creationId xmlns:p14="http://schemas.microsoft.com/office/powerpoint/2010/main" val="10181182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 images rounded">
    <p:spTree>
      <p:nvGrpSpPr>
        <p:cNvPr id="1" name=""/>
        <p:cNvGrpSpPr/>
        <p:nvPr/>
      </p:nvGrpSpPr>
      <p:grpSpPr>
        <a:xfrm>
          <a:off x="0" y="0"/>
          <a:ext cx="0" cy="0"/>
          <a:chOff x="0" y="0"/>
          <a:chExt cx="0" cy="0"/>
        </a:xfrm>
      </p:grpSpPr>
      <p:sp>
        <p:nvSpPr>
          <p:cNvPr id="17" name="Content Placeholder 2"/>
          <p:cNvSpPr>
            <a:spLocks noGrp="1"/>
          </p:cNvSpPr>
          <p:nvPr>
            <p:ph idx="18"/>
          </p:nvPr>
        </p:nvSpPr>
        <p:spPr>
          <a:xfrm>
            <a:off x="318821" y="1312223"/>
            <a:ext cx="4099651" cy="2955789"/>
          </a:xfrm>
        </p:spPr>
        <p:txBody>
          <a:bodyPr/>
          <a:lstStyle>
            <a:lvl1pPr>
              <a:buClr>
                <a:schemeClr val="accent1"/>
              </a:buClr>
              <a:defRPr>
                <a:solidFill>
                  <a:schemeClr val="accent2"/>
                </a:solidFill>
              </a:defRPr>
            </a:lvl1pPr>
            <a:lvl2pPr>
              <a:buClr>
                <a:schemeClr val="tx2"/>
              </a:buClr>
              <a:defRPr>
                <a:solidFill>
                  <a:schemeClr val="accent2"/>
                </a:solidFill>
              </a:defRPr>
            </a:lvl2pPr>
            <a:lvl3pPr>
              <a:buClr>
                <a:schemeClr val="accent5"/>
              </a:buClr>
              <a:defRPr>
                <a:solidFill>
                  <a:schemeClr val="accent2"/>
                </a:solidFill>
              </a:defRPr>
            </a:lvl3pPr>
            <a:lvl4pPr>
              <a:buClr>
                <a:schemeClr val="accent3"/>
              </a:buClr>
              <a:defRPr>
                <a:solidFill>
                  <a:schemeClr val="accent2"/>
                </a:solidFill>
              </a:defRPr>
            </a:lvl4pPr>
            <a:lvl5pPr>
              <a:buClr>
                <a:srgbClr val="001423"/>
              </a:buClr>
              <a:defRPr>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9" name="Title 1"/>
          <p:cNvSpPr>
            <a:spLocks noGrp="1"/>
          </p:cNvSpPr>
          <p:nvPr>
            <p:ph type="title"/>
          </p:nvPr>
        </p:nvSpPr>
        <p:spPr>
          <a:xfrm>
            <a:off x="316800" y="515420"/>
            <a:ext cx="8510400" cy="391412"/>
          </a:xfrm>
        </p:spPr>
        <p:txBody>
          <a:bodyPr anchor="ctr" anchorCtr="0"/>
          <a:lstStyle>
            <a:lvl1pPr>
              <a:defRPr sz="2400"/>
            </a:lvl1pPr>
          </a:lstStyle>
          <a:p>
            <a:r>
              <a:rPr lang="en-US" noProof="0" smtClean="0"/>
              <a:t>Click to edit Master title style</a:t>
            </a:r>
            <a:endParaRPr lang="en-GB" noProof="0" dirty="0"/>
          </a:p>
        </p:txBody>
      </p:sp>
      <p:sp>
        <p:nvSpPr>
          <p:cNvPr id="29" name="Picture Placeholder 8"/>
          <p:cNvSpPr>
            <a:spLocks noGrp="1"/>
          </p:cNvSpPr>
          <p:nvPr>
            <p:ph type="pic" sz="quarter" idx="27"/>
          </p:nvPr>
        </p:nvSpPr>
        <p:spPr>
          <a:xfrm>
            <a:off x="6937200" y="1312224"/>
            <a:ext cx="1890000" cy="2955788"/>
          </a:xfrm>
          <a:prstGeom prst="roundRect">
            <a:avLst>
              <a:gd name="adj" fmla="val 5068"/>
            </a:avLst>
          </a:prstGeom>
          <a:solidFill>
            <a:schemeClr val="accent6"/>
          </a:solidFill>
        </p:spPr>
        <p:txBody>
          <a:bodyPr rIns="0" anchor="ctr" anchorCtr="0"/>
          <a:lstStyle>
            <a:lvl1pPr marL="0" indent="0" algn="ctr">
              <a:buNone/>
              <a:defRPr sz="700" baseline="0">
                <a:solidFill>
                  <a:schemeClr val="bg1"/>
                </a:solidFill>
              </a:defRPr>
            </a:lvl1pPr>
          </a:lstStyle>
          <a:p>
            <a:r>
              <a:rPr lang="en-US" noProof="0" smtClean="0"/>
              <a:t>Click icon to add picture</a:t>
            </a:r>
            <a:endParaRPr lang="en-GB" noProof="0" dirty="0"/>
          </a:p>
        </p:txBody>
      </p:sp>
      <p:sp>
        <p:nvSpPr>
          <p:cNvPr id="30" name="Picture Placeholder 8"/>
          <p:cNvSpPr>
            <a:spLocks noGrp="1"/>
          </p:cNvSpPr>
          <p:nvPr>
            <p:ph type="pic" sz="quarter" idx="28"/>
          </p:nvPr>
        </p:nvSpPr>
        <p:spPr>
          <a:xfrm>
            <a:off x="4726874" y="1312222"/>
            <a:ext cx="1890000" cy="2955788"/>
          </a:xfrm>
          <a:prstGeom prst="roundRect">
            <a:avLst>
              <a:gd name="adj" fmla="val 5068"/>
            </a:avLst>
          </a:prstGeom>
          <a:solidFill>
            <a:schemeClr val="accent6"/>
          </a:solidFill>
        </p:spPr>
        <p:txBody>
          <a:bodyPr rIns="0" anchor="ctr" anchorCtr="0"/>
          <a:lstStyle>
            <a:lvl1pPr marL="0" indent="0" algn="ctr">
              <a:buNone/>
              <a:defRPr sz="700" baseline="0">
                <a:solidFill>
                  <a:schemeClr val="bg1"/>
                </a:solidFill>
              </a:defRPr>
            </a:lvl1pPr>
          </a:lstStyle>
          <a:p>
            <a:r>
              <a:rPr lang="en-US" noProof="0" smtClean="0"/>
              <a:t>Click icon to add picture</a:t>
            </a:r>
            <a:endParaRPr lang="en-GB" noProof="0" dirty="0"/>
          </a:p>
        </p:txBody>
      </p:sp>
      <p:sp>
        <p:nvSpPr>
          <p:cNvPr id="12"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13"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sp>
        <p:nvSpPr>
          <p:cNvPr id="14"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Tree>
    <p:extLst>
      <p:ext uri="{BB962C8B-B14F-4D97-AF65-F5344CB8AC3E}">
        <p14:creationId xmlns:p14="http://schemas.microsoft.com/office/powerpoint/2010/main" val="16836199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 images rounded">
    <p:spTree>
      <p:nvGrpSpPr>
        <p:cNvPr id="1" name=""/>
        <p:cNvGrpSpPr/>
        <p:nvPr/>
      </p:nvGrpSpPr>
      <p:grpSpPr>
        <a:xfrm>
          <a:off x="0" y="0"/>
          <a:ext cx="0" cy="0"/>
          <a:chOff x="0" y="0"/>
          <a:chExt cx="0" cy="0"/>
        </a:xfrm>
      </p:grpSpPr>
      <p:sp>
        <p:nvSpPr>
          <p:cNvPr id="15" name="Title 1"/>
          <p:cNvSpPr>
            <a:spLocks noGrp="1"/>
          </p:cNvSpPr>
          <p:nvPr>
            <p:ph type="title"/>
          </p:nvPr>
        </p:nvSpPr>
        <p:spPr>
          <a:xfrm>
            <a:off x="316800" y="515420"/>
            <a:ext cx="8510400" cy="391412"/>
          </a:xfrm>
        </p:spPr>
        <p:txBody>
          <a:bodyPr anchor="ctr" anchorCtr="0"/>
          <a:lstStyle>
            <a:lvl1pPr>
              <a:defRPr sz="2400"/>
            </a:lvl1pPr>
          </a:lstStyle>
          <a:p>
            <a:r>
              <a:rPr lang="en-US" noProof="0" smtClean="0"/>
              <a:t>Click to edit Master title style</a:t>
            </a:r>
            <a:endParaRPr lang="en-GB" noProof="0" dirty="0"/>
          </a:p>
        </p:txBody>
      </p:sp>
      <p:sp>
        <p:nvSpPr>
          <p:cNvPr id="29" name="Picture Placeholder 8"/>
          <p:cNvSpPr>
            <a:spLocks noGrp="1"/>
          </p:cNvSpPr>
          <p:nvPr>
            <p:ph type="pic" sz="quarter" idx="27"/>
          </p:nvPr>
        </p:nvSpPr>
        <p:spPr>
          <a:xfrm>
            <a:off x="6937200" y="1312224"/>
            <a:ext cx="1890000" cy="2955788"/>
          </a:xfrm>
          <a:prstGeom prst="roundRect">
            <a:avLst>
              <a:gd name="adj" fmla="val 5068"/>
            </a:avLst>
          </a:prstGeom>
          <a:solidFill>
            <a:schemeClr val="accent6"/>
          </a:solidFill>
        </p:spPr>
        <p:txBody>
          <a:bodyPr rIns="0" anchor="ctr" anchorCtr="0"/>
          <a:lstStyle>
            <a:lvl1pPr marL="0" indent="0" algn="ctr">
              <a:buNone/>
              <a:defRPr sz="700" baseline="0">
                <a:solidFill>
                  <a:schemeClr val="bg1"/>
                </a:solidFill>
              </a:defRPr>
            </a:lvl1pPr>
          </a:lstStyle>
          <a:p>
            <a:r>
              <a:rPr lang="en-US" noProof="0" smtClean="0"/>
              <a:t>Click icon to add picture</a:t>
            </a:r>
            <a:endParaRPr lang="en-GB" noProof="0" dirty="0"/>
          </a:p>
        </p:txBody>
      </p:sp>
      <p:sp>
        <p:nvSpPr>
          <p:cNvPr id="30" name="Picture Placeholder 8"/>
          <p:cNvSpPr>
            <a:spLocks noGrp="1"/>
          </p:cNvSpPr>
          <p:nvPr>
            <p:ph type="pic" sz="quarter" idx="28"/>
          </p:nvPr>
        </p:nvSpPr>
        <p:spPr>
          <a:xfrm>
            <a:off x="4726874" y="1312222"/>
            <a:ext cx="1890000" cy="2955788"/>
          </a:xfrm>
          <a:prstGeom prst="roundRect">
            <a:avLst>
              <a:gd name="adj" fmla="val 5068"/>
            </a:avLst>
          </a:prstGeom>
          <a:solidFill>
            <a:schemeClr val="accent6"/>
          </a:solidFill>
        </p:spPr>
        <p:txBody>
          <a:bodyPr rIns="0" anchor="ctr" anchorCtr="0"/>
          <a:lstStyle>
            <a:lvl1pPr marL="0" indent="0" algn="ctr">
              <a:buNone/>
              <a:defRPr sz="700" baseline="0">
                <a:solidFill>
                  <a:schemeClr val="bg1"/>
                </a:solidFill>
              </a:defRPr>
            </a:lvl1pPr>
          </a:lstStyle>
          <a:p>
            <a:r>
              <a:rPr lang="en-US" noProof="0" smtClean="0"/>
              <a:t>Click icon to add picture</a:t>
            </a:r>
            <a:endParaRPr lang="en-GB" noProof="0" dirty="0"/>
          </a:p>
        </p:txBody>
      </p:sp>
      <p:sp>
        <p:nvSpPr>
          <p:cNvPr id="31" name="Picture Placeholder 8"/>
          <p:cNvSpPr>
            <a:spLocks noGrp="1"/>
          </p:cNvSpPr>
          <p:nvPr>
            <p:ph type="pic" sz="quarter" idx="29"/>
          </p:nvPr>
        </p:nvSpPr>
        <p:spPr>
          <a:xfrm>
            <a:off x="2521837" y="1312222"/>
            <a:ext cx="1890000" cy="2955788"/>
          </a:xfrm>
          <a:prstGeom prst="roundRect">
            <a:avLst>
              <a:gd name="adj" fmla="val 5068"/>
            </a:avLst>
          </a:prstGeom>
          <a:solidFill>
            <a:schemeClr val="accent6"/>
          </a:solidFill>
        </p:spPr>
        <p:txBody>
          <a:bodyPr rIns="0" anchor="ctr" anchorCtr="0"/>
          <a:lstStyle>
            <a:lvl1pPr marL="0" indent="0" algn="ctr">
              <a:buNone/>
              <a:defRPr sz="700" baseline="0">
                <a:solidFill>
                  <a:schemeClr val="bg1"/>
                </a:solidFill>
              </a:defRPr>
            </a:lvl1pPr>
          </a:lstStyle>
          <a:p>
            <a:r>
              <a:rPr lang="en-US" noProof="0" smtClean="0"/>
              <a:t>Click icon to add picture</a:t>
            </a:r>
            <a:endParaRPr lang="en-GB" noProof="0" dirty="0"/>
          </a:p>
        </p:txBody>
      </p:sp>
      <p:sp>
        <p:nvSpPr>
          <p:cNvPr id="32" name="Picture Placeholder 8"/>
          <p:cNvSpPr>
            <a:spLocks noGrp="1"/>
          </p:cNvSpPr>
          <p:nvPr>
            <p:ph type="pic" sz="quarter" idx="30"/>
          </p:nvPr>
        </p:nvSpPr>
        <p:spPr>
          <a:xfrm>
            <a:off x="316800" y="1312222"/>
            <a:ext cx="1890000" cy="2955788"/>
          </a:xfrm>
          <a:prstGeom prst="roundRect">
            <a:avLst>
              <a:gd name="adj" fmla="val 5068"/>
            </a:avLst>
          </a:prstGeom>
          <a:solidFill>
            <a:schemeClr val="accent6"/>
          </a:solidFill>
        </p:spPr>
        <p:txBody>
          <a:bodyPr rIns="0" anchor="ctr" anchorCtr="0"/>
          <a:lstStyle>
            <a:lvl1pPr marL="0" indent="0" algn="ctr">
              <a:buNone/>
              <a:defRPr sz="700" baseline="0">
                <a:solidFill>
                  <a:schemeClr val="bg1"/>
                </a:solidFill>
              </a:defRPr>
            </a:lvl1pPr>
          </a:lstStyle>
          <a:p>
            <a:r>
              <a:rPr lang="en-US" noProof="0" smtClean="0"/>
              <a:t>Click icon to add picture</a:t>
            </a:r>
            <a:endParaRPr lang="en-GB" noProof="0" dirty="0"/>
          </a:p>
        </p:txBody>
      </p:sp>
      <p:sp>
        <p:nvSpPr>
          <p:cNvPr id="13"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14"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sp>
        <p:nvSpPr>
          <p:cNvPr id="16"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Tree>
    <p:extLst>
      <p:ext uri="{BB962C8B-B14F-4D97-AF65-F5344CB8AC3E}">
        <p14:creationId xmlns:p14="http://schemas.microsoft.com/office/powerpoint/2010/main" val="10804774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6:9 video">
    <p:spTree>
      <p:nvGrpSpPr>
        <p:cNvPr id="1" name=""/>
        <p:cNvGrpSpPr/>
        <p:nvPr/>
      </p:nvGrpSpPr>
      <p:grpSpPr>
        <a:xfrm>
          <a:off x="0" y="0"/>
          <a:ext cx="0" cy="0"/>
          <a:chOff x="0" y="0"/>
          <a:chExt cx="0" cy="0"/>
        </a:xfrm>
      </p:grpSpPr>
      <p:sp>
        <p:nvSpPr>
          <p:cNvPr id="14" name="Content Placeholder 2"/>
          <p:cNvSpPr>
            <a:spLocks noGrp="1"/>
          </p:cNvSpPr>
          <p:nvPr>
            <p:ph idx="23"/>
          </p:nvPr>
        </p:nvSpPr>
        <p:spPr>
          <a:xfrm>
            <a:off x="318821" y="1312223"/>
            <a:ext cx="2923653" cy="2955789"/>
          </a:xfrm>
        </p:spPr>
        <p:txBody>
          <a:bodyPr/>
          <a:lstStyle>
            <a:lvl1pPr>
              <a:buClr>
                <a:schemeClr val="accent1"/>
              </a:buClr>
              <a:defRPr>
                <a:solidFill>
                  <a:schemeClr val="accent2"/>
                </a:solidFill>
              </a:defRPr>
            </a:lvl1pPr>
            <a:lvl2pPr>
              <a:buClr>
                <a:schemeClr val="tx2"/>
              </a:buClr>
              <a:defRPr>
                <a:solidFill>
                  <a:schemeClr val="accent2"/>
                </a:solidFill>
              </a:defRPr>
            </a:lvl2pPr>
            <a:lvl3pPr>
              <a:buClr>
                <a:schemeClr val="accent5"/>
              </a:buClr>
              <a:defRPr>
                <a:solidFill>
                  <a:schemeClr val="accent2"/>
                </a:solidFill>
              </a:defRPr>
            </a:lvl3pPr>
            <a:lvl4pPr>
              <a:buClr>
                <a:schemeClr val="accent3"/>
              </a:buClr>
              <a:defRPr>
                <a:solidFill>
                  <a:schemeClr val="accent2"/>
                </a:solidFill>
              </a:defRPr>
            </a:lvl4pPr>
            <a:lvl5pPr>
              <a:buClr>
                <a:srgbClr val="001423"/>
              </a:buClr>
              <a:defRPr>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3" name="Media Placeholder 8"/>
          <p:cNvSpPr>
            <a:spLocks noGrp="1"/>
          </p:cNvSpPr>
          <p:nvPr>
            <p:ph type="media" sz="quarter" idx="18" hasCustomPrompt="1"/>
          </p:nvPr>
        </p:nvSpPr>
        <p:spPr>
          <a:xfrm>
            <a:off x="3578125" y="1309927"/>
            <a:ext cx="5258820" cy="2958085"/>
          </a:xfrm>
          <a:solidFill>
            <a:schemeClr val="accent6"/>
          </a:solidFill>
          <a:effectLst/>
        </p:spPr>
        <p:txBody>
          <a:bodyPr tIns="0" anchor="ctr" anchorCtr="0">
            <a:normAutofit/>
          </a:bodyPr>
          <a:lstStyle>
            <a:lvl1pPr marL="0" indent="0" algn="ctr">
              <a:buNone/>
              <a:defRPr sz="700">
                <a:solidFill>
                  <a:schemeClr val="bg1"/>
                </a:solidFill>
              </a:defRPr>
            </a:lvl1pPr>
          </a:lstStyle>
          <a:p>
            <a:r>
              <a:rPr lang="en-GB" noProof="0" smtClean="0"/>
              <a:t>Click to add media size 16/9</a:t>
            </a:r>
            <a:endParaRPr lang="en-GB" noProof="0"/>
          </a:p>
        </p:txBody>
      </p:sp>
      <p:sp>
        <p:nvSpPr>
          <p:cNvPr id="16" name="Title 1"/>
          <p:cNvSpPr>
            <a:spLocks noGrp="1"/>
          </p:cNvSpPr>
          <p:nvPr>
            <p:ph type="title"/>
          </p:nvPr>
        </p:nvSpPr>
        <p:spPr>
          <a:xfrm>
            <a:off x="316800" y="515420"/>
            <a:ext cx="8510400" cy="391412"/>
          </a:xfrm>
        </p:spPr>
        <p:txBody>
          <a:bodyPr anchor="ctr" anchorCtr="0"/>
          <a:lstStyle>
            <a:lvl1pPr>
              <a:defRPr sz="2400"/>
            </a:lvl1pPr>
          </a:lstStyle>
          <a:p>
            <a:r>
              <a:rPr lang="en-US" noProof="0" smtClean="0"/>
              <a:t>Click to edit Master title style</a:t>
            </a:r>
            <a:endParaRPr lang="en-GB" noProof="0" dirty="0"/>
          </a:p>
        </p:txBody>
      </p:sp>
      <p:sp>
        <p:nvSpPr>
          <p:cNvPr id="11"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12"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sp>
        <p:nvSpPr>
          <p:cNvPr id="15"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Tree>
    <p:extLst>
      <p:ext uri="{BB962C8B-B14F-4D97-AF65-F5344CB8AC3E}">
        <p14:creationId xmlns:p14="http://schemas.microsoft.com/office/powerpoint/2010/main" val="11111309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3 video">
    <p:spTree>
      <p:nvGrpSpPr>
        <p:cNvPr id="1" name=""/>
        <p:cNvGrpSpPr/>
        <p:nvPr/>
      </p:nvGrpSpPr>
      <p:grpSpPr>
        <a:xfrm>
          <a:off x="0" y="0"/>
          <a:ext cx="0" cy="0"/>
          <a:chOff x="0" y="0"/>
          <a:chExt cx="0" cy="0"/>
        </a:xfrm>
      </p:grpSpPr>
      <p:sp>
        <p:nvSpPr>
          <p:cNvPr id="10" name="Media Placeholder 8"/>
          <p:cNvSpPr>
            <a:spLocks noGrp="1"/>
          </p:cNvSpPr>
          <p:nvPr>
            <p:ph type="media" sz="quarter" idx="15" hasCustomPrompt="1"/>
          </p:nvPr>
        </p:nvSpPr>
        <p:spPr>
          <a:xfrm>
            <a:off x="4891539" y="1309927"/>
            <a:ext cx="3945406" cy="2958085"/>
          </a:xfrm>
          <a:solidFill>
            <a:schemeClr val="accent6"/>
          </a:solidFill>
          <a:effectLst/>
        </p:spPr>
        <p:txBody>
          <a:bodyPr tIns="0" anchor="ctr" anchorCtr="0">
            <a:normAutofit/>
          </a:bodyPr>
          <a:lstStyle>
            <a:lvl1pPr marL="0" indent="0" algn="ctr">
              <a:buNone/>
              <a:defRPr sz="700" baseline="0">
                <a:solidFill>
                  <a:schemeClr val="bg1"/>
                </a:solidFill>
              </a:defRPr>
            </a:lvl1pPr>
          </a:lstStyle>
          <a:p>
            <a:r>
              <a:rPr lang="en-GB" noProof="0" smtClean="0"/>
              <a:t>Click to add media size 4/3</a:t>
            </a:r>
            <a:endParaRPr lang="en-GB" noProof="0"/>
          </a:p>
        </p:txBody>
      </p:sp>
      <p:sp>
        <p:nvSpPr>
          <p:cNvPr id="17" name="Content Placeholder 2"/>
          <p:cNvSpPr>
            <a:spLocks noGrp="1"/>
          </p:cNvSpPr>
          <p:nvPr>
            <p:ph idx="24"/>
          </p:nvPr>
        </p:nvSpPr>
        <p:spPr>
          <a:xfrm>
            <a:off x="318821" y="1312223"/>
            <a:ext cx="4251592" cy="2955789"/>
          </a:xfrm>
        </p:spPr>
        <p:txBody>
          <a:bodyPr/>
          <a:lstStyle>
            <a:lvl1pPr>
              <a:buClr>
                <a:schemeClr val="accent1"/>
              </a:buClr>
              <a:defRPr>
                <a:solidFill>
                  <a:schemeClr val="accent2"/>
                </a:solidFill>
              </a:defRPr>
            </a:lvl1pPr>
            <a:lvl2pPr>
              <a:buClr>
                <a:schemeClr val="tx2"/>
              </a:buClr>
              <a:defRPr>
                <a:solidFill>
                  <a:schemeClr val="accent2"/>
                </a:solidFill>
              </a:defRPr>
            </a:lvl2pPr>
            <a:lvl3pPr>
              <a:buClr>
                <a:schemeClr val="accent5"/>
              </a:buClr>
              <a:defRPr>
                <a:solidFill>
                  <a:schemeClr val="accent2"/>
                </a:solidFill>
              </a:defRPr>
            </a:lvl3pPr>
            <a:lvl4pPr>
              <a:buClr>
                <a:schemeClr val="accent3"/>
              </a:buClr>
              <a:defRPr>
                <a:solidFill>
                  <a:schemeClr val="accent2"/>
                </a:solidFill>
              </a:defRPr>
            </a:lvl4pPr>
            <a:lvl5pPr>
              <a:buClr>
                <a:srgbClr val="001423"/>
              </a:buClr>
              <a:defRPr>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6" name="Title 1"/>
          <p:cNvSpPr>
            <a:spLocks noGrp="1"/>
          </p:cNvSpPr>
          <p:nvPr>
            <p:ph type="title"/>
          </p:nvPr>
        </p:nvSpPr>
        <p:spPr>
          <a:xfrm>
            <a:off x="316800" y="515420"/>
            <a:ext cx="8510400" cy="391412"/>
          </a:xfrm>
        </p:spPr>
        <p:txBody>
          <a:bodyPr anchor="ctr" anchorCtr="0"/>
          <a:lstStyle>
            <a:lvl1pPr>
              <a:defRPr sz="2400"/>
            </a:lvl1pPr>
          </a:lstStyle>
          <a:p>
            <a:r>
              <a:rPr lang="en-US" noProof="0" smtClean="0"/>
              <a:t>Click to edit Master title style</a:t>
            </a:r>
            <a:endParaRPr lang="en-GB" noProof="0" dirty="0"/>
          </a:p>
        </p:txBody>
      </p:sp>
      <p:sp>
        <p:nvSpPr>
          <p:cNvPr id="12"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13"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sp>
        <p:nvSpPr>
          <p:cNvPr id="14"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Tree>
    <p:extLst>
      <p:ext uri="{BB962C8B-B14F-4D97-AF65-F5344CB8AC3E}">
        <p14:creationId xmlns:p14="http://schemas.microsoft.com/office/powerpoint/2010/main" val="26152007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Video background">
    <p:spTree>
      <p:nvGrpSpPr>
        <p:cNvPr id="1" name=""/>
        <p:cNvGrpSpPr/>
        <p:nvPr/>
      </p:nvGrpSpPr>
      <p:grpSpPr>
        <a:xfrm>
          <a:off x="0" y="0"/>
          <a:ext cx="0" cy="0"/>
          <a:chOff x="0" y="0"/>
          <a:chExt cx="0" cy="0"/>
        </a:xfrm>
      </p:grpSpPr>
      <p:sp>
        <p:nvSpPr>
          <p:cNvPr id="10" name="Media Placeholder 8"/>
          <p:cNvSpPr>
            <a:spLocks noGrp="1"/>
          </p:cNvSpPr>
          <p:nvPr>
            <p:ph type="media" sz="quarter" idx="18" hasCustomPrompt="1"/>
          </p:nvPr>
        </p:nvSpPr>
        <p:spPr>
          <a:xfrm>
            <a:off x="0" y="-1"/>
            <a:ext cx="9144000" cy="5143499"/>
          </a:xfrm>
          <a:solidFill>
            <a:schemeClr val="accent6"/>
          </a:solidFill>
          <a:effectLst/>
        </p:spPr>
        <p:txBody>
          <a:bodyPr tIns="0" anchor="ctr" anchorCtr="0">
            <a:normAutofit/>
          </a:bodyPr>
          <a:lstStyle>
            <a:lvl1pPr marL="0" indent="0" algn="ctr">
              <a:buNone/>
              <a:defRPr sz="700">
                <a:solidFill>
                  <a:schemeClr val="bg1"/>
                </a:solidFill>
              </a:defRPr>
            </a:lvl1pPr>
          </a:lstStyle>
          <a:p>
            <a:r>
              <a:rPr lang="en-GB" noProof="0" smtClean="0"/>
              <a:t>Click to add media size 16:9</a:t>
            </a:r>
            <a:endParaRPr lang="en-GB" noProof="0"/>
          </a:p>
        </p:txBody>
      </p:sp>
      <p:sp>
        <p:nvSpPr>
          <p:cNvPr id="11"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bg1"/>
                </a:solidFill>
              </a:defRPr>
            </a:lvl1pPr>
          </a:lstStyle>
          <a:p>
            <a:pPr>
              <a:defRPr/>
            </a:pPr>
            <a:r>
              <a:rPr lang="en-GB" smtClean="0"/>
              <a:t>Presentation title</a:t>
            </a:r>
            <a:endParaRPr lang="en-GB" dirty="0"/>
          </a:p>
        </p:txBody>
      </p:sp>
      <p:sp>
        <p:nvSpPr>
          <p:cNvPr id="12"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bg1"/>
                </a:solidFill>
              </a:defRPr>
            </a:lvl1pPr>
          </a:lstStyle>
          <a:p>
            <a:pPr>
              <a:defRPr/>
            </a:pPr>
            <a:r>
              <a:rPr lang="en-GB" smtClean="0"/>
              <a:t>Date</a:t>
            </a:r>
            <a:endParaRPr lang="en-GB" dirty="0"/>
          </a:p>
        </p:txBody>
      </p:sp>
      <p:sp>
        <p:nvSpPr>
          <p:cNvPr id="14"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bg1"/>
                </a:solidFill>
              </a:defRPr>
            </a:lvl1pPr>
          </a:lstStyle>
          <a:p>
            <a:pPr>
              <a:defRPr/>
            </a:pPr>
            <a:fld id="{4B01E8EF-57E8-4F85-90EB-163CEE512F88}" type="slidenum">
              <a:rPr lang="en-GB" smtClean="0"/>
              <a:pPr>
                <a:defRPr/>
              </a:pPr>
              <a:t>‹#›</a:t>
            </a:fld>
            <a:endParaRPr lang="en-GB" dirty="0"/>
          </a:p>
        </p:txBody>
      </p:sp>
    </p:spTree>
    <p:extLst>
      <p:ext uri="{BB962C8B-B14F-4D97-AF65-F5344CB8AC3E}">
        <p14:creationId xmlns:p14="http://schemas.microsoft.com/office/powerpoint/2010/main" val="12265096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p>
            <a:pPr>
              <a:defRPr/>
            </a:pPr>
            <a:fld id="{4B01E8EF-57E8-4F85-90EB-163CEE512F88}" type="slidenum">
              <a:rPr lang="en-GB" noProof="0" smtClean="0"/>
              <a:pPr>
                <a:defRPr/>
              </a:pPr>
              <a:t>‹#›</a:t>
            </a:fld>
            <a:endParaRPr lang="en-GB" noProof="0" dirty="0"/>
          </a:p>
        </p:txBody>
      </p:sp>
      <p:sp>
        <p:nvSpPr>
          <p:cNvPr id="4" name="Footer Placeholder 3"/>
          <p:cNvSpPr>
            <a:spLocks noGrp="1"/>
          </p:cNvSpPr>
          <p:nvPr>
            <p:ph type="ftr" sz="quarter" idx="11"/>
          </p:nvPr>
        </p:nvSpPr>
        <p:spPr/>
        <p:txBody>
          <a:bodyPr/>
          <a:lstStyle/>
          <a:p>
            <a:pPr>
              <a:defRPr/>
            </a:pPr>
            <a:r>
              <a:rPr lang="en-GB" noProof="0" smtClean="0"/>
              <a:t>Presentation title</a:t>
            </a:r>
            <a:endParaRPr lang="en-GB" noProof="0" dirty="0"/>
          </a:p>
        </p:txBody>
      </p:sp>
      <p:sp>
        <p:nvSpPr>
          <p:cNvPr id="5" name="Date Placeholder 4"/>
          <p:cNvSpPr>
            <a:spLocks noGrp="1"/>
          </p:cNvSpPr>
          <p:nvPr>
            <p:ph type="dt" sz="half" idx="12"/>
          </p:nvPr>
        </p:nvSpPr>
        <p:spPr/>
        <p:txBody>
          <a:bodyPr/>
          <a:lstStyle/>
          <a:p>
            <a:pPr>
              <a:defRPr/>
            </a:pPr>
            <a:r>
              <a:rPr lang="en-GB" noProof="0" smtClean="0"/>
              <a:t>Date</a:t>
            </a:r>
            <a:endParaRPr lang="en-GB" noProof="0" dirty="0"/>
          </a:p>
        </p:txBody>
      </p:sp>
    </p:spTree>
    <p:extLst>
      <p:ext uri="{BB962C8B-B14F-4D97-AF65-F5344CB8AC3E}">
        <p14:creationId xmlns:p14="http://schemas.microsoft.com/office/powerpoint/2010/main" val="15312161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4B01E8EF-57E8-4F85-90EB-163CEE512F88}" type="slidenum">
              <a:rPr lang="en-GB" noProof="0" smtClean="0"/>
              <a:pPr>
                <a:defRPr/>
              </a:pPr>
              <a:t>‹#›</a:t>
            </a:fld>
            <a:endParaRPr lang="en-GB" noProof="0" dirty="0"/>
          </a:p>
        </p:txBody>
      </p:sp>
      <p:sp>
        <p:nvSpPr>
          <p:cNvPr id="4" name="Footer Placeholder 3"/>
          <p:cNvSpPr>
            <a:spLocks noGrp="1"/>
          </p:cNvSpPr>
          <p:nvPr>
            <p:ph type="ftr" sz="quarter" idx="11"/>
          </p:nvPr>
        </p:nvSpPr>
        <p:spPr/>
        <p:txBody>
          <a:bodyPr/>
          <a:lstStyle/>
          <a:p>
            <a:pPr>
              <a:defRPr/>
            </a:pPr>
            <a:r>
              <a:rPr lang="en-GB" noProof="0" smtClean="0"/>
              <a:t>Presentation title</a:t>
            </a:r>
            <a:endParaRPr lang="en-GB" noProof="0" dirty="0"/>
          </a:p>
        </p:txBody>
      </p:sp>
      <p:sp>
        <p:nvSpPr>
          <p:cNvPr id="5" name="Date Placeholder 4"/>
          <p:cNvSpPr>
            <a:spLocks noGrp="1"/>
          </p:cNvSpPr>
          <p:nvPr>
            <p:ph type="dt" sz="half" idx="12"/>
          </p:nvPr>
        </p:nvSpPr>
        <p:spPr/>
        <p:txBody>
          <a:bodyPr/>
          <a:lstStyle/>
          <a:p>
            <a:pPr>
              <a:defRPr/>
            </a:pPr>
            <a:r>
              <a:rPr lang="en-GB" noProof="0" smtClean="0"/>
              <a:t>Date</a:t>
            </a:r>
            <a:endParaRPr lang="en-GB" noProof="0" dirty="0"/>
          </a:p>
        </p:txBody>
      </p:sp>
    </p:spTree>
    <p:extLst>
      <p:ext uri="{BB962C8B-B14F-4D97-AF65-F5344CB8AC3E}">
        <p14:creationId xmlns:p14="http://schemas.microsoft.com/office/powerpoint/2010/main" val="337432894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rgin guide">
    <p:spTree>
      <p:nvGrpSpPr>
        <p:cNvPr id="1" name=""/>
        <p:cNvGrpSpPr/>
        <p:nvPr/>
      </p:nvGrpSpPr>
      <p:grpSpPr>
        <a:xfrm>
          <a:off x="0" y="0"/>
          <a:ext cx="0" cy="0"/>
          <a:chOff x="0" y="0"/>
          <a:chExt cx="0" cy="0"/>
        </a:xfrm>
      </p:grpSpPr>
      <p:sp>
        <p:nvSpPr>
          <p:cNvPr id="10" name="Rectangle 9"/>
          <p:cNvSpPr/>
          <p:nvPr userDrawn="1"/>
        </p:nvSpPr>
        <p:spPr bwMode="auto">
          <a:xfrm>
            <a:off x="316800" y="309039"/>
            <a:ext cx="8510400" cy="3958973"/>
          </a:xfrm>
          <a:prstGeom prst="rect">
            <a:avLst/>
          </a:prstGeom>
          <a:pattFill prst="wdUpDiag">
            <a:fgClr>
              <a:schemeClr val="bg2"/>
            </a:fgClr>
            <a:bgClr>
              <a:schemeClr val="bg1"/>
            </a:bgClr>
          </a:pattFill>
          <a:ln w="3175" cap="flat" cmpd="sng" algn="ctr">
            <a:solidFill>
              <a:schemeClr val="accent5"/>
            </a:solidFill>
            <a:prstDash val="solid"/>
            <a:round/>
            <a:headEnd type="none" w="med" len="med"/>
            <a:tailEnd type="none" w="med" len="med"/>
          </a:ln>
          <a:effectLst/>
          <a:extLst/>
        </p:spPr>
        <p:txBody>
          <a:bodyPr vert="horz" wrap="none" lIns="72000" tIns="72000" rIns="72000" bIns="72000" numCol="1" rtlCol="0" anchor="ctr" anchorCtr="0" compatLnSpc="1">
            <a:prstTxWarp prst="textNoShape">
              <a:avLst/>
            </a:prstTxWarp>
          </a:bodyPr>
          <a:lstStyle/>
          <a:p>
            <a:pPr marL="0" marR="0" indent="0" algn="ctr" defTabSz="1219200" rtl="0" eaLnBrk="1" fontAlgn="base" latinLnBrk="0" hangingPunct="1">
              <a:lnSpc>
                <a:spcPct val="100000"/>
              </a:lnSpc>
              <a:spcBef>
                <a:spcPct val="50000"/>
              </a:spcBef>
              <a:spcAft>
                <a:spcPct val="0"/>
              </a:spcAft>
              <a:buClrTx/>
              <a:buSzTx/>
              <a:buFontTx/>
              <a:buNone/>
              <a:tabLst/>
            </a:pPr>
            <a:endParaRPr kumimoji="0" lang="en-GB" sz="2400" b="1" i="0" u="none" strike="noStrike" cap="none" normalizeH="0" baseline="0" noProof="0" smtClean="0">
              <a:ln>
                <a:noFill/>
              </a:ln>
              <a:solidFill>
                <a:srgbClr val="001965"/>
              </a:solidFill>
              <a:effectLst/>
              <a:latin typeface="Verdana" pitchFamily="34" charset="0"/>
            </a:endParaRPr>
          </a:p>
        </p:txBody>
      </p:sp>
      <p:sp>
        <p:nvSpPr>
          <p:cNvPr id="21" name="Title 6"/>
          <p:cNvSpPr txBox="1">
            <a:spLocks/>
          </p:cNvSpPr>
          <p:nvPr userDrawn="1"/>
        </p:nvSpPr>
        <p:spPr bwMode="auto">
          <a:xfrm>
            <a:off x="318821" y="577310"/>
            <a:ext cx="8518124" cy="391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defTabSz="877888" rtl="0" eaLnBrk="0" fontAlgn="base" hangingPunct="0">
              <a:lnSpc>
                <a:spcPct val="90000"/>
              </a:lnSpc>
              <a:spcBef>
                <a:spcPct val="0"/>
              </a:spcBef>
              <a:spcAft>
                <a:spcPct val="0"/>
              </a:spcAft>
              <a:defRPr sz="2400" b="1" baseline="0">
                <a:solidFill>
                  <a:srgbClr val="001965"/>
                </a:solidFill>
                <a:latin typeface="+mj-lt"/>
                <a:ea typeface="+mj-ea"/>
                <a:cs typeface="+mj-cs"/>
              </a:defRPr>
            </a:lvl1pPr>
            <a:lvl2pPr algn="l" defTabSz="877888" rtl="0" eaLnBrk="0" fontAlgn="base" hangingPunct="0">
              <a:spcBef>
                <a:spcPct val="0"/>
              </a:spcBef>
              <a:spcAft>
                <a:spcPct val="0"/>
              </a:spcAft>
              <a:defRPr sz="2700" b="1">
                <a:solidFill>
                  <a:srgbClr val="001965"/>
                </a:solidFill>
                <a:latin typeface="Verdana" pitchFamily="34" charset="0"/>
              </a:defRPr>
            </a:lvl2pPr>
            <a:lvl3pPr algn="l" defTabSz="877888" rtl="0" eaLnBrk="0" fontAlgn="base" hangingPunct="0">
              <a:spcBef>
                <a:spcPct val="0"/>
              </a:spcBef>
              <a:spcAft>
                <a:spcPct val="0"/>
              </a:spcAft>
              <a:defRPr sz="2700" b="1">
                <a:solidFill>
                  <a:srgbClr val="001965"/>
                </a:solidFill>
                <a:latin typeface="Verdana" pitchFamily="34" charset="0"/>
              </a:defRPr>
            </a:lvl3pPr>
            <a:lvl4pPr algn="l" defTabSz="877888" rtl="0" eaLnBrk="0" fontAlgn="base" hangingPunct="0">
              <a:spcBef>
                <a:spcPct val="0"/>
              </a:spcBef>
              <a:spcAft>
                <a:spcPct val="0"/>
              </a:spcAft>
              <a:defRPr sz="2700" b="1">
                <a:solidFill>
                  <a:srgbClr val="001965"/>
                </a:solidFill>
                <a:latin typeface="Verdana" pitchFamily="34" charset="0"/>
              </a:defRPr>
            </a:lvl4pPr>
            <a:lvl5pPr algn="l" defTabSz="877888" rtl="0" eaLnBrk="0" fontAlgn="base" hangingPunct="0">
              <a:spcBef>
                <a:spcPct val="0"/>
              </a:spcBef>
              <a:spcAft>
                <a:spcPct val="0"/>
              </a:spcAft>
              <a:defRPr sz="2700" b="1">
                <a:solidFill>
                  <a:srgbClr val="001965"/>
                </a:solidFill>
                <a:latin typeface="Verdana" pitchFamily="34" charset="0"/>
              </a:defRPr>
            </a:lvl5pPr>
            <a:lvl6pPr marL="329595" algn="l" defTabSz="878921" rtl="0" eaLnBrk="1" fontAlgn="base" hangingPunct="1">
              <a:spcBef>
                <a:spcPct val="0"/>
              </a:spcBef>
              <a:spcAft>
                <a:spcPct val="0"/>
              </a:spcAft>
              <a:defRPr sz="2700" b="1">
                <a:solidFill>
                  <a:srgbClr val="001965"/>
                </a:solidFill>
                <a:latin typeface="Verdana" pitchFamily="34" charset="0"/>
              </a:defRPr>
            </a:lvl6pPr>
            <a:lvl7pPr marL="659191" algn="l" defTabSz="878921" rtl="0" eaLnBrk="1" fontAlgn="base" hangingPunct="1">
              <a:spcBef>
                <a:spcPct val="0"/>
              </a:spcBef>
              <a:spcAft>
                <a:spcPct val="0"/>
              </a:spcAft>
              <a:defRPr sz="2700" b="1">
                <a:solidFill>
                  <a:srgbClr val="001965"/>
                </a:solidFill>
                <a:latin typeface="Verdana" pitchFamily="34" charset="0"/>
              </a:defRPr>
            </a:lvl7pPr>
            <a:lvl8pPr marL="988786" algn="l" defTabSz="878921" rtl="0" eaLnBrk="1" fontAlgn="base" hangingPunct="1">
              <a:spcBef>
                <a:spcPct val="0"/>
              </a:spcBef>
              <a:spcAft>
                <a:spcPct val="0"/>
              </a:spcAft>
              <a:defRPr sz="2700" b="1">
                <a:solidFill>
                  <a:srgbClr val="001965"/>
                </a:solidFill>
                <a:latin typeface="Verdana" pitchFamily="34" charset="0"/>
              </a:defRPr>
            </a:lvl8pPr>
            <a:lvl9pPr marL="1318382" algn="l" defTabSz="878921" rtl="0" eaLnBrk="1" fontAlgn="base" hangingPunct="1">
              <a:spcBef>
                <a:spcPct val="0"/>
              </a:spcBef>
              <a:spcAft>
                <a:spcPct val="0"/>
              </a:spcAft>
              <a:defRPr sz="2700" b="1">
                <a:solidFill>
                  <a:srgbClr val="001965"/>
                </a:solidFill>
                <a:latin typeface="Verdana" pitchFamily="34" charset="0"/>
              </a:defRPr>
            </a:lvl9pPr>
          </a:lstStyle>
          <a:p>
            <a:r>
              <a:rPr lang="en-GB" noProof="0" dirty="0" smtClean="0"/>
              <a:t>Title</a:t>
            </a:r>
            <a:endParaRPr lang="en-GB" noProof="0" dirty="0"/>
          </a:p>
        </p:txBody>
      </p:sp>
      <p:sp>
        <p:nvSpPr>
          <p:cNvPr id="15" name="TextBox 14"/>
          <p:cNvSpPr txBox="1"/>
          <p:nvPr userDrawn="1"/>
        </p:nvSpPr>
        <p:spPr>
          <a:xfrm>
            <a:off x="2748809" y="2524536"/>
            <a:ext cx="3633374" cy="276999"/>
          </a:xfrm>
          <a:prstGeom prst="rect">
            <a:avLst/>
          </a:prstGeom>
          <a:noFill/>
        </p:spPr>
        <p:txBody>
          <a:bodyPr wrap="square" rtlCol="0">
            <a:spAutoFit/>
          </a:bodyPr>
          <a:lstStyle/>
          <a:p>
            <a:pPr algn="ctr"/>
            <a:r>
              <a:rPr lang="en-GB" sz="1200" b="0" noProof="0" dirty="0" smtClean="0">
                <a:solidFill>
                  <a:schemeClr val="accent5"/>
                </a:solidFill>
              </a:rPr>
              <a:t>Keep all content in this area</a:t>
            </a:r>
            <a:endParaRPr lang="en-GB" sz="1200" b="0" noProof="0" dirty="0">
              <a:solidFill>
                <a:schemeClr val="accent5"/>
              </a:solidFill>
            </a:endParaRPr>
          </a:p>
        </p:txBody>
      </p:sp>
      <p:sp>
        <p:nvSpPr>
          <p:cNvPr id="28" name="TextBox 27"/>
          <p:cNvSpPr txBox="1"/>
          <p:nvPr userDrawn="1"/>
        </p:nvSpPr>
        <p:spPr>
          <a:xfrm>
            <a:off x="318820" y="1312223"/>
            <a:ext cx="8518125" cy="369332"/>
          </a:xfrm>
          <a:prstGeom prst="rect">
            <a:avLst/>
          </a:prstGeom>
          <a:noFill/>
        </p:spPr>
        <p:txBody>
          <a:bodyPr wrap="square" rtlCol="0">
            <a:spAutoFit/>
          </a:bodyPr>
          <a:lstStyle/>
          <a:p>
            <a:endParaRPr lang="en-GB" noProof="0"/>
          </a:p>
        </p:txBody>
      </p:sp>
      <p:sp>
        <p:nvSpPr>
          <p:cNvPr id="30" name="Rectangle 29"/>
          <p:cNvSpPr/>
          <p:nvPr userDrawn="1"/>
        </p:nvSpPr>
        <p:spPr bwMode="auto">
          <a:xfrm>
            <a:off x="316800" y="1312222"/>
            <a:ext cx="8510401" cy="2955789"/>
          </a:xfrm>
          <a:prstGeom prst="rect">
            <a:avLst/>
          </a:prstGeom>
          <a:noFill/>
          <a:ln w="3175" cap="flat" cmpd="sng" algn="ctr">
            <a:solidFill>
              <a:schemeClr val="accent5"/>
            </a:solidFill>
            <a:prstDash val="solid"/>
            <a:round/>
            <a:headEnd type="none" w="med" len="med"/>
            <a:tailEnd type="none" w="med" len="med"/>
          </a:ln>
          <a:effectLst/>
          <a:extLst/>
        </p:spPr>
        <p:txBody>
          <a:bodyPr vert="horz" wrap="none" lIns="0" tIns="0" rIns="0" bIns="0" numCol="1" rtlCol="0" anchor="t" anchorCtr="0" compatLnSpc="1">
            <a:prstTxWarp prst="textNoShape">
              <a:avLst/>
            </a:prstTxWarp>
          </a:bodyPr>
          <a:lstStyle/>
          <a:p>
            <a:pPr marL="269875" marR="0" indent="-269875" algn="l" defTabSz="1219200" rtl="0" eaLnBrk="1" fontAlgn="base" latinLnBrk="0" hangingPunct="1">
              <a:lnSpc>
                <a:spcPct val="100000"/>
              </a:lnSpc>
              <a:spcBef>
                <a:spcPct val="50000"/>
              </a:spcBef>
              <a:spcAft>
                <a:spcPct val="0"/>
              </a:spcAft>
              <a:buClr>
                <a:schemeClr val="accent1"/>
              </a:buClr>
              <a:buSzTx/>
              <a:buFont typeface="Arial" pitchFamily="34" charset="0"/>
              <a:buChar char="•"/>
              <a:tabLst/>
            </a:pPr>
            <a:r>
              <a:rPr kumimoji="0" lang="en-GB" sz="1800" b="0" i="0" u="none" strike="noStrike" cap="none" normalizeH="0" baseline="0" noProof="0" dirty="0" smtClean="0">
                <a:ln>
                  <a:noFill/>
                </a:ln>
                <a:solidFill>
                  <a:srgbClr val="001965"/>
                </a:solidFill>
                <a:effectLst/>
                <a:latin typeface="Verdana" pitchFamily="34" charset="0"/>
              </a:rPr>
              <a:t>Content area</a:t>
            </a:r>
          </a:p>
        </p:txBody>
      </p:sp>
      <p:sp>
        <p:nvSpPr>
          <p:cNvPr id="31" name="TextBox 30"/>
          <p:cNvSpPr txBox="1"/>
          <p:nvPr userDrawn="1"/>
        </p:nvSpPr>
        <p:spPr>
          <a:xfrm>
            <a:off x="316800" y="964459"/>
            <a:ext cx="4572008" cy="276999"/>
          </a:xfrm>
          <a:prstGeom prst="rect">
            <a:avLst/>
          </a:prstGeom>
          <a:noFill/>
        </p:spPr>
        <p:txBody>
          <a:bodyPr wrap="square" rtlCol="0">
            <a:spAutoFit/>
          </a:bodyPr>
          <a:lstStyle/>
          <a:p>
            <a:pPr algn="l"/>
            <a:r>
              <a:rPr lang="en-GB" sz="1200" b="0" noProof="0" dirty="0" smtClean="0">
                <a:solidFill>
                  <a:schemeClr val="accent5"/>
                </a:solidFill>
              </a:rPr>
              <a:t>Keep</a:t>
            </a:r>
            <a:r>
              <a:rPr lang="en-GB" sz="1200" b="0" baseline="0" noProof="0" dirty="0" smtClean="0">
                <a:solidFill>
                  <a:schemeClr val="accent5"/>
                </a:solidFill>
              </a:rPr>
              <a:t> all titles, </a:t>
            </a:r>
            <a:r>
              <a:rPr lang="en-GB" sz="1200" b="0" baseline="0" noProof="0" dirty="0" err="1" smtClean="0">
                <a:solidFill>
                  <a:schemeClr val="accent5"/>
                </a:solidFill>
              </a:rPr>
              <a:t>trompets</a:t>
            </a:r>
            <a:r>
              <a:rPr lang="en-GB" sz="1200" b="0" baseline="0" noProof="0" dirty="0" smtClean="0">
                <a:solidFill>
                  <a:schemeClr val="accent5"/>
                </a:solidFill>
              </a:rPr>
              <a:t> and subtitles in this area</a:t>
            </a:r>
            <a:endParaRPr lang="en-GB" sz="1200" b="0" noProof="0" dirty="0">
              <a:solidFill>
                <a:schemeClr val="accent5"/>
              </a:solidFill>
            </a:endParaRPr>
          </a:p>
        </p:txBody>
      </p:sp>
      <p:sp>
        <p:nvSpPr>
          <p:cNvPr id="32" name="TextBox 31"/>
          <p:cNvSpPr txBox="1"/>
          <p:nvPr userDrawn="1"/>
        </p:nvSpPr>
        <p:spPr>
          <a:xfrm>
            <a:off x="4919812" y="329740"/>
            <a:ext cx="3909190" cy="276999"/>
          </a:xfrm>
          <a:prstGeom prst="rect">
            <a:avLst/>
          </a:prstGeom>
          <a:noFill/>
        </p:spPr>
        <p:txBody>
          <a:bodyPr wrap="square" rtlCol="0">
            <a:spAutoFit/>
          </a:bodyPr>
          <a:lstStyle/>
          <a:p>
            <a:pPr algn="r"/>
            <a:r>
              <a:rPr lang="en-GB" sz="1200" b="0" noProof="0" smtClean="0">
                <a:solidFill>
                  <a:schemeClr val="accent5"/>
                </a:solidFill>
              </a:rPr>
              <a:t>Never</a:t>
            </a:r>
            <a:r>
              <a:rPr lang="en-GB" sz="1200" b="0" baseline="0" noProof="0" smtClean="0">
                <a:solidFill>
                  <a:schemeClr val="accent5"/>
                </a:solidFill>
              </a:rPr>
              <a:t> move Footer, Date and No placeholders</a:t>
            </a:r>
            <a:endParaRPr lang="en-GB" sz="1200" b="0" noProof="0">
              <a:solidFill>
                <a:schemeClr val="accent5"/>
              </a:solidFill>
            </a:endParaRPr>
          </a:p>
        </p:txBody>
      </p:sp>
      <p:sp>
        <p:nvSpPr>
          <p:cNvPr id="16"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17"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sp>
        <p:nvSpPr>
          <p:cNvPr id="18"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Tree>
    <p:extLst>
      <p:ext uri="{BB962C8B-B14F-4D97-AF65-F5344CB8AC3E}">
        <p14:creationId xmlns:p14="http://schemas.microsoft.com/office/powerpoint/2010/main" val="445488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ltLang="en-US" smtClean="0"/>
              <a:t>SEND Execute Kick-off</a:t>
            </a:r>
            <a:endParaRPr lang="en-GB" altLang="en-US"/>
          </a:p>
        </p:txBody>
      </p:sp>
      <p:sp>
        <p:nvSpPr>
          <p:cNvPr id="5" name="Slide Number Placeholder 4"/>
          <p:cNvSpPr>
            <a:spLocks noGrp="1"/>
          </p:cNvSpPr>
          <p:nvPr>
            <p:ph type="sldNum" sz="quarter" idx="11"/>
          </p:nvPr>
        </p:nvSpPr>
        <p:spPr/>
        <p:txBody>
          <a:bodyPr/>
          <a:lstStyle>
            <a:lvl1pPr>
              <a:defRPr/>
            </a:lvl1pPr>
          </a:lstStyle>
          <a:p>
            <a:r>
              <a:rPr lang="en-GB" altLang="en-US">
                <a:solidFill>
                  <a:srgbClr val="E64A0E"/>
                </a:solidFill>
              </a:rPr>
              <a:t>Slide no </a:t>
            </a:r>
            <a:fld id="{F280B703-C255-4300-939B-9FCD8260F10B}" type="slidenum">
              <a:rPr lang="en-GB" altLang="en-US">
                <a:solidFill>
                  <a:srgbClr val="E64A0E"/>
                </a:solidFill>
              </a:rPr>
              <a:pPr/>
              <a:t>‹#›</a:t>
            </a:fld>
            <a:endParaRPr lang="en-GB" altLang="en-US">
              <a:solidFill>
                <a:srgbClr val="E64A0E"/>
              </a:solidFill>
            </a:endParaRPr>
          </a:p>
        </p:txBody>
      </p:sp>
      <p:sp>
        <p:nvSpPr>
          <p:cNvPr id="6" name="Date Placeholder 5"/>
          <p:cNvSpPr>
            <a:spLocks noGrp="1"/>
          </p:cNvSpPr>
          <p:nvPr>
            <p:ph type="dt" sz="half" idx="12"/>
          </p:nvPr>
        </p:nvSpPr>
        <p:spPr/>
        <p:txBody>
          <a:bodyPr/>
          <a:lstStyle>
            <a:lvl1pPr>
              <a:defRPr/>
            </a:lvl1pPr>
          </a:lstStyle>
          <a:p>
            <a:r>
              <a:rPr lang="en-US" altLang="en-US" smtClean="0"/>
              <a:t>02-Mar-2016</a:t>
            </a:r>
            <a:endParaRPr lang="en-GB" altLang="en-US"/>
          </a:p>
        </p:txBody>
      </p:sp>
    </p:spTree>
    <p:extLst>
      <p:ext uri="{BB962C8B-B14F-4D97-AF65-F5344CB8AC3E}">
        <p14:creationId xmlns:p14="http://schemas.microsoft.com/office/powerpoint/2010/main" val="3110055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rompet">
    <p:spTree>
      <p:nvGrpSpPr>
        <p:cNvPr id="1" name=""/>
        <p:cNvGrpSpPr/>
        <p:nvPr/>
      </p:nvGrpSpPr>
      <p:grpSpPr>
        <a:xfrm>
          <a:off x="0" y="0"/>
          <a:ext cx="0" cy="0"/>
          <a:chOff x="0" y="0"/>
          <a:chExt cx="0" cy="0"/>
        </a:xfrm>
      </p:grpSpPr>
      <p:sp>
        <p:nvSpPr>
          <p:cNvPr id="8" name="Rectangle 3"/>
          <p:cNvSpPr>
            <a:spLocks noGrp="1" noChangeArrowheads="1"/>
          </p:cNvSpPr>
          <p:nvPr>
            <p:ph type="subTitle" idx="14" hasCustomPrompt="1"/>
          </p:nvPr>
        </p:nvSpPr>
        <p:spPr>
          <a:xfrm>
            <a:off x="316800" y="385925"/>
            <a:ext cx="8510400" cy="128640"/>
          </a:xfrm>
          <a:extLst>
            <a:ext uri="{909E8E84-426E-40DD-AFC4-6F175D3DCCD1}">
              <a14:hiddenFill xmlns:a14="http://schemas.microsoft.com/office/drawing/2010/main">
                <a:solidFill>
                  <a:schemeClr val="accent1"/>
                </a:solidFill>
              </a14:hiddenFill>
            </a:ext>
          </a:extLst>
        </p:spPr>
        <p:txBody>
          <a:bodyPr wrap="none" lIns="18000" anchor="ctr" anchorCtr="0">
            <a:noAutofit/>
          </a:bodyPr>
          <a:lstStyle>
            <a:lvl1pPr marL="0" indent="0" algn="l">
              <a:buFontTx/>
              <a:buNone/>
              <a:defRPr sz="1100" baseline="0"/>
            </a:lvl1pPr>
          </a:lstStyle>
          <a:p>
            <a:pPr lvl="0"/>
            <a:r>
              <a:rPr lang="en-GB" noProof="0" dirty="0" smtClean="0"/>
              <a:t>Insert </a:t>
            </a:r>
            <a:r>
              <a:rPr lang="en-GB" noProof="0" dirty="0" err="1" smtClean="0"/>
              <a:t>trompet</a:t>
            </a:r>
            <a:endParaRPr lang="en-GB" noProof="0" dirty="0" smtClean="0"/>
          </a:p>
        </p:txBody>
      </p:sp>
      <p:sp>
        <p:nvSpPr>
          <p:cNvPr id="10" name="Title 1"/>
          <p:cNvSpPr>
            <a:spLocks noGrp="1"/>
          </p:cNvSpPr>
          <p:nvPr>
            <p:ph type="title"/>
          </p:nvPr>
        </p:nvSpPr>
        <p:spPr>
          <a:xfrm>
            <a:off x="316800" y="515420"/>
            <a:ext cx="8510400" cy="391412"/>
          </a:xfrm>
        </p:spPr>
        <p:txBody>
          <a:bodyPr anchor="ctr" anchorCtr="0"/>
          <a:lstStyle>
            <a:lvl1pPr>
              <a:defRPr sz="2400"/>
            </a:lvl1pPr>
          </a:lstStyle>
          <a:p>
            <a:r>
              <a:rPr lang="en-US" noProof="0" smtClean="0"/>
              <a:t>Click to edit Master title style</a:t>
            </a:r>
            <a:endParaRPr lang="en-GB" noProof="0" dirty="0"/>
          </a:p>
        </p:txBody>
      </p:sp>
      <p:sp>
        <p:nvSpPr>
          <p:cNvPr id="9" name="Content Placeholder 2"/>
          <p:cNvSpPr>
            <a:spLocks noGrp="1"/>
          </p:cNvSpPr>
          <p:nvPr>
            <p:ph idx="1"/>
          </p:nvPr>
        </p:nvSpPr>
        <p:spPr>
          <a:xfrm>
            <a:off x="316800" y="1312223"/>
            <a:ext cx="8510400" cy="2955789"/>
          </a:xfrm>
        </p:spPr>
        <p:txBody>
          <a:bodyPr/>
          <a:lstStyle>
            <a:lvl1pPr>
              <a:buClr>
                <a:schemeClr val="accent1"/>
              </a:buClr>
              <a:defRPr>
                <a:solidFill>
                  <a:schemeClr val="accent2"/>
                </a:solidFill>
              </a:defRPr>
            </a:lvl1pPr>
            <a:lvl2pPr>
              <a:buClr>
                <a:schemeClr val="tx2"/>
              </a:buClr>
              <a:defRPr>
                <a:solidFill>
                  <a:schemeClr val="accent2"/>
                </a:solidFill>
              </a:defRPr>
            </a:lvl2pPr>
            <a:lvl3pPr>
              <a:buClr>
                <a:schemeClr val="accent5"/>
              </a:buClr>
              <a:defRPr>
                <a:solidFill>
                  <a:schemeClr val="accent2"/>
                </a:solidFill>
              </a:defRPr>
            </a:lvl3pPr>
            <a:lvl4pPr>
              <a:buClr>
                <a:schemeClr val="accent3"/>
              </a:buClr>
              <a:defRPr>
                <a:solidFill>
                  <a:schemeClr val="accent2"/>
                </a:solidFill>
              </a:defRPr>
            </a:lvl4pPr>
            <a:lvl5pPr>
              <a:buClr>
                <a:srgbClr val="001423"/>
              </a:buClr>
              <a:defRPr>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4"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15"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sp>
        <p:nvSpPr>
          <p:cNvPr id="16"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Tree>
    <p:extLst>
      <p:ext uri="{BB962C8B-B14F-4D97-AF65-F5344CB8AC3E}">
        <p14:creationId xmlns:p14="http://schemas.microsoft.com/office/powerpoint/2010/main" val="23231054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title">
    <p:spTree>
      <p:nvGrpSpPr>
        <p:cNvPr id="1" name=""/>
        <p:cNvGrpSpPr/>
        <p:nvPr/>
      </p:nvGrpSpPr>
      <p:grpSpPr>
        <a:xfrm>
          <a:off x="0" y="0"/>
          <a:ext cx="0" cy="0"/>
          <a:chOff x="0" y="0"/>
          <a:chExt cx="0" cy="0"/>
        </a:xfrm>
      </p:grpSpPr>
      <p:sp>
        <p:nvSpPr>
          <p:cNvPr id="8" name="Rectangle 3"/>
          <p:cNvSpPr>
            <a:spLocks noGrp="1" noChangeArrowheads="1"/>
          </p:cNvSpPr>
          <p:nvPr>
            <p:ph type="subTitle" idx="14" hasCustomPrompt="1"/>
          </p:nvPr>
        </p:nvSpPr>
        <p:spPr>
          <a:xfrm>
            <a:off x="316800" y="906832"/>
            <a:ext cx="8510400" cy="199726"/>
          </a:xfrm>
          <a:extLst>
            <a:ext uri="{909E8E84-426E-40DD-AFC4-6F175D3DCCD1}">
              <a14:hiddenFill xmlns:a14="http://schemas.microsoft.com/office/drawing/2010/main">
                <a:solidFill>
                  <a:schemeClr val="accent1"/>
                </a:solidFill>
              </a14:hiddenFill>
            </a:ext>
          </a:extLst>
        </p:spPr>
        <p:txBody>
          <a:bodyPr wrap="none" lIns="18000" anchor="ctr" anchorCtr="0"/>
          <a:lstStyle>
            <a:lvl1pPr marL="0" indent="0" algn="l">
              <a:buFontTx/>
              <a:buNone/>
              <a:defRPr sz="1100" baseline="0"/>
            </a:lvl1pPr>
          </a:lstStyle>
          <a:p>
            <a:pPr lvl="0"/>
            <a:r>
              <a:rPr lang="en-GB" noProof="0" dirty="0" smtClean="0"/>
              <a:t>Insert subtitle</a:t>
            </a:r>
          </a:p>
        </p:txBody>
      </p:sp>
      <p:sp>
        <p:nvSpPr>
          <p:cNvPr id="13" name="Title 1"/>
          <p:cNvSpPr>
            <a:spLocks noGrp="1"/>
          </p:cNvSpPr>
          <p:nvPr>
            <p:ph type="title"/>
          </p:nvPr>
        </p:nvSpPr>
        <p:spPr>
          <a:xfrm>
            <a:off x="316800" y="515420"/>
            <a:ext cx="8510400" cy="391412"/>
          </a:xfrm>
        </p:spPr>
        <p:txBody>
          <a:bodyPr anchor="ctr" anchorCtr="0"/>
          <a:lstStyle>
            <a:lvl1pPr>
              <a:defRPr sz="2400"/>
            </a:lvl1pPr>
          </a:lstStyle>
          <a:p>
            <a:r>
              <a:rPr lang="en-US" noProof="0" smtClean="0"/>
              <a:t>Click to edit Master title style</a:t>
            </a:r>
            <a:endParaRPr lang="en-GB" noProof="0" dirty="0"/>
          </a:p>
        </p:txBody>
      </p:sp>
      <p:sp>
        <p:nvSpPr>
          <p:cNvPr id="9" name="Content Placeholder 2"/>
          <p:cNvSpPr>
            <a:spLocks noGrp="1"/>
          </p:cNvSpPr>
          <p:nvPr>
            <p:ph idx="1"/>
          </p:nvPr>
        </p:nvSpPr>
        <p:spPr>
          <a:xfrm>
            <a:off x="316800" y="1312223"/>
            <a:ext cx="8510400" cy="2955789"/>
          </a:xfrm>
        </p:spPr>
        <p:txBody>
          <a:bodyPr/>
          <a:lstStyle>
            <a:lvl1pPr>
              <a:buClr>
                <a:schemeClr val="accent1"/>
              </a:buClr>
              <a:defRPr>
                <a:solidFill>
                  <a:schemeClr val="accent2"/>
                </a:solidFill>
              </a:defRPr>
            </a:lvl1pPr>
            <a:lvl2pPr>
              <a:buClr>
                <a:schemeClr val="tx2"/>
              </a:buClr>
              <a:defRPr>
                <a:solidFill>
                  <a:schemeClr val="accent2"/>
                </a:solidFill>
              </a:defRPr>
            </a:lvl2pPr>
            <a:lvl3pPr>
              <a:buClr>
                <a:schemeClr val="accent5"/>
              </a:buClr>
              <a:defRPr>
                <a:solidFill>
                  <a:schemeClr val="accent2"/>
                </a:solidFill>
              </a:defRPr>
            </a:lvl3pPr>
            <a:lvl4pPr>
              <a:buClr>
                <a:schemeClr val="accent3"/>
              </a:buClr>
              <a:defRPr>
                <a:solidFill>
                  <a:schemeClr val="accent2"/>
                </a:solidFill>
              </a:defRPr>
            </a:lvl4pPr>
            <a:lvl5pPr>
              <a:buClr>
                <a:srgbClr val="001423"/>
              </a:buClr>
              <a:defRPr>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4"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15"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sp>
        <p:nvSpPr>
          <p:cNvPr id="16"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Tree>
    <p:extLst>
      <p:ext uri="{BB962C8B-B14F-4D97-AF65-F5344CB8AC3E}">
        <p14:creationId xmlns:p14="http://schemas.microsoft.com/office/powerpoint/2010/main" val="11086559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Title 1"/>
          <p:cNvSpPr>
            <a:spLocks noGrp="1"/>
          </p:cNvSpPr>
          <p:nvPr>
            <p:ph type="title"/>
          </p:nvPr>
        </p:nvSpPr>
        <p:spPr>
          <a:xfrm>
            <a:off x="318821" y="515420"/>
            <a:ext cx="6692499" cy="3754955"/>
          </a:xfrm>
        </p:spPr>
        <p:txBody>
          <a:bodyPr tIns="57600" anchor="t"/>
          <a:lstStyle>
            <a:lvl1pPr>
              <a:lnSpc>
                <a:spcPct val="90000"/>
              </a:lnSpc>
              <a:defRPr sz="6000" spc="-150"/>
            </a:lvl1pPr>
          </a:lstStyle>
          <a:p>
            <a:r>
              <a:rPr lang="en-US" noProof="0" smtClean="0"/>
              <a:t>Click to edit Master title style</a:t>
            </a:r>
            <a:endParaRPr lang="en-GB" noProof="0" dirty="0"/>
          </a:p>
        </p:txBody>
      </p:sp>
      <p:sp>
        <p:nvSpPr>
          <p:cNvPr id="9"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10"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sp>
        <p:nvSpPr>
          <p:cNvPr id="11"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Tree>
    <p:extLst>
      <p:ext uri="{BB962C8B-B14F-4D97-AF65-F5344CB8AC3E}">
        <p14:creationId xmlns:p14="http://schemas.microsoft.com/office/powerpoint/2010/main" val="34694272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placeholders">
    <p:spTree>
      <p:nvGrpSpPr>
        <p:cNvPr id="1" name=""/>
        <p:cNvGrpSpPr/>
        <p:nvPr/>
      </p:nvGrpSpPr>
      <p:grpSpPr>
        <a:xfrm>
          <a:off x="0" y="0"/>
          <a:ext cx="0" cy="0"/>
          <a:chOff x="0" y="0"/>
          <a:chExt cx="0" cy="0"/>
        </a:xfrm>
      </p:grpSpPr>
      <p:sp>
        <p:nvSpPr>
          <p:cNvPr id="18" name="Title 1"/>
          <p:cNvSpPr>
            <a:spLocks noGrp="1"/>
          </p:cNvSpPr>
          <p:nvPr>
            <p:ph type="title"/>
          </p:nvPr>
        </p:nvSpPr>
        <p:spPr>
          <a:xfrm>
            <a:off x="316800" y="515420"/>
            <a:ext cx="8510400" cy="391412"/>
          </a:xfrm>
        </p:spPr>
        <p:txBody>
          <a:bodyPr anchor="ctr" anchorCtr="0"/>
          <a:lstStyle>
            <a:lvl1pPr>
              <a:defRPr sz="2400"/>
            </a:lvl1pPr>
          </a:lstStyle>
          <a:p>
            <a:r>
              <a:rPr lang="en-US" noProof="0" smtClean="0"/>
              <a:t>Click to edit Master title style</a:t>
            </a:r>
            <a:endParaRPr lang="en-GB" noProof="0" dirty="0"/>
          </a:p>
        </p:txBody>
      </p:sp>
      <p:sp>
        <p:nvSpPr>
          <p:cNvPr id="36" name="Content Placeholder 2"/>
          <p:cNvSpPr>
            <a:spLocks noGrp="1"/>
          </p:cNvSpPr>
          <p:nvPr>
            <p:ph idx="1"/>
          </p:nvPr>
        </p:nvSpPr>
        <p:spPr>
          <a:xfrm>
            <a:off x="316801" y="1312223"/>
            <a:ext cx="4096800" cy="2955789"/>
          </a:xfrm>
        </p:spPr>
        <p:txBody>
          <a:bodyPr/>
          <a:lstStyle>
            <a:lvl1pPr>
              <a:buClr>
                <a:schemeClr val="accent1"/>
              </a:buClr>
              <a:defRPr>
                <a:solidFill>
                  <a:schemeClr val="accent2"/>
                </a:solidFill>
              </a:defRPr>
            </a:lvl1pPr>
            <a:lvl2pPr>
              <a:buClr>
                <a:schemeClr val="tx2"/>
              </a:buClr>
              <a:defRPr>
                <a:solidFill>
                  <a:schemeClr val="accent2"/>
                </a:solidFill>
              </a:defRPr>
            </a:lvl2pPr>
            <a:lvl3pPr>
              <a:buClr>
                <a:schemeClr val="accent5"/>
              </a:buClr>
              <a:defRPr>
                <a:solidFill>
                  <a:schemeClr val="accent2"/>
                </a:solidFill>
              </a:defRPr>
            </a:lvl3pPr>
            <a:lvl4pPr>
              <a:buClr>
                <a:schemeClr val="accent3"/>
              </a:buClr>
              <a:defRPr>
                <a:solidFill>
                  <a:schemeClr val="accent2"/>
                </a:solidFill>
              </a:defRPr>
            </a:lvl4pPr>
            <a:lvl5pPr>
              <a:buClr>
                <a:srgbClr val="001423"/>
              </a:buClr>
              <a:defRPr>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37" name="Content Placeholder 2"/>
          <p:cNvSpPr>
            <a:spLocks noGrp="1"/>
          </p:cNvSpPr>
          <p:nvPr>
            <p:ph idx="10"/>
          </p:nvPr>
        </p:nvSpPr>
        <p:spPr>
          <a:xfrm>
            <a:off x="4730400" y="1312223"/>
            <a:ext cx="4096800" cy="2955600"/>
          </a:xfrm>
        </p:spPr>
        <p:txBody>
          <a:bodyPr/>
          <a:lstStyle>
            <a:lvl1pPr>
              <a:buClr>
                <a:schemeClr val="accent1"/>
              </a:buClr>
              <a:defRPr>
                <a:solidFill>
                  <a:schemeClr val="accent2"/>
                </a:solidFill>
              </a:defRPr>
            </a:lvl1pPr>
            <a:lvl2pPr>
              <a:buClr>
                <a:schemeClr val="tx2"/>
              </a:buClr>
              <a:defRPr>
                <a:solidFill>
                  <a:schemeClr val="accent2"/>
                </a:solidFill>
              </a:defRPr>
            </a:lvl2pPr>
            <a:lvl3pPr>
              <a:buClr>
                <a:schemeClr val="accent5"/>
              </a:buClr>
              <a:defRPr>
                <a:solidFill>
                  <a:schemeClr val="accent2"/>
                </a:solidFill>
              </a:defRPr>
            </a:lvl3pPr>
            <a:lvl4pPr>
              <a:buClr>
                <a:schemeClr val="accent3"/>
              </a:buClr>
              <a:defRPr>
                <a:solidFill>
                  <a:schemeClr val="accent2"/>
                </a:solidFill>
              </a:defRPr>
            </a:lvl4pPr>
            <a:lvl5pPr>
              <a:buClr>
                <a:srgbClr val="001423"/>
              </a:buClr>
              <a:defRPr>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8"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11"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sp>
        <p:nvSpPr>
          <p:cNvPr id="13"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Tree>
    <p:extLst>
      <p:ext uri="{BB962C8B-B14F-4D97-AF65-F5344CB8AC3E}">
        <p14:creationId xmlns:p14="http://schemas.microsoft.com/office/powerpoint/2010/main" val="5434284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placeholders horizontal">
    <p:spTree>
      <p:nvGrpSpPr>
        <p:cNvPr id="1" name=""/>
        <p:cNvGrpSpPr/>
        <p:nvPr/>
      </p:nvGrpSpPr>
      <p:grpSpPr>
        <a:xfrm>
          <a:off x="0" y="0"/>
          <a:ext cx="0" cy="0"/>
          <a:chOff x="0" y="0"/>
          <a:chExt cx="0" cy="0"/>
        </a:xfrm>
      </p:grpSpPr>
      <p:sp>
        <p:nvSpPr>
          <p:cNvPr id="11" name="Title 1"/>
          <p:cNvSpPr>
            <a:spLocks noGrp="1"/>
          </p:cNvSpPr>
          <p:nvPr>
            <p:ph type="title"/>
          </p:nvPr>
        </p:nvSpPr>
        <p:spPr>
          <a:xfrm>
            <a:off x="316800" y="515420"/>
            <a:ext cx="8510400" cy="391412"/>
          </a:xfrm>
        </p:spPr>
        <p:txBody>
          <a:bodyPr anchor="ctr" anchorCtr="0"/>
          <a:lstStyle>
            <a:lvl1pPr>
              <a:defRPr sz="2400"/>
            </a:lvl1pPr>
          </a:lstStyle>
          <a:p>
            <a:r>
              <a:rPr lang="en-US" noProof="0" smtClean="0"/>
              <a:t>Click to edit Master title style</a:t>
            </a:r>
            <a:endParaRPr lang="en-GB" noProof="0" dirty="0"/>
          </a:p>
        </p:txBody>
      </p:sp>
      <p:sp>
        <p:nvSpPr>
          <p:cNvPr id="24" name="Content Placeholder 2"/>
          <p:cNvSpPr>
            <a:spLocks noGrp="1"/>
          </p:cNvSpPr>
          <p:nvPr>
            <p:ph idx="1"/>
          </p:nvPr>
        </p:nvSpPr>
        <p:spPr>
          <a:xfrm>
            <a:off x="316800" y="1312223"/>
            <a:ext cx="8510400" cy="1396895"/>
          </a:xfrm>
        </p:spPr>
        <p:txBody>
          <a:bodyPr/>
          <a:lstStyle>
            <a:lvl1pPr>
              <a:buClr>
                <a:schemeClr val="accent1"/>
              </a:buClr>
              <a:defRPr>
                <a:solidFill>
                  <a:schemeClr val="accent2"/>
                </a:solidFill>
              </a:defRPr>
            </a:lvl1pPr>
            <a:lvl2pPr>
              <a:buClr>
                <a:schemeClr val="tx2"/>
              </a:buClr>
              <a:defRPr>
                <a:solidFill>
                  <a:schemeClr val="accent2"/>
                </a:solidFill>
              </a:defRPr>
            </a:lvl2pPr>
            <a:lvl3pPr>
              <a:buClr>
                <a:schemeClr val="accent5"/>
              </a:buClr>
              <a:defRPr>
                <a:solidFill>
                  <a:schemeClr val="accent2"/>
                </a:solidFill>
              </a:defRPr>
            </a:lvl3pPr>
            <a:lvl4pPr>
              <a:buClr>
                <a:schemeClr val="accent3"/>
              </a:buClr>
              <a:defRPr>
                <a:solidFill>
                  <a:schemeClr val="accent2"/>
                </a:solidFill>
              </a:defRPr>
            </a:lvl4pPr>
            <a:lvl5pPr>
              <a:buClr>
                <a:srgbClr val="001423"/>
              </a:buClr>
              <a:defRPr>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25" name="Content Placeholder 2"/>
          <p:cNvSpPr>
            <a:spLocks noGrp="1"/>
          </p:cNvSpPr>
          <p:nvPr>
            <p:ph idx="25"/>
          </p:nvPr>
        </p:nvSpPr>
        <p:spPr>
          <a:xfrm>
            <a:off x="316800" y="2873479"/>
            <a:ext cx="8510400" cy="1396895"/>
          </a:xfrm>
        </p:spPr>
        <p:txBody>
          <a:bodyPr/>
          <a:lstStyle>
            <a:lvl1pPr>
              <a:buClr>
                <a:schemeClr val="accent1"/>
              </a:buClr>
              <a:defRPr>
                <a:solidFill>
                  <a:schemeClr val="accent2"/>
                </a:solidFill>
              </a:defRPr>
            </a:lvl1pPr>
            <a:lvl2pPr>
              <a:buClr>
                <a:schemeClr val="tx2"/>
              </a:buClr>
              <a:defRPr>
                <a:solidFill>
                  <a:schemeClr val="accent2"/>
                </a:solidFill>
              </a:defRPr>
            </a:lvl2pPr>
            <a:lvl3pPr>
              <a:buClr>
                <a:schemeClr val="accent5"/>
              </a:buClr>
              <a:defRPr>
                <a:solidFill>
                  <a:schemeClr val="accent2"/>
                </a:solidFill>
              </a:defRPr>
            </a:lvl3pPr>
            <a:lvl4pPr>
              <a:buClr>
                <a:schemeClr val="accent3"/>
              </a:buClr>
              <a:defRPr>
                <a:solidFill>
                  <a:schemeClr val="accent2"/>
                </a:solidFill>
              </a:defRPr>
            </a:lvl4pPr>
            <a:lvl5pPr>
              <a:buClr>
                <a:srgbClr val="001423"/>
              </a:buClr>
              <a:defRPr>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2"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13"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sp>
        <p:nvSpPr>
          <p:cNvPr id="14"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Tree>
    <p:extLst>
      <p:ext uri="{BB962C8B-B14F-4D97-AF65-F5344CB8AC3E}">
        <p14:creationId xmlns:p14="http://schemas.microsoft.com/office/powerpoint/2010/main" val="31307860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placeholders">
    <p:spTree>
      <p:nvGrpSpPr>
        <p:cNvPr id="1" name=""/>
        <p:cNvGrpSpPr/>
        <p:nvPr/>
      </p:nvGrpSpPr>
      <p:grpSpPr>
        <a:xfrm>
          <a:off x="0" y="0"/>
          <a:ext cx="0" cy="0"/>
          <a:chOff x="0" y="0"/>
          <a:chExt cx="0" cy="0"/>
        </a:xfrm>
      </p:grpSpPr>
      <p:sp>
        <p:nvSpPr>
          <p:cNvPr id="12" name="Title 1"/>
          <p:cNvSpPr>
            <a:spLocks noGrp="1"/>
          </p:cNvSpPr>
          <p:nvPr>
            <p:ph type="title"/>
          </p:nvPr>
        </p:nvSpPr>
        <p:spPr>
          <a:xfrm>
            <a:off x="316800" y="515420"/>
            <a:ext cx="8510400" cy="391412"/>
          </a:xfrm>
        </p:spPr>
        <p:txBody>
          <a:bodyPr anchor="ctr" anchorCtr="0"/>
          <a:lstStyle>
            <a:lvl1pPr>
              <a:defRPr sz="2400"/>
            </a:lvl1pPr>
          </a:lstStyle>
          <a:p>
            <a:r>
              <a:rPr lang="en-US" noProof="0" smtClean="0"/>
              <a:t>Click to edit Master title style</a:t>
            </a:r>
            <a:endParaRPr lang="en-GB" noProof="0" dirty="0"/>
          </a:p>
        </p:txBody>
      </p:sp>
      <p:sp>
        <p:nvSpPr>
          <p:cNvPr id="27" name="Content Placeholder 2"/>
          <p:cNvSpPr>
            <a:spLocks noGrp="1"/>
          </p:cNvSpPr>
          <p:nvPr>
            <p:ph idx="1"/>
          </p:nvPr>
        </p:nvSpPr>
        <p:spPr>
          <a:xfrm>
            <a:off x="316800" y="1312223"/>
            <a:ext cx="2623250" cy="2955789"/>
          </a:xfrm>
        </p:spPr>
        <p:txBody>
          <a:bodyPr>
            <a:normAutofit/>
          </a:bodyPr>
          <a:lstStyle>
            <a:lvl1pPr>
              <a:buClr>
                <a:schemeClr val="accent1"/>
              </a:buClr>
              <a:defRPr sz="1400">
                <a:solidFill>
                  <a:schemeClr val="accent2"/>
                </a:solidFill>
              </a:defRPr>
            </a:lvl1pPr>
            <a:lvl2pPr>
              <a:buClr>
                <a:schemeClr val="tx2"/>
              </a:buClr>
              <a:defRPr sz="1200">
                <a:solidFill>
                  <a:schemeClr val="accent2"/>
                </a:solidFill>
              </a:defRPr>
            </a:lvl2pPr>
            <a:lvl3pPr>
              <a:buClr>
                <a:schemeClr val="accent5"/>
              </a:buClr>
              <a:defRPr sz="1100">
                <a:solidFill>
                  <a:schemeClr val="accent2"/>
                </a:solidFill>
              </a:defRPr>
            </a:lvl3pPr>
            <a:lvl4pPr>
              <a:buClr>
                <a:schemeClr val="accent3"/>
              </a:buClr>
              <a:defRPr sz="1050">
                <a:solidFill>
                  <a:schemeClr val="accent2"/>
                </a:solidFill>
              </a:defRPr>
            </a:lvl4pPr>
            <a:lvl5pPr>
              <a:buClr>
                <a:srgbClr val="001423"/>
              </a:buClr>
              <a:defRPr sz="1000">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28" name="Content Placeholder 2"/>
          <p:cNvSpPr>
            <a:spLocks noGrp="1"/>
          </p:cNvSpPr>
          <p:nvPr>
            <p:ph idx="10"/>
          </p:nvPr>
        </p:nvSpPr>
        <p:spPr>
          <a:xfrm>
            <a:off x="3260375" y="1312223"/>
            <a:ext cx="2623250" cy="2955789"/>
          </a:xfrm>
        </p:spPr>
        <p:txBody>
          <a:bodyPr>
            <a:normAutofit/>
          </a:bodyPr>
          <a:lstStyle>
            <a:lvl1pPr>
              <a:buClr>
                <a:schemeClr val="accent1"/>
              </a:buClr>
              <a:defRPr sz="1400">
                <a:solidFill>
                  <a:schemeClr val="accent2"/>
                </a:solidFill>
              </a:defRPr>
            </a:lvl1pPr>
            <a:lvl2pPr>
              <a:buClr>
                <a:schemeClr val="tx2"/>
              </a:buClr>
              <a:defRPr sz="1200">
                <a:solidFill>
                  <a:schemeClr val="accent2"/>
                </a:solidFill>
              </a:defRPr>
            </a:lvl2pPr>
            <a:lvl3pPr>
              <a:buClr>
                <a:schemeClr val="accent5"/>
              </a:buClr>
              <a:defRPr sz="1100">
                <a:solidFill>
                  <a:schemeClr val="accent2"/>
                </a:solidFill>
              </a:defRPr>
            </a:lvl3pPr>
            <a:lvl4pPr>
              <a:buClr>
                <a:schemeClr val="accent3"/>
              </a:buClr>
              <a:defRPr sz="1050">
                <a:solidFill>
                  <a:schemeClr val="accent2"/>
                </a:solidFill>
              </a:defRPr>
            </a:lvl4pPr>
            <a:lvl5pPr>
              <a:buClr>
                <a:srgbClr val="001423"/>
              </a:buClr>
              <a:defRPr sz="1000">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29" name="Content Placeholder 2"/>
          <p:cNvSpPr>
            <a:spLocks noGrp="1"/>
          </p:cNvSpPr>
          <p:nvPr>
            <p:ph idx="11"/>
          </p:nvPr>
        </p:nvSpPr>
        <p:spPr>
          <a:xfrm>
            <a:off x="6203950" y="1312223"/>
            <a:ext cx="2623250" cy="2955789"/>
          </a:xfrm>
        </p:spPr>
        <p:txBody>
          <a:bodyPr>
            <a:normAutofit/>
          </a:bodyPr>
          <a:lstStyle>
            <a:lvl1pPr>
              <a:buClr>
                <a:schemeClr val="accent1"/>
              </a:buClr>
              <a:defRPr sz="1400">
                <a:solidFill>
                  <a:schemeClr val="accent2"/>
                </a:solidFill>
              </a:defRPr>
            </a:lvl1pPr>
            <a:lvl2pPr>
              <a:buClr>
                <a:schemeClr val="tx2"/>
              </a:buClr>
              <a:defRPr sz="1200">
                <a:solidFill>
                  <a:schemeClr val="accent2"/>
                </a:solidFill>
              </a:defRPr>
            </a:lvl2pPr>
            <a:lvl3pPr>
              <a:buClr>
                <a:schemeClr val="accent5"/>
              </a:buClr>
              <a:defRPr sz="1100">
                <a:solidFill>
                  <a:schemeClr val="accent2"/>
                </a:solidFill>
              </a:defRPr>
            </a:lvl3pPr>
            <a:lvl4pPr>
              <a:buClr>
                <a:schemeClr val="accent3"/>
              </a:buClr>
              <a:defRPr sz="1050">
                <a:solidFill>
                  <a:schemeClr val="accent2"/>
                </a:solidFill>
              </a:defRPr>
            </a:lvl4pPr>
            <a:lvl5pPr>
              <a:buClr>
                <a:srgbClr val="001423"/>
              </a:buClr>
              <a:defRPr sz="1000">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9"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20"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sp>
        <p:nvSpPr>
          <p:cNvPr id="21"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Tree>
    <p:extLst>
      <p:ext uri="{BB962C8B-B14F-4D97-AF65-F5344CB8AC3E}">
        <p14:creationId xmlns:p14="http://schemas.microsoft.com/office/powerpoint/2010/main" val="5908753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 placeholders">
    <p:spTree>
      <p:nvGrpSpPr>
        <p:cNvPr id="1" name=""/>
        <p:cNvGrpSpPr/>
        <p:nvPr/>
      </p:nvGrpSpPr>
      <p:grpSpPr>
        <a:xfrm>
          <a:off x="0" y="0"/>
          <a:ext cx="0" cy="0"/>
          <a:chOff x="0" y="0"/>
          <a:chExt cx="0" cy="0"/>
        </a:xfrm>
      </p:grpSpPr>
      <p:sp>
        <p:nvSpPr>
          <p:cNvPr id="13" name="Title 1"/>
          <p:cNvSpPr>
            <a:spLocks noGrp="1"/>
          </p:cNvSpPr>
          <p:nvPr>
            <p:ph type="title"/>
          </p:nvPr>
        </p:nvSpPr>
        <p:spPr>
          <a:xfrm>
            <a:off x="316800" y="515420"/>
            <a:ext cx="8510400" cy="391412"/>
          </a:xfrm>
        </p:spPr>
        <p:txBody>
          <a:bodyPr anchor="ctr" anchorCtr="0"/>
          <a:lstStyle>
            <a:lvl1pPr>
              <a:defRPr sz="2400"/>
            </a:lvl1pPr>
          </a:lstStyle>
          <a:p>
            <a:r>
              <a:rPr lang="en-US" noProof="0" smtClean="0"/>
              <a:t>Click to edit Master title style</a:t>
            </a:r>
            <a:endParaRPr lang="en-GB" noProof="0" dirty="0"/>
          </a:p>
        </p:txBody>
      </p:sp>
      <p:sp>
        <p:nvSpPr>
          <p:cNvPr id="37" name="Content Placeholder 2"/>
          <p:cNvSpPr>
            <a:spLocks noGrp="1"/>
          </p:cNvSpPr>
          <p:nvPr>
            <p:ph idx="1"/>
          </p:nvPr>
        </p:nvSpPr>
        <p:spPr>
          <a:xfrm>
            <a:off x="316800" y="1312223"/>
            <a:ext cx="1888237" cy="2955789"/>
          </a:xfrm>
        </p:spPr>
        <p:txBody>
          <a:bodyPr>
            <a:normAutofit/>
          </a:bodyPr>
          <a:lstStyle>
            <a:lvl1pPr>
              <a:buClr>
                <a:schemeClr val="accent1"/>
              </a:buClr>
              <a:defRPr sz="1400">
                <a:solidFill>
                  <a:schemeClr val="accent2"/>
                </a:solidFill>
              </a:defRPr>
            </a:lvl1pPr>
            <a:lvl2pPr>
              <a:buClr>
                <a:schemeClr val="tx2"/>
              </a:buClr>
              <a:defRPr sz="1200">
                <a:solidFill>
                  <a:schemeClr val="accent2"/>
                </a:solidFill>
              </a:defRPr>
            </a:lvl2pPr>
            <a:lvl3pPr>
              <a:buClr>
                <a:schemeClr val="accent5"/>
              </a:buClr>
              <a:defRPr sz="1100">
                <a:solidFill>
                  <a:schemeClr val="accent2"/>
                </a:solidFill>
              </a:defRPr>
            </a:lvl3pPr>
            <a:lvl4pPr>
              <a:buClr>
                <a:schemeClr val="accent3"/>
              </a:buClr>
              <a:defRPr sz="1050">
                <a:solidFill>
                  <a:schemeClr val="accent2"/>
                </a:solidFill>
              </a:defRPr>
            </a:lvl4pPr>
            <a:lvl5pPr>
              <a:buClr>
                <a:srgbClr val="001423"/>
              </a:buClr>
              <a:defRPr sz="1000">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38" name="Content Placeholder 2"/>
          <p:cNvSpPr>
            <a:spLocks noGrp="1"/>
          </p:cNvSpPr>
          <p:nvPr>
            <p:ph idx="10"/>
          </p:nvPr>
        </p:nvSpPr>
        <p:spPr>
          <a:xfrm>
            <a:off x="2521837" y="1312223"/>
            <a:ext cx="1888237" cy="2955789"/>
          </a:xfrm>
        </p:spPr>
        <p:txBody>
          <a:bodyPr>
            <a:normAutofit/>
          </a:bodyPr>
          <a:lstStyle>
            <a:lvl1pPr>
              <a:buClr>
                <a:schemeClr val="accent1"/>
              </a:buClr>
              <a:defRPr sz="1400">
                <a:solidFill>
                  <a:schemeClr val="accent2"/>
                </a:solidFill>
              </a:defRPr>
            </a:lvl1pPr>
            <a:lvl2pPr>
              <a:buClr>
                <a:schemeClr val="tx2"/>
              </a:buClr>
              <a:defRPr sz="1200">
                <a:solidFill>
                  <a:schemeClr val="accent2"/>
                </a:solidFill>
              </a:defRPr>
            </a:lvl2pPr>
            <a:lvl3pPr>
              <a:buClr>
                <a:schemeClr val="accent5"/>
              </a:buClr>
              <a:defRPr sz="1100">
                <a:solidFill>
                  <a:schemeClr val="accent2"/>
                </a:solidFill>
              </a:defRPr>
            </a:lvl3pPr>
            <a:lvl4pPr>
              <a:buClr>
                <a:schemeClr val="accent3"/>
              </a:buClr>
              <a:defRPr sz="1050">
                <a:solidFill>
                  <a:schemeClr val="accent2"/>
                </a:solidFill>
              </a:defRPr>
            </a:lvl4pPr>
            <a:lvl5pPr>
              <a:buClr>
                <a:srgbClr val="001423"/>
              </a:buClr>
              <a:defRPr sz="1000">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39" name="Content Placeholder 2"/>
          <p:cNvSpPr>
            <a:spLocks noGrp="1"/>
          </p:cNvSpPr>
          <p:nvPr>
            <p:ph idx="11"/>
          </p:nvPr>
        </p:nvSpPr>
        <p:spPr>
          <a:xfrm>
            <a:off x="4726874" y="1312223"/>
            <a:ext cx="1888237" cy="2955789"/>
          </a:xfrm>
        </p:spPr>
        <p:txBody>
          <a:bodyPr>
            <a:normAutofit/>
          </a:bodyPr>
          <a:lstStyle>
            <a:lvl1pPr>
              <a:buClr>
                <a:schemeClr val="accent1"/>
              </a:buClr>
              <a:defRPr sz="1400">
                <a:solidFill>
                  <a:schemeClr val="accent2"/>
                </a:solidFill>
              </a:defRPr>
            </a:lvl1pPr>
            <a:lvl2pPr>
              <a:buClr>
                <a:schemeClr val="tx2"/>
              </a:buClr>
              <a:defRPr sz="1200">
                <a:solidFill>
                  <a:schemeClr val="accent2"/>
                </a:solidFill>
              </a:defRPr>
            </a:lvl2pPr>
            <a:lvl3pPr>
              <a:buClr>
                <a:schemeClr val="accent5"/>
              </a:buClr>
              <a:defRPr sz="1100">
                <a:solidFill>
                  <a:schemeClr val="accent2"/>
                </a:solidFill>
              </a:defRPr>
            </a:lvl3pPr>
            <a:lvl4pPr>
              <a:buClr>
                <a:schemeClr val="accent3"/>
              </a:buClr>
              <a:defRPr sz="1050">
                <a:solidFill>
                  <a:schemeClr val="accent2"/>
                </a:solidFill>
              </a:defRPr>
            </a:lvl4pPr>
            <a:lvl5pPr>
              <a:buClr>
                <a:srgbClr val="001423"/>
              </a:buClr>
              <a:defRPr sz="1000">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40" name="Content Placeholder 2"/>
          <p:cNvSpPr>
            <a:spLocks noGrp="1"/>
          </p:cNvSpPr>
          <p:nvPr>
            <p:ph idx="12"/>
          </p:nvPr>
        </p:nvSpPr>
        <p:spPr>
          <a:xfrm>
            <a:off x="6938963" y="1312223"/>
            <a:ext cx="1888237" cy="2955789"/>
          </a:xfrm>
        </p:spPr>
        <p:txBody>
          <a:bodyPr>
            <a:normAutofit/>
          </a:bodyPr>
          <a:lstStyle>
            <a:lvl1pPr>
              <a:buClr>
                <a:schemeClr val="accent1"/>
              </a:buClr>
              <a:defRPr sz="1400">
                <a:solidFill>
                  <a:schemeClr val="accent2"/>
                </a:solidFill>
              </a:defRPr>
            </a:lvl1pPr>
            <a:lvl2pPr>
              <a:buClr>
                <a:schemeClr val="tx2"/>
              </a:buClr>
              <a:defRPr sz="1200">
                <a:solidFill>
                  <a:schemeClr val="accent2"/>
                </a:solidFill>
              </a:defRPr>
            </a:lvl2pPr>
            <a:lvl3pPr>
              <a:buClr>
                <a:schemeClr val="accent5"/>
              </a:buClr>
              <a:defRPr sz="1100">
                <a:solidFill>
                  <a:schemeClr val="accent2"/>
                </a:solidFill>
              </a:defRPr>
            </a:lvl3pPr>
            <a:lvl4pPr>
              <a:buClr>
                <a:schemeClr val="accent3"/>
              </a:buClr>
              <a:defRPr sz="1050">
                <a:solidFill>
                  <a:schemeClr val="accent2"/>
                </a:solidFill>
              </a:defRPr>
            </a:lvl4pPr>
            <a:lvl5pPr>
              <a:buClr>
                <a:srgbClr val="001423"/>
              </a:buClr>
              <a:defRPr sz="1000">
                <a:solidFill>
                  <a:schemeClr val="accent2"/>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4"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15"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sp>
        <p:nvSpPr>
          <p:cNvPr id="16" name="Slide Number Placeholder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Tree>
    <p:extLst>
      <p:ext uri="{BB962C8B-B14F-4D97-AF65-F5344CB8AC3E}">
        <p14:creationId xmlns:p14="http://schemas.microsoft.com/office/powerpoint/2010/main" val="31006688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2.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oleObject" Target="../embeddings/oleObject1.bin"/><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vmlDrawing" Target="../drawings/vmlDrawing1.vml"/><Relationship Id="rId35"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31"/>
            </p:custDataLst>
            <p:extLst>
              <p:ext uri="{D42A27DB-BD31-4B8C-83A1-F6EECF244321}">
                <p14:modId xmlns:p14="http://schemas.microsoft.com/office/powerpoint/2010/main" val="93045373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47" name="think-cell Slide" r:id="rId32" imgW="270" imgH="270" progId="TCLayout.ActiveDocument.1">
                  <p:embed/>
                </p:oleObj>
              </mc:Choice>
              <mc:Fallback>
                <p:oleObj name="think-cell Slide" r:id="rId32" imgW="270" imgH="270" progId="TCLayout.ActiveDocument.1">
                  <p:embed/>
                  <p:pic>
                    <p:nvPicPr>
                      <p:cNvPr id="0" name=""/>
                      <p:cNvPicPr/>
                      <p:nvPr/>
                    </p:nvPicPr>
                    <p:blipFill>
                      <a:blip r:embed="rId33"/>
                      <a:stretch>
                        <a:fillRect/>
                      </a:stretch>
                    </p:blipFill>
                    <p:spPr>
                      <a:xfrm>
                        <a:off x="1588" y="1588"/>
                        <a:ext cx="1587" cy="1587"/>
                      </a:xfrm>
                      <a:prstGeom prst="rect">
                        <a:avLst/>
                      </a:prstGeom>
                    </p:spPr>
                  </p:pic>
                </p:oleObj>
              </mc:Fallback>
            </mc:AlternateContent>
          </a:graphicData>
        </a:graphic>
      </p:graphicFrame>
      <p:sp>
        <p:nvSpPr>
          <p:cNvPr id="14" name="Rectangle 23"/>
          <p:cNvSpPr>
            <a:spLocks noGrp="1" noChangeArrowheads="1"/>
          </p:cNvSpPr>
          <p:nvPr>
            <p:ph type="sldNum" sz="quarter" idx="4"/>
          </p:nvPr>
        </p:nvSpPr>
        <p:spPr bwMode="auto">
          <a:xfrm>
            <a:off x="8514822" y="105050"/>
            <a:ext cx="31237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7888" eaLnBrk="1" hangingPunct="1">
              <a:defRPr sz="600" b="0" smtClean="0">
                <a:solidFill>
                  <a:schemeClr val="accent3"/>
                </a:solidFill>
              </a:defRPr>
            </a:lvl1pPr>
          </a:lstStyle>
          <a:p>
            <a:pPr>
              <a:defRPr/>
            </a:pPr>
            <a:fld id="{4B01E8EF-57E8-4F85-90EB-163CEE512F88}" type="slidenum">
              <a:rPr lang="en-GB" noProof="0" smtClean="0"/>
              <a:pPr>
                <a:defRPr/>
              </a:pPr>
              <a:t>‹#›</a:t>
            </a:fld>
            <a:endParaRPr lang="en-GB" noProof="0" dirty="0"/>
          </a:p>
        </p:txBody>
      </p:sp>
      <p:sp>
        <p:nvSpPr>
          <p:cNvPr id="3" name="Text Placeholder 2"/>
          <p:cNvSpPr>
            <a:spLocks noGrp="1"/>
          </p:cNvSpPr>
          <p:nvPr>
            <p:ph type="body" idx="1"/>
          </p:nvPr>
        </p:nvSpPr>
        <p:spPr>
          <a:xfrm>
            <a:off x="316800" y="1312222"/>
            <a:ext cx="8510400" cy="2955790"/>
          </a:xfrm>
          <a:prstGeom prst="rect">
            <a:avLst/>
          </a:prstGeom>
        </p:spPr>
        <p:txBody>
          <a:bodyPr vert="horz" lIns="0" tIns="0" rIns="216000" bIns="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2" name="Title Placeholder 1"/>
          <p:cNvSpPr>
            <a:spLocks noGrp="1"/>
          </p:cNvSpPr>
          <p:nvPr>
            <p:ph type="title"/>
          </p:nvPr>
        </p:nvSpPr>
        <p:spPr>
          <a:xfrm>
            <a:off x="316800" y="515420"/>
            <a:ext cx="8510400" cy="391412"/>
          </a:xfrm>
          <a:prstGeom prst="rect">
            <a:avLst/>
          </a:prstGeom>
        </p:spPr>
        <p:txBody>
          <a:bodyPr vert="horz" lIns="0" tIns="0" rIns="0" bIns="0" rtlCol="0" anchor="ctr" anchorCtr="0">
            <a:noAutofit/>
          </a:bodyPr>
          <a:lstStyle/>
          <a:p>
            <a:r>
              <a:rPr lang="en-US" noProof="0" smtClean="0"/>
              <a:t>Click to edit Master title style</a:t>
            </a:r>
            <a:endParaRPr lang="en-GB" noProof="0" dirty="0"/>
          </a:p>
        </p:txBody>
      </p:sp>
      <p:sp>
        <p:nvSpPr>
          <p:cNvPr id="13" name="Rectangle 5"/>
          <p:cNvSpPr>
            <a:spLocks noGrp="1" noChangeArrowheads="1"/>
          </p:cNvSpPr>
          <p:nvPr>
            <p:ph type="ftr" sz="quarter" idx="3"/>
          </p:nvPr>
        </p:nvSpPr>
        <p:spPr bwMode="auto">
          <a:xfrm>
            <a:off x="4172956" y="103907"/>
            <a:ext cx="2900363"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dirty="0" smtClean="0"/>
              <a:t>Presentation title</a:t>
            </a:r>
            <a:endParaRPr lang="en-GB" noProof="0" dirty="0"/>
          </a:p>
        </p:txBody>
      </p:sp>
      <p:sp>
        <p:nvSpPr>
          <p:cNvPr id="15" name="Rectangle 81"/>
          <p:cNvSpPr>
            <a:spLocks noGrp="1" noChangeArrowheads="1"/>
          </p:cNvSpPr>
          <p:nvPr>
            <p:ph type="dt" sz="half" idx="2"/>
          </p:nvPr>
        </p:nvSpPr>
        <p:spPr bwMode="auto">
          <a:xfrm>
            <a:off x="7187153" y="103907"/>
            <a:ext cx="1201738"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878921" eaLnBrk="1" hangingPunct="1">
              <a:spcBef>
                <a:spcPct val="0"/>
              </a:spcBef>
              <a:defRPr sz="600" b="0">
                <a:solidFill>
                  <a:schemeClr val="accent3"/>
                </a:solidFill>
              </a:defRPr>
            </a:lvl1pPr>
          </a:lstStyle>
          <a:p>
            <a:pPr>
              <a:defRPr/>
            </a:pPr>
            <a:r>
              <a:rPr lang="en-GB" noProof="0" smtClean="0"/>
              <a:t>Date</a:t>
            </a:r>
            <a:endParaRPr lang="en-GB" noProof="0" dirty="0"/>
          </a:p>
        </p:txBody>
      </p:sp>
      <p:pic>
        <p:nvPicPr>
          <p:cNvPr id="16" name="Picture 11" descr="NN_m_2c_RGB"/>
          <p:cNvPicPr>
            <a:picLocks noChangeArrowheads="1"/>
          </p:cNvPicPr>
          <p:nvPr/>
        </p:nvPicPr>
        <p:blipFill>
          <a:blip r:embed="rId34" cstate="print">
            <a:extLst>
              <a:ext uri="{28A0092B-C50C-407E-A947-70E740481C1C}">
                <a14:useLocalDpi xmlns:a14="http://schemas.microsoft.com/office/drawing/2010/main" val="0"/>
              </a:ext>
            </a:extLst>
          </a:blip>
          <a:srcRect/>
          <a:stretch>
            <a:fillRect/>
          </a:stretch>
        </p:blipFill>
        <p:spPr bwMode="auto">
          <a:xfrm>
            <a:off x="8116968" y="4286053"/>
            <a:ext cx="800022" cy="6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 descr="NN_m_2c_RGB"/>
          <p:cNvPicPr>
            <a:picLocks noChangeAspect="1" noChangeArrowheads="1"/>
          </p:cNvPicPr>
          <p:nvPr/>
        </p:nvPicPr>
        <p:blipFill>
          <a:blip r:embed="rId35" cstate="print">
            <a:extLst>
              <a:ext uri="{28A0092B-C50C-407E-A947-70E740481C1C}">
                <a14:useLocalDpi xmlns:a14="http://schemas.microsoft.com/office/drawing/2010/main" val="0"/>
              </a:ext>
            </a:extLst>
          </a:blip>
          <a:srcRect/>
          <a:stretch>
            <a:fillRect/>
          </a:stretch>
        </p:blipFill>
        <p:spPr bwMode="auto">
          <a:xfrm>
            <a:off x="8107823" y="4286053"/>
            <a:ext cx="810096" cy="66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7633198"/>
      </p:ext>
    </p:extLst>
  </p:cSld>
  <p:clrMap bg1="lt1" tx1="dk1" bg2="lt2" tx2="dk2" accent1="accent1" accent2="accent2" accent3="accent3" accent4="accent4" accent5="accent5" accent6="accent6" hlink="hlink" folHlink="folHlink"/>
  <p:sldLayoutIdLst>
    <p:sldLayoutId id="2147483664" r:id="rId1"/>
    <p:sldLayoutId id="2147483660" r:id="rId2"/>
    <p:sldLayoutId id="2147483686" r:id="rId3"/>
    <p:sldLayoutId id="2147483687" r:id="rId4"/>
    <p:sldLayoutId id="2147483665" r:id="rId5"/>
    <p:sldLayoutId id="2147483666" r:id="rId6"/>
    <p:sldLayoutId id="2147483667" r:id="rId7"/>
    <p:sldLayoutId id="2147483685" r:id="rId8"/>
    <p:sldLayoutId id="2147483670" r:id="rId9"/>
    <p:sldLayoutId id="2147483668" r:id="rId10"/>
    <p:sldLayoutId id="2147483669" r:id="rId11"/>
    <p:sldLayoutId id="2147483671" r:id="rId12"/>
    <p:sldLayoutId id="2147483672" r:id="rId13"/>
    <p:sldLayoutId id="2147483673" r:id="rId14"/>
    <p:sldLayoutId id="2147483674" r:id="rId15"/>
    <p:sldLayoutId id="2147483675" r:id="rId16"/>
    <p:sldLayoutId id="2147483676" r:id="rId17"/>
    <p:sldLayoutId id="2147483677" r:id="rId18"/>
    <p:sldLayoutId id="2147483678" r:id="rId19"/>
    <p:sldLayoutId id="2147483679" r:id="rId20"/>
    <p:sldLayoutId id="2147483680" r:id="rId21"/>
    <p:sldLayoutId id="2147483681" r:id="rId22"/>
    <p:sldLayoutId id="2147483682" r:id="rId23"/>
    <p:sldLayoutId id="2147483683" r:id="rId24"/>
    <p:sldLayoutId id="2147483688" r:id="rId25"/>
    <p:sldLayoutId id="2147483689" r:id="rId26"/>
    <p:sldLayoutId id="2147483684" r:id="rId27"/>
    <p:sldLayoutId id="2147483690" r:id="rId28"/>
  </p:sldLayoutIdLst>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hf hdr="0"/>
  <p:txStyles>
    <p:titleStyle>
      <a:lvl1pPr algn="l" defTabSz="914400" rtl="0" eaLnBrk="1" latinLnBrk="0" hangingPunct="1">
        <a:spcBef>
          <a:spcPct val="0"/>
        </a:spcBef>
        <a:buNone/>
        <a:defRPr sz="2400" b="1" kern="1200">
          <a:solidFill>
            <a:schemeClr val="accent2"/>
          </a:solidFill>
          <a:latin typeface="+mj-lt"/>
          <a:ea typeface="+mj-ea"/>
          <a:cs typeface="+mj-cs"/>
        </a:defRPr>
      </a:lvl1pPr>
    </p:titleStyle>
    <p:bodyStyle>
      <a:lvl1pPr marL="265113" indent="-265113" algn="l" defTabSz="914400" rtl="0" eaLnBrk="1" latinLnBrk="0" hangingPunct="1">
        <a:spcBef>
          <a:spcPct val="20000"/>
        </a:spcBef>
        <a:buClr>
          <a:schemeClr val="accent1"/>
        </a:buClr>
        <a:buFont typeface="Verdana" pitchFamily="34" charset="0"/>
        <a:buChar char="•"/>
        <a:defRPr sz="1800" kern="1200">
          <a:solidFill>
            <a:schemeClr val="accent2"/>
          </a:solidFill>
          <a:latin typeface="+mn-lt"/>
          <a:ea typeface="+mn-ea"/>
          <a:cs typeface="+mn-cs"/>
        </a:defRPr>
      </a:lvl1pPr>
      <a:lvl2pPr marL="536575" indent="-271463" algn="l" defTabSz="914400" rtl="0" eaLnBrk="1" latinLnBrk="0" hangingPunct="1">
        <a:spcBef>
          <a:spcPct val="20000"/>
        </a:spcBef>
        <a:buClr>
          <a:schemeClr val="tx2"/>
        </a:buClr>
        <a:buFont typeface="Verdana" pitchFamily="34" charset="0"/>
        <a:buChar char="•"/>
        <a:defRPr sz="1600" kern="1200">
          <a:solidFill>
            <a:schemeClr val="accent2"/>
          </a:solidFill>
          <a:latin typeface="+mn-lt"/>
          <a:ea typeface="+mn-ea"/>
          <a:cs typeface="+mn-cs"/>
        </a:defRPr>
      </a:lvl2pPr>
      <a:lvl3pPr marL="808038" indent="-271463" algn="l" defTabSz="914400" rtl="0" eaLnBrk="1" latinLnBrk="0" hangingPunct="1">
        <a:spcBef>
          <a:spcPct val="20000"/>
        </a:spcBef>
        <a:buClr>
          <a:schemeClr val="accent5"/>
        </a:buClr>
        <a:buFont typeface="Verdana" pitchFamily="34" charset="0"/>
        <a:buChar char="•"/>
        <a:defRPr sz="1400" kern="1200">
          <a:solidFill>
            <a:schemeClr val="accent2"/>
          </a:solidFill>
          <a:latin typeface="+mn-lt"/>
          <a:ea typeface="+mn-ea"/>
          <a:cs typeface="+mn-cs"/>
        </a:defRPr>
      </a:lvl3pPr>
      <a:lvl4pPr marL="985838" indent="-177800" algn="l" defTabSz="914400" rtl="0" eaLnBrk="1" latinLnBrk="0" hangingPunct="1">
        <a:spcBef>
          <a:spcPct val="20000"/>
        </a:spcBef>
        <a:buClr>
          <a:schemeClr val="accent3"/>
        </a:buClr>
        <a:buFont typeface="Verdana" pitchFamily="34" charset="0"/>
        <a:buChar char="•"/>
        <a:defRPr sz="1200" kern="1200">
          <a:solidFill>
            <a:schemeClr val="accent2"/>
          </a:solidFill>
          <a:latin typeface="+mn-lt"/>
          <a:ea typeface="+mn-ea"/>
          <a:cs typeface="+mn-cs"/>
        </a:defRPr>
      </a:lvl4pPr>
      <a:lvl5pPr marL="1257300" indent="-184150" algn="l" defTabSz="914400" rtl="0" eaLnBrk="1" latinLnBrk="0" hangingPunct="1">
        <a:spcBef>
          <a:spcPct val="20000"/>
        </a:spcBef>
        <a:buClr>
          <a:srgbClr val="001423"/>
        </a:buClr>
        <a:buFont typeface="Verdana" pitchFamily="34" charset="0"/>
        <a:buChar char="•"/>
        <a:defRPr sz="1100" kern="1200">
          <a:solidFill>
            <a:schemeClr val="accent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73193" y="1312863"/>
            <a:ext cx="7654008" cy="1531543"/>
          </a:xfrm>
        </p:spPr>
        <p:txBody>
          <a:bodyPr/>
          <a:lstStyle/>
          <a:p>
            <a:r>
              <a:rPr lang="en-GB" dirty="0"/>
              <a:t>Novo Nordisk </a:t>
            </a:r>
            <a:r>
              <a:rPr lang="en-GB" dirty="0" smtClean="0"/>
              <a:t>proposal</a:t>
            </a:r>
            <a:br>
              <a:rPr lang="en-GB" dirty="0" smtClean="0"/>
            </a:br>
            <a:r>
              <a:rPr lang="en-GB" dirty="0" smtClean="0"/>
              <a:t>for SEND modelling </a:t>
            </a:r>
            <a:r>
              <a:rPr lang="en-GB" dirty="0"/>
              <a:t>of </a:t>
            </a:r>
            <a:r>
              <a:rPr lang="en-GB" dirty="0" smtClean="0"/>
              <a:t/>
            </a:r>
            <a:br>
              <a:rPr lang="en-GB" dirty="0" smtClean="0"/>
            </a:br>
            <a:r>
              <a:rPr lang="en-GB" dirty="0" smtClean="0"/>
              <a:t>Anti-drug Antibodies</a:t>
            </a:r>
            <a:endParaRPr lang="en-GB" dirty="0"/>
          </a:p>
        </p:txBody>
      </p:sp>
      <p:sp>
        <p:nvSpPr>
          <p:cNvPr id="3" name="Subtitle 2"/>
          <p:cNvSpPr>
            <a:spLocks noGrp="1"/>
          </p:cNvSpPr>
          <p:nvPr>
            <p:ph type="subTitle" idx="1"/>
          </p:nvPr>
        </p:nvSpPr>
        <p:spPr/>
        <p:txBody>
          <a:bodyPr/>
          <a:lstStyle/>
          <a:p>
            <a:r>
              <a:rPr lang="en-GB" dirty="0" smtClean="0"/>
              <a:t>TGB PHM TOOC</a:t>
            </a:r>
            <a:endParaRPr lang="en-GB" dirty="0"/>
          </a:p>
        </p:txBody>
      </p:sp>
    </p:spTree>
    <p:extLst>
      <p:ext uri="{BB962C8B-B14F-4D97-AF65-F5344CB8AC3E}">
        <p14:creationId xmlns:p14="http://schemas.microsoft.com/office/powerpoint/2010/main" val="5974364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Rounded Rectangle 162"/>
          <p:cNvSpPr/>
          <p:nvPr/>
        </p:nvSpPr>
        <p:spPr>
          <a:xfrm>
            <a:off x="120651" y="3214217"/>
            <a:ext cx="8906118" cy="1838392"/>
          </a:xfrm>
          <a:prstGeom prst="roundRect">
            <a:avLst>
              <a:gd name="adj" fmla="val 7681"/>
            </a:avLst>
          </a:prstGeom>
          <a:solidFill>
            <a:schemeClr val="accent1">
              <a:lumMod val="20000"/>
              <a:lumOff val="80000"/>
            </a:schemeClr>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Rounded Rectangle 88"/>
          <p:cNvSpPr/>
          <p:nvPr/>
        </p:nvSpPr>
        <p:spPr>
          <a:xfrm>
            <a:off x="120651" y="1311119"/>
            <a:ext cx="8906118" cy="1838392"/>
          </a:xfrm>
          <a:prstGeom prst="roundRect">
            <a:avLst>
              <a:gd name="adj" fmla="val 7681"/>
            </a:avLst>
          </a:prstGeom>
          <a:solidFill>
            <a:schemeClr val="accent1">
              <a:lumMod val="20000"/>
              <a:lumOff val="80000"/>
            </a:schemeClr>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563" name="Rectangle 2"/>
          <p:cNvSpPr txBox="1">
            <a:spLocks noChangeArrowheads="1"/>
          </p:cNvSpPr>
          <p:nvPr/>
        </p:nvSpPr>
        <p:spPr bwMode="auto">
          <a:xfrm>
            <a:off x="266702" y="260352"/>
            <a:ext cx="6686976" cy="407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nchor="ct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defTabSz="914400" fontAlgn="base">
              <a:spcBef>
                <a:spcPct val="0"/>
              </a:spcBef>
              <a:spcAft>
                <a:spcPct val="0"/>
              </a:spcAft>
            </a:pPr>
            <a:r>
              <a:rPr lang="en-GB" b="1" dirty="0">
                <a:solidFill>
                  <a:srgbClr val="001965"/>
                </a:solidFill>
              </a:rPr>
              <a:t>Tiered antibody assay approach</a:t>
            </a:r>
          </a:p>
        </p:txBody>
      </p:sp>
      <p:sp>
        <p:nvSpPr>
          <p:cNvPr id="7" name="Text Box 3"/>
          <p:cNvSpPr txBox="1">
            <a:spLocks noChangeArrowheads="1"/>
          </p:cNvSpPr>
          <p:nvPr/>
        </p:nvSpPr>
        <p:spPr bwMode="auto">
          <a:xfrm>
            <a:off x="1025015" y="845857"/>
            <a:ext cx="1213845" cy="308155"/>
          </a:xfrm>
          <a:prstGeom prst="rect">
            <a:avLst/>
          </a:prstGeom>
          <a:solidFill>
            <a:schemeClr val="accent1"/>
          </a:solidFill>
          <a:ln w="3175" algn="ctr">
            <a:solidFill>
              <a:schemeClr val="tx1"/>
            </a:solidFill>
            <a:miter lim="800000"/>
            <a:headEnd/>
            <a:tailEnd/>
          </a:ln>
          <a:effectLst/>
          <a:scene3d>
            <a:camera prst="orthographicFront"/>
            <a:lightRig rig="threePt" dir="t"/>
          </a:scene3d>
          <a:sp3d>
            <a:bevelT/>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spAutoFit/>
          </a:bodyPr>
          <a:lstStyle>
            <a:lvl1pPr eaLnBrk="0" hangingPunct="0">
              <a:defRPr b="1">
                <a:solidFill>
                  <a:srgbClr val="001965"/>
                </a:solidFill>
                <a:latin typeface="Verdana" pitchFamily="34" charset="0"/>
              </a:defRPr>
            </a:lvl1pPr>
            <a:lvl2pPr marL="742950" indent="-285750" eaLnBrk="0" hangingPunct="0">
              <a:defRPr b="1">
                <a:solidFill>
                  <a:srgbClr val="001965"/>
                </a:solidFill>
                <a:latin typeface="Verdana" pitchFamily="34" charset="0"/>
              </a:defRPr>
            </a:lvl2pPr>
            <a:lvl3pPr marL="1143000" indent="-228600" eaLnBrk="0" hangingPunct="0">
              <a:defRPr b="1">
                <a:solidFill>
                  <a:srgbClr val="001965"/>
                </a:solidFill>
                <a:latin typeface="Verdana" pitchFamily="34" charset="0"/>
              </a:defRPr>
            </a:lvl3pPr>
            <a:lvl4pPr marL="1600200" indent="-228600" eaLnBrk="0" hangingPunct="0">
              <a:defRPr b="1">
                <a:solidFill>
                  <a:srgbClr val="001965"/>
                </a:solidFill>
                <a:latin typeface="Verdana" pitchFamily="34" charset="0"/>
              </a:defRPr>
            </a:lvl4pPr>
            <a:lvl5pPr marL="2057400" indent="-228600" eaLnBrk="0" hangingPunct="0">
              <a:defRPr b="1">
                <a:solidFill>
                  <a:srgbClr val="001965"/>
                </a:solidFill>
                <a:latin typeface="Verdana" pitchFamily="34" charset="0"/>
              </a:defRPr>
            </a:lvl5pPr>
            <a:lvl6pPr marL="2514600" indent="-228600" algn="ctr" eaLnBrk="0" fontAlgn="base" hangingPunct="0">
              <a:spcBef>
                <a:spcPct val="50000"/>
              </a:spcBef>
              <a:spcAft>
                <a:spcPct val="0"/>
              </a:spcAft>
              <a:defRPr b="1">
                <a:solidFill>
                  <a:srgbClr val="001965"/>
                </a:solidFill>
                <a:latin typeface="Verdana" pitchFamily="34" charset="0"/>
              </a:defRPr>
            </a:lvl6pPr>
            <a:lvl7pPr marL="2971800" indent="-228600" algn="ctr" eaLnBrk="0" fontAlgn="base" hangingPunct="0">
              <a:spcBef>
                <a:spcPct val="50000"/>
              </a:spcBef>
              <a:spcAft>
                <a:spcPct val="0"/>
              </a:spcAft>
              <a:defRPr b="1">
                <a:solidFill>
                  <a:srgbClr val="001965"/>
                </a:solidFill>
                <a:latin typeface="Verdana" pitchFamily="34" charset="0"/>
              </a:defRPr>
            </a:lvl7pPr>
            <a:lvl8pPr marL="3429000" indent="-228600" algn="ctr" eaLnBrk="0" fontAlgn="base" hangingPunct="0">
              <a:spcBef>
                <a:spcPct val="50000"/>
              </a:spcBef>
              <a:spcAft>
                <a:spcPct val="0"/>
              </a:spcAft>
              <a:defRPr b="1">
                <a:solidFill>
                  <a:srgbClr val="001965"/>
                </a:solidFill>
                <a:latin typeface="Verdana" pitchFamily="34" charset="0"/>
              </a:defRPr>
            </a:lvl8pPr>
            <a:lvl9pPr marL="3886200" indent="-228600" algn="ctr" eaLnBrk="0" fontAlgn="base" hangingPunct="0">
              <a:spcBef>
                <a:spcPct val="50000"/>
              </a:spcBef>
              <a:spcAft>
                <a:spcPct val="0"/>
              </a:spcAft>
              <a:defRPr b="1">
                <a:solidFill>
                  <a:srgbClr val="001965"/>
                </a:solidFill>
                <a:latin typeface="Verdana" pitchFamily="34" charset="0"/>
              </a:defRPr>
            </a:lvl9pPr>
          </a:lstStyle>
          <a:p>
            <a:pPr algn="ctr" defTabSz="914400" eaLnBrk="1" hangingPunct="1">
              <a:defRPr/>
            </a:pPr>
            <a:r>
              <a:rPr lang="en-GB" sz="1100" dirty="0" smtClean="0">
                <a:cs typeface="Arial" pitchFamily="34" charset="0"/>
              </a:rPr>
              <a:t>Sample</a:t>
            </a:r>
          </a:p>
        </p:txBody>
      </p:sp>
      <p:sp>
        <p:nvSpPr>
          <p:cNvPr id="8" name="Text Box 4"/>
          <p:cNvSpPr txBox="1">
            <a:spLocks noChangeArrowheads="1"/>
          </p:cNvSpPr>
          <p:nvPr/>
        </p:nvSpPr>
        <p:spPr bwMode="auto">
          <a:xfrm>
            <a:off x="1025015" y="1570600"/>
            <a:ext cx="1213845" cy="483960"/>
          </a:xfrm>
          <a:prstGeom prst="rect">
            <a:avLst/>
          </a:prstGeom>
          <a:solidFill>
            <a:schemeClr val="accent6"/>
          </a:solidFill>
          <a:ln w="3175" algn="ctr">
            <a:solidFill>
              <a:schemeClr val="tx1"/>
            </a:solidFill>
            <a:miter lim="800000"/>
            <a:headEnd/>
            <a:tailEnd/>
          </a:ln>
          <a:effectLst/>
          <a:scene3d>
            <a:camera prst="orthographicFront"/>
            <a:lightRig rig="threePt" dir="t"/>
          </a:scene3d>
          <a:sp3d>
            <a:bevelT/>
          </a:sp3d>
        </p:spPr>
        <p:txBody>
          <a:bodyPr wrap="square" lIns="72000" tIns="72000" rIns="72000" bIns="72000">
            <a:spAutoFit/>
          </a:bodyPr>
          <a:lstStyle>
            <a:lvl1pPr eaLnBrk="0" hangingPunct="0">
              <a:defRPr b="1">
                <a:solidFill>
                  <a:srgbClr val="001965"/>
                </a:solidFill>
                <a:latin typeface="Verdana" pitchFamily="34" charset="0"/>
              </a:defRPr>
            </a:lvl1pPr>
            <a:lvl2pPr marL="742950" indent="-285750" eaLnBrk="0" hangingPunct="0">
              <a:defRPr b="1">
                <a:solidFill>
                  <a:srgbClr val="001965"/>
                </a:solidFill>
                <a:latin typeface="Verdana" pitchFamily="34" charset="0"/>
              </a:defRPr>
            </a:lvl2pPr>
            <a:lvl3pPr marL="1143000" indent="-228600" eaLnBrk="0" hangingPunct="0">
              <a:defRPr b="1">
                <a:solidFill>
                  <a:srgbClr val="001965"/>
                </a:solidFill>
                <a:latin typeface="Verdana" pitchFamily="34" charset="0"/>
              </a:defRPr>
            </a:lvl3pPr>
            <a:lvl4pPr marL="1600200" indent="-228600" eaLnBrk="0" hangingPunct="0">
              <a:defRPr b="1">
                <a:solidFill>
                  <a:srgbClr val="001965"/>
                </a:solidFill>
                <a:latin typeface="Verdana" pitchFamily="34" charset="0"/>
              </a:defRPr>
            </a:lvl4pPr>
            <a:lvl5pPr marL="2057400" indent="-228600" eaLnBrk="0" hangingPunct="0">
              <a:defRPr b="1">
                <a:solidFill>
                  <a:srgbClr val="001965"/>
                </a:solidFill>
                <a:latin typeface="Verdana" pitchFamily="34" charset="0"/>
              </a:defRPr>
            </a:lvl5pPr>
            <a:lvl6pPr marL="2514600" indent="-228600" algn="ctr" eaLnBrk="0" fontAlgn="base" hangingPunct="0">
              <a:spcBef>
                <a:spcPct val="50000"/>
              </a:spcBef>
              <a:spcAft>
                <a:spcPct val="0"/>
              </a:spcAft>
              <a:defRPr b="1">
                <a:solidFill>
                  <a:srgbClr val="001965"/>
                </a:solidFill>
                <a:latin typeface="Verdana" pitchFamily="34" charset="0"/>
              </a:defRPr>
            </a:lvl6pPr>
            <a:lvl7pPr marL="2971800" indent="-228600" algn="ctr" eaLnBrk="0" fontAlgn="base" hangingPunct="0">
              <a:spcBef>
                <a:spcPct val="50000"/>
              </a:spcBef>
              <a:spcAft>
                <a:spcPct val="0"/>
              </a:spcAft>
              <a:defRPr b="1">
                <a:solidFill>
                  <a:srgbClr val="001965"/>
                </a:solidFill>
                <a:latin typeface="Verdana" pitchFamily="34" charset="0"/>
              </a:defRPr>
            </a:lvl7pPr>
            <a:lvl8pPr marL="3429000" indent="-228600" algn="ctr" eaLnBrk="0" fontAlgn="base" hangingPunct="0">
              <a:spcBef>
                <a:spcPct val="50000"/>
              </a:spcBef>
              <a:spcAft>
                <a:spcPct val="0"/>
              </a:spcAft>
              <a:defRPr b="1">
                <a:solidFill>
                  <a:srgbClr val="001965"/>
                </a:solidFill>
                <a:latin typeface="Verdana" pitchFamily="34" charset="0"/>
              </a:defRPr>
            </a:lvl8pPr>
            <a:lvl9pPr marL="3886200" indent="-228600" algn="ctr" eaLnBrk="0" fontAlgn="base" hangingPunct="0">
              <a:spcBef>
                <a:spcPct val="50000"/>
              </a:spcBef>
              <a:spcAft>
                <a:spcPct val="0"/>
              </a:spcAft>
              <a:defRPr b="1">
                <a:solidFill>
                  <a:srgbClr val="001965"/>
                </a:solidFill>
                <a:latin typeface="Verdana" pitchFamily="34" charset="0"/>
              </a:defRPr>
            </a:lvl9pPr>
          </a:lstStyle>
          <a:p>
            <a:pPr algn="ctr" defTabSz="914400" eaLnBrk="1" hangingPunct="1">
              <a:defRPr/>
            </a:pPr>
            <a:r>
              <a:rPr lang="en-GB" sz="1100" dirty="0" smtClean="0">
                <a:cs typeface="Arial" pitchFamily="34" charset="0"/>
              </a:rPr>
              <a:t>Screening</a:t>
            </a:r>
          </a:p>
          <a:p>
            <a:pPr algn="ctr" defTabSz="914400" eaLnBrk="1" hangingPunct="1">
              <a:defRPr/>
            </a:pPr>
            <a:r>
              <a:rPr lang="en-GB" sz="1100" dirty="0" smtClean="0">
                <a:cs typeface="Arial" pitchFamily="34" charset="0"/>
              </a:rPr>
              <a:t>assay</a:t>
            </a:r>
          </a:p>
        </p:txBody>
      </p:sp>
      <p:sp>
        <p:nvSpPr>
          <p:cNvPr id="14" name="Text Box 11"/>
          <p:cNvSpPr txBox="1">
            <a:spLocks noChangeArrowheads="1"/>
          </p:cNvSpPr>
          <p:nvPr/>
        </p:nvSpPr>
        <p:spPr bwMode="auto">
          <a:xfrm>
            <a:off x="2507431" y="2055308"/>
            <a:ext cx="1202400" cy="306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72000" rIns="72000" bIns="72000">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defTabSz="914400" eaLnBrk="1" fontAlgn="base" hangingPunct="1">
              <a:spcBef>
                <a:spcPct val="0"/>
              </a:spcBef>
              <a:spcAft>
                <a:spcPct val="0"/>
              </a:spcAft>
            </a:pPr>
            <a:r>
              <a:rPr lang="en-GB" sz="1050" dirty="0">
                <a:solidFill>
                  <a:srgbClr val="001965"/>
                </a:solidFill>
              </a:rPr>
              <a:t>Above cut point</a:t>
            </a:r>
          </a:p>
        </p:txBody>
      </p:sp>
      <p:sp>
        <p:nvSpPr>
          <p:cNvPr id="18" name="Text Box 25"/>
          <p:cNvSpPr txBox="1">
            <a:spLocks noChangeArrowheads="1"/>
          </p:cNvSpPr>
          <p:nvPr/>
        </p:nvSpPr>
        <p:spPr bwMode="auto">
          <a:xfrm>
            <a:off x="620851" y="2471377"/>
            <a:ext cx="2022173" cy="483960"/>
          </a:xfrm>
          <a:prstGeom prst="rect">
            <a:avLst/>
          </a:prstGeom>
          <a:solidFill>
            <a:srgbClr val="739600"/>
          </a:solidFill>
          <a:ln w="3175" algn="ctr">
            <a:solidFill>
              <a:schemeClr val="tx1"/>
            </a:solidFill>
            <a:miter lim="800000"/>
            <a:headEnd/>
            <a:tailEnd/>
          </a:ln>
          <a:effectLst/>
          <a:scene3d>
            <a:camera prst="orthographicFront"/>
            <a:lightRig rig="threePt" dir="t"/>
          </a:scene3d>
          <a:sp3d>
            <a:bevelT/>
          </a:sp3d>
        </p:spPr>
        <p:txBody>
          <a:bodyPr wrap="square" lIns="72000" tIns="72000" rIns="72000" bIns="72000">
            <a:spAutoFit/>
          </a:bodyPr>
          <a:lstStyle>
            <a:lvl1pPr eaLnBrk="0" hangingPunct="0">
              <a:defRPr b="1">
                <a:solidFill>
                  <a:srgbClr val="001965"/>
                </a:solidFill>
                <a:latin typeface="Verdana" pitchFamily="34" charset="0"/>
              </a:defRPr>
            </a:lvl1pPr>
            <a:lvl2pPr marL="742950" indent="-285750" eaLnBrk="0" hangingPunct="0">
              <a:defRPr b="1">
                <a:solidFill>
                  <a:srgbClr val="001965"/>
                </a:solidFill>
                <a:latin typeface="Verdana" pitchFamily="34" charset="0"/>
              </a:defRPr>
            </a:lvl2pPr>
            <a:lvl3pPr marL="1143000" indent="-228600" eaLnBrk="0" hangingPunct="0">
              <a:defRPr b="1">
                <a:solidFill>
                  <a:srgbClr val="001965"/>
                </a:solidFill>
                <a:latin typeface="Verdana" pitchFamily="34" charset="0"/>
              </a:defRPr>
            </a:lvl3pPr>
            <a:lvl4pPr marL="1600200" indent="-228600" eaLnBrk="0" hangingPunct="0">
              <a:defRPr b="1">
                <a:solidFill>
                  <a:srgbClr val="001965"/>
                </a:solidFill>
                <a:latin typeface="Verdana" pitchFamily="34" charset="0"/>
              </a:defRPr>
            </a:lvl4pPr>
            <a:lvl5pPr marL="2057400" indent="-228600" eaLnBrk="0" hangingPunct="0">
              <a:defRPr b="1">
                <a:solidFill>
                  <a:srgbClr val="001965"/>
                </a:solidFill>
                <a:latin typeface="Verdana" pitchFamily="34" charset="0"/>
              </a:defRPr>
            </a:lvl5pPr>
            <a:lvl6pPr marL="2514600" indent="-228600" algn="ctr" eaLnBrk="0" fontAlgn="base" hangingPunct="0">
              <a:spcBef>
                <a:spcPct val="50000"/>
              </a:spcBef>
              <a:spcAft>
                <a:spcPct val="0"/>
              </a:spcAft>
              <a:defRPr b="1">
                <a:solidFill>
                  <a:srgbClr val="001965"/>
                </a:solidFill>
                <a:latin typeface="Verdana" pitchFamily="34" charset="0"/>
              </a:defRPr>
            </a:lvl6pPr>
            <a:lvl7pPr marL="2971800" indent="-228600" algn="ctr" eaLnBrk="0" fontAlgn="base" hangingPunct="0">
              <a:spcBef>
                <a:spcPct val="50000"/>
              </a:spcBef>
              <a:spcAft>
                <a:spcPct val="0"/>
              </a:spcAft>
              <a:defRPr b="1">
                <a:solidFill>
                  <a:srgbClr val="001965"/>
                </a:solidFill>
                <a:latin typeface="Verdana" pitchFamily="34" charset="0"/>
              </a:defRPr>
            </a:lvl7pPr>
            <a:lvl8pPr marL="3429000" indent="-228600" algn="ctr" eaLnBrk="0" fontAlgn="base" hangingPunct="0">
              <a:spcBef>
                <a:spcPct val="50000"/>
              </a:spcBef>
              <a:spcAft>
                <a:spcPct val="0"/>
              </a:spcAft>
              <a:defRPr b="1">
                <a:solidFill>
                  <a:srgbClr val="001965"/>
                </a:solidFill>
                <a:latin typeface="Verdana" pitchFamily="34" charset="0"/>
              </a:defRPr>
            </a:lvl8pPr>
            <a:lvl9pPr marL="3886200" indent="-228600" algn="ctr" eaLnBrk="0" fontAlgn="base" hangingPunct="0">
              <a:spcBef>
                <a:spcPct val="50000"/>
              </a:spcBef>
              <a:spcAft>
                <a:spcPct val="0"/>
              </a:spcAft>
              <a:defRPr b="1">
                <a:solidFill>
                  <a:srgbClr val="001965"/>
                </a:solidFill>
                <a:latin typeface="Verdana" pitchFamily="34" charset="0"/>
              </a:defRPr>
            </a:lvl9pPr>
          </a:lstStyle>
          <a:p>
            <a:pPr algn="ctr" defTabSz="914400" eaLnBrk="1" hangingPunct="1">
              <a:defRPr/>
            </a:pPr>
            <a:r>
              <a:rPr lang="en-GB" sz="1100" dirty="0" smtClean="0">
                <a:cs typeface="Arial" pitchFamily="34" charset="0"/>
              </a:rPr>
              <a:t>Binding antibody negative</a:t>
            </a:r>
          </a:p>
        </p:txBody>
      </p:sp>
      <p:sp>
        <p:nvSpPr>
          <p:cNvPr id="20" name="Text Box 27"/>
          <p:cNvSpPr txBox="1">
            <a:spLocks noChangeArrowheads="1"/>
          </p:cNvSpPr>
          <p:nvPr/>
        </p:nvSpPr>
        <p:spPr bwMode="auto">
          <a:xfrm>
            <a:off x="486481" y="2140882"/>
            <a:ext cx="1199834" cy="308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defTabSz="914400" eaLnBrk="1" fontAlgn="base" hangingPunct="1">
              <a:spcBef>
                <a:spcPct val="0"/>
              </a:spcBef>
              <a:spcAft>
                <a:spcPct val="0"/>
              </a:spcAft>
            </a:pPr>
            <a:r>
              <a:rPr lang="en-GB" sz="1050" dirty="0">
                <a:solidFill>
                  <a:srgbClr val="001965"/>
                </a:solidFill>
              </a:rPr>
              <a:t>Below cut point</a:t>
            </a:r>
          </a:p>
        </p:txBody>
      </p:sp>
      <p:sp>
        <p:nvSpPr>
          <p:cNvPr id="21" name="Text Box 6"/>
          <p:cNvSpPr txBox="1">
            <a:spLocks noChangeArrowheads="1"/>
          </p:cNvSpPr>
          <p:nvPr/>
        </p:nvSpPr>
        <p:spPr bwMode="auto">
          <a:xfrm>
            <a:off x="4943741" y="3304941"/>
            <a:ext cx="1537872" cy="483960"/>
          </a:xfrm>
          <a:prstGeom prst="rect">
            <a:avLst/>
          </a:prstGeom>
          <a:solidFill>
            <a:schemeClr val="accent6"/>
          </a:solidFill>
          <a:ln w="3175" algn="ctr">
            <a:solidFill>
              <a:schemeClr val="tx1"/>
            </a:solidFill>
            <a:miter lim="800000"/>
            <a:headEnd/>
            <a:tailEnd/>
          </a:ln>
          <a:effectLst/>
          <a:scene3d>
            <a:camera prst="orthographicFront"/>
            <a:lightRig rig="threePt" dir="t"/>
          </a:scene3d>
          <a:sp3d>
            <a:bevelT/>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72000" rIns="72000" bIns="72000">
            <a:spAutoFit/>
          </a:bodyPr>
          <a:lstStyle>
            <a:lvl1pPr eaLnBrk="0" hangingPunct="0">
              <a:defRPr b="1">
                <a:solidFill>
                  <a:srgbClr val="001965"/>
                </a:solidFill>
                <a:latin typeface="Verdana" pitchFamily="34" charset="0"/>
              </a:defRPr>
            </a:lvl1pPr>
            <a:lvl2pPr marL="742950" indent="-285750" eaLnBrk="0" hangingPunct="0">
              <a:defRPr b="1">
                <a:solidFill>
                  <a:srgbClr val="001965"/>
                </a:solidFill>
                <a:latin typeface="Verdana" pitchFamily="34" charset="0"/>
              </a:defRPr>
            </a:lvl2pPr>
            <a:lvl3pPr marL="1143000" indent="-228600" eaLnBrk="0" hangingPunct="0">
              <a:defRPr b="1">
                <a:solidFill>
                  <a:srgbClr val="001965"/>
                </a:solidFill>
                <a:latin typeface="Verdana" pitchFamily="34" charset="0"/>
              </a:defRPr>
            </a:lvl3pPr>
            <a:lvl4pPr marL="1600200" indent="-228600" eaLnBrk="0" hangingPunct="0">
              <a:defRPr b="1">
                <a:solidFill>
                  <a:srgbClr val="001965"/>
                </a:solidFill>
                <a:latin typeface="Verdana" pitchFamily="34" charset="0"/>
              </a:defRPr>
            </a:lvl4pPr>
            <a:lvl5pPr marL="2057400" indent="-228600" eaLnBrk="0" hangingPunct="0">
              <a:defRPr b="1">
                <a:solidFill>
                  <a:srgbClr val="001965"/>
                </a:solidFill>
                <a:latin typeface="Verdana" pitchFamily="34" charset="0"/>
              </a:defRPr>
            </a:lvl5pPr>
            <a:lvl6pPr marL="2514600" indent="-228600" algn="ctr" eaLnBrk="0" fontAlgn="base" hangingPunct="0">
              <a:spcBef>
                <a:spcPct val="50000"/>
              </a:spcBef>
              <a:spcAft>
                <a:spcPct val="0"/>
              </a:spcAft>
              <a:defRPr b="1">
                <a:solidFill>
                  <a:srgbClr val="001965"/>
                </a:solidFill>
                <a:latin typeface="Verdana" pitchFamily="34" charset="0"/>
              </a:defRPr>
            </a:lvl6pPr>
            <a:lvl7pPr marL="2971800" indent="-228600" algn="ctr" eaLnBrk="0" fontAlgn="base" hangingPunct="0">
              <a:spcBef>
                <a:spcPct val="50000"/>
              </a:spcBef>
              <a:spcAft>
                <a:spcPct val="0"/>
              </a:spcAft>
              <a:defRPr b="1">
                <a:solidFill>
                  <a:srgbClr val="001965"/>
                </a:solidFill>
                <a:latin typeface="Verdana" pitchFamily="34" charset="0"/>
              </a:defRPr>
            </a:lvl7pPr>
            <a:lvl8pPr marL="3429000" indent="-228600" algn="ctr" eaLnBrk="0" fontAlgn="base" hangingPunct="0">
              <a:spcBef>
                <a:spcPct val="50000"/>
              </a:spcBef>
              <a:spcAft>
                <a:spcPct val="0"/>
              </a:spcAft>
              <a:defRPr b="1">
                <a:solidFill>
                  <a:srgbClr val="001965"/>
                </a:solidFill>
                <a:latin typeface="Verdana" pitchFamily="34" charset="0"/>
              </a:defRPr>
            </a:lvl8pPr>
            <a:lvl9pPr marL="3886200" indent="-228600" algn="ctr" eaLnBrk="0" fontAlgn="base" hangingPunct="0">
              <a:spcBef>
                <a:spcPct val="50000"/>
              </a:spcBef>
              <a:spcAft>
                <a:spcPct val="0"/>
              </a:spcAft>
              <a:defRPr b="1">
                <a:solidFill>
                  <a:srgbClr val="001965"/>
                </a:solidFill>
                <a:latin typeface="Verdana" pitchFamily="34" charset="0"/>
              </a:defRPr>
            </a:lvl9pPr>
          </a:lstStyle>
          <a:p>
            <a:pPr algn="ctr" defTabSz="914400" eaLnBrk="1" hangingPunct="1">
              <a:defRPr/>
            </a:pPr>
            <a:r>
              <a:rPr lang="en-GB" sz="1100" dirty="0" smtClean="0">
                <a:cs typeface="Arial" pitchFamily="34" charset="0"/>
              </a:rPr>
              <a:t>Functional</a:t>
            </a:r>
            <a:br>
              <a:rPr lang="en-GB" sz="1100" dirty="0" smtClean="0">
                <a:cs typeface="Arial" pitchFamily="34" charset="0"/>
              </a:rPr>
            </a:br>
            <a:r>
              <a:rPr lang="en-GB" sz="1100" dirty="0" smtClean="0">
                <a:cs typeface="Arial" pitchFamily="34" charset="0"/>
              </a:rPr>
              <a:t> assays</a:t>
            </a:r>
          </a:p>
        </p:txBody>
      </p:sp>
      <p:sp>
        <p:nvSpPr>
          <p:cNvPr id="22" name="Text Box 17"/>
          <p:cNvSpPr txBox="1">
            <a:spLocks noChangeArrowheads="1"/>
          </p:cNvSpPr>
          <p:nvPr/>
        </p:nvSpPr>
        <p:spPr bwMode="auto">
          <a:xfrm>
            <a:off x="259839" y="3906197"/>
            <a:ext cx="1444387" cy="504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defTabSz="914400" eaLnBrk="1" fontAlgn="base" hangingPunct="1">
              <a:spcBef>
                <a:spcPct val="0"/>
              </a:spcBef>
              <a:spcAft>
                <a:spcPct val="0"/>
              </a:spcAft>
            </a:pPr>
            <a:r>
              <a:rPr lang="en-GB" sz="1200" b="1" dirty="0">
                <a:solidFill>
                  <a:srgbClr val="001965"/>
                </a:solidFill>
              </a:rPr>
              <a:t>Neutralising antibody</a:t>
            </a:r>
          </a:p>
        </p:txBody>
      </p:sp>
      <p:sp>
        <p:nvSpPr>
          <p:cNvPr id="23" name="Text Box 22"/>
          <p:cNvSpPr txBox="1">
            <a:spLocks noChangeArrowheads="1"/>
          </p:cNvSpPr>
          <p:nvPr/>
        </p:nvSpPr>
        <p:spPr bwMode="auto">
          <a:xfrm>
            <a:off x="4782264" y="4180141"/>
            <a:ext cx="1860825" cy="483960"/>
          </a:xfrm>
          <a:prstGeom prst="rect">
            <a:avLst/>
          </a:prstGeom>
          <a:solidFill>
            <a:srgbClr val="FF0000"/>
          </a:solidFill>
          <a:ln w="3175" algn="ctr">
            <a:solidFill>
              <a:schemeClr val="tx1"/>
            </a:solidFill>
            <a:miter lim="800000"/>
            <a:headEnd/>
            <a:tailEnd/>
          </a:ln>
          <a:effectLst/>
          <a:scene3d>
            <a:camera prst="orthographicFront"/>
            <a:lightRig rig="threePt" dir="t"/>
          </a:scene3d>
          <a:sp3d>
            <a:bevelT/>
          </a:sp3d>
          <a:extLst/>
        </p:spPr>
        <p:txBody>
          <a:bodyPr wrap="square" lIns="72000" tIns="72000" rIns="72000" bIns="72000">
            <a:spAutoFit/>
          </a:bodyPr>
          <a:lstStyle>
            <a:lvl1pPr eaLnBrk="0" hangingPunct="0">
              <a:defRPr b="1">
                <a:solidFill>
                  <a:srgbClr val="001965"/>
                </a:solidFill>
                <a:latin typeface="Verdana" pitchFamily="34" charset="0"/>
              </a:defRPr>
            </a:lvl1pPr>
            <a:lvl2pPr marL="742950" indent="-285750" eaLnBrk="0" hangingPunct="0">
              <a:defRPr b="1">
                <a:solidFill>
                  <a:srgbClr val="001965"/>
                </a:solidFill>
                <a:latin typeface="Verdana" pitchFamily="34" charset="0"/>
              </a:defRPr>
            </a:lvl2pPr>
            <a:lvl3pPr marL="1143000" indent="-228600" eaLnBrk="0" hangingPunct="0">
              <a:defRPr b="1">
                <a:solidFill>
                  <a:srgbClr val="001965"/>
                </a:solidFill>
                <a:latin typeface="Verdana" pitchFamily="34" charset="0"/>
              </a:defRPr>
            </a:lvl3pPr>
            <a:lvl4pPr marL="1600200" indent="-228600" eaLnBrk="0" hangingPunct="0">
              <a:defRPr b="1">
                <a:solidFill>
                  <a:srgbClr val="001965"/>
                </a:solidFill>
                <a:latin typeface="Verdana" pitchFamily="34" charset="0"/>
              </a:defRPr>
            </a:lvl4pPr>
            <a:lvl5pPr marL="2057400" indent="-228600" eaLnBrk="0" hangingPunct="0">
              <a:defRPr b="1">
                <a:solidFill>
                  <a:srgbClr val="001965"/>
                </a:solidFill>
                <a:latin typeface="Verdana" pitchFamily="34" charset="0"/>
              </a:defRPr>
            </a:lvl5pPr>
            <a:lvl6pPr marL="2514600" indent="-228600" algn="ctr" eaLnBrk="0" fontAlgn="base" hangingPunct="0">
              <a:spcBef>
                <a:spcPct val="50000"/>
              </a:spcBef>
              <a:spcAft>
                <a:spcPct val="0"/>
              </a:spcAft>
              <a:defRPr b="1">
                <a:solidFill>
                  <a:srgbClr val="001965"/>
                </a:solidFill>
                <a:latin typeface="Verdana" pitchFamily="34" charset="0"/>
              </a:defRPr>
            </a:lvl6pPr>
            <a:lvl7pPr marL="2971800" indent="-228600" algn="ctr" eaLnBrk="0" fontAlgn="base" hangingPunct="0">
              <a:spcBef>
                <a:spcPct val="50000"/>
              </a:spcBef>
              <a:spcAft>
                <a:spcPct val="0"/>
              </a:spcAft>
              <a:defRPr b="1">
                <a:solidFill>
                  <a:srgbClr val="001965"/>
                </a:solidFill>
                <a:latin typeface="Verdana" pitchFamily="34" charset="0"/>
              </a:defRPr>
            </a:lvl7pPr>
            <a:lvl8pPr marL="3429000" indent="-228600" algn="ctr" eaLnBrk="0" fontAlgn="base" hangingPunct="0">
              <a:spcBef>
                <a:spcPct val="50000"/>
              </a:spcBef>
              <a:spcAft>
                <a:spcPct val="0"/>
              </a:spcAft>
              <a:defRPr b="1">
                <a:solidFill>
                  <a:srgbClr val="001965"/>
                </a:solidFill>
                <a:latin typeface="Verdana" pitchFamily="34" charset="0"/>
              </a:defRPr>
            </a:lvl8pPr>
            <a:lvl9pPr marL="3886200" indent="-228600" algn="ctr" eaLnBrk="0" fontAlgn="base" hangingPunct="0">
              <a:spcBef>
                <a:spcPct val="50000"/>
              </a:spcBef>
              <a:spcAft>
                <a:spcPct val="0"/>
              </a:spcAft>
              <a:defRPr b="1">
                <a:solidFill>
                  <a:srgbClr val="001965"/>
                </a:solidFill>
                <a:latin typeface="Verdana" pitchFamily="34" charset="0"/>
              </a:defRPr>
            </a:lvl9pPr>
          </a:lstStyle>
          <a:p>
            <a:pPr algn="ctr" defTabSz="914400" eaLnBrk="1" hangingPunct="1">
              <a:defRPr/>
            </a:pPr>
            <a:r>
              <a:rPr lang="en-GB" sz="1100" dirty="0" smtClean="0">
                <a:cs typeface="Arial" pitchFamily="34" charset="0"/>
              </a:rPr>
              <a:t>Neutralising antibody positive</a:t>
            </a:r>
          </a:p>
        </p:txBody>
      </p:sp>
      <p:sp>
        <p:nvSpPr>
          <p:cNvPr id="25" name="Text Box 29"/>
          <p:cNvSpPr txBox="1">
            <a:spLocks noChangeArrowheads="1"/>
          </p:cNvSpPr>
          <p:nvPr/>
        </p:nvSpPr>
        <p:spPr bwMode="auto">
          <a:xfrm>
            <a:off x="620851" y="3304941"/>
            <a:ext cx="2022173" cy="483960"/>
          </a:xfrm>
          <a:prstGeom prst="rect">
            <a:avLst/>
          </a:prstGeom>
          <a:solidFill>
            <a:srgbClr val="739600"/>
          </a:solidFill>
          <a:ln w="3175" algn="ctr">
            <a:solidFill>
              <a:schemeClr val="tx1"/>
            </a:solidFill>
            <a:miter lim="800000"/>
            <a:headEnd/>
            <a:tailEnd/>
          </a:ln>
          <a:effectLst/>
          <a:scene3d>
            <a:camera prst="orthographicFront"/>
            <a:lightRig rig="threePt" dir="t"/>
          </a:scene3d>
          <a:sp3d>
            <a:bevelT/>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72000" rIns="72000" bIns="72000">
            <a:spAutoFit/>
          </a:bodyPr>
          <a:lstStyle>
            <a:lvl1pPr eaLnBrk="0" hangingPunct="0">
              <a:defRPr b="1">
                <a:solidFill>
                  <a:srgbClr val="001965"/>
                </a:solidFill>
                <a:latin typeface="Verdana" pitchFamily="34" charset="0"/>
              </a:defRPr>
            </a:lvl1pPr>
            <a:lvl2pPr marL="742950" indent="-285750" eaLnBrk="0" hangingPunct="0">
              <a:defRPr b="1">
                <a:solidFill>
                  <a:srgbClr val="001965"/>
                </a:solidFill>
                <a:latin typeface="Verdana" pitchFamily="34" charset="0"/>
              </a:defRPr>
            </a:lvl2pPr>
            <a:lvl3pPr marL="1143000" indent="-228600" eaLnBrk="0" hangingPunct="0">
              <a:defRPr b="1">
                <a:solidFill>
                  <a:srgbClr val="001965"/>
                </a:solidFill>
                <a:latin typeface="Verdana" pitchFamily="34" charset="0"/>
              </a:defRPr>
            </a:lvl3pPr>
            <a:lvl4pPr marL="1600200" indent="-228600" eaLnBrk="0" hangingPunct="0">
              <a:defRPr b="1">
                <a:solidFill>
                  <a:srgbClr val="001965"/>
                </a:solidFill>
                <a:latin typeface="Verdana" pitchFamily="34" charset="0"/>
              </a:defRPr>
            </a:lvl4pPr>
            <a:lvl5pPr marL="2057400" indent="-228600" eaLnBrk="0" hangingPunct="0">
              <a:defRPr b="1">
                <a:solidFill>
                  <a:srgbClr val="001965"/>
                </a:solidFill>
                <a:latin typeface="Verdana" pitchFamily="34" charset="0"/>
              </a:defRPr>
            </a:lvl5pPr>
            <a:lvl6pPr marL="2514600" indent="-228600" algn="ctr" eaLnBrk="0" fontAlgn="base" hangingPunct="0">
              <a:spcBef>
                <a:spcPct val="50000"/>
              </a:spcBef>
              <a:spcAft>
                <a:spcPct val="0"/>
              </a:spcAft>
              <a:defRPr b="1">
                <a:solidFill>
                  <a:srgbClr val="001965"/>
                </a:solidFill>
                <a:latin typeface="Verdana" pitchFamily="34" charset="0"/>
              </a:defRPr>
            </a:lvl6pPr>
            <a:lvl7pPr marL="2971800" indent="-228600" algn="ctr" eaLnBrk="0" fontAlgn="base" hangingPunct="0">
              <a:spcBef>
                <a:spcPct val="50000"/>
              </a:spcBef>
              <a:spcAft>
                <a:spcPct val="0"/>
              </a:spcAft>
              <a:defRPr b="1">
                <a:solidFill>
                  <a:srgbClr val="001965"/>
                </a:solidFill>
                <a:latin typeface="Verdana" pitchFamily="34" charset="0"/>
              </a:defRPr>
            </a:lvl7pPr>
            <a:lvl8pPr marL="3429000" indent="-228600" algn="ctr" eaLnBrk="0" fontAlgn="base" hangingPunct="0">
              <a:spcBef>
                <a:spcPct val="50000"/>
              </a:spcBef>
              <a:spcAft>
                <a:spcPct val="0"/>
              </a:spcAft>
              <a:defRPr b="1">
                <a:solidFill>
                  <a:srgbClr val="001965"/>
                </a:solidFill>
                <a:latin typeface="Verdana" pitchFamily="34" charset="0"/>
              </a:defRPr>
            </a:lvl8pPr>
            <a:lvl9pPr marL="3886200" indent="-228600" algn="ctr" eaLnBrk="0" fontAlgn="base" hangingPunct="0">
              <a:spcBef>
                <a:spcPct val="50000"/>
              </a:spcBef>
              <a:spcAft>
                <a:spcPct val="0"/>
              </a:spcAft>
              <a:defRPr b="1">
                <a:solidFill>
                  <a:srgbClr val="001965"/>
                </a:solidFill>
                <a:latin typeface="Verdana" pitchFamily="34" charset="0"/>
              </a:defRPr>
            </a:lvl9pPr>
          </a:lstStyle>
          <a:p>
            <a:pPr algn="ctr" defTabSz="914400" eaLnBrk="1" hangingPunct="1">
              <a:defRPr/>
            </a:pPr>
            <a:r>
              <a:rPr lang="en-GB" sz="1100" dirty="0" smtClean="0">
                <a:cs typeface="Arial" pitchFamily="34" charset="0"/>
              </a:rPr>
              <a:t>Neutralising antibody negative</a:t>
            </a:r>
          </a:p>
        </p:txBody>
      </p:sp>
      <p:sp>
        <p:nvSpPr>
          <p:cNvPr id="27" name="Text Box 21"/>
          <p:cNvSpPr txBox="1">
            <a:spLocks noChangeArrowheads="1"/>
          </p:cNvSpPr>
          <p:nvPr/>
        </p:nvSpPr>
        <p:spPr bwMode="auto">
          <a:xfrm>
            <a:off x="4782264" y="2476740"/>
            <a:ext cx="1860825" cy="473920"/>
          </a:xfrm>
          <a:prstGeom prst="rect">
            <a:avLst/>
          </a:prstGeom>
          <a:solidFill>
            <a:srgbClr val="FF0000"/>
          </a:solidFill>
          <a:ln w="3175" algn="ctr">
            <a:solidFill>
              <a:schemeClr val="tx1"/>
            </a:solidFill>
            <a:miter lim="800000"/>
            <a:headEnd/>
            <a:tailEnd/>
          </a:ln>
          <a:effectLst/>
          <a:scene3d>
            <a:camera prst="orthographicFront"/>
            <a:lightRig rig="threePt" dir="t"/>
          </a:scene3d>
          <a:sp3d>
            <a:bevelT/>
          </a:sp3d>
          <a:extLst/>
        </p:spPr>
        <p:txBody>
          <a:bodyPr lIns="72000" tIns="72000" rIns="72000" bIns="72000">
            <a:spAutoFit/>
          </a:bodyPr>
          <a:lstStyle>
            <a:lvl1pPr eaLnBrk="0" hangingPunct="0">
              <a:defRPr b="1">
                <a:solidFill>
                  <a:srgbClr val="001965"/>
                </a:solidFill>
                <a:latin typeface="Verdana" pitchFamily="34" charset="0"/>
              </a:defRPr>
            </a:lvl1pPr>
            <a:lvl2pPr marL="742950" indent="-285750" eaLnBrk="0" hangingPunct="0">
              <a:defRPr b="1">
                <a:solidFill>
                  <a:srgbClr val="001965"/>
                </a:solidFill>
                <a:latin typeface="Verdana" pitchFamily="34" charset="0"/>
              </a:defRPr>
            </a:lvl2pPr>
            <a:lvl3pPr marL="1143000" indent="-228600" eaLnBrk="0" hangingPunct="0">
              <a:defRPr b="1">
                <a:solidFill>
                  <a:srgbClr val="001965"/>
                </a:solidFill>
                <a:latin typeface="Verdana" pitchFamily="34" charset="0"/>
              </a:defRPr>
            </a:lvl3pPr>
            <a:lvl4pPr marL="1600200" indent="-228600" eaLnBrk="0" hangingPunct="0">
              <a:defRPr b="1">
                <a:solidFill>
                  <a:srgbClr val="001965"/>
                </a:solidFill>
                <a:latin typeface="Verdana" pitchFamily="34" charset="0"/>
              </a:defRPr>
            </a:lvl4pPr>
            <a:lvl5pPr marL="2057400" indent="-228600" eaLnBrk="0" hangingPunct="0">
              <a:defRPr b="1">
                <a:solidFill>
                  <a:srgbClr val="001965"/>
                </a:solidFill>
                <a:latin typeface="Verdana" pitchFamily="34" charset="0"/>
              </a:defRPr>
            </a:lvl5pPr>
            <a:lvl6pPr marL="2514600" indent="-228600" algn="ctr" eaLnBrk="0" fontAlgn="base" hangingPunct="0">
              <a:spcBef>
                <a:spcPct val="50000"/>
              </a:spcBef>
              <a:spcAft>
                <a:spcPct val="0"/>
              </a:spcAft>
              <a:defRPr b="1">
                <a:solidFill>
                  <a:srgbClr val="001965"/>
                </a:solidFill>
                <a:latin typeface="Verdana" pitchFamily="34" charset="0"/>
              </a:defRPr>
            </a:lvl6pPr>
            <a:lvl7pPr marL="2971800" indent="-228600" algn="ctr" eaLnBrk="0" fontAlgn="base" hangingPunct="0">
              <a:spcBef>
                <a:spcPct val="50000"/>
              </a:spcBef>
              <a:spcAft>
                <a:spcPct val="0"/>
              </a:spcAft>
              <a:defRPr b="1">
                <a:solidFill>
                  <a:srgbClr val="001965"/>
                </a:solidFill>
                <a:latin typeface="Verdana" pitchFamily="34" charset="0"/>
              </a:defRPr>
            </a:lvl7pPr>
            <a:lvl8pPr marL="3429000" indent="-228600" algn="ctr" eaLnBrk="0" fontAlgn="base" hangingPunct="0">
              <a:spcBef>
                <a:spcPct val="50000"/>
              </a:spcBef>
              <a:spcAft>
                <a:spcPct val="0"/>
              </a:spcAft>
              <a:defRPr b="1">
                <a:solidFill>
                  <a:srgbClr val="001965"/>
                </a:solidFill>
                <a:latin typeface="Verdana" pitchFamily="34" charset="0"/>
              </a:defRPr>
            </a:lvl8pPr>
            <a:lvl9pPr marL="3886200" indent="-228600" algn="ctr" eaLnBrk="0" fontAlgn="base" hangingPunct="0">
              <a:spcBef>
                <a:spcPct val="50000"/>
              </a:spcBef>
              <a:spcAft>
                <a:spcPct val="0"/>
              </a:spcAft>
              <a:defRPr b="1">
                <a:solidFill>
                  <a:srgbClr val="001965"/>
                </a:solidFill>
                <a:latin typeface="Verdana" pitchFamily="34" charset="0"/>
              </a:defRPr>
            </a:lvl9pPr>
          </a:lstStyle>
          <a:p>
            <a:pPr algn="ctr" defTabSz="914400" eaLnBrk="1" hangingPunct="1">
              <a:defRPr/>
            </a:pPr>
            <a:r>
              <a:rPr lang="en-GB" sz="1100" dirty="0" smtClean="0">
                <a:cs typeface="Arial" pitchFamily="34" charset="0"/>
              </a:rPr>
              <a:t>Binding antibody positive</a:t>
            </a:r>
          </a:p>
        </p:txBody>
      </p:sp>
      <p:sp>
        <p:nvSpPr>
          <p:cNvPr id="28" name="Text Box 31"/>
          <p:cNvSpPr txBox="1">
            <a:spLocks noChangeArrowheads="1"/>
          </p:cNvSpPr>
          <p:nvPr/>
        </p:nvSpPr>
        <p:spPr bwMode="auto">
          <a:xfrm>
            <a:off x="6900828" y="2571996"/>
            <a:ext cx="1537872" cy="483960"/>
          </a:xfrm>
          <a:prstGeom prst="rect">
            <a:avLst/>
          </a:prstGeom>
          <a:solidFill>
            <a:schemeClr val="accent6"/>
          </a:solidFill>
          <a:ln w="3175" algn="ctr">
            <a:solidFill>
              <a:schemeClr val="tx1"/>
            </a:solidFill>
            <a:miter lim="800000"/>
            <a:headEnd/>
            <a:tailEnd/>
          </a:ln>
          <a:effectLst/>
          <a:scene3d>
            <a:camera prst="orthographicFront"/>
            <a:lightRig rig="threePt" dir="t"/>
          </a:scene3d>
          <a:sp3d>
            <a:bevelT/>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72000" rIns="72000" bIns="72000">
            <a:spAutoFit/>
          </a:bodyPr>
          <a:lstStyle>
            <a:lvl1pPr eaLnBrk="0" hangingPunct="0">
              <a:defRPr b="1">
                <a:solidFill>
                  <a:srgbClr val="001965"/>
                </a:solidFill>
                <a:latin typeface="Verdana" pitchFamily="34" charset="0"/>
              </a:defRPr>
            </a:lvl1pPr>
            <a:lvl2pPr marL="742950" indent="-285750" eaLnBrk="0" hangingPunct="0">
              <a:defRPr b="1">
                <a:solidFill>
                  <a:srgbClr val="001965"/>
                </a:solidFill>
                <a:latin typeface="Verdana" pitchFamily="34" charset="0"/>
              </a:defRPr>
            </a:lvl2pPr>
            <a:lvl3pPr marL="1143000" indent="-228600" eaLnBrk="0" hangingPunct="0">
              <a:defRPr b="1">
                <a:solidFill>
                  <a:srgbClr val="001965"/>
                </a:solidFill>
                <a:latin typeface="Verdana" pitchFamily="34" charset="0"/>
              </a:defRPr>
            </a:lvl3pPr>
            <a:lvl4pPr marL="1600200" indent="-228600" eaLnBrk="0" hangingPunct="0">
              <a:defRPr b="1">
                <a:solidFill>
                  <a:srgbClr val="001965"/>
                </a:solidFill>
                <a:latin typeface="Verdana" pitchFamily="34" charset="0"/>
              </a:defRPr>
            </a:lvl4pPr>
            <a:lvl5pPr marL="2057400" indent="-228600" eaLnBrk="0" hangingPunct="0">
              <a:defRPr b="1">
                <a:solidFill>
                  <a:srgbClr val="001965"/>
                </a:solidFill>
                <a:latin typeface="Verdana" pitchFamily="34" charset="0"/>
              </a:defRPr>
            </a:lvl5pPr>
            <a:lvl6pPr marL="2514600" indent="-228600" algn="ctr" eaLnBrk="0" fontAlgn="base" hangingPunct="0">
              <a:spcBef>
                <a:spcPct val="50000"/>
              </a:spcBef>
              <a:spcAft>
                <a:spcPct val="0"/>
              </a:spcAft>
              <a:defRPr b="1">
                <a:solidFill>
                  <a:srgbClr val="001965"/>
                </a:solidFill>
                <a:latin typeface="Verdana" pitchFamily="34" charset="0"/>
              </a:defRPr>
            </a:lvl6pPr>
            <a:lvl7pPr marL="2971800" indent="-228600" algn="ctr" eaLnBrk="0" fontAlgn="base" hangingPunct="0">
              <a:spcBef>
                <a:spcPct val="50000"/>
              </a:spcBef>
              <a:spcAft>
                <a:spcPct val="0"/>
              </a:spcAft>
              <a:defRPr b="1">
                <a:solidFill>
                  <a:srgbClr val="001965"/>
                </a:solidFill>
                <a:latin typeface="Verdana" pitchFamily="34" charset="0"/>
              </a:defRPr>
            </a:lvl7pPr>
            <a:lvl8pPr marL="3429000" indent="-228600" algn="ctr" eaLnBrk="0" fontAlgn="base" hangingPunct="0">
              <a:spcBef>
                <a:spcPct val="50000"/>
              </a:spcBef>
              <a:spcAft>
                <a:spcPct val="0"/>
              </a:spcAft>
              <a:defRPr b="1">
                <a:solidFill>
                  <a:srgbClr val="001965"/>
                </a:solidFill>
                <a:latin typeface="Verdana" pitchFamily="34" charset="0"/>
              </a:defRPr>
            </a:lvl8pPr>
            <a:lvl9pPr marL="3886200" indent="-228600" algn="ctr" eaLnBrk="0" fontAlgn="base" hangingPunct="0">
              <a:spcBef>
                <a:spcPct val="50000"/>
              </a:spcBef>
              <a:spcAft>
                <a:spcPct val="0"/>
              </a:spcAft>
              <a:defRPr b="1">
                <a:solidFill>
                  <a:srgbClr val="001965"/>
                </a:solidFill>
                <a:latin typeface="Verdana" pitchFamily="34" charset="0"/>
              </a:defRPr>
            </a:lvl9pPr>
          </a:lstStyle>
          <a:p>
            <a:pPr algn="ctr" defTabSz="914400" eaLnBrk="1" hangingPunct="1">
              <a:defRPr/>
            </a:pPr>
            <a:r>
              <a:rPr lang="en-GB" sz="1100" dirty="0" smtClean="0">
                <a:cs typeface="Arial" pitchFamily="34" charset="0"/>
              </a:rPr>
              <a:t>Cross-reactivity/</a:t>
            </a:r>
          </a:p>
          <a:p>
            <a:pPr algn="ctr" defTabSz="914400" eaLnBrk="1" hangingPunct="1">
              <a:defRPr/>
            </a:pPr>
            <a:r>
              <a:rPr lang="en-GB" sz="1100" dirty="0" smtClean="0">
                <a:cs typeface="Arial" pitchFamily="34" charset="0"/>
              </a:rPr>
              <a:t>Specificity</a:t>
            </a:r>
          </a:p>
        </p:txBody>
      </p:sp>
      <p:sp>
        <p:nvSpPr>
          <p:cNvPr id="9" name="Text Box 5"/>
          <p:cNvSpPr txBox="1">
            <a:spLocks noChangeArrowheads="1"/>
          </p:cNvSpPr>
          <p:nvPr/>
        </p:nvSpPr>
        <p:spPr bwMode="auto">
          <a:xfrm>
            <a:off x="2952210" y="2471377"/>
            <a:ext cx="1501592" cy="483960"/>
          </a:xfrm>
          <a:prstGeom prst="rect">
            <a:avLst/>
          </a:prstGeom>
          <a:solidFill>
            <a:schemeClr val="accent6"/>
          </a:solidFill>
          <a:ln w="3175" algn="ctr">
            <a:solidFill>
              <a:schemeClr val="tx1"/>
            </a:solidFill>
            <a:miter lim="800000"/>
            <a:headEnd/>
            <a:tailEnd/>
          </a:ln>
          <a:effectLst/>
          <a:scene3d>
            <a:camera prst="orthographicFront"/>
            <a:lightRig rig="threePt" dir="t"/>
          </a:scene3d>
          <a:sp3d>
            <a:bevelT/>
          </a:sp3d>
        </p:spPr>
        <p:txBody>
          <a:bodyPr lIns="72000" tIns="72000" rIns="72000" bIns="72000">
            <a:spAutoFit/>
          </a:bodyPr>
          <a:lstStyle>
            <a:lvl1pPr eaLnBrk="0" hangingPunct="0">
              <a:defRPr b="1">
                <a:solidFill>
                  <a:srgbClr val="001965"/>
                </a:solidFill>
                <a:latin typeface="Verdana" pitchFamily="34" charset="0"/>
              </a:defRPr>
            </a:lvl1pPr>
            <a:lvl2pPr marL="742950" indent="-285750" eaLnBrk="0" hangingPunct="0">
              <a:defRPr b="1">
                <a:solidFill>
                  <a:srgbClr val="001965"/>
                </a:solidFill>
                <a:latin typeface="Verdana" pitchFamily="34" charset="0"/>
              </a:defRPr>
            </a:lvl2pPr>
            <a:lvl3pPr marL="1143000" indent="-228600" eaLnBrk="0" hangingPunct="0">
              <a:defRPr b="1">
                <a:solidFill>
                  <a:srgbClr val="001965"/>
                </a:solidFill>
                <a:latin typeface="Verdana" pitchFamily="34" charset="0"/>
              </a:defRPr>
            </a:lvl3pPr>
            <a:lvl4pPr marL="1600200" indent="-228600" eaLnBrk="0" hangingPunct="0">
              <a:defRPr b="1">
                <a:solidFill>
                  <a:srgbClr val="001965"/>
                </a:solidFill>
                <a:latin typeface="Verdana" pitchFamily="34" charset="0"/>
              </a:defRPr>
            </a:lvl4pPr>
            <a:lvl5pPr marL="2057400" indent="-228600" eaLnBrk="0" hangingPunct="0">
              <a:defRPr b="1">
                <a:solidFill>
                  <a:srgbClr val="001965"/>
                </a:solidFill>
                <a:latin typeface="Verdana" pitchFamily="34" charset="0"/>
              </a:defRPr>
            </a:lvl5pPr>
            <a:lvl6pPr marL="2514600" indent="-228600" algn="ctr" eaLnBrk="0" fontAlgn="base" hangingPunct="0">
              <a:spcBef>
                <a:spcPct val="50000"/>
              </a:spcBef>
              <a:spcAft>
                <a:spcPct val="0"/>
              </a:spcAft>
              <a:defRPr b="1">
                <a:solidFill>
                  <a:srgbClr val="001965"/>
                </a:solidFill>
                <a:latin typeface="Verdana" pitchFamily="34" charset="0"/>
              </a:defRPr>
            </a:lvl6pPr>
            <a:lvl7pPr marL="2971800" indent="-228600" algn="ctr" eaLnBrk="0" fontAlgn="base" hangingPunct="0">
              <a:spcBef>
                <a:spcPct val="50000"/>
              </a:spcBef>
              <a:spcAft>
                <a:spcPct val="0"/>
              </a:spcAft>
              <a:defRPr b="1">
                <a:solidFill>
                  <a:srgbClr val="001965"/>
                </a:solidFill>
                <a:latin typeface="Verdana" pitchFamily="34" charset="0"/>
              </a:defRPr>
            </a:lvl7pPr>
            <a:lvl8pPr marL="3429000" indent="-228600" algn="ctr" eaLnBrk="0" fontAlgn="base" hangingPunct="0">
              <a:spcBef>
                <a:spcPct val="50000"/>
              </a:spcBef>
              <a:spcAft>
                <a:spcPct val="0"/>
              </a:spcAft>
              <a:defRPr b="1">
                <a:solidFill>
                  <a:srgbClr val="001965"/>
                </a:solidFill>
                <a:latin typeface="Verdana" pitchFamily="34" charset="0"/>
              </a:defRPr>
            </a:lvl8pPr>
            <a:lvl9pPr marL="3886200" indent="-228600" algn="ctr" eaLnBrk="0" fontAlgn="base" hangingPunct="0">
              <a:spcBef>
                <a:spcPct val="50000"/>
              </a:spcBef>
              <a:spcAft>
                <a:spcPct val="0"/>
              </a:spcAft>
              <a:defRPr b="1">
                <a:solidFill>
                  <a:srgbClr val="001965"/>
                </a:solidFill>
                <a:latin typeface="Verdana" pitchFamily="34" charset="0"/>
              </a:defRPr>
            </a:lvl9pPr>
          </a:lstStyle>
          <a:p>
            <a:pPr algn="ctr" defTabSz="914400" eaLnBrk="1" hangingPunct="1">
              <a:defRPr/>
            </a:pPr>
            <a:r>
              <a:rPr lang="en-GB" sz="1100" dirty="0" smtClean="0">
                <a:cs typeface="Arial" pitchFamily="34" charset="0"/>
              </a:rPr>
              <a:t>Confirmatory</a:t>
            </a:r>
          </a:p>
          <a:p>
            <a:pPr algn="ctr" defTabSz="914400" eaLnBrk="1" hangingPunct="1">
              <a:defRPr/>
            </a:pPr>
            <a:r>
              <a:rPr lang="en-GB" sz="1100" dirty="0" smtClean="0">
                <a:cs typeface="Arial" pitchFamily="34" charset="0"/>
              </a:rPr>
              <a:t>analysis</a:t>
            </a:r>
          </a:p>
        </p:txBody>
      </p:sp>
      <p:cxnSp>
        <p:nvCxnSpPr>
          <p:cNvPr id="107522" name="Straight Arrow Connector 107521"/>
          <p:cNvCxnSpPr>
            <a:stCxn id="7" idx="2"/>
            <a:endCxn id="8" idx="0"/>
          </p:cNvCxnSpPr>
          <p:nvPr/>
        </p:nvCxnSpPr>
        <p:spPr>
          <a:xfrm>
            <a:off x="1631938" y="1154012"/>
            <a:ext cx="0" cy="416588"/>
          </a:xfrm>
          <a:prstGeom prst="straightConnector1">
            <a:avLst/>
          </a:prstGeom>
          <a:noFill/>
          <a:ln w="127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Straight Arrow Connector 46"/>
          <p:cNvCxnSpPr>
            <a:stCxn id="8" idx="2"/>
            <a:endCxn id="18" idx="0"/>
          </p:cNvCxnSpPr>
          <p:nvPr/>
        </p:nvCxnSpPr>
        <p:spPr>
          <a:xfrm>
            <a:off x="1631938" y="2054560"/>
            <a:ext cx="0" cy="416817"/>
          </a:xfrm>
          <a:prstGeom prst="straightConnector1">
            <a:avLst/>
          </a:prstGeom>
          <a:noFill/>
          <a:ln w="127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Straight Arrow Connector 49"/>
          <p:cNvCxnSpPr>
            <a:stCxn id="9" idx="1"/>
            <a:endCxn id="18" idx="3"/>
          </p:cNvCxnSpPr>
          <p:nvPr/>
        </p:nvCxnSpPr>
        <p:spPr>
          <a:xfrm flipH="1">
            <a:off x="2643024" y="2713357"/>
            <a:ext cx="309186" cy="0"/>
          </a:xfrm>
          <a:prstGeom prst="straightConnector1">
            <a:avLst/>
          </a:prstGeom>
          <a:noFill/>
          <a:ln w="127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7539" name="Elbow Connector 107538"/>
          <p:cNvCxnSpPr>
            <a:stCxn id="8" idx="2"/>
            <a:endCxn id="9" idx="0"/>
          </p:cNvCxnSpPr>
          <p:nvPr/>
        </p:nvCxnSpPr>
        <p:spPr>
          <a:xfrm rot="16200000" flipH="1">
            <a:off x="2459064" y="1227434"/>
            <a:ext cx="416817" cy="2071068"/>
          </a:xfrm>
          <a:prstGeom prst="bentConnector3">
            <a:avLst>
              <a:gd name="adj1" fmla="val 14844"/>
            </a:avLst>
          </a:prstGeom>
          <a:noFill/>
          <a:ln w="127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Straight Arrow Connector 57"/>
          <p:cNvCxnSpPr>
            <a:stCxn id="9" idx="3"/>
            <a:endCxn id="27" idx="1"/>
          </p:cNvCxnSpPr>
          <p:nvPr/>
        </p:nvCxnSpPr>
        <p:spPr>
          <a:xfrm>
            <a:off x="4453802" y="2713357"/>
            <a:ext cx="328462" cy="343"/>
          </a:xfrm>
          <a:prstGeom prst="straightConnector1">
            <a:avLst/>
          </a:prstGeom>
          <a:noFill/>
          <a:ln w="127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2" name="Straight Arrow Connector 71"/>
          <p:cNvCxnSpPr>
            <a:stCxn id="27" idx="2"/>
            <a:endCxn id="21" idx="0"/>
          </p:cNvCxnSpPr>
          <p:nvPr/>
        </p:nvCxnSpPr>
        <p:spPr>
          <a:xfrm>
            <a:off x="5712677" y="2950660"/>
            <a:ext cx="0" cy="354281"/>
          </a:xfrm>
          <a:prstGeom prst="straightConnector1">
            <a:avLst/>
          </a:prstGeom>
          <a:noFill/>
          <a:ln w="127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5" name="Straight Arrow Connector 74"/>
          <p:cNvCxnSpPr>
            <a:stCxn id="21" idx="2"/>
            <a:endCxn id="23" idx="0"/>
          </p:cNvCxnSpPr>
          <p:nvPr/>
        </p:nvCxnSpPr>
        <p:spPr>
          <a:xfrm>
            <a:off x="5712677" y="3788901"/>
            <a:ext cx="0" cy="391240"/>
          </a:xfrm>
          <a:prstGeom prst="straightConnector1">
            <a:avLst/>
          </a:prstGeom>
          <a:noFill/>
          <a:ln w="127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0" name="Straight Arrow Connector 79"/>
          <p:cNvCxnSpPr>
            <a:stCxn id="21" idx="1"/>
            <a:endCxn id="25" idx="3"/>
          </p:cNvCxnSpPr>
          <p:nvPr/>
        </p:nvCxnSpPr>
        <p:spPr>
          <a:xfrm flipH="1">
            <a:off x="2643024" y="3546921"/>
            <a:ext cx="2300717" cy="0"/>
          </a:xfrm>
          <a:prstGeom prst="straightConnector1">
            <a:avLst/>
          </a:prstGeom>
          <a:noFill/>
          <a:ln w="127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8" name="Text Box 31"/>
          <p:cNvSpPr txBox="1">
            <a:spLocks noChangeArrowheads="1"/>
          </p:cNvSpPr>
          <p:nvPr/>
        </p:nvSpPr>
        <p:spPr bwMode="auto">
          <a:xfrm>
            <a:off x="6900828" y="1570600"/>
            <a:ext cx="1537872" cy="483960"/>
          </a:xfrm>
          <a:prstGeom prst="rect">
            <a:avLst/>
          </a:prstGeom>
          <a:solidFill>
            <a:schemeClr val="accent6"/>
          </a:solidFill>
          <a:ln w="3175" algn="ctr">
            <a:solidFill>
              <a:schemeClr val="tx1"/>
            </a:solidFill>
            <a:miter lim="800000"/>
            <a:headEnd/>
            <a:tailEnd/>
          </a:ln>
          <a:effectLst/>
          <a:scene3d>
            <a:camera prst="orthographicFront"/>
            <a:lightRig rig="threePt" dir="t"/>
          </a:scene3d>
          <a:sp3d>
            <a:bevelT/>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72000" rIns="72000" bIns="72000">
            <a:spAutoFit/>
          </a:bodyPr>
          <a:lstStyle>
            <a:lvl1pPr eaLnBrk="0" hangingPunct="0">
              <a:defRPr b="1">
                <a:solidFill>
                  <a:srgbClr val="001965"/>
                </a:solidFill>
                <a:latin typeface="Verdana" pitchFamily="34" charset="0"/>
              </a:defRPr>
            </a:lvl1pPr>
            <a:lvl2pPr marL="742950" indent="-285750" eaLnBrk="0" hangingPunct="0">
              <a:defRPr b="1">
                <a:solidFill>
                  <a:srgbClr val="001965"/>
                </a:solidFill>
                <a:latin typeface="Verdana" pitchFamily="34" charset="0"/>
              </a:defRPr>
            </a:lvl2pPr>
            <a:lvl3pPr marL="1143000" indent="-228600" eaLnBrk="0" hangingPunct="0">
              <a:defRPr b="1">
                <a:solidFill>
                  <a:srgbClr val="001965"/>
                </a:solidFill>
                <a:latin typeface="Verdana" pitchFamily="34" charset="0"/>
              </a:defRPr>
            </a:lvl3pPr>
            <a:lvl4pPr marL="1600200" indent="-228600" eaLnBrk="0" hangingPunct="0">
              <a:defRPr b="1">
                <a:solidFill>
                  <a:srgbClr val="001965"/>
                </a:solidFill>
                <a:latin typeface="Verdana" pitchFamily="34" charset="0"/>
              </a:defRPr>
            </a:lvl4pPr>
            <a:lvl5pPr marL="2057400" indent="-228600" eaLnBrk="0" hangingPunct="0">
              <a:defRPr b="1">
                <a:solidFill>
                  <a:srgbClr val="001965"/>
                </a:solidFill>
                <a:latin typeface="Verdana" pitchFamily="34" charset="0"/>
              </a:defRPr>
            </a:lvl5pPr>
            <a:lvl6pPr marL="2514600" indent="-228600" algn="ctr" eaLnBrk="0" fontAlgn="base" hangingPunct="0">
              <a:spcBef>
                <a:spcPct val="50000"/>
              </a:spcBef>
              <a:spcAft>
                <a:spcPct val="0"/>
              </a:spcAft>
              <a:defRPr b="1">
                <a:solidFill>
                  <a:srgbClr val="001965"/>
                </a:solidFill>
                <a:latin typeface="Verdana" pitchFamily="34" charset="0"/>
              </a:defRPr>
            </a:lvl6pPr>
            <a:lvl7pPr marL="2971800" indent="-228600" algn="ctr" eaLnBrk="0" fontAlgn="base" hangingPunct="0">
              <a:spcBef>
                <a:spcPct val="50000"/>
              </a:spcBef>
              <a:spcAft>
                <a:spcPct val="0"/>
              </a:spcAft>
              <a:defRPr b="1">
                <a:solidFill>
                  <a:srgbClr val="001965"/>
                </a:solidFill>
                <a:latin typeface="Verdana" pitchFamily="34" charset="0"/>
              </a:defRPr>
            </a:lvl7pPr>
            <a:lvl8pPr marL="3429000" indent="-228600" algn="ctr" eaLnBrk="0" fontAlgn="base" hangingPunct="0">
              <a:spcBef>
                <a:spcPct val="50000"/>
              </a:spcBef>
              <a:spcAft>
                <a:spcPct val="0"/>
              </a:spcAft>
              <a:defRPr b="1">
                <a:solidFill>
                  <a:srgbClr val="001965"/>
                </a:solidFill>
                <a:latin typeface="Verdana" pitchFamily="34" charset="0"/>
              </a:defRPr>
            </a:lvl8pPr>
            <a:lvl9pPr marL="3886200" indent="-228600" algn="ctr" eaLnBrk="0" fontAlgn="base" hangingPunct="0">
              <a:spcBef>
                <a:spcPct val="50000"/>
              </a:spcBef>
              <a:spcAft>
                <a:spcPct val="0"/>
              </a:spcAft>
              <a:defRPr b="1">
                <a:solidFill>
                  <a:srgbClr val="001965"/>
                </a:solidFill>
                <a:latin typeface="Verdana" pitchFamily="34" charset="0"/>
              </a:defRPr>
            </a:lvl9pPr>
          </a:lstStyle>
          <a:p>
            <a:pPr algn="ctr" defTabSz="914400" eaLnBrk="1" hangingPunct="1">
              <a:defRPr/>
            </a:pPr>
            <a:r>
              <a:rPr lang="en-GB" sz="1100" dirty="0" smtClean="0">
                <a:cs typeface="Arial" pitchFamily="34" charset="0"/>
              </a:rPr>
              <a:t>Quantification/</a:t>
            </a:r>
            <a:br>
              <a:rPr lang="en-GB" sz="1100" dirty="0" smtClean="0">
                <a:cs typeface="Arial" pitchFamily="34" charset="0"/>
              </a:rPr>
            </a:br>
            <a:r>
              <a:rPr lang="en-GB" sz="1100" dirty="0" smtClean="0">
                <a:cs typeface="Arial" pitchFamily="34" charset="0"/>
              </a:rPr>
              <a:t>Titre</a:t>
            </a:r>
          </a:p>
        </p:txBody>
      </p:sp>
      <p:cxnSp>
        <p:nvCxnSpPr>
          <p:cNvPr id="119" name="Elbow Connector 118"/>
          <p:cNvCxnSpPr>
            <a:stCxn id="27" idx="3"/>
            <a:endCxn id="28" idx="1"/>
          </p:cNvCxnSpPr>
          <p:nvPr/>
        </p:nvCxnSpPr>
        <p:spPr>
          <a:xfrm>
            <a:off x="6643089" y="2713700"/>
            <a:ext cx="257739" cy="100276"/>
          </a:xfrm>
          <a:prstGeom prst="bentConnector3">
            <a:avLst>
              <a:gd name="adj1" fmla="val 50000"/>
            </a:avLst>
          </a:prstGeom>
          <a:noFill/>
          <a:ln w="127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2" name="Elbow Connector 121"/>
          <p:cNvCxnSpPr>
            <a:stCxn id="27" idx="3"/>
            <a:endCxn id="118" idx="1"/>
          </p:cNvCxnSpPr>
          <p:nvPr/>
        </p:nvCxnSpPr>
        <p:spPr>
          <a:xfrm flipV="1">
            <a:off x="6643089" y="1812580"/>
            <a:ext cx="257739" cy="901120"/>
          </a:xfrm>
          <a:prstGeom prst="bentConnector3">
            <a:avLst>
              <a:gd name="adj1" fmla="val 50000"/>
            </a:avLst>
          </a:prstGeom>
          <a:noFill/>
          <a:ln w="127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5" name="Text Box 31"/>
          <p:cNvSpPr txBox="1">
            <a:spLocks noChangeArrowheads="1"/>
          </p:cNvSpPr>
          <p:nvPr/>
        </p:nvSpPr>
        <p:spPr bwMode="auto">
          <a:xfrm>
            <a:off x="6914046" y="3422237"/>
            <a:ext cx="1537872" cy="483960"/>
          </a:xfrm>
          <a:prstGeom prst="rect">
            <a:avLst/>
          </a:prstGeom>
          <a:solidFill>
            <a:schemeClr val="accent6"/>
          </a:solidFill>
          <a:ln w="3175" algn="ctr">
            <a:solidFill>
              <a:schemeClr val="tx1"/>
            </a:solidFill>
            <a:miter lim="800000"/>
            <a:headEnd/>
            <a:tailEnd/>
          </a:ln>
          <a:effectLst/>
          <a:scene3d>
            <a:camera prst="orthographicFront"/>
            <a:lightRig rig="threePt" dir="t"/>
          </a:scene3d>
          <a:sp3d>
            <a:bevelT/>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72000" rIns="72000" bIns="72000">
            <a:spAutoFit/>
          </a:bodyPr>
          <a:lstStyle>
            <a:lvl1pPr eaLnBrk="0" hangingPunct="0">
              <a:defRPr b="1">
                <a:solidFill>
                  <a:srgbClr val="001965"/>
                </a:solidFill>
                <a:latin typeface="Verdana" pitchFamily="34" charset="0"/>
              </a:defRPr>
            </a:lvl1pPr>
            <a:lvl2pPr marL="742950" indent="-285750" eaLnBrk="0" hangingPunct="0">
              <a:defRPr b="1">
                <a:solidFill>
                  <a:srgbClr val="001965"/>
                </a:solidFill>
                <a:latin typeface="Verdana" pitchFamily="34" charset="0"/>
              </a:defRPr>
            </a:lvl2pPr>
            <a:lvl3pPr marL="1143000" indent="-228600" eaLnBrk="0" hangingPunct="0">
              <a:defRPr b="1">
                <a:solidFill>
                  <a:srgbClr val="001965"/>
                </a:solidFill>
                <a:latin typeface="Verdana" pitchFamily="34" charset="0"/>
              </a:defRPr>
            </a:lvl3pPr>
            <a:lvl4pPr marL="1600200" indent="-228600" eaLnBrk="0" hangingPunct="0">
              <a:defRPr b="1">
                <a:solidFill>
                  <a:srgbClr val="001965"/>
                </a:solidFill>
                <a:latin typeface="Verdana" pitchFamily="34" charset="0"/>
              </a:defRPr>
            </a:lvl4pPr>
            <a:lvl5pPr marL="2057400" indent="-228600" eaLnBrk="0" hangingPunct="0">
              <a:defRPr b="1">
                <a:solidFill>
                  <a:srgbClr val="001965"/>
                </a:solidFill>
                <a:latin typeface="Verdana" pitchFamily="34" charset="0"/>
              </a:defRPr>
            </a:lvl5pPr>
            <a:lvl6pPr marL="2514600" indent="-228600" algn="ctr" eaLnBrk="0" fontAlgn="base" hangingPunct="0">
              <a:spcBef>
                <a:spcPct val="50000"/>
              </a:spcBef>
              <a:spcAft>
                <a:spcPct val="0"/>
              </a:spcAft>
              <a:defRPr b="1">
                <a:solidFill>
                  <a:srgbClr val="001965"/>
                </a:solidFill>
                <a:latin typeface="Verdana" pitchFamily="34" charset="0"/>
              </a:defRPr>
            </a:lvl6pPr>
            <a:lvl7pPr marL="2971800" indent="-228600" algn="ctr" eaLnBrk="0" fontAlgn="base" hangingPunct="0">
              <a:spcBef>
                <a:spcPct val="50000"/>
              </a:spcBef>
              <a:spcAft>
                <a:spcPct val="0"/>
              </a:spcAft>
              <a:defRPr b="1">
                <a:solidFill>
                  <a:srgbClr val="001965"/>
                </a:solidFill>
                <a:latin typeface="Verdana" pitchFamily="34" charset="0"/>
              </a:defRPr>
            </a:lvl7pPr>
            <a:lvl8pPr marL="3429000" indent="-228600" algn="ctr" eaLnBrk="0" fontAlgn="base" hangingPunct="0">
              <a:spcBef>
                <a:spcPct val="50000"/>
              </a:spcBef>
              <a:spcAft>
                <a:spcPct val="0"/>
              </a:spcAft>
              <a:defRPr b="1">
                <a:solidFill>
                  <a:srgbClr val="001965"/>
                </a:solidFill>
                <a:latin typeface="Verdana" pitchFamily="34" charset="0"/>
              </a:defRPr>
            </a:lvl8pPr>
            <a:lvl9pPr marL="3886200" indent="-228600" algn="ctr" eaLnBrk="0" fontAlgn="base" hangingPunct="0">
              <a:spcBef>
                <a:spcPct val="50000"/>
              </a:spcBef>
              <a:spcAft>
                <a:spcPct val="0"/>
              </a:spcAft>
              <a:defRPr b="1">
                <a:solidFill>
                  <a:srgbClr val="001965"/>
                </a:solidFill>
                <a:latin typeface="Verdana" pitchFamily="34" charset="0"/>
              </a:defRPr>
            </a:lvl9pPr>
          </a:lstStyle>
          <a:p>
            <a:pPr algn="ctr" defTabSz="914400" eaLnBrk="1" hangingPunct="1">
              <a:defRPr/>
            </a:pPr>
            <a:r>
              <a:rPr lang="en-GB" sz="1100" dirty="0" smtClean="0">
                <a:cs typeface="Arial" pitchFamily="34" charset="0"/>
              </a:rPr>
              <a:t>Cross-reactivity/</a:t>
            </a:r>
          </a:p>
          <a:p>
            <a:pPr algn="ctr" defTabSz="914400" eaLnBrk="1" hangingPunct="1">
              <a:defRPr/>
            </a:pPr>
            <a:r>
              <a:rPr lang="en-GB" sz="1100" dirty="0" smtClean="0">
                <a:cs typeface="Arial" pitchFamily="34" charset="0"/>
              </a:rPr>
              <a:t>Specificity</a:t>
            </a:r>
          </a:p>
        </p:txBody>
      </p:sp>
      <p:sp>
        <p:nvSpPr>
          <p:cNvPr id="126" name="Text Box 31"/>
          <p:cNvSpPr txBox="1">
            <a:spLocks noChangeArrowheads="1"/>
          </p:cNvSpPr>
          <p:nvPr/>
        </p:nvSpPr>
        <p:spPr bwMode="auto">
          <a:xfrm>
            <a:off x="6914046" y="4287295"/>
            <a:ext cx="1537872" cy="483960"/>
          </a:xfrm>
          <a:prstGeom prst="rect">
            <a:avLst/>
          </a:prstGeom>
          <a:solidFill>
            <a:schemeClr val="accent6"/>
          </a:solidFill>
          <a:ln w="3175" algn="ctr">
            <a:solidFill>
              <a:schemeClr val="tx1"/>
            </a:solidFill>
            <a:miter lim="800000"/>
            <a:headEnd/>
            <a:tailEnd/>
          </a:ln>
          <a:effectLst/>
          <a:scene3d>
            <a:camera prst="orthographicFront"/>
            <a:lightRig rig="threePt" dir="t"/>
          </a:scene3d>
          <a:sp3d>
            <a:bevelT/>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72000" rIns="72000" bIns="72000">
            <a:spAutoFit/>
          </a:bodyPr>
          <a:lstStyle>
            <a:lvl1pPr eaLnBrk="0" hangingPunct="0">
              <a:defRPr b="1">
                <a:solidFill>
                  <a:srgbClr val="001965"/>
                </a:solidFill>
                <a:latin typeface="Verdana" pitchFamily="34" charset="0"/>
              </a:defRPr>
            </a:lvl1pPr>
            <a:lvl2pPr marL="742950" indent="-285750" eaLnBrk="0" hangingPunct="0">
              <a:defRPr b="1">
                <a:solidFill>
                  <a:srgbClr val="001965"/>
                </a:solidFill>
                <a:latin typeface="Verdana" pitchFamily="34" charset="0"/>
              </a:defRPr>
            </a:lvl2pPr>
            <a:lvl3pPr marL="1143000" indent="-228600" eaLnBrk="0" hangingPunct="0">
              <a:defRPr b="1">
                <a:solidFill>
                  <a:srgbClr val="001965"/>
                </a:solidFill>
                <a:latin typeface="Verdana" pitchFamily="34" charset="0"/>
              </a:defRPr>
            </a:lvl3pPr>
            <a:lvl4pPr marL="1600200" indent="-228600" eaLnBrk="0" hangingPunct="0">
              <a:defRPr b="1">
                <a:solidFill>
                  <a:srgbClr val="001965"/>
                </a:solidFill>
                <a:latin typeface="Verdana" pitchFamily="34" charset="0"/>
              </a:defRPr>
            </a:lvl4pPr>
            <a:lvl5pPr marL="2057400" indent="-228600" eaLnBrk="0" hangingPunct="0">
              <a:defRPr b="1">
                <a:solidFill>
                  <a:srgbClr val="001965"/>
                </a:solidFill>
                <a:latin typeface="Verdana" pitchFamily="34" charset="0"/>
              </a:defRPr>
            </a:lvl5pPr>
            <a:lvl6pPr marL="2514600" indent="-228600" algn="ctr" eaLnBrk="0" fontAlgn="base" hangingPunct="0">
              <a:spcBef>
                <a:spcPct val="50000"/>
              </a:spcBef>
              <a:spcAft>
                <a:spcPct val="0"/>
              </a:spcAft>
              <a:defRPr b="1">
                <a:solidFill>
                  <a:srgbClr val="001965"/>
                </a:solidFill>
                <a:latin typeface="Verdana" pitchFamily="34" charset="0"/>
              </a:defRPr>
            </a:lvl6pPr>
            <a:lvl7pPr marL="2971800" indent="-228600" algn="ctr" eaLnBrk="0" fontAlgn="base" hangingPunct="0">
              <a:spcBef>
                <a:spcPct val="50000"/>
              </a:spcBef>
              <a:spcAft>
                <a:spcPct val="0"/>
              </a:spcAft>
              <a:defRPr b="1">
                <a:solidFill>
                  <a:srgbClr val="001965"/>
                </a:solidFill>
                <a:latin typeface="Verdana" pitchFamily="34" charset="0"/>
              </a:defRPr>
            </a:lvl7pPr>
            <a:lvl8pPr marL="3429000" indent="-228600" algn="ctr" eaLnBrk="0" fontAlgn="base" hangingPunct="0">
              <a:spcBef>
                <a:spcPct val="50000"/>
              </a:spcBef>
              <a:spcAft>
                <a:spcPct val="0"/>
              </a:spcAft>
              <a:defRPr b="1">
                <a:solidFill>
                  <a:srgbClr val="001965"/>
                </a:solidFill>
                <a:latin typeface="Verdana" pitchFamily="34" charset="0"/>
              </a:defRPr>
            </a:lvl8pPr>
            <a:lvl9pPr marL="3886200" indent="-228600" algn="ctr" eaLnBrk="0" fontAlgn="base" hangingPunct="0">
              <a:spcBef>
                <a:spcPct val="50000"/>
              </a:spcBef>
              <a:spcAft>
                <a:spcPct val="0"/>
              </a:spcAft>
              <a:defRPr b="1">
                <a:solidFill>
                  <a:srgbClr val="001965"/>
                </a:solidFill>
                <a:latin typeface="Verdana" pitchFamily="34" charset="0"/>
              </a:defRPr>
            </a:lvl9pPr>
          </a:lstStyle>
          <a:p>
            <a:pPr algn="ctr" defTabSz="914400" eaLnBrk="1" hangingPunct="1">
              <a:defRPr/>
            </a:pPr>
            <a:r>
              <a:rPr lang="en-GB" sz="1100" dirty="0" smtClean="0">
                <a:cs typeface="Arial" pitchFamily="34" charset="0"/>
              </a:rPr>
              <a:t>Quantification/</a:t>
            </a:r>
            <a:br>
              <a:rPr lang="en-GB" sz="1100" dirty="0" smtClean="0">
                <a:cs typeface="Arial" pitchFamily="34" charset="0"/>
              </a:rPr>
            </a:br>
            <a:r>
              <a:rPr lang="en-GB" sz="1100" dirty="0" smtClean="0">
                <a:cs typeface="Arial" pitchFamily="34" charset="0"/>
              </a:rPr>
              <a:t>Titre</a:t>
            </a:r>
          </a:p>
        </p:txBody>
      </p:sp>
      <p:cxnSp>
        <p:nvCxnSpPr>
          <p:cNvPr id="127" name="Elbow Connector 126"/>
          <p:cNvCxnSpPr>
            <a:stCxn id="23" idx="3"/>
            <a:endCxn id="125" idx="1"/>
          </p:cNvCxnSpPr>
          <p:nvPr/>
        </p:nvCxnSpPr>
        <p:spPr>
          <a:xfrm flipV="1">
            <a:off x="6643089" y="3664217"/>
            <a:ext cx="270957" cy="757904"/>
          </a:xfrm>
          <a:prstGeom prst="bentConnector3">
            <a:avLst>
              <a:gd name="adj1" fmla="val 50000"/>
            </a:avLst>
          </a:prstGeom>
          <a:noFill/>
          <a:ln w="127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8" name="Elbow Connector 127"/>
          <p:cNvCxnSpPr>
            <a:stCxn id="23" idx="3"/>
            <a:endCxn id="126" idx="1"/>
          </p:cNvCxnSpPr>
          <p:nvPr/>
        </p:nvCxnSpPr>
        <p:spPr>
          <a:xfrm>
            <a:off x="6643089" y="4422121"/>
            <a:ext cx="270957" cy="107154"/>
          </a:xfrm>
          <a:prstGeom prst="bentConnector3">
            <a:avLst>
              <a:gd name="adj1" fmla="val 50000"/>
            </a:avLst>
          </a:prstGeom>
          <a:noFill/>
          <a:ln w="127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Straight Arrow Connector 142"/>
          <p:cNvCxnSpPr>
            <a:stCxn id="8" idx="3"/>
            <a:endCxn id="118" idx="1"/>
          </p:cNvCxnSpPr>
          <p:nvPr/>
        </p:nvCxnSpPr>
        <p:spPr>
          <a:xfrm>
            <a:off x="2238860" y="1812580"/>
            <a:ext cx="4661968" cy="0"/>
          </a:xfrm>
          <a:prstGeom prst="straightConnector1">
            <a:avLst/>
          </a:prstGeom>
          <a:noFill/>
          <a:ln w="12700">
            <a:solidFill>
              <a:schemeClr val="accent2"/>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4" name="Oval 83"/>
          <p:cNvSpPr/>
          <p:nvPr/>
        </p:nvSpPr>
        <p:spPr>
          <a:xfrm>
            <a:off x="6394517" y="1711436"/>
            <a:ext cx="211015" cy="202288"/>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bg1"/>
                </a:solidFill>
              </a:rPr>
              <a:t>1</a:t>
            </a:r>
            <a:endParaRPr lang="en-GB" sz="1100" dirty="0">
              <a:solidFill>
                <a:schemeClr val="bg1"/>
              </a:solidFill>
            </a:endParaRPr>
          </a:p>
        </p:txBody>
      </p:sp>
      <p:grpSp>
        <p:nvGrpSpPr>
          <p:cNvPr id="87" name="Group 86"/>
          <p:cNvGrpSpPr/>
          <p:nvPr/>
        </p:nvGrpSpPr>
        <p:grpSpPr>
          <a:xfrm>
            <a:off x="6491978" y="439823"/>
            <a:ext cx="2534791" cy="314206"/>
            <a:chOff x="6677032" y="439823"/>
            <a:chExt cx="2344858" cy="314206"/>
          </a:xfrm>
        </p:grpSpPr>
        <p:sp>
          <p:nvSpPr>
            <p:cNvPr id="85" name="Rounded Rectangle 84"/>
            <p:cNvSpPr/>
            <p:nvPr/>
          </p:nvSpPr>
          <p:spPr>
            <a:xfrm>
              <a:off x="6771957" y="446252"/>
              <a:ext cx="2249933" cy="307777"/>
            </a:xfrm>
            <a:prstGeom prst="roundRect">
              <a:avLst/>
            </a:prstGeom>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TextBox 85"/>
            <p:cNvSpPr txBox="1"/>
            <p:nvPr/>
          </p:nvSpPr>
          <p:spPr>
            <a:xfrm>
              <a:off x="6903460" y="439823"/>
              <a:ext cx="2118430" cy="307777"/>
            </a:xfrm>
            <a:prstGeom prst="rect">
              <a:avLst/>
            </a:prstGeom>
            <a:noFill/>
          </p:spPr>
          <p:txBody>
            <a:bodyPr wrap="square" rtlCol="0">
              <a:spAutoFit/>
            </a:bodyPr>
            <a:lstStyle/>
            <a:p>
              <a:r>
                <a:rPr lang="en-GB" sz="700" dirty="0" smtClean="0"/>
                <a:t>Quantitative result from screening may or may not be transferred as quantitative result</a:t>
              </a:r>
              <a:endParaRPr lang="en-GB" sz="700" dirty="0"/>
            </a:p>
          </p:txBody>
        </p:sp>
        <p:sp>
          <p:nvSpPr>
            <p:cNvPr id="159" name="Oval 158"/>
            <p:cNvSpPr/>
            <p:nvPr/>
          </p:nvSpPr>
          <p:spPr>
            <a:xfrm>
              <a:off x="6677032" y="498996"/>
              <a:ext cx="191832" cy="202288"/>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bg1"/>
                  </a:solidFill>
                </a:rPr>
                <a:t>1</a:t>
              </a:r>
              <a:endParaRPr lang="en-GB" sz="1100" dirty="0">
                <a:solidFill>
                  <a:schemeClr val="bg1"/>
                </a:solidFill>
              </a:endParaRPr>
            </a:p>
          </p:txBody>
        </p:sp>
      </p:grpSp>
      <p:grpSp>
        <p:nvGrpSpPr>
          <p:cNvPr id="91" name="Group 90"/>
          <p:cNvGrpSpPr/>
          <p:nvPr/>
        </p:nvGrpSpPr>
        <p:grpSpPr>
          <a:xfrm>
            <a:off x="66910" y="1194446"/>
            <a:ext cx="1207481" cy="268517"/>
            <a:chOff x="41032" y="1194446"/>
            <a:chExt cx="1207481" cy="268517"/>
          </a:xfrm>
        </p:grpSpPr>
        <p:sp>
          <p:nvSpPr>
            <p:cNvPr id="90" name="Rounded Rectangle 89"/>
            <p:cNvSpPr/>
            <p:nvPr/>
          </p:nvSpPr>
          <p:spPr>
            <a:xfrm>
              <a:off x="41032" y="1257743"/>
              <a:ext cx="1207477" cy="155331"/>
            </a:xfrm>
            <a:prstGeom prst="roundRect">
              <a:avLst/>
            </a:prstGeom>
            <a:solidFill>
              <a:schemeClr val="tx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536" name="Text Box 16"/>
            <p:cNvSpPr txBox="1">
              <a:spLocks noChangeArrowheads="1"/>
            </p:cNvSpPr>
            <p:nvPr/>
          </p:nvSpPr>
          <p:spPr bwMode="auto">
            <a:xfrm>
              <a:off x="82040" y="1194446"/>
              <a:ext cx="1166473" cy="2685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72000" rIns="72000" bIns="72000">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defTabSz="914400" eaLnBrk="1" fontAlgn="base" hangingPunct="1">
                <a:spcBef>
                  <a:spcPct val="0"/>
                </a:spcBef>
                <a:spcAft>
                  <a:spcPct val="0"/>
                </a:spcAft>
              </a:pPr>
              <a:r>
                <a:rPr lang="en-GB" sz="800" b="1" dirty="0">
                  <a:solidFill>
                    <a:schemeClr val="bg1"/>
                  </a:solidFill>
                </a:rPr>
                <a:t>Binding antibody</a:t>
              </a:r>
            </a:p>
          </p:txBody>
        </p:sp>
      </p:grpSp>
      <p:grpSp>
        <p:nvGrpSpPr>
          <p:cNvPr id="167" name="Group 166"/>
          <p:cNvGrpSpPr/>
          <p:nvPr/>
        </p:nvGrpSpPr>
        <p:grpSpPr>
          <a:xfrm>
            <a:off x="64788" y="4874983"/>
            <a:ext cx="1500575" cy="268517"/>
            <a:chOff x="41032" y="1194446"/>
            <a:chExt cx="1207481" cy="268517"/>
          </a:xfrm>
        </p:grpSpPr>
        <p:sp>
          <p:nvSpPr>
            <p:cNvPr id="168" name="Rounded Rectangle 167"/>
            <p:cNvSpPr/>
            <p:nvPr/>
          </p:nvSpPr>
          <p:spPr>
            <a:xfrm>
              <a:off x="41032" y="1257743"/>
              <a:ext cx="1207477" cy="155331"/>
            </a:xfrm>
            <a:prstGeom prst="roundRect">
              <a:avLst/>
            </a:prstGeom>
            <a:solidFill>
              <a:schemeClr val="tx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9" name="Text Box 16"/>
            <p:cNvSpPr txBox="1">
              <a:spLocks noChangeArrowheads="1"/>
            </p:cNvSpPr>
            <p:nvPr/>
          </p:nvSpPr>
          <p:spPr bwMode="auto">
            <a:xfrm>
              <a:off x="82040" y="1194446"/>
              <a:ext cx="1166473" cy="2685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72000" rIns="72000" bIns="72000">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defTabSz="914400" eaLnBrk="1" fontAlgn="base" hangingPunct="1">
                <a:spcBef>
                  <a:spcPct val="0"/>
                </a:spcBef>
                <a:spcAft>
                  <a:spcPct val="0"/>
                </a:spcAft>
              </a:pPr>
              <a:r>
                <a:rPr lang="en-GB" sz="800" b="1" dirty="0" smtClean="0">
                  <a:solidFill>
                    <a:schemeClr val="bg1"/>
                  </a:solidFill>
                </a:rPr>
                <a:t>Neutralising </a:t>
              </a:r>
              <a:r>
                <a:rPr lang="en-GB" sz="800" b="1" dirty="0">
                  <a:solidFill>
                    <a:schemeClr val="bg1"/>
                  </a:solidFill>
                </a:rPr>
                <a:t>antibody</a:t>
              </a:r>
            </a:p>
          </p:txBody>
        </p:sp>
      </p:grpSp>
    </p:spTree>
    <p:extLst>
      <p:ext uri="{BB962C8B-B14F-4D97-AF65-F5344CB8AC3E}">
        <p14:creationId xmlns:p14="http://schemas.microsoft.com/office/powerpoint/2010/main" val="389361679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7743092" y="4287295"/>
            <a:ext cx="1218521" cy="777074"/>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1760218696"/>
              </p:ext>
            </p:extLst>
          </p:nvPr>
        </p:nvGraphicFramePr>
        <p:xfrm>
          <a:off x="269914" y="988873"/>
          <a:ext cx="8551707" cy="3396437"/>
        </p:xfrm>
        <a:graphic>
          <a:graphicData uri="http://schemas.openxmlformats.org/drawingml/2006/table">
            <a:tbl>
              <a:tblPr firstRow="1" bandRow="1">
                <a:tableStyleId>{5C22544A-7EE6-4342-B048-85BDC9FD1C3A}</a:tableStyleId>
              </a:tblPr>
              <a:tblGrid>
                <a:gridCol w="1066517"/>
                <a:gridCol w="2743863"/>
                <a:gridCol w="793631"/>
                <a:gridCol w="1699403"/>
                <a:gridCol w="819510"/>
                <a:gridCol w="1428783"/>
              </a:tblGrid>
              <a:tr h="370840">
                <a:tc>
                  <a:txBody>
                    <a:bodyPr/>
                    <a:lstStyle/>
                    <a:p>
                      <a:r>
                        <a:rPr lang="en-GB" sz="1100" dirty="0" smtClean="0"/>
                        <a:t>ISTESTCD</a:t>
                      </a:r>
                      <a:endParaRPr lang="en-GB" sz="1100" dirty="0"/>
                    </a:p>
                  </a:txBody>
                  <a:tcPr/>
                </a:tc>
                <a:tc>
                  <a:txBody>
                    <a:bodyPr/>
                    <a:lstStyle/>
                    <a:p>
                      <a:r>
                        <a:rPr lang="en-GB" sz="1100" dirty="0" smtClean="0"/>
                        <a:t>ISTEST</a:t>
                      </a:r>
                      <a:endParaRPr lang="en-GB" sz="1100" dirty="0"/>
                    </a:p>
                  </a:txBody>
                  <a:tcPr/>
                </a:tc>
                <a:tc>
                  <a:txBody>
                    <a:bodyPr/>
                    <a:lstStyle/>
                    <a:p>
                      <a:r>
                        <a:rPr lang="en-GB" sz="1100" dirty="0" smtClean="0"/>
                        <a:t>ISCAT</a:t>
                      </a:r>
                      <a:endParaRPr lang="en-GB" sz="1100" dirty="0"/>
                    </a:p>
                  </a:txBody>
                  <a:tcPr/>
                </a:tc>
                <a:tc>
                  <a:txBody>
                    <a:bodyPr/>
                    <a:lstStyle/>
                    <a:p>
                      <a:r>
                        <a:rPr lang="en-GB" sz="1100" dirty="0" smtClean="0"/>
                        <a:t>ISSCAT*</a:t>
                      </a:r>
                      <a:endParaRPr lang="en-GB" sz="1100" dirty="0"/>
                    </a:p>
                  </a:txBody>
                  <a:tcPr/>
                </a:tc>
                <a:tc>
                  <a:txBody>
                    <a:bodyPr/>
                    <a:lstStyle/>
                    <a:p>
                      <a:r>
                        <a:rPr lang="en-GB" sz="1100" dirty="0" smtClean="0"/>
                        <a:t>ISSPEC</a:t>
                      </a:r>
                      <a:endParaRPr lang="en-GB" sz="1100" dirty="0"/>
                    </a:p>
                  </a:txBody>
                  <a:tcPr/>
                </a:tc>
                <a:tc>
                  <a:txBody>
                    <a:bodyPr/>
                    <a:lstStyle/>
                    <a:p>
                      <a:r>
                        <a:rPr lang="en-GB" sz="1100" dirty="0" smtClean="0"/>
                        <a:t>ISMETHOD</a:t>
                      </a:r>
                      <a:endParaRPr lang="en-GB" sz="1100" dirty="0"/>
                    </a:p>
                  </a:txBody>
                  <a:tcPr/>
                </a:tc>
              </a:tr>
              <a:tr h="370840">
                <a:tc>
                  <a:txBody>
                    <a:bodyPr/>
                    <a:lstStyle/>
                    <a:p>
                      <a:r>
                        <a:rPr lang="en-GB" sz="800" dirty="0" smtClean="0"/>
                        <a:t>ADA_BAB</a:t>
                      </a:r>
                      <a:endParaRPr lang="en-GB" sz="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smtClean="0"/>
                        <a:t>Detection of</a:t>
                      </a:r>
                      <a:r>
                        <a:rPr lang="en-GB" sz="800" baseline="0" dirty="0" smtClean="0"/>
                        <a:t> Anti-Drug binding ADA</a:t>
                      </a:r>
                      <a:br>
                        <a:rPr lang="en-GB" sz="800" baseline="0" dirty="0" smtClean="0"/>
                      </a:br>
                      <a:r>
                        <a:rPr lang="en-GB" sz="800" baseline="0" dirty="0" smtClean="0">
                          <a:solidFill>
                            <a:schemeClr val="bg1">
                              <a:lumMod val="65000"/>
                            </a:schemeClr>
                          </a:solidFill>
                        </a:rPr>
                        <a:t>(specificity defined in LBSCAT)</a:t>
                      </a:r>
                      <a:endParaRPr lang="en-GB" sz="800" dirty="0" smtClean="0">
                        <a:solidFill>
                          <a:schemeClr val="bg1">
                            <a:lumMod val="65000"/>
                          </a:schemeClr>
                        </a:solidFill>
                      </a:endParaRPr>
                    </a:p>
                  </a:txBody>
                  <a:tcPr/>
                </a:tc>
                <a:tc>
                  <a:txBody>
                    <a:bodyPr/>
                    <a:lstStyle/>
                    <a:p>
                      <a:r>
                        <a:rPr lang="en-GB" sz="800" dirty="0" smtClean="0">
                          <a:solidFill>
                            <a:schemeClr val="bg1">
                              <a:lumMod val="65000"/>
                            </a:schemeClr>
                          </a:solidFill>
                        </a:rPr>
                        <a:t>Anti-drug Antibodies</a:t>
                      </a:r>
                      <a:endParaRPr lang="en-GB" sz="800" dirty="0">
                        <a:solidFill>
                          <a:schemeClr val="bg1">
                            <a:lumMod val="65000"/>
                          </a:schemeClr>
                        </a:solidFill>
                      </a:endParaRPr>
                    </a:p>
                  </a:txBody>
                  <a:tcPr/>
                </a:tc>
                <a:tc>
                  <a:txBody>
                    <a:bodyPr/>
                    <a:lstStyle/>
                    <a:p>
                      <a:r>
                        <a:rPr lang="en-GB" sz="800" dirty="0" smtClean="0"/>
                        <a:t>Reactivity to ‘Drug Z’</a:t>
                      </a:r>
                      <a:endParaRPr lang="en-GB" sz="800" dirty="0"/>
                    </a:p>
                  </a:txBody>
                  <a:tcPr/>
                </a:tc>
                <a:tc>
                  <a:txBody>
                    <a:bodyPr/>
                    <a:lstStyle/>
                    <a:p>
                      <a:r>
                        <a:rPr lang="en-GB" sz="800" dirty="0" smtClean="0">
                          <a:solidFill>
                            <a:schemeClr val="bg1">
                              <a:lumMod val="65000"/>
                            </a:schemeClr>
                          </a:solidFill>
                        </a:rPr>
                        <a:t>SERUM</a:t>
                      </a:r>
                      <a:r>
                        <a:rPr lang="en-GB" sz="800" baseline="0" dirty="0" smtClean="0">
                          <a:solidFill>
                            <a:schemeClr val="bg1">
                              <a:lumMod val="65000"/>
                            </a:schemeClr>
                          </a:solidFill>
                        </a:rPr>
                        <a:t> / PLASMA</a:t>
                      </a:r>
                      <a:endParaRPr lang="en-GB" sz="800" dirty="0">
                        <a:solidFill>
                          <a:schemeClr val="bg1">
                            <a:lumMod val="65000"/>
                          </a:schemeClr>
                        </a:solidFill>
                      </a:endParaRPr>
                    </a:p>
                  </a:txBody>
                  <a:tcPr/>
                </a:tc>
                <a:tc>
                  <a:txBody>
                    <a:bodyPr/>
                    <a:lstStyle/>
                    <a:p>
                      <a:endParaRPr lang="en-GB" sz="800" dirty="0">
                        <a:solidFill>
                          <a:schemeClr val="bg1">
                            <a:lumMod val="65000"/>
                          </a:schemeClr>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smtClean="0"/>
                        <a:t>ADA_BABQ</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smtClean="0"/>
                        <a:t>Quantification of binding ADA</a:t>
                      </a:r>
                      <a:br>
                        <a:rPr lang="en-GB" sz="800" dirty="0" smtClean="0"/>
                      </a:br>
                      <a:r>
                        <a:rPr lang="en-GB" sz="800" baseline="0" dirty="0" smtClean="0">
                          <a:solidFill>
                            <a:schemeClr val="bg1">
                              <a:lumMod val="65000"/>
                            </a:schemeClr>
                          </a:solidFill>
                        </a:rPr>
                        <a:t>(specificity defined in LBSCAT)</a:t>
                      </a:r>
                      <a:endParaRPr lang="en-GB" sz="800" dirty="0" smtClean="0">
                        <a:solidFill>
                          <a:schemeClr val="bg1">
                            <a:lumMod val="65000"/>
                          </a:schemeClr>
                        </a:solidFill>
                      </a:endParaRPr>
                    </a:p>
                  </a:txBody>
                  <a:tcPr/>
                </a:tc>
                <a:tc>
                  <a:txBody>
                    <a:bodyPr/>
                    <a:lstStyle/>
                    <a:p>
                      <a:r>
                        <a:rPr lang="en-GB" sz="800" dirty="0" smtClean="0">
                          <a:solidFill>
                            <a:schemeClr val="bg1">
                              <a:lumMod val="65000"/>
                            </a:schemeClr>
                          </a:solidFill>
                        </a:rPr>
                        <a:t>Anti-drug Antibodies</a:t>
                      </a:r>
                      <a:endParaRPr lang="en-GB" sz="800" dirty="0">
                        <a:solidFill>
                          <a:schemeClr val="bg1">
                            <a:lumMod val="65000"/>
                          </a:schemeClr>
                        </a:solidFill>
                      </a:endParaRPr>
                    </a:p>
                  </a:txBody>
                  <a:tcPr/>
                </a:tc>
                <a:tc>
                  <a:txBody>
                    <a:bodyPr/>
                    <a:lstStyle/>
                    <a:p>
                      <a:r>
                        <a:rPr lang="en-GB" sz="800" dirty="0" smtClean="0"/>
                        <a:t>Reactivity to ‘Drug Z’</a:t>
                      </a:r>
                      <a:endParaRPr lang="en-GB" sz="800" dirty="0"/>
                    </a:p>
                  </a:txBody>
                  <a:tcPr/>
                </a:tc>
                <a:tc>
                  <a:txBody>
                    <a:bodyPr/>
                    <a:lstStyle/>
                    <a:p>
                      <a:r>
                        <a:rPr lang="en-GB" sz="800" smtClean="0">
                          <a:solidFill>
                            <a:schemeClr val="bg1">
                              <a:lumMod val="65000"/>
                            </a:schemeClr>
                          </a:solidFill>
                        </a:rPr>
                        <a:t>SERUM</a:t>
                      </a:r>
                      <a:r>
                        <a:rPr lang="en-GB" sz="800" baseline="0" smtClean="0">
                          <a:solidFill>
                            <a:schemeClr val="bg1">
                              <a:lumMod val="65000"/>
                            </a:schemeClr>
                          </a:solidFill>
                        </a:rPr>
                        <a:t> / PLASMA</a:t>
                      </a:r>
                      <a:endParaRPr lang="en-GB" sz="800" dirty="0">
                        <a:solidFill>
                          <a:schemeClr val="bg1">
                            <a:lumMod val="65000"/>
                          </a:schemeClr>
                        </a:solidFill>
                      </a:endParaRPr>
                    </a:p>
                  </a:txBody>
                  <a:tcPr/>
                </a:tc>
                <a:tc>
                  <a:txBody>
                    <a:bodyPr/>
                    <a:lstStyle/>
                    <a:p>
                      <a:endParaRPr lang="en-GB" sz="800" dirty="0">
                        <a:solidFill>
                          <a:schemeClr val="bg1">
                            <a:lumMod val="65000"/>
                          </a:schemeClr>
                        </a:solidFill>
                      </a:endParaRPr>
                    </a:p>
                  </a:txBody>
                  <a:tcPr/>
                </a:tc>
              </a:tr>
              <a:tr h="370840">
                <a:tc>
                  <a:txBody>
                    <a:bodyPr/>
                    <a:lstStyle/>
                    <a:p>
                      <a:r>
                        <a:rPr lang="en-GB" sz="800" dirty="0" smtClean="0"/>
                        <a:t>ADA_NAB</a:t>
                      </a:r>
                      <a:endParaRPr lang="en-GB" sz="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smtClean="0"/>
                        <a:t>Detection of</a:t>
                      </a:r>
                      <a:r>
                        <a:rPr lang="en-GB" sz="800" baseline="0" dirty="0" smtClean="0"/>
                        <a:t> neutralising ADA</a:t>
                      </a:r>
                      <a:br>
                        <a:rPr lang="en-GB" sz="800" baseline="0" dirty="0" smtClean="0"/>
                      </a:br>
                      <a:r>
                        <a:rPr lang="en-GB" sz="800" baseline="0" dirty="0" smtClean="0">
                          <a:solidFill>
                            <a:schemeClr val="bg1">
                              <a:lumMod val="65000"/>
                            </a:schemeClr>
                          </a:solidFill>
                        </a:rPr>
                        <a:t>(specificity defined in LBSCAT)</a:t>
                      </a:r>
                      <a:endParaRPr lang="en-GB" sz="800" dirty="0" smtClean="0">
                        <a:solidFill>
                          <a:schemeClr val="bg1">
                            <a:lumMod val="65000"/>
                          </a:schemeClr>
                        </a:solidFill>
                      </a:endParaRPr>
                    </a:p>
                  </a:txBody>
                  <a:tcPr/>
                </a:tc>
                <a:tc>
                  <a:txBody>
                    <a:bodyPr/>
                    <a:lstStyle/>
                    <a:p>
                      <a:r>
                        <a:rPr lang="en-GB" sz="800" dirty="0" smtClean="0">
                          <a:solidFill>
                            <a:schemeClr val="bg1">
                              <a:lumMod val="65000"/>
                            </a:schemeClr>
                          </a:solidFill>
                        </a:rPr>
                        <a:t>Anti-drug Antibodies</a:t>
                      </a:r>
                      <a:endParaRPr lang="en-GB" sz="800" dirty="0">
                        <a:solidFill>
                          <a:schemeClr val="bg1">
                            <a:lumMod val="65000"/>
                          </a:schemeClr>
                        </a:solidFill>
                      </a:endParaRPr>
                    </a:p>
                  </a:txBody>
                  <a:tcPr/>
                </a:tc>
                <a:tc>
                  <a:txBody>
                    <a:bodyPr/>
                    <a:lstStyle/>
                    <a:p>
                      <a:r>
                        <a:rPr lang="en-GB" sz="800" dirty="0" smtClean="0"/>
                        <a:t>Reactivity to ‘Drug Z’</a:t>
                      </a:r>
                      <a:endParaRPr lang="en-GB" sz="800" dirty="0"/>
                    </a:p>
                  </a:txBody>
                  <a:tcPr/>
                </a:tc>
                <a:tc>
                  <a:txBody>
                    <a:bodyPr/>
                    <a:lstStyle/>
                    <a:p>
                      <a:r>
                        <a:rPr lang="en-GB" sz="800" smtClean="0">
                          <a:solidFill>
                            <a:schemeClr val="bg1">
                              <a:lumMod val="65000"/>
                            </a:schemeClr>
                          </a:solidFill>
                        </a:rPr>
                        <a:t>SERUM</a:t>
                      </a:r>
                      <a:r>
                        <a:rPr lang="en-GB" sz="800" baseline="0" smtClean="0">
                          <a:solidFill>
                            <a:schemeClr val="bg1">
                              <a:lumMod val="65000"/>
                            </a:schemeClr>
                          </a:solidFill>
                        </a:rPr>
                        <a:t> / PLASMA</a:t>
                      </a:r>
                      <a:endParaRPr lang="en-GB" sz="800" dirty="0">
                        <a:solidFill>
                          <a:schemeClr val="bg1">
                            <a:lumMod val="65000"/>
                          </a:schemeClr>
                        </a:solidFill>
                      </a:endParaRPr>
                    </a:p>
                  </a:txBody>
                  <a:tcPr/>
                </a:tc>
                <a:tc>
                  <a:txBody>
                    <a:bodyPr/>
                    <a:lstStyle/>
                    <a:p>
                      <a:endParaRPr lang="en-GB" sz="800" dirty="0">
                        <a:solidFill>
                          <a:schemeClr val="bg1">
                            <a:lumMod val="65000"/>
                          </a:schemeClr>
                        </a:solidFill>
                      </a:endParaRPr>
                    </a:p>
                  </a:txBody>
                  <a:tcPr/>
                </a:tc>
              </a:tr>
              <a:tr h="42971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smtClean="0"/>
                        <a:t>ADA_NABQ</a:t>
                      </a:r>
                    </a:p>
                    <a:p>
                      <a:endParaRPr lang="en-GB" sz="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smtClean="0"/>
                        <a:t>Quantification of neutralising ADA</a:t>
                      </a:r>
                      <a:br>
                        <a:rPr lang="en-GB" sz="800" dirty="0" smtClean="0"/>
                      </a:br>
                      <a:r>
                        <a:rPr lang="en-GB" sz="800" baseline="0" dirty="0" smtClean="0">
                          <a:solidFill>
                            <a:schemeClr val="bg1">
                              <a:lumMod val="65000"/>
                            </a:schemeClr>
                          </a:solidFill>
                        </a:rPr>
                        <a:t>(specificity defined in LBSCAT)</a:t>
                      </a:r>
                      <a:endParaRPr lang="en-GB" sz="800" dirty="0" smtClean="0">
                        <a:solidFill>
                          <a:schemeClr val="bg1">
                            <a:lumMod val="65000"/>
                          </a:schemeClr>
                        </a:solidFill>
                      </a:endParaRPr>
                    </a:p>
                  </a:txBody>
                  <a:tcPr/>
                </a:tc>
                <a:tc>
                  <a:txBody>
                    <a:bodyPr/>
                    <a:lstStyle/>
                    <a:p>
                      <a:r>
                        <a:rPr lang="en-GB" sz="800" dirty="0" smtClean="0">
                          <a:solidFill>
                            <a:schemeClr val="bg1">
                              <a:lumMod val="65000"/>
                            </a:schemeClr>
                          </a:solidFill>
                        </a:rPr>
                        <a:t>Anti-drug Antibodies</a:t>
                      </a:r>
                      <a:endParaRPr lang="en-GB" sz="800" dirty="0">
                        <a:solidFill>
                          <a:schemeClr val="bg1">
                            <a:lumMod val="65000"/>
                          </a:schemeClr>
                        </a:solidFill>
                      </a:endParaRPr>
                    </a:p>
                  </a:txBody>
                  <a:tcPr/>
                </a:tc>
                <a:tc>
                  <a:txBody>
                    <a:bodyPr/>
                    <a:lstStyle/>
                    <a:p>
                      <a:r>
                        <a:rPr lang="en-GB" sz="800" dirty="0" smtClean="0"/>
                        <a:t>Reactivity to ‘Drug Z’</a:t>
                      </a:r>
                      <a:endParaRPr lang="en-GB" sz="800" dirty="0"/>
                    </a:p>
                  </a:txBody>
                  <a:tcPr/>
                </a:tc>
                <a:tc>
                  <a:txBody>
                    <a:bodyPr/>
                    <a:lstStyle/>
                    <a:p>
                      <a:r>
                        <a:rPr lang="en-GB" sz="800" smtClean="0">
                          <a:solidFill>
                            <a:schemeClr val="bg1">
                              <a:lumMod val="65000"/>
                            </a:schemeClr>
                          </a:solidFill>
                        </a:rPr>
                        <a:t>SERUM</a:t>
                      </a:r>
                      <a:r>
                        <a:rPr lang="en-GB" sz="800" baseline="0" smtClean="0">
                          <a:solidFill>
                            <a:schemeClr val="bg1">
                              <a:lumMod val="65000"/>
                            </a:schemeClr>
                          </a:solidFill>
                        </a:rPr>
                        <a:t> / PLASMA</a:t>
                      </a:r>
                      <a:endParaRPr lang="en-GB" sz="800" dirty="0">
                        <a:solidFill>
                          <a:schemeClr val="bg1">
                            <a:lumMod val="65000"/>
                          </a:schemeClr>
                        </a:solidFill>
                      </a:endParaRPr>
                    </a:p>
                  </a:txBody>
                  <a:tcPr/>
                </a:tc>
                <a:tc>
                  <a:txBody>
                    <a:bodyPr/>
                    <a:lstStyle/>
                    <a:p>
                      <a:endParaRPr lang="en-GB" sz="800" dirty="0">
                        <a:solidFill>
                          <a:schemeClr val="bg1">
                            <a:lumMod val="65000"/>
                          </a:schemeClr>
                        </a:solidFill>
                      </a:endParaRPr>
                    </a:p>
                  </a:txBody>
                  <a:tcPr/>
                </a:tc>
              </a:tr>
              <a:tr h="370840">
                <a:tc>
                  <a:txBody>
                    <a:bodyPr/>
                    <a:lstStyle/>
                    <a:p>
                      <a:r>
                        <a:rPr lang="en-GB" sz="800" dirty="0" smtClean="0"/>
                        <a:t>ADA_X</a:t>
                      </a:r>
                      <a:endParaRPr lang="en-GB" sz="800" dirty="0"/>
                    </a:p>
                  </a:txBody>
                  <a:tcPr/>
                </a:tc>
                <a:tc>
                  <a:txBody>
                    <a:bodyPr/>
                    <a:lstStyle/>
                    <a:p>
                      <a:r>
                        <a:rPr lang="en-GB" sz="800" dirty="0" smtClean="0"/>
                        <a:t>Detection of Cross-reactive binding ADA</a:t>
                      </a:r>
                    </a:p>
                    <a:p>
                      <a:pPr marL="0" marR="0" indent="0" algn="l" defTabSz="914400" rtl="0" eaLnBrk="1" fontAlgn="auto" latinLnBrk="0" hangingPunct="1">
                        <a:lnSpc>
                          <a:spcPct val="100000"/>
                        </a:lnSpc>
                        <a:spcBef>
                          <a:spcPts val="0"/>
                        </a:spcBef>
                        <a:spcAft>
                          <a:spcPts val="0"/>
                        </a:spcAft>
                        <a:buClrTx/>
                        <a:buSzTx/>
                        <a:buFontTx/>
                        <a:buNone/>
                        <a:tabLst/>
                        <a:defRPr/>
                      </a:pPr>
                      <a:r>
                        <a:rPr lang="en-GB" sz="800" baseline="0" dirty="0" smtClean="0">
                          <a:solidFill>
                            <a:schemeClr val="bg1">
                              <a:lumMod val="65000"/>
                            </a:schemeClr>
                          </a:solidFill>
                        </a:rPr>
                        <a:t>(specificity defined in LBSCAT)</a:t>
                      </a:r>
                      <a:endParaRPr lang="en-GB" sz="800" dirty="0" smtClean="0">
                        <a:solidFill>
                          <a:schemeClr val="bg1">
                            <a:lumMod val="65000"/>
                          </a:schemeClr>
                        </a:solidFill>
                      </a:endParaRPr>
                    </a:p>
                  </a:txBody>
                  <a:tcPr/>
                </a:tc>
                <a:tc>
                  <a:txBody>
                    <a:bodyPr/>
                    <a:lstStyle/>
                    <a:p>
                      <a:r>
                        <a:rPr lang="en-GB" sz="800" dirty="0" smtClean="0">
                          <a:solidFill>
                            <a:schemeClr val="bg1">
                              <a:lumMod val="65000"/>
                            </a:schemeClr>
                          </a:solidFill>
                        </a:rPr>
                        <a:t>Anti-drug Antibodies</a:t>
                      </a:r>
                      <a:endParaRPr lang="en-GB" sz="800" dirty="0">
                        <a:solidFill>
                          <a:schemeClr val="bg1">
                            <a:lumMod val="65000"/>
                          </a:schemeClr>
                        </a:solidFill>
                      </a:endParaRPr>
                    </a:p>
                  </a:txBody>
                  <a:tcPr/>
                </a:tc>
                <a:tc>
                  <a:txBody>
                    <a:bodyPr/>
                    <a:lstStyle/>
                    <a:p>
                      <a:r>
                        <a:rPr lang="en-GB" sz="800" dirty="0" smtClean="0">
                          <a:solidFill>
                            <a:schemeClr val="tx1"/>
                          </a:solidFill>
                        </a:rPr>
                        <a:t>Reactivity to </a:t>
                      </a:r>
                      <a:r>
                        <a:rPr lang="en-GB" sz="800" baseline="0" dirty="0" smtClean="0">
                          <a:solidFill>
                            <a:schemeClr val="tx1"/>
                          </a:solidFill>
                        </a:rPr>
                        <a:t>‘Drug Z’ and cross reactivity to ‘</a:t>
                      </a:r>
                      <a:r>
                        <a:rPr lang="en-GB" sz="800" dirty="0" smtClean="0">
                          <a:solidFill>
                            <a:schemeClr val="tx1"/>
                          </a:solidFill>
                        </a:rPr>
                        <a:t>antigen </a:t>
                      </a:r>
                      <a:r>
                        <a:rPr lang="en-GB" sz="800" baseline="0" dirty="0" smtClean="0">
                          <a:solidFill>
                            <a:schemeClr val="tx1"/>
                          </a:solidFill>
                        </a:rPr>
                        <a:t>Y’</a:t>
                      </a:r>
                      <a:endParaRPr lang="en-GB" sz="800" dirty="0">
                        <a:solidFill>
                          <a:schemeClr val="tx1"/>
                        </a:solidFill>
                      </a:endParaRPr>
                    </a:p>
                  </a:txBody>
                  <a:tcPr/>
                </a:tc>
                <a:tc>
                  <a:txBody>
                    <a:bodyPr/>
                    <a:lstStyle/>
                    <a:p>
                      <a:r>
                        <a:rPr lang="en-GB" sz="800" dirty="0" smtClean="0">
                          <a:solidFill>
                            <a:schemeClr val="bg1">
                              <a:lumMod val="65000"/>
                            </a:schemeClr>
                          </a:solidFill>
                        </a:rPr>
                        <a:t>SERUM</a:t>
                      </a:r>
                      <a:r>
                        <a:rPr lang="en-GB" sz="800" baseline="0" dirty="0" smtClean="0">
                          <a:solidFill>
                            <a:schemeClr val="bg1">
                              <a:lumMod val="65000"/>
                            </a:schemeClr>
                          </a:solidFill>
                        </a:rPr>
                        <a:t> / PLASMA</a:t>
                      </a:r>
                      <a:endParaRPr lang="en-GB" sz="800" dirty="0">
                        <a:solidFill>
                          <a:schemeClr val="bg1">
                            <a:lumMod val="65000"/>
                          </a:schemeClr>
                        </a:solidFill>
                      </a:endParaRPr>
                    </a:p>
                  </a:txBody>
                  <a:tcPr/>
                </a:tc>
                <a:tc>
                  <a:txBody>
                    <a:bodyPr/>
                    <a:lstStyle/>
                    <a:p>
                      <a:endParaRPr lang="en-GB" sz="800" dirty="0">
                        <a:solidFill>
                          <a:schemeClr val="bg1">
                            <a:lumMod val="65000"/>
                          </a:schemeClr>
                        </a:solidFill>
                      </a:endParaRPr>
                    </a:p>
                  </a:txBody>
                  <a:tcPr/>
                </a:tc>
              </a:tr>
              <a:tr h="370840">
                <a:tc>
                  <a:txBody>
                    <a:bodyPr/>
                    <a:lstStyle/>
                    <a:p>
                      <a:r>
                        <a:rPr lang="en-GB" sz="800" dirty="0" smtClean="0"/>
                        <a:t>ADA_XQ</a:t>
                      </a:r>
                      <a:endParaRPr lang="en-GB" sz="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smtClean="0"/>
                        <a:t>Quantification of Cross-reactive binding ADA</a:t>
                      </a:r>
                      <a:br>
                        <a:rPr lang="en-GB" sz="800" dirty="0" smtClean="0"/>
                      </a:br>
                      <a:r>
                        <a:rPr lang="en-GB" sz="800" baseline="0" dirty="0" smtClean="0">
                          <a:solidFill>
                            <a:schemeClr val="bg1">
                              <a:lumMod val="65000"/>
                            </a:schemeClr>
                          </a:solidFill>
                        </a:rPr>
                        <a:t>(specificity defined in LBSCAT)</a:t>
                      </a:r>
                      <a:endParaRPr lang="en-GB" sz="800" dirty="0" smtClean="0">
                        <a:solidFill>
                          <a:schemeClr val="bg1">
                            <a:lumMod val="65000"/>
                          </a:schemeClr>
                        </a:solidFill>
                      </a:endParaRPr>
                    </a:p>
                  </a:txBody>
                  <a:tcPr/>
                </a:tc>
                <a:tc>
                  <a:txBody>
                    <a:bodyPr/>
                    <a:lstStyle/>
                    <a:p>
                      <a:r>
                        <a:rPr lang="en-GB" sz="800" dirty="0" smtClean="0">
                          <a:solidFill>
                            <a:schemeClr val="bg1">
                              <a:lumMod val="65000"/>
                            </a:schemeClr>
                          </a:solidFill>
                        </a:rPr>
                        <a:t>Anti-drug Antibodies</a:t>
                      </a:r>
                      <a:endParaRPr lang="en-GB" sz="800" dirty="0">
                        <a:solidFill>
                          <a:schemeClr val="bg1">
                            <a:lumMod val="65000"/>
                          </a:schemeClr>
                        </a:solidFill>
                      </a:endParaRPr>
                    </a:p>
                  </a:txBody>
                  <a:tcPr/>
                </a:tc>
                <a:tc>
                  <a:txBody>
                    <a:bodyPr/>
                    <a:lstStyle/>
                    <a:p>
                      <a:r>
                        <a:rPr lang="en-GB" sz="800" dirty="0" smtClean="0">
                          <a:solidFill>
                            <a:schemeClr val="tx1"/>
                          </a:solidFill>
                        </a:rPr>
                        <a:t>Reactivity to </a:t>
                      </a:r>
                      <a:r>
                        <a:rPr lang="en-GB" sz="800" baseline="0" dirty="0" smtClean="0">
                          <a:solidFill>
                            <a:schemeClr val="tx1"/>
                          </a:solidFill>
                        </a:rPr>
                        <a:t>‘Drug Z’ and cross reactivity to ‘</a:t>
                      </a:r>
                      <a:r>
                        <a:rPr lang="en-GB" sz="800" dirty="0" smtClean="0">
                          <a:solidFill>
                            <a:schemeClr val="tx1"/>
                          </a:solidFill>
                        </a:rPr>
                        <a:t>antigen </a:t>
                      </a:r>
                      <a:r>
                        <a:rPr lang="en-GB" sz="800" baseline="0" dirty="0" smtClean="0">
                          <a:solidFill>
                            <a:schemeClr val="tx1"/>
                          </a:solidFill>
                        </a:rPr>
                        <a:t>Y’</a:t>
                      </a:r>
                      <a:endParaRPr lang="en-GB" sz="800" dirty="0">
                        <a:solidFill>
                          <a:schemeClr val="tx1"/>
                        </a:solidFill>
                      </a:endParaRPr>
                    </a:p>
                  </a:txBody>
                  <a:tcPr/>
                </a:tc>
                <a:tc>
                  <a:txBody>
                    <a:bodyPr/>
                    <a:lstStyle/>
                    <a:p>
                      <a:r>
                        <a:rPr lang="en-GB" sz="800" dirty="0" smtClean="0">
                          <a:solidFill>
                            <a:schemeClr val="bg1">
                              <a:lumMod val="65000"/>
                            </a:schemeClr>
                          </a:solidFill>
                        </a:rPr>
                        <a:t>SERUM</a:t>
                      </a:r>
                      <a:r>
                        <a:rPr lang="en-GB" sz="800" baseline="0" dirty="0" smtClean="0">
                          <a:solidFill>
                            <a:schemeClr val="bg1">
                              <a:lumMod val="65000"/>
                            </a:schemeClr>
                          </a:solidFill>
                        </a:rPr>
                        <a:t> / PLASMA</a:t>
                      </a:r>
                      <a:endParaRPr lang="en-GB" sz="800" dirty="0">
                        <a:solidFill>
                          <a:schemeClr val="bg1">
                            <a:lumMod val="65000"/>
                          </a:schemeClr>
                        </a:solidFill>
                      </a:endParaRPr>
                    </a:p>
                  </a:txBody>
                  <a:tcPr/>
                </a:tc>
                <a:tc>
                  <a:txBody>
                    <a:bodyPr/>
                    <a:lstStyle/>
                    <a:p>
                      <a:endParaRPr lang="en-GB" sz="800" dirty="0">
                        <a:solidFill>
                          <a:schemeClr val="bg1">
                            <a:lumMod val="65000"/>
                          </a:schemeClr>
                        </a:solidFill>
                      </a:endParaRPr>
                    </a:p>
                  </a:txBody>
                  <a:tcPr/>
                </a:tc>
              </a:tr>
              <a:tr h="370840">
                <a:tc>
                  <a:txBody>
                    <a:bodyPr/>
                    <a:lstStyle/>
                    <a:p>
                      <a:r>
                        <a:rPr lang="en-GB" sz="800" dirty="0" smtClean="0"/>
                        <a:t>ADA_NX</a:t>
                      </a:r>
                      <a:endParaRPr lang="en-GB" sz="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smtClean="0"/>
                        <a:t>Detection of</a:t>
                      </a:r>
                      <a:r>
                        <a:rPr lang="en-GB" sz="800" baseline="0" dirty="0" smtClean="0"/>
                        <a:t> neutralising </a:t>
                      </a:r>
                      <a:r>
                        <a:rPr lang="en-GB" sz="800" dirty="0" smtClean="0"/>
                        <a:t>Cross-reactive</a:t>
                      </a:r>
                      <a:r>
                        <a:rPr lang="en-GB" sz="800" baseline="0" dirty="0" smtClean="0"/>
                        <a:t> ADA</a:t>
                      </a:r>
                      <a:br>
                        <a:rPr lang="en-GB" sz="800" baseline="0" dirty="0" smtClean="0"/>
                      </a:br>
                      <a:r>
                        <a:rPr lang="en-GB" sz="800" baseline="0" dirty="0" smtClean="0">
                          <a:solidFill>
                            <a:schemeClr val="bg1">
                              <a:lumMod val="65000"/>
                            </a:schemeClr>
                          </a:solidFill>
                        </a:rPr>
                        <a:t>(specificity defined in LBSCAT)</a:t>
                      </a:r>
                      <a:endParaRPr lang="en-GB" sz="800" dirty="0" smtClean="0">
                        <a:solidFill>
                          <a:schemeClr val="bg1">
                            <a:lumMod val="65000"/>
                          </a:schemeClr>
                        </a:solidFill>
                      </a:endParaRPr>
                    </a:p>
                  </a:txBody>
                  <a:tcPr/>
                </a:tc>
                <a:tc>
                  <a:txBody>
                    <a:bodyPr/>
                    <a:lstStyle/>
                    <a:p>
                      <a:r>
                        <a:rPr lang="en-GB" sz="800" dirty="0" smtClean="0">
                          <a:solidFill>
                            <a:schemeClr val="bg1">
                              <a:lumMod val="65000"/>
                            </a:schemeClr>
                          </a:solidFill>
                        </a:rPr>
                        <a:t>Anti-drug Antibodies</a:t>
                      </a:r>
                      <a:endParaRPr lang="en-GB" sz="800" dirty="0">
                        <a:solidFill>
                          <a:schemeClr val="bg1">
                            <a:lumMod val="65000"/>
                          </a:schemeClr>
                        </a:solidFill>
                      </a:endParaRPr>
                    </a:p>
                  </a:txBody>
                  <a:tcPr/>
                </a:tc>
                <a:tc>
                  <a:txBody>
                    <a:bodyPr/>
                    <a:lstStyle/>
                    <a:p>
                      <a:r>
                        <a:rPr lang="en-GB" sz="800" smtClean="0">
                          <a:solidFill>
                            <a:schemeClr val="tx1"/>
                          </a:solidFill>
                        </a:rPr>
                        <a:t>Reactivity to </a:t>
                      </a:r>
                      <a:r>
                        <a:rPr lang="en-GB" sz="800" baseline="0" smtClean="0">
                          <a:solidFill>
                            <a:schemeClr val="tx1"/>
                          </a:solidFill>
                        </a:rPr>
                        <a:t>‘Drug Z’ and cross reactivity to ‘</a:t>
                      </a:r>
                      <a:r>
                        <a:rPr lang="en-GB" sz="800" smtClean="0">
                          <a:solidFill>
                            <a:schemeClr val="tx1"/>
                          </a:solidFill>
                        </a:rPr>
                        <a:t>antigen </a:t>
                      </a:r>
                      <a:r>
                        <a:rPr lang="en-GB" sz="800" baseline="0" smtClean="0">
                          <a:solidFill>
                            <a:schemeClr val="tx1"/>
                          </a:solidFill>
                        </a:rPr>
                        <a:t>Y’</a:t>
                      </a:r>
                      <a:endParaRPr lang="en-GB" sz="800" dirty="0">
                        <a:solidFill>
                          <a:schemeClr val="tx1"/>
                        </a:solidFill>
                      </a:endParaRPr>
                    </a:p>
                  </a:txBody>
                  <a:tcPr/>
                </a:tc>
                <a:tc>
                  <a:txBody>
                    <a:bodyPr/>
                    <a:lstStyle/>
                    <a:p>
                      <a:r>
                        <a:rPr lang="en-GB" sz="800" dirty="0" smtClean="0">
                          <a:solidFill>
                            <a:schemeClr val="bg1">
                              <a:lumMod val="65000"/>
                            </a:schemeClr>
                          </a:solidFill>
                        </a:rPr>
                        <a:t>SERUM</a:t>
                      </a:r>
                      <a:r>
                        <a:rPr lang="en-GB" sz="800" baseline="0" dirty="0" smtClean="0">
                          <a:solidFill>
                            <a:schemeClr val="bg1">
                              <a:lumMod val="65000"/>
                            </a:schemeClr>
                          </a:solidFill>
                        </a:rPr>
                        <a:t> / PLASMA</a:t>
                      </a:r>
                      <a:endParaRPr lang="en-GB" sz="800" dirty="0">
                        <a:solidFill>
                          <a:schemeClr val="bg1">
                            <a:lumMod val="65000"/>
                          </a:schemeClr>
                        </a:solidFill>
                      </a:endParaRPr>
                    </a:p>
                  </a:txBody>
                  <a:tcPr/>
                </a:tc>
                <a:tc>
                  <a:txBody>
                    <a:bodyPr/>
                    <a:lstStyle/>
                    <a:p>
                      <a:endParaRPr lang="en-GB" sz="800" dirty="0">
                        <a:solidFill>
                          <a:schemeClr val="bg1">
                            <a:lumMod val="65000"/>
                          </a:schemeClr>
                        </a:solidFill>
                      </a:endParaRPr>
                    </a:p>
                  </a:txBody>
                  <a:tcPr/>
                </a:tc>
              </a:tr>
              <a:tr h="370840">
                <a:tc>
                  <a:txBody>
                    <a:bodyPr/>
                    <a:lstStyle/>
                    <a:p>
                      <a:r>
                        <a:rPr lang="en-GB" sz="800" dirty="0" smtClean="0"/>
                        <a:t>ADA_NXQ</a:t>
                      </a:r>
                      <a:endParaRPr lang="en-GB" sz="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smtClean="0"/>
                        <a:t>Quantification of neutralising Cross-reactive ADA</a:t>
                      </a:r>
                      <a:br>
                        <a:rPr lang="en-GB" sz="800" dirty="0" smtClean="0"/>
                      </a:br>
                      <a:r>
                        <a:rPr lang="en-GB" sz="800" baseline="0" dirty="0" smtClean="0">
                          <a:solidFill>
                            <a:schemeClr val="bg1">
                              <a:lumMod val="65000"/>
                            </a:schemeClr>
                          </a:solidFill>
                        </a:rPr>
                        <a:t>(specificity defined in LBSCAT)</a:t>
                      </a:r>
                      <a:endParaRPr lang="en-GB" sz="800" dirty="0" smtClean="0">
                        <a:solidFill>
                          <a:schemeClr val="bg1">
                            <a:lumMod val="65000"/>
                          </a:schemeClr>
                        </a:solidFill>
                      </a:endParaRPr>
                    </a:p>
                  </a:txBody>
                  <a:tcPr/>
                </a:tc>
                <a:tc>
                  <a:txBody>
                    <a:bodyPr/>
                    <a:lstStyle/>
                    <a:p>
                      <a:r>
                        <a:rPr lang="en-GB" sz="800" dirty="0" smtClean="0">
                          <a:solidFill>
                            <a:schemeClr val="bg1">
                              <a:lumMod val="65000"/>
                            </a:schemeClr>
                          </a:solidFill>
                        </a:rPr>
                        <a:t>Anti-drug Antibodies</a:t>
                      </a:r>
                      <a:endParaRPr lang="en-GB" sz="800" dirty="0">
                        <a:solidFill>
                          <a:schemeClr val="bg1">
                            <a:lumMod val="65000"/>
                          </a:schemeClr>
                        </a:solidFill>
                      </a:endParaRPr>
                    </a:p>
                  </a:txBody>
                  <a:tcPr/>
                </a:tc>
                <a:tc>
                  <a:txBody>
                    <a:bodyPr/>
                    <a:lstStyle/>
                    <a:p>
                      <a:r>
                        <a:rPr lang="en-GB" sz="800" dirty="0" smtClean="0">
                          <a:solidFill>
                            <a:schemeClr val="tx1"/>
                          </a:solidFill>
                        </a:rPr>
                        <a:t>Reactivity to </a:t>
                      </a:r>
                      <a:r>
                        <a:rPr lang="en-GB" sz="800" baseline="0" dirty="0" smtClean="0">
                          <a:solidFill>
                            <a:schemeClr val="tx1"/>
                          </a:solidFill>
                        </a:rPr>
                        <a:t>‘Drug Z’ and cross reactivity to ‘</a:t>
                      </a:r>
                      <a:r>
                        <a:rPr lang="en-GB" sz="800" dirty="0" smtClean="0">
                          <a:solidFill>
                            <a:schemeClr val="tx1"/>
                          </a:solidFill>
                        </a:rPr>
                        <a:t>antigen </a:t>
                      </a:r>
                      <a:r>
                        <a:rPr lang="en-GB" sz="800" baseline="0" dirty="0" smtClean="0">
                          <a:solidFill>
                            <a:schemeClr val="tx1"/>
                          </a:solidFill>
                        </a:rPr>
                        <a:t>Y’</a:t>
                      </a:r>
                      <a:endParaRPr lang="en-GB" sz="800" dirty="0">
                        <a:solidFill>
                          <a:schemeClr val="tx1"/>
                        </a:solidFill>
                      </a:endParaRPr>
                    </a:p>
                  </a:txBody>
                  <a:tcPr/>
                </a:tc>
                <a:tc>
                  <a:txBody>
                    <a:bodyPr/>
                    <a:lstStyle/>
                    <a:p>
                      <a:r>
                        <a:rPr lang="en-GB" sz="800" dirty="0" smtClean="0">
                          <a:solidFill>
                            <a:schemeClr val="bg1">
                              <a:lumMod val="65000"/>
                            </a:schemeClr>
                          </a:solidFill>
                        </a:rPr>
                        <a:t>SERUM</a:t>
                      </a:r>
                      <a:r>
                        <a:rPr lang="en-GB" sz="800" baseline="0" dirty="0" smtClean="0">
                          <a:solidFill>
                            <a:schemeClr val="bg1">
                              <a:lumMod val="65000"/>
                            </a:schemeClr>
                          </a:solidFill>
                        </a:rPr>
                        <a:t> / PLASMA</a:t>
                      </a:r>
                      <a:endParaRPr lang="en-GB" sz="800" dirty="0">
                        <a:solidFill>
                          <a:schemeClr val="bg1">
                            <a:lumMod val="65000"/>
                          </a:schemeClr>
                        </a:solidFill>
                      </a:endParaRPr>
                    </a:p>
                  </a:txBody>
                  <a:tcPr/>
                </a:tc>
                <a:tc>
                  <a:txBody>
                    <a:bodyPr/>
                    <a:lstStyle/>
                    <a:p>
                      <a:endParaRPr lang="en-GB" sz="800" dirty="0">
                        <a:solidFill>
                          <a:schemeClr val="bg1">
                            <a:lumMod val="65000"/>
                          </a:schemeClr>
                        </a:solidFill>
                      </a:endParaRPr>
                    </a:p>
                  </a:txBody>
                  <a:tcPr/>
                </a:tc>
              </a:tr>
            </a:tbl>
          </a:graphicData>
        </a:graphic>
      </p:graphicFrame>
      <p:sp>
        <p:nvSpPr>
          <p:cNvPr id="7" name="Title 6"/>
          <p:cNvSpPr>
            <a:spLocks noGrp="1"/>
          </p:cNvSpPr>
          <p:nvPr>
            <p:ph type="title"/>
          </p:nvPr>
        </p:nvSpPr>
        <p:spPr/>
        <p:txBody>
          <a:bodyPr/>
          <a:lstStyle/>
          <a:p>
            <a:r>
              <a:rPr lang="en-GB" sz="2000" dirty="0" smtClean="0"/>
              <a:t>Proposed modelling of ADA - including cross reactivity</a:t>
            </a:r>
            <a:endParaRPr lang="en-GB" sz="2000" dirty="0"/>
          </a:p>
        </p:txBody>
      </p:sp>
      <p:sp>
        <p:nvSpPr>
          <p:cNvPr id="3" name="TextBox 2"/>
          <p:cNvSpPr txBox="1"/>
          <p:nvPr/>
        </p:nvSpPr>
        <p:spPr>
          <a:xfrm>
            <a:off x="269914" y="4486060"/>
            <a:ext cx="8399301" cy="630942"/>
          </a:xfrm>
          <a:prstGeom prst="rect">
            <a:avLst/>
          </a:prstGeom>
          <a:noFill/>
        </p:spPr>
        <p:txBody>
          <a:bodyPr wrap="square" rtlCol="0">
            <a:spAutoFit/>
          </a:bodyPr>
          <a:lstStyle/>
          <a:p>
            <a:r>
              <a:rPr lang="en-GB" sz="700" b="1" dirty="0" smtClean="0"/>
              <a:t>*</a:t>
            </a:r>
            <a:r>
              <a:rPr lang="en-GB" sz="700" dirty="0" smtClean="0"/>
              <a:t>The use of LBSCAT is effectively hi-jacking of a variable resulting in ambiguous content of one variable (LBSCAT) within a domain, and should preferably be done through a designated variable. The application of LBSCAT to report anti-body specificity for generic anti-body end points in LBTEST(CD) is however in line with the use of PPCAT to report analyte specificity of the generic PK-parameters in PPTEST(CD). This proposed modelling of ADA should be accompanied by two comments: 1) The alternative to the proposed modelling is to incorporate the antibody specificity in the LBTEST(CD) variables. 2) The ambiguity can be avoided to separate ADA (and other generic LB endpoints) in a separate domain with a designated variable to hold information regarding the specificity of a generic endpoint in --TESTCD.</a:t>
            </a:r>
            <a:endParaRPr lang="en-GB" sz="700" b="1" dirty="0"/>
          </a:p>
        </p:txBody>
      </p:sp>
    </p:spTree>
    <p:extLst>
      <p:ext uri="{BB962C8B-B14F-4D97-AF65-F5344CB8AC3E}">
        <p14:creationId xmlns:p14="http://schemas.microsoft.com/office/powerpoint/2010/main" val="41897794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NN_Neutral_16-9">
  <a:themeElements>
    <a:clrScheme name="NN Microsoft Office Color Scheme">
      <a:dk1>
        <a:srgbClr val="001965"/>
      </a:dk1>
      <a:lt1>
        <a:srgbClr val="FFFFFF"/>
      </a:lt1>
      <a:dk2>
        <a:srgbClr val="001965"/>
      </a:dk2>
      <a:lt2>
        <a:srgbClr val="E0DED8"/>
      </a:lt2>
      <a:accent1>
        <a:srgbClr val="009FDA"/>
      </a:accent1>
      <a:accent2>
        <a:srgbClr val="001965"/>
      </a:accent2>
      <a:accent3>
        <a:srgbClr val="82786F"/>
      </a:accent3>
      <a:accent4>
        <a:srgbClr val="E0DED8"/>
      </a:accent4>
      <a:accent5>
        <a:srgbClr val="E64A0E"/>
      </a:accent5>
      <a:accent6>
        <a:srgbClr val="AEA79F"/>
      </a:accent6>
      <a:hlink>
        <a:srgbClr val="009FDA"/>
      </a:hlink>
      <a:folHlink>
        <a:srgbClr val="82786F"/>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NN White - Primary Color">
      <a:srgbClr val="FFFFFF"/>
    </a:custClr>
    <a:custClr name="NN Dark blue - Primary Color">
      <a:srgbClr val="001965"/>
    </a:custClr>
    <a:custClr name="NN Light blue - Primary Color">
      <a:srgbClr val="009FDA"/>
    </a:custClr>
    <a:custClr name="NN Lava red - Secondary Color">
      <a:srgbClr val="E64A0E"/>
    </a:custClr>
    <a:custClr name="NN Granite grey - Secondary Color">
      <a:srgbClr val="82786F"/>
    </a:custClr>
    <a:custClr name="NN Concrete grey - Secondary Color">
      <a:srgbClr val="AEA79F"/>
    </a:custClr>
    <a:custClr name="NN Marble grey - Secondary Color">
      <a:srgbClr val="C7C2BA"/>
    </a:custClr>
    <a:custClr name="NN Pearl grey - Secondary Color">
      <a:srgbClr val="E0DED8"/>
    </a:custClr>
    <a:custClr name="NN Black - Accent Color">
      <a:srgbClr val="001423"/>
    </a:custClr>
    <a:custClr name="NN Forest green - Accent Color">
      <a:srgbClr val="3F9C35"/>
    </a:custClr>
    <a:custClr name="NN Grass green - Accent Color">
      <a:srgbClr val="739600"/>
    </a:custClr>
    <a:custClr name="NN Lime Green - Accent Color">
      <a:srgbClr val="C9DD03"/>
    </a:custClr>
    <a:custClr name="NN Ocean blue - Accent Color">
      <a:srgbClr val="007C92"/>
    </a:custClr>
    <a:custClr name="NN Sky blue - Accent Color">
      <a:srgbClr val="72B5CC"/>
    </a:custClr>
    <a:custClr name="NN Misty blue - Accent Color">
      <a:srgbClr val="C2DEEA"/>
    </a:custClr>
    <a:custClr name="NN Sunset orange - Accent Color">
      <a:srgbClr val="D47600"/>
    </a:custClr>
    <a:custClr name="NN Golden yellow - Accent Color">
      <a:srgbClr val="EAAB00"/>
    </a:custClr>
  </a:custClrLst>
  <a:extLst>
    <a:ext uri="{05A4C25C-085E-4340-85A3-A5531E510DB2}">
      <thm15:themeFamily xmlns:thm15="http://schemas.microsoft.com/office/thememl/2012/main" name="NN_Neutral_16-9_Beta2.potx" id="{21201BA1-2AA5-4963-A710-9949ABD9F861}" vid="{91C5D067-80C1-4372-80D3-7F673B84C551}"/>
    </a:ext>
  </a:extLst>
</a:theme>
</file>

<file path=ppt/theme/theme2.xml><?xml version="1.0" encoding="utf-8"?>
<a:theme xmlns:a="http://schemas.openxmlformats.org/drawingml/2006/main" name="Office Theme">
  <a:themeElements>
    <a:clrScheme name="NN 2012">
      <a:dk1>
        <a:srgbClr val="001965"/>
      </a:dk1>
      <a:lt1>
        <a:srgbClr val="FFFFFF"/>
      </a:lt1>
      <a:dk2>
        <a:srgbClr val="001965"/>
      </a:dk2>
      <a:lt2>
        <a:srgbClr val="E0DED8"/>
      </a:lt2>
      <a:accent1>
        <a:srgbClr val="009FDA"/>
      </a:accent1>
      <a:accent2>
        <a:srgbClr val="001965"/>
      </a:accent2>
      <a:accent3>
        <a:srgbClr val="82786F"/>
      </a:accent3>
      <a:accent4>
        <a:srgbClr val="E0DED8"/>
      </a:accent4>
      <a:accent5>
        <a:srgbClr val="E64A0E"/>
      </a:accent5>
      <a:accent6>
        <a:srgbClr val="AEA79F"/>
      </a:accent6>
      <a:hlink>
        <a:srgbClr val="009FDA"/>
      </a:hlink>
      <a:folHlink>
        <a:srgbClr val="82786F"/>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NN 2012">
      <a:dk1>
        <a:srgbClr val="001965"/>
      </a:dk1>
      <a:lt1>
        <a:srgbClr val="FFFFFF"/>
      </a:lt1>
      <a:dk2>
        <a:srgbClr val="001965"/>
      </a:dk2>
      <a:lt2>
        <a:srgbClr val="E0DED8"/>
      </a:lt2>
      <a:accent1>
        <a:srgbClr val="009FDA"/>
      </a:accent1>
      <a:accent2>
        <a:srgbClr val="001965"/>
      </a:accent2>
      <a:accent3>
        <a:srgbClr val="82786F"/>
      </a:accent3>
      <a:accent4>
        <a:srgbClr val="E0DED8"/>
      </a:accent4>
      <a:accent5>
        <a:srgbClr val="E64A0E"/>
      </a:accent5>
      <a:accent6>
        <a:srgbClr val="AEA79F"/>
      </a:accent6>
      <a:hlink>
        <a:srgbClr val="009FDA"/>
      </a:hlink>
      <a:folHlink>
        <a:srgbClr val="82786F"/>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NN_Neutral_16-9</Template>
  <TotalTime>12513</TotalTime>
  <Words>461</Words>
  <Application>Microsoft Office PowerPoint</Application>
  <PresentationFormat>On-screen Show (16:9)</PresentationFormat>
  <Paragraphs>81</Paragraphs>
  <Slides>3</Slides>
  <Notes>3</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3</vt:i4>
      </vt:variant>
    </vt:vector>
  </HeadingPairs>
  <TitlesOfParts>
    <vt:vector size="7" baseType="lpstr">
      <vt:lpstr>Arial</vt:lpstr>
      <vt:lpstr>Verdana</vt:lpstr>
      <vt:lpstr>NN_Neutral_16-9</vt:lpstr>
      <vt:lpstr>think-cell Slide</vt:lpstr>
      <vt:lpstr>Novo Nordisk proposal for SEND modelling of  Anti-drug Antibodies</vt:lpstr>
      <vt:lpstr>PowerPoint Presentation</vt:lpstr>
      <vt:lpstr>Proposed modelling of ADA - including cross reactivity</vt:lpstr>
    </vt:vector>
  </TitlesOfParts>
  <Company>Novo Nordisk 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Gade Bjerregaard</dc:creator>
  <cp:lastModifiedBy>Jordan Li</cp:lastModifiedBy>
  <cp:revision>28</cp:revision>
  <cp:lastPrinted>2016-04-12T09:33:46Z</cp:lastPrinted>
  <dcterms:created xsi:type="dcterms:W3CDTF">2016-04-12T08:09:00Z</dcterms:created>
  <dcterms:modified xsi:type="dcterms:W3CDTF">2017-04-12T19:43:09Z</dcterms:modified>
  <cp:category>PP Templates</cp:category>
</cp:coreProperties>
</file>