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6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62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EE92-9C8E-0B4F-ADF8-156F5BA45D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929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800" dirty="0">
                <a:solidFill>
                  <a:schemeClr val="bg1"/>
                </a:solidFill>
                <a:cs typeface="+mn-cs"/>
              </a:rPr>
              <a:t>© CDISC 2013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99A6-9B93-3A44-A5C9-43812F7923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77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019800" cy="990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6A7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457200" y="1471612"/>
            <a:ext cx="8229600" cy="5081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0" y="6629400"/>
            <a:ext cx="9144000" cy="228600"/>
          </a:xfrm>
          <a:prstGeom prst="rect">
            <a:avLst/>
          </a:prstGeom>
        </p:spPr>
        <p:txBody>
          <a:bodyPr/>
          <a:lstStyle>
            <a:lvl1pPr algn="ctr">
              <a:defRPr sz="900"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457200" y="6629400"/>
            <a:ext cx="2133600" cy="228600"/>
          </a:xfrm>
          <a:prstGeom prst="rect">
            <a:avLst/>
          </a:prstGeom>
        </p:spPr>
        <p:txBody>
          <a:bodyPr/>
          <a:lstStyle>
            <a:lvl1pPr>
              <a:defRPr sz="900" dirty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80244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29FD1-AF73-9D47-BCED-E6B385E6F4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2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9A3FA-F56B-4045-B945-C00C11B11A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44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078D-5CA5-9E40-9024-460ECB0B81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31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7467598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7E8D2-3DD8-3B4C-9B51-0EF429170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19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7" y="736600"/>
            <a:ext cx="7593812" cy="2167467"/>
          </a:xfrm>
        </p:spPr>
        <p:txBody>
          <a:bodyPr/>
          <a:lstStyle>
            <a:lvl1pPr>
              <a:defRPr sz="3200" b="1">
                <a:solidFill>
                  <a:srgbClr val="00326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4DC75-37C3-EF4F-A985-69854332AC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044CF-A34E-F44E-BD20-F9689FB026B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1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592AA-E6AF-2141-A19B-89701D5692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08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8BC10-6B99-754A-A4BB-984C50CB6B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9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1778000" y="6550025"/>
            <a:ext cx="1376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sz="1400">
                <a:latin typeface="Georgia" charset="0"/>
              </a:rPr>
              <a:t>© 2014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B3328E9-E630-544C-92DE-CBEE558B9B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>
          <a:solidFill>
            <a:srgbClr val="60606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  <a:ea typeface="ＭＳ Ｐゴシック" charset="-128"/>
        </a:defRPr>
      </a:lvl4pPr>
      <a:lvl5pPr marL="1951038" indent="-1222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  <a:ea typeface="ＭＳ Ｐゴシック" charset="-128"/>
        </a:defRPr>
      </a:lvl5pPr>
      <a:lvl6pPr marL="2408238" algn="l" rtl="0" eaLnBrk="1" fontAlgn="base" hangingPunct="1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eaLnBrk="1" fontAlgn="base" hangingPunct="1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eaLnBrk="1" fontAlgn="base" hangingPunct="1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eaLnBrk="1" fontAlgn="base" hangingPunct="1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isc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CDISC Website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will need a login because our forms require authentication</a:t>
            </a:r>
          </a:p>
          <a:p>
            <a:r>
              <a:rPr lang="en-US" dirty="0"/>
              <a:t>It’s best to use your work email so you receive any relevant member benefits (e.g., access to webinar archive)</a:t>
            </a:r>
          </a:p>
          <a:p>
            <a:r>
              <a:rPr lang="en-US" dirty="0"/>
              <a:t>Log in here before you try to access the Volunteer forms: </a:t>
            </a:r>
            <a:r>
              <a:rPr lang="en-US" dirty="0">
                <a:hlinkClick r:id="rId2"/>
              </a:rPr>
              <a:t>www.cdisc.org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229FD1-AF73-9D47-BCED-E6B385E6F41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60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Volunteer Training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Volunteers need to understand CDISC policies and procedures that relate to standards development work.</a:t>
            </a:r>
          </a:p>
          <a:p>
            <a:r>
              <a:rPr lang="en-US" dirty="0"/>
              <a:t>CDISC has prepared a short training video to accompany the documents</a:t>
            </a:r>
          </a:p>
          <a:p>
            <a:r>
              <a:rPr lang="en-US" dirty="0"/>
              <a:t>All current Volunteers are being asked to take this training and sign the acknowledgement form</a:t>
            </a:r>
          </a:p>
          <a:p>
            <a:r>
              <a:rPr lang="en-US" dirty="0"/>
              <a:t>All new Volunteers will do this before they are connected with the team</a:t>
            </a:r>
          </a:p>
          <a:p>
            <a:pPr lvl="1"/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www.cdisc.org</a:t>
            </a:r>
            <a:r>
              <a:rPr lang="en-US" dirty="0"/>
              <a:t>/volunteer/form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024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Volunteer Wiki Team Page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Wiki requires a separate login from the CDISC website</a:t>
            </a:r>
          </a:p>
          <a:p>
            <a:pPr lvl="1"/>
            <a:r>
              <a:rPr lang="en-US" dirty="0"/>
              <a:t>JIRA uses the same login as Wiki, so you only need one user account to </a:t>
            </a:r>
            <a:r>
              <a:rPr lang="en-US"/>
              <a:t>access both</a:t>
            </a:r>
          </a:p>
          <a:p>
            <a:r>
              <a:rPr lang="en-US" dirty="0"/>
              <a:t>The CDISC volunteer team leads and CDISC liaisons can be found here:</a:t>
            </a:r>
          </a:p>
          <a:p>
            <a:r>
              <a:rPr lang="en-US" dirty="0"/>
              <a:t>https://</a:t>
            </a:r>
            <a:r>
              <a:rPr lang="en-US" dirty="0" err="1"/>
              <a:t>wiki.cdisc.org</a:t>
            </a:r>
            <a:r>
              <a:rPr lang="en-US" dirty="0"/>
              <a:t>/display/TEAM/</a:t>
            </a:r>
            <a:r>
              <a:rPr lang="en-US" dirty="0" err="1"/>
              <a:t>Teams+Home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229FD1-AF73-9D47-BCED-E6B385E6F41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7103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8235</TotalTime>
  <Words>183</Words>
  <Application>Microsoft Macintosh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Georgia</vt:lpstr>
      <vt:lpstr>Wingdings</vt:lpstr>
      <vt:lpstr>Default Theme</vt:lpstr>
      <vt:lpstr>Using the CDISC Website</vt:lpstr>
      <vt:lpstr>Volunteer Training</vt:lpstr>
      <vt:lpstr>Volunteer Wiki Team Page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 Training</dc:title>
  <dc:creator>Shannon Labout</dc:creator>
  <cp:lastModifiedBy>Dana Booth</cp:lastModifiedBy>
  <cp:revision>8</cp:revision>
  <dcterms:created xsi:type="dcterms:W3CDTF">2018-02-07T22:45:11Z</dcterms:created>
  <dcterms:modified xsi:type="dcterms:W3CDTF">2022-06-28T16:42:24Z</dcterms:modified>
</cp:coreProperties>
</file>