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18"/>
  </p:notesMasterIdLst>
  <p:sldIdLst>
    <p:sldId id="262" r:id="rId5"/>
    <p:sldId id="275" r:id="rId6"/>
    <p:sldId id="256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4807"/>
  </p:normalViewPr>
  <p:slideViewPr>
    <p:cSldViewPr snapToGrid="0" snapToObjects="1" showGuides="1">
      <p:cViewPr varScale="1">
        <p:scale>
          <a:sx n="165" d="100"/>
          <a:sy n="165" d="100"/>
        </p:scale>
        <p:origin x="728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Powell" userId="3ec96df4-ff72-441e-94b5-9d4d053dc4e7" providerId="ADAL" clId="{6F5AA2FF-D1CC-445D-8E65-D75A28C25D01}"/>
    <pc:docChg chg="modSld">
      <pc:chgData name="John Powell" userId="3ec96df4-ff72-441e-94b5-9d4d053dc4e7" providerId="ADAL" clId="{6F5AA2FF-D1CC-445D-8E65-D75A28C25D01}" dt="2020-04-24T19:15:01.723" v="88" actId="1036"/>
      <pc:docMkLst>
        <pc:docMk/>
      </pc:docMkLst>
      <pc:sldChg chg="modSp">
        <pc:chgData name="John Powell" userId="3ec96df4-ff72-441e-94b5-9d4d053dc4e7" providerId="ADAL" clId="{6F5AA2FF-D1CC-445D-8E65-D75A28C25D01}" dt="2020-04-24T19:15:01.723" v="88" actId="1036"/>
        <pc:sldMkLst>
          <pc:docMk/>
          <pc:sldMk cId="566531482" sldId="262"/>
        </pc:sldMkLst>
        <pc:spChg chg="mod">
          <ac:chgData name="John Powell" userId="3ec96df4-ff72-441e-94b5-9d4d053dc4e7" providerId="ADAL" clId="{6F5AA2FF-D1CC-445D-8E65-D75A28C25D01}" dt="2020-04-24T19:15:01.723" v="88" actId="1036"/>
          <ac:spMkLst>
            <pc:docMk/>
            <pc:sldMk cId="566531482" sldId="262"/>
            <ac:spMk id="5" creationId="{E6DC82CE-642B-8E4E-8CF8-63B2F0D43C9C}"/>
          </ac:spMkLst>
        </pc:spChg>
        <pc:spChg chg="mod">
          <ac:chgData name="John Powell" userId="3ec96df4-ff72-441e-94b5-9d4d053dc4e7" providerId="ADAL" clId="{6F5AA2FF-D1CC-445D-8E65-D75A28C25D01}" dt="2020-04-24T19:15:01.723" v="88" actId="1036"/>
          <ac:spMkLst>
            <pc:docMk/>
            <pc:sldMk cId="566531482" sldId="262"/>
            <ac:spMk id="8" creationId="{A2D55D41-A80F-8245-B072-3685FA039380}"/>
          </ac:spMkLst>
        </pc:spChg>
      </pc:sldChg>
    </pc:docChg>
  </pc:docChgLst>
  <pc:docChgLst>
    <pc:chgData name="John Powell" userId="3ec96df4-ff72-441e-94b5-9d4d053dc4e7" providerId="ADAL" clId="{D7BF6220-09B4-45F2-8628-CE0E0EB395B3}"/>
    <pc:docChg chg="custSel modSld">
      <pc:chgData name="John Powell" userId="3ec96df4-ff72-441e-94b5-9d4d053dc4e7" providerId="ADAL" clId="{D7BF6220-09B4-45F2-8628-CE0E0EB395B3}" dt="2020-04-24T19:10:32.229" v="6"/>
      <pc:docMkLst>
        <pc:docMk/>
      </pc:docMkLst>
      <pc:sldChg chg="addSp modSp">
        <pc:chgData name="John Powell" userId="3ec96df4-ff72-441e-94b5-9d4d053dc4e7" providerId="ADAL" clId="{D7BF6220-09B4-45F2-8628-CE0E0EB395B3}" dt="2020-04-24T19:10:02.697" v="2" actId="14100"/>
        <pc:sldMkLst>
          <pc:docMk/>
          <pc:sldMk cId="566531482" sldId="262"/>
        </pc:sldMkLst>
        <pc:picChg chg="add mod">
          <ac:chgData name="John Powell" userId="3ec96df4-ff72-441e-94b5-9d4d053dc4e7" providerId="ADAL" clId="{D7BF6220-09B4-45F2-8628-CE0E0EB395B3}" dt="2020-04-24T19:10:02.697" v="2" actId="14100"/>
          <ac:picMkLst>
            <pc:docMk/>
            <pc:sldMk cId="566531482" sldId="262"/>
            <ac:picMk id="3" creationId="{B40AE969-A023-4E0D-B9ED-7101EE39E8E2}"/>
          </ac:picMkLst>
        </pc:picChg>
      </pc:sldChg>
      <pc:sldChg chg="addSp delSp">
        <pc:chgData name="John Powell" userId="3ec96df4-ff72-441e-94b5-9d4d053dc4e7" providerId="ADAL" clId="{D7BF6220-09B4-45F2-8628-CE0E0EB395B3}" dt="2020-04-24T19:10:32.229" v="6"/>
        <pc:sldMkLst>
          <pc:docMk/>
          <pc:sldMk cId="3725284249" sldId="275"/>
        </pc:sldMkLst>
        <pc:spChg chg="add del">
          <ac:chgData name="John Powell" userId="3ec96df4-ff72-441e-94b5-9d4d053dc4e7" providerId="ADAL" clId="{D7BF6220-09B4-45F2-8628-CE0E0EB395B3}" dt="2020-04-24T19:10:30.103" v="4"/>
          <ac:spMkLst>
            <pc:docMk/>
            <pc:sldMk cId="3725284249" sldId="275"/>
            <ac:spMk id="7" creationId="{35658123-B0DA-4CC4-B690-7954EFA39282}"/>
          </ac:spMkLst>
        </pc:spChg>
        <pc:spChg chg="del">
          <ac:chgData name="John Powell" userId="3ec96df4-ff72-441e-94b5-9d4d053dc4e7" providerId="ADAL" clId="{D7BF6220-09B4-45F2-8628-CE0E0EB395B3}" dt="2020-04-24T19:10:31.856" v="5" actId="478"/>
          <ac:spMkLst>
            <pc:docMk/>
            <pc:sldMk cId="3725284249" sldId="275"/>
            <ac:spMk id="9" creationId="{00000000-0000-0000-0000-000000000000}"/>
          </ac:spMkLst>
        </pc:spChg>
        <pc:spChg chg="add">
          <ac:chgData name="John Powell" userId="3ec96df4-ff72-441e-94b5-9d4d053dc4e7" providerId="ADAL" clId="{D7BF6220-09B4-45F2-8628-CE0E0EB395B3}" dt="2020-04-24T19:10:32.229" v="6"/>
          <ac:spMkLst>
            <pc:docMk/>
            <pc:sldMk cId="3725284249" sldId="275"/>
            <ac:spMk id="10" creationId="{C8D1B854-10CD-4771-AFBC-F9774EB380F5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5901495162709E-2"/>
          <c:y val="0"/>
          <c:w val="0.499560246262093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F9-9E4D-A599-A261F04179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F9-9E4D-A599-A261F04179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F9-9E4D-A599-A261F04179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F9-9E4D-A599-A261F041791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F9-9E4D-A599-A261F041791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F9-9E4D-A599-A261F0417912}"/>
              </c:ext>
            </c:extLst>
          </c:dPt>
          <c:cat>
            <c:strRef>
              <c:f>Sheet1!$A$2:$A$7</c:f>
              <c:strCache>
                <c:ptCount val="6"/>
                <c:pt idx="0">
                  <c:v>Segment 1</c:v>
                </c:pt>
                <c:pt idx="1">
                  <c:v>Segment 2</c:v>
                </c:pt>
                <c:pt idx="2">
                  <c:v>Segment 3</c:v>
                </c:pt>
                <c:pt idx="3">
                  <c:v>Segment 4</c:v>
                </c:pt>
                <c:pt idx="4">
                  <c:v>Segment 5</c:v>
                </c:pt>
                <c:pt idx="5">
                  <c:v>Segment 6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0.36</c:v>
                </c:pt>
                <c:pt idx="1">
                  <c:v>0.2</c:v>
                </c:pt>
                <c:pt idx="2">
                  <c:v>0.13</c:v>
                </c:pt>
                <c:pt idx="3">
                  <c:v>0.12</c:v>
                </c:pt>
                <c:pt idx="4">
                  <c:v>0.1</c:v>
                </c:pt>
                <c:pt idx="5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D-9649-AE32-8C0F624ACF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965794598255798"/>
          <c:y val="6.2809591982820295E-2"/>
          <c:w val="0.25116091257823497"/>
          <c:h val="0.874380816034359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7637292290706E-2"/>
          <c:y val="6.7158198660393395E-2"/>
          <c:w val="0.31316272548917001"/>
          <c:h val="0.798647509834566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Segment 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FC-864A-8427-70B7FA1C65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Segment 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FC-864A-8427-70B7FA1C65C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Segment 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FC-864A-8427-70B7FA1C65C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Segment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FC-864A-8427-70B7FA1C65C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Segment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FC-864A-8427-70B7FA1C65C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Segment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FC-864A-8427-70B7FA1C65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8"/>
        <c:overlap val="100"/>
        <c:axId val="2069703312"/>
        <c:axId val="2069706592"/>
      </c:barChart>
      <c:catAx>
        <c:axId val="206970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706592"/>
        <c:crosses val="autoZero"/>
        <c:auto val="1"/>
        <c:lblAlgn val="ctr"/>
        <c:lblOffset val="100"/>
        <c:noMultiLvlLbl val="0"/>
      </c:catAx>
      <c:valAx>
        <c:axId val="206970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70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291489440895298"/>
          <c:y val="0.159337157080537"/>
          <c:w val="0.27432337740310098"/>
          <c:h val="0.705746616971843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E1A3E-C737-584E-86B0-F484DE311626}" type="datetimeFigureOut">
              <a:rPr lang="en-US" smtClean="0"/>
              <a:t>4/26/20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7163-B04C-C34A-8000-FDF58C363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3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4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78FFEE-EA0C-5E4A-B1D2-8213F7094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C4787D-0744-8047-A68C-F117D26CFC58}"/>
              </a:ext>
            </a:extLst>
          </p:cNvPr>
          <p:cNvSpPr/>
          <p:nvPr userDrawn="1"/>
        </p:nvSpPr>
        <p:spPr>
          <a:xfrm>
            <a:off x="1648918" y="1139639"/>
            <a:ext cx="7495082" cy="2324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90" y="1154590"/>
            <a:ext cx="6781830" cy="136247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7690" y="2648262"/>
            <a:ext cx="6781830" cy="60047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E520A7-D01B-4AEC-A268-2ECD980F6D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3183" y="3677239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0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6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610F26-D4CC-1249-9E12-D4CF876F48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6319" y="2411947"/>
            <a:ext cx="6044454" cy="1039806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6319" y="3540530"/>
            <a:ext cx="3886201" cy="852207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0C7A7B-A730-C343-94F8-87C77708A9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78373" y="685799"/>
            <a:ext cx="7460864" cy="1726147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10A4C-7E6B-47C9-9A6F-6B4349A885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5292" y="3896742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0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903408-9362-EC46-8776-E9E810266D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09DADF-D9E6-A04F-8A80-7622E2E18903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342900" indent="-334963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385763" indent="-15121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2pPr>
            <a:lvl3pPr marL="560785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3pPr>
            <a:lvl4pPr marL="731044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4pPr>
            <a:lvl5pPr marL="901304" indent="-17026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3F21AF-61DA-4D38-9F46-1217D23073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434" y="4689508"/>
            <a:ext cx="914400" cy="3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1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6103351-EB45-234F-8697-DE91E66640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DB1314-0315-DB4C-AE95-AFD46FB209DC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0" indent="0">
              <a:buFont typeface="+mj-lt"/>
              <a:buNone/>
              <a:tabLst/>
              <a:defRPr sz="1800">
                <a:solidFill>
                  <a:schemeClr val="bg1"/>
                </a:solidFill>
              </a:defRPr>
            </a:lvl1pPr>
            <a:lvl2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2pPr>
            <a:lvl3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3pPr>
            <a:lvl4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4pPr>
            <a:lvl5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91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losing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5F5DB-D0B7-B844-A4AC-647C44C65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790" y="273845"/>
            <a:ext cx="6078069" cy="2101242"/>
          </a:xfrm>
        </p:spPr>
        <p:txBody>
          <a:bodyPr anchor="b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7790" y="2551580"/>
            <a:ext cx="6078069" cy="1752166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tabLst/>
              <a:defRPr sz="900">
                <a:solidFill>
                  <a:schemeClr val="tx1"/>
                </a:solidFill>
              </a:defRPr>
            </a:lvl1pPr>
            <a:lvl2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2pPr>
            <a:lvl3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3pPr>
            <a:lvl4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4pPr>
            <a:lvl5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1A794-C745-1542-AC4C-A0D07A44D2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791" y="4457700"/>
            <a:ext cx="1076325" cy="34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AD8658-C3FF-4AAD-96F0-C9938A1804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37791" y="4381968"/>
            <a:ext cx="1371600" cy="52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7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824" y="1111250"/>
            <a:ext cx="3609975" cy="35214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52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Content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EBCE6-AA93-4D42-8917-B9241C3EF6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76826" y="1111250"/>
            <a:ext cx="3609975" cy="352147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349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Content-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7886699" cy="14100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EBCE6-AA93-4D42-8917-B9241C3EF6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3054" y="2576794"/>
            <a:ext cx="2413747" cy="18758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39C0675-53BD-004E-9C2E-1C9D24D3896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85927" y="2576794"/>
            <a:ext cx="5687128" cy="1875863"/>
          </a:xfrm>
          <a:solidFill>
            <a:schemeClr val="accent4"/>
          </a:solidFill>
        </p:spPr>
        <p:txBody>
          <a:bodyPr lIns="457200" tIns="274320" rIns="274320" bIns="27432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1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CF86AEA-23B8-D847-A3D2-25B6A12213D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111250"/>
            <a:ext cx="7886700" cy="3521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6304" y="4767263"/>
            <a:ext cx="120421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A39D7527-A277-E24D-9A56-20081ADC979C}" type="datetime1">
              <a:rPr lang="en-US" smtClean="0"/>
              <a:pPr/>
              <a:t>4/26/20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Europe Interchange | #</a:t>
            </a:r>
            <a:r>
              <a:rPr lang="en-US" dirty="0" err="1"/>
              <a:t>CDISCEurope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0520" y="4767263"/>
            <a:ext cx="30628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EB4FF9C4-EEBF-D24D-8A4E-C0B9CCE3F97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3FA8A9-9E25-418C-B022-D9BE9D6DFF8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434" y="4689508"/>
            <a:ext cx="914400" cy="3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6" r:id="rId2"/>
    <p:sldLayoutId id="2147483689" r:id="rId3"/>
    <p:sldLayoutId id="2147483676" r:id="rId4"/>
    <p:sldLayoutId id="2147483690" r:id="rId5"/>
    <p:sldLayoutId id="2147483691" r:id="rId6"/>
    <p:sldLayoutId id="2147483678" r:id="rId7"/>
    <p:sldLayoutId id="2147483687" r:id="rId8"/>
    <p:sldLayoutId id="2147483688" r:id="rId9"/>
    <p:sldLayoutId id="2147483680" r:id="rId10"/>
    <p:sldLayoutId id="214748368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0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pos="504" userDrawn="1">
          <p15:clr>
            <a:srgbClr val="F26B43"/>
          </p15:clr>
        </p15:guide>
        <p15:guide id="4" pos="3054" userDrawn="1">
          <p15:clr>
            <a:srgbClr val="F26B43"/>
          </p15:clr>
        </p15:guide>
        <p15:guide id="5" pos="3198" userDrawn="1">
          <p15:clr>
            <a:srgbClr val="F26B43"/>
          </p15:clr>
        </p15:guide>
        <p15:guide id="6" pos="288" userDrawn="1">
          <p15:clr>
            <a:srgbClr val="F26B43"/>
          </p15:clr>
        </p15:guide>
        <p15:guide id="7" orient="horz" pos="7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9579" y="3268171"/>
            <a:ext cx="6044454" cy="478153"/>
          </a:xfrm>
        </p:spPr>
        <p:txBody>
          <a:bodyPr/>
          <a:lstStyle/>
          <a:p>
            <a:r>
              <a:rPr lang="en-US" dirty="0"/>
              <a:t>CDISC 2020 Japan Interchange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9579" y="3788384"/>
            <a:ext cx="3886201" cy="852207"/>
          </a:xfrm>
        </p:spPr>
        <p:txBody>
          <a:bodyPr/>
          <a:lstStyle/>
          <a:p>
            <a:r>
              <a:rPr lang="en-US" sz="1600" dirty="0"/>
              <a:t>A Virtual Event  |  21-22 May 2020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666E31-8AF1-4F5A-8ACF-B411EE1C1D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557"/>
          <a:stretch/>
        </p:blipFill>
        <p:spPr>
          <a:xfrm>
            <a:off x="1678373" y="512212"/>
            <a:ext cx="7465627" cy="26404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0AE969-A023-4E0D-B9ED-7101EE39E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372" y="503664"/>
            <a:ext cx="7465627" cy="26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31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D51F8-E6F9-F648-82C4-5AAF80E3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E3BF-4006-9649-8616-F415AB364D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/>
              <a:t>Here’s a sample slide layouts when image is used:</a:t>
            </a:r>
          </a:p>
          <a:p>
            <a:r>
              <a:rPr lang="en-US"/>
              <a:t>Level one text amet velum consequat ut labore et dolore magna aliqua.</a:t>
            </a:r>
          </a:p>
          <a:p>
            <a:r>
              <a:rPr lang="en-US"/>
              <a:t>Level one text vel naeum.</a:t>
            </a:r>
          </a:p>
          <a:p>
            <a:r>
              <a:rPr lang="en-US"/>
              <a:t>Dolor in maque earum chart.</a:t>
            </a:r>
          </a:p>
          <a:p>
            <a:pPr lvl="1"/>
            <a:r>
              <a:rPr lang="en-US"/>
              <a:t>Level two text vel eum dolor in hendrerit.</a:t>
            </a:r>
          </a:p>
          <a:p>
            <a:pPr lvl="1"/>
            <a:r>
              <a:rPr lang="en-US"/>
              <a:t>Accumsan et iusto odio qui praesent.</a:t>
            </a:r>
          </a:p>
          <a:p>
            <a:pPr lvl="1"/>
            <a:r>
              <a:rPr lang="en-US"/>
              <a:t>Duis autem vel ess consequat.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C167F-4742-0E4B-8560-34ECF606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8D96926-282E-A142-9733-570315CA82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77" b="1247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16F2A7-B266-4B48-9F30-0A177F8A5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1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D51F8-E6F9-F648-82C4-5AAF80E3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E3BF-4006-9649-8616-F415AB364D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Here’s a sample slide layouts when image is used:</a:t>
            </a:r>
          </a:p>
          <a:p>
            <a:r>
              <a:rPr lang="en-US" dirty="0"/>
              <a:t>Level one text lorem ipsum dolor sit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C167F-4742-0E4B-8560-34ECF606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0189EC3-A802-BE44-A681-1A0DD500B2F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24" b="1252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3731FD8-AE48-6B49-9AAF-EF7AA247B7FA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pPr marL="4763" indent="0">
              <a:buNone/>
            </a:pPr>
            <a:r>
              <a:rPr lang="en-US" b="1" dirty="0"/>
              <a:t>Call Out Subhead Dolor Sit </a:t>
            </a:r>
            <a:r>
              <a:rPr lang="en-US" b="1" dirty="0" err="1"/>
              <a:t>Amet</a:t>
            </a:r>
            <a:r>
              <a:rPr lang="en-US" b="1" dirty="0"/>
              <a:t>.</a:t>
            </a:r>
          </a:p>
          <a:p>
            <a:pPr marL="4763" indent="0">
              <a:buNone/>
            </a:pPr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B2E86EC-CBCE-4C24-B9B2-B1B078729B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773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09AA2-6222-4A4C-9657-9B64F4AD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 Slides Using Infographics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74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951C-28EA-8440-93C2-225179276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F8973-D4CB-2442-AB5F-340D00FF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6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 and Disclosures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111250"/>
            <a:ext cx="7886700" cy="1564217"/>
          </a:xfrm>
        </p:spPr>
        <p:txBody>
          <a:bodyPr>
            <a:normAutofit/>
          </a:bodyPr>
          <a:lstStyle/>
          <a:p>
            <a:endParaRPr lang="en-US" i="1" dirty="0"/>
          </a:p>
          <a:p>
            <a:r>
              <a:rPr lang="en-US" i="1" dirty="0"/>
              <a:t>The views and opinions expressed in this presentation are those of the author(s) and do not necessarily reflect the official policy or position of CDISC.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2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00100" y="2590800"/>
            <a:ext cx="7886700" cy="16479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{Please disclose any financial relationship or conflict of interest relevant to this presentation here OR}</a:t>
            </a:r>
          </a:p>
          <a:p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The author(s) have no real or apparent conflicts of interest to report.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8D1B854-10CD-4771-AFBC-F9774EB38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284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CDISC PowerPoint Presentation</a:t>
            </a:r>
            <a:br>
              <a:rPr lang="en-US" dirty="0"/>
            </a:br>
            <a:r>
              <a:rPr lang="en-US" dirty="0"/>
              <a:t>Template Title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Presented by John Smith</a:t>
            </a:r>
            <a:br>
              <a:rPr lang="en-US" dirty="0"/>
            </a:br>
            <a:r>
              <a:rPr lang="en-US" dirty="0"/>
              <a:t>Job Title, Department, Company Name</a:t>
            </a:r>
          </a:p>
          <a:p>
            <a:r>
              <a:rPr lang="en-US" dirty="0"/>
              <a:t>21-22 May 2020</a:t>
            </a:r>
          </a:p>
        </p:txBody>
      </p:sp>
    </p:spTree>
    <p:extLst>
      <p:ext uri="{BB962C8B-B14F-4D97-AF65-F5344CB8AC3E}">
        <p14:creationId xmlns:p14="http://schemas.microsoft.com/office/powerpoint/2010/main" val="1846562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A879D90-4E5A-B24E-BCE1-A85BA18A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B7D71CD-9C0C-FE4C-87FD-8BC3AEF85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  <a:p>
            <a:r>
              <a:rPr lang="en-US" dirty="0"/>
              <a:t>Sed Ut </a:t>
            </a:r>
            <a:r>
              <a:rPr lang="en-US" dirty="0" err="1"/>
              <a:t>Perspiciatis</a:t>
            </a:r>
            <a:r>
              <a:rPr lang="en-US" dirty="0"/>
              <a:t> </a:t>
            </a:r>
            <a:r>
              <a:rPr lang="en-US" dirty="0" err="1"/>
              <a:t>Unde</a:t>
            </a:r>
            <a:r>
              <a:rPr lang="en-US" dirty="0"/>
              <a:t> Omnis</a:t>
            </a:r>
          </a:p>
          <a:p>
            <a:r>
              <a:rPr lang="en-US" dirty="0" err="1"/>
              <a:t>Ducimus</a:t>
            </a:r>
            <a:r>
              <a:rPr lang="en-US" dirty="0"/>
              <a:t>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endParaRPr lang="en-US" dirty="0"/>
          </a:p>
          <a:p>
            <a:r>
              <a:rPr lang="en-US" dirty="0" err="1"/>
              <a:t>Temporibus</a:t>
            </a:r>
            <a:r>
              <a:rPr lang="en-US" dirty="0"/>
              <a:t> </a:t>
            </a:r>
            <a:r>
              <a:rPr lang="en-US" dirty="0" err="1"/>
              <a:t>Autem</a:t>
            </a:r>
            <a:r>
              <a:rPr lang="en-US" dirty="0"/>
              <a:t> Et </a:t>
            </a:r>
            <a:r>
              <a:rPr lang="en-US" dirty="0" err="1"/>
              <a:t>Officiis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9AE8-0E1B-2740-A95B-81DDAC2FC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AC96-36D4-5E48-A3EC-AAD817F3E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Subheadline</a:t>
            </a:r>
            <a:r>
              <a:rPr lang="en-US" dirty="0"/>
              <a:t> Here Lorem Ipsum Dolor </a:t>
            </a:r>
            <a:r>
              <a:rPr lang="en-US" dirty="0" err="1"/>
              <a:t>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80A91-8A58-D34B-9C3A-DBCC37353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 dirty="0"/>
              <a:t>Here’s a sample text slide with subhead in bold:</a:t>
            </a:r>
          </a:p>
          <a:p>
            <a:pPr marL="4763" indent="0">
              <a:buNone/>
            </a:pPr>
            <a:r>
              <a:rPr lang="en-US" dirty="0"/>
              <a:t>Level one text lorem ipsum dolor sit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/>
              <a:t>Level one text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.</a:t>
            </a:r>
          </a:p>
          <a:p>
            <a:r>
              <a:rPr lang="en-US" dirty="0"/>
              <a:t>Dolor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Level two text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Accumsan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qui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Duis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0CA00-99F7-3E44-A839-0402F441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46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A66AE27-DA0A-4747-B940-C11F64F8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Headline One 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0E6AC-4CED-CA4C-AF02-87272DA89F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763" indent="0">
              <a:buNone/>
            </a:pPr>
            <a:r>
              <a:rPr lang="en-US" b="1" dirty="0"/>
              <a:t>Here’s a sample slide layouts with pie chart and bar chart:</a:t>
            </a:r>
          </a:p>
          <a:p>
            <a:pPr marL="4763" indent="0">
              <a:buNone/>
            </a:pPr>
            <a:r>
              <a:rPr lang="en-US" dirty="0"/>
              <a:t>Level one text </a:t>
            </a:r>
            <a:r>
              <a:rPr lang="en-US" dirty="0" err="1"/>
              <a:t>amet</a:t>
            </a:r>
            <a:r>
              <a:rPr lang="en-US" dirty="0"/>
              <a:t> velum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r>
              <a:rPr lang="en-US" dirty="0"/>
              <a:t>Level one text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naeum</a:t>
            </a:r>
            <a:r>
              <a:rPr lang="en-US" dirty="0"/>
              <a:t>.</a:t>
            </a:r>
          </a:p>
          <a:p>
            <a:r>
              <a:rPr lang="en-US" dirty="0"/>
              <a:t>Dolor in </a:t>
            </a:r>
            <a:r>
              <a:rPr lang="en-US" dirty="0" err="1"/>
              <a:t>maque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chart.</a:t>
            </a:r>
          </a:p>
          <a:p>
            <a:pPr lvl="1"/>
            <a:r>
              <a:rPr lang="en-US" dirty="0"/>
              <a:t>Level two text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Accumsan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qui </a:t>
            </a:r>
            <a:r>
              <a:rPr lang="en-US" dirty="0" err="1"/>
              <a:t>praesent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Duis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graphicFrame>
        <p:nvGraphicFramePr>
          <p:cNvPr id="20" name="Content Placeholder 19">
            <a:extLst>
              <a:ext uri="{FF2B5EF4-FFF2-40B4-BE49-F238E27FC236}">
                <a16:creationId xmlns:a16="http://schemas.microsoft.com/office/drawing/2014/main" id="{A5D6D3EF-3DC0-F744-A5AE-6A3AED591FC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81009601"/>
              </p:ext>
            </p:extLst>
          </p:nvPr>
        </p:nvGraphicFramePr>
        <p:xfrm>
          <a:off x="4930089" y="1556497"/>
          <a:ext cx="3756711" cy="1122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BF2916-25E0-5344-9086-66D4397E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ADF0F60-0456-0542-BA41-C96C7950087B}"/>
              </a:ext>
            </a:extLst>
          </p:cNvPr>
          <p:cNvGrpSpPr/>
          <p:nvPr/>
        </p:nvGrpSpPr>
        <p:grpSpPr>
          <a:xfrm>
            <a:off x="5101539" y="1287556"/>
            <a:ext cx="3585261" cy="433983"/>
            <a:chOff x="5622131" y="492919"/>
            <a:chExt cx="3609975" cy="57864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522BE2D-966C-3C4A-8E87-CC83D5E2C999}"/>
                </a:ext>
              </a:extLst>
            </p:cNvPr>
            <p:cNvSpPr txBox="1"/>
            <p:nvPr/>
          </p:nvSpPr>
          <p:spPr>
            <a:xfrm>
              <a:off x="5622131" y="492919"/>
              <a:ext cx="2650332" cy="5786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b="1" dirty="0"/>
                <a:t>Pie Chart Title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C1A579C-7DFD-8542-ADE9-FF8F6B0385B6}"/>
                </a:ext>
              </a:extLst>
            </p:cNvPr>
            <p:cNvCxnSpPr>
              <a:cxnSpLocks/>
            </p:cNvCxnSpPr>
            <p:nvPr/>
          </p:nvCxnSpPr>
          <p:spPr>
            <a:xfrm>
              <a:off x="5622131" y="710801"/>
              <a:ext cx="360997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09F044-409B-7548-BCE2-697BB49D3B54}"/>
              </a:ext>
            </a:extLst>
          </p:cNvPr>
          <p:cNvGrpSpPr/>
          <p:nvPr/>
        </p:nvGrpSpPr>
        <p:grpSpPr>
          <a:xfrm>
            <a:off x="5101539" y="2905615"/>
            <a:ext cx="3585261" cy="433983"/>
            <a:chOff x="5622131" y="492919"/>
            <a:chExt cx="3609975" cy="57864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51336E-0F98-8A43-8A8C-A457144BE93E}"/>
                </a:ext>
              </a:extLst>
            </p:cNvPr>
            <p:cNvSpPr txBox="1"/>
            <p:nvPr/>
          </p:nvSpPr>
          <p:spPr>
            <a:xfrm>
              <a:off x="5622131" y="492919"/>
              <a:ext cx="2650332" cy="5786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900" b="1" dirty="0"/>
                <a:t>Column Chart Title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667543-2785-D74D-9A8B-A21C5859E8DE}"/>
                </a:ext>
              </a:extLst>
            </p:cNvPr>
            <p:cNvCxnSpPr>
              <a:cxnSpLocks/>
            </p:cNvCxnSpPr>
            <p:nvPr/>
          </p:nvCxnSpPr>
          <p:spPr>
            <a:xfrm>
              <a:off x="5622131" y="710801"/>
              <a:ext cx="360997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6CD7DEC5-5A9F-FD4B-A64B-1999541E9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6339176"/>
              </p:ext>
            </p:extLst>
          </p:nvPr>
        </p:nvGraphicFramePr>
        <p:xfrm>
          <a:off x="5028315" y="3122607"/>
          <a:ext cx="3658485" cy="1387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F5E3477-3637-442F-807B-F3BCF29A8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86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D934B-988C-0846-A4A7-370FBEC8E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Headline Maximum Two Lines Lorem Ipsum Dolor Sit Amet Sed Ut Labore Magnaer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561A9-924E-6E47-A8A7-971BF8FC9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3" indent="0">
              <a:buNone/>
            </a:pPr>
            <a:r>
              <a:rPr lang="en-US" b="1" dirty="0"/>
              <a:t>Here’s a sample slide layouts with tables: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84B9E-BBCB-D141-A5CA-42EB8901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69E7312-827F-F448-A234-0BD9FCA56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08026"/>
              </p:ext>
            </p:extLst>
          </p:nvPr>
        </p:nvGraphicFramePr>
        <p:xfrm>
          <a:off x="800100" y="1706761"/>
          <a:ext cx="7886700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213604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478301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9811302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100" dirty="0"/>
                        <a:t>Column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858829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93779851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1522392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Item 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4184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88F5BF6-40A6-4C4A-8F3A-2B617F151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80171"/>
              </p:ext>
            </p:extLst>
          </p:nvPr>
        </p:nvGraphicFramePr>
        <p:xfrm>
          <a:off x="800100" y="3099792"/>
          <a:ext cx="7886700" cy="110277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213604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478301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98113021"/>
                    </a:ext>
                  </a:extLst>
                </a:gridCol>
              </a:tblGrid>
              <a:tr h="281178">
                <a:tc>
                  <a:txBody>
                    <a:bodyPr/>
                    <a:lstStyle/>
                    <a:p>
                      <a:r>
                        <a:rPr lang="en-US" sz="1100" dirty="0"/>
                        <a:t>Column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Column 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8588295"/>
                  </a:ext>
                </a:extLst>
              </a:tr>
              <a:tr h="821592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wisi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enminim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tabekrero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nostrud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station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ullamcorper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lobortis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niser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aliquip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Ficimus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eum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iundae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susandae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nistiisquo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nobis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delitiusae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rem que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voluptu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sapedia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estias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Haris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culpa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sequide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stibus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fop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cusdae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Itatquu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ntiscid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quos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solor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delesed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omniet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quamus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videbit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aspers.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79851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65D8711-8755-8841-B729-4123D644626C}"/>
              </a:ext>
            </a:extLst>
          </p:cNvPr>
          <p:cNvSpPr/>
          <p:nvPr/>
        </p:nvSpPr>
        <p:spPr>
          <a:xfrm>
            <a:off x="3353804" y="3099793"/>
            <a:ext cx="2674134" cy="11619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CB95A40-2A64-4201-8911-B5D8BED67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CDISC 2020 Japan Interchange | #</a:t>
            </a:r>
            <a:r>
              <a:rPr lang="en-US" dirty="0" err="1"/>
              <a:t>CDISCJapan</a:t>
            </a:r>
            <a:r>
              <a:rPr lang="en-US" dirty="0"/>
              <a:t> #</a:t>
            </a:r>
            <a:r>
              <a:rPr lang="en-US" dirty="0" err="1"/>
              <a:t>ClearDataClearImpact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14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Header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09AA2-6222-4A4C-9657-9B64F4AD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Slides Using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462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ISC-1 1">
      <a:dk1>
        <a:srgbClr val="134678"/>
      </a:dk1>
      <a:lt1>
        <a:srgbClr val="FFFFFF"/>
      </a:lt1>
      <a:dk2>
        <a:srgbClr val="515349"/>
      </a:dk2>
      <a:lt2>
        <a:srgbClr val="F5F5F5"/>
      </a:lt2>
      <a:accent1>
        <a:srgbClr val="134678"/>
      </a:accent1>
      <a:accent2>
        <a:srgbClr val="A1D0CA"/>
      </a:accent2>
      <a:accent3>
        <a:srgbClr val="C94543"/>
      </a:accent3>
      <a:accent4>
        <a:srgbClr val="EDAA00"/>
      </a:accent4>
      <a:accent5>
        <a:srgbClr val="553278"/>
      </a:accent5>
      <a:accent6>
        <a:srgbClr val="40B3E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E21417C09B8F4C978A1EAC3A5042EE" ma:contentTypeVersion="12" ma:contentTypeDescription="Create a new document." ma:contentTypeScope="" ma:versionID="3db1a0da98a7d9fc965b42168f0ad65b">
  <xsd:schema xmlns:xsd="http://www.w3.org/2001/XMLSchema" xmlns:xs="http://www.w3.org/2001/XMLSchema" xmlns:p="http://schemas.microsoft.com/office/2006/metadata/properties" xmlns:ns2="6cd05e2c-1080-4123-b907-f31487dbd913" xmlns:ns3="42fd8685-662d-4ea0-adda-db2055aa5e88" targetNamespace="http://schemas.microsoft.com/office/2006/metadata/properties" ma:root="true" ma:fieldsID="b05470c1732cfa623d23eba252a3f18b" ns2:_="" ns3:_="">
    <xsd:import namespace="6cd05e2c-1080-4123-b907-f31487dbd913"/>
    <xsd:import namespace="42fd8685-662d-4ea0-adda-db2055aa5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d05e2c-1080-4123-b907-f31487dbd9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d8685-662d-4ea0-adda-db2055aa5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fd8685-662d-4ea0-adda-db2055aa5e88">
      <UserInfo>
        <DisplayName>Sheila Leaman</DisplayName>
        <AccountId>51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BFF6342-FB4A-4888-97BA-F225540849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d05e2c-1080-4123-b907-f31487dbd913"/>
    <ds:schemaRef ds:uri="42fd8685-662d-4ea0-adda-db2055aa5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69330B-154C-43B9-AAF7-1A571867C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3EAD0D-AD33-4DE9-A04C-ADBA8D81216E}">
  <ds:schemaRefs>
    <ds:schemaRef ds:uri="http://www.w3.org/XML/1998/namespace"/>
    <ds:schemaRef ds:uri="6cd05e2c-1080-4123-b907-f31487dbd913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42fd8685-662d-4ea0-adda-db2055aa5e8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1878</TotalTime>
  <Words>632</Words>
  <Application>Microsoft Macintosh PowerPoint</Application>
  <PresentationFormat>On-screen Show (16:9)</PresentationFormat>
  <Paragraphs>87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CDISC 2020 Japan Interchange</vt:lpstr>
      <vt:lpstr>Disclaimer and Disclosures</vt:lpstr>
      <vt:lpstr>CDISC PowerPoint Presentation Template Title Slide</vt:lpstr>
      <vt:lpstr>Agenda</vt:lpstr>
      <vt:lpstr>Section Header</vt:lpstr>
      <vt:lpstr>Slide Headline Maximum Two Lines Lorem Ipsum Dolor Sit Amet Sed Ut Labore Magnaer</vt:lpstr>
      <vt:lpstr>Slide Headline One Line</vt:lpstr>
      <vt:lpstr>Slide Headline Maximum Two Lines Lorem Ipsum Dolor Sit Amet Sed Ut Labore Magnaer</vt:lpstr>
      <vt:lpstr>Section Header</vt:lpstr>
      <vt:lpstr>Slide Headline Maximum Two Lines Lorem Ipsum Dolor Sit Amet Sed Ut Labore Magnaer</vt:lpstr>
      <vt:lpstr>Slide Headline Maximum Two Lines Lorem Ipsum Dolor Sit Amet Sed Ut Labore Magnaer</vt:lpstr>
      <vt:lpstr>Section Header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Andrea Vadakin</cp:lastModifiedBy>
  <cp:revision>109</cp:revision>
  <dcterms:created xsi:type="dcterms:W3CDTF">2018-04-05T14:10:17Z</dcterms:created>
  <dcterms:modified xsi:type="dcterms:W3CDTF">2020-04-27T03:45:23Z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0x010100A5E21417C09B8F4C978A1EAC3A5042EE</vt:lpwstr>
  </property>
</Properties>
</file>