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19"/>
  </p:notesMasterIdLst>
  <p:sldIdLst>
    <p:sldId id="279" r:id="rId5"/>
    <p:sldId id="281" r:id="rId6"/>
    <p:sldId id="282" r:id="rId7"/>
    <p:sldId id="278" r:id="rId8"/>
    <p:sldId id="257" r:id="rId9"/>
    <p:sldId id="263" r:id="rId10"/>
    <p:sldId id="264" r:id="rId11"/>
    <p:sldId id="265" r:id="rId12"/>
    <p:sldId id="266" r:id="rId13"/>
    <p:sldId id="267" r:id="rId14"/>
    <p:sldId id="268" r:id="rId15"/>
    <p:sldId id="269" r:id="rId16"/>
    <p:sldId id="270" r:id="rId17"/>
    <p:sldId id="274" r:id="rId1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77" autoAdjust="0"/>
    <p:restoredTop sz="95208" autoAdjust="0"/>
  </p:normalViewPr>
  <p:slideViewPr>
    <p:cSldViewPr snapToGrid="0" snapToObjects="1" showGuides="1">
      <p:cViewPr varScale="1">
        <p:scale>
          <a:sx n="109" d="100"/>
          <a:sy n="109" d="100"/>
        </p:scale>
        <p:origin x="682" y="77"/>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Powell" userId="3ec96df4-ff72-441e-94b5-9d4d053dc4e7" providerId="ADAL" clId="{086211F0-BB26-4694-B688-52E78F3D86E5}"/>
    <pc:docChg chg="custSel modMainMaster">
      <pc:chgData name="John Powell" userId="3ec96df4-ff72-441e-94b5-9d4d053dc4e7" providerId="ADAL" clId="{086211F0-BB26-4694-B688-52E78F3D86E5}" dt="2022-04-21T18:46:51.243" v="4" actId="478"/>
      <pc:docMkLst>
        <pc:docMk/>
      </pc:docMkLst>
      <pc:sldMasterChg chg="modSldLayout">
        <pc:chgData name="John Powell" userId="3ec96df4-ff72-441e-94b5-9d4d053dc4e7" providerId="ADAL" clId="{086211F0-BB26-4694-B688-52E78F3D86E5}" dt="2022-04-21T18:46:51.243" v="4" actId="478"/>
        <pc:sldMasterMkLst>
          <pc:docMk/>
          <pc:sldMasterMk cId="4265711678" sldId="2147483674"/>
        </pc:sldMasterMkLst>
        <pc:sldLayoutChg chg="addSp delSp modSp">
          <pc:chgData name="John Powell" userId="3ec96df4-ff72-441e-94b5-9d4d053dc4e7" providerId="ADAL" clId="{086211F0-BB26-4694-B688-52E78F3D86E5}" dt="2022-04-21T18:46:51.243" v="4" actId="478"/>
          <pc:sldLayoutMkLst>
            <pc:docMk/>
            <pc:sldMasterMk cId="4265711678" sldId="2147483674"/>
            <pc:sldLayoutMk cId="3137565944" sldId="2147483700"/>
          </pc:sldLayoutMkLst>
          <pc:picChg chg="add mod ord">
            <ac:chgData name="John Powell" userId="3ec96df4-ff72-441e-94b5-9d4d053dc4e7" providerId="ADAL" clId="{086211F0-BB26-4694-B688-52E78F3D86E5}" dt="2022-04-21T18:46:48.839" v="3" actId="167"/>
            <ac:picMkLst>
              <pc:docMk/>
              <pc:sldMasterMk cId="4265711678" sldId="2147483674"/>
              <pc:sldLayoutMk cId="3137565944" sldId="2147483700"/>
              <ac:picMk id="3" creationId="{EB999EF3-2E8B-4825-8C05-21645CC866D5}"/>
            </ac:picMkLst>
          </pc:picChg>
          <pc:picChg chg="del">
            <ac:chgData name="John Powell" userId="3ec96df4-ff72-441e-94b5-9d4d053dc4e7" providerId="ADAL" clId="{086211F0-BB26-4694-B688-52E78F3D86E5}" dt="2022-04-21T18:46:51.243" v="4" actId="478"/>
            <ac:picMkLst>
              <pc:docMk/>
              <pc:sldMasterMk cId="4265711678" sldId="2147483674"/>
              <pc:sldLayoutMk cId="3137565944" sldId="2147483700"/>
              <ac:picMk id="6" creationId="{FE0E45A9-27F1-4AE0-B126-D8A5F3139853}"/>
            </ac:picMkLst>
          </pc:picChg>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5901495162709E-2"/>
          <c:y val="0"/>
          <c:w val="0.499560246262093"/>
          <c:h val="1"/>
        </c:manualLayout>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7F9-9E4D-A599-A261F041791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7F9-9E4D-A599-A261F041791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7F9-9E4D-A599-A261F041791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7F9-9E4D-A599-A261F0417912}"/>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B7F9-9E4D-A599-A261F0417912}"/>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B7F9-9E4D-A599-A261F0417912}"/>
              </c:ext>
            </c:extLst>
          </c:dPt>
          <c:cat>
            <c:strRef>
              <c:f>Sheet1!$A$2:$A$7</c:f>
              <c:strCache>
                <c:ptCount val="6"/>
                <c:pt idx="0">
                  <c:v>Segment 1</c:v>
                </c:pt>
                <c:pt idx="1">
                  <c:v>Segment 2</c:v>
                </c:pt>
                <c:pt idx="2">
                  <c:v>Segment 3</c:v>
                </c:pt>
                <c:pt idx="3">
                  <c:v>Segment 4</c:v>
                </c:pt>
                <c:pt idx="4">
                  <c:v>Segment 5</c:v>
                </c:pt>
                <c:pt idx="5">
                  <c:v>Segment 6</c:v>
                </c:pt>
              </c:strCache>
            </c:strRef>
          </c:cat>
          <c:val>
            <c:numRef>
              <c:f>Sheet1!$B$2:$B$7</c:f>
              <c:numCache>
                <c:formatCode>0%</c:formatCode>
                <c:ptCount val="6"/>
                <c:pt idx="0">
                  <c:v>0.36</c:v>
                </c:pt>
                <c:pt idx="1">
                  <c:v>0.2</c:v>
                </c:pt>
                <c:pt idx="2">
                  <c:v>0.13</c:v>
                </c:pt>
                <c:pt idx="3">
                  <c:v>0.12</c:v>
                </c:pt>
                <c:pt idx="4">
                  <c:v>0.1</c:v>
                </c:pt>
                <c:pt idx="5">
                  <c:v>0.06</c:v>
                </c:pt>
              </c:numCache>
            </c:numRef>
          </c:val>
          <c:extLst>
            <c:ext xmlns:c16="http://schemas.microsoft.com/office/drawing/2014/chart" uri="{C3380CC4-5D6E-409C-BE32-E72D297353CC}">
              <c16:uniqueId val="{00000000-674D-9649-AE32-8C0F624ACFB3}"/>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63965794598255798"/>
          <c:y val="6.2809591982820295E-2"/>
          <c:w val="0.25116091257823497"/>
          <c:h val="0.8743808160343590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467637292290706E-2"/>
          <c:y val="6.7158198660393395E-2"/>
          <c:w val="0.31316272548917001"/>
          <c:h val="0.79864750983456601"/>
        </c:manualLayout>
      </c:layout>
      <c:barChart>
        <c:barDir val="col"/>
        <c:grouping val="stacked"/>
        <c:varyColors val="0"/>
        <c:ser>
          <c:idx val="0"/>
          <c:order val="0"/>
          <c:tx>
            <c:strRef>
              <c:f>Sheet1!$B$1</c:f>
              <c:strCache>
                <c:ptCount val="1"/>
                <c:pt idx="0">
                  <c:v>Segment 6</c:v>
                </c:pt>
              </c:strCache>
            </c:strRef>
          </c:tx>
          <c:spPr>
            <a:solidFill>
              <a:schemeClr val="accent1"/>
            </a:solidFill>
            <a:ln>
              <a:noFill/>
            </a:ln>
            <a:effectLst/>
          </c:spPr>
          <c:invertIfNegative val="0"/>
          <c:cat>
            <c:strRef>
              <c:f>Sheet1!$A$2</c:f>
              <c:strCache>
                <c:ptCount val="1"/>
                <c:pt idx="0">
                  <c:v>Category 1</c:v>
                </c:pt>
              </c:strCache>
            </c:strRef>
          </c:cat>
          <c:val>
            <c:numRef>
              <c:f>Sheet1!$B$2</c:f>
              <c:numCache>
                <c:formatCode>General</c:formatCode>
                <c:ptCount val="1"/>
                <c:pt idx="0">
                  <c:v>12</c:v>
                </c:pt>
              </c:numCache>
            </c:numRef>
          </c:val>
          <c:extLst>
            <c:ext xmlns:c16="http://schemas.microsoft.com/office/drawing/2014/chart" uri="{C3380CC4-5D6E-409C-BE32-E72D297353CC}">
              <c16:uniqueId val="{00000000-47FC-864A-8427-70B7FA1C65CF}"/>
            </c:ext>
          </c:extLst>
        </c:ser>
        <c:ser>
          <c:idx val="1"/>
          <c:order val="1"/>
          <c:tx>
            <c:strRef>
              <c:f>Sheet1!$C$1</c:f>
              <c:strCache>
                <c:ptCount val="1"/>
                <c:pt idx="0">
                  <c:v>Segment 5</c:v>
                </c:pt>
              </c:strCache>
            </c:strRef>
          </c:tx>
          <c:spPr>
            <a:solidFill>
              <a:schemeClr val="accent2"/>
            </a:solidFill>
            <a:ln>
              <a:noFill/>
            </a:ln>
            <a:effectLst/>
          </c:spPr>
          <c:invertIfNegative val="0"/>
          <c:cat>
            <c:strRef>
              <c:f>Sheet1!$A$2</c:f>
              <c:strCache>
                <c:ptCount val="1"/>
                <c:pt idx="0">
                  <c:v>Category 1</c:v>
                </c:pt>
              </c:strCache>
            </c:strRef>
          </c:cat>
          <c:val>
            <c:numRef>
              <c:f>Sheet1!$C$2</c:f>
              <c:numCache>
                <c:formatCode>General</c:formatCode>
                <c:ptCount val="1"/>
                <c:pt idx="0">
                  <c:v>6</c:v>
                </c:pt>
              </c:numCache>
            </c:numRef>
          </c:val>
          <c:extLst>
            <c:ext xmlns:c16="http://schemas.microsoft.com/office/drawing/2014/chart" uri="{C3380CC4-5D6E-409C-BE32-E72D297353CC}">
              <c16:uniqueId val="{00000001-47FC-864A-8427-70B7FA1C65CF}"/>
            </c:ext>
          </c:extLst>
        </c:ser>
        <c:ser>
          <c:idx val="2"/>
          <c:order val="2"/>
          <c:tx>
            <c:strRef>
              <c:f>Sheet1!$D$1</c:f>
              <c:strCache>
                <c:ptCount val="1"/>
                <c:pt idx="0">
                  <c:v>Segment 4</c:v>
                </c:pt>
              </c:strCache>
            </c:strRef>
          </c:tx>
          <c:spPr>
            <a:solidFill>
              <a:schemeClr val="accent3"/>
            </a:solidFill>
            <a:ln>
              <a:noFill/>
            </a:ln>
            <a:effectLst/>
          </c:spPr>
          <c:invertIfNegative val="0"/>
          <c:cat>
            <c:strRef>
              <c:f>Sheet1!$A$2</c:f>
              <c:strCache>
                <c:ptCount val="1"/>
                <c:pt idx="0">
                  <c:v>Category 1</c:v>
                </c:pt>
              </c:strCache>
            </c:strRef>
          </c:cat>
          <c:val>
            <c:numRef>
              <c:f>Sheet1!$D$2</c:f>
              <c:numCache>
                <c:formatCode>General</c:formatCode>
                <c:ptCount val="1"/>
                <c:pt idx="0">
                  <c:v>4</c:v>
                </c:pt>
              </c:numCache>
            </c:numRef>
          </c:val>
          <c:extLst>
            <c:ext xmlns:c16="http://schemas.microsoft.com/office/drawing/2014/chart" uri="{C3380CC4-5D6E-409C-BE32-E72D297353CC}">
              <c16:uniqueId val="{00000002-47FC-864A-8427-70B7FA1C65CF}"/>
            </c:ext>
          </c:extLst>
        </c:ser>
        <c:ser>
          <c:idx val="3"/>
          <c:order val="3"/>
          <c:tx>
            <c:strRef>
              <c:f>Sheet1!$E$1</c:f>
              <c:strCache>
                <c:ptCount val="1"/>
                <c:pt idx="0">
                  <c:v>Segment 3</c:v>
                </c:pt>
              </c:strCache>
            </c:strRef>
          </c:tx>
          <c:spPr>
            <a:solidFill>
              <a:schemeClr val="accent4"/>
            </a:solidFill>
            <a:ln>
              <a:noFill/>
            </a:ln>
            <a:effectLst/>
          </c:spPr>
          <c:invertIfNegative val="0"/>
          <c:cat>
            <c:strRef>
              <c:f>Sheet1!$A$2</c:f>
              <c:strCache>
                <c:ptCount val="1"/>
                <c:pt idx="0">
                  <c:v>Category 1</c:v>
                </c:pt>
              </c:strCache>
            </c:strRef>
          </c:cat>
          <c:val>
            <c:numRef>
              <c:f>Sheet1!$E$2</c:f>
              <c:numCache>
                <c:formatCode>General</c:formatCode>
                <c:ptCount val="1"/>
                <c:pt idx="0">
                  <c:v>2</c:v>
                </c:pt>
              </c:numCache>
            </c:numRef>
          </c:val>
          <c:extLst>
            <c:ext xmlns:c16="http://schemas.microsoft.com/office/drawing/2014/chart" uri="{C3380CC4-5D6E-409C-BE32-E72D297353CC}">
              <c16:uniqueId val="{00000003-47FC-864A-8427-70B7FA1C65CF}"/>
            </c:ext>
          </c:extLst>
        </c:ser>
        <c:ser>
          <c:idx val="4"/>
          <c:order val="4"/>
          <c:tx>
            <c:strRef>
              <c:f>Sheet1!$F$1</c:f>
              <c:strCache>
                <c:ptCount val="1"/>
                <c:pt idx="0">
                  <c:v>Segment 2</c:v>
                </c:pt>
              </c:strCache>
            </c:strRef>
          </c:tx>
          <c:spPr>
            <a:solidFill>
              <a:schemeClr val="accent5"/>
            </a:solidFill>
            <a:ln>
              <a:noFill/>
            </a:ln>
            <a:effectLst/>
          </c:spPr>
          <c:invertIfNegative val="0"/>
          <c:cat>
            <c:strRef>
              <c:f>Sheet1!$A$2</c:f>
              <c:strCache>
                <c:ptCount val="1"/>
                <c:pt idx="0">
                  <c:v>Category 1</c:v>
                </c:pt>
              </c:strCache>
            </c:strRef>
          </c:cat>
          <c:val>
            <c:numRef>
              <c:f>Sheet1!$F$2</c:f>
              <c:numCache>
                <c:formatCode>General</c:formatCode>
                <c:ptCount val="1"/>
                <c:pt idx="0">
                  <c:v>2</c:v>
                </c:pt>
              </c:numCache>
            </c:numRef>
          </c:val>
          <c:extLst>
            <c:ext xmlns:c16="http://schemas.microsoft.com/office/drawing/2014/chart" uri="{C3380CC4-5D6E-409C-BE32-E72D297353CC}">
              <c16:uniqueId val="{00000004-47FC-864A-8427-70B7FA1C65CF}"/>
            </c:ext>
          </c:extLst>
        </c:ser>
        <c:ser>
          <c:idx val="5"/>
          <c:order val="5"/>
          <c:tx>
            <c:strRef>
              <c:f>Sheet1!$G$1</c:f>
              <c:strCache>
                <c:ptCount val="1"/>
                <c:pt idx="0">
                  <c:v>Segment 1</c:v>
                </c:pt>
              </c:strCache>
            </c:strRef>
          </c:tx>
          <c:spPr>
            <a:solidFill>
              <a:schemeClr val="accent6"/>
            </a:solidFill>
            <a:ln>
              <a:noFill/>
            </a:ln>
            <a:effectLst/>
          </c:spPr>
          <c:invertIfNegative val="0"/>
          <c:cat>
            <c:strRef>
              <c:f>Sheet1!$A$2</c:f>
              <c:strCache>
                <c:ptCount val="1"/>
                <c:pt idx="0">
                  <c:v>Category 1</c:v>
                </c:pt>
              </c:strCache>
            </c:strRef>
          </c:cat>
          <c:val>
            <c:numRef>
              <c:f>Sheet1!$G$2</c:f>
              <c:numCache>
                <c:formatCode>General</c:formatCode>
                <c:ptCount val="1"/>
                <c:pt idx="0">
                  <c:v>1</c:v>
                </c:pt>
              </c:numCache>
            </c:numRef>
          </c:val>
          <c:extLst>
            <c:ext xmlns:c16="http://schemas.microsoft.com/office/drawing/2014/chart" uri="{C3380CC4-5D6E-409C-BE32-E72D297353CC}">
              <c16:uniqueId val="{00000005-47FC-864A-8427-70B7FA1C65CF}"/>
            </c:ext>
          </c:extLst>
        </c:ser>
        <c:dLbls>
          <c:showLegendKey val="0"/>
          <c:showVal val="0"/>
          <c:showCatName val="0"/>
          <c:showSerName val="0"/>
          <c:showPercent val="0"/>
          <c:showBubbleSize val="0"/>
        </c:dLbls>
        <c:gapWidth val="338"/>
        <c:overlap val="100"/>
        <c:axId val="2069703312"/>
        <c:axId val="2069706592"/>
      </c:barChart>
      <c:catAx>
        <c:axId val="20697033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2069706592"/>
        <c:crosses val="autoZero"/>
        <c:auto val="1"/>
        <c:lblAlgn val="ctr"/>
        <c:lblOffset val="100"/>
        <c:noMultiLvlLbl val="0"/>
      </c:catAx>
      <c:valAx>
        <c:axId val="20697065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2069703312"/>
        <c:crosses val="autoZero"/>
        <c:crossBetween val="between"/>
      </c:valAx>
      <c:spPr>
        <a:noFill/>
        <a:ln>
          <a:noFill/>
        </a:ln>
        <a:effectLst/>
      </c:spPr>
    </c:plotArea>
    <c:legend>
      <c:legendPos val="r"/>
      <c:layout>
        <c:manualLayout>
          <c:xMode val="edge"/>
          <c:yMode val="edge"/>
          <c:x val="0.62291489440895298"/>
          <c:y val="0.159337157080537"/>
          <c:w val="0.27432337740310098"/>
          <c:h val="0.70574661697184304"/>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2"/>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EE1A3E-C737-584E-86B0-F484DE311626}" type="datetimeFigureOut">
              <a:rPr lang="en-US" smtClean="0"/>
              <a:t>4/21/2022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E17163-B04C-C34A-8000-FDF58C3633A6}" type="slidenum">
              <a:rPr lang="en-US" smtClean="0"/>
              <a:t>‹#›</a:t>
            </a:fld>
            <a:endParaRPr lang="en-US"/>
          </a:p>
        </p:txBody>
      </p:sp>
    </p:spTree>
    <p:extLst>
      <p:ext uri="{BB962C8B-B14F-4D97-AF65-F5344CB8AC3E}">
        <p14:creationId xmlns:p14="http://schemas.microsoft.com/office/powerpoint/2010/main" val="1599733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1</a:t>
            </a:fld>
            <a:endParaRPr lang="en-US"/>
          </a:p>
        </p:txBody>
      </p:sp>
    </p:spTree>
    <p:extLst>
      <p:ext uri="{BB962C8B-B14F-4D97-AF65-F5344CB8AC3E}">
        <p14:creationId xmlns:p14="http://schemas.microsoft.com/office/powerpoint/2010/main" val="2954430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Session Chair will introduce you based on the information you provide on this slide.</a:t>
            </a:r>
          </a:p>
          <a:p>
            <a:r>
              <a:rPr lang="en-US" dirty="0"/>
              <a:t>Instructions: </a:t>
            </a:r>
          </a:p>
          <a:p>
            <a:r>
              <a:rPr lang="en-US" dirty="0"/>
              <a:t>1. Select one of the two ‘Meet the Speaker’ templates based upon how many presenters you have. </a:t>
            </a:r>
          </a:p>
          <a:p>
            <a:r>
              <a:rPr lang="en-US" dirty="0"/>
              <a:t>2. Insert a medium or high resolution professional bio photo of yourself and format it to the dimensions of the placeholder image(s).</a:t>
            </a:r>
          </a:p>
          <a:p>
            <a:r>
              <a:rPr lang="en-US" dirty="0"/>
              <a:t>3. Place bio photo(s) over the placeholder(s) and delete the placeholder image(s).</a:t>
            </a:r>
          </a:p>
          <a:p>
            <a:r>
              <a:rPr lang="en-US" dirty="0"/>
              <a:t>4. Fill in your name, title and organization in the text boxes provided.</a:t>
            </a:r>
          </a:p>
          <a:p>
            <a:r>
              <a:rPr lang="en-US" dirty="0"/>
              <a:t>5. Insert short bio’s in the text box provided. If the quantity of presenters does not allow adequate space for bios on the slide, delete this text and replace it with short bios of all presenters.</a:t>
            </a:r>
          </a:p>
        </p:txBody>
      </p:sp>
      <p:sp>
        <p:nvSpPr>
          <p:cNvPr id="4" name="Slide Number Placeholder 3"/>
          <p:cNvSpPr>
            <a:spLocks noGrp="1"/>
          </p:cNvSpPr>
          <p:nvPr>
            <p:ph type="sldNum" sz="quarter" idx="5"/>
          </p:nvPr>
        </p:nvSpPr>
        <p:spPr/>
        <p:txBody>
          <a:bodyPr/>
          <a:lstStyle/>
          <a:p>
            <a:fld id="{84E17163-B04C-C34A-8000-FDF58C3633A6}" type="slidenum">
              <a:rPr lang="en-US" smtClean="0"/>
              <a:t>2</a:t>
            </a:fld>
            <a:endParaRPr lang="en-US"/>
          </a:p>
        </p:txBody>
      </p:sp>
    </p:spTree>
    <p:extLst>
      <p:ext uri="{BB962C8B-B14F-4D97-AF65-F5344CB8AC3E}">
        <p14:creationId xmlns:p14="http://schemas.microsoft.com/office/powerpoint/2010/main" val="4269130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Session Chair will introduce you based on the information you provide on this slide.</a:t>
            </a:r>
          </a:p>
          <a:p>
            <a:r>
              <a:rPr lang="en-US" dirty="0"/>
              <a:t>Instructions: </a:t>
            </a:r>
          </a:p>
          <a:p>
            <a:r>
              <a:rPr lang="en-US" dirty="0"/>
              <a:t>1. Select one of the two ‘Meet the Speaker’ templates based upon how many presenters you have. </a:t>
            </a:r>
          </a:p>
          <a:p>
            <a:r>
              <a:rPr lang="en-US" dirty="0"/>
              <a:t>2. Insert a medium or high resolution professional bio photo of yourself and format it to the dimensions of the placeholder image(s).</a:t>
            </a:r>
          </a:p>
          <a:p>
            <a:r>
              <a:rPr lang="en-US" dirty="0"/>
              <a:t>3. Place bio photo(s) over the placeholder(s) and delete the placeholder image(s).</a:t>
            </a:r>
          </a:p>
          <a:p>
            <a:r>
              <a:rPr lang="en-US" dirty="0"/>
              <a:t>4. Fill in your name, title and organization in the text boxes provided.</a:t>
            </a:r>
          </a:p>
          <a:p>
            <a:r>
              <a:rPr lang="en-US" dirty="0"/>
              <a:t>5. Insert short bio’s in the text box provided. If the quantity of presenters does not allow adequate space for bios on the slide, delete this text and replace it with short bios of all presenters.</a:t>
            </a:r>
          </a:p>
        </p:txBody>
      </p:sp>
      <p:sp>
        <p:nvSpPr>
          <p:cNvPr id="4" name="Slide Number Placeholder 3"/>
          <p:cNvSpPr>
            <a:spLocks noGrp="1"/>
          </p:cNvSpPr>
          <p:nvPr>
            <p:ph type="sldNum" sz="quarter" idx="5"/>
          </p:nvPr>
        </p:nvSpPr>
        <p:spPr/>
        <p:txBody>
          <a:bodyPr/>
          <a:lstStyle/>
          <a:p>
            <a:fld id="{84E17163-B04C-C34A-8000-FDF58C3633A6}" type="slidenum">
              <a:rPr lang="en-US" smtClean="0"/>
              <a:t>3</a:t>
            </a:fld>
            <a:endParaRPr lang="en-US"/>
          </a:p>
        </p:txBody>
      </p:sp>
    </p:spTree>
    <p:extLst>
      <p:ext uri="{BB962C8B-B14F-4D97-AF65-F5344CB8AC3E}">
        <p14:creationId xmlns:p14="http://schemas.microsoft.com/office/powerpoint/2010/main" val="13659488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078FFEE-EA0C-5E4A-B1D2-8213F7094BA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62" y="0"/>
            <a:ext cx="9134475" cy="5143500"/>
          </a:xfrm>
          <a:prstGeom prst="rect">
            <a:avLst/>
          </a:prstGeom>
        </p:spPr>
      </p:pic>
      <p:sp>
        <p:nvSpPr>
          <p:cNvPr id="8" name="Rectangle 7">
            <a:extLst>
              <a:ext uri="{FF2B5EF4-FFF2-40B4-BE49-F238E27FC236}">
                <a16:creationId xmlns:a16="http://schemas.microsoft.com/office/drawing/2014/main" id="{ECC4787D-0744-8047-A68C-F117D26CFC58}"/>
              </a:ext>
            </a:extLst>
          </p:cNvPr>
          <p:cNvSpPr/>
          <p:nvPr userDrawn="1"/>
        </p:nvSpPr>
        <p:spPr>
          <a:xfrm>
            <a:off x="1648918" y="1139639"/>
            <a:ext cx="7495082" cy="23246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ctrTitle"/>
          </p:nvPr>
        </p:nvSpPr>
        <p:spPr>
          <a:xfrm>
            <a:off x="2077690" y="1154590"/>
            <a:ext cx="6781830" cy="1362472"/>
          </a:xfrm>
        </p:spPr>
        <p:txBody>
          <a:bodyPr anchor="ctr">
            <a:normAutofit/>
          </a:bodyPr>
          <a:lstStyle>
            <a:lvl1pPr algn="l">
              <a:defRPr sz="2400" b="1">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2077690" y="2648262"/>
            <a:ext cx="6781830" cy="600472"/>
          </a:xfrm>
        </p:spPr>
        <p:txBody>
          <a:bodyPr>
            <a:normAutofit/>
          </a:bodyPr>
          <a:lstStyle>
            <a:lvl1pPr marL="0" indent="0" algn="l">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199307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p:txBody>
          <a:bodyPr/>
          <a:lstStyle/>
          <a:p>
            <a:fld id="{EB4FF9C4-EEBF-D24D-8A4E-C0B9CCE3F975}" type="slidenum">
              <a:rPr lang="en-US" smtClean="0"/>
              <a:t>‹#›</a:t>
            </a:fld>
            <a:endParaRPr lang="en-US"/>
          </a:p>
        </p:txBody>
      </p:sp>
      <p:sp>
        <p:nvSpPr>
          <p:cNvPr id="4"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2217349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B4FF9C4-EEBF-D24D-8A4E-C0B9CCE3F975}" type="slidenum">
              <a:rPr lang="en-US" smtClean="0"/>
              <a:t>‹#›</a:t>
            </a:fld>
            <a:endParaRPr lang="en-US"/>
          </a:p>
        </p:txBody>
      </p:sp>
      <p:sp>
        <p:nvSpPr>
          <p:cNvPr id="3"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4224263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B999EF3-2E8B-4825-8C05-21645CC866D5}"/>
              </a:ext>
            </a:extLst>
          </p:cNvPr>
          <p:cNvPicPr>
            <a:picLocks noChangeAspect="1"/>
          </p:cNvPicPr>
          <p:nvPr userDrawn="1"/>
        </p:nvPicPr>
        <p:blipFill>
          <a:blip r:embed="rId2"/>
          <a:stretch>
            <a:fillRect/>
          </a:stretch>
        </p:blipFill>
        <p:spPr>
          <a:xfrm>
            <a:off x="0" y="1"/>
            <a:ext cx="9144000" cy="5143500"/>
          </a:xfrm>
          <a:prstGeom prst="rect">
            <a:avLst/>
          </a:prstGeom>
        </p:spPr>
      </p:pic>
      <p:sp>
        <p:nvSpPr>
          <p:cNvPr id="7" name="Title 1">
            <a:extLst>
              <a:ext uri="{FF2B5EF4-FFF2-40B4-BE49-F238E27FC236}">
                <a16:creationId xmlns:a16="http://schemas.microsoft.com/office/drawing/2014/main" id="{1276289B-55C8-40FA-889A-2AECA774D218}"/>
              </a:ext>
            </a:extLst>
          </p:cNvPr>
          <p:cNvSpPr>
            <a:spLocks noGrp="1"/>
          </p:cNvSpPr>
          <p:nvPr>
            <p:ph type="ctrTitle" hasCustomPrompt="1"/>
          </p:nvPr>
        </p:nvSpPr>
        <p:spPr>
          <a:xfrm>
            <a:off x="3048267" y="3962400"/>
            <a:ext cx="5625378" cy="397578"/>
          </a:xfrm>
        </p:spPr>
        <p:txBody>
          <a:bodyPr anchor="ctr">
            <a:normAutofit/>
          </a:bodyPr>
          <a:lstStyle>
            <a:lvl1pPr algn="r">
              <a:defRPr sz="2000" b="1">
                <a:solidFill>
                  <a:schemeClr val="tx1"/>
                </a:solidFill>
              </a:defRPr>
            </a:lvl1pPr>
          </a:lstStyle>
          <a:p>
            <a:r>
              <a:rPr lang="en-US" dirty="0"/>
              <a:t>Presentation Title</a:t>
            </a:r>
          </a:p>
        </p:txBody>
      </p:sp>
      <p:sp>
        <p:nvSpPr>
          <p:cNvPr id="8" name="Subtitle 2">
            <a:extLst>
              <a:ext uri="{FF2B5EF4-FFF2-40B4-BE49-F238E27FC236}">
                <a16:creationId xmlns:a16="http://schemas.microsoft.com/office/drawing/2014/main" id="{8FBB06B2-CEED-4837-A8D1-3F28461021FA}"/>
              </a:ext>
            </a:extLst>
          </p:cNvPr>
          <p:cNvSpPr>
            <a:spLocks noGrp="1"/>
          </p:cNvSpPr>
          <p:nvPr>
            <p:ph type="subTitle" idx="1" hasCustomPrompt="1"/>
          </p:nvPr>
        </p:nvSpPr>
        <p:spPr>
          <a:xfrm>
            <a:off x="3892550" y="4359979"/>
            <a:ext cx="4781095" cy="783522"/>
          </a:xfrm>
        </p:spPr>
        <p:txBody>
          <a:bodyPr>
            <a:normAutofit/>
          </a:bodyPr>
          <a:lstStyle>
            <a:lvl1pPr marL="0" indent="0" algn="r">
              <a:lnSpc>
                <a:spcPct val="100000"/>
              </a:lnSpc>
              <a:spcBef>
                <a:spcPts val="0"/>
              </a:spcBef>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Presented by John Smith, Job Title, Department, Company Name</a:t>
            </a:r>
          </a:p>
          <a:p>
            <a:r>
              <a:rPr lang="en-US" dirty="0"/>
              <a:t>Day Month 2020</a:t>
            </a:r>
          </a:p>
        </p:txBody>
      </p:sp>
    </p:spTree>
    <p:extLst>
      <p:ext uri="{BB962C8B-B14F-4D97-AF65-F5344CB8AC3E}">
        <p14:creationId xmlns:p14="http://schemas.microsoft.com/office/powerpoint/2010/main" val="3137565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Agenda">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8903408-9362-EC46-8776-E9E810266D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62" y="0"/>
            <a:ext cx="9134475" cy="5143500"/>
          </a:xfrm>
          <a:prstGeom prst="rect">
            <a:avLst/>
          </a:prstGeom>
        </p:spPr>
      </p:pic>
      <p:sp>
        <p:nvSpPr>
          <p:cNvPr id="11" name="Rectangle 10">
            <a:extLst>
              <a:ext uri="{FF2B5EF4-FFF2-40B4-BE49-F238E27FC236}">
                <a16:creationId xmlns:a16="http://schemas.microsoft.com/office/drawing/2014/main" id="{2409DADF-D9E6-A04F-8A80-7622E2E18903}"/>
              </a:ext>
            </a:extLst>
          </p:cNvPr>
          <p:cNvSpPr/>
          <p:nvPr userDrawn="1"/>
        </p:nvSpPr>
        <p:spPr>
          <a:xfrm>
            <a:off x="1562470" y="0"/>
            <a:ext cx="758153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a:xfrm>
            <a:off x="2041864" y="273845"/>
            <a:ext cx="6644935" cy="2101242"/>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041864" y="2551580"/>
            <a:ext cx="6644935" cy="2081143"/>
          </a:xfrm>
        </p:spPr>
        <p:txBody>
          <a:bodyPr/>
          <a:lstStyle>
            <a:lvl1pPr marL="342900" indent="-334963">
              <a:buFont typeface="+mj-lt"/>
              <a:buAutoNum type="arabicPeriod"/>
              <a:tabLst/>
              <a:defRPr>
                <a:solidFill>
                  <a:schemeClr val="bg1"/>
                </a:solidFill>
              </a:defRPr>
            </a:lvl1pPr>
            <a:lvl2pPr marL="385763" indent="-151210">
              <a:buFont typeface="+mj-lt"/>
              <a:buAutoNum type="arabicPeriod"/>
              <a:tabLst/>
              <a:defRPr>
                <a:solidFill>
                  <a:schemeClr val="bg1"/>
                </a:solidFill>
              </a:defRPr>
            </a:lvl2pPr>
            <a:lvl3pPr marL="560785" indent="-175022">
              <a:buFont typeface="+mj-lt"/>
              <a:buAutoNum type="arabicPeriod"/>
              <a:tabLst/>
              <a:defRPr>
                <a:solidFill>
                  <a:schemeClr val="bg1"/>
                </a:solidFill>
              </a:defRPr>
            </a:lvl3pPr>
            <a:lvl4pPr marL="731044" indent="-175022">
              <a:buFont typeface="+mj-lt"/>
              <a:buAutoNum type="arabicPeriod"/>
              <a:tabLst/>
              <a:defRPr>
                <a:solidFill>
                  <a:schemeClr val="bg1"/>
                </a:solidFill>
              </a:defRPr>
            </a:lvl4pPr>
            <a:lvl5pPr marL="901304" indent="-170260">
              <a:buFont typeface="+mj-lt"/>
              <a:buAutoNum type="arabicPeriod"/>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7126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EB4FF9C4-EEBF-D24D-8A4E-C0B9CCE3F975}" type="slidenum">
              <a:rPr lang="en-US" smtClean="0"/>
              <a:t>‹#›</a:t>
            </a:fld>
            <a:endParaRPr lang="en-US"/>
          </a:p>
        </p:txBody>
      </p:sp>
      <p:sp>
        <p:nvSpPr>
          <p:cNvPr id="5"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864619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6103351-EB45-234F-8697-DE91E666400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62" y="0"/>
            <a:ext cx="9134475" cy="5143500"/>
          </a:xfrm>
          <a:prstGeom prst="rect">
            <a:avLst/>
          </a:prstGeom>
        </p:spPr>
      </p:pic>
      <p:sp>
        <p:nvSpPr>
          <p:cNvPr id="7" name="Rectangle 6">
            <a:extLst>
              <a:ext uri="{FF2B5EF4-FFF2-40B4-BE49-F238E27FC236}">
                <a16:creationId xmlns:a16="http://schemas.microsoft.com/office/drawing/2014/main" id="{2DDB1314-0315-DB4C-AE95-AFD46FB209DC}"/>
              </a:ext>
            </a:extLst>
          </p:cNvPr>
          <p:cNvSpPr/>
          <p:nvPr userDrawn="1"/>
        </p:nvSpPr>
        <p:spPr>
          <a:xfrm>
            <a:off x="1562470" y="0"/>
            <a:ext cx="7581530"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a:xfrm>
            <a:off x="2041864" y="273845"/>
            <a:ext cx="6644935" cy="2101242"/>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041864" y="2551580"/>
            <a:ext cx="6644935" cy="2081143"/>
          </a:xfrm>
        </p:spPr>
        <p:txBody>
          <a:bodyPr/>
          <a:lstStyle>
            <a:lvl1pPr marL="0" indent="0">
              <a:buFont typeface="+mj-lt"/>
              <a:buNone/>
              <a:tabLst/>
              <a:defRPr sz="1800">
                <a:solidFill>
                  <a:schemeClr val="bg1"/>
                </a:solidFill>
              </a:defRPr>
            </a:lvl1pPr>
            <a:lvl2pPr marL="4763" indent="0">
              <a:buFont typeface="+mj-lt"/>
              <a:buNone/>
              <a:tabLst/>
              <a:defRPr>
                <a:solidFill>
                  <a:schemeClr val="bg1"/>
                </a:solidFill>
              </a:defRPr>
            </a:lvl2pPr>
            <a:lvl3pPr marL="4763" indent="0">
              <a:buFont typeface="+mj-lt"/>
              <a:buNone/>
              <a:tabLst/>
              <a:defRPr>
                <a:solidFill>
                  <a:schemeClr val="bg1"/>
                </a:solidFill>
              </a:defRPr>
            </a:lvl3pPr>
            <a:lvl4pPr marL="4763" indent="0">
              <a:buFont typeface="+mj-lt"/>
              <a:buNone/>
              <a:tabLst/>
              <a:defRPr>
                <a:solidFill>
                  <a:schemeClr val="bg1"/>
                </a:solidFill>
              </a:defRPr>
            </a:lvl4pPr>
            <a:lvl5pPr marL="4763" indent="0">
              <a:buFont typeface="+mj-lt"/>
              <a:buNone/>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07917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reserve="1">
  <p:cSld name="Closing S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EC5F5DB-D0B7-B844-A4AC-647C44C65C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62" y="0"/>
            <a:ext cx="9134475" cy="5143500"/>
          </a:xfrm>
          <a:prstGeom prst="rect">
            <a:avLst/>
          </a:prstGeom>
        </p:spPr>
      </p:pic>
      <p:sp>
        <p:nvSpPr>
          <p:cNvPr id="2" name="Title 1"/>
          <p:cNvSpPr>
            <a:spLocks noGrp="1"/>
          </p:cNvSpPr>
          <p:nvPr>
            <p:ph type="title"/>
          </p:nvPr>
        </p:nvSpPr>
        <p:spPr>
          <a:xfrm>
            <a:off x="2037790" y="273845"/>
            <a:ext cx="6078069" cy="2101242"/>
          </a:xfrm>
        </p:spPr>
        <p:txBody>
          <a:bodyPr anchor="b"/>
          <a:lstStyle>
            <a:lvl1pPr>
              <a:defRPr b="1">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2037790" y="2551580"/>
            <a:ext cx="6078069" cy="1752166"/>
          </a:xfrm>
        </p:spPr>
        <p:txBody>
          <a:bodyPr>
            <a:normAutofit/>
          </a:bodyPr>
          <a:lstStyle>
            <a:lvl1pPr marL="0" indent="0">
              <a:buFont typeface="+mj-lt"/>
              <a:buNone/>
              <a:tabLst/>
              <a:defRPr sz="900">
                <a:solidFill>
                  <a:schemeClr val="tx1"/>
                </a:solidFill>
              </a:defRPr>
            </a:lvl1pPr>
            <a:lvl2pPr marL="133350" indent="-128588">
              <a:buFont typeface="Arial" panose="020B0604020202020204" pitchFamily="34" charset="0"/>
              <a:buChar char="•"/>
              <a:tabLst/>
              <a:defRPr sz="900">
                <a:solidFill>
                  <a:schemeClr val="tx1"/>
                </a:solidFill>
              </a:defRPr>
            </a:lvl2pPr>
            <a:lvl3pPr marL="133350" indent="-128588">
              <a:buFont typeface="Arial" panose="020B0604020202020204" pitchFamily="34" charset="0"/>
              <a:buChar char="•"/>
              <a:tabLst/>
              <a:defRPr sz="900">
                <a:solidFill>
                  <a:schemeClr val="tx1"/>
                </a:solidFill>
              </a:defRPr>
            </a:lvl3pPr>
            <a:lvl4pPr marL="133350" indent="-128588">
              <a:buFont typeface="Arial" panose="020B0604020202020204" pitchFamily="34" charset="0"/>
              <a:buChar char="•"/>
              <a:tabLst/>
              <a:defRPr sz="900">
                <a:solidFill>
                  <a:schemeClr val="tx1"/>
                </a:solidFill>
              </a:defRPr>
            </a:lvl4pPr>
            <a:lvl5pPr marL="133350" indent="-128588">
              <a:buFont typeface="Arial" panose="020B0604020202020204" pitchFamily="34" charset="0"/>
              <a:buChar char="•"/>
              <a:tabLst/>
              <a:defRPr sz="9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a:extLst>
              <a:ext uri="{FF2B5EF4-FFF2-40B4-BE49-F238E27FC236}">
                <a16:creationId xmlns:a16="http://schemas.microsoft.com/office/drawing/2014/main" id="{1271A794-C745-1542-AC4C-A0D07A44D2E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037791" y="4457700"/>
            <a:ext cx="1076325" cy="342000"/>
          </a:xfrm>
          <a:prstGeom prst="rect">
            <a:avLst/>
          </a:prstGeom>
        </p:spPr>
      </p:pic>
    </p:spTree>
    <p:extLst>
      <p:ext uri="{BB962C8B-B14F-4D97-AF65-F5344CB8AC3E}">
        <p14:creationId xmlns:p14="http://schemas.microsoft.com/office/powerpoint/2010/main" val="3236970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00100" y="1111250"/>
            <a:ext cx="3819525" cy="352147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76824" y="1111250"/>
            <a:ext cx="3609975" cy="35214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a:p>
        </p:txBody>
      </p:sp>
      <p:sp>
        <p:nvSpPr>
          <p:cNvPr id="6"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3052526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Content-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00100" y="1111250"/>
            <a:ext cx="3819525" cy="35214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a:p>
        </p:txBody>
      </p:sp>
      <p:sp>
        <p:nvSpPr>
          <p:cNvPr id="9" name="Picture Placeholder 8">
            <a:extLst>
              <a:ext uri="{FF2B5EF4-FFF2-40B4-BE49-F238E27FC236}">
                <a16:creationId xmlns:a16="http://schemas.microsoft.com/office/drawing/2014/main" id="{EBAEBCE6-AA93-4D42-8917-B9241C3EF633}"/>
              </a:ext>
            </a:extLst>
          </p:cNvPr>
          <p:cNvSpPr>
            <a:spLocks noGrp="1"/>
          </p:cNvSpPr>
          <p:nvPr>
            <p:ph type="pic" sz="quarter" idx="13"/>
          </p:nvPr>
        </p:nvSpPr>
        <p:spPr>
          <a:xfrm>
            <a:off x="5076826" y="1111250"/>
            <a:ext cx="3609975" cy="3521473"/>
          </a:xfrm>
        </p:spPr>
        <p:txBody>
          <a:bodyPr/>
          <a:lstStyle/>
          <a:p>
            <a:endParaRPr lang="en-US"/>
          </a:p>
        </p:txBody>
      </p:sp>
      <p:sp>
        <p:nvSpPr>
          <p:cNvPr id="6"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959349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Content-Call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00100" y="1111250"/>
            <a:ext cx="7886699" cy="141007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a:p>
        </p:txBody>
      </p:sp>
      <p:sp>
        <p:nvSpPr>
          <p:cNvPr id="9" name="Picture Placeholder 8">
            <a:extLst>
              <a:ext uri="{FF2B5EF4-FFF2-40B4-BE49-F238E27FC236}">
                <a16:creationId xmlns:a16="http://schemas.microsoft.com/office/drawing/2014/main" id="{EBAEBCE6-AA93-4D42-8917-B9241C3EF633}"/>
              </a:ext>
            </a:extLst>
          </p:cNvPr>
          <p:cNvSpPr>
            <a:spLocks noGrp="1"/>
          </p:cNvSpPr>
          <p:nvPr>
            <p:ph type="pic" sz="quarter" idx="13"/>
          </p:nvPr>
        </p:nvSpPr>
        <p:spPr>
          <a:xfrm>
            <a:off x="6273054" y="2576794"/>
            <a:ext cx="2413747" cy="1875864"/>
          </a:xfrm>
        </p:spPr>
        <p:txBody>
          <a:bodyPr/>
          <a:lstStyle/>
          <a:p>
            <a:endParaRPr lang="en-US"/>
          </a:p>
        </p:txBody>
      </p:sp>
      <p:sp>
        <p:nvSpPr>
          <p:cNvPr id="10" name="Content Placeholder 2">
            <a:extLst>
              <a:ext uri="{FF2B5EF4-FFF2-40B4-BE49-F238E27FC236}">
                <a16:creationId xmlns:a16="http://schemas.microsoft.com/office/drawing/2014/main" id="{639C0675-53BD-004E-9C2E-1C9D24D3896F}"/>
              </a:ext>
            </a:extLst>
          </p:cNvPr>
          <p:cNvSpPr>
            <a:spLocks noGrp="1"/>
          </p:cNvSpPr>
          <p:nvPr>
            <p:ph sz="half" idx="14" hasCustomPrompt="1"/>
          </p:nvPr>
        </p:nvSpPr>
        <p:spPr>
          <a:xfrm>
            <a:off x="585927" y="2576794"/>
            <a:ext cx="5687128" cy="1875863"/>
          </a:xfrm>
          <a:solidFill>
            <a:schemeClr val="accent4"/>
          </a:solidFill>
        </p:spPr>
        <p:txBody>
          <a:bodyPr lIns="457200" tIns="274320" rIns="274320" bIns="274320">
            <a:noAutofit/>
          </a:bodyPr>
          <a:lstStyle>
            <a:lvl1pPr>
              <a:defRPr sz="1400">
                <a:solidFill>
                  <a:schemeClr val="bg1"/>
                </a:solidFill>
              </a:defRPr>
            </a:lvl1pPr>
            <a:lvl2pPr>
              <a:defRPr sz="12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2391615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CF86AEA-23B8-D847-A3D2-25B6A12213D0}"/>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4762" y="0"/>
            <a:ext cx="9134475" cy="5143500"/>
          </a:xfrm>
          <a:prstGeom prst="rect">
            <a:avLst/>
          </a:prstGeom>
        </p:spPr>
      </p:pic>
      <p:sp>
        <p:nvSpPr>
          <p:cNvPr id="2" name="Title Placeholder 1"/>
          <p:cNvSpPr>
            <a:spLocks noGrp="1"/>
          </p:cNvSpPr>
          <p:nvPr>
            <p:ph type="title"/>
          </p:nvPr>
        </p:nvSpPr>
        <p:spPr>
          <a:xfrm>
            <a:off x="800100" y="0"/>
            <a:ext cx="7886700" cy="994172"/>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800100" y="1111250"/>
            <a:ext cx="7886700" cy="3521473"/>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176304" y="4767263"/>
            <a:ext cx="1204216" cy="273844"/>
          </a:xfrm>
          <a:prstGeom prst="rect">
            <a:avLst/>
          </a:prstGeom>
        </p:spPr>
        <p:txBody>
          <a:bodyPr vert="horz" lIns="0" tIns="0" rIns="0" bIns="0" rtlCol="0" anchor="ctr"/>
          <a:lstStyle>
            <a:lvl1pPr algn="r">
              <a:defRPr sz="800" b="1">
                <a:solidFill>
                  <a:schemeClr val="tx1"/>
                </a:solidFill>
              </a:defRPr>
            </a:lvl1pPr>
          </a:lstStyle>
          <a:p>
            <a:fld id="{A39D7527-A277-E24D-9A56-20081ADC979C}" type="datetime1">
              <a:rPr lang="en-US" smtClean="0"/>
              <a:pPr/>
              <a:t>4/21/2022</a:t>
            </a:fld>
            <a:endParaRPr lang="en-US" dirty="0"/>
          </a:p>
        </p:txBody>
      </p:sp>
      <p:sp>
        <p:nvSpPr>
          <p:cNvPr id="5"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
        <p:nvSpPr>
          <p:cNvPr id="6" name="Slide Number Placeholder 5"/>
          <p:cNvSpPr>
            <a:spLocks noGrp="1"/>
          </p:cNvSpPr>
          <p:nvPr>
            <p:ph type="sldNum" sz="quarter" idx="4"/>
          </p:nvPr>
        </p:nvSpPr>
        <p:spPr>
          <a:xfrm>
            <a:off x="8380520" y="4767263"/>
            <a:ext cx="306280" cy="273844"/>
          </a:xfrm>
          <a:prstGeom prst="rect">
            <a:avLst/>
          </a:prstGeom>
        </p:spPr>
        <p:txBody>
          <a:bodyPr vert="horz" lIns="0" tIns="0" rIns="0" bIns="0" rtlCol="0" anchor="ctr"/>
          <a:lstStyle>
            <a:lvl1pPr algn="r">
              <a:defRPr sz="800" b="1">
                <a:solidFill>
                  <a:schemeClr val="tx1"/>
                </a:solidFill>
              </a:defRPr>
            </a:lvl1pPr>
          </a:lstStyle>
          <a:p>
            <a:fld id="{EB4FF9C4-EEBF-D24D-8A4E-C0B9CCE3F975}" type="slidenum">
              <a:rPr lang="en-US" smtClean="0"/>
              <a:pPr/>
              <a:t>‹#›</a:t>
            </a:fld>
            <a:endParaRPr lang="en-US" dirty="0"/>
          </a:p>
        </p:txBody>
      </p:sp>
    </p:spTree>
    <p:extLst>
      <p:ext uri="{BB962C8B-B14F-4D97-AF65-F5344CB8AC3E}">
        <p14:creationId xmlns:p14="http://schemas.microsoft.com/office/powerpoint/2010/main" val="4265711678"/>
      </p:ext>
    </p:extLst>
  </p:cSld>
  <p:clrMap bg1="lt1" tx1="dk1" bg2="lt2" tx2="dk2" accent1="accent1" accent2="accent2" accent3="accent3" accent4="accent4" accent5="accent5" accent6="accent6" hlink="hlink" folHlink="folHlink"/>
  <p:sldLayoutIdLst>
    <p:sldLayoutId id="2147483675" r:id="rId1"/>
    <p:sldLayoutId id="2147483700" r:id="rId2"/>
    <p:sldLayoutId id="2147483689" r:id="rId3"/>
    <p:sldLayoutId id="2147483676" r:id="rId4"/>
    <p:sldLayoutId id="2147483690" r:id="rId5"/>
    <p:sldLayoutId id="2147483691" r:id="rId6"/>
    <p:sldLayoutId id="2147483678" r:id="rId7"/>
    <p:sldLayoutId id="2147483687" r:id="rId8"/>
    <p:sldLayoutId id="2147483688" r:id="rId9"/>
    <p:sldLayoutId id="2147483680" r:id="rId10"/>
    <p:sldLayoutId id="2147483681" r:id="rId11"/>
  </p:sldLayoutIdLst>
  <p:hf hdr="0"/>
  <p:txStyles>
    <p:title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910">
          <p15:clr>
            <a:srgbClr val="F26B43"/>
          </p15:clr>
        </p15:guide>
        <p15:guide id="2" pos="5472">
          <p15:clr>
            <a:srgbClr val="F26B43"/>
          </p15:clr>
        </p15:guide>
        <p15:guide id="3" pos="504">
          <p15:clr>
            <a:srgbClr val="F26B43"/>
          </p15:clr>
        </p15:guide>
        <p15:guide id="4" pos="3054">
          <p15:clr>
            <a:srgbClr val="F26B43"/>
          </p15:clr>
        </p15:guide>
        <p15:guide id="5" pos="3198">
          <p15:clr>
            <a:srgbClr val="F26B43"/>
          </p15:clr>
        </p15:guide>
        <p15:guide id="6" pos="288">
          <p15:clr>
            <a:srgbClr val="F26B43"/>
          </p15:clr>
        </p15:guide>
        <p15:guide id="7" orient="horz" pos="70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531D12C-487A-47FE-8CBC-5FCF7862125A}"/>
              </a:ext>
            </a:extLst>
          </p:cNvPr>
          <p:cNvSpPr>
            <a:spLocks noGrp="1"/>
          </p:cNvSpPr>
          <p:nvPr>
            <p:ph type="ctrTitle"/>
          </p:nvPr>
        </p:nvSpPr>
        <p:spPr/>
        <p:txBody>
          <a:bodyPr/>
          <a:lstStyle/>
          <a:p>
            <a:endParaRPr lang="en-US"/>
          </a:p>
        </p:txBody>
      </p:sp>
      <p:sp>
        <p:nvSpPr>
          <p:cNvPr id="5" name="Subtitle 4">
            <a:extLst>
              <a:ext uri="{FF2B5EF4-FFF2-40B4-BE49-F238E27FC236}">
                <a16:creationId xmlns:a16="http://schemas.microsoft.com/office/drawing/2014/main" id="{73536A8A-0CF3-4F0A-800E-288A3432D7EB}"/>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6245516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F13CB-17C5-EB4A-9295-BD64097E7816}"/>
              </a:ext>
            </a:extLst>
          </p:cNvPr>
          <p:cNvSpPr>
            <a:spLocks noGrp="1"/>
          </p:cNvSpPr>
          <p:nvPr>
            <p:ph type="title"/>
          </p:nvPr>
        </p:nvSpPr>
        <p:spPr/>
        <p:txBody>
          <a:bodyPr/>
          <a:lstStyle/>
          <a:p>
            <a:r>
              <a:rPr lang="en-US"/>
              <a:t>Section Header</a:t>
            </a:r>
            <a:endParaRPr lang="en-US" dirty="0"/>
          </a:p>
        </p:txBody>
      </p:sp>
      <p:sp>
        <p:nvSpPr>
          <p:cNvPr id="3" name="Content Placeholder 2">
            <a:extLst>
              <a:ext uri="{FF2B5EF4-FFF2-40B4-BE49-F238E27FC236}">
                <a16:creationId xmlns:a16="http://schemas.microsoft.com/office/drawing/2014/main" id="{5DB09AA2-6222-4A4C-9657-9B64F4AD68C2}"/>
              </a:ext>
            </a:extLst>
          </p:cNvPr>
          <p:cNvSpPr>
            <a:spLocks noGrp="1"/>
          </p:cNvSpPr>
          <p:nvPr>
            <p:ph idx="1"/>
          </p:nvPr>
        </p:nvSpPr>
        <p:spPr/>
        <p:txBody>
          <a:bodyPr/>
          <a:lstStyle/>
          <a:p>
            <a:r>
              <a:rPr lang="en-US"/>
              <a:t>Slides Using Images</a:t>
            </a:r>
          </a:p>
          <a:p>
            <a:endParaRPr lang="en-US" dirty="0"/>
          </a:p>
        </p:txBody>
      </p:sp>
    </p:spTree>
    <p:extLst>
      <p:ext uri="{BB962C8B-B14F-4D97-AF65-F5344CB8AC3E}">
        <p14:creationId xmlns:p14="http://schemas.microsoft.com/office/powerpoint/2010/main" val="3450462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D51F8-E6F9-F648-82C4-5AAF80E3CC0B}"/>
              </a:ext>
            </a:extLst>
          </p:cNvPr>
          <p:cNvSpPr>
            <a:spLocks noGrp="1"/>
          </p:cNvSpPr>
          <p:nvPr>
            <p:ph type="title"/>
          </p:nvPr>
        </p:nvSpPr>
        <p:spPr/>
        <p:txBody>
          <a:bodyPr>
            <a:normAutofit/>
          </a:bodyPr>
          <a:lstStyle/>
          <a:p>
            <a:r>
              <a:rPr lang="en-US"/>
              <a:t>Slide Headline Maximum Two Lines Lorem Ipsum Dolor Sit Amet Sed Ut Labore Magnaer</a:t>
            </a:r>
            <a:endParaRPr lang="en-US" dirty="0"/>
          </a:p>
        </p:txBody>
      </p:sp>
      <p:sp>
        <p:nvSpPr>
          <p:cNvPr id="3" name="Content Placeholder 2">
            <a:extLst>
              <a:ext uri="{FF2B5EF4-FFF2-40B4-BE49-F238E27FC236}">
                <a16:creationId xmlns:a16="http://schemas.microsoft.com/office/drawing/2014/main" id="{6681E3BF-4006-9649-8616-F415AB364D40}"/>
              </a:ext>
            </a:extLst>
          </p:cNvPr>
          <p:cNvSpPr>
            <a:spLocks noGrp="1"/>
          </p:cNvSpPr>
          <p:nvPr>
            <p:ph sz="half" idx="1"/>
          </p:nvPr>
        </p:nvSpPr>
        <p:spPr/>
        <p:txBody>
          <a:bodyPr>
            <a:normAutofit/>
          </a:bodyPr>
          <a:lstStyle/>
          <a:p>
            <a:pPr marL="4763" indent="0">
              <a:buNone/>
            </a:pPr>
            <a:r>
              <a:rPr lang="en-US" b="1"/>
              <a:t>Here’s a sample slide layouts when image is used:</a:t>
            </a:r>
          </a:p>
          <a:p>
            <a:r>
              <a:rPr lang="en-US"/>
              <a:t>Level one text amet velum consequat ut labore et dolore magna aliqua.</a:t>
            </a:r>
          </a:p>
          <a:p>
            <a:r>
              <a:rPr lang="en-US"/>
              <a:t>Level one text vel naeum.</a:t>
            </a:r>
          </a:p>
          <a:p>
            <a:r>
              <a:rPr lang="en-US"/>
              <a:t>Dolor in maque earum chart.</a:t>
            </a:r>
          </a:p>
          <a:p>
            <a:pPr lvl="1"/>
            <a:r>
              <a:rPr lang="en-US"/>
              <a:t>Level two text vel eum dolor in hendrerit.</a:t>
            </a:r>
          </a:p>
          <a:p>
            <a:pPr lvl="1"/>
            <a:r>
              <a:rPr lang="en-US"/>
              <a:t>Accumsan et iusto odio qui praesent.</a:t>
            </a:r>
          </a:p>
          <a:p>
            <a:pPr lvl="1"/>
            <a:r>
              <a:rPr lang="en-US"/>
              <a:t>Duis autem vel ess consequat.</a:t>
            </a:r>
            <a:endParaRPr lang="en-US" dirty="0"/>
          </a:p>
        </p:txBody>
      </p:sp>
      <p:sp>
        <p:nvSpPr>
          <p:cNvPr id="6" name="Slide Number Placeholder 5">
            <a:extLst>
              <a:ext uri="{FF2B5EF4-FFF2-40B4-BE49-F238E27FC236}">
                <a16:creationId xmlns:a16="http://schemas.microsoft.com/office/drawing/2014/main" id="{22DC167F-4742-0E4B-8560-34ECF606D1EB}"/>
              </a:ext>
            </a:extLst>
          </p:cNvPr>
          <p:cNvSpPr>
            <a:spLocks noGrp="1"/>
          </p:cNvSpPr>
          <p:nvPr>
            <p:ph type="sldNum" sz="quarter" idx="12"/>
          </p:nvPr>
        </p:nvSpPr>
        <p:spPr/>
        <p:txBody>
          <a:bodyPr/>
          <a:lstStyle/>
          <a:p>
            <a:fld id="{EB4FF9C4-EEBF-D24D-8A4E-C0B9CCE3F975}" type="slidenum">
              <a:rPr lang="en-US" smtClean="0"/>
              <a:pPr/>
              <a:t>11</a:t>
            </a:fld>
            <a:endParaRPr lang="en-US"/>
          </a:p>
        </p:txBody>
      </p:sp>
      <p:pic>
        <p:nvPicPr>
          <p:cNvPr id="14" name="Picture Placeholder 13">
            <a:extLst>
              <a:ext uri="{FF2B5EF4-FFF2-40B4-BE49-F238E27FC236}">
                <a16:creationId xmlns:a16="http://schemas.microsoft.com/office/drawing/2014/main" id="{D8D96926-282E-A142-9733-570315CA8254}"/>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
        <p:nvSpPr>
          <p:cNvPr id="7"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436610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D51F8-E6F9-F648-82C4-5AAF80E3CC0B}"/>
              </a:ext>
            </a:extLst>
          </p:cNvPr>
          <p:cNvSpPr>
            <a:spLocks noGrp="1"/>
          </p:cNvSpPr>
          <p:nvPr>
            <p:ph type="title"/>
          </p:nvPr>
        </p:nvSpPr>
        <p:spPr/>
        <p:txBody>
          <a:bodyPr>
            <a:normAutofit/>
          </a:bodyPr>
          <a:lstStyle/>
          <a:p>
            <a:r>
              <a:rPr lang="en-US"/>
              <a:t>Slide Headline Maximum Two Lines Lorem Ipsum Dolor Sit Amet Sed Ut Labore Magnaer</a:t>
            </a:r>
            <a:endParaRPr lang="en-US" dirty="0"/>
          </a:p>
        </p:txBody>
      </p:sp>
      <p:sp>
        <p:nvSpPr>
          <p:cNvPr id="3" name="Content Placeholder 2">
            <a:extLst>
              <a:ext uri="{FF2B5EF4-FFF2-40B4-BE49-F238E27FC236}">
                <a16:creationId xmlns:a16="http://schemas.microsoft.com/office/drawing/2014/main" id="{6681E3BF-4006-9649-8616-F415AB364D40}"/>
              </a:ext>
            </a:extLst>
          </p:cNvPr>
          <p:cNvSpPr>
            <a:spLocks noGrp="1"/>
          </p:cNvSpPr>
          <p:nvPr>
            <p:ph sz="half" idx="1"/>
          </p:nvPr>
        </p:nvSpPr>
        <p:spPr/>
        <p:txBody>
          <a:bodyPr/>
          <a:lstStyle/>
          <a:p>
            <a:r>
              <a:rPr lang="en-US" dirty="0"/>
              <a:t>Here’s a sample slide layouts when image is used:</a:t>
            </a:r>
          </a:p>
          <a:p>
            <a:r>
              <a:rPr lang="en-US" dirty="0"/>
              <a:t>Level one text lorem ipsum dolor sit </a:t>
            </a:r>
            <a:r>
              <a:rPr lang="en-US" dirty="0" err="1"/>
              <a:t>amet</a:t>
            </a:r>
            <a:r>
              <a:rPr lang="en-US" dirty="0"/>
              <a:t> velum </a:t>
            </a:r>
            <a:r>
              <a:rPr lang="en-US" dirty="0" err="1"/>
              <a:t>iriure</a:t>
            </a:r>
            <a:r>
              <a:rPr lang="en-US" dirty="0"/>
              <a:t> dolor in </a:t>
            </a:r>
            <a:r>
              <a:rPr lang="en-US" dirty="0" err="1"/>
              <a:t>hendrerit</a:t>
            </a:r>
            <a:r>
              <a:rPr lang="en-US" dirty="0"/>
              <a:t> </a:t>
            </a:r>
            <a:r>
              <a:rPr lang="en-US" dirty="0" err="1"/>
              <a:t>vulputate</a:t>
            </a:r>
            <a:r>
              <a:rPr lang="en-US" dirty="0"/>
              <a:t> </a:t>
            </a:r>
            <a:r>
              <a:rPr lang="en-US" dirty="0" err="1"/>
              <a:t>velit</a:t>
            </a:r>
            <a:r>
              <a:rPr lang="en-US" dirty="0"/>
              <a:t> </a:t>
            </a:r>
            <a:r>
              <a:rPr lang="en-US" dirty="0" err="1"/>
              <a:t>esse</a:t>
            </a:r>
            <a:r>
              <a:rPr lang="en-US" dirty="0"/>
              <a:t> </a:t>
            </a:r>
            <a:r>
              <a:rPr lang="en-US" dirty="0" err="1"/>
              <a:t>molestie</a:t>
            </a:r>
            <a:r>
              <a:rPr lang="en-US" dirty="0"/>
              <a:t> </a:t>
            </a:r>
            <a:r>
              <a:rPr lang="en-US" dirty="0" err="1"/>
              <a:t>consequat</a:t>
            </a:r>
            <a:r>
              <a:rPr lang="en-US" dirty="0"/>
              <a:t> </a:t>
            </a:r>
            <a:r>
              <a:rPr lang="en-US" dirty="0" err="1"/>
              <a:t>ut</a:t>
            </a:r>
            <a:r>
              <a:rPr lang="en-US" dirty="0"/>
              <a:t> </a:t>
            </a:r>
            <a:r>
              <a:rPr lang="en-US" dirty="0" err="1"/>
              <a:t>labore</a:t>
            </a:r>
            <a:r>
              <a:rPr lang="en-US" dirty="0"/>
              <a:t>.</a:t>
            </a:r>
          </a:p>
        </p:txBody>
      </p:sp>
      <p:sp>
        <p:nvSpPr>
          <p:cNvPr id="6" name="Slide Number Placeholder 5">
            <a:extLst>
              <a:ext uri="{FF2B5EF4-FFF2-40B4-BE49-F238E27FC236}">
                <a16:creationId xmlns:a16="http://schemas.microsoft.com/office/drawing/2014/main" id="{22DC167F-4742-0E4B-8560-34ECF606D1EB}"/>
              </a:ext>
            </a:extLst>
          </p:cNvPr>
          <p:cNvSpPr>
            <a:spLocks noGrp="1"/>
          </p:cNvSpPr>
          <p:nvPr>
            <p:ph type="sldNum" sz="quarter" idx="12"/>
          </p:nvPr>
        </p:nvSpPr>
        <p:spPr/>
        <p:txBody>
          <a:bodyPr/>
          <a:lstStyle/>
          <a:p>
            <a:fld id="{EB4FF9C4-EEBF-D24D-8A4E-C0B9CCE3F975}" type="slidenum">
              <a:rPr lang="en-US" smtClean="0"/>
              <a:pPr/>
              <a:t>12</a:t>
            </a:fld>
            <a:endParaRPr lang="en-US"/>
          </a:p>
        </p:txBody>
      </p:sp>
      <p:pic>
        <p:nvPicPr>
          <p:cNvPr id="19" name="Picture Placeholder 18">
            <a:extLst>
              <a:ext uri="{FF2B5EF4-FFF2-40B4-BE49-F238E27FC236}">
                <a16:creationId xmlns:a16="http://schemas.microsoft.com/office/drawing/2014/main" id="{B0189EC3-A802-BE44-A681-1A0DD500B2FC}"/>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
        <p:nvSpPr>
          <p:cNvPr id="10" name="Content Placeholder 9">
            <a:extLst>
              <a:ext uri="{FF2B5EF4-FFF2-40B4-BE49-F238E27FC236}">
                <a16:creationId xmlns:a16="http://schemas.microsoft.com/office/drawing/2014/main" id="{D3731FD8-AE48-6B49-9AAF-EF7AA247B7FA}"/>
              </a:ext>
            </a:extLst>
          </p:cNvPr>
          <p:cNvSpPr>
            <a:spLocks noGrp="1"/>
          </p:cNvSpPr>
          <p:nvPr>
            <p:ph sz="half" idx="14"/>
          </p:nvPr>
        </p:nvSpPr>
        <p:spPr/>
        <p:txBody>
          <a:bodyPr/>
          <a:lstStyle/>
          <a:p>
            <a:pPr marL="4763" indent="0">
              <a:buNone/>
            </a:pPr>
            <a:r>
              <a:rPr lang="en-US" b="1" dirty="0"/>
              <a:t>Call Out Subhead Dolor Sit </a:t>
            </a:r>
            <a:r>
              <a:rPr lang="en-US" b="1" dirty="0" err="1"/>
              <a:t>Amet</a:t>
            </a:r>
            <a:r>
              <a:rPr lang="en-US" b="1" dirty="0"/>
              <a:t>.</a:t>
            </a:r>
          </a:p>
          <a:p>
            <a:pPr marL="4763" indent="0">
              <a:buNone/>
            </a:pPr>
            <a:r>
              <a:rPr lang="en-US" dirty="0"/>
              <a:t>Duis </a:t>
            </a:r>
            <a:r>
              <a:rPr lang="en-US" dirty="0" err="1"/>
              <a:t>aute</a:t>
            </a:r>
            <a:r>
              <a:rPr lang="en-US" dirty="0"/>
              <a:t> </a:t>
            </a:r>
            <a:r>
              <a:rPr lang="en-US" dirty="0" err="1"/>
              <a:t>irure</a:t>
            </a:r>
            <a:r>
              <a:rPr lang="en-US" dirty="0"/>
              <a:t> dolor in </a:t>
            </a:r>
            <a:r>
              <a:rPr lang="en-US" dirty="0" err="1"/>
              <a:t>reprehenderit</a:t>
            </a:r>
            <a:r>
              <a:rPr lang="en-US" dirty="0"/>
              <a:t> in </a:t>
            </a:r>
            <a:r>
              <a:rPr lang="en-US" dirty="0" err="1"/>
              <a:t>voluptate</a:t>
            </a:r>
            <a:r>
              <a:rPr lang="en-US" dirty="0"/>
              <a: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dolore magna </a:t>
            </a:r>
            <a:r>
              <a:rPr lang="en-US" dirty="0" err="1"/>
              <a:t>aliqua</a:t>
            </a:r>
            <a:r>
              <a:rPr lang="en-US" dirty="0"/>
              <a:t>.</a:t>
            </a:r>
          </a:p>
        </p:txBody>
      </p:sp>
      <p:sp>
        <p:nvSpPr>
          <p:cNvPr id="7"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3053773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F13CB-17C5-EB4A-9295-BD64097E7816}"/>
              </a:ext>
            </a:extLst>
          </p:cNvPr>
          <p:cNvSpPr>
            <a:spLocks noGrp="1"/>
          </p:cNvSpPr>
          <p:nvPr>
            <p:ph type="title"/>
          </p:nvPr>
        </p:nvSpPr>
        <p:spPr/>
        <p:txBody>
          <a:bodyPr/>
          <a:lstStyle/>
          <a:p>
            <a:r>
              <a:rPr lang="en-US" dirty="0"/>
              <a:t>Section Header</a:t>
            </a:r>
          </a:p>
        </p:txBody>
      </p:sp>
      <p:sp>
        <p:nvSpPr>
          <p:cNvPr id="3" name="Content Placeholder 2">
            <a:extLst>
              <a:ext uri="{FF2B5EF4-FFF2-40B4-BE49-F238E27FC236}">
                <a16:creationId xmlns:a16="http://schemas.microsoft.com/office/drawing/2014/main" id="{5DB09AA2-6222-4A4C-9657-9B64F4AD68C2}"/>
              </a:ext>
            </a:extLst>
          </p:cNvPr>
          <p:cNvSpPr>
            <a:spLocks noGrp="1"/>
          </p:cNvSpPr>
          <p:nvPr>
            <p:ph idx="1"/>
          </p:nvPr>
        </p:nvSpPr>
        <p:spPr/>
        <p:txBody>
          <a:bodyPr/>
          <a:lstStyle/>
          <a:p>
            <a:r>
              <a:rPr lang="en-US" dirty="0"/>
              <a:t>Custom Slides Using Infographics</a:t>
            </a:r>
          </a:p>
          <a:p>
            <a:endParaRPr lang="en-US" dirty="0"/>
          </a:p>
        </p:txBody>
      </p:sp>
    </p:spTree>
    <p:extLst>
      <p:ext uri="{BB962C8B-B14F-4D97-AF65-F5344CB8AC3E}">
        <p14:creationId xmlns:p14="http://schemas.microsoft.com/office/powerpoint/2010/main" val="3474074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E951C-28EA-8440-93C2-225179276D69}"/>
              </a:ext>
            </a:extLst>
          </p:cNvPr>
          <p:cNvSpPr>
            <a:spLocks noGrp="1"/>
          </p:cNvSpPr>
          <p:nvPr>
            <p:ph type="title"/>
          </p:nvPr>
        </p:nvSpPr>
        <p:spPr/>
        <p:txBody>
          <a:bodyPr/>
          <a:lstStyle/>
          <a:p>
            <a:r>
              <a:rPr lang="en-US" dirty="0"/>
              <a:t>Thank You!</a:t>
            </a:r>
          </a:p>
        </p:txBody>
      </p:sp>
      <p:sp>
        <p:nvSpPr>
          <p:cNvPr id="3" name="Content Placeholder 2">
            <a:extLst>
              <a:ext uri="{FF2B5EF4-FFF2-40B4-BE49-F238E27FC236}">
                <a16:creationId xmlns:a16="http://schemas.microsoft.com/office/drawing/2014/main" id="{17AF8973-D4CB-2442-AB5F-340D00FFFB4A}"/>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83496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3829478" y="273845"/>
            <a:ext cx="4981073" cy="1321199"/>
          </a:xfrm>
        </p:spPr>
        <p:txBody>
          <a:bodyPr/>
          <a:lstStyle/>
          <a:p>
            <a:r>
              <a:rPr lang="en-US" dirty="0"/>
              <a:t>Meet the Speaker</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a:xfrm>
            <a:off x="3829478" y="1759268"/>
            <a:ext cx="4981073" cy="330790"/>
          </a:xfrm>
        </p:spPr>
        <p:txBody>
          <a:bodyPr/>
          <a:lstStyle/>
          <a:p>
            <a:r>
              <a:rPr lang="en-US" dirty="0"/>
              <a:t>Insert Name</a:t>
            </a:r>
          </a:p>
          <a:p>
            <a:endParaRPr lang="en-US" dirty="0"/>
          </a:p>
        </p:txBody>
      </p:sp>
      <p:sp>
        <p:nvSpPr>
          <p:cNvPr id="6" name="Content Placeholder 2">
            <a:extLst>
              <a:ext uri="{FF2B5EF4-FFF2-40B4-BE49-F238E27FC236}">
                <a16:creationId xmlns:a16="http://schemas.microsoft.com/office/drawing/2014/main" id="{8297C69A-1B67-4032-9B40-A53B5FA4F302}"/>
              </a:ext>
            </a:extLst>
          </p:cNvPr>
          <p:cNvSpPr txBox="1">
            <a:spLocks/>
          </p:cNvSpPr>
          <p:nvPr/>
        </p:nvSpPr>
        <p:spPr>
          <a:xfrm>
            <a:off x="3829477" y="2145059"/>
            <a:ext cx="4981073" cy="570640"/>
          </a:xfrm>
          <a:prstGeom prst="rect">
            <a:avLst/>
          </a:prstGeom>
        </p:spPr>
        <p:txBody>
          <a:bodyPr vert="horz" lIns="0" tIns="0" rIns="0" bIns="0" rtlCol="0">
            <a:normAutofit/>
          </a:bodyPr>
          <a:lstStyle>
            <a:lvl1pPr marL="0" indent="0" algn="l" defTabSz="685800" rtl="0" eaLnBrk="1" latinLnBrk="0" hangingPunct="1">
              <a:lnSpc>
                <a:spcPct val="90000"/>
              </a:lnSpc>
              <a:spcBef>
                <a:spcPts val="750"/>
              </a:spcBef>
              <a:buFont typeface="+mj-lt"/>
              <a:buNone/>
              <a:tabLst/>
              <a:defRPr sz="1800" kern="1200">
                <a:solidFill>
                  <a:schemeClr val="bg1"/>
                </a:solidFill>
                <a:latin typeface="+mn-lt"/>
                <a:ea typeface="+mn-ea"/>
                <a:cs typeface="+mn-cs"/>
              </a:defRPr>
            </a:lvl1pPr>
            <a:lvl2pPr marL="4763" indent="0" algn="l" defTabSz="685800" rtl="0" eaLnBrk="1" latinLnBrk="0" hangingPunct="1">
              <a:lnSpc>
                <a:spcPct val="90000"/>
              </a:lnSpc>
              <a:spcBef>
                <a:spcPts val="375"/>
              </a:spcBef>
              <a:buFont typeface="+mj-lt"/>
              <a:buNone/>
              <a:tabLst/>
              <a:defRPr sz="1400" kern="1200">
                <a:solidFill>
                  <a:schemeClr val="bg1"/>
                </a:solidFill>
                <a:latin typeface="+mn-lt"/>
                <a:ea typeface="+mn-ea"/>
                <a:cs typeface="+mn-cs"/>
              </a:defRPr>
            </a:lvl2pPr>
            <a:lvl3pPr marL="4763" indent="0" algn="l" defTabSz="685800" rtl="0" eaLnBrk="1" latinLnBrk="0" hangingPunct="1">
              <a:lnSpc>
                <a:spcPct val="90000"/>
              </a:lnSpc>
              <a:spcBef>
                <a:spcPts val="375"/>
              </a:spcBef>
              <a:buFont typeface="+mj-lt"/>
              <a:buNone/>
              <a:tabLst/>
              <a:defRPr sz="1200" kern="1200">
                <a:solidFill>
                  <a:schemeClr val="bg1"/>
                </a:solidFill>
                <a:latin typeface="+mn-lt"/>
                <a:ea typeface="+mn-ea"/>
                <a:cs typeface="+mn-cs"/>
              </a:defRPr>
            </a:lvl3pPr>
            <a:lvl4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4pPr>
            <a:lvl5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400" dirty="0">
                <a:solidFill>
                  <a:schemeClr val="accent4"/>
                </a:solidFill>
              </a:rPr>
              <a:t>Title:</a:t>
            </a:r>
            <a:r>
              <a:rPr lang="en-US" sz="1400" dirty="0"/>
              <a:t> My Title</a:t>
            </a:r>
          </a:p>
          <a:p>
            <a:r>
              <a:rPr lang="en-US" sz="1400" dirty="0">
                <a:solidFill>
                  <a:schemeClr val="accent4"/>
                </a:solidFill>
              </a:rPr>
              <a:t>Organization:</a:t>
            </a:r>
            <a:r>
              <a:rPr lang="en-US" sz="1400" dirty="0"/>
              <a:t> My Organization</a:t>
            </a:r>
          </a:p>
          <a:p>
            <a:endParaRPr lang="en-US" sz="1400" dirty="0"/>
          </a:p>
        </p:txBody>
      </p:sp>
      <p:sp>
        <p:nvSpPr>
          <p:cNvPr id="7" name="Content Placeholder 2">
            <a:extLst>
              <a:ext uri="{FF2B5EF4-FFF2-40B4-BE49-F238E27FC236}">
                <a16:creationId xmlns:a16="http://schemas.microsoft.com/office/drawing/2014/main" id="{02670CBF-6B62-4AA9-982E-63BC383FE355}"/>
              </a:ext>
            </a:extLst>
          </p:cNvPr>
          <p:cNvSpPr txBox="1">
            <a:spLocks/>
          </p:cNvSpPr>
          <p:nvPr/>
        </p:nvSpPr>
        <p:spPr>
          <a:xfrm>
            <a:off x="3835240" y="2785596"/>
            <a:ext cx="4981073" cy="2020160"/>
          </a:xfrm>
          <a:prstGeom prst="rect">
            <a:avLst/>
          </a:prstGeom>
        </p:spPr>
        <p:txBody>
          <a:bodyPr vert="horz" lIns="0" tIns="0" rIns="0" bIns="0" rtlCol="0">
            <a:normAutofit/>
          </a:bodyPr>
          <a:lstStyle>
            <a:lvl1pPr marL="0" indent="0" algn="l" defTabSz="685800" rtl="0" eaLnBrk="1" latinLnBrk="0" hangingPunct="1">
              <a:lnSpc>
                <a:spcPct val="90000"/>
              </a:lnSpc>
              <a:spcBef>
                <a:spcPts val="750"/>
              </a:spcBef>
              <a:buFont typeface="+mj-lt"/>
              <a:buNone/>
              <a:tabLst/>
              <a:defRPr sz="1800" kern="1200">
                <a:solidFill>
                  <a:schemeClr val="bg1"/>
                </a:solidFill>
                <a:latin typeface="+mn-lt"/>
                <a:ea typeface="+mn-ea"/>
                <a:cs typeface="+mn-cs"/>
              </a:defRPr>
            </a:lvl1pPr>
            <a:lvl2pPr marL="4763" indent="0" algn="l" defTabSz="685800" rtl="0" eaLnBrk="1" latinLnBrk="0" hangingPunct="1">
              <a:lnSpc>
                <a:spcPct val="90000"/>
              </a:lnSpc>
              <a:spcBef>
                <a:spcPts val="375"/>
              </a:spcBef>
              <a:buFont typeface="+mj-lt"/>
              <a:buNone/>
              <a:tabLst/>
              <a:defRPr sz="1400" kern="1200">
                <a:solidFill>
                  <a:schemeClr val="bg1"/>
                </a:solidFill>
                <a:latin typeface="+mn-lt"/>
                <a:ea typeface="+mn-ea"/>
                <a:cs typeface="+mn-cs"/>
              </a:defRPr>
            </a:lvl2pPr>
            <a:lvl3pPr marL="4763" indent="0" algn="l" defTabSz="685800" rtl="0" eaLnBrk="1" latinLnBrk="0" hangingPunct="1">
              <a:lnSpc>
                <a:spcPct val="90000"/>
              </a:lnSpc>
              <a:spcBef>
                <a:spcPts val="375"/>
              </a:spcBef>
              <a:buFont typeface="+mj-lt"/>
              <a:buNone/>
              <a:tabLst/>
              <a:defRPr sz="1200" kern="1200">
                <a:solidFill>
                  <a:schemeClr val="bg1"/>
                </a:solidFill>
                <a:latin typeface="+mn-lt"/>
                <a:ea typeface="+mn-ea"/>
                <a:cs typeface="+mn-cs"/>
              </a:defRPr>
            </a:lvl3pPr>
            <a:lvl4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4pPr>
            <a:lvl5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a:t>Insert your short bio here as text in paragraph form. </a:t>
            </a:r>
          </a:p>
          <a:p>
            <a:endParaRPr lang="en-US" sz="1200" dirty="0"/>
          </a:p>
        </p:txBody>
      </p:sp>
      <p:pic>
        <p:nvPicPr>
          <p:cNvPr id="11" name="Picture 10">
            <a:extLst>
              <a:ext uri="{FF2B5EF4-FFF2-40B4-BE49-F238E27FC236}">
                <a16:creationId xmlns:a16="http://schemas.microsoft.com/office/drawing/2014/main" id="{547FE7B6-837D-4D70-929E-D90983C5D8D6}"/>
              </a:ext>
            </a:extLst>
          </p:cNvPr>
          <p:cNvPicPr>
            <a:picLocks noChangeAspect="1"/>
          </p:cNvPicPr>
          <p:nvPr/>
        </p:nvPicPr>
        <p:blipFill>
          <a:blip r:embed="rId3"/>
          <a:stretch>
            <a:fillRect/>
          </a:stretch>
        </p:blipFill>
        <p:spPr>
          <a:xfrm>
            <a:off x="723108" y="1281759"/>
            <a:ext cx="2883414" cy="2883414"/>
          </a:xfrm>
          <a:prstGeom prst="rect">
            <a:avLst/>
          </a:prstGeom>
        </p:spPr>
      </p:pic>
    </p:spTree>
    <p:extLst>
      <p:ext uri="{BB962C8B-B14F-4D97-AF65-F5344CB8AC3E}">
        <p14:creationId xmlns:p14="http://schemas.microsoft.com/office/powerpoint/2010/main" val="3708889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3679704" y="305378"/>
            <a:ext cx="4981073" cy="330790"/>
          </a:xfrm>
        </p:spPr>
        <p:txBody>
          <a:bodyPr/>
          <a:lstStyle/>
          <a:p>
            <a:r>
              <a:rPr lang="en-US" dirty="0"/>
              <a:t>Meet the Speakers</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a:xfrm>
            <a:off x="3679704" y="758157"/>
            <a:ext cx="4981073" cy="330790"/>
          </a:xfrm>
        </p:spPr>
        <p:txBody>
          <a:bodyPr/>
          <a:lstStyle/>
          <a:p>
            <a:r>
              <a:rPr lang="en-US" dirty="0"/>
              <a:t>Insert Name</a:t>
            </a:r>
          </a:p>
          <a:p>
            <a:endParaRPr lang="en-US" dirty="0"/>
          </a:p>
        </p:txBody>
      </p:sp>
      <p:sp>
        <p:nvSpPr>
          <p:cNvPr id="6" name="Content Placeholder 2">
            <a:extLst>
              <a:ext uri="{FF2B5EF4-FFF2-40B4-BE49-F238E27FC236}">
                <a16:creationId xmlns:a16="http://schemas.microsoft.com/office/drawing/2014/main" id="{8297C69A-1B67-4032-9B40-A53B5FA4F302}"/>
              </a:ext>
            </a:extLst>
          </p:cNvPr>
          <p:cNvSpPr txBox="1">
            <a:spLocks/>
          </p:cNvSpPr>
          <p:nvPr/>
        </p:nvSpPr>
        <p:spPr>
          <a:xfrm>
            <a:off x="3679703" y="1143948"/>
            <a:ext cx="4981073" cy="570640"/>
          </a:xfrm>
          <a:prstGeom prst="rect">
            <a:avLst/>
          </a:prstGeom>
        </p:spPr>
        <p:txBody>
          <a:bodyPr vert="horz" lIns="0" tIns="0" rIns="0" bIns="0" rtlCol="0">
            <a:normAutofit/>
          </a:bodyPr>
          <a:lstStyle>
            <a:lvl1pPr marL="0" indent="0" algn="l" defTabSz="685800" rtl="0" eaLnBrk="1" latinLnBrk="0" hangingPunct="1">
              <a:lnSpc>
                <a:spcPct val="90000"/>
              </a:lnSpc>
              <a:spcBef>
                <a:spcPts val="750"/>
              </a:spcBef>
              <a:buFont typeface="+mj-lt"/>
              <a:buNone/>
              <a:tabLst/>
              <a:defRPr sz="1800" kern="1200">
                <a:solidFill>
                  <a:schemeClr val="bg1"/>
                </a:solidFill>
                <a:latin typeface="+mn-lt"/>
                <a:ea typeface="+mn-ea"/>
                <a:cs typeface="+mn-cs"/>
              </a:defRPr>
            </a:lvl1pPr>
            <a:lvl2pPr marL="4763" indent="0" algn="l" defTabSz="685800" rtl="0" eaLnBrk="1" latinLnBrk="0" hangingPunct="1">
              <a:lnSpc>
                <a:spcPct val="90000"/>
              </a:lnSpc>
              <a:spcBef>
                <a:spcPts val="375"/>
              </a:spcBef>
              <a:buFont typeface="+mj-lt"/>
              <a:buNone/>
              <a:tabLst/>
              <a:defRPr sz="1400" kern="1200">
                <a:solidFill>
                  <a:schemeClr val="bg1"/>
                </a:solidFill>
                <a:latin typeface="+mn-lt"/>
                <a:ea typeface="+mn-ea"/>
                <a:cs typeface="+mn-cs"/>
              </a:defRPr>
            </a:lvl2pPr>
            <a:lvl3pPr marL="4763" indent="0" algn="l" defTabSz="685800" rtl="0" eaLnBrk="1" latinLnBrk="0" hangingPunct="1">
              <a:lnSpc>
                <a:spcPct val="90000"/>
              </a:lnSpc>
              <a:spcBef>
                <a:spcPts val="375"/>
              </a:spcBef>
              <a:buFont typeface="+mj-lt"/>
              <a:buNone/>
              <a:tabLst/>
              <a:defRPr sz="1200" kern="1200">
                <a:solidFill>
                  <a:schemeClr val="bg1"/>
                </a:solidFill>
                <a:latin typeface="+mn-lt"/>
                <a:ea typeface="+mn-ea"/>
                <a:cs typeface="+mn-cs"/>
              </a:defRPr>
            </a:lvl3pPr>
            <a:lvl4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4pPr>
            <a:lvl5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400" dirty="0">
                <a:solidFill>
                  <a:schemeClr val="accent4"/>
                </a:solidFill>
              </a:rPr>
              <a:t>Title:</a:t>
            </a:r>
            <a:r>
              <a:rPr lang="en-US" sz="1400" dirty="0"/>
              <a:t> My Title</a:t>
            </a:r>
          </a:p>
          <a:p>
            <a:r>
              <a:rPr lang="en-US" sz="1400" dirty="0">
                <a:solidFill>
                  <a:schemeClr val="accent4"/>
                </a:solidFill>
              </a:rPr>
              <a:t>Organization:</a:t>
            </a:r>
            <a:r>
              <a:rPr lang="en-US" sz="1400" dirty="0"/>
              <a:t> My Organization</a:t>
            </a:r>
          </a:p>
          <a:p>
            <a:endParaRPr lang="en-US" sz="1400" dirty="0"/>
          </a:p>
        </p:txBody>
      </p:sp>
      <p:sp>
        <p:nvSpPr>
          <p:cNvPr id="7" name="Content Placeholder 2">
            <a:extLst>
              <a:ext uri="{FF2B5EF4-FFF2-40B4-BE49-F238E27FC236}">
                <a16:creationId xmlns:a16="http://schemas.microsoft.com/office/drawing/2014/main" id="{02670CBF-6B62-4AA9-982E-63BC383FE355}"/>
              </a:ext>
            </a:extLst>
          </p:cNvPr>
          <p:cNvSpPr txBox="1">
            <a:spLocks/>
          </p:cNvSpPr>
          <p:nvPr/>
        </p:nvSpPr>
        <p:spPr>
          <a:xfrm>
            <a:off x="3685466" y="1784485"/>
            <a:ext cx="4981073" cy="931214"/>
          </a:xfrm>
          <a:prstGeom prst="rect">
            <a:avLst/>
          </a:prstGeom>
        </p:spPr>
        <p:txBody>
          <a:bodyPr vert="horz" lIns="0" tIns="0" rIns="0" bIns="0" rtlCol="0">
            <a:normAutofit/>
          </a:bodyPr>
          <a:lstStyle>
            <a:lvl1pPr marL="0" indent="0" algn="l" defTabSz="685800" rtl="0" eaLnBrk="1" latinLnBrk="0" hangingPunct="1">
              <a:lnSpc>
                <a:spcPct val="90000"/>
              </a:lnSpc>
              <a:spcBef>
                <a:spcPts val="750"/>
              </a:spcBef>
              <a:buFont typeface="+mj-lt"/>
              <a:buNone/>
              <a:tabLst/>
              <a:defRPr sz="1800" kern="1200">
                <a:solidFill>
                  <a:schemeClr val="bg1"/>
                </a:solidFill>
                <a:latin typeface="+mn-lt"/>
                <a:ea typeface="+mn-ea"/>
                <a:cs typeface="+mn-cs"/>
              </a:defRPr>
            </a:lvl1pPr>
            <a:lvl2pPr marL="4763" indent="0" algn="l" defTabSz="685800" rtl="0" eaLnBrk="1" latinLnBrk="0" hangingPunct="1">
              <a:lnSpc>
                <a:spcPct val="90000"/>
              </a:lnSpc>
              <a:spcBef>
                <a:spcPts val="375"/>
              </a:spcBef>
              <a:buFont typeface="+mj-lt"/>
              <a:buNone/>
              <a:tabLst/>
              <a:defRPr sz="1400" kern="1200">
                <a:solidFill>
                  <a:schemeClr val="bg1"/>
                </a:solidFill>
                <a:latin typeface="+mn-lt"/>
                <a:ea typeface="+mn-ea"/>
                <a:cs typeface="+mn-cs"/>
              </a:defRPr>
            </a:lvl2pPr>
            <a:lvl3pPr marL="4763" indent="0" algn="l" defTabSz="685800" rtl="0" eaLnBrk="1" latinLnBrk="0" hangingPunct="1">
              <a:lnSpc>
                <a:spcPct val="90000"/>
              </a:lnSpc>
              <a:spcBef>
                <a:spcPts val="375"/>
              </a:spcBef>
              <a:buFont typeface="+mj-lt"/>
              <a:buNone/>
              <a:tabLst/>
              <a:defRPr sz="1200" kern="1200">
                <a:solidFill>
                  <a:schemeClr val="bg1"/>
                </a:solidFill>
                <a:latin typeface="+mn-lt"/>
                <a:ea typeface="+mn-ea"/>
                <a:cs typeface="+mn-cs"/>
              </a:defRPr>
            </a:lvl3pPr>
            <a:lvl4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4pPr>
            <a:lvl5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a:t>Insert your short bio here as text in sentence form or use notes space below and delete this text. </a:t>
            </a:r>
          </a:p>
          <a:p>
            <a:endParaRPr lang="en-US" sz="1200" dirty="0"/>
          </a:p>
        </p:txBody>
      </p:sp>
      <p:pic>
        <p:nvPicPr>
          <p:cNvPr id="11" name="Picture 10">
            <a:extLst>
              <a:ext uri="{FF2B5EF4-FFF2-40B4-BE49-F238E27FC236}">
                <a16:creationId xmlns:a16="http://schemas.microsoft.com/office/drawing/2014/main" id="{547FE7B6-837D-4D70-929E-D90983C5D8D6}"/>
              </a:ext>
            </a:extLst>
          </p:cNvPr>
          <p:cNvPicPr>
            <a:picLocks noChangeAspect="1"/>
          </p:cNvPicPr>
          <p:nvPr/>
        </p:nvPicPr>
        <p:blipFill>
          <a:blip r:embed="rId3"/>
          <a:stretch>
            <a:fillRect/>
          </a:stretch>
        </p:blipFill>
        <p:spPr>
          <a:xfrm>
            <a:off x="926549" y="336866"/>
            <a:ext cx="2251660" cy="2251660"/>
          </a:xfrm>
          <a:prstGeom prst="rect">
            <a:avLst/>
          </a:prstGeom>
        </p:spPr>
      </p:pic>
      <p:pic>
        <p:nvPicPr>
          <p:cNvPr id="8" name="Picture 7">
            <a:extLst>
              <a:ext uri="{FF2B5EF4-FFF2-40B4-BE49-F238E27FC236}">
                <a16:creationId xmlns:a16="http://schemas.microsoft.com/office/drawing/2014/main" id="{A7FBBA6B-80F5-4181-806B-C386AF22B6B5}"/>
              </a:ext>
            </a:extLst>
          </p:cNvPr>
          <p:cNvPicPr>
            <a:picLocks noChangeAspect="1"/>
          </p:cNvPicPr>
          <p:nvPr/>
        </p:nvPicPr>
        <p:blipFill>
          <a:blip r:embed="rId3"/>
          <a:stretch>
            <a:fillRect/>
          </a:stretch>
        </p:blipFill>
        <p:spPr>
          <a:xfrm>
            <a:off x="926549" y="2715699"/>
            <a:ext cx="2251660" cy="2251660"/>
          </a:xfrm>
          <a:prstGeom prst="rect">
            <a:avLst/>
          </a:prstGeom>
        </p:spPr>
      </p:pic>
      <p:sp>
        <p:nvSpPr>
          <p:cNvPr id="10" name="Content Placeholder 2">
            <a:extLst>
              <a:ext uri="{FF2B5EF4-FFF2-40B4-BE49-F238E27FC236}">
                <a16:creationId xmlns:a16="http://schemas.microsoft.com/office/drawing/2014/main" id="{A29AD0F7-AA33-467A-8AAE-AECF308A7010}"/>
              </a:ext>
            </a:extLst>
          </p:cNvPr>
          <p:cNvSpPr txBox="1">
            <a:spLocks/>
          </p:cNvSpPr>
          <p:nvPr/>
        </p:nvSpPr>
        <p:spPr>
          <a:xfrm>
            <a:off x="3673941" y="2973224"/>
            <a:ext cx="4981073" cy="330790"/>
          </a:xfrm>
          <a:prstGeom prst="rect">
            <a:avLst/>
          </a:prstGeom>
        </p:spPr>
        <p:txBody>
          <a:bodyPr vert="horz" lIns="0" tIns="0" rIns="0" bIns="0" rtlCol="0">
            <a:normAutofit/>
          </a:bodyPr>
          <a:lstStyle>
            <a:lvl1pPr marL="0" indent="0" algn="l" defTabSz="685800" rtl="0" eaLnBrk="1" latinLnBrk="0" hangingPunct="1">
              <a:lnSpc>
                <a:spcPct val="90000"/>
              </a:lnSpc>
              <a:spcBef>
                <a:spcPts val="750"/>
              </a:spcBef>
              <a:buFont typeface="+mj-lt"/>
              <a:buNone/>
              <a:tabLst/>
              <a:defRPr sz="1800" kern="1200">
                <a:solidFill>
                  <a:schemeClr val="bg1"/>
                </a:solidFill>
                <a:latin typeface="+mn-lt"/>
                <a:ea typeface="+mn-ea"/>
                <a:cs typeface="+mn-cs"/>
              </a:defRPr>
            </a:lvl1pPr>
            <a:lvl2pPr marL="4763" indent="0" algn="l" defTabSz="685800" rtl="0" eaLnBrk="1" latinLnBrk="0" hangingPunct="1">
              <a:lnSpc>
                <a:spcPct val="90000"/>
              </a:lnSpc>
              <a:spcBef>
                <a:spcPts val="375"/>
              </a:spcBef>
              <a:buFont typeface="+mj-lt"/>
              <a:buNone/>
              <a:tabLst/>
              <a:defRPr sz="1400" kern="1200">
                <a:solidFill>
                  <a:schemeClr val="bg1"/>
                </a:solidFill>
                <a:latin typeface="+mn-lt"/>
                <a:ea typeface="+mn-ea"/>
                <a:cs typeface="+mn-cs"/>
              </a:defRPr>
            </a:lvl2pPr>
            <a:lvl3pPr marL="4763" indent="0" algn="l" defTabSz="685800" rtl="0" eaLnBrk="1" latinLnBrk="0" hangingPunct="1">
              <a:lnSpc>
                <a:spcPct val="90000"/>
              </a:lnSpc>
              <a:spcBef>
                <a:spcPts val="375"/>
              </a:spcBef>
              <a:buFont typeface="+mj-lt"/>
              <a:buNone/>
              <a:tabLst/>
              <a:defRPr sz="1200" kern="1200">
                <a:solidFill>
                  <a:schemeClr val="bg1"/>
                </a:solidFill>
                <a:latin typeface="+mn-lt"/>
                <a:ea typeface="+mn-ea"/>
                <a:cs typeface="+mn-cs"/>
              </a:defRPr>
            </a:lvl3pPr>
            <a:lvl4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4pPr>
            <a:lvl5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t>Insert Name</a:t>
            </a:r>
          </a:p>
          <a:p>
            <a:endParaRPr lang="en-US" dirty="0"/>
          </a:p>
        </p:txBody>
      </p:sp>
      <p:sp>
        <p:nvSpPr>
          <p:cNvPr id="12" name="Content Placeholder 2">
            <a:extLst>
              <a:ext uri="{FF2B5EF4-FFF2-40B4-BE49-F238E27FC236}">
                <a16:creationId xmlns:a16="http://schemas.microsoft.com/office/drawing/2014/main" id="{1E3E79A9-D8CF-46A6-9749-D16E0E8CFCD6}"/>
              </a:ext>
            </a:extLst>
          </p:cNvPr>
          <p:cNvSpPr txBox="1">
            <a:spLocks/>
          </p:cNvSpPr>
          <p:nvPr/>
        </p:nvSpPr>
        <p:spPr>
          <a:xfrm>
            <a:off x="3673940" y="3359015"/>
            <a:ext cx="4981073" cy="570640"/>
          </a:xfrm>
          <a:prstGeom prst="rect">
            <a:avLst/>
          </a:prstGeom>
        </p:spPr>
        <p:txBody>
          <a:bodyPr vert="horz" lIns="0" tIns="0" rIns="0" bIns="0" rtlCol="0">
            <a:normAutofit/>
          </a:bodyPr>
          <a:lstStyle>
            <a:lvl1pPr marL="0" indent="0" algn="l" defTabSz="685800" rtl="0" eaLnBrk="1" latinLnBrk="0" hangingPunct="1">
              <a:lnSpc>
                <a:spcPct val="90000"/>
              </a:lnSpc>
              <a:spcBef>
                <a:spcPts val="750"/>
              </a:spcBef>
              <a:buFont typeface="+mj-lt"/>
              <a:buNone/>
              <a:tabLst/>
              <a:defRPr sz="1800" kern="1200">
                <a:solidFill>
                  <a:schemeClr val="bg1"/>
                </a:solidFill>
                <a:latin typeface="+mn-lt"/>
                <a:ea typeface="+mn-ea"/>
                <a:cs typeface="+mn-cs"/>
              </a:defRPr>
            </a:lvl1pPr>
            <a:lvl2pPr marL="4763" indent="0" algn="l" defTabSz="685800" rtl="0" eaLnBrk="1" latinLnBrk="0" hangingPunct="1">
              <a:lnSpc>
                <a:spcPct val="90000"/>
              </a:lnSpc>
              <a:spcBef>
                <a:spcPts val="375"/>
              </a:spcBef>
              <a:buFont typeface="+mj-lt"/>
              <a:buNone/>
              <a:tabLst/>
              <a:defRPr sz="1400" kern="1200">
                <a:solidFill>
                  <a:schemeClr val="bg1"/>
                </a:solidFill>
                <a:latin typeface="+mn-lt"/>
                <a:ea typeface="+mn-ea"/>
                <a:cs typeface="+mn-cs"/>
              </a:defRPr>
            </a:lvl2pPr>
            <a:lvl3pPr marL="4763" indent="0" algn="l" defTabSz="685800" rtl="0" eaLnBrk="1" latinLnBrk="0" hangingPunct="1">
              <a:lnSpc>
                <a:spcPct val="90000"/>
              </a:lnSpc>
              <a:spcBef>
                <a:spcPts val="375"/>
              </a:spcBef>
              <a:buFont typeface="+mj-lt"/>
              <a:buNone/>
              <a:tabLst/>
              <a:defRPr sz="1200" kern="1200">
                <a:solidFill>
                  <a:schemeClr val="bg1"/>
                </a:solidFill>
                <a:latin typeface="+mn-lt"/>
                <a:ea typeface="+mn-ea"/>
                <a:cs typeface="+mn-cs"/>
              </a:defRPr>
            </a:lvl3pPr>
            <a:lvl4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4pPr>
            <a:lvl5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400" dirty="0">
                <a:solidFill>
                  <a:schemeClr val="accent4"/>
                </a:solidFill>
              </a:rPr>
              <a:t>Title:</a:t>
            </a:r>
            <a:r>
              <a:rPr lang="en-US" sz="1400" dirty="0"/>
              <a:t> My Title</a:t>
            </a:r>
          </a:p>
          <a:p>
            <a:r>
              <a:rPr lang="en-US" sz="1400" dirty="0">
                <a:solidFill>
                  <a:schemeClr val="accent4"/>
                </a:solidFill>
              </a:rPr>
              <a:t>Organization:</a:t>
            </a:r>
            <a:r>
              <a:rPr lang="en-US" sz="1400" dirty="0"/>
              <a:t> My Organization</a:t>
            </a:r>
          </a:p>
          <a:p>
            <a:endParaRPr lang="en-US" sz="1400" dirty="0"/>
          </a:p>
        </p:txBody>
      </p:sp>
      <p:sp>
        <p:nvSpPr>
          <p:cNvPr id="13" name="Content Placeholder 2">
            <a:extLst>
              <a:ext uri="{FF2B5EF4-FFF2-40B4-BE49-F238E27FC236}">
                <a16:creationId xmlns:a16="http://schemas.microsoft.com/office/drawing/2014/main" id="{8AE7BD2C-8F26-4ED8-B198-6E2F12D0F105}"/>
              </a:ext>
            </a:extLst>
          </p:cNvPr>
          <p:cNvSpPr txBox="1">
            <a:spLocks/>
          </p:cNvSpPr>
          <p:nvPr/>
        </p:nvSpPr>
        <p:spPr>
          <a:xfrm>
            <a:off x="3679703" y="3999552"/>
            <a:ext cx="4981073" cy="931214"/>
          </a:xfrm>
          <a:prstGeom prst="rect">
            <a:avLst/>
          </a:prstGeom>
        </p:spPr>
        <p:txBody>
          <a:bodyPr vert="horz" lIns="0" tIns="0" rIns="0" bIns="0" rtlCol="0">
            <a:normAutofit/>
          </a:bodyPr>
          <a:lstStyle>
            <a:lvl1pPr marL="0" indent="0" algn="l" defTabSz="685800" rtl="0" eaLnBrk="1" latinLnBrk="0" hangingPunct="1">
              <a:lnSpc>
                <a:spcPct val="90000"/>
              </a:lnSpc>
              <a:spcBef>
                <a:spcPts val="750"/>
              </a:spcBef>
              <a:buFont typeface="+mj-lt"/>
              <a:buNone/>
              <a:tabLst/>
              <a:defRPr sz="1800" kern="1200">
                <a:solidFill>
                  <a:schemeClr val="bg1"/>
                </a:solidFill>
                <a:latin typeface="+mn-lt"/>
                <a:ea typeface="+mn-ea"/>
                <a:cs typeface="+mn-cs"/>
              </a:defRPr>
            </a:lvl1pPr>
            <a:lvl2pPr marL="4763" indent="0" algn="l" defTabSz="685800" rtl="0" eaLnBrk="1" latinLnBrk="0" hangingPunct="1">
              <a:lnSpc>
                <a:spcPct val="90000"/>
              </a:lnSpc>
              <a:spcBef>
                <a:spcPts val="375"/>
              </a:spcBef>
              <a:buFont typeface="+mj-lt"/>
              <a:buNone/>
              <a:tabLst/>
              <a:defRPr sz="1400" kern="1200">
                <a:solidFill>
                  <a:schemeClr val="bg1"/>
                </a:solidFill>
                <a:latin typeface="+mn-lt"/>
                <a:ea typeface="+mn-ea"/>
                <a:cs typeface="+mn-cs"/>
              </a:defRPr>
            </a:lvl2pPr>
            <a:lvl3pPr marL="4763" indent="0" algn="l" defTabSz="685800" rtl="0" eaLnBrk="1" latinLnBrk="0" hangingPunct="1">
              <a:lnSpc>
                <a:spcPct val="90000"/>
              </a:lnSpc>
              <a:spcBef>
                <a:spcPts val="375"/>
              </a:spcBef>
              <a:buFont typeface="+mj-lt"/>
              <a:buNone/>
              <a:tabLst/>
              <a:defRPr sz="1200" kern="1200">
                <a:solidFill>
                  <a:schemeClr val="bg1"/>
                </a:solidFill>
                <a:latin typeface="+mn-lt"/>
                <a:ea typeface="+mn-ea"/>
                <a:cs typeface="+mn-cs"/>
              </a:defRPr>
            </a:lvl3pPr>
            <a:lvl4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4pPr>
            <a:lvl5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a:t>Insert your short bio here as text in sentence form or use notes space below and delete this text. </a:t>
            </a:r>
          </a:p>
          <a:p>
            <a:endParaRPr lang="en-US" sz="1200" dirty="0"/>
          </a:p>
        </p:txBody>
      </p:sp>
    </p:spTree>
    <p:extLst>
      <p:ext uri="{BB962C8B-B14F-4D97-AF65-F5344CB8AC3E}">
        <p14:creationId xmlns:p14="http://schemas.microsoft.com/office/powerpoint/2010/main" val="9074768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Disclaimer and Disclosures</a:t>
            </a:r>
          </a:p>
        </p:txBody>
      </p:sp>
      <p:sp>
        <p:nvSpPr>
          <p:cNvPr id="3" name="Content Placeholder 2"/>
          <p:cNvSpPr>
            <a:spLocks noGrp="1"/>
          </p:cNvSpPr>
          <p:nvPr>
            <p:ph idx="1"/>
          </p:nvPr>
        </p:nvSpPr>
        <p:spPr>
          <a:xfrm>
            <a:off x="800100" y="1111250"/>
            <a:ext cx="7886700" cy="1564217"/>
          </a:xfrm>
        </p:spPr>
        <p:txBody>
          <a:bodyPr>
            <a:normAutofit/>
          </a:bodyPr>
          <a:lstStyle/>
          <a:p>
            <a:endParaRPr lang="en-US" i="1" dirty="0"/>
          </a:p>
          <a:p>
            <a:r>
              <a:rPr lang="en-US" i="1" dirty="0"/>
              <a:t>The views and opinions expressed in this presentation are those of the author(s) and do not necessarily reflect the official policy or position of CDISC.</a:t>
            </a:r>
            <a:endParaRPr lang="en-US" dirty="0"/>
          </a:p>
          <a:p>
            <a:pPr marL="0" indent="0">
              <a:buNone/>
            </a:pPr>
            <a:endParaRPr lang="en-US" dirty="0"/>
          </a:p>
        </p:txBody>
      </p:sp>
      <p:sp>
        <p:nvSpPr>
          <p:cNvPr id="6" name="Slide Number Placeholder 5"/>
          <p:cNvSpPr>
            <a:spLocks noGrp="1"/>
          </p:cNvSpPr>
          <p:nvPr>
            <p:ph type="sldNum" sz="quarter" idx="12"/>
          </p:nvPr>
        </p:nvSpPr>
        <p:spPr/>
        <p:txBody>
          <a:bodyPr/>
          <a:lstStyle/>
          <a:p>
            <a:fld id="{EB4FF9C4-EEBF-D24D-8A4E-C0B9CCE3F975}" type="slidenum">
              <a:rPr lang="en-US" smtClean="0"/>
              <a:t>4</a:t>
            </a:fld>
            <a:endParaRPr lang="en-US"/>
          </a:p>
        </p:txBody>
      </p:sp>
      <p:sp>
        <p:nvSpPr>
          <p:cNvPr id="8" name="Content Placeholder 2"/>
          <p:cNvSpPr txBox="1">
            <a:spLocks/>
          </p:cNvSpPr>
          <p:nvPr/>
        </p:nvSpPr>
        <p:spPr>
          <a:xfrm>
            <a:off x="800100" y="2590800"/>
            <a:ext cx="7886700" cy="1647985"/>
          </a:xfrm>
          <a:prstGeom prst="rect">
            <a:avLst/>
          </a:prstGeom>
        </p:spPr>
        <p:txBody>
          <a:bodyPr vert="horz" lIns="0" tIns="0" rIns="0" bIns="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i="1" dirty="0">
                <a:solidFill>
                  <a:schemeClr val="bg1">
                    <a:lumMod val="85000"/>
                  </a:schemeClr>
                </a:solidFill>
              </a:rPr>
              <a:t>{Please disclose any financial relationship or conflict of interest relevant to this presentation here OR}</a:t>
            </a:r>
          </a:p>
          <a:p>
            <a:r>
              <a:rPr lang="en-US" i="1" dirty="0">
                <a:solidFill>
                  <a:schemeClr val="bg1">
                    <a:lumMod val="85000"/>
                  </a:schemeClr>
                </a:solidFill>
              </a:rPr>
              <a:t>The author(s) have no real or apparent conflicts of interest to report.</a:t>
            </a:r>
            <a:endParaRPr lang="en-US" dirty="0">
              <a:solidFill>
                <a:schemeClr val="bg1">
                  <a:lumMod val="85000"/>
                </a:schemeClr>
              </a:solidFill>
            </a:endParaRPr>
          </a:p>
          <a:p>
            <a:pPr marL="0" indent="0">
              <a:buFont typeface="Arial" panose="020B0604020202020204" pitchFamily="34" charset="0"/>
              <a:buNone/>
            </a:pPr>
            <a:endParaRPr lang="en-US" dirty="0"/>
          </a:p>
        </p:txBody>
      </p:sp>
      <p:sp>
        <p:nvSpPr>
          <p:cNvPr id="9"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3725284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A879D90-4E5A-B24E-BCE1-A85BA18A722E}"/>
              </a:ext>
            </a:extLst>
          </p:cNvPr>
          <p:cNvSpPr>
            <a:spLocks noGrp="1"/>
          </p:cNvSpPr>
          <p:nvPr>
            <p:ph type="title"/>
          </p:nvPr>
        </p:nvSpPr>
        <p:spPr/>
        <p:txBody>
          <a:bodyPr/>
          <a:lstStyle/>
          <a:p>
            <a:r>
              <a:rPr lang="en-US" dirty="0"/>
              <a:t>Agenda</a:t>
            </a:r>
          </a:p>
        </p:txBody>
      </p:sp>
      <p:sp>
        <p:nvSpPr>
          <p:cNvPr id="8" name="Content Placeholder 7">
            <a:extLst>
              <a:ext uri="{FF2B5EF4-FFF2-40B4-BE49-F238E27FC236}">
                <a16:creationId xmlns:a16="http://schemas.microsoft.com/office/drawing/2014/main" id="{5B7D71CD-9C0C-FE4C-87FD-8BC3AEF85624}"/>
              </a:ext>
            </a:extLst>
          </p:cNvPr>
          <p:cNvSpPr>
            <a:spLocks noGrp="1"/>
          </p:cNvSpPr>
          <p:nvPr>
            <p:ph idx="1"/>
          </p:nvPr>
        </p:nvSpPr>
        <p:spPr/>
        <p:txBody>
          <a:bodyPr/>
          <a:lstStyle/>
          <a:p>
            <a:r>
              <a:rPr lang="en-US" dirty="0"/>
              <a:t>Lorem Ipsum Dolor Sit </a:t>
            </a:r>
            <a:r>
              <a:rPr lang="en-US" dirty="0" err="1"/>
              <a:t>Amet</a:t>
            </a:r>
            <a:endParaRPr lang="en-US" dirty="0"/>
          </a:p>
          <a:p>
            <a:r>
              <a:rPr lang="en-US" dirty="0"/>
              <a:t>Sed Ut </a:t>
            </a:r>
            <a:r>
              <a:rPr lang="en-US" dirty="0" err="1"/>
              <a:t>Perspiciatis</a:t>
            </a:r>
            <a:r>
              <a:rPr lang="en-US" dirty="0"/>
              <a:t> </a:t>
            </a:r>
            <a:r>
              <a:rPr lang="en-US" dirty="0" err="1"/>
              <a:t>Unde</a:t>
            </a:r>
            <a:r>
              <a:rPr lang="en-US" dirty="0"/>
              <a:t> Omnis</a:t>
            </a:r>
          </a:p>
          <a:p>
            <a:r>
              <a:rPr lang="en-US" dirty="0" err="1"/>
              <a:t>Ducimus</a:t>
            </a:r>
            <a:r>
              <a:rPr lang="en-US" dirty="0"/>
              <a:t> Qui </a:t>
            </a:r>
            <a:r>
              <a:rPr lang="en-US" dirty="0" err="1"/>
              <a:t>Blanditiis</a:t>
            </a:r>
            <a:r>
              <a:rPr lang="en-US" dirty="0"/>
              <a:t> </a:t>
            </a:r>
            <a:r>
              <a:rPr lang="en-US" dirty="0" err="1"/>
              <a:t>Praesentium</a:t>
            </a:r>
            <a:endParaRPr lang="en-US" dirty="0"/>
          </a:p>
          <a:p>
            <a:r>
              <a:rPr lang="en-US" dirty="0" err="1"/>
              <a:t>Temporibus</a:t>
            </a:r>
            <a:r>
              <a:rPr lang="en-US" dirty="0"/>
              <a:t> </a:t>
            </a:r>
            <a:r>
              <a:rPr lang="en-US" dirty="0" err="1"/>
              <a:t>Autem</a:t>
            </a:r>
            <a:r>
              <a:rPr lang="en-US" dirty="0"/>
              <a:t> Et </a:t>
            </a:r>
            <a:r>
              <a:rPr lang="en-US" dirty="0" err="1"/>
              <a:t>Officiis</a:t>
            </a:r>
            <a:endParaRPr lang="en-US" dirty="0"/>
          </a:p>
        </p:txBody>
      </p:sp>
    </p:spTree>
    <p:extLst>
      <p:ext uri="{BB962C8B-B14F-4D97-AF65-F5344CB8AC3E}">
        <p14:creationId xmlns:p14="http://schemas.microsoft.com/office/powerpoint/2010/main" val="1129089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dirty="0"/>
              <a:t>Section Header</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p:txBody>
          <a:bodyPr/>
          <a:lstStyle/>
          <a:p>
            <a:r>
              <a:rPr lang="en-US" dirty="0" err="1"/>
              <a:t>Subheadline</a:t>
            </a:r>
            <a:r>
              <a:rPr lang="en-US" dirty="0"/>
              <a:t> Here Lorem Ipsum Dolor </a:t>
            </a:r>
            <a:r>
              <a:rPr lang="en-US" dirty="0" err="1"/>
              <a:t>Amet</a:t>
            </a:r>
            <a:endParaRPr lang="en-US" dirty="0"/>
          </a:p>
          <a:p>
            <a:endParaRPr lang="en-US" dirty="0"/>
          </a:p>
        </p:txBody>
      </p:sp>
    </p:spTree>
    <p:extLst>
      <p:ext uri="{BB962C8B-B14F-4D97-AF65-F5344CB8AC3E}">
        <p14:creationId xmlns:p14="http://schemas.microsoft.com/office/powerpoint/2010/main" val="135605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a:t>Slide Headline Maximum Two Lines Lorem Ipsum Dolor Sit Amet Sed Ut Labore Magnaer</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p:txBody>
          <a:bodyPr>
            <a:normAutofit/>
          </a:bodyPr>
          <a:lstStyle/>
          <a:p>
            <a:pPr marL="4763" indent="0">
              <a:buNone/>
            </a:pPr>
            <a:r>
              <a:rPr lang="en-US" b="1" dirty="0"/>
              <a:t>Here’s a sample text slide with subhead in bold:</a:t>
            </a:r>
          </a:p>
          <a:p>
            <a:pPr marL="4763" indent="0">
              <a:buNone/>
            </a:pPr>
            <a:r>
              <a:rPr lang="en-US" dirty="0"/>
              <a:t>Level one text lorem ipsum dolor sit </a:t>
            </a:r>
            <a:r>
              <a:rPr lang="en-US" dirty="0" err="1"/>
              <a:t>amet</a:t>
            </a:r>
            <a:r>
              <a:rPr lang="en-US" dirty="0"/>
              <a:t> velum </a:t>
            </a:r>
            <a:r>
              <a:rPr lang="en-US" dirty="0" err="1"/>
              <a:t>iriure</a:t>
            </a:r>
            <a:r>
              <a:rPr lang="en-US" dirty="0"/>
              <a:t> dolor in </a:t>
            </a:r>
            <a:r>
              <a:rPr lang="en-US" dirty="0" err="1"/>
              <a:t>hendrerit</a:t>
            </a:r>
            <a:r>
              <a:rPr lang="en-US" dirty="0"/>
              <a:t> </a:t>
            </a:r>
            <a:r>
              <a:rPr lang="en-US" dirty="0" err="1"/>
              <a:t>vulputate</a:t>
            </a:r>
            <a:r>
              <a:rPr lang="en-US" dirty="0"/>
              <a:t> </a:t>
            </a:r>
            <a:r>
              <a:rPr lang="en-US" dirty="0" err="1"/>
              <a:t>velit</a:t>
            </a:r>
            <a:r>
              <a:rPr lang="en-US" dirty="0"/>
              <a:t> </a:t>
            </a:r>
            <a:r>
              <a:rPr lang="en-US" dirty="0" err="1"/>
              <a:t>esse</a:t>
            </a:r>
            <a:r>
              <a:rPr lang="en-US" dirty="0"/>
              <a:t> </a:t>
            </a:r>
            <a:r>
              <a:rPr lang="en-US" dirty="0" err="1"/>
              <a:t>molestie</a:t>
            </a:r>
            <a:r>
              <a:rPr lang="en-US" dirty="0"/>
              <a:t> </a:t>
            </a:r>
            <a:r>
              <a:rPr lang="en-US" dirty="0" err="1"/>
              <a:t>consequat</a:t>
            </a:r>
            <a:r>
              <a:rPr lang="en-US" dirty="0"/>
              <a:t> </a:t>
            </a:r>
            <a:r>
              <a:rPr lang="en-US" dirty="0" err="1"/>
              <a:t>ut</a:t>
            </a:r>
            <a:r>
              <a:rPr lang="en-US" dirty="0"/>
              <a:t> </a:t>
            </a:r>
            <a:r>
              <a:rPr lang="en-US" dirty="0" err="1"/>
              <a:t>labore</a:t>
            </a:r>
            <a:r>
              <a:rPr lang="en-US" dirty="0"/>
              <a:t> et dolore magna </a:t>
            </a:r>
            <a:r>
              <a:rPr lang="en-US" dirty="0" err="1"/>
              <a:t>aliqua</a:t>
            </a:r>
            <a:r>
              <a:rPr lang="en-US" dirty="0"/>
              <a:t>.</a:t>
            </a:r>
          </a:p>
          <a:p>
            <a:r>
              <a:rPr lang="en-US" dirty="0"/>
              <a:t>Level one text </a:t>
            </a:r>
            <a:r>
              <a:rPr lang="en-US" dirty="0" err="1"/>
              <a:t>autem</a:t>
            </a:r>
            <a:r>
              <a:rPr lang="en-US" dirty="0"/>
              <a:t> </a:t>
            </a:r>
            <a:r>
              <a:rPr lang="en-US" dirty="0" err="1"/>
              <a:t>vel</a:t>
            </a:r>
            <a:r>
              <a:rPr lang="en-US" dirty="0"/>
              <a:t> </a:t>
            </a:r>
            <a:r>
              <a:rPr lang="en-US" dirty="0" err="1"/>
              <a:t>eum</a:t>
            </a:r>
            <a:r>
              <a:rPr lang="en-US" dirty="0"/>
              <a:t> </a:t>
            </a:r>
            <a:r>
              <a:rPr lang="en-US" dirty="0" err="1"/>
              <a:t>iriure</a:t>
            </a:r>
            <a:r>
              <a:rPr lang="en-US" dirty="0"/>
              <a:t>.</a:t>
            </a:r>
          </a:p>
          <a:p>
            <a:r>
              <a:rPr lang="en-US" dirty="0"/>
              <a:t>Dolor in </a:t>
            </a:r>
            <a:r>
              <a:rPr lang="en-US" dirty="0" err="1"/>
              <a:t>hendrerit</a:t>
            </a:r>
            <a:r>
              <a:rPr lang="en-US" dirty="0"/>
              <a:t> </a:t>
            </a:r>
            <a:r>
              <a:rPr lang="en-US" dirty="0" err="1"/>
              <a:t>vulputate</a:t>
            </a:r>
            <a:r>
              <a:rPr lang="en-US" dirty="0"/>
              <a:t> </a:t>
            </a:r>
            <a:r>
              <a:rPr lang="en-US" dirty="0" err="1"/>
              <a:t>velit</a:t>
            </a:r>
            <a:r>
              <a:rPr lang="en-US" dirty="0"/>
              <a:t> </a:t>
            </a:r>
            <a:r>
              <a:rPr lang="en-US" dirty="0" err="1"/>
              <a:t>esse</a:t>
            </a:r>
            <a:r>
              <a:rPr lang="en-US" dirty="0"/>
              <a:t> </a:t>
            </a:r>
            <a:r>
              <a:rPr lang="en-US" dirty="0" err="1"/>
              <a:t>molestie</a:t>
            </a:r>
            <a:r>
              <a:rPr lang="en-US" dirty="0"/>
              <a:t> </a:t>
            </a:r>
            <a:r>
              <a:rPr lang="en-US" dirty="0" err="1"/>
              <a:t>consequat</a:t>
            </a:r>
            <a:r>
              <a:rPr lang="en-US" dirty="0"/>
              <a:t>. </a:t>
            </a:r>
          </a:p>
          <a:p>
            <a:pPr lvl="1"/>
            <a:r>
              <a:rPr lang="en-US" dirty="0"/>
              <a:t>Level two text </a:t>
            </a:r>
            <a:r>
              <a:rPr lang="en-US" dirty="0" err="1"/>
              <a:t>autem</a:t>
            </a:r>
            <a:r>
              <a:rPr lang="en-US" dirty="0"/>
              <a:t> </a:t>
            </a:r>
            <a:r>
              <a:rPr lang="en-US" dirty="0" err="1"/>
              <a:t>vel</a:t>
            </a:r>
            <a:r>
              <a:rPr lang="en-US" dirty="0"/>
              <a:t> </a:t>
            </a:r>
            <a:r>
              <a:rPr lang="en-US" dirty="0" err="1"/>
              <a:t>eum</a:t>
            </a:r>
            <a:r>
              <a:rPr lang="en-US" dirty="0"/>
              <a:t> </a:t>
            </a:r>
            <a:r>
              <a:rPr lang="en-US" dirty="0" err="1"/>
              <a:t>iriure</a:t>
            </a:r>
            <a:r>
              <a:rPr lang="en-US" dirty="0"/>
              <a:t> dolor in </a:t>
            </a:r>
            <a:r>
              <a:rPr lang="en-US" dirty="0" err="1"/>
              <a:t>hendrerit</a:t>
            </a:r>
            <a:r>
              <a:rPr lang="en-US" dirty="0"/>
              <a:t>.</a:t>
            </a:r>
          </a:p>
          <a:p>
            <a:pPr lvl="1"/>
            <a:r>
              <a:rPr lang="en-US" dirty="0" err="1"/>
              <a:t>Consequat</a:t>
            </a:r>
            <a:r>
              <a:rPr lang="en-US" dirty="0"/>
              <a:t> </a:t>
            </a:r>
            <a:r>
              <a:rPr lang="en-US" dirty="0" err="1"/>
              <a:t>vel</a:t>
            </a:r>
            <a:r>
              <a:rPr lang="en-US" dirty="0"/>
              <a:t> </a:t>
            </a:r>
            <a:r>
              <a:rPr lang="en-US" dirty="0" err="1"/>
              <a:t>illum</a:t>
            </a:r>
            <a:r>
              <a:rPr lang="en-US" dirty="0"/>
              <a:t> dolore </a:t>
            </a:r>
            <a:r>
              <a:rPr lang="en-US" dirty="0" err="1"/>
              <a:t>eu</a:t>
            </a:r>
            <a:r>
              <a:rPr lang="en-US" dirty="0"/>
              <a:t> </a:t>
            </a:r>
            <a:r>
              <a:rPr lang="en-US" dirty="0" err="1"/>
              <a:t>feugiat</a:t>
            </a:r>
            <a:r>
              <a:rPr lang="en-US" dirty="0"/>
              <a:t> </a:t>
            </a:r>
            <a:r>
              <a:rPr lang="en-US" dirty="0" err="1"/>
              <a:t>nulla</a:t>
            </a:r>
            <a:r>
              <a:rPr lang="en-US" dirty="0"/>
              <a:t> </a:t>
            </a:r>
            <a:r>
              <a:rPr lang="en-US" dirty="0" err="1"/>
              <a:t>facilisis</a:t>
            </a:r>
            <a:r>
              <a:rPr lang="en-US" dirty="0"/>
              <a:t>.</a:t>
            </a:r>
          </a:p>
          <a:p>
            <a:pPr lvl="1"/>
            <a:r>
              <a:rPr lang="en-US" dirty="0" err="1"/>
              <a:t>Accumsan</a:t>
            </a:r>
            <a:r>
              <a:rPr lang="en-US" dirty="0"/>
              <a:t> et </a:t>
            </a:r>
            <a:r>
              <a:rPr lang="en-US" dirty="0" err="1"/>
              <a:t>iusto</a:t>
            </a:r>
            <a:r>
              <a:rPr lang="en-US" dirty="0"/>
              <a:t> </a:t>
            </a:r>
            <a:r>
              <a:rPr lang="en-US" dirty="0" err="1"/>
              <a:t>odio</a:t>
            </a:r>
            <a:r>
              <a:rPr lang="en-US" dirty="0"/>
              <a:t> </a:t>
            </a:r>
            <a:r>
              <a:rPr lang="en-US" dirty="0" err="1"/>
              <a:t>dignissim</a:t>
            </a:r>
            <a:r>
              <a:rPr lang="en-US" dirty="0"/>
              <a:t> qui </a:t>
            </a:r>
            <a:r>
              <a:rPr lang="en-US" dirty="0" err="1"/>
              <a:t>blandit</a:t>
            </a:r>
            <a:r>
              <a:rPr lang="en-US" dirty="0"/>
              <a:t> </a:t>
            </a:r>
            <a:r>
              <a:rPr lang="en-US" dirty="0" err="1"/>
              <a:t>praesent</a:t>
            </a:r>
            <a:r>
              <a:rPr lang="en-US" dirty="0"/>
              <a:t>.</a:t>
            </a:r>
          </a:p>
          <a:p>
            <a:pPr lvl="1"/>
            <a:r>
              <a:rPr lang="en-US" dirty="0"/>
              <a:t>Duis </a:t>
            </a:r>
            <a:r>
              <a:rPr lang="en-US" dirty="0" err="1"/>
              <a:t>autem</a:t>
            </a:r>
            <a:r>
              <a:rPr lang="en-US" dirty="0"/>
              <a:t> </a:t>
            </a:r>
            <a:r>
              <a:rPr lang="en-US" dirty="0" err="1"/>
              <a:t>vel</a:t>
            </a:r>
            <a:r>
              <a:rPr lang="en-US" dirty="0"/>
              <a:t> </a:t>
            </a:r>
            <a:r>
              <a:rPr lang="en-US" dirty="0" err="1"/>
              <a:t>esse</a:t>
            </a:r>
            <a:r>
              <a:rPr lang="en-US" dirty="0"/>
              <a:t> </a:t>
            </a:r>
            <a:r>
              <a:rPr lang="en-US" dirty="0" err="1"/>
              <a:t>consequat</a:t>
            </a:r>
            <a:r>
              <a:rPr lang="en-US" dirty="0"/>
              <a:t> dolore </a:t>
            </a:r>
            <a:r>
              <a:rPr lang="en-US" dirty="0" err="1"/>
              <a:t>eu</a:t>
            </a:r>
            <a:r>
              <a:rPr lang="en-US" dirty="0"/>
              <a:t> </a:t>
            </a:r>
            <a:r>
              <a:rPr lang="en-US" dirty="0" err="1"/>
              <a:t>feugiat</a:t>
            </a:r>
            <a:r>
              <a:rPr lang="en-US" dirty="0"/>
              <a:t>.</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7</a:t>
            </a:fld>
            <a:endParaRPr lang="en-US"/>
          </a:p>
        </p:txBody>
      </p:sp>
      <p:sp>
        <p:nvSpPr>
          <p:cNvPr id="5"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42404633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4A66AE27-DA0A-4747-B940-C11F64F89EC4}"/>
              </a:ext>
            </a:extLst>
          </p:cNvPr>
          <p:cNvSpPr>
            <a:spLocks noGrp="1"/>
          </p:cNvSpPr>
          <p:nvPr>
            <p:ph type="title"/>
          </p:nvPr>
        </p:nvSpPr>
        <p:spPr/>
        <p:txBody>
          <a:bodyPr/>
          <a:lstStyle/>
          <a:p>
            <a:r>
              <a:rPr lang="en-US"/>
              <a:t>Slide Headline One Line</a:t>
            </a:r>
            <a:endParaRPr lang="en-US" dirty="0"/>
          </a:p>
        </p:txBody>
      </p:sp>
      <p:sp>
        <p:nvSpPr>
          <p:cNvPr id="3" name="Content Placeholder 2">
            <a:extLst>
              <a:ext uri="{FF2B5EF4-FFF2-40B4-BE49-F238E27FC236}">
                <a16:creationId xmlns:a16="http://schemas.microsoft.com/office/drawing/2014/main" id="{8A40E6AC-4CED-CA4C-AF02-87272DA89FF6}"/>
              </a:ext>
            </a:extLst>
          </p:cNvPr>
          <p:cNvSpPr>
            <a:spLocks noGrp="1"/>
          </p:cNvSpPr>
          <p:nvPr>
            <p:ph sz="half" idx="1"/>
          </p:nvPr>
        </p:nvSpPr>
        <p:spPr/>
        <p:txBody>
          <a:bodyPr>
            <a:normAutofit/>
          </a:bodyPr>
          <a:lstStyle/>
          <a:p>
            <a:pPr marL="4763" indent="0">
              <a:buNone/>
            </a:pPr>
            <a:r>
              <a:rPr lang="en-US" b="1" dirty="0"/>
              <a:t>Here’s a sample slide layouts with pie chart and bar chart:</a:t>
            </a:r>
          </a:p>
          <a:p>
            <a:pPr marL="4763" indent="0">
              <a:buNone/>
            </a:pPr>
            <a:r>
              <a:rPr lang="en-US" dirty="0"/>
              <a:t>Level one text </a:t>
            </a:r>
            <a:r>
              <a:rPr lang="en-US" dirty="0" err="1"/>
              <a:t>amet</a:t>
            </a:r>
            <a:r>
              <a:rPr lang="en-US" dirty="0"/>
              <a:t> velum </a:t>
            </a:r>
            <a:r>
              <a:rPr lang="en-US" dirty="0" err="1"/>
              <a:t>consequat</a:t>
            </a:r>
            <a:r>
              <a:rPr lang="en-US" dirty="0"/>
              <a:t> </a:t>
            </a:r>
            <a:r>
              <a:rPr lang="en-US" dirty="0" err="1"/>
              <a:t>ut</a:t>
            </a:r>
            <a:r>
              <a:rPr lang="en-US" dirty="0"/>
              <a:t> </a:t>
            </a:r>
            <a:r>
              <a:rPr lang="en-US" dirty="0" err="1"/>
              <a:t>labore</a:t>
            </a:r>
            <a:r>
              <a:rPr lang="en-US" dirty="0"/>
              <a:t> et dolore magna </a:t>
            </a:r>
            <a:r>
              <a:rPr lang="en-US" dirty="0" err="1"/>
              <a:t>aliqua</a:t>
            </a:r>
            <a:r>
              <a:rPr lang="en-US" dirty="0"/>
              <a:t>.</a:t>
            </a:r>
          </a:p>
          <a:p>
            <a:r>
              <a:rPr lang="en-US" dirty="0"/>
              <a:t>Level one text </a:t>
            </a:r>
            <a:r>
              <a:rPr lang="en-US" dirty="0" err="1"/>
              <a:t>vel</a:t>
            </a:r>
            <a:r>
              <a:rPr lang="en-US" dirty="0"/>
              <a:t> </a:t>
            </a:r>
            <a:r>
              <a:rPr lang="en-US" dirty="0" err="1"/>
              <a:t>naeum</a:t>
            </a:r>
            <a:r>
              <a:rPr lang="en-US" dirty="0"/>
              <a:t>.</a:t>
            </a:r>
          </a:p>
          <a:p>
            <a:r>
              <a:rPr lang="en-US" dirty="0"/>
              <a:t>Dolor in </a:t>
            </a:r>
            <a:r>
              <a:rPr lang="en-US" dirty="0" err="1"/>
              <a:t>maque</a:t>
            </a:r>
            <a:r>
              <a:rPr lang="en-US" dirty="0"/>
              <a:t> </a:t>
            </a:r>
            <a:r>
              <a:rPr lang="en-US" dirty="0" err="1"/>
              <a:t>earum</a:t>
            </a:r>
            <a:r>
              <a:rPr lang="en-US" dirty="0"/>
              <a:t> chart.</a:t>
            </a:r>
          </a:p>
          <a:p>
            <a:pPr lvl="1"/>
            <a:r>
              <a:rPr lang="en-US" dirty="0"/>
              <a:t>Level two text </a:t>
            </a:r>
            <a:r>
              <a:rPr lang="en-US" dirty="0" err="1"/>
              <a:t>vel</a:t>
            </a:r>
            <a:r>
              <a:rPr lang="en-US" dirty="0"/>
              <a:t> </a:t>
            </a:r>
            <a:r>
              <a:rPr lang="en-US" dirty="0" err="1"/>
              <a:t>eum</a:t>
            </a:r>
            <a:r>
              <a:rPr lang="en-US" dirty="0"/>
              <a:t> dolor in </a:t>
            </a:r>
            <a:r>
              <a:rPr lang="en-US" dirty="0" err="1"/>
              <a:t>hendrerit</a:t>
            </a:r>
            <a:r>
              <a:rPr lang="en-US" dirty="0"/>
              <a:t>.</a:t>
            </a:r>
          </a:p>
          <a:p>
            <a:pPr lvl="1"/>
            <a:r>
              <a:rPr lang="en-US" dirty="0" err="1"/>
              <a:t>Accumsan</a:t>
            </a:r>
            <a:r>
              <a:rPr lang="en-US" dirty="0"/>
              <a:t> et </a:t>
            </a:r>
            <a:r>
              <a:rPr lang="en-US" dirty="0" err="1"/>
              <a:t>iusto</a:t>
            </a:r>
            <a:r>
              <a:rPr lang="en-US" dirty="0"/>
              <a:t> </a:t>
            </a:r>
            <a:r>
              <a:rPr lang="en-US" dirty="0" err="1"/>
              <a:t>odio</a:t>
            </a:r>
            <a:r>
              <a:rPr lang="en-US" dirty="0"/>
              <a:t> qui </a:t>
            </a:r>
            <a:r>
              <a:rPr lang="en-US" dirty="0" err="1"/>
              <a:t>praesent</a:t>
            </a:r>
            <a:r>
              <a:rPr lang="en-US" dirty="0"/>
              <a:t>.</a:t>
            </a:r>
          </a:p>
          <a:p>
            <a:pPr lvl="1"/>
            <a:r>
              <a:rPr lang="en-US" dirty="0"/>
              <a:t>Duis </a:t>
            </a:r>
            <a:r>
              <a:rPr lang="en-US" dirty="0" err="1"/>
              <a:t>autem</a:t>
            </a:r>
            <a:r>
              <a:rPr lang="en-US" dirty="0"/>
              <a:t> </a:t>
            </a:r>
            <a:r>
              <a:rPr lang="en-US" dirty="0" err="1"/>
              <a:t>vel</a:t>
            </a:r>
            <a:r>
              <a:rPr lang="en-US" dirty="0"/>
              <a:t> </a:t>
            </a:r>
            <a:r>
              <a:rPr lang="en-US" dirty="0" err="1"/>
              <a:t>esse</a:t>
            </a:r>
            <a:r>
              <a:rPr lang="en-US" dirty="0"/>
              <a:t> </a:t>
            </a:r>
            <a:r>
              <a:rPr lang="en-US" dirty="0" err="1"/>
              <a:t>consequat</a:t>
            </a:r>
            <a:r>
              <a:rPr lang="en-US" dirty="0"/>
              <a:t>.</a:t>
            </a:r>
          </a:p>
          <a:p>
            <a:endParaRPr lang="en-US" dirty="0"/>
          </a:p>
        </p:txBody>
      </p:sp>
      <p:graphicFrame>
        <p:nvGraphicFramePr>
          <p:cNvPr id="20" name="Content Placeholder 19">
            <a:extLst>
              <a:ext uri="{FF2B5EF4-FFF2-40B4-BE49-F238E27FC236}">
                <a16:creationId xmlns:a16="http://schemas.microsoft.com/office/drawing/2014/main" id="{A5D6D3EF-3DC0-F744-A5AE-6A3AED591FCD}"/>
              </a:ext>
            </a:extLst>
          </p:cNvPr>
          <p:cNvGraphicFramePr>
            <a:graphicFrameLocks noGrp="1"/>
          </p:cNvGraphicFramePr>
          <p:nvPr>
            <p:ph sz="half" idx="2"/>
            <p:extLst>
              <p:ext uri="{D42A27DB-BD31-4B8C-83A1-F6EECF244321}">
                <p14:modId xmlns:p14="http://schemas.microsoft.com/office/powerpoint/2010/main" val="2981009601"/>
              </p:ext>
            </p:extLst>
          </p:nvPr>
        </p:nvGraphicFramePr>
        <p:xfrm>
          <a:off x="4930089" y="1556497"/>
          <a:ext cx="3756711" cy="1122410"/>
        </p:xfrm>
        <a:graphic>
          <a:graphicData uri="http://schemas.openxmlformats.org/drawingml/2006/chart">
            <c:chart xmlns:c="http://schemas.openxmlformats.org/drawingml/2006/chart" xmlns:r="http://schemas.openxmlformats.org/officeDocument/2006/relationships" r:id="rId2"/>
          </a:graphicData>
        </a:graphic>
      </p:graphicFrame>
      <p:sp>
        <p:nvSpPr>
          <p:cNvPr id="7" name="Slide Number Placeholder 6">
            <a:extLst>
              <a:ext uri="{FF2B5EF4-FFF2-40B4-BE49-F238E27FC236}">
                <a16:creationId xmlns:a16="http://schemas.microsoft.com/office/drawing/2014/main" id="{B2BF2916-25E0-5344-9086-66D4397E492A}"/>
              </a:ext>
            </a:extLst>
          </p:cNvPr>
          <p:cNvSpPr>
            <a:spLocks noGrp="1"/>
          </p:cNvSpPr>
          <p:nvPr>
            <p:ph type="sldNum" sz="quarter" idx="12"/>
          </p:nvPr>
        </p:nvSpPr>
        <p:spPr/>
        <p:txBody>
          <a:bodyPr/>
          <a:lstStyle/>
          <a:p>
            <a:fld id="{EB4FF9C4-EEBF-D24D-8A4E-C0B9CCE3F975}" type="slidenum">
              <a:rPr lang="en-US" smtClean="0"/>
              <a:pPr/>
              <a:t>8</a:t>
            </a:fld>
            <a:endParaRPr lang="en-US"/>
          </a:p>
        </p:txBody>
      </p:sp>
      <p:grpSp>
        <p:nvGrpSpPr>
          <p:cNvPr id="24" name="Group 23">
            <a:extLst>
              <a:ext uri="{FF2B5EF4-FFF2-40B4-BE49-F238E27FC236}">
                <a16:creationId xmlns:a16="http://schemas.microsoft.com/office/drawing/2014/main" id="{2ADF0F60-0456-0542-BA41-C96C7950087B}"/>
              </a:ext>
            </a:extLst>
          </p:cNvPr>
          <p:cNvGrpSpPr/>
          <p:nvPr/>
        </p:nvGrpSpPr>
        <p:grpSpPr>
          <a:xfrm>
            <a:off x="5101539" y="1287556"/>
            <a:ext cx="3585261" cy="433983"/>
            <a:chOff x="5622131" y="492919"/>
            <a:chExt cx="3609975" cy="578644"/>
          </a:xfrm>
        </p:grpSpPr>
        <p:sp>
          <p:nvSpPr>
            <p:cNvPr id="21" name="TextBox 20">
              <a:extLst>
                <a:ext uri="{FF2B5EF4-FFF2-40B4-BE49-F238E27FC236}">
                  <a16:creationId xmlns:a16="http://schemas.microsoft.com/office/drawing/2014/main" id="{6522BE2D-966C-3C4A-8E87-CC83D5E2C999}"/>
                </a:ext>
              </a:extLst>
            </p:cNvPr>
            <p:cNvSpPr txBox="1"/>
            <p:nvPr/>
          </p:nvSpPr>
          <p:spPr>
            <a:xfrm>
              <a:off x="5622131" y="492919"/>
              <a:ext cx="2650332" cy="578644"/>
            </a:xfrm>
            <a:prstGeom prst="rect">
              <a:avLst/>
            </a:prstGeom>
            <a:noFill/>
          </p:spPr>
          <p:txBody>
            <a:bodyPr wrap="square" lIns="0" tIns="0" rIns="0" bIns="0" rtlCol="0">
              <a:noAutofit/>
            </a:bodyPr>
            <a:lstStyle/>
            <a:p>
              <a:r>
                <a:rPr lang="en-US" sz="900" b="1" dirty="0"/>
                <a:t>Pie Chart Title</a:t>
              </a:r>
            </a:p>
          </p:txBody>
        </p:sp>
        <p:cxnSp>
          <p:nvCxnSpPr>
            <p:cNvPr id="23" name="Straight Connector 22">
              <a:extLst>
                <a:ext uri="{FF2B5EF4-FFF2-40B4-BE49-F238E27FC236}">
                  <a16:creationId xmlns:a16="http://schemas.microsoft.com/office/drawing/2014/main" id="{7C1A579C-7DFD-8542-ADE9-FF8F6B0385B6}"/>
                </a:ext>
              </a:extLst>
            </p:cNvPr>
            <p:cNvCxnSpPr>
              <a:cxnSpLocks/>
            </p:cNvCxnSpPr>
            <p:nvPr/>
          </p:nvCxnSpPr>
          <p:spPr>
            <a:xfrm>
              <a:off x="5622131" y="710801"/>
              <a:ext cx="3609975"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0409F044-409B-7548-BCE2-697BB49D3B54}"/>
              </a:ext>
            </a:extLst>
          </p:cNvPr>
          <p:cNvGrpSpPr/>
          <p:nvPr/>
        </p:nvGrpSpPr>
        <p:grpSpPr>
          <a:xfrm>
            <a:off x="5101539" y="2905615"/>
            <a:ext cx="3585261" cy="433983"/>
            <a:chOff x="5622131" y="492919"/>
            <a:chExt cx="3609975" cy="578644"/>
          </a:xfrm>
        </p:grpSpPr>
        <p:sp>
          <p:nvSpPr>
            <p:cNvPr id="28" name="TextBox 27">
              <a:extLst>
                <a:ext uri="{FF2B5EF4-FFF2-40B4-BE49-F238E27FC236}">
                  <a16:creationId xmlns:a16="http://schemas.microsoft.com/office/drawing/2014/main" id="{9A51336E-0F98-8A43-8A8C-A457144BE93E}"/>
                </a:ext>
              </a:extLst>
            </p:cNvPr>
            <p:cNvSpPr txBox="1"/>
            <p:nvPr/>
          </p:nvSpPr>
          <p:spPr>
            <a:xfrm>
              <a:off x="5622131" y="492919"/>
              <a:ext cx="2650332" cy="578644"/>
            </a:xfrm>
            <a:prstGeom prst="rect">
              <a:avLst/>
            </a:prstGeom>
            <a:noFill/>
          </p:spPr>
          <p:txBody>
            <a:bodyPr wrap="square" lIns="0" tIns="0" rIns="0" bIns="0" rtlCol="0">
              <a:noAutofit/>
            </a:bodyPr>
            <a:lstStyle/>
            <a:p>
              <a:r>
                <a:rPr lang="en-US" sz="900" b="1" dirty="0"/>
                <a:t>Column Chart Title</a:t>
              </a:r>
            </a:p>
          </p:txBody>
        </p:sp>
        <p:cxnSp>
          <p:nvCxnSpPr>
            <p:cNvPr id="29" name="Straight Connector 28">
              <a:extLst>
                <a:ext uri="{FF2B5EF4-FFF2-40B4-BE49-F238E27FC236}">
                  <a16:creationId xmlns:a16="http://schemas.microsoft.com/office/drawing/2014/main" id="{A7667543-2785-D74D-9A8B-A21C5859E8DE}"/>
                </a:ext>
              </a:extLst>
            </p:cNvPr>
            <p:cNvCxnSpPr>
              <a:cxnSpLocks/>
            </p:cNvCxnSpPr>
            <p:nvPr/>
          </p:nvCxnSpPr>
          <p:spPr>
            <a:xfrm>
              <a:off x="5622131" y="710801"/>
              <a:ext cx="3609975"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aphicFrame>
        <p:nvGraphicFramePr>
          <p:cNvPr id="31" name="Chart 30">
            <a:extLst>
              <a:ext uri="{FF2B5EF4-FFF2-40B4-BE49-F238E27FC236}">
                <a16:creationId xmlns:a16="http://schemas.microsoft.com/office/drawing/2014/main" id="{6CD7DEC5-5A9F-FD4B-A64B-1999541E9110}"/>
              </a:ext>
            </a:extLst>
          </p:cNvPr>
          <p:cNvGraphicFramePr/>
          <p:nvPr>
            <p:extLst>
              <p:ext uri="{D42A27DB-BD31-4B8C-83A1-F6EECF244321}">
                <p14:modId xmlns:p14="http://schemas.microsoft.com/office/powerpoint/2010/main" val="2736339176"/>
              </p:ext>
            </p:extLst>
          </p:nvPr>
        </p:nvGraphicFramePr>
        <p:xfrm>
          <a:off x="5028315" y="3122607"/>
          <a:ext cx="3658485" cy="1387252"/>
        </p:xfrm>
        <a:graphic>
          <a:graphicData uri="http://schemas.openxmlformats.org/drawingml/2006/chart">
            <c:chart xmlns:c="http://schemas.openxmlformats.org/drawingml/2006/chart" xmlns:r="http://schemas.openxmlformats.org/officeDocument/2006/relationships" r:id="rId3"/>
          </a:graphicData>
        </a:graphic>
      </p:graphicFrame>
      <p:sp>
        <p:nvSpPr>
          <p:cNvPr id="13"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28208860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D934B-988C-0846-A4A7-370FBEC8EC03}"/>
              </a:ext>
            </a:extLst>
          </p:cNvPr>
          <p:cNvSpPr>
            <a:spLocks noGrp="1"/>
          </p:cNvSpPr>
          <p:nvPr>
            <p:ph type="title"/>
          </p:nvPr>
        </p:nvSpPr>
        <p:spPr/>
        <p:txBody>
          <a:bodyPr>
            <a:normAutofit/>
          </a:bodyPr>
          <a:lstStyle/>
          <a:p>
            <a:r>
              <a:rPr lang="en-US"/>
              <a:t>Slide Headline Maximum Two Lines Lorem Ipsum Dolor Sit Amet Sed Ut Labore Magnaer</a:t>
            </a:r>
            <a:endParaRPr lang="en-US" dirty="0"/>
          </a:p>
        </p:txBody>
      </p:sp>
      <p:sp>
        <p:nvSpPr>
          <p:cNvPr id="3" name="Content Placeholder 2">
            <a:extLst>
              <a:ext uri="{FF2B5EF4-FFF2-40B4-BE49-F238E27FC236}">
                <a16:creationId xmlns:a16="http://schemas.microsoft.com/office/drawing/2014/main" id="{DE0561A9-924E-6E47-A8A7-971BF8FC9F0B}"/>
              </a:ext>
            </a:extLst>
          </p:cNvPr>
          <p:cNvSpPr>
            <a:spLocks noGrp="1"/>
          </p:cNvSpPr>
          <p:nvPr>
            <p:ph idx="1"/>
          </p:nvPr>
        </p:nvSpPr>
        <p:spPr/>
        <p:txBody>
          <a:bodyPr/>
          <a:lstStyle/>
          <a:p>
            <a:pPr marL="4763" indent="0">
              <a:buNone/>
            </a:pPr>
            <a:r>
              <a:rPr lang="en-US" b="1" dirty="0"/>
              <a:t>Here’s a sample slide layouts with tables:</a:t>
            </a:r>
          </a:p>
        </p:txBody>
      </p:sp>
      <p:sp>
        <p:nvSpPr>
          <p:cNvPr id="6" name="Slide Number Placeholder 5">
            <a:extLst>
              <a:ext uri="{FF2B5EF4-FFF2-40B4-BE49-F238E27FC236}">
                <a16:creationId xmlns:a16="http://schemas.microsoft.com/office/drawing/2014/main" id="{55A84B9E-BBCB-D141-A5CA-42EB890137B1}"/>
              </a:ext>
            </a:extLst>
          </p:cNvPr>
          <p:cNvSpPr>
            <a:spLocks noGrp="1"/>
          </p:cNvSpPr>
          <p:nvPr>
            <p:ph type="sldNum" sz="quarter" idx="12"/>
          </p:nvPr>
        </p:nvSpPr>
        <p:spPr/>
        <p:txBody>
          <a:bodyPr/>
          <a:lstStyle/>
          <a:p>
            <a:fld id="{EB4FF9C4-EEBF-D24D-8A4E-C0B9CCE3F975}" type="slidenum">
              <a:rPr lang="en-US" smtClean="0"/>
              <a:pPr/>
              <a:t>9</a:t>
            </a:fld>
            <a:endParaRPr lang="en-US"/>
          </a:p>
        </p:txBody>
      </p:sp>
      <p:graphicFrame>
        <p:nvGraphicFramePr>
          <p:cNvPr id="12" name="Table 11">
            <a:extLst>
              <a:ext uri="{FF2B5EF4-FFF2-40B4-BE49-F238E27FC236}">
                <a16:creationId xmlns:a16="http://schemas.microsoft.com/office/drawing/2014/main" id="{969E7312-827F-F448-A234-0BD9FCA56F9B}"/>
              </a:ext>
            </a:extLst>
          </p:cNvPr>
          <p:cNvGraphicFramePr>
            <a:graphicFrameLocks noGrp="1"/>
          </p:cNvGraphicFramePr>
          <p:nvPr>
            <p:extLst>
              <p:ext uri="{D42A27DB-BD31-4B8C-83A1-F6EECF244321}">
                <p14:modId xmlns:p14="http://schemas.microsoft.com/office/powerpoint/2010/main" val="2815408026"/>
              </p:ext>
            </p:extLst>
          </p:nvPr>
        </p:nvGraphicFramePr>
        <p:xfrm>
          <a:off x="800100" y="1706761"/>
          <a:ext cx="7886700" cy="1112520"/>
        </p:xfrm>
        <a:graphic>
          <a:graphicData uri="http://schemas.openxmlformats.org/drawingml/2006/table">
            <a:tbl>
              <a:tblPr firstRow="1" bandRow="1">
                <a:tableStyleId>{6E25E649-3F16-4E02-A733-19D2CDBF48F0}</a:tableStyleId>
              </a:tblPr>
              <a:tblGrid>
                <a:gridCol w="2628900">
                  <a:extLst>
                    <a:ext uri="{9D8B030D-6E8A-4147-A177-3AD203B41FA5}">
                      <a16:colId xmlns:a16="http://schemas.microsoft.com/office/drawing/2014/main" val="1213604334"/>
                    </a:ext>
                  </a:extLst>
                </a:gridCol>
                <a:gridCol w="2628900">
                  <a:extLst>
                    <a:ext uri="{9D8B030D-6E8A-4147-A177-3AD203B41FA5}">
                      <a16:colId xmlns:a16="http://schemas.microsoft.com/office/drawing/2014/main" val="3947830194"/>
                    </a:ext>
                  </a:extLst>
                </a:gridCol>
                <a:gridCol w="2628900">
                  <a:extLst>
                    <a:ext uri="{9D8B030D-6E8A-4147-A177-3AD203B41FA5}">
                      <a16:colId xmlns:a16="http://schemas.microsoft.com/office/drawing/2014/main" val="3598113021"/>
                    </a:ext>
                  </a:extLst>
                </a:gridCol>
              </a:tblGrid>
              <a:tr h="278130">
                <a:tc>
                  <a:txBody>
                    <a:bodyPr/>
                    <a:lstStyle/>
                    <a:p>
                      <a:r>
                        <a:rPr lang="en-US" sz="1100" dirty="0"/>
                        <a:t>Column 1</a:t>
                      </a:r>
                    </a:p>
                  </a:txBody>
                  <a:tcPr marL="68580" marR="68580" marT="34290" marB="34290" anchor="ctr"/>
                </a:tc>
                <a:tc>
                  <a:txBody>
                    <a:bodyPr/>
                    <a:lstStyle/>
                    <a:p>
                      <a:r>
                        <a:rPr lang="en-US" sz="1100" dirty="0"/>
                        <a:t>Column 2</a:t>
                      </a:r>
                    </a:p>
                  </a:txBody>
                  <a:tcPr marL="68580" marR="68580" marT="34290" marB="34290" anchor="ctr"/>
                </a:tc>
                <a:tc>
                  <a:txBody>
                    <a:bodyPr/>
                    <a:lstStyle/>
                    <a:p>
                      <a:r>
                        <a:rPr lang="en-US" sz="1100" dirty="0"/>
                        <a:t>Column 3</a:t>
                      </a:r>
                    </a:p>
                  </a:txBody>
                  <a:tcPr marL="68580" marR="68580" marT="34290" marB="34290" anchor="ctr"/>
                </a:tc>
                <a:extLst>
                  <a:ext uri="{0D108BD9-81ED-4DB2-BD59-A6C34878D82A}">
                    <a16:rowId xmlns:a16="http://schemas.microsoft.com/office/drawing/2014/main" val="1658588295"/>
                  </a:ext>
                </a:extLst>
              </a:tr>
              <a:tr h="278130">
                <a:tc>
                  <a:txBody>
                    <a:bodyPr/>
                    <a:lstStyle/>
                    <a:p>
                      <a:r>
                        <a:rPr lang="en-US" sz="900" dirty="0"/>
                        <a:t>Item 1</a:t>
                      </a:r>
                    </a:p>
                  </a:txBody>
                  <a:tcPr marL="68580" marR="68580" marT="34290" marB="34290" anchor="ctr"/>
                </a:tc>
                <a:tc>
                  <a:txBody>
                    <a:bodyPr/>
                    <a:lstStyle/>
                    <a:p>
                      <a:r>
                        <a:rPr lang="en-US" sz="900" dirty="0"/>
                        <a:t>Item 1</a:t>
                      </a:r>
                    </a:p>
                  </a:txBody>
                  <a:tcPr marL="68580" marR="68580" marT="34290" marB="34290" anchor="ctr"/>
                </a:tc>
                <a:tc>
                  <a:txBody>
                    <a:bodyPr/>
                    <a:lstStyle/>
                    <a:p>
                      <a:r>
                        <a:rPr lang="en-US" sz="900" dirty="0"/>
                        <a:t>Item 1</a:t>
                      </a:r>
                    </a:p>
                  </a:txBody>
                  <a:tcPr marL="68580" marR="68580" marT="34290" marB="34290" anchor="ctr"/>
                </a:tc>
                <a:extLst>
                  <a:ext uri="{0D108BD9-81ED-4DB2-BD59-A6C34878D82A}">
                    <a16:rowId xmlns:a16="http://schemas.microsoft.com/office/drawing/2014/main" val="3937798518"/>
                  </a:ext>
                </a:extLst>
              </a:tr>
              <a:tr h="278130">
                <a:tc>
                  <a:txBody>
                    <a:bodyPr/>
                    <a:lstStyle/>
                    <a:p>
                      <a:r>
                        <a:rPr lang="en-US" sz="900" dirty="0"/>
                        <a:t>Item 2</a:t>
                      </a:r>
                    </a:p>
                  </a:txBody>
                  <a:tcPr marL="68580" marR="68580" marT="34290" marB="34290" anchor="ctr"/>
                </a:tc>
                <a:tc>
                  <a:txBody>
                    <a:bodyPr/>
                    <a:lstStyle/>
                    <a:p>
                      <a:r>
                        <a:rPr lang="en-US" sz="900" dirty="0"/>
                        <a:t>Item 2</a:t>
                      </a:r>
                    </a:p>
                  </a:txBody>
                  <a:tcPr marL="68580" marR="68580" marT="34290" marB="34290" anchor="ctr"/>
                </a:tc>
                <a:tc>
                  <a:txBody>
                    <a:bodyPr/>
                    <a:lstStyle/>
                    <a:p>
                      <a:r>
                        <a:rPr lang="en-US" sz="900" dirty="0"/>
                        <a:t>Item 2</a:t>
                      </a:r>
                    </a:p>
                  </a:txBody>
                  <a:tcPr marL="68580" marR="68580" marT="34290" marB="34290" anchor="ctr"/>
                </a:tc>
                <a:extLst>
                  <a:ext uri="{0D108BD9-81ED-4DB2-BD59-A6C34878D82A}">
                    <a16:rowId xmlns:a16="http://schemas.microsoft.com/office/drawing/2014/main" val="2715223924"/>
                  </a:ext>
                </a:extLst>
              </a:tr>
              <a:tr h="278130">
                <a:tc>
                  <a:txBody>
                    <a:bodyPr/>
                    <a:lstStyle/>
                    <a:p>
                      <a:r>
                        <a:rPr lang="en-US" sz="900" dirty="0"/>
                        <a:t>Item 3</a:t>
                      </a:r>
                    </a:p>
                  </a:txBody>
                  <a:tcPr marL="68580" marR="68580" marT="34290" marB="34290" anchor="ctr">
                    <a:lnB w="12700" cap="flat" cmpd="sng" algn="ctr">
                      <a:noFill/>
                      <a:prstDash val="solid"/>
                      <a:round/>
                      <a:headEnd type="none" w="med" len="med"/>
                      <a:tailEnd type="none" w="med" len="med"/>
                    </a:lnB>
                  </a:tcPr>
                </a:tc>
                <a:tc>
                  <a:txBody>
                    <a:bodyPr/>
                    <a:lstStyle/>
                    <a:p>
                      <a:r>
                        <a:rPr lang="en-US" sz="900" dirty="0"/>
                        <a:t>Item 3</a:t>
                      </a:r>
                    </a:p>
                  </a:txBody>
                  <a:tcPr marL="68580" marR="68580" marT="34290" marB="34290" anchor="ctr">
                    <a:lnB w="12700" cap="flat" cmpd="sng" algn="ctr">
                      <a:noFill/>
                      <a:prstDash val="solid"/>
                      <a:round/>
                      <a:headEnd type="none" w="med" len="med"/>
                      <a:tailEnd type="none" w="med" len="med"/>
                    </a:lnB>
                  </a:tcPr>
                </a:tc>
                <a:tc>
                  <a:txBody>
                    <a:bodyPr/>
                    <a:lstStyle/>
                    <a:p>
                      <a:r>
                        <a:rPr lang="en-US" sz="900" dirty="0"/>
                        <a:t>Item 3</a:t>
                      </a:r>
                    </a:p>
                  </a:txBody>
                  <a:tcPr marL="68580" marR="68580" marT="34290" marB="34290" anchor="ctr">
                    <a:lnB w="12700" cap="flat" cmpd="sng" algn="ctr">
                      <a:noFill/>
                      <a:prstDash val="solid"/>
                      <a:round/>
                      <a:headEnd type="none" w="med" len="med"/>
                      <a:tailEnd type="none" w="med" len="med"/>
                    </a:lnB>
                  </a:tcPr>
                </a:tc>
                <a:extLst>
                  <a:ext uri="{0D108BD9-81ED-4DB2-BD59-A6C34878D82A}">
                    <a16:rowId xmlns:a16="http://schemas.microsoft.com/office/drawing/2014/main" val="208641847"/>
                  </a:ext>
                </a:extLst>
              </a:tr>
            </a:tbl>
          </a:graphicData>
        </a:graphic>
      </p:graphicFrame>
      <p:graphicFrame>
        <p:nvGraphicFramePr>
          <p:cNvPr id="13" name="Table 12">
            <a:extLst>
              <a:ext uri="{FF2B5EF4-FFF2-40B4-BE49-F238E27FC236}">
                <a16:creationId xmlns:a16="http://schemas.microsoft.com/office/drawing/2014/main" id="{C88F5BF6-40A6-4C4A-8F3A-2B617F151994}"/>
              </a:ext>
            </a:extLst>
          </p:cNvPr>
          <p:cNvGraphicFramePr>
            <a:graphicFrameLocks noGrp="1"/>
          </p:cNvGraphicFramePr>
          <p:nvPr>
            <p:extLst>
              <p:ext uri="{D42A27DB-BD31-4B8C-83A1-F6EECF244321}">
                <p14:modId xmlns:p14="http://schemas.microsoft.com/office/powerpoint/2010/main" val="1988680171"/>
              </p:ext>
            </p:extLst>
          </p:nvPr>
        </p:nvGraphicFramePr>
        <p:xfrm>
          <a:off x="800100" y="3099792"/>
          <a:ext cx="7886700" cy="1102770"/>
        </p:xfrm>
        <a:graphic>
          <a:graphicData uri="http://schemas.openxmlformats.org/drawingml/2006/table">
            <a:tbl>
              <a:tblPr firstRow="1">
                <a:tableStyleId>{6E25E649-3F16-4E02-A733-19D2CDBF48F0}</a:tableStyleId>
              </a:tblPr>
              <a:tblGrid>
                <a:gridCol w="2628900">
                  <a:extLst>
                    <a:ext uri="{9D8B030D-6E8A-4147-A177-3AD203B41FA5}">
                      <a16:colId xmlns:a16="http://schemas.microsoft.com/office/drawing/2014/main" val="1213604334"/>
                    </a:ext>
                  </a:extLst>
                </a:gridCol>
                <a:gridCol w="2628900">
                  <a:extLst>
                    <a:ext uri="{9D8B030D-6E8A-4147-A177-3AD203B41FA5}">
                      <a16:colId xmlns:a16="http://schemas.microsoft.com/office/drawing/2014/main" val="3947830194"/>
                    </a:ext>
                  </a:extLst>
                </a:gridCol>
                <a:gridCol w="2628900">
                  <a:extLst>
                    <a:ext uri="{9D8B030D-6E8A-4147-A177-3AD203B41FA5}">
                      <a16:colId xmlns:a16="http://schemas.microsoft.com/office/drawing/2014/main" val="3598113021"/>
                    </a:ext>
                  </a:extLst>
                </a:gridCol>
              </a:tblGrid>
              <a:tr h="281178">
                <a:tc>
                  <a:txBody>
                    <a:bodyPr/>
                    <a:lstStyle/>
                    <a:p>
                      <a:r>
                        <a:rPr lang="en-US" sz="1100" dirty="0"/>
                        <a:t>Column 1</a:t>
                      </a:r>
                    </a:p>
                  </a:txBody>
                  <a:tcPr marL="68580" marR="68580" marT="34290" marB="34290" anchor="ctr"/>
                </a:tc>
                <a:tc>
                  <a:txBody>
                    <a:bodyPr/>
                    <a:lstStyle/>
                    <a:p>
                      <a:r>
                        <a:rPr lang="en-US" sz="1100" dirty="0"/>
                        <a:t>Column 2</a:t>
                      </a:r>
                    </a:p>
                  </a:txBody>
                  <a:tcPr marL="68580" marR="68580" marT="34290" marB="34290" anchor="ctr"/>
                </a:tc>
                <a:tc>
                  <a:txBody>
                    <a:bodyPr/>
                    <a:lstStyle/>
                    <a:p>
                      <a:r>
                        <a:rPr lang="en-US" sz="1100" dirty="0"/>
                        <a:t>Column 3</a:t>
                      </a:r>
                    </a:p>
                  </a:txBody>
                  <a:tcPr marL="68580" marR="68580" marT="34290" marB="34290" anchor="ctr"/>
                </a:tc>
                <a:extLst>
                  <a:ext uri="{0D108BD9-81ED-4DB2-BD59-A6C34878D82A}">
                    <a16:rowId xmlns:a16="http://schemas.microsoft.com/office/drawing/2014/main" val="1658588295"/>
                  </a:ext>
                </a:extLst>
              </a:tr>
              <a:tr h="821592">
                <a:tc>
                  <a:txBody>
                    <a:bodyPr/>
                    <a:lstStyle/>
                    <a:p>
                      <a:r>
                        <a:rPr lang="en-US" sz="900" kern="1200" dirty="0">
                          <a:solidFill>
                            <a:schemeClr val="dk1"/>
                          </a:solidFill>
                          <a:effectLst/>
                          <a:latin typeface="+mn-lt"/>
                          <a:ea typeface="+mn-ea"/>
                          <a:cs typeface="+mn-cs"/>
                        </a:rPr>
                        <a:t>Ut </a:t>
                      </a:r>
                      <a:r>
                        <a:rPr lang="en-US" sz="900" kern="1200" dirty="0" err="1">
                          <a:solidFill>
                            <a:schemeClr val="dk1"/>
                          </a:solidFill>
                          <a:effectLst/>
                          <a:latin typeface="+mn-lt"/>
                          <a:ea typeface="+mn-ea"/>
                          <a:cs typeface="+mn-cs"/>
                        </a:rPr>
                        <a:t>wisi</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enminim</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tabekrero</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lem</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quis</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nostrud</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exerci</a:t>
                      </a:r>
                      <a:r>
                        <a:rPr lang="en-US" sz="900" kern="1200" dirty="0">
                          <a:solidFill>
                            <a:schemeClr val="dk1"/>
                          </a:solidFill>
                          <a:effectLst/>
                          <a:latin typeface="+mn-lt"/>
                          <a:ea typeface="+mn-ea"/>
                          <a:cs typeface="+mn-cs"/>
                        </a:rPr>
                        <a:t> station </a:t>
                      </a:r>
                      <a:r>
                        <a:rPr lang="en-US" sz="900" kern="1200" dirty="0" err="1">
                          <a:solidFill>
                            <a:schemeClr val="dk1"/>
                          </a:solidFill>
                          <a:effectLst/>
                          <a:latin typeface="+mn-lt"/>
                          <a:ea typeface="+mn-ea"/>
                          <a:cs typeface="+mn-cs"/>
                        </a:rPr>
                        <a:t>ullamcorper</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lobortis</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niser</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ut</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aliquip</a:t>
                      </a:r>
                      <a:r>
                        <a:rPr lang="en-US" sz="900" kern="1200" dirty="0">
                          <a:solidFill>
                            <a:schemeClr val="dk1"/>
                          </a:solidFill>
                          <a:effectLst/>
                          <a:latin typeface="+mn-lt"/>
                          <a:ea typeface="+mn-ea"/>
                          <a:cs typeface="+mn-cs"/>
                        </a:rPr>
                        <a:t>.</a:t>
                      </a:r>
                    </a:p>
                  </a:txBody>
                  <a:tcPr marL="68580" marR="68580" marT="34290" marB="34290" anchor="ctr">
                    <a:lnB w="12700" cap="flat" cmpd="sng" algn="ctr">
                      <a:noFill/>
                      <a:prstDash val="solid"/>
                      <a:round/>
                      <a:headEnd type="none" w="med" len="med"/>
                      <a:tailEnd type="none" w="med" len="med"/>
                    </a:lnB>
                  </a:tcPr>
                </a:tc>
                <a:tc>
                  <a:txBody>
                    <a:bodyPr/>
                    <a:lstStyle/>
                    <a:p>
                      <a:r>
                        <a:rPr lang="en-US" sz="900" kern="1200" dirty="0" err="1">
                          <a:solidFill>
                            <a:schemeClr val="dk1"/>
                          </a:solidFill>
                          <a:effectLst/>
                          <a:latin typeface="+mn-lt"/>
                          <a:ea typeface="+mn-ea"/>
                          <a:cs typeface="+mn-cs"/>
                        </a:rPr>
                        <a:t>Ficimus</a:t>
                      </a:r>
                      <a:r>
                        <a:rPr lang="en-US" sz="900" kern="1200" dirty="0">
                          <a:solidFill>
                            <a:schemeClr val="dk1"/>
                          </a:solidFill>
                          <a:effectLst/>
                          <a:latin typeface="+mn-lt"/>
                          <a:ea typeface="+mn-ea"/>
                          <a:cs typeface="+mn-cs"/>
                        </a:rPr>
                        <a:t> re </a:t>
                      </a:r>
                      <a:r>
                        <a:rPr lang="en-US" sz="900" kern="1200" dirty="0" err="1">
                          <a:solidFill>
                            <a:schemeClr val="dk1"/>
                          </a:solidFill>
                          <a:effectLst/>
                          <a:latin typeface="+mn-lt"/>
                          <a:ea typeface="+mn-ea"/>
                          <a:cs typeface="+mn-cs"/>
                        </a:rPr>
                        <a:t>eum</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iundae</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si</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susandae</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nistiisquo</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te</a:t>
                      </a:r>
                      <a:r>
                        <a:rPr lang="en-US" sz="900" kern="1200" dirty="0">
                          <a:solidFill>
                            <a:schemeClr val="dk1"/>
                          </a:solidFill>
                          <a:effectLst/>
                          <a:latin typeface="+mn-lt"/>
                          <a:ea typeface="+mn-ea"/>
                          <a:cs typeface="+mn-cs"/>
                        </a:rPr>
                        <a:t> nobis </a:t>
                      </a:r>
                      <a:r>
                        <a:rPr lang="en-US" sz="900" kern="1200" dirty="0" err="1">
                          <a:solidFill>
                            <a:schemeClr val="dk1"/>
                          </a:solidFill>
                          <a:effectLst/>
                          <a:latin typeface="+mn-lt"/>
                          <a:ea typeface="+mn-ea"/>
                          <a:cs typeface="+mn-cs"/>
                        </a:rPr>
                        <a:t>delitiusae</a:t>
                      </a:r>
                      <a:r>
                        <a:rPr lang="en-US" sz="900" kern="1200" dirty="0">
                          <a:solidFill>
                            <a:schemeClr val="dk1"/>
                          </a:solidFill>
                          <a:effectLst/>
                          <a:latin typeface="+mn-lt"/>
                          <a:ea typeface="+mn-ea"/>
                          <a:cs typeface="+mn-cs"/>
                        </a:rPr>
                        <a:t> rem que </a:t>
                      </a:r>
                      <a:r>
                        <a:rPr lang="en-US" sz="900" kern="1200" dirty="0" err="1">
                          <a:solidFill>
                            <a:schemeClr val="dk1"/>
                          </a:solidFill>
                          <a:effectLst/>
                          <a:latin typeface="+mn-lt"/>
                          <a:ea typeface="+mn-ea"/>
                          <a:cs typeface="+mn-cs"/>
                        </a:rPr>
                        <a:t>voluptu</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sapedia</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estias</a:t>
                      </a:r>
                      <a:r>
                        <a:rPr lang="en-US" sz="900" kern="1200" dirty="0">
                          <a:solidFill>
                            <a:schemeClr val="dk1"/>
                          </a:solidFill>
                          <a:effectLst/>
                          <a:latin typeface="+mn-lt"/>
                          <a:ea typeface="+mn-ea"/>
                          <a:cs typeface="+mn-cs"/>
                        </a:rPr>
                        <a:t> et </a:t>
                      </a:r>
                      <a:r>
                        <a:rPr lang="en-US" sz="900" kern="1200" dirty="0" err="1">
                          <a:solidFill>
                            <a:schemeClr val="dk1"/>
                          </a:solidFill>
                          <a:effectLst/>
                          <a:latin typeface="+mn-lt"/>
                          <a:ea typeface="+mn-ea"/>
                          <a:cs typeface="+mn-cs"/>
                        </a:rPr>
                        <a:t>laut</a:t>
                      </a:r>
                      <a:r>
                        <a:rPr lang="en-US" sz="900" kern="1200" dirty="0">
                          <a:solidFill>
                            <a:schemeClr val="dk1"/>
                          </a:solidFill>
                          <a:effectLst/>
                          <a:latin typeface="+mn-lt"/>
                          <a:ea typeface="+mn-ea"/>
                          <a:cs typeface="+mn-cs"/>
                        </a:rPr>
                        <a:t>.</a:t>
                      </a:r>
                    </a:p>
                  </a:txBody>
                  <a:tcPr marL="68580" marR="68580" marT="34290" marB="34290" anchor="ctr">
                    <a:lnB w="12700" cap="flat" cmpd="sng" algn="ctr">
                      <a:noFill/>
                      <a:prstDash val="solid"/>
                      <a:round/>
                      <a:headEnd type="none" w="med" len="med"/>
                      <a:tailEnd type="none" w="med" len="med"/>
                    </a:lnB>
                  </a:tcPr>
                </a:tc>
                <a:tc>
                  <a:txBody>
                    <a:bodyPr/>
                    <a:lstStyle/>
                    <a:p>
                      <a:r>
                        <a:rPr lang="en-US" sz="900" kern="1200" dirty="0" err="1">
                          <a:solidFill>
                            <a:schemeClr val="dk1"/>
                          </a:solidFill>
                          <a:effectLst/>
                          <a:latin typeface="+mn-lt"/>
                          <a:ea typeface="+mn-ea"/>
                          <a:cs typeface="+mn-cs"/>
                        </a:rPr>
                        <a:t>Haris</a:t>
                      </a:r>
                      <a:r>
                        <a:rPr lang="en-US" sz="900" kern="1200" dirty="0">
                          <a:solidFill>
                            <a:schemeClr val="dk1"/>
                          </a:solidFill>
                          <a:effectLst/>
                          <a:latin typeface="+mn-lt"/>
                          <a:ea typeface="+mn-ea"/>
                          <a:cs typeface="+mn-cs"/>
                        </a:rPr>
                        <a:t> culpa </a:t>
                      </a:r>
                      <a:r>
                        <a:rPr lang="en-US" sz="900" kern="1200" dirty="0" err="1">
                          <a:solidFill>
                            <a:schemeClr val="dk1"/>
                          </a:solidFill>
                          <a:effectLst/>
                          <a:latin typeface="+mn-lt"/>
                          <a:ea typeface="+mn-ea"/>
                          <a:cs typeface="+mn-cs"/>
                        </a:rPr>
                        <a:t>sequide</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stibus</a:t>
                      </a:r>
                      <a:r>
                        <a:rPr lang="en-US" sz="900" kern="1200" dirty="0">
                          <a:solidFill>
                            <a:schemeClr val="dk1"/>
                          </a:solidFill>
                          <a:effectLst/>
                          <a:latin typeface="+mn-lt"/>
                          <a:ea typeface="+mn-ea"/>
                          <a:cs typeface="+mn-cs"/>
                        </a:rPr>
                        <a:t> fop </a:t>
                      </a:r>
                      <a:r>
                        <a:rPr lang="en-US" sz="900" kern="1200" dirty="0" err="1">
                          <a:solidFill>
                            <a:schemeClr val="dk1"/>
                          </a:solidFill>
                          <a:effectLst/>
                          <a:latin typeface="+mn-lt"/>
                          <a:ea typeface="+mn-ea"/>
                          <a:cs typeface="+mn-cs"/>
                        </a:rPr>
                        <a:t>cusdae</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Itatquu</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ntiscid</a:t>
                      </a:r>
                      <a:r>
                        <a:rPr lang="en-US" sz="900" kern="1200" dirty="0">
                          <a:solidFill>
                            <a:schemeClr val="dk1"/>
                          </a:solidFill>
                          <a:effectLst/>
                          <a:latin typeface="+mn-lt"/>
                          <a:ea typeface="+mn-ea"/>
                          <a:cs typeface="+mn-cs"/>
                        </a:rPr>
                        <a:t> quos </a:t>
                      </a:r>
                      <a:r>
                        <a:rPr lang="en-US" sz="900" kern="1200" dirty="0" err="1">
                          <a:solidFill>
                            <a:schemeClr val="dk1"/>
                          </a:solidFill>
                          <a:effectLst/>
                          <a:latin typeface="+mn-lt"/>
                          <a:ea typeface="+mn-ea"/>
                          <a:cs typeface="+mn-cs"/>
                        </a:rPr>
                        <a:t>solor</a:t>
                      </a:r>
                      <a:r>
                        <a:rPr lang="en-US" sz="900" kern="1200" dirty="0">
                          <a:solidFill>
                            <a:schemeClr val="dk1"/>
                          </a:solidFill>
                          <a:effectLst/>
                          <a:latin typeface="+mn-lt"/>
                          <a:ea typeface="+mn-ea"/>
                          <a:cs typeface="+mn-cs"/>
                        </a:rPr>
                        <a:t> a </a:t>
                      </a:r>
                      <a:r>
                        <a:rPr lang="en-US" sz="900" kern="1200" dirty="0" err="1">
                          <a:solidFill>
                            <a:schemeClr val="dk1"/>
                          </a:solidFill>
                          <a:effectLst/>
                          <a:latin typeface="+mn-lt"/>
                          <a:ea typeface="+mn-ea"/>
                          <a:cs typeface="+mn-cs"/>
                        </a:rPr>
                        <a:t>delesed</a:t>
                      </a:r>
                      <a:r>
                        <a:rPr lang="en-US" sz="900" kern="1200" dirty="0">
                          <a:solidFill>
                            <a:schemeClr val="dk1"/>
                          </a:solidFill>
                          <a:effectLst/>
                          <a:latin typeface="+mn-lt"/>
                          <a:ea typeface="+mn-ea"/>
                          <a:cs typeface="+mn-cs"/>
                        </a:rPr>
                        <a:t> et </a:t>
                      </a:r>
                      <a:r>
                        <a:rPr lang="en-US" sz="900" kern="1200" dirty="0" err="1">
                          <a:solidFill>
                            <a:schemeClr val="dk1"/>
                          </a:solidFill>
                          <a:effectLst/>
                          <a:latin typeface="+mn-lt"/>
                          <a:ea typeface="+mn-ea"/>
                          <a:cs typeface="+mn-cs"/>
                        </a:rPr>
                        <a:t>omniet</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quamus</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videbit</a:t>
                      </a:r>
                      <a:r>
                        <a:rPr lang="en-US" sz="900" kern="1200" dirty="0">
                          <a:solidFill>
                            <a:schemeClr val="dk1"/>
                          </a:solidFill>
                          <a:effectLst/>
                          <a:latin typeface="+mn-lt"/>
                          <a:ea typeface="+mn-ea"/>
                          <a:cs typeface="+mn-cs"/>
                        </a:rPr>
                        <a:t> aspers.</a:t>
                      </a:r>
                    </a:p>
                  </a:txBody>
                  <a:tcPr marL="68580" marR="68580" marT="34290" marB="34290" anchor="ctr">
                    <a:lnB w="12700" cap="flat" cmpd="sng" algn="ctr">
                      <a:noFill/>
                      <a:prstDash val="solid"/>
                      <a:round/>
                      <a:headEnd type="none" w="med" len="med"/>
                      <a:tailEnd type="none" w="med" len="med"/>
                    </a:lnB>
                  </a:tcPr>
                </a:tc>
                <a:extLst>
                  <a:ext uri="{0D108BD9-81ED-4DB2-BD59-A6C34878D82A}">
                    <a16:rowId xmlns:a16="http://schemas.microsoft.com/office/drawing/2014/main" val="3937798518"/>
                  </a:ext>
                </a:extLst>
              </a:tr>
            </a:tbl>
          </a:graphicData>
        </a:graphic>
      </p:graphicFrame>
      <p:sp>
        <p:nvSpPr>
          <p:cNvPr id="15" name="Rectangle 14">
            <a:extLst>
              <a:ext uri="{FF2B5EF4-FFF2-40B4-BE49-F238E27FC236}">
                <a16:creationId xmlns:a16="http://schemas.microsoft.com/office/drawing/2014/main" id="{E65D8711-8755-8841-B729-4123D644626C}"/>
              </a:ext>
            </a:extLst>
          </p:cNvPr>
          <p:cNvSpPr/>
          <p:nvPr/>
        </p:nvSpPr>
        <p:spPr>
          <a:xfrm>
            <a:off x="3353804" y="3099793"/>
            <a:ext cx="2674134" cy="1161965"/>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3318714452"/>
      </p:ext>
    </p:extLst>
  </p:cSld>
  <p:clrMapOvr>
    <a:masterClrMapping/>
  </p:clrMapOvr>
</p:sld>
</file>

<file path=ppt/theme/theme1.xml><?xml version="1.0" encoding="utf-8"?>
<a:theme xmlns:a="http://schemas.openxmlformats.org/drawingml/2006/main" name="Office Theme">
  <a:themeElements>
    <a:clrScheme name="CDISC-1 1">
      <a:dk1>
        <a:srgbClr val="134678"/>
      </a:dk1>
      <a:lt1>
        <a:srgbClr val="FFFFFF"/>
      </a:lt1>
      <a:dk2>
        <a:srgbClr val="515349"/>
      </a:dk2>
      <a:lt2>
        <a:srgbClr val="F5F5F5"/>
      </a:lt2>
      <a:accent1>
        <a:srgbClr val="134678"/>
      </a:accent1>
      <a:accent2>
        <a:srgbClr val="A1D0CA"/>
      </a:accent2>
      <a:accent3>
        <a:srgbClr val="C94543"/>
      </a:accent3>
      <a:accent4>
        <a:srgbClr val="EDAA00"/>
      </a:accent4>
      <a:accent5>
        <a:srgbClr val="553278"/>
      </a:accent5>
      <a:accent6>
        <a:srgbClr val="40B3E5"/>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LengthInSeconds xmlns="6cd05e2c-1080-4123-b907-f31487dbd91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5E21417C09B8F4C978A1EAC3A5042EE" ma:contentTypeVersion="13" ma:contentTypeDescription="Create a new document." ma:contentTypeScope="" ma:versionID="9631689387ff66f60818a283911042b6">
  <xsd:schema xmlns:xsd="http://www.w3.org/2001/XMLSchema" xmlns:xs="http://www.w3.org/2001/XMLSchema" xmlns:p="http://schemas.microsoft.com/office/2006/metadata/properties" xmlns:ns2="6cd05e2c-1080-4123-b907-f31487dbd913" xmlns:ns3="42fd8685-662d-4ea0-adda-db2055aa5e88" targetNamespace="http://schemas.microsoft.com/office/2006/metadata/properties" ma:root="true" ma:fieldsID="ccb5c0a71428c8ac70ce55fef260ed7a" ns2:_="" ns3:_="">
    <xsd:import namespace="6cd05e2c-1080-4123-b907-f31487dbd913"/>
    <xsd:import namespace="42fd8685-662d-4ea0-adda-db2055aa5e8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cd05e2c-1080-4123-b907-f31487dbd91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2fd8685-662d-4ea0-adda-db2055aa5e88"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B69330B-154C-43B9-AAF7-1A571867C6C9}">
  <ds:schemaRefs>
    <ds:schemaRef ds:uri="http://schemas.microsoft.com/sharepoint/v3/contenttype/forms"/>
  </ds:schemaRefs>
</ds:datastoreItem>
</file>

<file path=customXml/itemProps2.xml><?xml version="1.0" encoding="utf-8"?>
<ds:datastoreItem xmlns:ds="http://schemas.openxmlformats.org/officeDocument/2006/customXml" ds:itemID="{EB3EAD0D-AD33-4DE9-A04C-ADBA8D81216E}">
  <ds:schemaRefs>
    <ds:schemaRef ds:uri="http://www.w3.org/XML/1998/namespace"/>
    <ds:schemaRef ds:uri="http://schemas.microsoft.com/office/2006/metadata/properties"/>
    <ds:schemaRef ds:uri="42fd8685-662d-4ea0-adda-db2055aa5e88"/>
    <ds:schemaRef ds:uri="http://schemas.microsoft.com/office/2006/documentManagement/types"/>
    <ds:schemaRef ds:uri="http://purl.org/dc/dcmitype/"/>
    <ds:schemaRef ds:uri="http://purl.org/dc/terms/"/>
    <ds:schemaRef ds:uri="6cd05e2c-1080-4123-b907-f31487dbd913"/>
    <ds:schemaRef ds:uri="http://schemas.microsoft.com/office/infopath/2007/PartnerControls"/>
    <ds:schemaRef ds:uri="http://schemas.openxmlformats.org/package/2006/metadata/core-properties"/>
    <ds:schemaRef ds:uri="http://purl.org/dc/elements/1.1/"/>
  </ds:schemaRefs>
</ds:datastoreItem>
</file>

<file path=customXml/itemProps3.xml><?xml version="1.0" encoding="utf-8"?>
<ds:datastoreItem xmlns:ds="http://schemas.openxmlformats.org/officeDocument/2006/customXml" ds:itemID="{840C11AC-4533-4431-B4D6-D89A8533E0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cd05e2c-1080-4123-b907-f31487dbd913"/>
    <ds:schemaRef ds:uri="42fd8685-662d-4ea0-adda-db2055aa5e8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3873</TotalTime>
  <Words>920</Words>
  <Application>Microsoft Office PowerPoint</Application>
  <PresentationFormat>On-screen Show (16:9)</PresentationFormat>
  <Paragraphs>106</Paragraphs>
  <Slides>14</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PowerPoint Presentation</vt:lpstr>
      <vt:lpstr>Meet the Speaker</vt:lpstr>
      <vt:lpstr>Meet the Speakers</vt:lpstr>
      <vt:lpstr>Disclaimer and Disclosures</vt:lpstr>
      <vt:lpstr>Agenda</vt:lpstr>
      <vt:lpstr>Section Header</vt:lpstr>
      <vt:lpstr>Slide Headline Maximum Two Lines Lorem Ipsum Dolor Sit Amet Sed Ut Labore Magnaer</vt:lpstr>
      <vt:lpstr>Slide Headline One Line</vt:lpstr>
      <vt:lpstr>Slide Headline Maximum Two Lines Lorem Ipsum Dolor Sit Amet Sed Ut Labore Magnaer</vt:lpstr>
      <vt:lpstr>Section Header</vt:lpstr>
      <vt:lpstr>Slide Headline Maximum Two Lines Lorem Ipsum Dolor Sit Amet Sed Ut Labore Magnaer</vt:lpstr>
      <vt:lpstr>Slide Headline Maximum Two Lines Lorem Ipsum Dolor Sit Amet Sed Ut Labore Magnaer</vt:lpstr>
      <vt:lpstr>Section Header</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John Powell</cp:lastModifiedBy>
  <cp:revision>110</cp:revision>
  <dcterms:created xsi:type="dcterms:W3CDTF">2018-04-05T14:10:17Z</dcterms:created>
  <dcterms:modified xsi:type="dcterms:W3CDTF">2022-04-21T18:46:58Z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0x010100A5E21417C09B8F4C978A1EAC3A5042EE</vt:lpwstr>
  </property>
  <property fmtid="{D5CDD505-2E9C-101B-9397-08002B2CF9AE}" pid="3" name="SharedWithUsers">
    <vt:lpwstr>51;#Sheila Leaman</vt:lpwstr>
  </property>
  <property fmtid="{D5CDD505-2E9C-101B-9397-08002B2CF9AE}" pid="4" name="xd_ProgID">
    <vt:lpwstr/>
  </property>
  <property fmtid="{D5CDD505-2E9C-101B-9397-08002B2CF9AE}" pid="5" name="ComplianceAssetId">
    <vt:lpwstr/>
  </property>
  <property fmtid="{D5CDD505-2E9C-101B-9397-08002B2CF9AE}" pid="6" name="TemplateUrl">
    <vt:lpwstr/>
  </property>
  <property fmtid="{D5CDD505-2E9C-101B-9397-08002B2CF9AE}" pid="7" name="_ExtendedDescription">
    <vt:lpwstr/>
  </property>
  <property fmtid="{D5CDD505-2E9C-101B-9397-08002B2CF9AE}" pid="8" name="TriggerFlowInfo">
    <vt:lpwstr/>
  </property>
  <property fmtid="{D5CDD505-2E9C-101B-9397-08002B2CF9AE}" pid="9" name="xd_Signature">
    <vt:bool>false</vt:bool>
  </property>
</Properties>
</file>