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45" r:id="rId5"/>
  </p:sldMasterIdLst>
  <p:notesMasterIdLst>
    <p:notesMasterId r:id="rId39"/>
  </p:notesMasterIdLst>
  <p:sldIdLst>
    <p:sldId id="2147471150" r:id="rId6"/>
    <p:sldId id="2147471451" r:id="rId7"/>
    <p:sldId id="2147471442" r:id="rId8"/>
    <p:sldId id="8023" r:id="rId9"/>
    <p:sldId id="8104" r:id="rId10"/>
    <p:sldId id="8081" r:id="rId11"/>
    <p:sldId id="8090" r:id="rId12"/>
    <p:sldId id="2147469152" r:id="rId13"/>
    <p:sldId id="2147471311" r:id="rId14"/>
    <p:sldId id="2147471242" r:id="rId15"/>
    <p:sldId id="8108" r:id="rId16"/>
    <p:sldId id="2147471443" r:id="rId17"/>
    <p:sldId id="2147469143" r:id="rId18"/>
    <p:sldId id="2147469179" r:id="rId19"/>
    <p:sldId id="2147469232" r:id="rId20"/>
    <p:sldId id="2147471439" r:id="rId21"/>
    <p:sldId id="2147471445" r:id="rId22"/>
    <p:sldId id="2147471440" r:id="rId23"/>
    <p:sldId id="280" r:id="rId24"/>
    <p:sldId id="2147471452" r:id="rId25"/>
    <p:sldId id="2147471444" r:id="rId26"/>
    <p:sldId id="284" r:id="rId27"/>
    <p:sldId id="285" r:id="rId28"/>
    <p:sldId id="286" r:id="rId29"/>
    <p:sldId id="2147471450" r:id="rId30"/>
    <p:sldId id="2147375186" r:id="rId31"/>
    <p:sldId id="2147472052" r:id="rId32"/>
    <p:sldId id="2147471446" r:id="rId33"/>
    <p:sldId id="2147471449" r:id="rId34"/>
    <p:sldId id="2147471457" r:id="rId35"/>
    <p:sldId id="2147471453" r:id="rId36"/>
    <p:sldId id="2147471456" r:id="rId37"/>
    <p:sldId id="27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7"/>
    <p:restoredTop sz="92214" autoAdjust="0"/>
  </p:normalViewPr>
  <p:slideViewPr>
    <p:cSldViewPr snapToGrid="0">
      <p:cViewPr varScale="1">
        <p:scale>
          <a:sx n="82" d="100"/>
          <a:sy n="82" d="100"/>
        </p:scale>
        <p:origin x="8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Van Reusel | Innovion" userId="29de67b4-cab3-439d-8c0d-c2267ed86c67" providerId="ADAL" clId="{812300E2-F43F-4C0A-8FFA-B5B8A972F032}"/>
    <pc:docChg chg="undo custSel addSld delSld modSld">
      <pc:chgData name="Peter Van Reusel | Innovion" userId="29de67b4-cab3-439d-8c0d-c2267ed86c67" providerId="ADAL" clId="{812300E2-F43F-4C0A-8FFA-B5B8A972F032}" dt="2023-10-26T10:55:03.743" v="141" actId="404"/>
      <pc:docMkLst>
        <pc:docMk/>
      </pc:docMkLst>
      <pc:sldChg chg="modSp mod">
        <pc:chgData name="Peter Van Reusel | Innovion" userId="29de67b4-cab3-439d-8c0d-c2267ed86c67" providerId="ADAL" clId="{812300E2-F43F-4C0A-8FFA-B5B8A972F032}" dt="2023-10-26T10:50:48.978" v="17" actId="20577"/>
        <pc:sldMkLst>
          <pc:docMk/>
          <pc:sldMk cId="3845638915" sldId="280"/>
        </pc:sldMkLst>
        <pc:spChg chg="mod">
          <ac:chgData name="Peter Van Reusel | Innovion" userId="29de67b4-cab3-439d-8c0d-c2267ed86c67" providerId="ADAL" clId="{812300E2-F43F-4C0A-8FFA-B5B8A972F032}" dt="2023-10-26T10:50:48.978" v="17" actId="20577"/>
          <ac:spMkLst>
            <pc:docMk/>
            <pc:sldMk cId="3845638915" sldId="280"/>
            <ac:spMk id="3" creationId="{50450291-146C-7B3F-30B4-F2D8263FE024}"/>
          </ac:spMkLst>
        </pc:spChg>
      </pc:sldChg>
      <pc:sldChg chg="addSp delSp modSp mod">
        <pc:chgData name="Peter Van Reusel | Innovion" userId="29de67b4-cab3-439d-8c0d-c2267ed86c67" providerId="ADAL" clId="{812300E2-F43F-4C0A-8FFA-B5B8A972F032}" dt="2023-10-26T10:51:33.251" v="23" actId="1076"/>
        <pc:sldMkLst>
          <pc:docMk/>
          <pc:sldMk cId="1575297635" sldId="284"/>
        </pc:sldMkLst>
        <pc:spChg chg="add del">
          <ac:chgData name="Peter Van Reusel | Innovion" userId="29de67b4-cab3-439d-8c0d-c2267ed86c67" providerId="ADAL" clId="{812300E2-F43F-4C0A-8FFA-B5B8A972F032}" dt="2023-10-26T10:51:07.467" v="19" actId="22"/>
          <ac:spMkLst>
            <pc:docMk/>
            <pc:sldMk cId="1575297635" sldId="284"/>
            <ac:spMk id="3" creationId="{3DFB003E-6828-3A0A-752A-FFCD7EB4C4B5}"/>
          </ac:spMkLst>
        </pc:spChg>
        <pc:spChg chg="mod">
          <ac:chgData name="Peter Van Reusel | Innovion" userId="29de67b4-cab3-439d-8c0d-c2267ed86c67" providerId="ADAL" clId="{812300E2-F43F-4C0A-8FFA-B5B8A972F032}" dt="2023-10-26T10:51:28.436" v="21" actId="14100"/>
          <ac:spMkLst>
            <pc:docMk/>
            <pc:sldMk cId="1575297635" sldId="284"/>
            <ac:spMk id="4" creationId="{5B870201-519D-A7F1-B831-ADB52828FE45}"/>
          </ac:spMkLst>
        </pc:spChg>
        <pc:spChg chg="mod">
          <ac:chgData name="Peter Van Reusel | Innovion" userId="29de67b4-cab3-439d-8c0d-c2267ed86c67" providerId="ADAL" clId="{812300E2-F43F-4C0A-8FFA-B5B8A972F032}" dt="2023-10-26T10:51:30.477" v="22" actId="1076"/>
          <ac:spMkLst>
            <pc:docMk/>
            <pc:sldMk cId="1575297635" sldId="284"/>
            <ac:spMk id="5" creationId="{AC7CEC9C-8D8B-FE12-592C-111D8593FE01}"/>
          </ac:spMkLst>
        </pc:spChg>
        <pc:picChg chg="mod">
          <ac:chgData name="Peter Van Reusel | Innovion" userId="29de67b4-cab3-439d-8c0d-c2267ed86c67" providerId="ADAL" clId="{812300E2-F43F-4C0A-8FFA-B5B8A972F032}" dt="2023-10-26T10:51:33.251" v="23" actId="1076"/>
          <ac:picMkLst>
            <pc:docMk/>
            <pc:sldMk cId="1575297635" sldId="284"/>
            <ac:picMk id="4102" creationId="{CEBCC977-3349-9E82-0BD2-0AE147FCFFFF}"/>
          </ac:picMkLst>
        </pc:picChg>
      </pc:sldChg>
      <pc:sldChg chg="addSp delSp modSp mod">
        <pc:chgData name="Peter Van Reusel | Innovion" userId="29de67b4-cab3-439d-8c0d-c2267ed86c67" providerId="ADAL" clId="{812300E2-F43F-4C0A-8FFA-B5B8A972F032}" dt="2023-10-26T10:49:39.888" v="4" actId="21"/>
        <pc:sldMkLst>
          <pc:docMk/>
          <pc:sldMk cId="2536365957" sldId="2147469232"/>
        </pc:sldMkLst>
        <pc:spChg chg="add del mod">
          <ac:chgData name="Peter Van Reusel | Innovion" userId="29de67b4-cab3-439d-8c0d-c2267ed86c67" providerId="ADAL" clId="{812300E2-F43F-4C0A-8FFA-B5B8A972F032}" dt="2023-10-26T10:49:39.888" v="4" actId="21"/>
          <ac:spMkLst>
            <pc:docMk/>
            <pc:sldMk cId="2536365957" sldId="2147469232"/>
            <ac:spMk id="2" creationId="{44C5700F-0961-5070-6852-27E12112C39F}"/>
          </ac:spMkLst>
        </pc:spChg>
      </pc:sldChg>
      <pc:sldChg chg="modSp mod">
        <pc:chgData name="Peter Van Reusel | Innovion" userId="29de67b4-cab3-439d-8c0d-c2267ed86c67" providerId="ADAL" clId="{812300E2-F43F-4C0A-8FFA-B5B8A972F032}" dt="2023-10-26T10:55:03.743" v="141" actId="404"/>
        <pc:sldMkLst>
          <pc:docMk/>
          <pc:sldMk cId="2779470132" sldId="2147471456"/>
        </pc:sldMkLst>
        <pc:spChg chg="mod">
          <ac:chgData name="Peter Van Reusel | Innovion" userId="29de67b4-cab3-439d-8c0d-c2267ed86c67" providerId="ADAL" clId="{812300E2-F43F-4C0A-8FFA-B5B8A972F032}" dt="2023-10-26T10:54:57.090" v="140" actId="255"/>
          <ac:spMkLst>
            <pc:docMk/>
            <pc:sldMk cId="2779470132" sldId="2147471456"/>
            <ac:spMk id="3" creationId="{B552DEC6-FBE2-D8CD-8959-28EDD430B4A1}"/>
          </ac:spMkLst>
        </pc:spChg>
        <pc:spChg chg="mod">
          <ac:chgData name="Peter Van Reusel | Innovion" userId="29de67b4-cab3-439d-8c0d-c2267ed86c67" providerId="ADAL" clId="{812300E2-F43F-4C0A-8FFA-B5B8A972F032}" dt="2023-10-26T10:55:03.743" v="141" actId="404"/>
          <ac:spMkLst>
            <pc:docMk/>
            <pc:sldMk cId="2779470132" sldId="2147471456"/>
            <ac:spMk id="4" creationId="{66403D60-5706-E931-14E0-88DB88AA5632}"/>
          </ac:spMkLst>
        </pc:spChg>
      </pc:sldChg>
      <pc:sldChg chg="delSp del mod">
        <pc:chgData name="Peter Van Reusel | Innovion" userId="29de67b4-cab3-439d-8c0d-c2267ed86c67" providerId="ADAL" clId="{812300E2-F43F-4C0A-8FFA-B5B8A972F032}" dt="2023-10-26T10:52:12.039" v="27" actId="47"/>
        <pc:sldMkLst>
          <pc:docMk/>
          <pc:sldMk cId="1766768368" sldId="2147472029"/>
        </pc:sldMkLst>
        <pc:picChg chg="del">
          <ac:chgData name="Peter Van Reusel | Innovion" userId="29de67b4-cab3-439d-8c0d-c2267ed86c67" providerId="ADAL" clId="{812300E2-F43F-4C0A-8FFA-B5B8A972F032}" dt="2023-10-26T10:51:54.400" v="25" actId="478"/>
          <ac:picMkLst>
            <pc:docMk/>
            <pc:sldMk cId="1766768368" sldId="2147472029"/>
            <ac:picMk id="4" creationId="{640A5CEA-3C4F-29EE-AF9D-5CAA7AAEE044}"/>
          </ac:picMkLst>
        </pc:picChg>
        <pc:picChg chg="del">
          <ac:chgData name="Peter Van Reusel | Innovion" userId="29de67b4-cab3-439d-8c0d-c2267ed86c67" providerId="ADAL" clId="{812300E2-F43F-4C0A-8FFA-B5B8A972F032}" dt="2023-10-26T10:51:52.960" v="24" actId="478"/>
          <ac:picMkLst>
            <pc:docMk/>
            <pc:sldMk cId="1766768368" sldId="2147472029"/>
            <ac:picMk id="12" creationId="{3D9F28C6-C1B9-16AA-2697-BDDC5603D678}"/>
          </ac:picMkLst>
        </pc:picChg>
      </pc:sldChg>
      <pc:sldChg chg="modSp add mod">
        <pc:chgData name="Peter Van Reusel | Innovion" userId="29de67b4-cab3-439d-8c0d-c2267ed86c67" providerId="ADAL" clId="{812300E2-F43F-4C0A-8FFA-B5B8A972F032}" dt="2023-10-26T10:53:10.478" v="137" actId="20577"/>
        <pc:sldMkLst>
          <pc:docMk/>
          <pc:sldMk cId="3331170758" sldId="2147472052"/>
        </pc:sldMkLst>
        <pc:spChg chg="mod">
          <ac:chgData name="Peter Van Reusel | Innovion" userId="29de67b4-cab3-439d-8c0d-c2267ed86c67" providerId="ADAL" clId="{812300E2-F43F-4C0A-8FFA-B5B8A972F032}" dt="2023-10-26T10:52:51.711" v="40" actId="20577"/>
          <ac:spMkLst>
            <pc:docMk/>
            <pc:sldMk cId="3331170758" sldId="2147472052"/>
            <ac:spMk id="67" creationId="{F5EE7C5A-B848-4D96-9DF3-F1EBC8BC47CB}"/>
          </ac:spMkLst>
        </pc:spChg>
        <pc:spChg chg="mod">
          <ac:chgData name="Peter Van Reusel | Innovion" userId="29de67b4-cab3-439d-8c0d-c2267ed86c67" providerId="ADAL" clId="{812300E2-F43F-4C0A-8FFA-B5B8A972F032}" dt="2023-10-26T10:53:10.478" v="137" actId="20577"/>
          <ac:spMkLst>
            <pc:docMk/>
            <pc:sldMk cId="3331170758" sldId="2147472052"/>
            <ac:spMk id="123" creationId="{3AE2A322-9393-A2A6-983D-AA98D640FBB0}"/>
          </ac:spMkLst>
        </pc:spChg>
      </pc:sldChg>
      <pc:sldChg chg="add del">
        <pc:chgData name="Peter Van Reusel | Innovion" userId="29de67b4-cab3-439d-8c0d-c2267ed86c67" providerId="ADAL" clId="{812300E2-F43F-4C0A-8FFA-B5B8A972F032}" dt="2023-10-26T10:53:38.492" v="139"/>
        <pc:sldMkLst>
          <pc:docMk/>
          <pc:sldMk cId="3543187978" sldId="2147472053"/>
        </pc:sldMkLst>
      </pc:sldChg>
    </pc:docChg>
  </pc:docChgLst>
  <pc:docChgLst>
    <pc:chgData name="Peter Van Reusel | Innovion" userId="29de67b4-cab3-439d-8c0d-c2267ed86c67" providerId="ADAL" clId="{D27B843D-C19B-4866-8B14-F32D50A5120F}"/>
    <pc:docChg chg="custSel modSld">
      <pc:chgData name="Peter Van Reusel | Innovion" userId="29de67b4-cab3-439d-8c0d-c2267ed86c67" providerId="ADAL" clId="{D27B843D-C19B-4866-8B14-F32D50A5120F}" dt="2023-10-26T11:55:52.207" v="4" actId="14100"/>
      <pc:docMkLst>
        <pc:docMk/>
      </pc:docMkLst>
      <pc:sldChg chg="addSp delSp modSp mod">
        <pc:chgData name="Peter Van Reusel | Innovion" userId="29de67b4-cab3-439d-8c0d-c2267ed86c67" providerId="ADAL" clId="{D27B843D-C19B-4866-8B14-F32D50A5120F}" dt="2023-10-26T11:55:52.207" v="4" actId="14100"/>
        <pc:sldMkLst>
          <pc:docMk/>
          <pc:sldMk cId="2536365957" sldId="2147469232"/>
        </pc:sldMkLst>
        <pc:picChg chg="add mod">
          <ac:chgData name="Peter Van Reusel | Innovion" userId="29de67b4-cab3-439d-8c0d-c2267ed86c67" providerId="ADAL" clId="{D27B843D-C19B-4866-8B14-F32D50A5120F}" dt="2023-10-26T11:55:52.207" v="4" actId="14100"/>
          <ac:picMkLst>
            <pc:docMk/>
            <pc:sldMk cId="2536365957" sldId="2147469232"/>
            <ac:picMk id="3" creationId="{FD7212DB-5EF6-B1F5-2475-023EE3417DEC}"/>
          </ac:picMkLst>
        </pc:picChg>
        <pc:picChg chg="del">
          <ac:chgData name="Peter Van Reusel | Innovion" userId="29de67b4-cab3-439d-8c0d-c2267ed86c67" providerId="ADAL" clId="{D27B843D-C19B-4866-8B14-F32D50A5120F}" dt="2023-10-26T11:55:29.628" v="0" actId="478"/>
          <ac:picMkLst>
            <pc:docMk/>
            <pc:sldMk cId="2536365957" sldId="2147469232"/>
            <ac:picMk id="5" creationId="{32AB1F4F-5D93-8D63-6EE9-D19A2D6DD52B}"/>
          </ac:picMkLst>
        </pc:picChg>
      </pc:sldChg>
    </pc:docChg>
  </pc:docChgLst>
  <pc:docChgLst>
    <pc:chgData name="Peter Van Reusel | Innovion" userId="29de67b4-cab3-439d-8c0d-c2267ed86c67" providerId="ADAL" clId="{78F319C2-2EC3-43FD-B24A-DCFC5B9F7C60}"/>
    <pc:docChg chg="modSld">
      <pc:chgData name="Peter Van Reusel | Innovion" userId="29de67b4-cab3-439d-8c0d-c2267ed86c67" providerId="ADAL" clId="{78F319C2-2EC3-43FD-B24A-DCFC5B9F7C60}" dt="2024-01-29T17:50:18.319" v="35" actId="6549"/>
      <pc:docMkLst>
        <pc:docMk/>
      </pc:docMkLst>
      <pc:sldChg chg="modSp mod">
        <pc:chgData name="Peter Van Reusel | Innovion" userId="29de67b4-cab3-439d-8c0d-c2267ed86c67" providerId="ADAL" clId="{78F319C2-2EC3-43FD-B24A-DCFC5B9F7C60}" dt="2024-01-29T17:50:18.319" v="35" actId="6549"/>
        <pc:sldMkLst>
          <pc:docMk/>
          <pc:sldMk cId="2028131597" sldId="2147471150"/>
        </pc:sldMkLst>
        <pc:spChg chg="mod">
          <ac:chgData name="Peter Van Reusel | Innovion" userId="29de67b4-cab3-439d-8c0d-c2267ed86c67" providerId="ADAL" clId="{78F319C2-2EC3-43FD-B24A-DCFC5B9F7C60}" dt="2024-01-29T17:50:18.319" v="35" actId="6549"/>
          <ac:spMkLst>
            <pc:docMk/>
            <pc:sldMk cId="2028131597" sldId="2147471150"/>
            <ac:spMk id="3" creationId="{5815FD8D-1AA4-DB85-514F-FE9E000EE29F}"/>
          </ac:spMkLst>
        </pc:spChg>
      </pc:sldChg>
    </pc:docChg>
  </pc:docChgLst>
  <pc:docChgLst>
    <pc:chgData name="Peter Van Reusel | Innovion" userId="29de67b4-cab3-439d-8c0d-c2267ed86c67" providerId="ADAL" clId="{2FAE6E47-42DA-4E4B-BD04-2D4FA180B938}"/>
    <pc:docChg chg="undo custSel addSld delSld modSld sldOrd">
      <pc:chgData name="Peter Van Reusel | Innovion" userId="29de67b4-cab3-439d-8c0d-c2267ed86c67" providerId="ADAL" clId="{2FAE6E47-42DA-4E4B-BD04-2D4FA180B938}" dt="2023-10-26T10:46:47.751" v="101" actId="47"/>
      <pc:docMkLst>
        <pc:docMk/>
      </pc:docMkLst>
      <pc:sldChg chg="addSp delSp modSp mod">
        <pc:chgData name="Peter Van Reusel | Innovion" userId="29de67b4-cab3-439d-8c0d-c2267ed86c67" providerId="ADAL" clId="{2FAE6E47-42DA-4E4B-BD04-2D4FA180B938}" dt="2023-10-25T16:03:57.340" v="3" actId="478"/>
        <pc:sldMkLst>
          <pc:docMk/>
          <pc:sldMk cId="83496409" sldId="274"/>
        </pc:sldMkLst>
        <pc:spChg chg="del">
          <ac:chgData name="Peter Van Reusel | Innovion" userId="29de67b4-cab3-439d-8c0d-c2267ed86c67" providerId="ADAL" clId="{2FAE6E47-42DA-4E4B-BD04-2D4FA180B938}" dt="2023-10-25T16:03:54.406" v="2" actId="478"/>
          <ac:spMkLst>
            <pc:docMk/>
            <pc:sldMk cId="83496409" sldId="274"/>
            <ac:spMk id="3" creationId="{17AF8973-D4CB-2442-AB5F-340D00FFFB4A}"/>
          </ac:spMkLst>
        </pc:spChg>
        <pc:spChg chg="add del mod">
          <ac:chgData name="Peter Van Reusel | Innovion" userId="29de67b4-cab3-439d-8c0d-c2267ed86c67" providerId="ADAL" clId="{2FAE6E47-42DA-4E4B-BD04-2D4FA180B938}" dt="2023-10-25T16:03:57.340" v="3" actId="478"/>
          <ac:spMkLst>
            <pc:docMk/>
            <pc:sldMk cId="83496409" sldId="274"/>
            <ac:spMk id="5" creationId="{78A57835-D44E-4CB4-5B9F-C396D1316D6F}"/>
          </ac:spMkLst>
        </pc:spChg>
      </pc:sldChg>
      <pc:sldChg chg="addSp delSp modSp mod setBg">
        <pc:chgData name="Peter Van Reusel | Innovion" userId="29de67b4-cab3-439d-8c0d-c2267ed86c67" providerId="ADAL" clId="{2FAE6E47-42DA-4E4B-BD04-2D4FA180B938}" dt="2023-10-25T16:14:58.546" v="79" actId="26606"/>
        <pc:sldMkLst>
          <pc:docMk/>
          <pc:sldMk cId="3845638915" sldId="280"/>
        </pc:sldMkLst>
        <pc:spChg chg="mod">
          <ac:chgData name="Peter Van Reusel | Innovion" userId="29de67b4-cab3-439d-8c0d-c2267ed86c67" providerId="ADAL" clId="{2FAE6E47-42DA-4E4B-BD04-2D4FA180B938}" dt="2023-10-25T16:14:58.546" v="79" actId="26606"/>
          <ac:spMkLst>
            <pc:docMk/>
            <pc:sldMk cId="3845638915" sldId="280"/>
            <ac:spMk id="2" creationId="{B286FE34-38BE-3502-B98A-73380F020AEC}"/>
          </ac:spMkLst>
        </pc:spChg>
        <pc:spChg chg="mod">
          <ac:chgData name="Peter Van Reusel | Innovion" userId="29de67b4-cab3-439d-8c0d-c2267ed86c67" providerId="ADAL" clId="{2FAE6E47-42DA-4E4B-BD04-2D4FA180B938}" dt="2023-10-25T16:14:58.546" v="79" actId="26606"/>
          <ac:spMkLst>
            <pc:docMk/>
            <pc:sldMk cId="3845638915" sldId="280"/>
            <ac:spMk id="3" creationId="{50450291-146C-7B3F-30B4-F2D8263FE024}"/>
          </ac:spMkLst>
        </pc:spChg>
        <pc:spChg chg="mod">
          <ac:chgData name="Peter Van Reusel | Innovion" userId="29de67b4-cab3-439d-8c0d-c2267ed86c67" providerId="ADAL" clId="{2FAE6E47-42DA-4E4B-BD04-2D4FA180B938}" dt="2023-10-25T16:14:58.546" v="79" actId="26606"/>
          <ac:spMkLst>
            <pc:docMk/>
            <pc:sldMk cId="3845638915" sldId="280"/>
            <ac:spMk id="5" creationId="{A2A99A75-E94C-B341-84E4-5F96A2C72A5D}"/>
          </ac:spMkLst>
        </pc:spChg>
        <pc:spChg chg="add del">
          <ac:chgData name="Peter Van Reusel | Innovion" userId="29de67b4-cab3-439d-8c0d-c2267ed86c67" providerId="ADAL" clId="{2FAE6E47-42DA-4E4B-BD04-2D4FA180B938}" dt="2023-10-25T16:14:58.546" v="79" actId="26606"/>
          <ac:spMkLst>
            <pc:docMk/>
            <pc:sldMk cId="3845638915" sldId="280"/>
            <ac:spMk id="12" creationId="{2EB492CD-616E-47F8-933B-5E2D952A0593}"/>
          </ac:spMkLst>
        </pc:spChg>
        <pc:spChg chg="add del">
          <ac:chgData name="Peter Van Reusel | Innovion" userId="29de67b4-cab3-439d-8c0d-c2267ed86c67" providerId="ADAL" clId="{2FAE6E47-42DA-4E4B-BD04-2D4FA180B938}" dt="2023-10-25T16:14:58.546" v="79" actId="26606"/>
          <ac:spMkLst>
            <pc:docMk/>
            <pc:sldMk cId="3845638915" sldId="280"/>
            <ac:spMk id="14" creationId="{59383CF9-23B5-4335-9B21-1791C4CF1C75}"/>
          </ac:spMkLst>
        </pc:spChg>
        <pc:spChg chg="add del">
          <ac:chgData name="Peter Van Reusel | Innovion" userId="29de67b4-cab3-439d-8c0d-c2267ed86c67" providerId="ADAL" clId="{2FAE6E47-42DA-4E4B-BD04-2D4FA180B938}" dt="2023-10-25T16:14:58.546" v="79" actId="26606"/>
          <ac:spMkLst>
            <pc:docMk/>
            <pc:sldMk cId="3845638915" sldId="280"/>
            <ac:spMk id="16" creationId="{0007FE00-9498-4706-B255-6437B0252C02}"/>
          </ac:spMkLst>
        </pc:spChg>
        <pc:picChg chg="mod ord">
          <ac:chgData name="Peter Van Reusel | Innovion" userId="29de67b4-cab3-439d-8c0d-c2267ed86c67" providerId="ADAL" clId="{2FAE6E47-42DA-4E4B-BD04-2D4FA180B938}" dt="2023-10-25T16:14:58.546" v="79" actId="26606"/>
          <ac:picMkLst>
            <pc:docMk/>
            <pc:sldMk cId="3845638915" sldId="280"/>
            <ac:picMk id="7" creationId="{80DE94B1-A229-22FE-11A7-954F93CE5BFF}"/>
          </ac:picMkLst>
        </pc:picChg>
      </pc:sldChg>
      <pc:sldChg chg="addSp delSp modSp del mod setBg">
        <pc:chgData name="Peter Van Reusel | Innovion" userId="29de67b4-cab3-439d-8c0d-c2267ed86c67" providerId="ADAL" clId="{2FAE6E47-42DA-4E4B-BD04-2D4FA180B938}" dt="2023-10-26T10:43:45.876" v="99" actId="47"/>
        <pc:sldMkLst>
          <pc:docMk/>
          <pc:sldMk cId="1106407129" sldId="700"/>
        </pc:sldMkLst>
        <pc:spChg chg="add del">
          <ac:chgData name="Peter Van Reusel | Innovion" userId="29de67b4-cab3-439d-8c0d-c2267ed86c67" providerId="ADAL" clId="{2FAE6E47-42DA-4E4B-BD04-2D4FA180B938}" dt="2023-10-25T16:11:58.859" v="77" actId="26606"/>
          <ac:spMkLst>
            <pc:docMk/>
            <pc:sldMk cId="1106407129" sldId="700"/>
            <ac:spMk id="2" creationId="{D9872D0B-91D1-7AE0-4E54-3EF7ABE4F53B}"/>
          </ac:spMkLst>
        </pc:spChg>
        <pc:spChg chg="mod">
          <ac:chgData name="Peter Van Reusel | Innovion" userId="29de67b4-cab3-439d-8c0d-c2267ed86c67" providerId="ADAL" clId="{2FAE6E47-42DA-4E4B-BD04-2D4FA180B938}" dt="2023-10-25T16:11:56.606" v="72" actId="26606"/>
          <ac:spMkLst>
            <pc:docMk/>
            <pc:sldMk cId="1106407129" sldId="700"/>
            <ac:spMk id="4" creationId="{8C6EFF3F-5A86-2882-7A73-7B7ACEDCF5A4}"/>
          </ac:spMkLst>
        </pc:spChg>
        <pc:spChg chg="add del">
          <ac:chgData name="Peter Van Reusel | Innovion" userId="29de67b4-cab3-439d-8c0d-c2267ed86c67" providerId="ADAL" clId="{2FAE6E47-42DA-4E4B-BD04-2D4FA180B938}" dt="2023-10-25T16:11:33.816" v="60" actId="26606"/>
          <ac:spMkLst>
            <pc:docMk/>
            <pc:sldMk cId="1106407129" sldId="700"/>
            <ac:spMk id="9" creationId="{777A147A-9ED8-46B4-8660-1B3C2AA880B5}"/>
          </ac:spMkLst>
        </pc:spChg>
        <pc:spChg chg="add del">
          <ac:chgData name="Peter Van Reusel | Innovion" userId="29de67b4-cab3-439d-8c0d-c2267ed86c67" providerId="ADAL" clId="{2FAE6E47-42DA-4E4B-BD04-2D4FA180B938}" dt="2023-10-25T16:11:25.655" v="54" actId="26606"/>
          <ac:spMkLst>
            <pc:docMk/>
            <pc:sldMk cId="1106407129" sldId="700"/>
            <ac:spMk id="10" creationId="{9F7D5CDA-D291-4307-BF55-1381FED29634}"/>
          </ac:spMkLst>
        </pc:spChg>
        <pc:spChg chg="add del">
          <ac:chgData name="Peter Van Reusel | Innovion" userId="29de67b4-cab3-439d-8c0d-c2267ed86c67" providerId="ADAL" clId="{2FAE6E47-42DA-4E4B-BD04-2D4FA180B938}" dt="2023-10-25T16:11:24.480" v="52" actId="26606"/>
          <ac:spMkLst>
            <pc:docMk/>
            <pc:sldMk cId="1106407129" sldId="700"/>
            <ac:spMk id="11" creationId="{B50AB553-2A96-4A92-96F2-93548E096954}"/>
          </ac:spMkLst>
        </pc:spChg>
        <pc:spChg chg="add del">
          <ac:chgData name="Peter Van Reusel | Innovion" userId="29de67b4-cab3-439d-8c0d-c2267ed86c67" providerId="ADAL" clId="{2FAE6E47-42DA-4E4B-BD04-2D4FA180B938}" dt="2023-10-25T16:11:25.655" v="54" actId="26606"/>
          <ac:spMkLst>
            <pc:docMk/>
            <pc:sldMk cId="1106407129" sldId="700"/>
            <ac:spMk id="12" creationId="{59B296B9-C5A5-4E4F-9B60-C907B5F1466C}"/>
          </ac:spMkLst>
        </pc:spChg>
        <pc:spChg chg="add del">
          <ac:chgData name="Peter Van Reusel | Innovion" userId="29de67b4-cab3-439d-8c0d-c2267ed86c67" providerId="ADAL" clId="{2FAE6E47-42DA-4E4B-BD04-2D4FA180B938}" dt="2023-10-25T16:11:25.655" v="54" actId="26606"/>
          <ac:spMkLst>
            <pc:docMk/>
            <pc:sldMk cId="1106407129" sldId="700"/>
            <ac:spMk id="14" creationId="{D0300FD3-5AF1-6305-15FA-9078072672E2}"/>
          </ac:spMkLst>
        </pc:spChg>
        <pc:spChg chg="add del">
          <ac:chgData name="Peter Van Reusel | Innovion" userId="29de67b4-cab3-439d-8c0d-c2267ed86c67" providerId="ADAL" clId="{2FAE6E47-42DA-4E4B-BD04-2D4FA180B938}" dt="2023-10-25T16:11:25.655" v="54" actId="26606"/>
          <ac:spMkLst>
            <pc:docMk/>
            <pc:sldMk cId="1106407129" sldId="700"/>
            <ac:spMk id="15" creationId="{D9872D0B-91D1-7AE0-4E54-3EF7ABE4F53B}"/>
          </ac:spMkLst>
        </pc:spChg>
        <pc:spChg chg="add del">
          <ac:chgData name="Peter Van Reusel | Innovion" userId="29de67b4-cab3-439d-8c0d-c2267ed86c67" providerId="ADAL" clId="{2FAE6E47-42DA-4E4B-BD04-2D4FA180B938}" dt="2023-10-25T16:11:26.928" v="56" actId="26606"/>
          <ac:spMkLst>
            <pc:docMk/>
            <pc:sldMk cId="1106407129" sldId="700"/>
            <ac:spMk id="18" creationId="{D9872D0B-91D1-7AE0-4E54-3EF7ABE4F53B}"/>
          </ac:spMkLst>
        </pc:spChg>
        <pc:spChg chg="add del">
          <ac:chgData name="Peter Van Reusel | Innovion" userId="29de67b4-cab3-439d-8c0d-c2267ed86c67" providerId="ADAL" clId="{2FAE6E47-42DA-4E4B-BD04-2D4FA180B938}" dt="2023-10-25T16:11:28.797" v="58" actId="26606"/>
          <ac:spMkLst>
            <pc:docMk/>
            <pc:sldMk cId="1106407129" sldId="700"/>
            <ac:spMk id="21" creationId="{2C61293E-6EBE-43EF-A52C-9BEBFD7679D4}"/>
          </ac:spMkLst>
        </pc:spChg>
        <pc:spChg chg="add del">
          <ac:chgData name="Peter Van Reusel | Innovion" userId="29de67b4-cab3-439d-8c0d-c2267ed86c67" providerId="ADAL" clId="{2FAE6E47-42DA-4E4B-BD04-2D4FA180B938}" dt="2023-10-25T16:11:28.797" v="58" actId="26606"/>
          <ac:spMkLst>
            <pc:docMk/>
            <pc:sldMk cId="1106407129" sldId="700"/>
            <ac:spMk id="23" creationId="{21540236-BFD5-4A9D-8840-4703E7F76825}"/>
          </ac:spMkLst>
        </pc:spChg>
        <pc:spChg chg="add del">
          <ac:chgData name="Peter Van Reusel | Innovion" userId="29de67b4-cab3-439d-8c0d-c2267ed86c67" providerId="ADAL" clId="{2FAE6E47-42DA-4E4B-BD04-2D4FA180B938}" dt="2023-10-25T16:11:28.797" v="58" actId="26606"/>
          <ac:spMkLst>
            <pc:docMk/>
            <pc:sldMk cId="1106407129" sldId="700"/>
            <ac:spMk id="24" creationId="{D9872D0B-91D1-7AE0-4E54-3EF7ABE4F53B}"/>
          </ac:spMkLst>
        </pc:spChg>
        <pc:spChg chg="add del">
          <ac:chgData name="Peter Van Reusel | Innovion" userId="29de67b4-cab3-439d-8c0d-c2267ed86c67" providerId="ADAL" clId="{2FAE6E47-42DA-4E4B-BD04-2D4FA180B938}" dt="2023-10-25T16:11:33.816" v="60" actId="26606"/>
          <ac:spMkLst>
            <pc:docMk/>
            <pc:sldMk cId="1106407129" sldId="700"/>
            <ac:spMk id="26" creationId="{5D6C15A0-C087-4593-8414-2B4EC1CDC3DE}"/>
          </ac:spMkLst>
        </pc:spChg>
        <pc:spChg chg="add del">
          <ac:chgData name="Peter Van Reusel | Innovion" userId="29de67b4-cab3-439d-8c0d-c2267ed86c67" providerId="ADAL" clId="{2FAE6E47-42DA-4E4B-BD04-2D4FA180B938}" dt="2023-10-25T16:11:33.816" v="60" actId="26606"/>
          <ac:spMkLst>
            <pc:docMk/>
            <pc:sldMk cId="1106407129" sldId="700"/>
            <ac:spMk id="27" creationId="{D9872D0B-91D1-7AE0-4E54-3EF7ABE4F53B}"/>
          </ac:spMkLst>
        </pc:spChg>
        <pc:spChg chg="add del">
          <ac:chgData name="Peter Van Reusel | Innovion" userId="29de67b4-cab3-439d-8c0d-c2267ed86c67" providerId="ADAL" clId="{2FAE6E47-42DA-4E4B-BD04-2D4FA180B938}" dt="2023-10-25T16:11:39.051" v="62" actId="26606"/>
          <ac:spMkLst>
            <pc:docMk/>
            <pc:sldMk cId="1106407129" sldId="700"/>
            <ac:spMk id="29" creationId="{100EDD19-6802-4EC3-95CE-CFFAB042CFD6}"/>
          </ac:spMkLst>
        </pc:spChg>
        <pc:spChg chg="add del">
          <ac:chgData name="Peter Van Reusel | Innovion" userId="29de67b4-cab3-439d-8c0d-c2267ed86c67" providerId="ADAL" clId="{2FAE6E47-42DA-4E4B-BD04-2D4FA180B938}" dt="2023-10-25T16:11:39.051" v="62" actId="26606"/>
          <ac:spMkLst>
            <pc:docMk/>
            <pc:sldMk cId="1106407129" sldId="700"/>
            <ac:spMk id="30" creationId="{DB17E863-922E-4C26-BD64-E8FD41D28661}"/>
          </ac:spMkLst>
        </pc:spChg>
        <pc:spChg chg="add del">
          <ac:chgData name="Peter Van Reusel | Innovion" userId="29de67b4-cab3-439d-8c0d-c2267ed86c67" providerId="ADAL" clId="{2FAE6E47-42DA-4E4B-BD04-2D4FA180B938}" dt="2023-10-25T16:11:39.051" v="62" actId="26606"/>
          <ac:spMkLst>
            <pc:docMk/>
            <pc:sldMk cId="1106407129" sldId="700"/>
            <ac:spMk id="31" creationId="{D9872D0B-91D1-7AE0-4E54-3EF7ABE4F53B}"/>
          </ac:spMkLst>
        </pc:spChg>
        <pc:spChg chg="add del">
          <ac:chgData name="Peter Van Reusel | Innovion" userId="29de67b4-cab3-439d-8c0d-c2267ed86c67" providerId="ADAL" clId="{2FAE6E47-42DA-4E4B-BD04-2D4FA180B938}" dt="2023-10-25T16:11:56.606" v="72" actId="26606"/>
          <ac:spMkLst>
            <pc:docMk/>
            <pc:sldMk cId="1106407129" sldId="700"/>
            <ac:spMk id="41" creationId="{327D73B4-9F5C-4A64-A179-51B9500CB8B5}"/>
          </ac:spMkLst>
        </pc:spChg>
        <pc:spChg chg="add del">
          <ac:chgData name="Peter Van Reusel | Innovion" userId="29de67b4-cab3-439d-8c0d-c2267ed86c67" providerId="ADAL" clId="{2FAE6E47-42DA-4E4B-BD04-2D4FA180B938}" dt="2023-10-25T16:11:56.606" v="72" actId="26606"/>
          <ac:spMkLst>
            <pc:docMk/>
            <pc:sldMk cId="1106407129" sldId="700"/>
            <ac:spMk id="42" creationId="{C1F06963-6374-4B48-844F-071A9BAAAE02}"/>
          </ac:spMkLst>
        </pc:spChg>
        <pc:spChg chg="add del">
          <ac:chgData name="Peter Van Reusel | Innovion" userId="29de67b4-cab3-439d-8c0d-c2267ed86c67" providerId="ADAL" clId="{2FAE6E47-42DA-4E4B-BD04-2D4FA180B938}" dt="2023-10-25T16:11:56.606" v="72" actId="26606"/>
          <ac:spMkLst>
            <pc:docMk/>
            <pc:sldMk cId="1106407129" sldId="700"/>
            <ac:spMk id="43" creationId="{6CB927A4-E432-4310-9CD5-E89FF5063179}"/>
          </ac:spMkLst>
        </pc:spChg>
        <pc:spChg chg="add del">
          <ac:chgData name="Peter Van Reusel | Innovion" userId="29de67b4-cab3-439d-8c0d-c2267ed86c67" providerId="ADAL" clId="{2FAE6E47-42DA-4E4B-BD04-2D4FA180B938}" dt="2023-10-25T16:11:56.606" v="72" actId="26606"/>
          <ac:spMkLst>
            <pc:docMk/>
            <pc:sldMk cId="1106407129" sldId="700"/>
            <ac:spMk id="44" creationId="{1453BF6C-B012-48B7-B4E8-6D7AC7C27D02}"/>
          </ac:spMkLst>
        </pc:spChg>
        <pc:spChg chg="add del">
          <ac:chgData name="Peter Van Reusel | Innovion" userId="29de67b4-cab3-439d-8c0d-c2267ed86c67" providerId="ADAL" clId="{2FAE6E47-42DA-4E4B-BD04-2D4FA180B938}" dt="2023-10-25T16:11:56.606" v="72" actId="26606"/>
          <ac:spMkLst>
            <pc:docMk/>
            <pc:sldMk cId="1106407129" sldId="700"/>
            <ac:spMk id="45" creationId="{D9872D0B-91D1-7AE0-4E54-3EF7ABE4F53B}"/>
          </ac:spMkLst>
        </pc:spChg>
        <pc:spChg chg="add del">
          <ac:chgData name="Peter Van Reusel | Innovion" userId="29de67b4-cab3-439d-8c0d-c2267ed86c67" providerId="ADAL" clId="{2FAE6E47-42DA-4E4B-BD04-2D4FA180B938}" dt="2023-10-25T16:11:56.606" v="72" actId="26606"/>
          <ac:spMkLst>
            <pc:docMk/>
            <pc:sldMk cId="1106407129" sldId="700"/>
            <ac:spMk id="46" creationId="{E3020543-B24B-4EC4-8FFC-8DD88EEA91A8}"/>
          </ac:spMkLst>
        </pc:spChg>
        <pc:graphicFrameChg chg="add del">
          <ac:chgData name="Peter Van Reusel | Innovion" userId="29de67b4-cab3-439d-8c0d-c2267ed86c67" providerId="ADAL" clId="{2FAE6E47-42DA-4E4B-BD04-2D4FA180B938}" dt="2023-10-25T16:11:24.480" v="52" actId="26606"/>
          <ac:graphicFrameMkLst>
            <pc:docMk/>
            <pc:sldMk cId="1106407129" sldId="700"/>
            <ac:graphicFrameMk id="6" creationId="{DFF0C4ED-41DC-8CCC-E0CF-8D95ADA085E9}"/>
          </ac:graphicFrameMkLst>
        </pc:graphicFrameChg>
        <pc:graphicFrameChg chg="add del">
          <ac:chgData name="Peter Van Reusel | Innovion" userId="29de67b4-cab3-439d-8c0d-c2267ed86c67" providerId="ADAL" clId="{2FAE6E47-42DA-4E4B-BD04-2D4FA180B938}" dt="2023-10-25T16:11:39.924" v="64" actId="26606"/>
          <ac:graphicFrameMkLst>
            <pc:docMk/>
            <pc:sldMk cId="1106407129" sldId="700"/>
            <ac:graphicFrameMk id="33" creationId="{9B7FB873-41A5-480F-F9DC-0E51BB4B9D79}"/>
          </ac:graphicFrameMkLst>
        </pc:graphicFrameChg>
        <pc:graphicFrameChg chg="add del">
          <ac:chgData name="Peter Van Reusel | Innovion" userId="29de67b4-cab3-439d-8c0d-c2267ed86c67" providerId="ADAL" clId="{2FAE6E47-42DA-4E4B-BD04-2D4FA180B938}" dt="2023-10-25T16:11:41.831" v="66" actId="26606"/>
          <ac:graphicFrameMkLst>
            <pc:docMk/>
            <pc:sldMk cId="1106407129" sldId="700"/>
            <ac:graphicFrameMk id="35" creationId="{30623C78-1EF4-C7A7-11C0-44B39DA9C1A8}"/>
          </ac:graphicFrameMkLst>
        </pc:graphicFrameChg>
        <pc:graphicFrameChg chg="add del">
          <ac:chgData name="Peter Van Reusel | Innovion" userId="29de67b4-cab3-439d-8c0d-c2267ed86c67" providerId="ADAL" clId="{2FAE6E47-42DA-4E4B-BD04-2D4FA180B938}" dt="2023-10-25T16:11:42.888" v="68" actId="26606"/>
          <ac:graphicFrameMkLst>
            <pc:docMk/>
            <pc:sldMk cId="1106407129" sldId="700"/>
            <ac:graphicFrameMk id="37" creationId="{96C13641-DFA4-ABBA-0C39-B42F1B245EB8}"/>
          </ac:graphicFrameMkLst>
        </pc:graphicFrameChg>
        <pc:graphicFrameChg chg="add del">
          <ac:chgData name="Peter Van Reusel | Innovion" userId="29de67b4-cab3-439d-8c0d-c2267ed86c67" providerId="ADAL" clId="{2FAE6E47-42DA-4E4B-BD04-2D4FA180B938}" dt="2023-10-25T16:11:53.988" v="70" actId="26606"/>
          <ac:graphicFrameMkLst>
            <pc:docMk/>
            <pc:sldMk cId="1106407129" sldId="700"/>
            <ac:graphicFrameMk id="39" creationId="{73C87242-66A7-EE57-D16F-4530675F219F}"/>
          </ac:graphicFrameMkLst>
        </pc:graphicFrameChg>
        <pc:graphicFrameChg chg="add del">
          <ac:chgData name="Peter Van Reusel | Innovion" userId="29de67b4-cab3-439d-8c0d-c2267ed86c67" providerId="ADAL" clId="{2FAE6E47-42DA-4E4B-BD04-2D4FA180B938}" dt="2023-10-25T16:11:57.947" v="74" actId="26606"/>
          <ac:graphicFrameMkLst>
            <pc:docMk/>
            <pc:sldMk cId="1106407129" sldId="700"/>
            <ac:graphicFrameMk id="49" creationId="{9B7FB873-41A5-480F-F9DC-0E51BB4B9D79}"/>
          </ac:graphicFrameMkLst>
        </pc:graphicFrameChg>
        <pc:graphicFrameChg chg="add del">
          <ac:chgData name="Peter Van Reusel | Innovion" userId="29de67b4-cab3-439d-8c0d-c2267ed86c67" providerId="ADAL" clId="{2FAE6E47-42DA-4E4B-BD04-2D4FA180B938}" dt="2023-10-25T16:11:58.838" v="76" actId="26606"/>
          <ac:graphicFrameMkLst>
            <pc:docMk/>
            <pc:sldMk cId="1106407129" sldId="700"/>
            <ac:graphicFrameMk id="51" creationId="{30623C78-1EF4-C7A7-11C0-44B39DA9C1A8}"/>
          </ac:graphicFrameMkLst>
        </pc:graphicFrameChg>
        <pc:graphicFrameChg chg="add">
          <ac:chgData name="Peter Van Reusel | Innovion" userId="29de67b4-cab3-439d-8c0d-c2267ed86c67" providerId="ADAL" clId="{2FAE6E47-42DA-4E4B-BD04-2D4FA180B938}" dt="2023-10-25T16:11:58.859" v="77" actId="26606"/>
          <ac:graphicFrameMkLst>
            <pc:docMk/>
            <pc:sldMk cId="1106407129" sldId="700"/>
            <ac:graphicFrameMk id="53" creationId="{73C87242-66A7-EE57-D16F-4530675F219F}"/>
          </ac:graphicFrameMkLst>
        </pc:graphicFrameChg>
        <pc:picChg chg="add del">
          <ac:chgData name="Peter Van Reusel | Innovion" userId="29de67b4-cab3-439d-8c0d-c2267ed86c67" providerId="ADAL" clId="{2FAE6E47-42DA-4E4B-BD04-2D4FA180B938}" dt="2023-10-25T16:11:24.480" v="52" actId="26606"/>
          <ac:picMkLst>
            <pc:docMk/>
            <pc:sldMk cId="1106407129" sldId="700"/>
            <ac:picMk id="7" creationId="{F5CF2A12-074F-8E3D-B4D8-9B8A8F3C34CE}"/>
          </ac:picMkLst>
        </pc:picChg>
        <pc:picChg chg="add del">
          <ac:chgData name="Peter Van Reusel | Innovion" userId="29de67b4-cab3-439d-8c0d-c2267ed86c67" providerId="ADAL" clId="{2FAE6E47-42DA-4E4B-BD04-2D4FA180B938}" dt="2023-10-25T16:11:25.655" v="54" actId="26606"/>
          <ac:picMkLst>
            <pc:docMk/>
            <pc:sldMk cId="1106407129" sldId="700"/>
            <ac:picMk id="13" creationId="{729A3B35-3E1F-EAE5-35B0-6743497CC767}"/>
          </ac:picMkLst>
        </pc:picChg>
        <pc:picChg chg="add del">
          <ac:chgData name="Peter Van Reusel | Innovion" userId="29de67b4-cab3-439d-8c0d-c2267ed86c67" providerId="ADAL" clId="{2FAE6E47-42DA-4E4B-BD04-2D4FA180B938}" dt="2023-10-25T16:11:26.928" v="56" actId="26606"/>
          <ac:picMkLst>
            <pc:docMk/>
            <pc:sldMk cId="1106407129" sldId="700"/>
            <ac:picMk id="19" creationId="{CFA4A6B3-30AB-F807-DEAD-52530992670C}"/>
          </ac:picMkLst>
        </pc:picChg>
        <pc:picChg chg="add del">
          <ac:chgData name="Peter Van Reusel | Innovion" userId="29de67b4-cab3-439d-8c0d-c2267ed86c67" providerId="ADAL" clId="{2FAE6E47-42DA-4E4B-BD04-2D4FA180B938}" dt="2023-10-25T16:11:28.797" v="58" actId="26606"/>
          <ac:picMkLst>
            <pc:docMk/>
            <pc:sldMk cId="1106407129" sldId="700"/>
            <ac:picMk id="22" creationId="{5368CA70-2134-512E-A374-580BD7356455}"/>
          </ac:picMkLst>
        </pc:picChg>
        <pc:cxnChg chg="add del">
          <ac:chgData name="Peter Van Reusel | Innovion" userId="29de67b4-cab3-439d-8c0d-c2267ed86c67" providerId="ADAL" clId="{2FAE6E47-42DA-4E4B-BD04-2D4FA180B938}" dt="2023-10-25T16:11:26.928" v="56" actId="26606"/>
          <ac:cxnSpMkLst>
            <pc:docMk/>
            <pc:sldMk cId="1106407129" sldId="700"/>
            <ac:cxnSpMk id="17" creationId="{1503BFE4-729B-D9D0-C17B-501E6AF1127A}"/>
          </ac:cxnSpMkLst>
        </pc:cxnChg>
        <pc:cxnChg chg="add del">
          <ac:chgData name="Peter Van Reusel | Innovion" userId="29de67b4-cab3-439d-8c0d-c2267ed86c67" providerId="ADAL" clId="{2FAE6E47-42DA-4E4B-BD04-2D4FA180B938}" dt="2023-10-25T16:11:56.606" v="72" actId="26606"/>
          <ac:cxnSpMkLst>
            <pc:docMk/>
            <pc:sldMk cId="1106407129" sldId="700"/>
            <ac:cxnSpMk id="47" creationId="{C49DA8F6-BCC1-4447-B54C-57856834B94B}"/>
          </ac:cxnSpMkLst>
        </pc:cxnChg>
      </pc:sldChg>
      <pc:sldChg chg="addSp delSp modSp mod">
        <pc:chgData name="Peter Van Reusel | Innovion" userId="29de67b4-cab3-439d-8c0d-c2267ed86c67" providerId="ADAL" clId="{2FAE6E47-42DA-4E4B-BD04-2D4FA180B938}" dt="2023-10-25T16:10:53.706" v="50" actId="478"/>
        <pc:sldMkLst>
          <pc:docMk/>
          <pc:sldMk cId="3477298110" sldId="8081"/>
        </pc:sldMkLst>
        <pc:spChg chg="del">
          <ac:chgData name="Peter Van Reusel | Innovion" userId="29de67b4-cab3-439d-8c0d-c2267ed86c67" providerId="ADAL" clId="{2FAE6E47-42DA-4E4B-BD04-2D4FA180B938}" dt="2023-10-25T16:10:43.071" v="47" actId="478"/>
          <ac:spMkLst>
            <pc:docMk/>
            <pc:sldMk cId="3477298110" sldId="8081"/>
            <ac:spMk id="2" creationId="{9C828CA9-B40A-ABD5-BCD2-07362E9612DA}"/>
          </ac:spMkLst>
        </pc:spChg>
        <pc:spChg chg="add del">
          <ac:chgData name="Peter Van Reusel | Innovion" userId="29de67b4-cab3-439d-8c0d-c2267ed86c67" providerId="ADAL" clId="{2FAE6E47-42DA-4E4B-BD04-2D4FA180B938}" dt="2023-10-25T16:10:27.369" v="46" actId="22"/>
          <ac:spMkLst>
            <pc:docMk/>
            <pc:sldMk cId="3477298110" sldId="8081"/>
            <ac:spMk id="4" creationId="{B1A527C4-9618-311C-CB9D-E22478329A82}"/>
          </ac:spMkLst>
        </pc:spChg>
        <pc:spChg chg="del">
          <ac:chgData name="Peter Van Reusel | Innovion" userId="29de67b4-cab3-439d-8c0d-c2267ed86c67" providerId="ADAL" clId="{2FAE6E47-42DA-4E4B-BD04-2D4FA180B938}" dt="2023-10-25T16:10:45.092" v="48" actId="478"/>
          <ac:spMkLst>
            <pc:docMk/>
            <pc:sldMk cId="3477298110" sldId="8081"/>
            <ac:spMk id="5" creationId="{10639E4D-5B12-2342-F24D-324AF651FB73}"/>
          </ac:spMkLst>
        </pc:spChg>
        <pc:spChg chg="add del mod">
          <ac:chgData name="Peter Van Reusel | Innovion" userId="29de67b4-cab3-439d-8c0d-c2267ed86c67" providerId="ADAL" clId="{2FAE6E47-42DA-4E4B-BD04-2D4FA180B938}" dt="2023-10-25T16:10:53.706" v="50" actId="478"/>
          <ac:spMkLst>
            <pc:docMk/>
            <pc:sldMk cId="3477298110" sldId="8081"/>
            <ac:spMk id="7" creationId="{A5341E6B-DCC7-0A26-BE59-F3342AD8E914}"/>
          </ac:spMkLst>
        </pc:spChg>
        <pc:spChg chg="add mod">
          <ac:chgData name="Peter Van Reusel | Innovion" userId="29de67b4-cab3-439d-8c0d-c2267ed86c67" providerId="ADAL" clId="{2FAE6E47-42DA-4E4B-BD04-2D4FA180B938}" dt="2023-10-25T16:10:51.369" v="49"/>
          <ac:spMkLst>
            <pc:docMk/>
            <pc:sldMk cId="3477298110" sldId="8081"/>
            <ac:spMk id="8" creationId="{CDC2B18F-30D6-A5F4-E0EE-5801654F8553}"/>
          </ac:spMkLst>
        </pc:spChg>
      </pc:sldChg>
      <pc:sldChg chg="del">
        <pc:chgData name="Peter Van Reusel | Innovion" userId="29de67b4-cab3-439d-8c0d-c2267ed86c67" providerId="ADAL" clId="{2FAE6E47-42DA-4E4B-BD04-2D4FA180B938}" dt="2023-10-25T16:08:33.833" v="30" actId="47"/>
        <pc:sldMkLst>
          <pc:docMk/>
          <pc:sldMk cId="225145842" sldId="2147375117"/>
        </pc:sldMkLst>
      </pc:sldChg>
      <pc:sldChg chg="modSp add mod">
        <pc:chgData name="Peter Van Reusel | Innovion" userId="29de67b4-cab3-439d-8c0d-c2267ed86c67" providerId="ADAL" clId="{2FAE6E47-42DA-4E4B-BD04-2D4FA180B938}" dt="2023-10-25T16:08:20.408" v="29" actId="20577"/>
        <pc:sldMkLst>
          <pc:docMk/>
          <pc:sldMk cId="3406947708" sldId="2147375186"/>
        </pc:sldMkLst>
        <pc:spChg chg="mod">
          <ac:chgData name="Peter Van Reusel | Innovion" userId="29de67b4-cab3-439d-8c0d-c2267ed86c67" providerId="ADAL" clId="{2FAE6E47-42DA-4E4B-BD04-2D4FA180B938}" dt="2023-10-25T16:08:20.408" v="29" actId="20577"/>
          <ac:spMkLst>
            <pc:docMk/>
            <pc:sldMk cId="3406947708" sldId="2147375186"/>
            <ac:spMk id="2" creationId="{551E3072-8C67-2F44-42CF-A1CF10C7E544}"/>
          </ac:spMkLst>
        </pc:spChg>
      </pc:sldChg>
      <pc:sldChg chg="del">
        <pc:chgData name="Peter Van Reusel | Innovion" userId="29de67b4-cab3-439d-8c0d-c2267ed86c67" providerId="ADAL" clId="{2FAE6E47-42DA-4E4B-BD04-2D4FA180B938}" dt="2023-10-26T10:46:47.751" v="101" actId="47"/>
        <pc:sldMkLst>
          <pc:docMk/>
          <pc:sldMk cId="2466747522" sldId="2147471420"/>
        </pc:sldMkLst>
      </pc:sldChg>
      <pc:sldChg chg="ord">
        <pc:chgData name="Peter Van Reusel | Innovion" userId="29de67b4-cab3-439d-8c0d-c2267ed86c67" providerId="ADAL" clId="{2FAE6E47-42DA-4E4B-BD04-2D4FA180B938}" dt="2023-10-25T16:03:33.516" v="1"/>
        <pc:sldMkLst>
          <pc:docMk/>
          <pc:sldMk cId="4123663201" sldId="2147471439"/>
        </pc:sldMkLst>
      </pc:sldChg>
      <pc:sldChg chg="ord">
        <pc:chgData name="Peter Van Reusel | Innovion" userId="29de67b4-cab3-439d-8c0d-c2267ed86c67" providerId="ADAL" clId="{2FAE6E47-42DA-4E4B-BD04-2D4FA180B938}" dt="2023-10-25T16:16:08.929" v="81"/>
        <pc:sldMkLst>
          <pc:docMk/>
          <pc:sldMk cId="579161205" sldId="2147471449"/>
        </pc:sldMkLst>
      </pc:sldChg>
      <pc:sldChg chg="modSp mod">
        <pc:chgData name="Peter Van Reusel | Innovion" userId="29de67b4-cab3-439d-8c0d-c2267ed86c67" providerId="ADAL" clId="{2FAE6E47-42DA-4E4B-BD04-2D4FA180B938}" dt="2023-10-26T09:18:24.925" v="98" actId="20577"/>
        <pc:sldMkLst>
          <pc:docMk/>
          <pc:sldMk cId="2779470132" sldId="2147471456"/>
        </pc:sldMkLst>
        <pc:spChg chg="mod">
          <ac:chgData name="Peter Van Reusel | Innovion" userId="29de67b4-cab3-439d-8c0d-c2267ed86c67" providerId="ADAL" clId="{2FAE6E47-42DA-4E4B-BD04-2D4FA180B938}" dt="2023-10-26T09:18:24.925" v="98" actId="20577"/>
          <ac:spMkLst>
            <pc:docMk/>
            <pc:sldMk cId="2779470132" sldId="2147471456"/>
            <ac:spMk id="4" creationId="{66403D60-5706-E931-14E0-88DB88AA5632}"/>
          </ac:spMkLst>
        </pc:spChg>
      </pc:sldChg>
      <pc:sldChg chg="add del">
        <pc:chgData name="Peter Van Reusel | Innovion" userId="29de67b4-cab3-439d-8c0d-c2267ed86c67" providerId="ADAL" clId="{2FAE6E47-42DA-4E4B-BD04-2D4FA180B938}" dt="2023-10-25T16:08:34.757" v="31" actId="47"/>
        <pc:sldMkLst>
          <pc:docMk/>
          <pc:sldMk cId="204015338" sldId="2147471458"/>
        </pc:sldMkLst>
      </pc:sldChg>
      <pc:sldChg chg="add del">
        <pc:chgData name="Peter Van Reusel | Innovion" userId="29de67b4-cab3-439d-8c0d-c2267ed86c67" providerId="ADAL" clId="{2FAE6E47-42DA-4E4B-BD04-2D4FA180B938}" dt="2023-10-25T16:08:35.405" v="32" actId="47"/>
        <pc:sldMkLst>
          <pc:docMk/>
          <pc:sldMk cId="1358300703" sldId="2147471459"/>
        </pc:sldMkLst>
      </pc:sldChg>
      <pc:sldChg chg="add del">
        <pc:chgData name="Peter Van Reusel | Innovion" userId="29de67b4-cab3-439d-8c0d-c2267ed86c67" providerId="ADAL" clId="{2FAE6E47-42DA-4E4B-BD04-2D4FA180B938}" dt="2023-10-26T10:46:31.055" v="100" actId="47"/>
        <pc:sldMkLst>
          <pc:docMk/>
          <pc:sldMk cId="3422400165" sldId="2147472028"/>
        </pc:sldMkLst>
      </pc:sldChg>
      <pc:sldChg chg="addSp delSp modSp add mod delAnim">
        <pc:chgData name="Peter Van Reusel | Innovion" userId="29de67b4-cab3-439d-8c0d-c2267ed86c67" providerId="ADAL" clId="{2FAE6E47-42DA-4E4B-BD04-2D4FA180B938}" dt="2023-10-25T16:09:34.628" v="44" actId="14100"/>
        <pc:sldMkLst>
          <pc:docMk/>
          <pc:sldMk cId="1766768368" sldId="2147472029"/>
        </pc:sldMkLst>
        <pc:spChg chg="del">
          <ac:chgData name="Peter Van Reusel | Innovion" userId="29de67b4-cab3-439d-8c0d-c2267ed86c67" providerId="ADAL" clId="{2FAE6E47-42DA-4E4B-BD04-2D4FA180B938}" dt="2023-10-25T16:09:09.868" v="36" actId="478"/>
          <ac:spMkLst>
            <pc:docMk/>
            <pc:sldMk cId="1766768368" sldId="2147472029"/>
            <ac:spMk id="2" creationId="{848EBA22-BF66-4020-B229-194D314B4481}"/>
          </ac:spMkLst>
        </pc:spChg>
        <pc:spChg chg="del">
          <ac:chgData name="Peter Van Reusel | Innovion" userId="29de67b4-cab3-439d-8c0d-c2267ed86c67" providerId="ADAL" clId="{2FAE6E47-42DA-4E4B-BD04-2D4FA180B938}" dt="2023-10-25T16:09:09.868" v="36" actId="478"/>
          <ac:spMkLst>
            <pc:docMk/>
            <pc:sldMk cId="1766768368" sldId="2147472029"/>
            <ac:spMk id="49" creationId="{972558AF-F607-4F91-A52D-CD3B907D807A}"/>
          </ac:spMkLst>
        </pc:spChg>
        <pc:spChg chg="del">
          <ac:chgData name="Peter Van Reusel | Innovion" userId="29de67b4-cab3-439d-8c0d-c2267ed86c67" providerId="ADAL" clId="{2FAE6E47-42DA-4E4B-BD04-2D4FA180B938}" dt="2023-10-25T16:09:09.868" v="36" actId="478"/>
          <ac:spMkLst>
            <pc:docMk/>
            <pc:sldMk cId="1766768368" sldId="2147472029"/>
            <ac:spMk id="53" creationId="{18F1DFB7-7A49-4585-A45D-99E1CF5DEB96}"/>
          </ac:spMkLst>
        </pc:spChg>
        <pc:spChg chg="del">
          <ac:chgData name="Peter Van Reusel | Innovion" userId="29de67b4-cab3-439d-8c0d-c2267ed86c67" providerId="ADAL" clId="{2FAE6E47-42DA-4E4B-BD04-2D4FA180B938}" dt="2023-10-25T16:09:09.868" v="36" actId="478"/>
          <ac:spMkLst>
            <pc:docMk/>
            <pc:sldMk cId="1766768368" sldId="2147472029"/>
            <ac:spMk id="55" creationId="{1E300008-4D44-4E97-97AF-8F7C4DDCD9F7}"/>
          </ac:spMkLst>
        </pc:spChg>
        <pc:spChg chg="del">
          <ac:chgData name="Peter Van Reusel | Innovion" userId="29de67b4-cab3-439d-8c0d-c2267ed86c67" providerId="ADAL" clId="{2FAE6E47-42DA-4E4B-BD04-2D4FA180B938}" dt="2023-10-25T16:09:09.868" v="36" actId="478"/>
          <ac:spMkLst>
            <pc:docMk/>
            <pc:sldMk cId="1766768368" sldId="2147472029"/>
            <ac:spMk id="56" creationId="{7DF20416-AF14-4539-8C68-A8E742BCA243}"/>
          </ac:spMkLst>
        </pc:spChg>
        <pc:spChg chg="del">
          <ac:chgData name="Peter Van Reusel | Innovion" userId="29de67b4-cab3-439d-8c0d-c2267ed86c67" providerId="ADAL" clId="{2FAE6E47-42DA-4E4B-BD04-2D4FA180B938}" dt="2023-10-25T16:09:09.868" v="36" actId="478"/>
          <ac:spMkLst>
            <pc:docMk/>
            <pc:sldMk cId="1766768368" sldId="2147472029"/>
            <ac:spMk id="57" creationId="{36324399-8168-4E67-8A65-FA9653415BB3}"/>
          </ac:spMkLst>
        </pc:spChg>
        <pc:spChg chg="del">
          <ac:chgData name="Peter Van Reusel | Innovion" userId="29de67b4-cab3-439d-8c0d-c2267ed86c67" providerId="ADAL" clId="{2FAE6E47-42DA-4E4B-BD04-2D4FA180B938}" dt="2023-10-25T16:09:09.868" v="36" actId="478"/>
          <ac:spMkLst>
            <pc:docMk/>
            <pc:sldMk cId="1766768368" sldId="2147472029"/>
            <ac:spMk id="59" creationId="{1A3980E8-A6C8-4279-A4F0-DCFDD4ACBDEA}"/>
          </ac:spMkLst>
        </pc:spChg>
        <pc:spChg chg="del">
          <ac:chgData name="Peter Van Reusel | Innovion" userId="29de67b4-cab3-439d-8c0d-c2267ed86c67" providerId="ADAL" clId="{2FAE6E47-42DA-4E4B-BD04-2D4FA180B938}" dt="2023-10-25T16:09:09.868" v="36" actId="478"/>
          <ac:spMkLst>
            <pc:docMk/>
            <pc:sldMk cId="1766768368" sldId="2147472029"/>
            <ac:spMk id="61" creationId="{A3A483F5-02EB-48A2-816F-A0681FFFB836}"/>
          </ac:spMkLst>
        </pc:spChg>
        <pc:spChg chg="mod">
          <ac:chgData name="Peter Van Reusel | Innovion" userId="29de67b4-cab3-439d-8c0d-c2267ed86c67" providerId="ADAL" clId="{2FAE6E47-42DA-4E4B-BD04-2D4FA180B938}" dt="2023-10-25T16:09:17.100" v="40" actId="1076"/>
          <ac:spMkLst>
            <pc:docMk/>
            <pc:sldMk cId="1766768368" sldId="2147472029"/>
            <ac:spMk id="62" creationId="{C0D6E172-FCC8-4B8E-A675-15573080C84E}"/>
          </ac:spMkLst>
        </pc:spChg>
        <pc:spChg chg="del">
          <ac:chgData name="Peter Van Reusel | Innovion" userId="29de67b4-cab3-439d-8c0d-c2267ed86c67" providerId="ADAL" clId="{2FAE6E47-42DA-4E4B-BD04-2D4FA180B938}" dt="2023-10-25T16:09:09.868" v="36" actId="478"/>
          <ac:spMkLst>
            <pc:docMk/>
            <pc:sldMk cId="1766768368" sldId="2147472029"/>
            <ac:spMk id="63" creationId="{16638F02-508F-4321-9E44-653B581BDDAA}"/>
          </ac:spMkLst>
        </pc:spChg>
        <pc:spChg chg="del">
          <ac:chgData name="Peter Van Reusel | Innovion" userId="29de67b4-cab3-439d-8c0d-c2267ed86c67" providerId="ADAL" clId="{2FAE6E47-42DA-4E4B-BD04-2D4FA180B938}" dt="2023-10-25T16:09:09.868" v="36" actId="478"/>
          <ac:spMkLst>
            <pc:docMk/>
            <pc:sldMk cId="1766768368" sldId="2147472029"/>
            <ac:spMk id="67" creationId="{F5EE7C5A-B848-4D96-9DF3-F1EBC8BC47CB}"/>
          </ac:spMkLst>
        </pc:spChg>
        <pc:spChg chg="del">
          <ac:chgData name="Peter Van Reusel | Innovion" userId="29de67b4-cab3-439d-8c0d-c2267ed86c67" providerId="ADAL" clId="{2FAE6E47-42DA-4E4B-BD04-2D4FA180B938}" dt="2023-10-25T16:09:09.868" v="36" actId="478"/>
          <ac:spMkLst>
            <pc:docMk/>
            <pc:sldMk cId="1766768368" sldId="2147472029"/>
            <ac:spMk id="70" creationId="{C601542D-B64D-4163-B7B6-C54BF924B89C}"/>
          </ac:spMkLst>
        </pc:spChg>
        <pc:spChg chg="del">
          <ac:chgData name="Peter Van Reusel | Innovion" userId="29de67b4-cab3-439d-8c0d-c2267ed86c67" providerId="ADAL" clId="{2FAE6E47-42DA-4E4B-BD04-2D4FA180B938}" dt="2023-10-25T16:09:09.868" v="36" actId="478"/>
          <ac:spMkLst>
            <pc:docMk/>
            <pc:sldMk cId="1766768368" sldId="2147472029"/>
            <ac:spMk id="73" creationId="{9349AD8D-A99F-43C3-8BD4-341C1E62A280}"/>
          </ac:spMkLst>
        </pc:spChg>
        <pc:spChg chg="del">
          <ac:chgData name="Peter Van Reusel | Innovion" userId="29de67b4-cab3-439d-8c0d-c2267ed86c67" providerId="ADAL" clId="{2FAE6E47-42DA-4E4B-BD04-2D4FA180B938}" dt="2023-10-25T16:09:09.868" v="36" actId="478"/>
          <ac:spMkLst>
            <pc:docMk/>
            <pc:sldMk cId="1766768368" sldId="2147472029"/>
            <ac:spMk id="76" creationId="{A1FB50C3-9C8D-492B-9DA0-2481E6932F48}"/>
          </ac:spMkLst>
        </pc:spChg>
        <pc:spChg chg="del">
          <ac:chgData name="Peter Van Reusel | Innovion" userId="29de67b4-cab3-439d-8c0d-c2267ed86c67" providerId="ADAL" clId="{2FAE6E47-42DA-4E4B-BD04-2D4FA180B938}" dt="2023-10-25T16:09:09.868" v="36" actId="478"/>
          <ac:spMkLst>
            <pc:docMk/>
            <pc:sldMk cId="1766768368" sldId="2147472029"/>
            <ac:spMk id="77" creationId="{1865A426-BB85-4C43-9B0D-09B3EDD95EDA}"/>
          </ac:spMkLst>
        </pc:spChg>
        <pc:spChg chg="del">
          <ac:chgData name="Peter Van Reusel | Innovion" userId="29de67b4-cab3-439d-8c0d-c2267ed86c67" providerId="ADAL" clId="{2FAE6E47-42DA-4E4B-BD04-2D4FA180B938}" dt="2023-10-25T16:09:09.868" v="36" actId="478"/>
          <ac:spMkLst>
            <pc:docMk/>
            <pc:sldMk cId="1766768368" sldId="2147472029"/>
            <ac:spMk id="90" creationId="{C881A42A-68DC-4252-8BC2-BE9585B325F9}"/>
          </ac:spMkLst>
        </pc:spChg>
        <pc:spChg chg="del">
          <ac:chgData name="Peter Van Reusel | Innovion" userId="29de67b4-cab3-439d-8c0d-c2267ed86c67" providerId="ADAL" clId="{2FAE6E47-42DA-4E4B-BD04-2D4FA180B938}" dt="2023-10-25T16:09:09.868" v="36" actId="478"/>
          <ac:spMkLst>
            <pc:docMk/>
            <pc:sldMk cId="1766768368" sldId="2147472029"/>
            <ac:spMk id="91" creationId="{F4F7B2A4-7950-49E0-8D16-6CE96613CADD}"/>
          </ac:spMkLst>
        </pc:spChg>
        <pc:spChg chg="del">
          <ac:chgData name="Peter Van Reusel | Innovion" userId="29de67b4-cab3-439d-8c0d-c2267ed86c67" providerId="ADAL" clId="{2FAE6E47-42DA-4E4B-BD04-2D4FA180B938}" dt="2023-10-25T16:09:09.868" v="36" actId="478"/>
          <ac:spMkLst>
            <pc:docMk/>
            <pc:sldMk cId="1766768368" sldId="2147472029"/>
            <ac:spMk id="92" creationId="{DC70BC4D-64DC-485F-B86B-FF463F6D3975}"/>
          </ac:spMkLst>
        </pc:spChg>
        <pc:spChg chg="del">
          <ac:chgData name="Peter Van Reusel | Innovion" userId="29de67b4-cab3-439d-8c0d-c2267ed86c67" providerId="ADAL" clId="{2FAE6E47-42DA-4E4B-BD04-2D4FA180B938}" dt="2023-10-25T16:09:09.868" v="36" actId="478"/>
          <ac:spMkLst>
            <pc:docMk/>
            <pc:sldMk cId="1766768368" sldId="2147472029"/>
            <ac:spMk id="102" creationId="{FBB96976-D6A3-49DA-AC39-40A2F0C9833B}"/>
          </ac:spMkLst>
        </pc:spChg>
        <pc:spChg chg="del">
          <ac:chgData name="Peter Van Reusel | Innovion" userId="29de67b4-cab3-439d-8c0d-c2267ed86c67" providerId="ADAL" clId="{2FAE6E47-42DA-4E4B-BD04-2D4FA180B938}" dt="2023-10-25T16:09:09.868" v="36" actId="478"/>
          <ac:spMkLst>
            <pc:docMk/>
            <pc:sldMk cId="1766768368" sldId="2147472029"/>
            <ac:spMk id="110" creationId="{E4832C4B-2A5F-4D12-9987-B293D00A99A3}"/>
          </ac:spMkLst>
        </pc:spChg>
        <pc:grpChg chg="del">
          <ac:chgData name="Peter Van Reusel | Innovion" userId="29de67b4-cab3-439d-8c0d-c2267ed86c67" providerId="ADAL" clId="{2FAE6E47-42DA-4E4B-BD04-2D4FA180B938}" dt="2023-10-25T16:09:21.454" v="41" actId="478"/>
          <ac:grpSpMkLst>
            <pc:docMk/>
            <pc:sldMk cId="1766768368" sldId="2147472029"/>
            <ac:grpSpMk id="10" creationId="{464AC0B7-EE29-4ED7-A3C9-8DEFF047FA9F}"/>
          </ac:grpSpMkLst>
        </pc:grpChg>
        <pc:grpChg chg="del">
          <ac:chgData name="Peter Van Reusel | Innovion" userId="29de67b4-cab3-439d-8c0d-c2267ed86c67" providerId="ADAL" clId="{2FAE6E47-42DA-4E4B-BD04-2D4FA180B938}" dt="2023-10-25T16:09:09.868" v="36" actId="478"/>
          <ac:grpSpMkLst>
            <pc:docMk/>
            <pc:sldMk cId="1766768368" sldId="2147472029"/>
            <ac:grpSpMk id="11" creationId="{3B7190C3-FE23-421A-9A04-74FECF61D842}"/>
          </ac:grpSpMkLst>
        </pc:grpChg>
        <pc:grpChg chg="del">
          <ac:chgData name="Peter Van Reusel | Innovion" userId="29de67b4-cab3-439d-8c0d-c2267ed86c67" providerId="ADAL" clId="{2FAE6E47-42DA-4E4B-BD04-2D4FA180B938}" dt="2023-10-25T16:09:09.868" v="36" actId="478"/>
          <ac:grpSpMkLst>
            <pc:docMk/>
            <pc:sldMk cId="1766768368" sldId="2147472029"/>
            <ac:grpSpMk id="13" creationId="{8F70847F-8717-43F6-9011-97972B3A93B9}"/>
          </ac:grpSpMkLst>
        </pc:grpChg>
        <pc:grpChg chg="del">
          <ac:chgData name="Peter Van Reusel | Innovion" userId="29de67b4-cab3-439d-8c0d-c2267ed86c67" providerId="ADAL" clId="{2FAE6E47-42DA-4E4B-BD04-2D4FA180B938}" dt="2023-10-25T16:09:09.868" v="36" actId="478"/>
          <ac:grpSpMkLst>
            <pc:docMk/>
            <pc:sldMk cId="1766768368" sldId="2147472029"/>
            <ac:grpSpMk id="32" creationId="{44349CEA-D487-4AC7-85B6-F238EB94C129}"/>
          </ac:grpSpMkLst>
        </pc:grpChg>
        <pc:grpChg chg="del">
          <ac:chgData name="Peter Van Reusel | Innovion" userId="29de67b4-cab3-439d-8c0d-c2267ed86c67" providerId="ADAL" clId="{2FAE6E47-42DA-4E4B-BD04-2D4FA180B938}" dt="2023-10-25T16:09:09.868" v="36" actId="478"/>
          <ac:grpSpMkLst>
            <pc:docMk/>
            <pc:sldMk cId="1766768368" sldId="2147472029"/>
            <ac:grpSpMk id="66" creationId="{AB158341-7098-4873-AAB6-6A2EFBAB5600}"/>
          </ac:grpSpMkLst>
        </pc:grpChg>
        <pc:picChg chg="del">
          <ac:chgData name="Peter Van Reusel | Innovion" userId="29de67b4-cab3-439d-8c0d-c2267ed86c67" providerId="ADAL" clId="{2FAE6E47-42DA-4E4B-BD04-2D4FA180B938}" dt="2023-10-25T16:09:09.868" v="36" actId="478"/>
          <ac:picMkLst>
            <pc:docMk/>
            <pc:sldMk cId="1766768368" sldId="2147472029"/>
            <ac:picMk id="3" creationId="{7DE32953-38C0-4D2C-885B-D982627E54BA}"/>
          </ac:picMkLst>
        </pc:picChg>
        <pc:picChg chg="add mod">
          <ac:chgData name="Peter Van Reusel | Innovion" userId="29de67b4-cab3-439d-8c0d-c2267ed86c67" providerId="ADAL" clId="{2FAE6E47-42DA-4E4B-BD04-2D4FA180B938}" dt="2023-10-25T16:09:01.275" v="35"/>
          <ac:picMkLst>
            <pc:docMk/>
            <pc:sldMk cId="1766768368" sldId="2147472029"/>
            <ac:picMk id="8" creationId="{0539EE22-489D-EC3B-D192-FDC08E4B1EFD}"/>
          </ac:picMkLst>
        </pc:picChg>
        <pc:picChg chg="add mod">
          <ac:chgData name="Peter Van Reusel | Innovion" userId="29de67b4-cab3-439d-8c0d-c2267ed86c67" providerId="ADAL" clId="{2FAE6E47-42DA-4E4B-BD04-2D4FA180B938}" dt="2023-10-25T16:09:34.628" v="44" actId="14100"/>
          <ac:picMkLst>
            <pc:docMk/>
            <pc:sldMk cId="1766768368" sldId="2147472029"/>
            <ac:picMk id="12" creationId="{3D9F28C6-C1B9-16AA-2697-BDDC5603D678}"/>
          </ac:picMkLst>
        </pc:picChg>
        <pc:picChg chg="del">
          <ac:chgData name="Peter Van Reusel | Innovion" userId="29de67b4-cab3-439d-8c0d-c2267ed86c67" providerId="ADAL" clId="{2FAE6E47-42DA-4E4B-BD04-2D4FA180B938}" dt="2023-10-25T16:09:09.868" v="36" actId="478"/>
          <ac:picMkLst>
            <pc:docMk/>
            <pc:sldMk cId="1766768368" sldId="2147472029"/>
            <ac:picMk id="42" creationId="{EF9AE8A8-F805-4A16-89C5-20620679CE90}"/>
          </ac:picMkLst>
        </pc:picChg>
        <pc:picChg chg="del">
          <ac:chgData name="Peter Van Reusel | Innovion" userId="29de67b4-cab3-439d-8c0d-c2267ed86c67" providerId="ADAL" clId="{2FAE6E47-42DA-4E4B-BD04-2D4FA180B938}" dt="2023-10-25T16:09:09.868" v="36" actId="478"/>
          <ac:picMkLst>
            <pc:docMk/>
            <pc:sldMk cId="1766768368" sldId="2147472029"/>
            <ac:picMk id="74" creationId="{0D3AE960-7B4A-430F-B10B-8E1046DF1621}"/>
          </ac:picMkLst>
        </pc:picChg>
        <pc:picChg chg="del">
          <ac:chgData name="Peter Van Reusel | Innovion" userId="29de67b4-cab3-439d-8c0d-c2267ed86c67" providerId="ADAL" clId="{2FAE6E47-42DA-4E4B-BD04-2D4FA180B938}" dt="2023-10-25T16:09:09.868" v="36" actId="478"/>
          <ac:picMkLst>
            <pc:docMk/>
            <pc:sldMk cId="1766768368" sldId="2147472029"/>
            <ac:picMk id="87" creationId="{05697D52-40EB-4301-A4CF-E643FE4FE498}"/>
          </ac:picMkLst>
        </pc:picChg>
        <pc:picChg chg="del">
          <ac:chgData name="Peter Van Reusel | Innovion" userId="29de67b4-cab3-439d-8c0d-c2267ed86c67" providerId="ADAL" clId="{2FAE6E47-42DA-4E4B-BD04-2D4FA180B938}" dt="2023-10-25T16:09:09.868" v="36" actId="478"/>
          <ac:picMkLst>
            <pc:docMk/>
            <pc:sldMk cId="1766768368" sldId="2147472029"/>
            <ac:picMk id="98" creationId="{049C14FD-BE63-4DCD-B8EF-F55C6851983E}"/>
          </ac:picMkLst>
        </pc:picChg>
        <pc:picChg chg="del">
          <ac:chgData name="Peter Van Reusel | Innovion" userId="29de67b4-cab3-439d-8c0d-c2267ed86c67" providerId="ADAL" clId="{2FAE6E47-42DA-4E4B-BD04-2D4FA180B938}" dt="2023-10-25T16:09:09.868" v="36" actId="478"/>
          <ac:picMkLst>
            <pc:docMk/>
            <pc:sldMk cId="1766768368" sldId="2147472029"/>
            <ac:picMk id="101" creationId="{033E6324-DC3B-4737-8318-43138C3D54B7}"/>
          </ac:picMkLst>
        </pc:picChg>
        <pc:cxnChg chg="del">
          <ac:chgData name="Peter Van Reusel | Innovion" userId="29de67b4-cab3-439d-8c0d-c2267ed86c67" providerId="ADAL" clId="{2FAE6E47-42DA-4E4B-BD04-2D4FA180B938}" dt="2023-10-25T16:09:09.868" v="36" actId="478"/>
          <ac:cxnSpMkLst>
            <pc:docMk/>
            <pc:sldMk cId="1766768368" sldId="2147472029"/>
            <ac:cxnSpMk id="58" creationId="{872D5224-0853-4DAA-8E0F-C0544E212C71}"/>
          </ac:cxnSpMkLst>
        </pc:cxnChg>
        <pc:cxnChg chg="del">
          <ac:chgData name="Peter Van Reusel | Innovion" userId="29de67b4-cab3-439d-8c0d-c2267ed86c67" providerId="ADAL" clId="{2FAE6E47-42DA-4E4B-BD04-2D4FA180B938}" dt="2023-10-25T16:09:09.868" v="36" actId="478"/>
          <ac:cxnSpMkLst>
            <pc:docMk/>
            <pc:sldMk cId="1766768368" sldId="2147472029"/>
            <ac:cxnSpMk id="60" creationId="{D402E7B5-B49F-49DE-BAAD-C6D55727DEF6}"/>
          </ac:cxnSpMkLst>
        </pc:cxnChg>
        <pc:cxnChg chg="del">
          <ac:chgData name="Peter Van Reusel | Innovion" userId="29de67b4-cab3-439d-8c0d-c2267ed86c67" providerId="ADAL" clId="{2FAE6E47-42DA-4E4B-BD04-2D4FA180B938}" dt="2023-10-25T16:09:09.868" v="36" actId="478"/>
          <ac:cxnSpMkLst>
            <pc:docMk/>
            <pc:sldMk cId="1766768368" sldId="2147472029"/>
            <ac:cxnSpMk id="64" creationId="{200E9BCE-D9CE-403B-9F29-60426287B1C0}"/>
          </ac:cxnSpMkLst>
        </pc:cxnChg>
        <pc:cxnChg chg="del">
          <ac:chgData name="Peter Van Reusel | Innovion" userId="29de67b4-cab3-439d-8c0d-c2267ed86c67" providerId="ADAL" clId="{2FAE6E47-42DA-4E4B-BD04-2D4FA180B938}" dt="2023-10-25T16:09:09.868" v="36" actId="478"/>
          <ac:cxnSpMkLst>
            <pc:docMk/>
            <pc:sldMk cId="1766768368" sldId="2147472029"/>
            <ac:cxnSpMk id="65" creationId="{E2D7AF05-9A00-4FB0-9542-815AD4A03A93}"/>
          </ac:cxnSpMkLst>
        </pc:cxnChg>
        <pc:cxnChg chg="del">
          <ac:chgData name="Peter Van Reusel | Innovion" userId="29de67b4-cab3-439d-8c0d-c2267ed86c67" providerId="ADAL" clId="{2FAE6E47-42DA-4E4B-BD04-2D4FA180B938}" dt="2023-10-25T16:09:09.868" v="36" actId="478"/>
          <ac:cxnSpMkLst>
            <pc:docMk/>
            <pc:sldMk cId="1766768368" sldId="2147472029"/>
            <ac:cxnSpMk id="95" creationId="{96973474-CEC9-4DB3-B7CB-C4A8E1BE64F3}"/>
          </ac:cxnSpMkLst>
        </pc:cxnChg>
        <pc:cxnChg chg="del">
          <ac:chgData name="Peter Van Reusel | Innovion" userId="29de67b4-cab3-439d-8c0d-c2267ed86c67" providerId="ADAL" clId="{2FAE6E47-42DA-4E4B-BD04-2D4FA180B938}" dt="2023-10-25T16:09:09.868" v="36" actId="478"/>
          <ac:cxnSpMkLst>
            <pc:docMk/>
            <pc:sldMk cId="1766768368" sldId="2147472029"/>
            <ac:cxnSpMk id="96" creationId="{DD929698-F3FE-4B58-BF8A-01A2B2FA9E62}"/>
          </ac:cxnSpMkLst>
        </pc:cxnChg>
        <pc:cxnChg chg="del">
          <ac:chgData name="Peter Van Reusel | Innovion" userId="29de67b4-cab3-439d-8c0d-c2267ed86c67" providerId="ADAL" clId="{2FAE6E47-42DA-4E4B-BD04-2D4FA180B938}" dt="2023-10-25T16:09:09.868" v="36" actId="478"/>
          <ac:cxnSpMkLst>
            <pc:docMk/>
            <pc:sldMk cId="1766768368" sldId="2147472029"/>
            <ac:cxnSpMk id="97" creationId="{FA4E0C9F-043E-44C4-98CA-54F181A2183D}"/>
          </ac:cxnSpMkLst>
        </pc:cxnChg>
        <pc:cxnChg chg="del">
          <ac:chgData name="Peter Van Reusel | Innovion" userId="29de67b4-cab3-439d-8c0d-c2267ed86c67" providerId="ADAL" clId="{2FAE6E47-42DA-4E4B-BD04-2D4FA180B938}" dt="2023-10-25T16:09:09.868" v="36" actId="478"/>
          <ac:cxnSpMkLst>
            <pc:docMk/>
            <pc:sldMk cId="1766768368" sldId="2147472029"/>
            <ac:cxnSpMk id="107" creationId="{B4D494EE-5E6F-4CF7-8157-65B82C98654D}"/>
          </ac:cxnSpMkLst>
        </pc:cxnChg>
        <pc:cxnChg chg="del">
          <ac:chgData name="Peter Van Reusel | Innovion" userId="29de67b4-cab3-439d-8c0d-c2267ed86c67" providerId="ADAL" clId="{2FAE6E47-42DA-4E4B-BD04-2D4FA180B938}" dt="2023-10-25T16:09:09.868" v="36" actId="478"/>
          <ac:cxnSpMkLst>
            <pc:docMk/>
            <pc:sldMk cId="1766768368" sldId="2147472029"/>
            <ac:cxnSpMk id="108" creationId="{842BFA48-A50F-467A-A163-0452D08B0CFF}"/>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5901495162709E-2"/>
          <c:y val="0"/>
          <c:w val="0.499560246262093"/>
          <c:h val="1"/>
        </c:manualLayout>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F9-9E4D-A599-A261F041791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7F9-9E4D-A599-A261F041791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F9-9E4D-A599-A261F041791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F9-9E4D-A599-A261F041791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7F9-9E4D-A599-A261F041791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7F9-9E4D-A599-A261F0417912}"/>
              </c:ext>
            </c:extLst>
          </c:dPt>
          <c:cat>
            <c:strRef>
              <c:f>Sheet1!$A$2:$A$5</c:f>
              <c:strCache>
                <c:ptCount val="4"/>
                <c:pt idx="0">
                  <c:v>Trail Design</c:v>
                </c:pt>
                <c:pt idx="1">
                  <c:v>Trial Details</c:v>
                </c:pt>
                <c:pt idx="2">
                  <c:v>Operational</c:v>
                </c:pt>
                <c:pt idx="3">
                  <c:v>Organizational</c:v>
                </c:pt>
              </c:strCache>
            </c:strRef>
          </c:cat>
          <c:val>
            <c:numRef>
              <c:f>Sheet1!$B$2:$B$5</c:f>
              <c:numCache>
                <c:formatCode>0%</c:formatCode>
                <c:ptCount val="4"/>
                <c:pt idx="0">
                  <c:v>0.28000000000000003</c:v>
                </c:pt>
                <c:pt idx="1">
                  <c:v>0.42</c:v>
                </c:pt>
                <c:pt idx="2">
                  <c:v>0.21</c:v>
                </c:pt>
                <c:pt idx="3">
                  <c:v>7.0000000000000007E-2</c:v>
                </c:pt>
              </c:numCache>
            </c:numRef>
          </c:val>
          <c:extLst>
            <c:ext xmlns:c16="http://schemas.microsoft.com/office/drawing/2014/chart" uri="{C3380CC4-5D6E-409C-BE32-E72D297353CC}">
              <c16:uniqueId val="{00000000-674D-9649-AE32-8C0F624ACFB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sv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sv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A66223-347F-4CF3-9B57-83439D210421}"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n-GB"/>
        </a:p>
      </dgm:t>
    </dgm:pt>
    <dgm:pt modelId="{138DC0DB-0147-4D19-AC2C-34C4D8831C67}">
      <dgm:prSet phldrT="[Text]"/>
      <dgm:spPr/>
      <dgm:t>
        <a:bodyPr/>
        <a:lstStyle/>
        <a:p>
          <a:r>
            <a:rPr lang="en-GB" dirty="0"/>
            <a:t>Represent ICH M11 in USDM</a:t>
          </a:r>
        </a:p>
      </dgm:t>
    </dgm:pt>
    <dgm:pt modelId="{8CD63F8F-105C-4D93-B209-948E15FF7161}" type="parTrans" cxnId="{AEB40834-C8A3-4E5B-98EB-913704A253B8}">
      <dgm:prSet/>
      <dgm:spPr/>
      <dgm:t>
        <a:bodyPr/>
        <a:lstStyle/>
        <a:p>
          <a:endParaRPr lang="en-GB"/>
        </a:p>
      </dgm:t>
    </dgm:pt>
    <dgm:pt modelId="{4EF31EA1-9316-4F78-A613-2AABDD0246E8}" type="sibTrans" cxnId="{AEB40834-C8A3-4E5B-98EB-913704A253B8}">
      <dgm:prSet/>
      <dgm:spPr/>
      <dgm:t>
        <a:bodyPr/>
        <a:lstStyle/>
        <a:p>
          <a:endParaRPr lang="en-GB"/>
        </a:p>
      </dgm:t>
    </dgm:pt>
    <dgm:pt modelId="{A2591410-AA3B-4BE5-9B3D-32F22AD641B4}">
      <dgm:prSet phldrT="[Text]"/>
      <dgm:spPr/>
      <dgm:t>
        <a:bodyPr/>
        <a:lstStyle/>
        <a:p>
          <a:r>
            <a:rPr lang="en-GB" dirty="0"/>
            <a:t>Clinical Trial Registry Population</a:t>
          </a:r>
        </a:p>
      </dgm:t>
    </dgm:pt>
    <dgm:pt modelId="{D6739374-CD4B-4EC7-B015-041B439C2671}" type="parTrans" cxnId="{FDA53033-8B5F-4E99-BFE7-4492DD1BD666}">
      <dgm:prSet/>
      <dgm:spPr/>
      <dgm:t>
        <a:bodyPr/>
        <a:lstStyle/>
        <a:p>
          <a:endParaRPr lang="en-GB"/>
        </a:p>
      </dgm:t>
    </dgm:pt>
    <dgm:pt modelId="{F5FF25A3-9770-4A8F-BB50-B53179858F44}" type="sibTrans" cxnId="{FDA53033-8B5F-4E99-BFE7-4492DD1BD666}">
      <dgm:prSet/>
      <dgm:spPr/>
      <dgm:t>
        <a:bodyPr/>
        <a:lstStyle/>
        <a:p>
          <a:endParaRPr lang="en-GB"/>
        </a:p>
      </dgm:t>
    </dgm:pt>
    <dgm:pt modelId="{BDBB07DC-7B71-4127-9942-FC735447BA44}">
      <dgm:prSet phldrT="[Text]"/>
      <dgm:spPr/>
      <dgm:t>
        <a:bodyPr/>
        <a:lstStyle/>
        <a:p>
          <a:r>
            <a:rPr lang="en-GB"/>
            <a:t>Complex Studies/Cohorts</a:t>
          </a:r>
        </a:p>
      </dgm:t>
    </dgm:pt>
    <dgm:pt modelId="{3B24B390-553C-4822-B931-C0E3C46E956E}" type="parTrans" cxnId="{C0DACA85-7DF0-49DB-AD02-D503A0D7E9D5}">
      <dgm:prSet/>
      <dgm:spPr/>
      <dgm:t>
        <a:bodyPr/>
        <a:lstStyle/>
        <a:p>
          <a:endParaRPr lang="en-GB"/>
        </a:p>
      </dgm:t>
    </dgm:pt>
    <dgm:pt modelId="{D976DF97-9948-419F-8F03-0F71C58AC0A6}" type="sibTrans" cxnId="{C0DACA85-7DF0-49DB-AD02-D503A0D7E9D5}">
      <dgm:prSet/>
      <dgm:spPr/>
      <dgm:t>
        <a:bodyPr/>
        <a:lstStyle/>
        <a:p>
          <a:endParaRPr lang="en-GB"/>
        </a:p>
      </dgm:t>
    </dgm:pt>
    <dgm:pt modelId="{E1D50F3A-30FC-46C8-93E1-6DAF3EFED232}">
      <dgm:prSet phldrT="[Text]"/>
      <dgm:spPr/>
      <dgm:t>
        <a:bodyPr/>
        <a:lstStyle/>
        <a:p>
          <a:r>
            <a:rPr lang="en-GB"/>
            <a:t>Model Enhancements</a:t>
          </a:r>
        </a:p>
      </dgm:t>
    </dgm:pt>
    <dgm:pt modelId="{F043CD17-6F0C-44E0-BA60-1B8EEA6AA991}" type="parTrans" cxnId="{F61302D6-1C61-45FE-8283-88B06FD68A44}">
      <dgm:prSet/>
      <dgm:spPr/>
      <dgm:t>
        <a:bodyPr/>
        <a:lstStyle/>
        <a:p>
          <a:endParaRPr lang="en-GB"/>
        </a:p>
      </dgm:t>
    </dgm:pt>
    <dgm:pt modelId="{7A7BE562-C560-4580-82F9-4E53DD2A538B}" type="sibTrans" cxnId="{F61302D6-1C61-45FE-8283-88B06FD68A44}">
      <dgm:prSet/>
      <dgm:spPr/>
      <dgm:t>
        <a:bodyPr/>
        <a:lstStyle/>
        <a:p>
          <a:endParaRPr lang="en-GB"/>
        </a:p>
      </dgm:t>
    </dgm:pt>
    <dgm:pt modelId="{6C54B525-A68F-477B-BD56-51D8DDCB4351}">
      <dgm:prSet phldrT="[Text]"/>
      <dgm:spPr/>
      <dgm:t>
        <a:bodyPr/>
        <a:lstStyle/>
        <a:p>
          <a:r>
            <a:rPr lang="en-GB" dirty="0"/>
            <a:t>SDTM Trial Design Population</a:t>
          </a:r>
        </a:p>
      </dgm:t>
    </dgm:pt>
    <dgm:pt modelId="{E6DA9070-D4FD-46AB-805B-0223444351C1}" type="parTrans" cxnId="{2CC54F93-10B1-495C-A750-7EEB792E0289}">
      <dgm:prSet/>
      <dgm:spPr/>
      <dgm:t>
        <a:bodyPr/>
        <a:lstStyle/>
        <a:p>
          <a:endParaRPr lang="en-GB"/>
        </a:p>
      </dgm:t>
    </dgm:pt>
    <dgm:pt modelId="{F8D33CDD-1825-4AF6-A8DC-42FC5C6CC790}" type="sibTrans" cxnId="{2CC54F93-10B1-495C-A750-7EEB792E0289}">
      <dgm:prSet/>
      <dgm:spPr/>
      <dgm:t>
        <a:bodyPr/>
        <a:lstStyle/>
        <a:p>
          <a:endParaRPr lang="en-GB"/>
        </a:p>
      </dgm:t>
    </dgm:pt>
    <dgm:pt modelId="{166A13B9-A40E-DD49-916A-AD0ACBE8B187}">
      <dgm:prSet/>
      <dgm:spPr/>
      <dgm:t>
        <a:bodyPr/>
        <a:lstStyle/>
        <a:p>
          <a:r>
            <a:rPr lang="en-US" dirty="0"/>
            <a:t>Conformance Rules</a:t>
          </a:r>
        </a:p>
      </dgm:t>
    </dgm:pt>
    <dgm:pt modelId="{1CC888E0-CDE4-0043-A4ED-DB706DF6EF3C}" type="parTrans" cxnId="{E7FB2A49-DCF3-F84D-8C5C-09C6BF385558}">
      <dgm:prSet/>
      <dgm:spPr/>
      <dgm:t>
        <a:bodyPr/>
        <a:lstStyle/>
        <a:p>
          <a:endParaRPr lang="en-US"/>
        </a:p>
      </dgm:t>
    </dgm:pt>
    <dgm:pt modelId="{E0E5E6F7-4FCE-C947-897D-59B6D27A59FD}" type="sibTrans" cxnId="{E7FB2A49-DCF3-F84D-8C5C-09C6BF385558}">
      <dgm:prSet/>
      <dgm:spPr/>
      <dgm:t>
        <a:bodyPr/>
        <a:lstStyle/>
        <a:p>
          <a:endParaRPr lang="en-US"/>
        </a:p>
      </dgm:t>
    </dgm:pt>
    <dgm:pt modelId="{6E2665BD-4A53-427B-A3DD-C319E2378CA9}" type="pres">
      <dgm:prSet presAssocID="{C6A66223-347F-4CF3-9B57-83439D210421}" presName="linear" presStyleCnt="0">
        <dgm:presLayoutVars>
          <dgm:dir/>
          <dgm:resizeHandles val="exact"/>
        </dgm:presLayoutVars>
      </dgm:prSet>
      <dgm:spPr/>
    </dgm:pt>
    <dgm:pt modelId="{23322AB1-BCF8-490E-B994-5A4FD7159EF6}" type="pres">
      <dgm:prSet presAssocID="{138DC0DB-0147-4D19-AC2C-34C4D8831C67}" presName="comp" presStyleCnt="0"/>
      <dgm:spPr/>
    </dgm:pt>
    <dgm:pt modelId="{51100828-FCD5-4581-970A-AF48F434BC34}" type="pres">
      <dgm:prSet presAssocID="{138DC0DB-0147-4D19-AC2C-34C4D8831C67}" presName="box" presStyleLbl="node1" presStyleIdx="0" presStyleCnt="6" custLinFactNeighborX="-16777" custLinFactNeighborY="-25894"/>
      <dgm:spPr/>
    </dgm:pt>
    <dgm:pt modelId="{81F13D1B-2FC0-4C13-B4BE-7EE576ECF286}" type="pres">
      <dgm:prSet presAssocID="{138DC0DB-0147-4D19-AC2C-34C4D8831C67}" presName="img" presStyleLbl="fgImgPlace1" presStyleIdx="0" presStyleCnt="6"/>
      <dgm:spPr>
        <a:blipFill dpi="0" rotWithShape="1">
          <a:blip xmlns:r="http://schemas.openxmlformats.org/officeDocument/2006/relationships" r:embed="rId1">
            <a:extLst>
              <a:ext uri="{96DAC541-7B7A-43D3-8B79-37D633B846F1}">
                <asvg:svgBlip xmlns:asvg="http://schemas.microsoft.com/office/drawing/2016/SVG/main" r:embed="rId2"/>
              </a:ext>
            </a:extLst>
          </a:blip>
          <a:srcRect/>
          <a:stretch>
            <a:fillRect l="32087" t="12930" r="32087" b="12930"/>
          </a:stretch>
        </a:blipFill>
      </dgm:spPr>
      <dgm:extLst>
        <a:ext uri="{E40237B7-FDA0-4F09-8148-C483321AD2D9}">
          <dgm14:cNvPr xmlns:dgm14="http://schemas.microsoft.com/office/drawing/2010/diagram" id="0" name="" descr="Document with solid fill"/>
        </a:ext>
      </dgm:extLst>
    </dgm:pt>
    <dgm:pt modelId="{A805F765-1E7A-4DAB-AF73-8DA13DAA93F5}" type="pres">
      <dgm:prSet presAssocID="{138DC0DB-0147-4D19-AC2C-34C4D8831C67}" presName="text" presStyleLbl="node1" presStyleIdx="0" presStyleCnt="6">
        <dgm:presLayoutVars>
          <dgm:bulletEnabled val="1"/>
        </dgm:presLayoutVars>
      </dgm:prSet>
      <dgm:spPr/>
    </dgm:pt>
    <dgm:pt modelId="{4F438835-3E3B-4A48-9AAD-17629D9444C9}" type="pres">
      <dgm:prSet presAssocID="{4EF31EA1-9316-4F78-A613-2AABDD0246E8}" presName="spacer" presStyleCnt="0"/>
      <dgm:spPr/>
    </dgm:pt>
    <dgm:pt modelId="{63C44E33-1CF5-4A51-8330-F76727BB779A}" type="pres">
      <dgm:prSet presAssocID="{6C54B525-A68F-477B-BD56-51D8DDCB4351}" presName="comp" presStyleCnt="0"/>
      <dgm:spPr/>
    </dgm:pt>
    <dgm:pt modelId="{A8878104-D840-4086-960C-C462C3540644}" type="pres">
      <dgm:prSet presAssocID="{6C54B525-A68F-477B-BD56-51D8DDCB4351}" presName="box" presStyleLbl="node1" presStyleIdx="1" presStyleCnt="6"/>
      <dgm:spPr/>
    </dgm:pt>
    <dgm:pt modelId="{87E6EEE2-CF21-4ADC-8492-AEA4B6E9C2A5}" type="pres">
      <dgm:prSet presAssocID="{6C54B525-A68F-477B-BD56-51D8DDCB4351}" presName="img" presStyleLbl="fgImgPlace1" presStyleIdx="1" presStyleCnt="6"/>
      <dgm:spPr>
        <a:blipFill dpi="0" rotWithShape="1">
          <a:blip xmlns:r="http://schemas.openxmlformats.org/officeDocument/2006/relationships" r:embed="rId3">
            <a:extLst>
              <a:ext uri="{96DAC541-7B7A-43D3-8B79-37D633B846F1}">
                <asvg:svgBlip xmlns:asvg="http://schemas.microsoft.com/office/drawing/2016/SVG/main" r:embed="rId4"/>
              </a:ext>
            </a:extLst>
          </a:blip>
          <a:srcRect/>
          <a:stretch>
            <a:fillRect l="32087" t="12930" r="32087" b="12930"/>
          </a:stretch>
        </a:blipFill>
      </dgm:spPr>
      <dgm:extLst>
        <a:ext uri="{E40237B7-FDA0-4F09-8148-C483321AD2D9}">
          <dgm14:cNvPr xmlns:dgm14="http://schemas.microsoft.com/office/drawing/2010/diagram" id="0" name="" descr="Table with solid fill"/>
        </a:ext>
      </dgm:extLst>
    </dgm:pt>
    <dgm:pt modelId="{12CC4B3A-20DE-455C-92BB-FDDEA139A30A}" type="pres">
      <dgm:prSet presAssocID="{6C54B525-A68F-477B-BD56-51D8DDCB4351}" presName="text" presStyleLbl="node1" presStyleIdx="1" presStyleCnt="6">
        <dgm:presLayoutVars>
          <dgm:bulletEnabled val="1"/>
        </dgm:presLayoutVars>
      </dgm:prSet>
      <dgm:spPr/>
    </dgm:pt>
    <dgm:pt modelId="{70C09C3A-838D-4BBE-AC0E-8B7B529F27B6}" type="pres">
      <dgm:prSet presAssocID="{F8D33CDD-1825-4AF6-A8DC-42FC5C6CC790}" presName="spacer" presStyleCnt="0"/>
      <dgm:spPr/>
    </dgm:pt>
    <dgm:pt modelId="{B39DBF92-212C-463F-A895-A7FC479DFF77}" type="pres">
      <dgm:prSet presAssocID="{A2591410-AA3B-4BE5-9B3D-32F22AD641B4}" presName="comp" presStyleCnt="0"/>
      <dgm:spPr/>
    </dgm:pt>
    <dgm:pt modelId="{DAC1DB74-2C1E-4F23-B79E-130ED2A5FA85}" type="pres">
      <dgm:prSet presAssocID="{A2591410-AA3B-4BE5-9B3D-32F22AD641B4}" presName="box" presStyleLbl="node1" presStyleIdx="2" presStyleCnt="6"/>
      <dgm:spPr/>
    </dgm:pt>
    <dgm:pt modelId="{3BD16962-1278-4E7E-A0FB-66D25E0C1110}" type="pres">
      <dgm:prSet presAssocID="{A2591410-AA3B-4BE5-9B3D-32F22AD641B4}" presName="img" presStyleLbl="fgImgPlace1" presStyleIdx="2" presStyleCnt="6"/>
      <dgm:spPr>
        <a:blipFill dpi="0" rotWithShape="1">
          <a:blip xmlns:r="http://schemas.openxmlformats.org/officeDocument/2006/relationships" r:embed="rId5">
            <a:extLst>
              <a:ext uri="{96DAC541-7B7A-43D3-8B79-37D633B846F1}">
                <asvg:svgBlip xmlns:asvg="http://schemas.microsoft.com/office/drawing/2016/SVG/main" r:embed="rId6"/>
              </a:ext>
            </a:extLst>
          </a:blip>
          <a:srcRect/>
          <a:stretch>
            <a:fillRect l="32087" t="12930" r="32087" b="12930"/>
          </a:stretch>
        </a:blipFill>
      </dgm:spPr>
      <dgm:extLst>
        <a:ext uri="{E40237B7-FDA0-4F09-8148-C483321AD2D9}">
          <dgm14:cNvPr xmlns:dgm14="http://schemas.microsoft.com/office/drawing/2010/diagram" id="0" name="" descr="Bank outline"/>
        </a:ext>
      </dgm:extLst>
    </dgm:pt>
    <dgm:pt modelId="{BA978B07-D217-410C-936A-638B088F6BE8}" type="pres">
      <dgm:prSet presAssocID="{A2591410-AA3B-4BE5-9B3D-32F22AD641B4}" presName="text" presStyleLbl="node1" presStyleIdx="2" presStyleCnt="6">
        <dgm:presLayoutVars>
          <dgm:bulletEnabled val="1"/>
        </dgm:presLayoutVars>
      </dgm:prSet>
      <dgm:spPr/>
    </dgm:pt>
    <dgm:pt modelId="{FD91706E-A2F5-4878-B1FB-1962E87A629D}" type="pres">
      <dgm:prSet presAssocID="{F5FF25A3-9770-4A8F-BB50-B53179858F44}" presName="spacer" presStyleCnt="0"/>
      <dgm:spPr/>
    </dgm:pt>
    <dgm:pt modelId="{082C017B-3EB7-4748-A558-B498685B2529}" type="pres">
      <dgm:prSet presAssocID="{BDBB07DC-7B71-4127-9942-FC735447BA44}" presName="comp" presStyleCnt="0"/>
      <dgm:spPr/>
    </dgm:pt>
    <dgm:pt modelId="{DFF1E9EB-F480-4E19-B081-082376C97D4A}" type="pres">
      <dgm:prSet presAssocID="{BDBB07DC-7B71-4127-9942-FC735447BA44}" presName="box" presStyleLbl="node1" presStyleIdx="3" presStyleCnt="6"/>
      <dgm:spPr/>
    </dgm:pt>
    <dgm:pt modelId="{832CF9A6-34F5-46A2-9E71-2508CB113AF0}" type="pres">
      <dgm:prSet presAssocID="{BDBB07DC-7B71-4127-9942-FC735447BA44}" presName="img" presStyleLbl="fgImgPlace1" presStyleIdx="3" presStyleCnt="6"/>
      <dgm:spPr>
        <a:blipFill dpi="0" rotWithShape="1">
          <a:blip xmlns:r="http://schemas.openxmlformats.org/officeDocument/2006/relationships" r:embed="rId7">
            <a:extLst>
              <a:ext uri="{96DAC541-7B7A-43D3-8B79-37D633B846F1}">
                <asvg:svgBlip xmlns:asvg="http://schemas.microsoft.com/office/drawing/2016/SVG/main" r:embed="rId8"/>
              </a:ext>
            </a:extLst>
          </a:blip>
          <a:srcRect/>
          <a:stretch>
            <a:fillRect l="32087" t="12930" r="32087" b="12930"/>
          </a:stretch>
        </a:blipFill>
      </dgm:spPr>
      <dgm:extLst>
        <a:ext uri="{E40237B7-FDA0-4F09-8148-C483321AD2D9}">
          <dgm14:cNvPr xmlns:dgm14="http://schemas.microsoft.com/office/drawing/2010/diagram" id="0" name="" descr="Flowchart outline"/>
        </a:ext>
      </dgm:extLst>
    </dgm:pt>
    <dgm:pt modelId="{465C9900-1AA4-4438-84B0-DA3D171B1D7F}" type="pres">
      <dgm:prSet presAssocID="{BDBB07DC-7B71-4127-9942-FC735447BA44}" presName="text" presStyleLbl="node1" presStyleIdx="3" presStyleCnt="6">
        <dgm:presLayoutVars>
          <dgm:bulletEnabled val="1"/>
        </dgm:presLayoutVars>
      </dgm:prSet>
      <dgm:spPr/>
    </dgm:pt>
    <dgm:pt modelId="{07405572-2F6D-411C-A634-6ECED4F1F187}" type="pres">
      <dgm:prSet presAssocID="{D976DF97-9948-419F-8F03-0F71C58AC0A6}" presName="spacer" presStyleCnt="0"/>
      <dgm:spPr/>
    </dgm:pt>
    <dgm:pt modelId="{4604C314-CB50-43E5-A55A-B2BA6A229067}" type="pres">
      <dgm:prSet presAssocID="{E1D50F3A-30FC-46C8-93E1-6DAF3EFED232}" presName="comp" presStyleCnt="0"/>
      <dgm:spPr/>
    </dgm:pt>
    <dgm:pt modelId="{C13A441E-A122-47D6-8316-AB7A9F193BEB}" type="pres">
      <dgm:prSet presAssocID="{E1D50F3A-30FC-46C8-93E1-6DAF3EFED232}" presName="box" presStyleLbl="node1" presStyleIdx="4" presStyleCnt="6"/>
      <dgm:spPr/>
    </dgm:pt>
    <dgm:pt modelId="{7891E663-0871-4D2E-AE30-62F61DA63D39}" type="pres">
      <dgm:prSet presAssocID="{E1D50F3A-30FC-46C8-93E1-6DAF3EFED232}" presName="img" presStyleLbl="fgImgPlace1" presStyleIdx="4" presStyleCnt="6"/>
      <dgm:spPr>
        <a:blipFill dpi="0" rotWithShape="1">
          <a:blip xmlns:r="http://schemas.openxmlformats.org/officeDocument/2006/relationships" r:embed="rId9">
            <a:extLst>
              <a:ext uri="{96DAC541-7B7A-43D3-8B79-37D633B846F1}">
                <asvg:svgBlip xmlns:asvg="http://schemas.microsoft.com/office/drawing/2016/SVG/main" r:embed="rId10"/>
              </a:ext>
            </a:extLst>
          </a:blip>
          <a:srcRect/>
          <a:stretch>
            <a:fillRect l="32087" t="12930" r="32087" b="12930"/>
          </a:stretch>
        </a:blipFill>
      </dgm:spPr>
      <dgm:extLst>
        <a:ext uri="{E40237B7-FDA0-4F09-8148-C483321AD2D9}">
          <dgm14:cNvPr xmlns:dgm14="http://schemas.microsoft.com/office/drawing/2010/diagram" id="0" name="" descr="Signal outline"/>
        </a:ext>
      </dgm:extLst>
    </dgm:pt>
    <dgm:pt modelId="{70F02962-2BC8-4326-8753-19598C1E6596}" type="pres">
      <dgm:prSet presAssocID="{E1D50F3A-30FC-46C8-93E1-6DAF3EFED232}" presName="text" presStyleLbl="node1" presStyleIdx="4" presStyleCnt="6">
        <dgm:presLayoutVars>
          <dgm:bulletEnabled val="1"/>
        </dgm:presLayoutVars>
      </dgm:prSet>
      <dgm:spPr/>
    </dgm:pt>
    <dgm:pt modelId="{02B2B02E-6006-E64D-BB13-6A3531C1EA3F}" type="pres">
      <dgm:prSet presAssocID="{7A7BE562-C560-4580-82F9-4E53DD2A538B}" presName="spacer" presStyleCnt="0"/>
      <dgm:spPr/>
    </dgm:pt>
    <dgm:pt modelId="{8F9A634D-3566-4C42-814D-24ACD3581708}" type="pres">
      <dgm:prSet presAssocID="{166A13B9-A40E-DD49-916A-AD0ACBE8B187}" presName="comp" presStyleCnt="0"/>
      <dgm:spPr/>
    </dgm:pt>
    <dgm:pt modelId="{48F82936-B61A-4E4E-A193-4E8734261E10}" type="pres">
      <dgm:prSet presAssocID="{166A13B9-A40E-DD49-916A-AD0ACBE8B187}" presName="box" presStyleLbl="node1" presStyleIdx="5" presStyleCnt="6"/>
      <dgm:spPr/>
    </dgm:pt>
    <dgm:pt modelId="{1E4CC840-E0CF-BD4E-A5CA-3D153282CEE6}" type="pres">
      <dgm:prSet presAssocID="{166A13B9-A40E-DD49-916A-AD0ACBE8B187}" presName="img" presStyleLbl="fgImgPlace1" presStyleIdx="5" presStyleCnt="6" custScaleY="100262" custLinFactNeighborX="-243"/>
      <dgm:spPr>
        <a:blipFill dpi="0" rotWithShape="1">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l="32938" r="32938"/>
          </a:stretch>
        </a:blipFill>
      </dgm:spPr>
      <dgm:extLst>
        <a:ext uri="{E40237B7-FDA0-4F09-8148-C483321AD2D9}">
          <dgm14:cNvPr xmlns:dgm14="http://schemas.microsoft.com/office/drawing/2010/diagram" id="0" name="" descr="Checkmark"/>
        </a:ext>
      </dgm:extLst>
    </dgm:pt>
    <dgm:pt modelId="{71AFC026-1705-2046-B16D-A47882F34CFB}" type="pres">
      <dgm:prSet presAssocID="{166A13B9-A40E-DD49-916A-AD0ACBE8B187}" presName="text" presStyleLbl="node1" presStyleIdx="5" presStyleCnt="6">
        <dgm:presLayoutVars>
          <dgm:bulletEnabled val="1"/>
        </dgm:presLayoutVars>
      </dgm:prSet>
      <dgm:spPr/>
    </dgm:pt>
  </dgm:ptLst>
  <dgm:cxnLst>
    <dgm:cxn modelId="{B81FDC08-3C5E-475E-9BAB-B7D863C989E3}" type="presOf" srcId="{A2591410-AA3B-4BE5-9B3D-32F22AD641B4}" destId="{BA978B07-D217-410C-936A-638B088F6BE8}" srcOrd="1" destOrd="0" presId="urn:microsoft.com/office/officeart/2005/8/layout/vList4"/>
    <dgm:cxn modelId="{1BE66810-44ED-41D8-A48B-141A88590CB6}" type="presOf" srcId="{BDBB07DC-7B71-4127-9942-FC735447BA44}" destId="{465C9900-1AA4-4438-84B0-DA3D171B1D7F}" srcOrd="1" destOrd="0" presId="urn:microsoft.com/office/officeart/2005/8/layout/vList4"/>
    <dgm:cxn modelId="{3BD40919-5E02-4A80-A5C9-ECED225348D7}" type="presOf" srcId="{C6A66223-347F-4CF3-9B57-83439D210421}" destId="{6E2665BD-4A53-427B-A3DD-C319E2378CA9}" srcOrd="0" destOrd="0" presId="urn:microsoft.com/office/officeart/2005/8/layout/vList4"/>
    <dgm:cxn modelId="{FDA53033-8B5F-4E99-BFE7-4492DD1BD666}" srcId="{C6A66223-347F-4CF3-9B57-83439D210421}" destId="{A2591410-AA3B-4BE5-9B3D-32F22AD641B4}" srcOrd="2" destOrd="0" parTransId="{D6739374-CD4B-4EC7-B015-041B439C2671}" sibTransId="{F5FF25A3-9770-4A8F-BB50-B53179858F44}"/>
    <dgm:cxn modelId="{C389AC33-F5C4-4702-8A39-9E5FC9A7645A}" type="presOf" srcId="{138DC0DB-0147-4D19-AC2C-34C4D8831C67}" destId="{51100828-FCD5-4581-970A-AF48F434BC34}" srcOrd="0" destOrd="0" presId="urn:microsoft.com/office/officeart/2005/8/layout/vList4"/>
    <dgm:cxn modelId="{AEB40834-C8A3-4E5B-98EB-913704A253B8}" srcId="{C6A66223-347F-4CF3-9B57-83439D210421}" destId="{138DC0DB-0147-4D19-AC2C-34C4D8831C67}" srcOrd="0" destOrd="0" parTransId="{8CD63F8F-105C-4D93-B209-948E15FF7161}" sibTransId="{4EF31EA1-9316-4F78-A613-2AABDD0246E8}"/>
    <dgm:cxn modelId="{C46F803B-5925-47E6-B9BA-633721E231D7}" type="presOf" srcId="{138DC0DB-0147-4D19-AC2C-34C4D8831C67}" destId="{A805F765-1E7A-4DAB-AF73-8DA13DAA93F5}" srcOrd="1" destOrd="0" presId="urn:microsoft.com/office/officeart/2005/8/layout/vList4"/>
    <dgm:cxn modelId="{66E65F3E-F101-48EE-AB78-BEC4021DDBB3}" type="presOf" srcId="{6C54B525-A68F-477B-BD56-51D8DDCB4351}" destId="{A8878104-D840-4086-960C-C462C3540644}" srcOrd="0" destOrd="0" presId="urn:microsoft.com/office/officeart/2005/8/layout/vList4"/>
    <dgm:cxn modelId="{93E6933E-4638-C141-BC7F-26CF3BC51DB7}" type="presOf" srcId="{166A13B9-A40E-DD49-916A-AD0ACBE8B187}" destId="{71AFC026-1705-2046-B16D-A47882F34CFB}" srcOrd="1" destOrd="0" presId="urn:microsoft.com/office/officeart/2005/8/layout/vList4"/>
    <dgm:cxn modelId="{E7FB2A49-DCF3-F84D-8C5C-09C6BF385558}" srcId="{C6A66223-347F-4CF3-9B57-83439D210421}" destId="{166A13B9-A40E-DD49-916A-AD0ACBE8B187}" srcOrd="5" destOrd="0" parTransId="{1CC888E0-CDE4-0043-A4ED-DB706DF6EF3C}" sibTransId="{E0E5E6F7-4FCE-C947-897D-59B6D27A59FD}"/>
    <dgm:cxn modelId="{94039F78-E479-4FEB-B732-D8E664F3B58C}" type="presOf" srcId="{A2591410-AA3B-4BE5-9B3D-32F22AD641B4}" destId="{DAC1DB74-2C1E-4F23-B79E-130ED2A5FA85}" srcOrd="0" destOrd="0" presId="urn:microsoft.com/office/officeart/2005/8/layout/vList4"/>
    <dgm:cxn modelId="{C0DACA85-7DF0-49DB-AD02-D503A0D7E9D5}" srcId="{C6A66223-347F-4CF3-9B57-83439D210421}" destId="{BDBB07DC-7B71-4127-9942-FC735447BA44}" srcOrd="3" destOrd="0" parTransId="{3B24B390-553C-4822-B931-C0E3C46E956E}" sibTransId="{D976DF97-9948-419F-8F03-0F71C58AC0A6}"/>
    <dgm:cxn modelId="{78666B8A-F877-422B-AEF3-035D9288674B}" type="presOf" srcId="{E1D50F3A-30FC-46C8-93E1-6DAF3EFED232}" destId="{C13A441E-A122-47D6-8316-AB7A9F193BEB}" srcOrd="0" destOrd="0" presId="urn:microsoft.com/office/officeart/2005/8/layout/vList4"/>
    <dgm:cxn modelId="{2CC54F93-10B1-495C-A750-7EEB792E0289}" srcId="{C6A66223-347F-4CF3-9B57-83439D210421}" destId="{6C54B525-A68F-477B-BD56-51D8DDCB4351}" srcOrd="1" destOrd="0" parTransId="{E6DA9070-D4FD-46AB-805B-0223444351C1}" sibTransId="{F8D33CDD-1825-4AF6-A8DC-42FC5C6CC790}"/>
    <dgm:cxn modelId="{7EA7E2C2-412E-4B17-A21F-FB6BC6CCF205}" type="presOf" srcId="{BDBB07DC-7B71-4127-9942-FC735447BA44}" destId="{DFF1E9EB-F480-4E19-B081-082376C97D4A}" srcOrd="0" destOrd="0" presId="urn:microsoft.com/office/officeart/2005/8/layout/vList4"/>
    <dgm:cxn modelId="{C5149ECB-5090-0C46-AEB7-1D56396C2F7F}" type="presOf" srcId="{166A13B9-A40E-DD49-916A-AD0ACBE8B187}" destId="{48F82936-B61A-4E4E-A193-4E8734261E10}" srcOrd="0" destOrd="0" presId="urn:microsoft.com/office/officeart/2005/8/layout/vList4"/>
    <dgm:cxn modelId="{F61302D6-1C61-45FE-8283-88B06FD68A44}" srcId="{C6A66223-347F-4CF3-9B57-83439D210421}" destId="{E1D50F3A-30FC-46C8-93E1-6DAF3EFED232}" srcOrd="4" destOrd="0" parTransId="{F043CD17-6F0C-44E0-BA60-1B8EEA6AA991}" sibTransId="{7A7BE562-C560-4580-82F9-4E53DD2A538B}"/>
    <dgm:cxn modelId="{106319E5-591E-4F6F-ACDB-7BD42C0D8B51}" type="presOf" srcId="{6C54B525-A68F-477B-BD56-51D8DDCB4351}" destId="{12CC4B3A-20DE-455C-92BB-FDDEA139A30A}" srcOrd="1" destOrd="0" presId="urn:microsoft.com/office/officeart/2005/8/layout/vList4"/>
    <dgm:cxn modelId="{834397F9-E8C2-4FD8-9342-45F8EDE4B3A0}" type="presOf" srcId="{E1D50F3A-30FC-46C8-93E1-6DAF3EFED232}" destId="{70F02962-2BC8-4326-8753-19598C1E6596}" srcOrd="1" destOrd="0" presId="urn:microsoft.com/office/officeart/2005/8/layout/vList4"/>
    <dgm:cxn modelId="{4BE70E98-E20B-40D2-A422-30870B2BC399}" type="presParOf" srcId="{6E2665BD-4A53-427B-A3DD-C319E2378CA9}" destId="{23322AB1-BCF8-490E-B994-5A4FD7159EF6}" srcOrd="0" destOrd="0" presId="urn:microsoft.com/office/officeart/2005/8/layout/vList4"/>
    <dgm:cxn modelId="{6B48347E-FA2B-4BEC-BD6E-7AF16271145F}" type="presParOf" srcId="{23322AB1-BCF8-490E-B994-5A4FD7159EF6}" destId="{51100828-FCD5-4581-970A-AF48F434BC34}" srcOrd="0" destOrd="0" presId="urn:microsoft.com/office/officeart/2005/8/layout/vList4"/>
    <dgm:cxn modelId="{3187E1ED-C1B6-45A6-BB68-FE352A867AB1}" type="presParOf" srcId="{23322AB1-BCF8-490E-B994-5A4FD7159EF6}" destId="{81F13D1B-2FC0-4C13-B4BE-7EE576ECF286}" srcOrd="1" destOrd="0" presId="urn:microsoft.com/office/officeart/2005/8/layout/vList4"/>
    <dgm:cxn modelId="{1AC5B853-FB25-4ACF-A621-5FBA70329CDD}" type="presParOf" srcId="{23322AB1-BCF8-490E-B994-5A4FD7159EF6}" destId="{A805F765-1E7A-4DAB-AF73-8DA13DAA93F5}" srcOrd="2" destOrd="0" presId="urn:microsoft.com/office/officeart/2005/8/layout/vList4"/>
    <dgm:cxn modelId="{82EBA761-C407-48DF-A7DD-EEC155F7349A}" type="presParOf" srcId="{6E2665BD-4A53-427B-A3DD-C319E2378CA9}" destId="{4F438835-3E3B-4A48-9AAD-17629D9444C9}" srcOrd="1" destOrd="0" presId="urn:microsoft.com/office/officeart/2005/8/layout/vList4"/>
    <dgm:cxn modelId="{264AE99A-3892-470E-8AFF-580C9C248E90}" type="presParOf" srcId="{6E2665BD-4A53-427B-A3DD-C319E2378CA9}" destId="{63C44E33-1CF5-4A51-8330-F76727BB779A}" srcOrd="2" destOrd="0" presId="urn:microsoft.com/office/officeart/2005/8/layout/vList4"/>
    <dgm:cxn modelId="{15364CE0-BAE5-48EB-8CEF-7BE0FBFCFFF4}" type="presParOf" srcId="{63C44E33-1CF5-4A51-8330-F76727BB779A}" destId="{A8878104-D840-4086-960C-C462C3540644}" srcOrd="0" destOrd="0" presId="urn:microsoft.com/office/officeart/2005/8/layout/vList4"/>
    <dgm:cxn modelId="{647BABC2-57C2-484D-B8ED-F40415BA1C15}" type="presParOf" srcId="{63C44E33-1CF5-4A51-8330-F76727BB779A}" destId="{87E6EEE2-CF21-4ADC-8492-AEA4B6E9C2A5}" srcOrd="1" destOrd="0" presId="urn:microsoft.com/office/officeart/2005/8/layout/vList4"/>
    <dgm:cxn modelId="{D043F01F-DB2F-4B36-8E31-2C9BB9E16519}" type="presParOf" srcId="{63C44E33-1CF5-4A51-8330-F76727BB779A}" destId="{12CC4B3A-20DE-455C-92BB-FDDEA139A30A}" srcOrd="2" destOrd="0" presId="urn:microsoft.com/office/officeart/2005/8/layout/vList4"/>
    <dgm:cxn modelId="{185DD396-0542-46F7-91F3-FFD657B33476}" type="presParOf" srcId="{6E2665BD-4A53-427B-A3DD-C319E2378CA9}" destId="{70C09C3A-838D-4BBE-AC0E-8B7B529F27B6}" srcOrd="3" destOrd="0" presId="urn:microsoft.com/office/officeart/2005/8/layout/vList4"/>
    <dgm:cxn modelId="{A360BB54-F635-49EF-9316-5838B1B47D3C}" type="presParOf" srcId="{6E2665BD-4A53-427B-A3DD-C319E2378CA9}" destId="{B39DBF92-212C-463F-A895-A7FC479DFF77}" srcOrd="4" destOrd="0" presId="urn:microsoft.com/office/officeart/2005/8/layout/vList4"/>
    <dgm:cxn modelId="{17710A31-5C7A-4F1F-9A48-4ACF035D3BDD}" type="presParOf" srcId="{B39DBF92-212C-463F-A895-A7FC479DFF77}" destId="{DAC1DB74-2C1E-4F23-B79E-130ED2A5FA85}" srcOrd="0" destOrd="0" presId="urn:microsoft.com/office/officeart/2005/8/layout/vList4"/>
    <dgm:cxn modelId="{1F45873D-B6BF-4525-B210-9E2A21B5C302}" type="presParOf" srcId="{B39DBF92-212C-463F-A895-A7FC479DFF77}" destId="{3BD16962-1278-4E7E-A0FB-66D25E0C1110}" srcOrd="1" destOrd="0" presId="urn:microsoft.com/office/officeart/2005/8/layout/vList4"/>
    <dgm:cxn modelId="{E8CB5F58-35E1-491E-9C94-65BAF1F5D379}" type="presParOf" srcId="{B39DBF92-212C-463F-A895-A7FC479DFF77}" destId="{BA978B07-D217-410C-936A-638B088F6BE8}" srcOrd="2" destOrd="0" presId="urn:microsoft.com/office/officeart/2005/8/layout/vList4"/>
    <dgm:cxn modelId="{FC31976D-98E5-472E-848D-BB6BB33FD26A}" type="presParOf" srcId="{6E2665BD-4A53-427B-A3DD-C319E2378CA9}" destId="{FD91706E-A2F5-4878-B1FB-1962E87A629D}" srcOrd="5" destOrd="0" presId="urn:microsoft.com/office/officeart/2005/8/layout/vList4"/>
    <dgm:cxn modelId="{38054374-6167-4168-AD84-DDC3D8A9917A}" type="presParOf" srcId="{6E2665BD-4A53-427B-A3DD-C319E2378CA9}" destId="{082C017B-3EB7-4748-A558-B498685B2529}" srcOrd="6" destOrd="0" presId="urn:microsoft.com/office/officeart/2005/8/layout/vList4"/>
    <dgm:cxn modelId="{BB533044-18B3-465E-9515-F86B55C1A492}" type="presParOf" srcId="{082C017B-3EB7-4748-A558-B498685B2529}" destId="{DFF1E9EB-F480-4E19-B081-082376C97D4A}" srcOrd="0" destOrd="0" presId="urn:microsoft.com/office/officeart/2005/8/layout/vList4"/>
    <dgm:cxn modelId="{E9D5EAFE-16CA-45D7-B7C3-EBDE44787203}" type="presParOf" srcId="{082C017B-3EB7-4748-A558-B498685B2529}" destId="{832CF9A6-34F5-46A2-9E71-2508CB113AF0}" srcOrd="1" destOrd="0" presId="urn:microsoft.com/office/officeart/2005/8/layout/vList4"/>
    <dgm:cxn modelId="{5BCE7208-B395-4C30-9CAC-296B6D80FDAA}" type="presParOf" srcId="{082C017B-3EB7-4748-A558-B498685B2529}" destId="{465C9900-1AA4-4438-84B0-DA3D171B1D7F}" srcOrd="2" destOrd="0" presId="urn:microsoft.com/office/officeart/2005/8/layout/vList4"/>
    <dgm:cxn modelId="{231D5C92-EF0B-416C-AFF8-F048974C4ECA}" type="presParOf" srcId="{6E2665BD-4A53-427B-A3DD-C319E2378CA9}" destId="{07405572-2F6D-411C-A634-6ECED4F1F187}" srcOrd="7" destOrd="0" presId="urn:microsoft.com/office/officeart/2005/8/layout/vList4"/>
    <dgm:cxn modelId="{21EB6F29-DA00-48BC-A931-9BC15B600F72}" type="presParOf" srcId="{6E2665BD-4A53-427B-A3DD-C319E2378CA9}" destId="{4604C314-CB50-43E5-A55A-B2BA6A229067}" srcOrd="8" destOrd="0" presId="urn:microsoft.com/office/officeart/2005/8/layout/vList4"/>
    <dgm:cxn modelId="{E8991BAE-4CB8-4B2D-8ED7-712E082A697C}" type="presParOf" srcId="{4604C314-CB50-43E5-A55A-B2BA6A229067}" destId="{C13A441E-A122-47D6-8316-AB7A9F193BEB}" srcOrd="0" destOrd="0" presId="urn:microsoft.com/office/officeart/2005/8/layout/vList4"/>
    <dgm:cxn modelId="{7FF47008-E80B-471A-B718-6CC24DA0F599}" type="presParOf" srcId="{4604C314-CB50-43E5-A55A-B2BA6A229067}" destId="{7891E663-0871-4D2E-AE30-62F61DA63D39}" srcOrd="1" destOrd="0" presId="urn:microsoft.com/office/officeart/2005/8/layout/vList4"/>
    <dgm:cxn modelId="{AD836A48-17B5-4D10-84BF-806EDCE0FB6E}" type="presParOf" srcId="{4604C314-CB50-43E5-A55A-B2BA6A229067}" destId="{70F02962-2BC8-4326-8753-19598C1E6596}" srcOrd="2" destOrd="0" presId="urn:microsoft.com/office/officeart/2005/8/layout/vList4"/>
    <dgm:cxn modelId="{FA68A969-5719-C046-A120-60A089CD703B}" type="presParOf" srcId="{6E2665BD-4A53-427B-A3DD-C319E2378CA9}" destId="{02B2B02E-6006-E64D-BB13-6A3531C1EA3F}" srcOrd="9" destOrd="0" presId="urn:microsoft.com/office/officeart/2005/8/layout/vList4"/>
    <dgm:cxn modelId="{53967B45-607A-BA46-BEB0-FD33016B28B2}" type="presParOf" srcId="{6E2665BD-4A53-427B-A3DD-C319E2378CA9}" destId="{8F9A634D-3566-4C42-814D-24ACD3581708}" srcOrd="10" destOrd="0" presId="urn:microsoft.com/office/officeart/2005/8/layout/vList4"/>
    <dgm:cxn modelId="{9316DA59-E1B1-3043-943A-6E7E172C486B}" type="presParOf" srcId="{8F9A634D-3566-4C42-814D-24ACD3581708}" destId="{48F82936-B61A-4E4E-A193-4E8734261E10}" srcOrd="0" destOrd="0" presId="urn:microsoft.com/office/officeart/2005/8/layout/vList4"/>
    <dgm:cxn modelId="{8F1F137A-3B42-E547-9C45-77589EDB30DB}" type="presParOf" srcId="{8F9A634D-3566-4C42-814D-24ACD3581708}" destId="{1E4CC840-E0CF-BD4E-A5CA-3D153282CEE6}" srcOrd="1" destOrd="0" presId="urn:microsoft.com/office/officeart/2005/8/layout/vList4"/>
    <dgm:cxn modelId="{5A8B8B8E-5F10-7B45-8343-5FD0ABB467AE}" type="presParOf" srcId="{8F9A634D-3566-4C42-814D-24ACD3581708}" destId="{71AFC026-1705-2046-B16D-A47882F34CFB}"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CF318E-36D8-4751-8F0D-3F11F0E3A5AC}"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n-US"/>
        </a:p>
      </dgm:t>
    </dgm:pt>
    <dgm:pt modelId="{A542949A-4E50-440E-8909-A3B8B2149456}">
      <dgm:prSet/>
      <dgm:spPr/>
      <dgm:t>
        <a:bodyPr/>
        <a:lstStyle/>
        <a:p>
          <a:r>
            <a:rPr lang="en-US"/>
            <a:t>A single source of truth for all conformance rules</a:t>
          </a:r>
        </a:p>
      </dgm:t>
    </dgm:pt>
    <dgm:pt modelId="{ABEDA4C5-826F-46E7-B69B-26D2F0F32141}" type="parTrans" cxnId="{7AAFDADB-C852-471A-AEA3-3E7BC97303FE}">
      <dgm:prSet/>
      <dgm:spPr/>
      <dgm:t>
        <a:bodyPr/>
        <a:lstStyle/>
        <a:p>
          <a:endParaRPr lang="en-US"/>
        </a:p>
      </dgm:t>
    </dgm:pt>
    <dgm:pt modelId="{1B4D9000-ECDE-43B6-AAC1-9C16BF7067EB}" type="sibTrans" cxnId="{7AAFDADB-C852-471A-AEA3-3E7BC97303FE}">
      <dgm:prSet/>
      <dgm:spPr/>
      <dgm:t>
        <a:bodyPr/>
        <a:lstStyle/>
        <a:p>
          <a:endParaRPr lang="en-US"/>
        </a:p>
      </dgm:t>
    </dgm:pt>
    <dgm:pt modelId="{F2B0B1FC-E73A-4B83-9182-03C2471E3C65}">
      <dgm:prSet/>
      <dgm:spPr/>
      <dgm:t>
        <a:bodyPr/>
        <a:lstStyle/>
        <a:p>
          <a:r>
            <a:rPr lang="en-US"/>
            <a:t>Consistency across conformance rule implementations</a:t>
          </a:r>
        </a:p>
      </dgm:t>
    </dgm:pt>
    <dgm:pt modelId="{C047ABD0-5C12-455C-B785-48D1050F26FF}" type="parTrans" cxnId="{596E51AF-C8F7-465A-89D0-BE553225F04F}">
      <dgm:prSet/>
      <dgm:spPr/>
      <dgm:t>
        <a:bodyPr/>
        <a:lstStyle/>
        <a:p>
          <a:endParaRPr lang="en-US"/>
        </a:p>
      </dgm:t>
    </dgm:pt>
    <dgm:pt modelId="{83D31206-33A4-4ED9-95BF-45E863CC8078}" type="sibTrans" cxnId="{596E51AF-C8F7-465A-89D0-BE553225F04F}">
      <dgm:prSet/>
      <dgm:spPr/>
      <dgm:t>
        <a:bodyPr/>
        <a:lstStyle/>
        <a:p>
          <a:endParaRPr lang="en-US"/>
        </a:p>
      </dgm:t>
    </dgm:pt>
    <dgm:pt modelId="{2D48A773-0AD4-491D-9C01-61A0F2E7FE36}">
      <dgm:prSet/>
      <dgm:spPr/>
      <dgm:t>
        <a:bodyPr/>
        <a:lstStyle/>
        <a:p>
          <a:r>
            <a:rPr lang="en-US"/>
            <a:t>Central management and governance of </a:t>
          </a:r>
          <a:r>
            <a:rPr lang="en-US" u="sng"/>
            <a:t>rule specifications</a:t>
          </a:r>
          <a:r>
            <a:rPr lang="en-US"/>
            <a:t>, regardless of source:</a:t>
          </a:r>
        </a:p>
      </dgm:t>
    </dgm:pt>
    <dgm:pt modelId="{4CF62F2C-D156-4192-B1A3-30D17DDA7B44}" type="parTrans" cxnId="{4C76EA64-899B-4910-AE0D-AC30E32A01F2}">
      <dgm:prSet/>
      <dgm:spPr/>
      <dgm:t>
        <a:bodyPr/>
        <a:lstStyle/>
        <a:p>
          <a:endParaRPr lang="en-US"/>
        </a:p>
      </dgm:t>
    </dgm:pt>
    <dgm:pt modelId="{13EB3907-3284-49B3-A123-4E6771AA800C}" type="sibTrans" cxnId="{4C76EA64-899B-4910-AE0D-AC30E32A01F2}">
      <dgm:prSet/>
      <dgm:spPr/>
      <dgm:t>
        <a:bodyPr/>
        <a:lstStyle/>
        <a:p>
          <a:endParaRPr lang="en-US"/>
        </a:p>
      </dgm:t>
    </dgm:pt>
    <dgm:pt modelId="{770C6B56-6162-4DE1-B83C-C72269C15B7E}">
      <dgm:prSet/>
      <dgm:spPr/>
      <dgm:t>
        <a:bodyPr/>
        <a:lstStyle/>
        <a:p>
          <a:r>
            <a:rPr lang="en-US"/>
            <a:t>CDISC – rules in the foundational standards</a:t>
          </a:r>
        </a:p>
      </dgm:t>
    </dgm:pt>
    <dgm:pt modelId="{D0943EC8-98A7-48E0-A6E5-1BD2AC7F830C}" type="parTrans" cxnId="{BC96BE9B-A742-4C34-8975-41FCB475A180}">
      <dgm:prSet/>
      <dgm:spPr/>
      <dgm:t>
        <a:bodyPr/>
        <a:lstStyle/>
        <a:p>
          <a:endParaRPr lang="en-US"/>
        </a:p>
      </dgm:t>
    </dgm:pt>
    <dgm:pt modelId="{6A2CA0BF-20F4-4D04-BFA9-798DB2DCF847}" type="sibTrans" cxnId="{BC96BE9B-A742-4C34-8975-41FCB475A180}">
      <dgm:prSet/>
      <dgm:spPr/>
      <dgm:t>
        <a:bodyPr/>
        <a:lstStyle/>
        <a:p>
          <a:endParaRPr lang="en-US"/>
        </a:p>
      </dgm:t>
    </dgm:pt>
    <dgm:pt modelId="{9C585D38-7568-4315-928F-5CA67823841F}">
      <dgm:prSet/>
      <dgm:spPr/>
      <dgm:t>
        <a:bodyPr/>
        <a:lstStyle/>
        <a:p>
          <a:pPr rtl="0"/>
          <a:r>
            <a:rPr lang="en-US"/>
            <a:t>FDA</a:t>
          </a:r>
          <a:r>
            <a:rPr lang="en-US">
              <a:latin typeface="Arial" panose="020B0604020202020204"/>
            </a:rPr>
            <a:t> Validator</a:t>
          </a:r>
          <a:r>
            <a:rPr lang="en-US"/>
            <a:t> Rules</a:t>
          </a:r>
        </a:p>
      </dgm:t>
    </dgm:pt>
    <dgm:pt modelId="{A9380888-745E-4FB9-A049-2146C812E5C7}" type="parTrans" cxnId="{E005DEE1-F74E-414D-8F72-252E66F8E069}">
      <dgm:prSet/>
      <dgm:spPr/>
      <dgm:t>
        <a:bodyPr/>
        <a:lstStyle/>
        <a:p>
          <a:endParaRPr lang="en-US"/>
        </a:p>
      </dgm:t>
    </dgm:pt>
    <dgm:pt modelId="{A9E534DF-39AB-49CE-935F-B89D971DF265}" type="sibTrans" cxnId="{E005DEE1-F74E-414D-8F72-252E66F8E069}">
      <dgm:prSet/>
      <dgm:spPr/>
      <dgm:t>
        <a:bodyPr/>
        <a:lstStyle/>
        <a:p>
          <a:endParaRPr lang="en-US"/>
        </a:p>
      </dgm:t>
    </dgm:pt>
    <dgm:pt modelId="{AEF32C82-4620-41A0-A7C7-BFB33F75C0D8}">
      <dgm:prSet/>
      <dgm:spPr/>
      <dgm:t>
        <a:bodyPr/>
        <a:lstStyle/>
        <a:p>
          <a:r>
            <a:rPr lang="en-US"/>
            <a:t>Community – proposed new/updated rules</a:t>
          </a:r>
        </a:p>
      </dgm:t>
    </dgm:pt>
    <dgm:pt modelId="{70B8C4E1-BAC2-41ED-8192-838A762A383B}" type="parTrans" cxnId="{C1E191A5-5EDA-4910-8B84-F0BA6A99F0D1}">
      <dgm:prSet/>
      <dgm:spPr/>
      <dgm:t>
        <a:bodyPr/>
        <a:lstStyle/>
        <a:p>
          <a:endParaRPr lang="en-US"/>
        </a:p>
      </dgm:t>
    </dgm:pt>
    <dgm:pt modelId="{0CB3B095-CCBC-4B62-B14F-FFB8DF2B488C}" type="sibTrans" cxnId="{C1E191A5-5EDA-4910-8B84-F0BA6A99F0D1}">
      <dgm:prSet/>
      <dgm:spPr/>
      <dgm:t>
        <a:bodyPr/>
        <a:lstStyle/>
        <a:p>
          <a:endParaRPr lang="en-US"/>
        </a:p>
      </dgm:t>
    </dgm:pt>
    <dgm:pt modelId="{6AEEC593-3B3A-46D3-A541-D3309D76865A}">
      <dgm:prSet/>
      <dgm:spPr/>
      <dgm:t>
        <a:bodyPr/>
        <a:lstStyle/>
        <a:p>
          <a:r>
            <a:rPr lang="en-US"/>
            <a:t>Development, central management and governance of </a:t>
          </a:r>
          <a:r>
            <a:rPr lang="en-US" u="sng"/>
            <a:t>machine-executable rules</a:t>
          </a:r>
          <a:r>
            <a:rPr lang="en-US"/>
            <a:t> from specifications</a:t>
          </a:r>
        </a:p>
      </dgm:t>
    </dgm:pt>
    <dgm:pt modelId="{7568A88C-22DE-482B-A10B-06B8C0387102}" type="parTrans" cxnId="{F93E8692-AEF7-454B-AF77-3F71097AC1F9}">
      <dgm:prSet/>
      <dgm:spPr/>
      <dgm:t>
        <a:bodyPr/>
        <a:lstStyle/>
        <a:p>
          <a:endParaRPr lang="en-US"/>
        </a:p>
      </dgm:t>
    </dgm:pt>
    <dgm:pt modelId="{14AB8EFB-3F31-4FE5-81C7-BB25017CB3CF}" type="sibTrans" cxnId="{F93E8692-AEF7-454B-AF77-3F71097AC1F9}">
      <dgm:prSet/>
      <dgm:spPr/>
      <dgm:t>
        <a:bodyPr/>
        <a:lstStyle/>
        <a:p>
          <a:endParaRPr lang="en-US"/>
        </a:p>
      </dgm:t>
    </dgm:pt>
    <dgm:pt modelId="{4E4EF331-4BC5-4550-A911-29168EB9BD72}">
      <dgm:prSet/>
      <dgm:spPr/>
      <dgm:t>
        <a:bodyPr/>
        <a:lstStyle/>
        <a:p>
          <a:r>
            <a:rPr lang="en-US"/>
            <a:t>Efficient and transparent process for the community to</a:t>
          </a:r>
        </a:p>
      </dgm:t>
    </dgm:pt>
    <dgm:pt modelId="{875D4BAF-F2A6-44A8-A7CB-0B88F7B03905}" type="parTrans" cxnId="{96775383-7056-4BF1-BFDD-98DE1FF1ED9E}">
      <dgm:prSet/>
      <dgm:spPr/>
      <dgm:t>
        <a:bodyPr/>
        <a:lstStyle/>
        <a:p>
          <a:endParaRPr lang="en-US"/>
        </a:p>
      </dgm:t>
    </dgm:pt>
    <dgm:pt modelId="{0670AD66-4A82-446E-8715-E686F41A3023}" type="sibTrans" cxnId="{96775383-7056-4BF1-BFDD-98DE1FF1ED9E}">
      <dgm:prSet/>
      <dgm:spPr/>
      <dgm:t>
        <a:bodyPr/>
        <a:lstStyle/>
        <a:p>
          <a:endParaRPr lang="en-US"/>
        </a:p>
      </dgm:t>
    </dgm:pt>
    <dgm:pt modelId="{190813B6-0749-4C69-A79F-00F095D3F6B1}">
      <dgm:prSet/>
      <dgm:spPr/>
      <dgm:t>
        <a:bodyPr/>
        <a:lstStyle/>
        <a:p>
          <a:r>
            <a:rPr lang="en-US"/>
            <a:t>Access specifications</a:t>
          </a:r>
        </a:p>
      </dgm:t>
    </dgm:pt>
    <dgm:pt modelId="{A616C654-C485-4B44-824C-34A8CFE77D5B}" type="parTrans" cxnId="{40558D35-C43B-4A68-B453-2595CE67B9EE}">
      <dgm:prSet/>
      <dgm:spPr/>
      <dgm:t>
        <a:bodyPr/>
        <a:lstStyle/>
        <a:p>
          <a:endParaRPr lang="en-US"/>
        </a:p>
      </dgm:t>
    </dgm:pt>
    <dgm:pt modelId="{C4F0DBDC-9B52-446A-B71D-2900D676B23F}" type="sibTrans" cxnId="{40558D35-C43B-4A68-B453-2595CE67B9EE}">
      <dgm:prSet/>
      <dgm:spPr/>
      <dgm:t>
        <a:bodyPr/>
        <a:lstStyle/>
        <a:p>
          <a:endParaRPr lang="en-US"/>
        </a:p>
      </dgm:t>
    </dgm:pt>
    <dgm:pt modelId="{14625044-BF15-49AE-BD00-D5BA25C63B3C}">
      <dgm:prSet/>
      <dgm:spPr/>
      <dgm:t>
        <a:bodyPr/>
        <a:lstStyle/>
        <a:p>
          <a:r>
            <a:rPr lang="en-US"/>
            <a:t>Propose new/updated rules</a:t>
          </a:r>
        </a:p>
      </dgm:t>
    </dgm:pt>
    <dgm:pt modelId="{57FE6305-9665-4B9A-B6F9-4D539832F946}" type="parTrans" cxnId="{C877D999-D3AA-4B60-A0EF-4C1517FC507A}">
      <dgm:prSet/>
      <dgm:spPr/>
      <dgm:t>
        <a:bodyPr/>
        <a:lstStyle/>
        <a:p>
          <a:endParaRPr lang="en-US"/>
        </a:p>
      </dgm:t>
    </dgm:pt>
    <dgm:pt modelId="{62CA3A99-C5CD-44BD-80AE-831C1DAA0B1B}" type="sibTrans" cxnId="{C877D999-D3AA-4B60-A0EF-4C1517FC507A}">
      <dgm:prSet/>
      <dgm:spPr/>
      <dgm:t>
        <a:bodyPr/>
        <a:lstStyle/>
        <a:p>
          <a:endParaRPr lang="en-US"/>
        </a:p>
      </dgm:t>
    </dgm:pt>
    <dgm:pt modelId="{9B07A075-EAAD-4321-962D-C5692A22F904}">
      <dgm:prSet/>
      <dgm:spPr/>
      <dgm:t>
        <a:bodyPr/>
        <a:lstStyle/>
        <a:p>
          <a:r>
            <a:rPr lang="en-US"/>
            <a:t>Access executable rules</a:t>
          </a:r>
        </a:p>
      </dgm:t>
    </dgm:pt>
    <dgm:pt modelId="{3F9FE3BA-B583-4F13-8957-B26487191FED}" type="parTrans" cxnId="{0EF6D034-AD2B-4EF9-869F-5F3553E2F169}">
      <dgm:prSet/>
      <dgm:spPr/>
      <dgm:t>
        <a:bodyPr/>
        <a:lstStyle/>
        <a:p>
          <a:endParaRPr lang="nl-BE"/>
        </a:p>
      </dgm:t>
    </dgm:pt>
    <dgm:pt modelId="{13E2E22F-785E-4618-81D0-0C37D5274E12}" type="sibTrans" cxnId="{0EF6D034-AD2B-4EF9-869F-5F3553E2F169}">
      <dgm:prSet/>
      <dgm:spPr/>
      <dgm:t>
        <a:bodyPr/>
        <a:lstStyle/>
        <a:p>
          <a:endParaRPr lang="nl-BE"/>
        </a:p>
      </dgm:t>
    </dgm:pt>
    <dgm:pt modelId="{2FAFBF4C-4B00-4FAA-A516-1BDDECB559D9}">
      <dgm:prSet phldr="0"/>
      <dgm:spPr/>
      <dgm:t>
        <a:bodyPr/>
        <a:lstStyle/>
        <a:p>
          <a:pPr rtl="0"/>
          <a:r>
            <a:rPr lang="en-US">
              <a:latin typeface="Arial" panose="020B0604020202020204"/>
            </a:rPr>
            <a:t>PMDA Validation Rules </a:t>
          </a:r>
        </a:p>
      </dgm:t>
    </dgm:pt>
    <dgm:pt modelId="{343642E3-6BBD-4A54-83DB-A87F9338AA0D}" type="parTrans" cxnId="{C49227F1-08AB-47A7-8EC5-D140AC8D137D}">
      <dgm:prSet/>
      <dgm:spPr/>
    </dgm:pt>
    <dgm:pt modelId="{625C6C77-B812-418D-8565-23DAEA2DD78A}" type="sibTrans" cxnId="{C49227F1-08AB-47A7-8EC5-D140AC8D137D}">
      <dgm:prSet/>
      <dgm:spPr/>
    </dgm:pt>
    <dgm:pt modelId="{AF81FB2C-698F-4BB3-9873-4DD69AFFE24B}" type="pres">
      <dgm:prSet presAssocID="{30CF318E-36D8-4751-8F0D-3F11F0E3A5AC}" presName="linear" presStyleCnt="0">
        <dgm:presLayoutVars>
          <dgm:dir/>
          <dgm:animLvl val="lvl"/>
          <dgm:resizeHandles val="exact"/>
        </dgm:presLayoutVars>
      </dgm:prSet>
      <dgm:spPr/>
    </dgm:pt>
    <dgm:pt modelId="{70134856-97CD-4B14-84A2-09226D4BAEEB}" type="pres">
      <dgm:prSet presAssocID="{A542949A-4E50-440E-8909-A3B8B2149456}" presName="parentLin" presStyleCnt="0"/>
      <dgm:spPr/>
    </dgm:pt>
    <dgm:pt modelId="{7A866EC1-159A-439A-9750-2169EB64E9CB}" type="pres">
      <dgm:prSet presAssocID="{A542949A-4E50-440E-8909-A3B8B2149456}" presName="parentLeftMargin" presStyleLbl="node1" presStyleIdx="0" presStyleCnt="5"/>
      <dgm:spPr/>
    </dgm:pt>
    <dgm:pt modelId="{DDD28F6B-1D7E-4B60-B1BB-34B3A0CD0B6F}" type="pres">
      <dgm:prSet presAssocID="{A542949A-4E50-440E-8909-A3B8B2149456}" presName="parentText" presStyleLbl="node1" presStyleIdx="0" presStyleCnt="5">
        <dgm:presLayoutVars>
          <dgm:chMax val="0"/>
          <dgm:bulletEnabled val="1"/>
        </dgm:presLayoutVars>
      </dgm:prSet>
      <dgm:spPr/>
    </dgm:pt>
    <dgm:pt modelId="{9A881A33-816D-4CB0-80D5-561F98230285}" type="pres">
      <dgm:prSet presAssocID="{A542949A-4E50-440E-8909-A3B8B2149456}" presName="negativeSpace" presStyleCnt="0"/>
      <dgm:spPr/>
    </dgm:pt>
    <dgm:pt modelId="{50C2A943-E3FB-4543-8B38-B5610D77CAA1}" type="pres">
      <dgm:prSet presAssocID="{A542949A-4E50-440E-8909-A3B8B2149456}" presName="childText" presStyleLbl="conFgAcc1" presStyleIdx="0" presStyleCnt="5">
        <dgm:presLayoutVars>
          <dgm:bulletEnabled val="1"/>
        </dgm:presLayoutVars>
      </dgm:prSet>
      <dgm:spPr/>
    </dgm:pt>
    <dgm:pt modelId="{F1F3AC0F-0C7A-441F-ADD9-5211F641D8DE}" type="pres">
      <dgm:prSet presAssocID="{1B4D9000-ECDE-43B6-AAC1-9C16BF7067EB}" presName="spaceBetweenRectangles" presStyleCnt="0"/>
      <dgm:spPr/>
    </dgm:pt>
    <dgm:pt modelId="{70B79A26-9E97-40E7-8979-BB7B695F5D80}" type="pres">
      <dgm:prSet presAssocID="{F2B0B1FC-E73A-4B83-9182-03C2471E3C65}" presName="parentLin" presStyleCnt="0"/>
      <dgm:spPr/>
    </dgm:pt>
    <dgm:pt modelId="{23169C5B-9E26-4387-AEE8-DA24E7186BF0}" type="pres">
      <dgm:prSet presAssocID="{F2B0B1FC-E73A-4B83-9182-03C2471E3C65}" presName="parentLeftMargin" presStyleLbl="node1" presStyleIdx="0" presStyleCnt="5"/>
      <dgm:spPr/>
    </dgm:pt>
    <dgm:pt modelId="{2C91EB88-E767-4183-B2DE-595F0DA8EDAB}" type="pres">
      <dgm:prSet presAssocID="{F2B0B1FC-E73A-4B83-9182-03C2471E3C65}" presName="parentText" presStyleLbl="node1" presStyleIdx="1" presStyleCnt="5">
        <dgm:presLayoutVars>
          <dgm:chMax val="0"/>
          <dgm:bulletEnabled val="1"/>
        </dgm:presLayoutVars>
      </dgm:prSet>
      <dgm:spPr/>
    </dgm:pt>
    <dgm:pt modelId="{9B20A15F-627F-4AB3-B483-3912865383F0}" type="pres">
      <dgm:prSet presAssocID="{F2B0B1FC-E73A-4B83-9182-03C2471E3C65}" presName="negativeSpace" presStyleCnt="0"/>
      <dgm:spPr/>
    </dgm:pt>
    <dgm:pt modelId="{8E418430-60A6-4CD8-9901-D87895B483E1}" type="pres">
      <dgm:prSet presAssocID="{F2B0B1FC-E73A-4B83-9182-03C2471E3C65}" presName="childText" presStyleLbl="conFgAcc1" presStyleIdx="1" presStyleCnt="5">
        <dgm:presLayoutVars>
          <dgm:bulletEnabled val="1"/>
        </dgm:presLayoutVars>
      </dgm:prSet>
      <dgm:spPr/>
    </dgm:pt>
    <dgm:pt modelId="{9A416E1A-2034-4C83-BC36-071E72177F64}" type="pres">
      <dgm:prSet presAssocID="{83D31206-33A4-4ED9-95BF-45E863CC8078}" presName="spaceBetweenRectangles" presStyleCnt="0"/>
      <dgm:spPr/>
    </dgm:pt>
    <dgm:pt modelId="{743799CA-8132-43A6-8EA0-28C584D9AD04}" type="pres">
      <dgm:prSet presAssocID="{2D48A773-0AD4-491D-9C01-61A0F2E7FE36}" presName="parentLin" presStyleCnt="0"/>
      <dgm:spPr/>
    </dgm:pt>
    <dgm:pt modelId="{A954F970-D6E5-444A-B10E-266614DBA5D1}" type="pres">
      <dgm:prSet presAssocID="{2D48A773-0AD4-491D-9C01-61A0F2E7FE36}" presName="parentLeftMargin" presStyleLbl="node1" presStyleIdx="1" presStyleCnt="5"/>
      <dgm:spPr/>
    </dgm:pt>
    <dgm:pt modelId="{30195CE7-317F-467B-A756-464F15898897}" type="pres">
      <dgm:prSet presAssocID="{2D48A773-0AD4-491D-9C01-61A0F2E7FE36}" presName="parentText" presStyleLbl="node1" presStyleIdx="2" presStyleCnt="5">
        <dgm:presLayoutVars>
          <dgm:chMax val="0"/>
          <dgm:bulletEnabled val="1"/>
        </dgm:presLayoutVars>
      </dgm:prSet>
      <dgm:spPr/>
    </dgm:pt>
    <dgm:pt modelId="{7E94635C-9CC7-414E-BBF4-78F0F0B644EA}" type="pres">
      <dgm:prSet presAssocID="{2D48A773-0AD4-491D-9C01-61A0F2E7FE36}" presName="negativeSpace" presStyleCnt="0"/>
      <dgm:spPr/>
    </dgm:pt>
    <dgm:pt modelId="{9B804DA1-E8FC-454B-96B2-564C8C97B58C}" type="pres">
      <dgm:prSet presAssocID="{2D48A773-0AD4-491D-9C01-61A0F2E7FE36}" presName="childText" presStyleLbl="conFgAcc1" presStyleIdx="2" presStyleCnt="5">
        <dgm:presLayoutVars>
          <dgm:bulletEnabled val="1"/>
        </dgm:presLayoutVars>
      </dgm:prSet>
      <dgm:spPr/>
    </dgm:pt>
    <dgm:pt modelId="{14BE86A5-0536-4C9F-87E2-162CF00C8254}" type="pres">
      <dgm:prSet presAssocID="{13EB3907-3284-49B3-A123-4E6771AA800C}" presName="spaceBetweenRectangles" presStyleCnt="0"/>
      <dgm:spPr/>
    </dgm:pt>
    <dgm:pt modelId="{54D332A8-530D-4193-9AB4-C1A40402E320}" type="pres">
      <dgm:prSet presAssocID="{6AEEC593-3B3A-46D3-A541-D3309D76865A}" presName="parentLin" presStyleCnt="0"/>
      <dgm:spPr/>
    </dgm:pt>
    <dgm:pt modelId="{467039A4-C785-4644-8F82-C5AF41C78232}" type="pres">
      <dgm:prSet presAssocID="{6AEEC593-3B3A-46D3-A541-D3309D76865A}" presName="parentLeftMargin" presStyleLbl="node1" presStyleIdx="2" presStyleCnt="5"/>
      <dgm:spPr/>
    </dgm:pt>
    <dgm:pt modelId="{F0318E32-8D1E-4F11-ADF6-95EDBABF09C7}" type="pres">
      <dgm:prSet presAssocID="{6AEEC593-3B3A-46D3-A541-D3309D76865A}" presName="parentText" presStyleLbl="node1" presStyleIdx="3" presStyleCnt="5">
        <dgm:presLayoutVars>
          <dgm:chMax val="0"/>
          <dgm:bulletEnabled val="1"/>
        </dgm:presLayoutVars>
      </dgm:prSet>
      <dgm:spPr/>
    </dgm:pt>
    <dgm:pt modelId="{631896BB-DE9B-4D1B-B507-01EFABF32E93}" type="pres">
      <dgm:prSet presAssocID="{6AEEC593-3B3A-46D3-A541-D3309D76865A}" presName="negativeSpace" presStyleCnt="0"/>
      <dgm:spPr/>
    </dgm:pt>
    <dgm:pt modelId="{92C0D978-712A-4086-95EC-E95B33B1CD49}" type="pres">
      <dgm:prSet presAssocID="{6AEEC593-3B3A-46D3-A541-D3309D76865A}" presName="childText" presStyleLbl="conFgAcc1" presStyleIdx="3" presStyleCnt="5">
        <dgm:presLayoutVars>
          <dgm:bulletEnabled val="1"/>
        </dgm:presLayoutVars>
      </dgm:prSet>
      <dgm:spPr/>
    </dgm:pt>
    <dgm:pt modelId="{8631CC82-9AE1-4F2D-B465-91C8A21EAF59}" type="pres">
      <dgm:prSet presAssocID="{14AB8EFB-3F31-4FE5-81C7-BB25017CB3CF}" presName="spaceBetweenRectangles" presStyleCnt="0"/>
      <dgm:spPr/>
    </dgm:pt>
    <dgm:pt modelId="{4FAA196D-9CBF-4BD4-BF01-DA76A38A0665}" type="pres">
      <dgm:prSet presAssocID="{4E4EF331-4BC5-4550-A911-29168EB9BD72}" presName="parentLin" presStyleCnt="0"/>
      <dgm:spPr/>
    </dgm:pt>
    <dgm:pt modelId="{C6CB19F9-3DBB-408B-BF42-922494CB2159}" type="pres">
      <dgm:prSet presAssocID="{4E4EF331-4BC5-4550-A911-29168EB9BD72}" presName="parentLeftMargin" presStyleLbl="node1" presStyleIdx="3" presStyleCnt="5"/>
      <dgm:spPr/>
    </dgm:pt>
    <dgm:pt modelId="{F2E84669-09FD-4AE0-8DA5-BB88D6BCF340}" type="pres">
      <dgm:prSet presAssocID="{4E4EF331-4BC5-4550-A911-29168EB9BD72}" presName="parentText" presStyleLbl="node1" presStyleIdx="4" presStyleCnt="5">
        <dgm:presLayoutVars>
          <dgm:chMax val="0"/>
          <dgm:bulletEnabled val="1"/>
        </dgm:presLayoutVars>
      </dgm:prSet>
      <dgm:spPr/>
    </dgm:pt>
    <dgm:pt modelId="{AFC6803E-518B-4249-B140-11A93D0D8BD2}" type="pres">
      <dgm:prSet presAssocID="{4E4EF331-4BC5-4550-A911-29168EB9BD72}" presName="negativeSpace" presStyleCnt="0"/>
      <dgm:spPr/>
    </dgm:pt>
    <dgm:pt modelId="{CD66F2FF-BAE6-4AFB-A434-6107D199FE06}" type="pres">
      <dgm:prSet presAssocID="{4E4EF331-4BC5-4550-A911-29168EB9BD72}" presName="childText" presStyleLbl="conFgAcc1" presStyleIdx="4" presStyleCnt="5">
        <dgm:presLayoutVars>
          <dgm:bulletEnabled val="1"/>
        </dgm:presLayoutVars>
      </dgm:prSet>
      <dgm:spPr/>
    </dgm:pt>
  </dgm:ptLst>
  <dgm:cxnLst>
    <dgm:cxn modelId="{1ECFEF09-7F9E-4EA4-A808-271AAAC7C373}" type="presOf" srcId="{2FAFBF4C-4B00-4FAA-A516-1BDDECB559D9}" destId="{9B804DA1-E8FC-454B-96B2-564C8C97B58C}" srcOrd="0" destOrd="2" presId="urn:microsoft.com/office/officeart/2005/8/layout/list1"/>
    <dgm:cxn modelId="{97F36D25-D99C-47EB-BAD3-E06BA822EFB5}" type="presOf" srcId="{4E4EF331-4BC5-4550-A911-29168EB9BD72}" destId="{C6CB19F9-3DBB-408B-BF42-922494CB2159}" srcOrd="0" destOrd="0" presId="urn:microsoft.com/office/officeart/2005/8/layout/list1"/>
    <dgm:cxn modelId="{C73F0E28-6361-4974-AA46-DFBAD7591A69}" type="presOf" srcId="{9C585D38-7568-4315-928F-5CA67823841F}" destId="{9B804DA1-E8FC-454B-96B2-564C8C97B58C}" srcOrd="0" destOrd="1" presId="urn:microsoft.com/office/officeart/2005/8/layout/list1"/>
    <dgm:cxn modelId="{0EF6D034-AD2B-4EF9-869F-5F3553E2F169}" srcId="{4E4EF331-4BC5-4550-A911-29168EB9BD72}" destId="{9B07A075-EAAD-4321-962D-C5692A22F904}" srcOrd="1" destOrd="0" parTransId="{3F9FE3BA-B583-4F13-8957-B26487191FED}" sibTransId="{13E2E22F-785E-4618-81D0-0C37D5274E12}"/>
    <dgm:cxn modelId="{40558D35-C43B-4A68-B453-2595CE67B9EE}" srcId="{4E4EF331-4BC5-4550-A911-29168EB9BD72}" destId="{190813B6-0749-4C69-A79F-00F095D3F6B1}" srcOrd="0" destOrd="0" parTransId="{A616C654-C485-4B44-824C-34A8CFE77D5B}" sibTransId="{C4F0DBDC-9B52-446A-B71D-2900D676B23F}"/>
    <dgm:cxn modelId="{687E715B-C342-4458-BF95-674AAB87FDD3}" type="presOf" srcId="{770C6B56-6162-4DE1-B83C-C72269C15B7E}" destId="{9B804DA1-E8FC-454B-96B2-564C8C97B58C}" srcOrd="0" destOrd="0" presId="urn:microsoft.com/office/officeart/2005/8/layout/list1"/>
    <dgm:cxn modelId="{4C76EA64-899B-4910-AE0D-AC30E32A01F2}" srcId="{30CF318E-36D8-4751-8F0D-3F11F0E3A5AC}" destId="{2D48A773-0AD4-491D-9C01-61A0F2E7FE36}" srcOrd="2" destOrd="0" parTransId="{4CF62F2C-D156-4192-B1A3-30D17DDA7B44}" sibTransId="{13EB3907-3284-49B3-A123-4E6771AA800C}"/>
    <dgm:cxn modelId="{E97C1453-6509-431A-9241-CB501D11CD7C}" type="presOf" srcId="{6AEEC593-3B3A-46D3-A541-D3309D76865A}" destId="{F0318E32-8D1E-4F11-ADF6-95EDBABF09C7}" srcOrd="1" destOrd="0" presId="urn:microsoft.com/office/officeart/2005/8/layout/list1"/>
    <dgm:cxn modelId="{1FF9AA56-2E26-44DE-B51F-C44E6BD3F3DE}" type="presOf" srcId="{F2B0B1FC-E73A-4B83-9182-03C2471E3C65}" destId="{2C91EB88-E767-4183-B2DE-595F0DA8EDAB}" srcOrd="1" destOrd="0" presId="urn:microsoft.com/office/officeart/2005/8/layout/list1"/>
    <dgm:cxn modelId="{352DB458-DDA9-4F73-8EDE-C77CED4DAFF7}" type="presOf" srcId="{9B07A075-EAAD-4321-962D-C5692A22F904}" destId="{CD66F2FF-BAE6-4AFB-A434-6107D199FE06}" srcOrd="0" destOrd="1" presId="urn:microsoft.com/office/officeart/2005/8/layout/list1"/>
    <dgm:cxn modelId="{52E6D282-BC8D-4700-A1A8-9A0FDCAA372B}" type="presOf" srcId="{F2B0B1FC-E73A-4B83-9182-03C2471E3C65}" destId="{23169C5B-9E26-4387-AEE8-DA24E7186BF0}" srcOrd="0" destOrd="0" presId="urn:microsoft.com/office/officeart/2005/8/layout/list1"/>
    <dgm:cxn modelId="{96775383-7056-4BF1-BFDD-98DE1FF1ED9E}" srcId="{30CF318E-36D8-4751-8F0D-3F11F0E3A5AC}" destId="{4E4EF331-4BC5-4550-A911-29168EB9BD72}" srcOrd="4" destOrd="0" parTransId="{875D4BAF-F2A6-44A8-A7CB-0B88F7B03905}" sibTransId="{0670AD66-4A82-446E-8715-E686F41A3023}"/>
    <dgm:cxn modelId="{BFB5BD87-4672-44DB-B186-E40BED74CBD2}" type="presOf" srcId="{30CF318E-36D8-4751-8F0D-3F11F0E3A5AC}" destId="{AF81FB2C-698F-4BB3-9873-4DD69AFFE24B}" srcOrd="0" destOrd="0" presId="urn:microsoft.com/office/officeart/2005/8/layout/list1"/>
    <dgm:cxn modelId="{F93E8692-AEF7-454B-AF77-3F71097AC1F9}" srcId="{30CF318E-36D8-4751-8F0D-3F11F0E3A5AC}" destId="{6AEEC593-3B3A-46D3-A541-D3309D76865A}" srcOrd="3" destOrd="0" parTransId="{7568A88C-22DE-482B-A10B-06B8C0387102}" sibTransId="{14AB8EFB-3F31-4FE5-81C7-BB25017CB3CF}"/>
    <dgm:cxn modelId="{C877D999-D3AA-4B60-A0EF-4C1517FC507A}" srcId="{4E4EF331-4BC5-4550-A911-29168EB9BD72}" destId="{14625044-BF15-49AE-BD00-D5BA25C63B3C}" srcOrd="2" destOrd="0" parTransId="{57FE6305-9665-4B9A-B6F9-4D539832F946}" sibTransId="{62CA3A99-C5CD-44BD-80AE-831C1DAA0B1B}"/>
    <dgm:cxn modelId="{BC96BE9B-A742-4C34-8975-41FCB475A180}" srcId="{2D48A773-0AD4-491D-9C01-61A0F2E7FE36}" destId="{770C6B56-6162-4DE1-B83C-C72269C15B7E}" srcOrd="0" destOrd="0" parTransId="{D0943EC8-98A7-48E0-A6E5-1BD2AC7F830C}" sibTransId="{6A2CA0BF-20F4-4D04-BFA9-798DB2DCF847}"/>
    <dgm:cxn modelId="{708A67A2-5CD4-4A9D-B55D-8FDFC2B7A8D5}" type="presOf" srcId="{14625044-BF15-49AE-BD00-D5BA25C63B3C}" destId="{CD66F2FF-BAE6-4AFB-A434-6107D199FE06}" srcOrd="0" destOrd="2" presId="urn:microsoft.com/office/officeart/2005/8/layout/list1"/>
    <dgm:cxn modelId="{C1E191A5-5EDA-4910-8B84-F0BA6A99F0D1}" srcId="{2D48A773-0AD4-491D-9C01-61A0F2E7FE36}" destId="{AEF32C82-4620-41A0-A7C7-BFB33F75C0D8}" srcOrd="3" destOrd="0" parTransId="{70B8C4E1-BAC2-41ED-8192-838A762A383B}" sibTransId="{0CB3B095-CCBC-4B62-B14F-FFB8DF2B488C}"/>
    <dgm:cxn modelId="{596E51AF-C8F7-465A-89D0-BE553225F04F}" srcId="{30CF318E-36D8-4751-8F0D-3F11F0E3A5AC}" destId="{F2B0B1FC-E73A-4B83-9182-03C2471E3C65}" srcOrd="1" destOrd="0" parTransId="{C047ABD0-5C12-455C-B785-48D1050F26FF}" sibTransId="{83D31206-33A4-4ED9-95BF-45E863CC8078}"/>
    <dgm:cxn modelId="{FC06DDB8-64FC-49CE-A77B-CED1EA10B7E1}" type="presOf" srcId="{A542949A-4E50-440E-8909-A3B8B2149456}" destId="{DDD28F6B-1D7E-4B60-B1BB-34B3A0CD0B6F}" srcOrd="1" destOrd="0" presId="urn:microsoft.com/office/officeart/2005/8/layout/list1"/>
    <dgm:cxn modelId="{024700C6-97B5-4AB7-B91F-9D9DCBF08AE5}" type="presOf" srcId="{2D48A773-0AD4-491D-9C01-61A0F2E7FE36}" destId="{A954F970-D6E5-444A-B10E-266614DBA5D1}" srcOrd="0" destOrd="0" presId="urn:microsoft.com/office/officeart/2005/8/layout/list1"/>
    <dgm:cxn modelId="{53160CCF-AE3D-4988-A8B5-E88A2EEC7709}" type="presOf" srcId="{6AEEC593-3B3A-46D3-A541-D3309D76865A}" destId="{467039A4-C785-4644-8F82-C5AF41C78232}" srcOrd="0" destOrd="0" presId="urn:microsoft.com/office/officeart/2005/8/layout/list1"/>
    <dgm:cxn modelId="{7AAFDADB-C852-471A-AEA3-3E7BC97303FE}" srcId="{30CF318E-36D8-4751-8F0D-3F11F0E3A5AC}" destId="{A542949A-4E50-440E-8909-A3B8B2149456}" srcOrd="0" destOrd="0" parTransId="{ABEDA4C5-826F-46E7-B69B-26D2F0F32141}" sibTransId="{1B4D9000-ECDE-43B6-AAC1-9C16BF7067EB}"/>
    <dgm:cxn modelId="{E005DEE1-F74E-414D-8F72-252E66F8E069}" srcId="{2D48A773-0AD4-491D-9C01-61A0F2E7FE36}" destId="{9C585D38-7568-4315-928F-5CA67823841F}" srcOrd="1" destOrd="0" parTransId="{A9380888-745E-4FB9-A049-2146C812E5C7}" sibTransId="{A9E534DF-39AB-49CE-935F-B89D971DF265}"/>
    <dgm:cxn modelId="{9BCDFFE5-1B42-4DE7-8222-DA4ECBED6CF2}" type="presOf" srcId="{4E4EF331-4BC5-4550-A911-29168EB9BD72}" destId="{F2E84669-09FD-4AE0-8DA5-BB88D6BCF340}" srcOrd="1" destOrd="0" presId="urn:microsoft.com/office/officeart/2005/8/layout/list1"/>
    <dgm:cxn modelId="{057096E6-DE0E-409C-8093-60FDEDFDA600}" type="presOf" srcId="{A542949A-4E50-440E-8909-A3B8B2149456}" destId="{7A866EC1-159A-439A-9750-2169EB64E9CB}" srcOrd="0" destOrd="0" presId="urn:microsoft.com/office/officeart/2005/8/layout/list1"/>
    <dgm:cxn modelId="{7D85DAE6-B103-4CC3-8994-416387AD0375}" type="presOf" srcId="{190813B6-0749-4C69-A79F-00F095D3F6B1}" destId="{CD66F2FF-BAE6-4AFB-A434-6107D199FE06}" srcOrd="0" destOrd="0" presId="urn:microsoft.com/office/officeart/2005/8/layout/list1"/>
    <dgm:cxn modelId="{C49227F1-08AB-47A7-8EC5-D140AC8D137D}" srcId="{2D48A773-0AD4-491D-9C01-61A0F2E7FE36}" destId="{2FAFBF4C-4B00-4FAA-A516-1BDDECB559D9}" srcOrd="2" destOrd="0" parTransId="{343642E3-6BBD-4A54-83DB-A87F9338AA0D}" sibTransId="{625C6C77-B812-418D-8565-23DAEA2DD78A}"/>
    <dgm:cxn modelId="{387F69F6-4236-4748-8E8E-45BBD6515801}" type="presOf" srcId="{2D48A773-0AD4-491D-9C01-61A0F2E7FE36}" destId="{30195CE7-317F-467B-A756-464F15898897}" srcOrd="1" destOrd="0" presId="urn:microsoft.com/office/officeart/2005/8/layout/list1"/>
    <dgm:cxn modelId="{E4CA40F8-AD34-41E2-BF5A-DC3E1BA27482}" type="presOf" srcId="{AEF32C82-4620-41A0-A7C7-BFB33F75C0D8}" destId="{9B804DA1-E8FC-454B-96B2-564C8C97B58C}" srcOrd="0" destOrd="3" presId="urn:microsoft.com/office/officeart/2005/8/layout/list1"/>
    <dgm:cxn modelId="{E677E04D-EF5A-4505-806E-A99CF9AFDA8A}" type="presParOf" srcId="{AF81FB2C-698F-4BB3-9873-4DD69AFFE24B}" destId="{70134856-97CD-4B14-84A2-09226D4BAEEB}" srcOrd="0" destOrd="0" presId="urn:microsoft.com/office/officeart/2005/8/layout/list1"/>
    <dgm:cxn modelId="{600DBDEE-A80A-48BD-9A12-657AA29E1F14}" type="presParOf" srcId="{70134856-97CD-4B14-84A2-09226D4BAEEB}" destId="{7A866EC1-159A-439A-9750-2169EB64E9CB}" srcOrd="0" destOrd="0" presId="urn:microsoft.com/office/officeart/2005/8/layout/list1"/>
    <dgm:cxn modelId="{AECBDA22-7C1E-4B7A-99D8-B5248EB6571A}" type="presParOf" srcId="{70134856-97CD-4B14-84A2-09226D4BAEEB}" destId="{DDD28F6B-1D7E-4B60-B1BB-34B3A0CD0B6F}" srcOrd="1" destOrd="0" presId="urn:microsoft.com/office/officeart/2005/8/layout/list1"/>
    <dgm:cxn modelId="{EA9CEB96-52DE-4D92-9B4F-EA83E8950DA0}" type="presParOf" srcId="{AF81FB2C-698F-4BB3-9873-4DD69AFFE24B}" destId="{9A881A33-816D-4CB0-80D5-561F98230285}" srcOrd="1" destOrd="0" presId="urn:microsoft.com/office/officeart/2005/8/layout/list1"/>
    <dgm:cxn modelId="{D87C7F42-7570-4E66-9D57-854614EF9324}" type="presParOf" srcId="{AF81FB2C-698F-4BB3-9873-4DD69AFFE24B}" destId="{50C2A943-E3FB-4543-8B38-B5610D77CAA1}" srcOrd="2" destOrd="0" presId="urn:microsoft.com/office/officeart/2005/8/layout/list1"/>
    <dgm:cxn modelId="{AEA0FBBD-4FDD-4383-9BBB-ABC36F27ADF5}" type="presParOf" srcId="{AF81FB2C-698F-4BB3-9873-4DD69AFFE24B}" destId="{F1F3AC0F-0C7A-441F-ADD9-5211F641D8DE}" srcOrd="3" destOrd="0" presId="urn:microsoft.com/office/officeart/2005/8/layout/list1"/>
    <dgm:cxn modelId="{C0C719A3-281C-4F43-922E-A4933B03B9ED}" type="presParOf" srcId="{AF81FB2C-698F-4BB3-9873-4DD69AFFE24B}" destId="{70B79A26-9E97-40E7-8979-BB7B695F5D80}" srcOrd="4" destOrd="0" presId="urn:microsoft.com/office/officeart/2005/8/layout/list1"/>
    <dgm:cxn modelId="{B2E0A063-0A8B-4A0B-B09A-6D1E5F476A3C}" type="presParOf" srcId="{70B79A26-9E97-40E7-8979-BB7B695F5D80}" destId="{23169C5B-9E26-4387-AEE8-DA24E7186BF0}" srcOrd="0" destOrd="0" presId="urn:microsoft.com/office/officeart/2005/8/layout/list1"/>
    <dgm:cxn modelId="{3ADE4E45-1AE1-44CF-A661-B43D57220700}" type="presParOf" srcId="{70B79A26-9E97-40E7-8979-BB7B695F5D80}" destId="{2C91EB88-E767-4183-B2DE-595F0DA8EDAB}" srcOrd="1" destOrd="0" presId="urn:microsoft.com/office/officeart/2005/8/layout/list1"/>
    <dgm:cxn modelId="{4BFBD317-CF29-4AB2-B502-206734D9216F}" type="presParOf" srcId="{AF81FB2C-698F-4BB3-9873-4DD69AFFE24B}" destId="{9B20A15F-627F-4AB3-B483-3912865383F0}" srcOrd="5" destOrd="0" presId="urn:microsoft.com/office/officeart/2005/8/layout/list1"/>
    <dgm:cxn modelId="{D8C1646D-DFAD-459F-8E33-EDEC89F914D0}" type="presParOf" srcId="{AF81FB2C-698F-4BB3-9873-4DD69AFFE24B}" destId="{8E418430-60A6-4CD8-9901-D87895B483E1}" srcOrd="6" destOrd="0" presId="urn:microsoft.com/office/officeart/2005/8/layout/list1"/>
    <dgm:cxn modelId="{40BA84EC-D30C-447F-8810-9050C045C704}" type="presParOf" srcId="{AF81FB2C-698F-4BB3-9873-4DD69AFFE24B}" destId="{9A416E1A-2034-4C83-BC36-071E72177F64}" srcOrd="7" destOrd="0" presId="urn:microsoft.com/office/officeart/2005/8/layout/list1"/>
    <dgm:cxn modelId="{2B7580C3-C1DD-4920-AB95-73906B361919}" type="presParOf" srcId="{AF81FB2C-698F-4BB3-9873-4DD69AFFE24B}" destId="{743799CA-8132-43A6-8EA0-28C584D9AD04}" srcOrd="8" destOrd="0" presId="urn:microsoft.com/office/officeart/2005/8/layout/list1"/>
    <dgm:cxn modelId="{DBD2F27C-C280-46A5-86D2-EC3099B3D142}" type="presParOf" srcId="{743799CA-8132-43A6-8EA0-28C584D9AD04}" destId="{A954F970-D6E5-444A-B10E-266614DBA5D1}" srcOrd="0" destOrd="0" presId="urn:microsoft.com/office/officeart/2005/8/layout/list1"/>
    <dgm:cxn modelId="{7801A359-BCDB-40A8-990E-A54BED87BC5F}" type="presParOf" srcId="{743799CA-8132-43A6-8EA0-28C584D9AD04}" destId="{30195CE7-317F-467B-A756-464F15898897}" srcOrd="1" destOrd="0" presId="urn:microsoft.com/office/officeart/2005/8/layout/list1"/>
    <dgm:cxn modelId="{C43DFF12-A8AF-49FF-984F-0CEB7F8AC1CE}" type="presParOf" srcId="{AF81FB2C-698F-4BB3-9873-4DD69AFFE24B}" destId="{7E94635C-9CC7-414E-BBF4-78F0F0B644EA}" srcOrd="9" destOrd="0" presId="urn:microsoft.com/office/officeart/2005/8/layout/list1"/>
    <dgm:cxn modelId="{E792987C-B648-4A63-880B-DE8E44DC6167}" type="presParOf" srcId="{AF81FB2C-698F-4BB3-9873-4DD69AFFE24B}" destId="{9B804DA1-E8FC-454B-96B2-564C8C97B58C}" srcOrd="10" destOrd="0" presId="urn:microsoft.com/office/officeart/2005/8/layout/list1"/>
    <dgm:cxn modelId="{7DCD58F8-851D-47E7-96D4-332E8FE79D8B}" type="presParOf" srcId="{AF81FB2C-698F-4BB3-9873-4DD69AFFE24B}" destId="{14BE86A5-0536-4C9F-87E2-162CF00C8254}" srcOrd="11" destOrd="0" presId="urn:microsoft.com/office/officeart/2005/8/layout/list1"/>
    <dgm:cxn modelId="{B853BC95-2BB5-4E95-B20A-7EAB5CC758DE}" type="presParOf" srcId="{AF81FB2C-698F-4BB3-9873-4DD69AFFE24B}" destId="{54D332A8-530D-4193-9AB4-C1A40402E320}" srcOrd="12" destOrd="0" presId="urn:microsoft.com/office/officeart/2005/8/layout/list1"/>
    <dgm:cxn modelId="{C5592890-C5DC-4D58-B9B3-034554C022CA}" type="presParOf" srcId="{54D332A8-530D-4193-9AB4-C1A40402E320}" destId="{467039A4-C785-4644-8F82-C5AF41C78232}" srcOrd="0" destOrd="0" presId="urn:microsoft.com/office/officeart/2005/8/layout/list1"/>
    <dgm:cxn modelId="{FBA2F56B-E016-4A4B-AAAC-DE1B4AD427EA}" type="presParOf" srcId="{54D332A8-530D-4193-9AB4-C1A40402E320}" destId="{F0318E32-8D1E-4F11-ADF6-95EDBABF09C7}" srcOrd="1" destOrd="0" presId="urn:microsoft.com/office/officeart/2005/8/layout/list1"/>
    <dgm:cxn modelId="{97B557FB-6E7C-45BF-B475-484E5010E9C7}" type="presParOf" srcId="{AF81FB2C-698F-4BB3-9873-4DD69AFFE24B}" destId="{631896BB-DE9B-4D1B-B507-01EFABF32E93}" srcOrd="13" destOrd="0" presId="urn:microsoft.com/office/officeart/2005/8/layout/list1"/>
    <dgm:cxn modelId="{80BD76FE-0D58-4A2A-9F54-9B781741C089}" type="presParOf" srcId="{AF81FB2C-698F-4BB3-9873-4DD69AFFE24B}" destId="{92C0D978-712A-4086-95EC-E95B33B1CD49}" srcOrd="14" destOrd="0" presId="urn:microsoft.com/office/officeart/2005/8/layout/list1"/>
    <dgm:cxn modelId="{B34332C2-F384-44BF-8562-C4AB85CA5418}" type="presParOf" srcId="{AF81FB2C-698F-4BB3-9873-4DD69AFFE24B}" destId="{8631CC82-9AE1-4F2D-B465-91C8A21EAF59}" srcOrd="15" destOrd="0" presId="urn:microsoft.com/office/officeart/2005/8/layout/list1"/>
    <dgm:cxn modelId="{D73F381B-3298-4A71-8191-A978B65704D7}" type="presParOf" srcId="{AF81FB2C-698F-4BB3-9873-4DD69AFFE24B}" destId="{4FAA196D-9CBF-4BD4-BF01-DA76A38A0665}" srcOrd="16" destOrd="0" presId="urn:microsoft.com/office/officeart/2005/8/layout/list1"/>
    <dgm:cxn modelId="{72B08504-8E9C-4B78-8BB4-BE8D8B21BED9}" type="presParOf" srcId="{4FAA196D-9CBF-4BD4-BF01-DA76A38A0665}" destId="{C6CB19F9-3DBB-408B-BF42-922494CB2159}" srcOrd="0" destOrd="0" presId="urn:microsoft.com/office/officeart/2005/8/layout/list1"/>
    <dgm:cxn modelId="{FAB1AABB-245A-4E9A-B8C7-225E00D2C493}" type="presParOf" srcId="{4FAA196D-9CBF-4BD4-BF01-DA76A38A0665}" destId="{F2E84669-09FD-4AE0-8DA5-BB88D6BCF340}" srcOrd="1" destOrd="0" presId="urn:microsoft.com/office/officeart/2005/8/layout/list1"/>
    <dgm:cxn modelId="{FB95F67B-5FA5-4988-B16D-F9485EA189E1}" type="presParOf" srcId="{AF81FB2C-698F-4BB3-9873-4DD69AFFE24B}" destId="{AFC6803E-518B-4249-B140-11A93D0D8BD2}" srcOrd="17" destOrd="0" presId="urn:microsoft.com/office/officeart/2005/8/layout/list1"/>
    <dgm:cxn modelId="{8C4D067F-9F4A-4DCB-BD6E-5C57AABA03F4}" type="presParOf" srcId="{AF81FB2C-698F-4BB3-9873-4DD69AFFE24B}" destId="{CD66F2FF-BAE6-4AFB-A434-6107D199FE06}"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100828-FCD5-4581-970A-AF48F434BC34}">
      <dsp:nvSpPr>
        <dsp:cNvPr id="0" name=""/>
        <dsp:cNvSpPr/>
      </dsp:nvSpPr>
      <dsp:spPr>
        <a:xfrm>
          <a:off x="0" y="0"/>
          <a:ext cx="7319616" cy="68128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dirty="0"/>
            <a:t>Represent ICH M11 in USDM</a:t>
          </a:r>
        </a:p>
      </dsp:txBody>
      <dsp:txXfrm>
        <a:off x="1532051" y="0"/>
        <a:ext cx="5787564" cy="681287"/>
      </dsp:txXfrm>
    </dsp:sp>
    <dsp:sp modelId="{81F13D1B-2FC0-4C13-B4BE-7EE576ECF286}">
      <dsp:nvSpPr>
        <dsp:cNvPr id="0" name=""/>
        <dsp:cNvSpPr/>
      </dsp:nvSpPr>
      <dsp:spPr>
        <a:xfrm>
          <a:off x="68128" y="68128"/>
          <a:ext cx="1463923" cy="545029"/>
        </a:xfrm>
        <a:prstGeom prst="roundRect">
          <a:avLst>
            <a:gd name="adj" fmla="val 10000"/>
          </a:avLst>
        </a:prstGeom>
        <a:blipFill dpi="0" rotWithShape="1">
          <a:blip xmlns:r="http://schemas.openxmlformats.org/officeDocument/2006/relationships" r:embed="rId1">
            <a:extLst>
              <a:ext uri="{96DAC541-7B7A-43D3-8B79-37D633B846F1}">
                <asvg:svgBlip xmlns:asvg="http://schemas.microsoft.com/office/drawing/2016/SVG/main" r:embed="rId2"/>
              </a:ext>
            </a:extLst>
          </a:blip>
          <a:srcRect/>
          <a:stretch>
            <a:fillRect l="32087" t="12930" r="32087" b="1293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878104-D840-4086-960C-C462C3540644}">
      <dsp:nvSpPr>
        <dsp:cNvPr id="0" name=""/>
        <dsp:cNvSpPr/>
      </dsp:nvSpPr>
      <dsp:spPr>
        <a:xfrm>
          <a:off x="0" y="749415"/>
          <a:ext cx="7319616" cy="68128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dirty="0"/>
            <a:t>SDTM Trial Design Population</a:t>
          </a:r>
        </a:p>
      </dsp:txBody>
      <dsp:txXfrm>
        <a:off x="1532051" y="749415"/>
        <a:ext cx="5787564" cy="681287"/>
      </dsp:txXfrm>
    </dsp:sp>
    <dsp:sp modelId="{87E6EEE2-CF21-4ADC-8492-AEA4B6E9C2A5}">
      <dsp:nvSpPr>
        <dsp:cNvPr id="0" name=""/>
        <dsp:cNvSpPr/>
      </dsp:nvSpPr>
      <dsp:spPr>
        <a:xfrm>
          <a:off x="68128" y="817544"/>
          <a:ext cx="1463923" cy="545029"/>
        </a:xfrm>
        <a:prstGeom prst="roundRect">
          <a:avLst>
            <a:gd name="adj" fmla="val 10000"/>
          </a:avLst>
        </a:prstGeom>
        <a:blipFill dpi="0" rotWithShape="1">
          <a:blip xmlns:r="http://schemas.openxmlformats.org/officeDocument/2006/relationships" r:embed="rId3">
            <a:extLst>
              <a:ext uri="{96DAC541-7B7A-43D3-8B79-37D633B846F1}">
                <asvg:svgBlip xmlns:asvg="http://schemas.microsoft.com/office/drawing/2016/SVG/main" r:embed="rId4"/>
              </a:ext>
            </a:extLst>
          </a:blip>
          <a:srcRect/>
          <a:stretch>
            <a:fillRect l="32087" t="12930" r="32087" b="1293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C1DB74-2C1E-4F23-B79E-130ED2A5FA85}">
      <dsp:nvSpPr>
        <dsp:cNvPr id="0" name=""/>
        <dsp:cNvSpPr/>
      </dsp:nvSpPr>
      <dsp:spPr>
        <a:xfrm>
          <a:off x="0" y="1498831"/>
          <a:ext cx="7319616" cy="68128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dirty="0"/>
            <a:t>Clinical Trial Registry Population</a:t>
          </a:r>
        </a:p>
      </dsp:txBody>
      <dsp:txXfrm>
        <a:off x="1532051" y="1498831"/>
        <a:ext cx="5787564" cy="681287"/>
      </dsp:txXfrm>
    </dsp:sp>
    <dsp:sp modelId="{3BD16962-1278-4E7E-A0FB-66D25E0C1110}">
      <dsp:nvSpPr>
        <dsp:cNvPr id="0" name=""/>
        <dsp:cNvSpPr/>
      </dsp:nvSpPr>
      <dsp:spPr>
        <a:xfrm>
          <a:off x="68128" y="1566960"/>
          <a:ext cx="1463923" cy="545029"/>
        </a:xfrm>
        <a:prstGeom prst="roundRect">
          <a:avLst>
            <a:gd name="adj" fmla="val 10000"/>
          </a:avLst>
        </a:prstGeom>
        <a:blipFill dpi="0" rotWithShape="1">
          <a:blip xmlns:r="http://schemas.openxmlformats.org/officeDocument/2006/relationships" r:embed="rId5">
            <a:extLst>
              <a:ext uri="{96DAC541-7B7A-43D3-8B79-37D633B846F1}">
                <asvg:svgBlip xmlns:asvg="http://schemas.microsoft.com/office/drawing/2016/SVG/main" r:embed="rId6"/>
              </a:ext>
            </a:extLst>
          </a:blip>
          <a:srcRect/>
          <a:stretch>
            <a:fillRect l="32087" t="12930" r="32087" b="1293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F1E9EB-F480-4E19-B081-082376C97D4A}">
      <dsp:nvSpPr>
        <dsp:cNvPr id="0" name=""/>
        <dsp:cNvSpPr/>
      </dsp:nvSpPr>
      <dsp:spPr>
        <a:xfrm>
          <a:off x="0" y="2248247"/>
          <a:ext cx="7319616" cy="681287"/>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Complex Studies/Cohorts</a:t>
          </a:r>
        </a:p>
      </dsp:txBody>
      <dsp:txXfrm>
        <a:off x="1532051" y="2248247"/>
        <a:ext cx="5787564" cy="681287"/>
      </dsp:txXfrm>
    </dsp:sp>
    <dsp:sp modelId="{832CF9A6-34F5-46A2-9E71-2508CB113AF0}">
      <dsp:nvSpPr>
        <dsp:cNvPr id="0" name=""/>
        <dsp:cNvSpPr/>
      </dsp:nvSpPr>
      <dsp:spPr>
        <a:xfrm>
          <a:off x="68128" y="2316375"/>
          <a:ext cx="1463923" cy="545029"/>
        </a:xfrm>
        <a:prstGeom prst="roundRect">
          <a:avLst>
            <a:gd name="adj" fmla="val 10000"/>
          </a:avLst>
        </a:prstGeom>
        <a:blipFill dpi="0" rotWithShape="1">
          <a:blip xmlns:r="http://schemas.openxmlformats.org/officeDocument/2006/relationships" r:embed="rId7">
            <a:extLst>
              <a:ext uri="{96DAC541-7B7A-43D3-8B79-37D633B846F1}">
                <asvg:svgBlip xmlns:asvg="http://schemas.microsoft.com/office/drawing/2016/SVG/main" r:embed="rId8"/>
              </a:ext>
            </a:extLst>
          </a:blip>
          <a:srcRect/>
          <a:stretch>
            <a:fillRect l="32087" t="12930" r="32087" b="1293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3A441E-A122-47D6-8316-AB7A9F193BEB}">
      <dsp:nvSpPr>
        <dsp:cNvPr id="0" name=""/>
        <dsp:cNvSpPr/>
      </dsp:nvSpPr>
      <dsp:spPr>
        <a:xfrm>
          <a:off x="0" y="2997662"/>
          <a:ext cx="7319616" cy="681287"/>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Model Enhancements</a:t>
          </a:r>
        </a:p>
      </dsp:txBody>
      <dsp:txXfrm>
        <a:off x="1532051" y="2997662"/>
        <a:ext cx="5787564" cy="681287"/>
      </dsp:txXfrm>
    </dsp:sp>
    <dsp:sp modelId="{7891E663-0871-4D2E-AE30-62F61DA63D39}">
      <dsp:nvSpPr>
        <dsp:cNvPr id="0" name=""/>
        <dsp:cNvSpPr/>
      </dsp:nvSpPr>
      <dsp:spPr>
        <a:xfrm>
          <a:off x="68128" y="3065791"/>
          <a:ext cx="1463923" cy="545029"/>
        </a:xfrm>
        <a:prstGeom prst="roundRect">
          <a:avLst>
            <a:gd name="adj" fmla="val 10000"/>
          </a:avLst>
        </a:prstGeom>
        <a:blipFill dpi="0" rotWithShape="1">
          <a:blip xmlns:r="http://schemas.openxmlformats.org/officeDocument/2006/relationships" r:embed="rId9">
            <a:extLst>
              <a:ext uri="{96DAC541-7B7A-43D3-8B79-37D633B846F1}">
                <asvg:svgBlip xmlns:asvg="http://schemas.microsoft.com/office/drawing/2016/SVG/main" r:embed="rId10"/>
              </a:ext>
            </a:extLst>
          </a:blip>
          <a:srcRect/>
          <a:stretch>
            <a:fillRect l="32087" t="12930" r="32087" b="1293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F82936-B61A-4E4E-A193-4E8734261E10}">
      <dsp:nvSpPr>
        <dsp:cNvPr id="0" name=""/>
        <dsp:cNvSpPr/>
      </dsp:nvSpPr>
      <dsp:spPr>
        <a:xfrm>
          <a:off x="0" y="3747078"/>
          <a:ext cx="7319616" cy="68128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t>Conformance Rules</a:t>
          </a:r>
        </a:p>
      </dsp:txBody>
      <dsp:txXfrm>
        <a:off x="1532051" y="3747078"/>
        <a:ext cx="5787564" cy="681287"/>
      </dsp:txXfrm>
    </dsp:sp>
    <dsp:sp modelId="{1E4CC840-E0CF-BD4E-A5CA-3D153282CEE6}">
      <dsp:nvSpPr>
        <dsp:cNvPr id="0" name=""/>
        <dsp:cNvSpPr/>
      </dsp:nvSpPr>
      <dsp:spPr>
        <a:xfrm>
          <a:off x="64571" y="3814493"/>
          <a:ext cx="1463923" cy="546457"/>
        </a:xfrm>
        <a:prstGeom prst="roundRect">
          <a:avLst>
            <a:gd name="adj" fmla="val 10000"/>
          </a:avLst>
        </a:prstGeom>
        <a:blipFill dpi="0" rotWithShape="1">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l="32938" r="32938"/>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2A943-E3FB-4543-8B38-B5610D77CAA1}">
      <dsp:nvSpPr>
        <dsp:cNvPr id="0" name=""/>
        <dsp:cNvSpPr/>
      </dsp:nvSpPr>
      <dsp:spPr>
        <a:xfrm>
          <a:off x="0" y="285048"/>
          <a:ext cx="10515600"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DDD28F6B-1D7E-4B60-B1BB-34B3A0CD0B6F}">
      <dsp:nvSpPr>
        <dsp:cNvPr id="0" name=""/>
        <dsp:cNvSpPr/>
      </dsp:nvSpPr>
      <dsp:spPr>
        <a:xfrm>
          <a:off x="525780" y="63648"/>
          <a:ext cx="7360920"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A single source of truth for all conformance rules</a:t>
          </a:r>
        </a:p>
      </dsp:txBody>
      <dsp:txXfrm>
        <a:off x="547396" y="85264"/>
        <a:ext cx="7317688" cy="399568"/>
      </dsp:txXfrm>
    </dsp:sp>
    <dsp:sp modelId="{8E418430-60A6-4CD8-9901-D87895B483E1}">
      <dsp:nvSpPr>
        <dsp:cNvPr id="0" name=""/>
        <dsp:cNvSpPr/>
      </dsp:nvSpPr>
      <dsp:spPr>
        <a:xfrm>
          <a:off x="0" y="965449"/>
          <a:ext cx="10515600"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2C91EB88-E767-4183-B2DE-595F0DA8EDAB}">
      <dsp:nvSpPr>
        <dsp:cNvPr id="0" name=""/>
        <dsp:cNvSpPr/>
      </dsp:nvSpPr>
      <dsp:spPr>
        <a:xfrm>
          <a:off x="525780" y="744049"/>
          <a:ext cx="7360920"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Consistency across conformance rule implementations</a:t>
          </a:r>
        </a:p>
      </dsp:txBody>
      <dsp:txXfrm>
        <a:off x="547396" y="765665"/>
        <a:ext cx="7317688" cy="399568"/>
      </dsp:txXfrm>
    </dsp:sp>
    <dsp:sp modelId="{9B804DA1-E8FC-454B-96B2-564C8C97B58C}">
      <dsp:nvSpPr>
        <dsp:cNvPr id="0" name=""/>
        <dsp:cNvSpPr/>
      </dsp:nvSpPr>
      <dsp:spPr>
        <a:xfrm>
          <a:off x="0" y="1645849"/>
          <a:ext cx="10515600" cy="1323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CDISC – rules in the foundational standards</a:t>
          </a:r>
        </a:p>
        <a:p>
          <a:pPr marL="114300" lvl="1" indent="-114300" algn="l" defTabSz="666750" rtl="0">
            <a:lnSpc>
              <a:spcPct val="90000"/>
            </a:lnSpc>
            <a:spcBef>
              <a:spcPct val="0"/>
            </a:spcBef>
            <a:spcAft>
              <a:spcPct val="15000"/>
            </a:spcAft>
            <a:buChar char="•"/>
          </a:pPr>
          <a:r>
            <a:rPr lang="en-US" sz="1500" kern="1200"/>
            <a:t>FDA</a:t>
          </a:r>
          <a:r>
            <a:rPr lang="en-US" sz="1500" kern="1200">
              <a:latin typeface="Arial" panose="020B0604020202020204"/>
            </a:rPr>
            <a:t> Validator</a:t>
          </a:r>
          <a:r>
            <a:rPr lang="en-US" sz="1500" kern="1200"/>
            <a:t> Rules</a:t>
          </a:r>
        </a:p>
        <a:p>
          <a:pPr marL="114300" lvl="1" indent="-114300" algn="l" defTabSz="666750" rtl="0">
            <a:lnSpc>
              <a:spcPct val="90000"/>
            </a:lnSpc>
            <a:spcBef>
              <a:spcPct val="0"/>
            </a:spcBef>
            <a:spcAft>
              <a:spcPct val="15000"/>
            </a:spcAft>
            <a:buChar char="•"/>
          </a:pPr>
          <a:r>
            <a:rPr lang="en-US" sz="1500" kern="1200">
              <a:latin typeface="Arial" panose="020B0604020202020204"/>
            </a:rPr>
            <a:t>PMDA Validation Rules </a:t>
          </a:r>
        </a:p>
        <a:p>
          <a:pPr marL="114300" lvl="1" indent="-114300" algn="l" defTabSz="666750">
            <a:lnSpc>
              <a:spcPct val="90000"/>
            </a:lnSpc>
            <a:spcBef>
              <a:spcPct val="0"/>
            </a:spcBef>
            <a:spcAft>
              <a:spcPct val="15000"/>
            </a:spcAft>
            <a:buChar char="•"/>
          </a:pPr>
          <a:r>
            <a:rPr lang="en-US" sz="1500" kern="1200"/>
            <a:t>Community – proposed new/updated rules</a:t>
          </a:r>
        </a:p>
      </dsp:txBody>
      <dsp:txXfrm>
        <a:off x="0" y="1645849"/>
        <a:ext cx="10515600" cy="1323000"/>
      </dsp:txXfrm>
    </dsp:sp>
    <dsp:sp modelId="{30195CE7-317F-467B-A756-464F15898897}">
      <dsp:nvSpPr>
        <dsp:cNvPr id="0" name=""/>
        <dsp:cNvSpPr/>
      </dsp:nvSpPr>
      <dsp:spPr>
        <a:xfrm>
          <a:off x="525780" y="1424449"/>
          <a:ext cx="7360920"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Central management and governance of </a:t>
          </a:r>
          <a:r>
            <a:rPr lang="en-US" sz="1500" u="sng" kern="1200"/>
            <a:t>rule specifications</a:t>
          </a:r>
          <a:r>
            <a:rPr lang="en-US" sz="1500" kern="1200"/>
            <a:t>, regardless of source:</a:t>
          </a:r>
        </a:p>
      </dsp:txBody>
      <dsp:txXfrm>
        <a:off x="547396" y="1446065"/>
        <a:ext cx="7317688" cy="399568"/>
      </dsp:txXfrm>
    </dsp:sp>
    <dsp:sp modelId="{92C0D978-712A-4086-95EC-E95B33B1CD49}">
      <dsp:nvSpPr>
        <dsp:cNvPr id="0" name=""/>
        <dsp:cNvSpPr/>
      </dsp:nvSpPr>
      <dsp:spPr>
        <a:xfrm>
          <a:off x="0" y="3271249"/>
          <a:ext cx="10515600"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F0318E32-8D1E-4F11-ADF6-95EDBABF09C7}">
      <dsp:nvSpPr>
        <dsp:cNvPr id="0" name=""/>
        <dsp:cNvSpPr/>
      </dsp:nvSpPr>
      <dsp:spPr>
        <a:xfrm>
          <a:off x="525780" y="3049849"/>
          <a:ext cx="7360920"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Development, central management and governance of </a:t>
          </a:r>
          <a:r>
            <a:rPr lang="en-US" sz="1500" u="sng" kern="1200"/>
            <a:t>machine-executable rules</a:t>
          </a:r>
          <a:r>
            <a:rPr lang="en-US" sz="1500" kern="1200"/>
            <a:t> from specifications</a:t>
          </a:r>
        </a:p>
      </dsp:txBody>
      <dsp:txXfrm>
        <a:off x="547396" y="3071465"/>
        <a:ext cx="7317688" cy="399568"/>
      </dsp:txXfrm>
    </dsp:sp>
    <dsp:sp modelId="{CD66F2FF-BAE6-4AFB-A434-6107D199FE06}">
      <dsp:nvSpPr>
        <dsp:cNvPr id="0" name=""/>
        <dsp:cNvSpPr/>
      </dsp:nvSpPr>
      <dsp:spPr>
        <a:xfrm>
          <a:off x="0" y="3951649"/>
          <a:ext cx="10515600" cy="108675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Access specifications</a:t>
          </a:r>
        </a:p>
        <a:p>
          <a:pPr marL="114300" lvl="1" indent="-114300" algn="l" defTabSz="666750">
            <a:lnSpc>
              <a:spcPct val="90000"/>
            </a:lnSpc>
            <a:spcBef>
              <a:spcPct val="0"/>
            </a:spcBef>
            <a:spcAft>
              <a:spcPct val="15000"/>
            </a:spcAft>
            <a:buChar char="•"/>
          </a:pPr>
          <a:r>
            <a:rPr lang="en-US" sz="1500" kern="1200"/>
            <a:t>Access executable rules</a:t>
          </a:r>
        </a:p>
        <a:p>
          <a:pPr marL="114300" lvl="1" indent="-114300" algn="l" defTabSz="666750">
            <a:lnSpc>
              <a:spcPct val="90000"/>
            </a:lnSpc>
            <a:spcBef>
              <a:spcPct val="0"/>
            </a:spcBef>
            <a:spcAft>
              <a:spcPct val="15000"/>
            </a:spcAft>
            <a:buChar char="•"/>
          </a:pPr>
          <a:r>
            <a:rPr lang="en-US" sz="1500" kern="1200"/>
            <a:t>Propose new/updated rules</a:t>
          </a:r>
        </a:p>
      </dsp:txBody>
      <dsp:txXfrm>
        <a:off x="0" y="3951649"/>
        <a:ext cx="10515600" cy="1086750"/>
      </dsp:txXfrm>
    </dsp:sp>
    <dsp:sp modelId="{F2E84669-09FD-4AE0-8DA5-BB88D6BCF340}">
      <dsp:nvSpPr>
        <dsp:cNvPr id="0" name=""/>
        <dsp:cNvSpPr/>
      </dsp:nvSpPr>
      <dsp:spPr>
        <a:xfrm>
          <a:off x="525780" y="3730249"/>
          <a:ext cx="7360920"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Efficient and transparent process for the community to</a:t>
          </a:r>
        </a:p>
      </dsp:txBody>
      <dsp:txXfrm>
        <a:off x="547396" y="3751865"/>
        <a:ext cx="7317688"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07A63C-2E27-CE45-A0A7-6B16BD9A51C9}"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864188-1DE8-FF4C-9483-3C9A42721ADA}" type="slidenum">
              <a:rPr lang="en-US" smtClean="0"/>
              <a:t>‹#›</a:t>
            </a:fld>
            <a:endParaRPr lang="en-US"/>
          </a:p>
        </p:txBody>
      </p:sp>
    </p:spTree>
    <p:extLst>
      <p:ext uri="{BB962C8B-B14F-4D97-AF65-F5344CB8AC3E}">
        <p14:creationId xmlns:p14="http://schemas.microsoft.com/office/powerpoint/2010/main" val="2445042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idx="11"/>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idx="12"/>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4</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716068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864188-1DE8-FF4C-9483-3C9A42721ADA}" type="slidenum">
              <a:rPr lang="en-US" smtClean="0"/>
              <a:t>5</a:t>
            </a:fld>
            <a:endParaRPr lang="en-US"/>
          </a:p>
        </p:txBody>
      </p:sp>
    </p:spTree>
    <p:extLst>
      <p:ext uri="{BB962C8B-B14F-4D97-AF65-F5344CB8AC3E}">
        <p14:creationId xmlns:p14="http://schemas.microsoft.com/office/powerpoint/2010/main" val="397548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D3E9CFB9-F6A3-4C83-B073-D328CD2C617A}" type="slidenum">
              <a:rPr lang="ru-RU" smtClean="0"/>
              <a:pPr>
                <a:defRPr/>
              </a:pPr>
              <a:t>7</a:t>
            </a:fld>
            <a:endParaRPr lang="ru-RU"/>
          </a:p>
        </p:txBody>
      </p:sp>
    </p:spTree>
    <p:extLst>
      <p:ext uri="{BB962C8B-B14F-4D97-AF65-F5344CB8AC3E}">
        <p14:creationId xmlns:p14="http://schemas.microsoft.com/office/powerpoint/2010/main" val="2784052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(2), there are elements of the protocol that are required for the authoring/medical writing community which are covered in a content model but not needed in the exchange standard.</a:t>
            </a:r>
          </a:p>
        </p:txBody>
      </p:sp>
      <p:sp>
        <p:nvSpPr>
          <p:cNvPr id="4" name="Slide Number Placeholder 3"/>
          <p:cNvSpPr>
            <a:spLocks noGrp="1"/>
          </p:cNvSpPr>
          <p:nvPr>
            <p:ph type="sldNum"/>
          </p:nvPr>
        </p:nvSpPr>
        <p:spPr/>
        <p:txBody>
          <a:bodyPr/>
          <a:lstStyle/>
          <a:p>
            <a:pPr>
              <a:defRPr/>
            </a:pPr>
            <a:fld id="{D3E9CFB9-F6A3-4C83-B073-D328CD2C617A}" type="slidenum">
              <a:rPr lang="ru-RU" smtClean="0"/>
              <a:pPr>
                <a:defRPr/>
              </a:pPr>
              <a:t>11</a:t>
            </a:fld>
            <a:endParaRPr lang="ru-RU"/>
          </a:p>
        </p:txBody>
      </p:sp>
    </p:spTree>
    <p:extLst>
      <p:ext uri="{BB962C8B-B14F-4D97-AF65-F5344CB8AC3E}">
        <p14:creationId xmlns:p14="http://schemas.microsoft.com/office/powerpoint/2010/main" val="1287674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a:latin typeface="Segoe UI" panose="020B0502040204020203" pitchFamily="34" charset="0"/>
              </a:rPr>
              <a:t>[2-Click Animation]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a:latin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41CEE50-9707-48EB-8B0D-F9798496C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0652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A48DA9-255D-4021-9152-50E7A9D6F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1300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Calibri" panose="020F0502020204030204" pitchFamily="34" charset="0"/>
                <a:ea typeface="Calibri" panose="020F0502020204030204" pitchFamily="34" charset="0"/>
                <a:cs typeface="Arial" panose="020B0604020202020204" pitchFamily="34" charset="0"/>
              </a:rPr>
              <a:t>Trial Design means the terms provide specificity related the trial in specific terms concisely (e.g., trial phase). </a:t>
            </a: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Calibri" panose="020F0502020204030204" pitchFamily="34" charset="0"/>
                <a:ea typeface="Calibri" panose="020F0502020204030204" pitchFamily="34" charset="0"/>
                <a:cs typeface="Arial" panose="020B0604020202020204" pitchFamily="34" charset="0"/>
              </a:rPr>
              <a:t>Trial Details means the term provides explanatory information for the trial implementation by study sites following the protocol.</a:t>
            </a: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Calibri" panose="020F0502020204030204" pitchFamily="34" charset="0"/>
                <a:ea typeface="Calibri" panose="020F0502020204030204" pitchFamily="34" charset="0"/>
                <a:cs typeface="Arial" panose="020B0604020202020204" pitchFamily="34" charset="0"/>
              </a:rPr>
              <a:t>Operational means the explanation provides how to perform specific tasks required for the study (such as mixing the study drug).</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Calibri" panose="020F0502020204030204" pitchFamily="34" charset="0"/>
                <a:cs typeface="Arial" panose="020B0604020202020204" pitchFamily="34" charset="0"/>
              </a:rPr>
              <a:t>Organizational means the information is about the specific organizations involved in the research study (monitoring, sponsoring, adjudicating committees, etc.).</a:t>
            </a:r>
          </a:p>
          <a:p>
            <a:endParaRPr lang="en-US" dirty="0"/>
          </a:p>
          <a:p>
            <a:endParaRPr lang="en-US" dirty="0"/>
          </a:p>
          <a:p>
            <a:endParaRPr lang="en-US" dirty="0"/>
          </a:p>
          <a:p>
            <a:endParaRPr lang="en-US" dirty="0"/>
          </a:p>
          <a:p>
            <a:endParaRPr lang="en-US" dirty="0"/>
          </a:p>
          <a:p>
            <a:endParaRPr lang="en-US" dirty="0"/>
          </a:p>
          <a:p>
            <a:endParaRPr lang="en-US" dirty="0"/>
          </a:p>
          <a:p>
            <a:r>
              <a:rPr lang="en-US" dirty="0"/>
              <a:t>Total Data Elements in the M11 document identified by CT (n=287)</a:t>
            </a:r>
          </a:p>
          <a:p>
            <a:pPr marL="228600" indent="-228600">
              <a:buAutoNum type="arabicPeriod"/>
            </a:pPr>
            <a:r>
              <a:rPr lang="en-US" dirty="0"/>
              <a:t>Excluded headers (n=37): </a:t>
            </a:r>
            <a:r>
              <a:rPr lang="en-US" sz="1800" b="0" i="0" u="none" strike="noStrike" dirty="0">
                <a:effectLst/>
                <a:latin typeface="Arial" panose="020B0604020202020204" pitchFamily="34" charset="0"/>
              </a:rPr>
              <a:t>Trial Protocol Version Details</a:t>
            </a:r>
            <a:r>
              <a:rPr lang="en-US" dirty="0"/>
              <a:t> </a:t>
            </a:r>
            <a:r>
              <a:rPr lang="en-US" sz="1800" b="0" i="0" u="none" strike="noStrike" dirty="0">
                <a:effectLst/>
                <a:latin typeface="Arial" panose="020B0604020202020204" pitchFamily="34" charset="0"/>
              </a:rPr>
              <a:t>Trial Protocol Amendment History</a:t>
            </a:r>
            <a:r>
              <a:rPr lang="en-US" dirty="0"/>
              <a:t> </a:t>
            </a:r>
            <a:r>
              <a:rPr lang="en-US" sz="1800" b="0" i="0" u="none" strike="noStrike" dirty="0">
                <a:effectLst/>
                <a:latin typeface="Arial" panose="020B0604020202020204" pitchFamily="34" charset="0"/>
              </a:rPr>
              <a:t>Reason For Protocol Amendment</a:t>
            </a:r>
            <a:r>
              <a:rPr lang="en-US" dirty="0"/>
              <a:t> </a:t>
            </a:r>
            <a:r>
              <a:rPr lang="en-US" sz="1800" b="0" i="0" u="none" strike="noStrike" dirty="0">
                <a:effectLst/>
                <a:latin typeface="Arial" panose="020B0604020202020204" pitchFamily="34" charset="0"/>
              </a:rPr>
              <a:t>Summary of Protocol Changes</a:t>
            </a:r>
            <a:r>
              <a:rPr lang="en-US" dirty="0"/>
              <a:t> </a:t>
            </a:r>
            <a:r>
              <a:rPr lang="en-US" sz="1800" b="0" i="0" u="none" strike="noStrike" dirty="0">
                <a:effectLst/>
                <a:latin typeface="Arial" panose="020B0604020202020204" pitchFamily="34" charset="0"/>
              </a:rPr>
              <a:t>Clinical Trial</a:t>
            </a:r>
            <a:r>
              <a:rPr lang="en-US" dirty="0"/>
              <a:t> </a:t>
            </a:r>
            <a:r>
              <a:rPr lang="en-US" sz="1800" b="0" i="0" u="none" strike="noStrike" dirty="0">
                <a:effectLst/>
                <a:latin typeface="Arial" panose="020B0604020202020204" pitchFamily="34" charset="0"/>
              </a:rPr>
              <a:t>Study Identifier</a:t>
            </a:r>
            <a:r>
              <a:rPr lang="en-US" dirty="0"/>
              <a:t> </a:t>
            </a:r>
            <a:r>
              <a:rPr lang="en-US" sz="1800" b="0" i="0" u="none" strike="noStrike" dirty="0">
                <a:effectLst/>
                <a:latin typeface="Arial" panose="020B0604020202020204" pitchFamily="34" charset="0"/>
              </a:rPr>
              <a:t>Trial Design</a:t>
            </a:r>
            <a:r>
              <a:rPr lang="en-US" dirty="0"/>
              <a:t> </a:t>
            </a:r>
            <a:r>
              <a:rPr lang="en-US" sz="1800" b="0" i="0" u="none" strike="noStrike" dirty="0">
                <a:effectLst/>
                <a:latin typeface="Arial" panose="020B0604020202020204" pitchFamily="34" charset="0"/>
              </a:rPr>
              <a:t>Study Intervention</a:t>
            </a:r>
            <a:r>
              <a:rPr lang="en-US" dirty="0"/>
              <a:t> </a:t>
            </a:r>
            <a:r>
              <a:rPr lang="en-US" sz="1800" b="0" i="0" u="none" strike="noStrike" dirty="0" err="1">
                <a:effectLst/>
                <a:latin typeface="Arial" panose="020B0604020202020204" pitchFamily="34" charset="0"/>
              </a:rPr>
              <a:t>Intervention</a:t>
            </a:r>
            <a:r>
              <a:rPr lang="en-US" sz="1800" b="0" i="0" u="none" strike="noStrike" dirty="0">
                <a:effectLst/>
                <a:latin typeface="Arial" panose="020B0604020202020204" pitchFamily="34" charset="0"/>
              </a:rPr>
              <a:t> Model</a:t>
            </a:r>
            <a:r>
              <a:rPr lang="en-US" dirty="0"/>
              <a:t> </a:t>
            </a:r>
            <a:r>
              <a:rPr lang="en-US" sz="1800" b="0" i="0" u="none" strike="noStrike" dirty="0">
                <a:effectLst/>
                <a:latin typeface="Arial" panose="020B0604020202020204" pitchFamily="34" charset="0"/>
              </a:rPr>
              <a:t>Study Population</a:t>
            </a:r>
            <a:r>
              <a:rPr lang="en-US" dirty="0"/>
              <a:t> </a:t>
            </a:r>
            <a:r>
              <a:rPr lang="en-US" sz="1800" b="0" i="0" u="none" strike="noStrike" dirty="0">
                <a:effectLst/>
                <a:latin typeface="Arial" panose="020B0604020202020204" pitchFamily="34" charset="0"/>
              </a:rPr>
              <a:t>Country</a:t>
            </a:r>
            <a:r>
              <a:rPr lang="en-US" dirty="0"/>
              <a:t> </a:t>
            </a:r>
            <a:r>
              <a:rPr lang="en-US" sz="1800" b="0" i="0" u="none" strike="noStrike" dirty="0">
                <a:effectLst/>
                <a:latin typeface="Arial" panose="020B0604020202020204" pitchFamily="34" charset="0"/>
              </a:rPr>
              <a:t>Criterion</a:t>
            </a:r>
            <a:r>
              <a:rPr lang="en-US" dirty="0"/>
              <a:t> </a:t>
            </a:r>
            <a:r>
              <a:rPr lang="en-US" sz="1800" b="0" i="0" u="none" strike="noStrike" dirty="0">
                <a:effectLst/>
                <a:latin typeface="Arial" panose="020B0604020202020204" pitchFamily="34" charset="0"/>
              </a:rPr>
              <a:t>Schedule of Activities</a:t>
            </a:r>
            <a:r>
              <a:rPr lang="en-US" dirty="0"/>
              <a:t> </a:t>
            </a:r>
            <a:r>
              <a:rPr lang="en-US" sz="1800" b="0" i="0" u="none" strike="noStrike" dirty="0">
                <a:effectLst/>
                <a:latin typeface="Arial" panose="020B0604020202020204" pitchFamily="34" charset="0"/>
              </a:rPr>
              <a:t>Clinical Trial Objective</a:t>
            </a:r>
            <a:r>
              <a:rPr lang="en-US" dirty="0"/>
              <a:t> </a:t>
            </a:r>
            <a:r>
              <a:rPr lang="en-US" sz="1800" b="0" i="0" u="none" strike="noStrike" dirty="0">
                <a:effectLst/>
                <a:latin typeface="Arial" panose="020B0604020202020204" pitchFamily="34" charset="0"/>
              </a:rPr>
              <a:t>End Point</a:t>
            </a:r>
            <a:r>
              <a:rPr lang="en-US" dirty="0"/>
              <a:t> </a:t>
            </a:r>
            <a:r>
              <a:rPr lang="en-US" sz="1800" b="0" i="0" u="none" strike="noStrike" dirty="0">
                <a:effectLst/>
                <a:latin typeface="Arial" panose="020B0604020202020204" pitchFamily="34" charset="0"/>
              </a:rPr>
              <a:t>Outcome Measure Type</a:t>
            </a:r>
            <a:r>
              <a:rPr lang="en-US" dirty="0"/>
              <a:t> </a:t>
            </a:r>
            <a:r>
              <a:rPr lang="en-US" sz="1800" b="0" i="0" u="none" strike="noStrike" dirty="0" err="1">
                <a:effectLst/>
                <a:latin typeface="Arial" panose="020B0604020202020204" pitchFamily="34" charset="0"/>
              </a:rPr>
              <a:t>Estimand</a:t>
            </a:r>
            <a:r>
              <a:rPr lang="en-US" dirty="0"/>
              <a:t> </a:t>
            </a:r>
            <a:r>
              <a:rPr lang="en-US" sz="1800" b="0" i="0" u="none" strike="noStrike" dirty="0">
                <a:effectLst/>
                <a:latin typeface="Arial" panose="020B0604020202020204" pitchFamily="34" charset="0"/>
              </a:rPr>
              <a:t>Compound Name</a:t>
            </a:r>
            <a:r>
              <a:rPr lang="en-US" dirty="0"/>
              <a:t> </a:t>
            </a:r>
            <a:r>
              <a:rPr lang="en-US" sz="1800" b="0" i="0" u="none" strike="noStrike" dirty="0">
                <a:effectLst/>
                <a:latin typeface="Arial" panose="020B0604020202020204" pitchFamily="34" charset="0"/>
              </a:rPr>
              <a:t>Sponsor Name and Address</a:t>
            </a:r>
            <a:r>
              <a:rPr lang="en-US" dirty="0"/>
              <a:t> </a:t>
            </a:r>
            <a:r>
              <a:rPr lang="en-US" sz="1800" b="0" i="0" u="none" strike="noStrike" dirty="0">
                <a:effectLst/>
                <a:latin typeface="Arial" panose="020B0604020202020204" pitchFamily="34" charset="0"/>
              </a:rPr>
              <a:t>Manufacturer Name and Address</a:t>
            </a:r>
            <a:r>
              <a:rPr lang="en-US" dirty="0"/>
              <a:t> </a:t>
            </a:r>
            <a:r>
              <a:rPr lang="en-US" sz="1800" b="0" i="0" u="none" strike="noStrike" dirty="0">
                <a:effectLst/>
                <a:latin typeface="Arial" panose="020B0604020202020204" pitchFamily="34" charset="0"/>
              </a:rPr>
              <a:t>Protocol Synopsis</a:t>
            </a:r>
            <a:r>
              <a:rPr lang="en-US" dirty="0"/>
              <a:t> </a:t>
            </a:r>
            <a:r>
              <a:rPr lang="en-US" sz="1800" b="0" i="0" u="none" strike="noStrike" dirty="0">
                <a:effectLst/>
                <a:latin typeface="Arial" panose="020B0604020202020204" pitchFamily="34" charset="0"/>
              </a:rPr>
              <a:t>Study Population</a:t>
            </a:r>
            <a:r>
              <a:rPr lang="en-US" dirty="0"/>
              <a:t> </a:t>
            </a:r>
            <a:r>
              <a:rPr lang="en-US" sz="1800" b="0" i="0" u="none" strike="noStrike" dirty="0">
                <a:effectLst/>
                <a:latin typeface="Arial" panose="020B0604020202020204" pitchFamily="34" charset="0"/>
              </a:rPr>
              <a:t>Protocol Introduction Section</a:t>
            </a:r>
            <a:r>
              <a:rPr lang="en-US" dirty="0"/>
              <a:t> </a:t>
            </a:r>
            <a:r>
              <a:rPr lang="en-US" sz="1800" b="0" i="0" u="none" strike="noStrike" dirty="0">
                <a:effectLst/>
                <a:latin typeface="Arial" panose="020B0604020202020204" pitchFamily="34" charset="0"/>
              </a:rPr>
              <a:t>Trial Design</a:t>
            </a:r>
            <a:r>
              <a:rPr lang="en-US" dirty="0"/>
              <a:t> </a:t>
            </a:r>
            <a:r>
              <a:rPr lang="en-US" sz="1800" b="0" i="0" u="none" strike="noStrike" dirty="0">
                <a:effectLst/>
                <a:latin typeface="Arial" panose="020B0604020202020204" pitchFamily="34" charset="0"/>
              </a:rPr>
              <a:t>Study Population</a:t>
            </a:r>
            <a:r>
              <a:rPr lang="en-US" dirty="0"/>
              <a:t> </a:t>
            </a:r>
            <a:r>
              <a:rPr lang="en-US" sz="1800" b="0" i="0" u="none" strike="noStrike" dirty="0">
                <a:effectLst/>
                <a:latin typeface="Arial" panose="020B0604020202020204" pitchFamily="34" charset="0"/>
              </a:rPr>
              <a:t>Trial Intervention and Concomitant Therapy</a:t>
            </a:r>
            <a:r>
              <a:rPr lang="en-US" dirty="0"/>
              <a:t> </a:t>
            </a:r>
            <a:r>
              <a:rPr lang="en-US" sz="1800" b="0" i="0" u="none" strike="noStrike" dirty="0">
                <a:effectLst/>
                <a:latin typeface="Arial" panose="020B0604020202020204" pitchFamily="34" charset="0"/>
              </a:rPr>
              <a:t>Concomitant Therapy </a:t>
            </a:r>
            <a:r>
              <a:rPr lang="en-US" dirty="0"/>
              <a:t> </a:t>
            </a:r>
            <a:r>
              <a:rPr lang="en-US" sz="1800" b="0" i="0" u="none" strike="noStrike" dirty="0">
                <a:effectLst/>
                <a:latin typeface="Arial" panose="020B0604020202020204" pitchFamily="34" charset="0"/>
              </a:rPr>
              <a:t>Discontinuation of Trial Intervention and Participant Withdrawal from Trial</a:t>
            </a:r>
            <a:r>
              <a:rPr lang="en-US" dirty="0"/>
              <a:t> </a:t>
            </a:r>
            <a:r>
              <a:rPr lang="en-US" sz="1800" b="0" i="0" u="none" strike="noStrike" dirty="0" err="1">
                <a:effectLst/>
                <a:latin typeface="Arial" panose="020B0604020202020204" pitchFamily="34" charset="0"/>
              </a:rPr>
              <a:t>Trial</a:t>
            </a:r>
            <a:r>
              <a:rPr lang="en-US" sz="1800" b="0" i="0" u="none" strike="noStrike" dirty="0">
                <a:effectLst/>
                <a:latin typeface="Arial" panose="020B0604020202020204" pitchFamily="34" charset="0"/>
              </a:rPr>
              <a:t> Assessment and Procedures</a:t>
            </a:r>
            <a:r>
              <a:rPr lang="en-US" dirty="0"/>
              <a:t> </a:t>
            </a:r>
            <a:r>
              <a:rPr lang="en-US" sz="1800" b="0" i="0" u="none" strike="noStrike" dirty="0">
                <a:effectLst/>
                <a:latin typeface="Arial" panose="020B0604020202020204" pitchFamily="34" charset="0"/>
              </a:rPr>
              <a:t>General Statistical Consideration</a:t>
            </a:r>
            <a:r>
              <a:rPr lang="en-US" dirty="0"/>
              <a:t> </a:t>
            </a:r>
            <a:r>
              <a:rPr lang="en-US" sz="1800" b="0" i="0" u="none" strike="noStrike" dirty="0">
                <a:effectLst/>
                <a:latin typeface="Arial" panose="020B0604020202020204" pitchFamily="34" charset="0"/>
              </a:rPr>
              <a:t>Regulatory, Ethical and Trial Oversight Considerations</a:t>
            </a:r>
            <a:r>
              <a:rPr lang="en-US" dirty="0"/>
              <a:t> </a:t>
            </a:r>
            <a:r>
              <a:rPr lang="en-US" sz="1800" b="0" i="0" u="none" strike="noStrike" dirty="0">
                <a:effectLst/>
                <a:latin typeface="Arial" panose="020B0604020202020204" pitchFamily="34" charset="0"/>
              </a:rPr>
              <a:t>Trial Data Protection</a:t>
            </a:r>
            <a:r>
              <a:rPr lang="en-US" dirty="0"/>
              <a:t> </a:t>
            </a:r>
            <a:r>
              <a:rPr lang="en-US" sz="1800" b="0" i="0" u="none" strike="noStrike" dirty="0">
                <a:effectLst/>
                <a:latin typeface="Arial" panose="020B0604020202020204" pitchFamily="34" charset="0"/>
              </a:rPr>
              <a:t>Risk Management and Quality Assurance</a:t>
            </a:r>
            <a:r>
              <a:rPr lang="en-US" dirty="0"/>
              <a:t> </a:t>
            </a:r>
            <a:r>
              <a:rPr lang="en-US" sz="1800" b="0" i="0" u="none" strike="noStrike" dirty="0">
                <a:effectLst/>
                <a:latin typeface="Arial" panose="020B0604020202020204" pitchFamily="34" charset="0"/>
              </a:rPr>
              <a:t>ADVERSE EVENTS AND SERIOUS ADVERSE EVENTS – DEFINITIONS, SEVERITY, AND CAUSALITY</a:t>
            </a:r>
            <a:r>
              <a:rPr lang="en-US" dirty="0"/>
              <a:t> </a:t>
            </a:r>
            <a:r>
              <a:rPr lang="en-US" sz="1800" b="0" i="0" u="none" strike="noStrike" dirty="0">
                <a:effectLst/>
                <a:latin typeface="Arial" panose="020B0604020202020204" pitchFamily="34" charset="0"/>
              </a:rPr>
              <a:t>DEFINITIONS AND SUPPORTING OPERATIONAL DETAILS</a:t>
            </a:r>
            <a:r>
              <a:rPr lang="en-US" dirty="0"/>
              <a:t> </a:t>
            </a:r>
            <a:r>
              <a:rPr lang="en-US" sz="1800" b="0" i="0" u="none" strike="noStrike" dirty="0">
                <a:effectLst/>
                <a:latin typeface="Arial" panose="020B0604020202020204" pitchFamily="34" charset="0"/>
              </a:rPr>
              <a:t>Glossary</a:t>
            </a:r>
            <a:r>
              <a:rPr lang="en-US" dirty="0"/>
              <a:t> </a:t>
            </a:r>
            <a:r>
              <a:rPr lang="en-US" sz="1800" b="0" i="0" u="none" strike="noStrike" dirty="0">
                <a:effectLst/>
                <a:latin typeface="Arial" panose="020B0604020202020204" pitchFamily="34" charset="0"/>
              </a:rPr>
              <a:t>Reference List</a:t>
            </a:r>
            <a:r>
              <a:rPr lang="en-US" dirty="0"/>
              <a:t> </a:t>
            </a:r>
          </a:p>
          <a:p>
            <a:pPr marL="228600" indent="-228600">
              <a:buAutoNum type="arabicPeriod"/>
            </a:pPr>
            <a:r>
              <a:rPr lang="en-US" dirty="0"/>
              <a:t>Excluded terms for generic concepts (n=10): </a:t>
            </a:r>
            <a:r>
              <a:rPr lang="en-US" sz="1800" b="0" i="0" u="none" strike="noStrike" dirty="0">
                <a:effectLst/>
                <a:latin typeface="Arial" panose="020B0604020202020204" pitchFamily="34" charset="0"/>
              </a:rPr>
              <a:t>Year</a:t>
            </a:r>
            <a:r>
              <a:rPr lang="en-US" dirty="0"/>
              <a:t> </a:t>
            </a:r>
            <a:r>
              <a:rPr lang="en-US" sz="1800" b="0" i="0" u="none" strike="noStrike" dirty="0">
                <a:effectLst/>
                <a:latin typeface="Arial" panose="020B0604020202020204" pitchFamily="34" charset="0"/>
              </a:rPr>
              <a:t>Month</a:t>
            </a:r>
            <a:r>
              <a:rPr lang="en-US" dirty="0"/>
              <a:t> </a:t>
            </a:r>
            <a:r>
              <a:rPr lang="en-US" sz="1800" b="0" i="0" u="none" strike="noStrike" dirty="0">
                <a:effectLst/>
                <a:latin typeface="Arial" panose="020B0604020202020204" pitchFamily="34" charset="0"/>
              </a:rPr>
              <a:t>Day</a:t>
            </a:r>
            <a:r>
              <a:rPr lang="en-US" dirty="0"/>
              <a:t> </a:t>
            </a:r>
            <a:r>
              <a:rPr lang="en-US" sz="1800" b="0" i="0" u="none" strike="noStrike" dirty="0">
                <a:effectLst/>
                <a:latin typeface="Arial" panose="020B0604020202020204" pitchFamily="34" charset="0"/>
              </a:rPr>
              <a:t>Year</a:t>
            </a:r>
            <a:r>
              <a:rPr lang="en-US" dirty="0"/>
              <a:t> </a:t>
            </a:r>
            <a:r>
              <a:rPr lang="en-US" sz="1800" b="0" i="0" u="none" strike="noStrike" dirty="0">
                <a:effectLst/>
                <a:latin typeface="Arial" panose="020B0604020202020204" pitchFamily="34" charset="0"/>
              </a:rPr>
              <a:t>Month</a:t>
            </a:r>
            <a:r>
              <a:rPr lang="en-US" dirty="0"/>
              <a:t> </a:t>
            </a:r>
            <a:r>
              <a:rPr lang="en-US" sz="1800" b="0" i="0" u="none" strike="noStrike" dirty="0">
                <a:effectLst/>
                <a:latin typeface="Arial" panose="020B0604020202020204" pitchFamily="34" charset="0"/>
              </a:rPr>
              <a:t>Day</a:t>
            </a:r>
            <a:r>
              <a:rPr lang="en-US" dirty="0"/>
              <a:t> </a:t>
            </a:r>
            <a:r>
              <a:rPr lang="en-US" sz="1800" b="0" i="0" u="none" strike="noStrike" dirty="0">
                <a:effectLst/>
                <a:latin typeface="Arial" panose="020B0604020202020204" pitchFamily="34" charset="0"/>
              </a:rPr>
              <a:t>Abbreviations and Definitions</a:t>
            </a:r>
            <a:r>
              <a:rPr lang="en-US" dirty="0"/>
              <a:t> </a:t>
            </a:r>
            <a:r>
              <a:rPr lang="en-US" sz="1800" b="0" i="0" u="none" strike="noStrike" dirty="0">
                <a:effectLst/>
                <a:latin typeface="Arial" panose="020B0604020202020204" pitchFamily="34" charset="0"/>
              </a:rPr>
              <a:t>Abbreviation</a:t>
            </a:r>
            <a:r>
              <a:rPr lang="en-US" dirty="0"/>
              <a:t> </a:t>
            </a:r>
            <a:r>
              <a:rPr lang="en-US" sz="1800" b="0" i="0" u="none" strike="noStrike" dirty="0">
                <a:effectLst/>
                <a:latin typeface="Arial" panose="020B0604020202020204" pitchFamily="34" charset="0"/>
              </a:rPr>
              <a:t>Definition</a:t>
            </a:r>
            <a:r>
              <a:rPr lang="en-US" dirty="0"/>
              <a:t> </a:t>
            </a:r>
            <a:r>
              <a:rPr lang="en-US" sz="1800" b="0" i="0" u="none" strike="noStrike" dirty="0">
                <a:effectLst/>
                <a:latin typeface="Arial" panose="020B0604020202020204" pitchFamily="34" charset="0"/>
              </a:rPr>
              <a:t>Reference List</a:t>
            </a:r>
            <a:r>
              <a:rPr lang="en-US" dirty="0"/>
              <a:t> </a:t>
            </a:r>
          </a:p>
          <a:p>
            <a:pPr marL="228600" indent="-228600">
              <a:buAutoNum type="arabicPeriod"/>
            </a:pPr>
            <a:r>
              <a:rPr lang="en-US" dirty="0"/>
              <a:t>Excluded duplicate concepts (n=35) – (there were 66 with duplicates and 31 removed (1 with 3 alike, 1 with 5 alike): </a:t>
            </a:r>
            <a:r>
              <a:rPr lang="en-US" sz="1800" b="0" i="0" u="none" strike="noStrike" dirty="0">
                <a:effectLst/>
                <a:latin typeface="Arial" panose="020B0604020202020204" pitchFamily="34" charset="0"/>
              </a:rPr>
              <a:t>Approximate Indicator</a:t>
            </a:r>
            <a:r>
              <a:rPr lang="en-US" dirty="0"/>
              <a:t> </a:t>
            </a:r>
            <a:r>
              <a:rPr lang="en-US" sz="1800" b="0" i="0" u="none" strike="noStrike" dirty="0">
                <a:effectLst/>
                <a:latin typeface="Arial" panose="020B0604020202020204" pitchFamily="34" charset="0"/>
              </a:rPr>
              <a:t>Clinical Trial Objective</a:t>
            </a:r>
            <a:r>
              <a:rPr lang="en-US" dirty="0"/>
              <a:t> </a:t>
            </a:r>
            <a:r>
              <a:rPr lang="en-US" sz="1800" b="0" i="0" u="none" strike="noStrike" dirty="0">
                <a:effectLst/>
                <a:latin typeface="Arial" panose="020B0604020202020204" pitchFamily="34" charset="0"/>
              </a:rPr>
              <a:t>Concomitant Therapy </a:t>
            </a:r>
            <a:r>
              <a:rPr lang="en-US" dirty="0"/>
              <a:t> </a:t>
            </a:r>
            <a:r>
              <a:rPr lang="en-US" sz="1800" b="0" i="0" u="none" strike="noStrike" dirty="0">
                <a:effectLst/>
                <a:latin typeface="Arial" panose="020B0604020202020204" pitchFamily="34" charset="0"/>
              </a:rPr>
              <a:t>Day</a:t>
            </a:r>
            <a:r>
              <a:rPr lang="en-US" dirty="0"/>
              <a:t> </a:t>
            </a:r>
            <a:r>
              <a:rPr lang="en-US" sz="1800" b="0" i="0" u="none" strike="noStrike" dirty="0">
                <a:effectLst/>
                <a:latin typeface="Arial" panose="020B0604020202020204" pitchFamily="34" charset="0"/>
              </a:rPr>
              <a:t>Detailed Changes in Protocol Amendment</a:t>
            </a:r>
            <a:r>
              <a:rPr lang="en-US" dirty="0"/>
              <a:t> </a:t>
            </a:r>
            <a:r>
              <a:rPr lang="en-US" sz="1800" b="0" i="0" u="none" strike="noStrike" dirty="0">
                <a:effectLst/>
                <a:latin typeface="Arial" panose="020B0604020202020204" pitchFamily="34" charset="0"/>
              </a:rPr>
              <a:t>Emergency Consent Process</a:t>
            </a:r>
            <a:r>
              <a:rPr lang="en-US" dirty="0"/>
              <a:t> </a:t>
            </a:r>
            <a:r>
              <a:rPr lang="en-US" sz="1800" b="0" i="0" u="none" strike="noStrike" dirty="0">
                <a:effectLst/>
                <a:latin typeface="Arial" panose="020B0604020202020204" pitchFamily="34" charset="0"/>
              </a:rPr>
              <a:t>End Point</a:t>
            </a:r>
            <a:r>
              <a:rPr lang="en-US" dirty="0"/>
              <a:t> </a:t>
            </a:r>
            <a:r>
              <a:rPr lang="en-US" sz="1800" b="0" i="0" u="none" strike="noStrike" dirty="0">
                <a:effectLst/>
                <a:latin typeface="Arial" panose="020B0604020202020204" pitchFamily="34" charset="0"/>
              </a:rPr>
              <a:t>General Statistical Consideration</a:t>
            </a:r>
            <a:r>
              <a:rPr lang="en-US" dirty="0"/>
              <a:t> </a:t>
            </a:r>
            <a:r>
              <a:rPr lang="en-US" sz="1800" b="0" i="0" u="none" strike="noStrike" dirty="0">
                <a:effectLst/>
                <a:latin typeface="Arial" panose="020B0604020202020204" pitchFamily="34" charset="0"/>
              </a:rPr>
              <a:t>Interim Analysis</a:t>
            </a:r>
            <a:r>
              <a:rPr lang="en-US" dirty="0"/>
              <a:t> </a:t>
            </a:r>
            <a:r>
              <a:rPr lang="en-US" sz="1800" b="0" i="0" u="none" strike="noStrike" dirty="0">
                <a:effectLst/>
                <a:latin typeface="Arial" panose="020B0604020202020204" pitchFamily="34" charset="0"/>
              </a:rPr>
              <a:t>Intervention Model</a:t>
            </a:r>
            <a:r>
              <a:rPr lang="en-US" dirty="0"/>
              <a:t> </a:t>
            </a:r>
            <a:r>
              <a:rPr lang="en-US" sz="1800" b="0" i="0" u="none" strike="noStrike" dirty="0">
                <a:effectLst/>
                <a:latin typeface="Arial" panose="020B0604020202020204" pitchFamily="34" charset="0"/>
              </a:rPr>
              <a:t>Month</a:t>
            </a:r>
            <a:r>
              <a:rPr lang="en-US" dirty="0"/>
              <a:t> </a:t>
            </a:r>
            <a:r>
              <a:rPr lang="en-US" sz="1800" b="0" i="0" u="none" strike="noStrike" dirty="0">
                <a:effectLst/>
                <a:latin typeface="Arial" panose="020B0604020202020204" pitchFamily="34" charset="0"/>
              </a:rPr>
              <a:t>Primary Endpoint</a:t>
            </a:r>
            <a:r>
              <a:rPr lang="en-US" dirty="0"/>
              <a:t> </a:t>
            </a:r>
            <a:r>
              <a:rPr lang="en-US" sz="1800" b="0" i="0" u="none" strike="noStrike" dirty="0">
                <a:effectLst/>
                <a:latin typeface="Arial" panose="020B0604020202020204" pitchFamily="34" charset="0"/>
              </a:rPr>
              <a:t>Protocol Approval by Sponsor Date</a:t>
            </a:r>
            <a:r>
              <a:rPr lang="en-US" dirty="0"/>
              <a:t> </a:t>
            </a:r>
            <a:r>
              <a:rPr lang="en-US" sz="1800" b="0" i="0" u="none" strike="noStrike" dirty="0">
                <a:effectLst/>
                <a:latin typeface="Arial" panose="020B0604020202020204" pitchFamily="34" charset="0"/>
              </a:rPr>
              <a:t>Reason for Trial Duration Variation</a:t>
            </a:r>
            <a:r>
              <a:rPr lang="en-US" dirty="0"/>
              <a:t> </a:t>
            </a:r>
            <a:r>
              <a:rPr lang="en-US" sz="1800" b="0" i="0" u="none" strike="noStrike" dirty="0">
                <a:effectLst/>
                <a:latin typeface="Arial" panose="020B0604020202020204" pitchFamily="34" charset="0"/>
              </a:rPr>
              <a:t>Reference List</a:t>
            </a:r>
            <a:r>
              <a:rPr lang="en-US" dirty="0"/>
              <a:t> </a:t>
            </a:r>
            <a:r>
              <a:rPr lang="en-US" sz="1800" b="0" i="0" u="none" strike="noStrike" dirty="0">
                <a:effectLst/>
                <a:latin typeface="Arial" panose="020B0604020202020204" pitchFamily="34" charset="0"/>
              </a:rPr>
              <a:t>Schedule of Activities</a:t>
            </a:r>
            <a:r>
              <a:rPr lang="en-US" dirty="0"/>
              <a:t> </a:t>
            </a:r>
            <a:r>
              <a:rPr lang="en-US" sz="1800" b="0" i="0" u="none" strike="noStrike" dirty="0">
                <a:effectLst/>
                <a:latin typeface="Arial" panose="020B0604020202020204" pitchFamily="34" charset="0"/>
              </a:rPr>
              <a:t>Secondary Endpoint</a:t>
            </a:r>
            <a:r>
              <a:rPr lang="en-US" dirty="0"/>
              <a:t> </a:t>
            </a:r>
            <a:r>
              <a:rPr lang="en-US" sz="1800" b="0" i="0" u="none" strike="noStrike" dirty="0">
                <a:effectLst/>
                <a:latin typeface="Arial" panose="020B0604020202020204" pitchFamily="34" charset="0"/>
              </a:rPr>
              <a:t>Study Identifier</a:t>
            </a:r>
            <a:r>
              <a:rPr lang="en-US" dirty="0"/>
              <a:t> </a:t>
            </a:r>
            <a:r>
              <a:rPr lang="en-US" sz="1800" b="0" i="0" u="none" strike="noStrike" dirty="0">
                <a:effectLst/>
                <a:latin typeface="Arial" panose="020B0604020202020204" pitchFamily="34" charset="0"/>
              </a:rPr>
              <a:t>Study Population</a:t>
            </a:r>
            <a:r>
              <a:rPr lang="en-US" dirty="0"/>
              <a:t> </a:t>
            </a:r>
            <a:r>
              <a:rPr lang="en-US" sz="1800" b="0" i="0" u="none" strike="noStrike" dirty="0">
                <a:effectLst/>
                <a:latin typeface="Arial" panose="020B0604020202020204" pitchFamily="34" charset="0"/>
              </a:rPr>
              <a:t>Study Protocol Amendment Effective Date</a:t>
            </a:r>
            <a:r>
              <a:rPr lang="en-US" dirty="0"/>
              <a:t> </a:t>
            </a:r>
            <a:r>
              <a:rPr lang="en-US" sz="1800" b="0" i="0" u="none" strike="noStrike" dirty="0">
                <a:effectLst/>
                <a:latin typeface="Arial" panose="020B0604020202020204" pitchFamily="34" charset="0"/>
              </a:rPr>
              <a:t>Study Protocol Version Acronym</a:t>
            </a:r>
            <a:r>
              <a:rPr lang="en-US" dirty="0"/>
              <a:t> </a:t>
            </a:r>
            <a:r>
              <a:rPr lang="en-US" sz="1800" b="0" i="0" u="none" strike="noStrike" dirty="0">
                <a:effectLst/>
                <a:latin typeface="Arial" panose="020B0604020202020204" pitchFamily="34" charset="0"/>
              </a:rPr>
              <a:t>Study Protocol Version Number</a:t>
            </a:r>
            <a:r>
              <a:rPr lang="en-US" dirty="0"/>
              <a:t> </a:t>
            </a:r>
            <a:r>
              <a:rPr lang="en-US" sz="1800" b="0" i="0" u="none" strike="noStrike" dirty="0">
                <a:effectLst/>
                <a:latin typeface="Arial" panose="020B0604020202020204" pitchFamily="34" charset="0"/>
              </a:rPr>
              <a:t>Trial Design</a:t>
            </a:r>
            <a:r>
              <a:rPr lang="en-US" dirty="0"/>
              <a:t> </a:t>
            </a:r>
            <a:r>
              <a:rPr lang="en-US" sz="1800" b="0" i="0" u="none" strike="noStrike" dirty="0">
                <a:effectLst/>
                <a:latin typeface="Arial" panose="020B0604020202020204" pitchFamily="34" charset="0"/>
              </a:rPr>
              <a:t>Trial Intervention Assignment Method</a:t>
            </a:r>
            <a:r>
              <a:rPr lang="en-US" dirty="0"/>
              <a:t> </a:t>
            </a:r>
            <a:r>
              <a:rPr lang="en-US" sz="1800" b="0" i="0" u="none" strike="noStrike" dirty="0">
                <a:effectLst/>
                <a:latin typeface="Arial" panose="020B0604020202020204" pitchFamily="34" charset="0"/>
              </a:rPr>
              <a:t>Trial Primary Objective</a:t>
            </a:r>
            <a:r>
              <a:rPr lang="en-US" dirty="0"/>
              <a:t> </a:t>
            </a:r>
            <a:r>
              <a:rPr lang="en-US" sz="1800" b="0" i="0" u="none" strike="noStrike" dirty="0">
                <a:effectLst/>
                <a:latin typeface="Arial" panose="020B0604020202020204" pitchFamily="34" charset="0"/>
              </a:rPr>
              <a:t>Trial Protocol Version Details</a:t>
            </a:r>
            <a:r>
              <a:rPr lang="en-US" dirty="0"/>
              <a:t> </a:t>
            </a:r>
            <a:r>
              <a:rPr lang="en-US" sz="1800" b="0" i="0" u="none" strike="noStrike" dirty="0">
                <a:effectLst/>
                <a:latin typeface="Arial" panose="020B0604020202020204" pitchFamily="34" charset="0"/>
              </a:rPr>
              <a:t>Trial Protocol Version Geographic Scope</a:t>
            </a:r>
            <a:r>
              <a:rPr lang="en-US" dirty="0"/>
              <a:t> </a:t>
            </a:r>
            <a:r>
              <a:rPr lang="en-US" sz="1800" b="0" i="0" u="none" strike="noStrike" dirty="0">
                <a:effectLst/>
                <a:latin typeface="Arial" panose="020B0604020202020204" pitchFamily="34" charset="0"/>
              </a:rPr>
              <a:t>Trial Secondary Objective</a:t>
            </a:r>
            <a:r>
              <a:rPr lang="en-US" dirty="0"/>
              <a:t> </a:t>
            </a:r>
            <a:r>
              <a:rPr lang="en-US" sz="1800" b="0" i="0" u="none" strike="noStrike" dirty="0">
                <a:effectLst/>
                <a:latin typeface="Arial" panose="020B0604020202020204" pitchFamily="34" charset="0"/>
              </a:rPr>
              <a:t>Trial Specific Definition of Adverse Event</a:t>
            </a:r>
            <a:r>
              <a:rPr lang="en-US" dirty="0"/>
              <a:t> </a:t>
            </a:r>
            <a:r>
              <a:rPr lang="en-US" sz="1800" b="0" i="0" u="none" strike="noStrike" dirty="0">
                <a:effectLst/>
                <a:latin typeface="Arial" panose="020B0604020202020204" pitchFamily="34" charset="0"/>
              </a:rPr>
              <a:t>Trial Specific Definition of Serious Adverse Event</a:t>
            </a:r>
            <a:r>
              <a:rPr lang="en-US" dirty="0"/>
              <a:t> </a:t>
            </a:r>
            <a:r>
              <a:rPr lang="en-US" sz="1800" b="0" i="0" u="none" strike="noStrike" dirty="0">
                <a:effectLst/>
                <a:latin typeface="Arial" panose="020B0604020202020204" pitchFamily="34" charset="0"/>
              </a:rPr>
              <a:t>Year</a:t>
            </a:r>
            <a:r>
              <a:rPr lang="en-US" dirty="0"/>
              <a:t> </a:t>
            </a:r>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18</a:t>
            </a:fld>
            <a:endParaRPr lang="en-US"/>
          </a:p>
        </p:txBody>
      </p:sp>
    </p:spTree>
    <p:extLst>
      <p:ext uri="{BB962C8B-B14F-4D97-AF65-F5344CB8AC3E}">
        <p14:creationId xmlns:p14="http://schemas.microsoft.com/office/powerpoint/2010/main" val="3358061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animated. It start with the same screenshot of the M11 Protocol front page. On click 1, a page in the template will appear showing part of the Protocol amendment section. On click 2, the draft semantics for the data elements associated with this page will appear. On click 3, the draft semantics for one of the valid value sets associated with two of the data elements (Reason for Protocol Amendment Response) will appear.</a:t>
            </a:r>
          </a:p>
        </p:txBody>
      </p:sp>
      <p:sp>
        <p:nvSpPr>
          <p:cNvPr id="4" name="Slide Number Placeholder 3"/>
          <p:cNvSpPr>
            <a:spLocks noGrp="1"/>
          </p:cNvSpPr>
          <p:nvPr>
            <p:ph type="sldNum" sz="quarter" idx="5"/>
          </p:nvPr>
        </p:nvSpPr>
        <p:spPr/>
        <p:txBody>
          <a:bodyPr/>
          <a:lstStyle/>
          <a:p>
            <a:fld id="{84E17163-B04C-C34A-8000-FDF58C3633A6}" type="slidenum">
              <a:rPr lang="en-US" smtClean="0"/>
              <a:t>20</a:t>
            </a:fld>
            <a:endParaRPr lang="en-US"/>
          </a:p>
        </p:txBody>
      </p:sp>
    </p:spTree>
    <p:extLst>
      <p:ext uri="{BB962C8B-B14F-4D97-AF65-F5344CB8AC3E}">
        <p14:creationId xmlns:p14="http://schemas.microsoft.com/office/powerpoint/2010/main" val="1715586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A48DA9-255D-4021-9152-50E7A9D6F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66671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FDAF6F-40E1-479C-A70C-23DEDC1DCA0E}"/>
              </a:ext>
            </a:extLst>
          </p:cNvPr>
          <p:cNvPicPr>
            <a:picLocks noChangeAspect="1"/>
          </p:cNvPicPr>
          <p:nvPr userDrawn="1"/>
        </p:nvPicPr>
        <p:blipFill>
          <a:blip r:embed="rId2"/>
          <a:stretch>
            <a:fillRect/>
          </a:stretch>
        </p:blipFill>
        <p:spPr>
          <a:xfrm>
            <a:off x="0" y="1"/>
            <a:ext cx="12192000" cy="6858001"/>
          </a:xfrm>
          <a:prstGeom prst="rect">
            <a:avLst/>
          </a:prstGeom>
        </p:spPr>
      </p:pic>
      <p:sp>
        <p:nvSpPr>
          <p:cNvPr id="10" name="Title 1">
            <a:extLst>
              <a:ext uri="{FF2B5EF4-FFF2-40B4-BE49-F238E27FC236}">
                <a16:creationId xmlns:a16="http://schemas.microsoft.com/office/drawing/2014/main" id="{71C31929-9D7B-4EE7-83A8-0A8317766688}"/>
              </a:ext>
            </a:extLst>
          </p:cNvPr>
          <p:cNvSpPr>
            <a:spLocks noGrp="1"/>
          </p:cNvSpPr>
          <p:nvPr>
            <p:ph type="ctrTitle" hasCustomPrompt="1"/>
          </p:nvPr>
        </p:nvSpPr>
        <p:spPr>
          <a:xfrm>
            <a:off x="4064356" y="5283200"/>
            <a:ext cx="7500504" cy="530104"/>
          </a:xfrm>
        </p:spPr>
        <p:txBody>
          <a:bodyPr anchor="ctr">
            <a:normAutofit/>
          </a:bodyPr>
          <a:lstStyle>
            <a:lvl1pPr algn="r">
              <a:defRPr sz="2667" b="1">
                <a:solidFill>
                  <a:schemeClr val="tx1"/>
                </a:solidFill>
              </a:defRPr>
            </a:lvl1pPr>
          </a:lstStyle>
          <a:p>
            <a:r>
              <a:rPr lang="en-US" dirty="0"/>
              <a:t>Presentation Title</a:t>
            </a:r>
          </a:p>
        </p:txBody>
      </p:sp>
      <p:sp>
        <p:nvSpPr>
          <p:cNvPr id="11" name="Subtitle 2">
            <a:extLst>
              <a:ext uri="{FF2B5EF4-FFF2-40B4-BE49-F238E27FC236}">
                <a16:creationId xmlns:a16="http://schemas.microsoft.com/office/drawing/2014/main" id="{01A015D0-0DCB-4F36-A5EE-1144191C6C49}"/>
              </a:ext>
            </a:extLst>
          </p:cNvPr>
          <p:cNvSpPr>
            <a:spLocks noGrp="1"/>
          </p:cNvSpPr>
          <p:nvPr>
            <p:ph type="subTitle" idx="1" hasCustomPrompt="1"/>
          </p:nvPr>
        </p:nvSpPr>
        <p:spPr>
          <a:xfrm>
            <a:off x="5190068" y="5813305"/>
            <a:ext cx="6374793" cy="1044696"/>
          </a:xfrm>
        </p:spPr>
        <p:txBody>
          <a:bodyPr>
            <a:normAutofit/>
          </a:bodyPr>
          <a:lstStyle>
            <a:lvl1pPr marL="0" indent="0" algn="r">
              <a:lnSpc>
                <a:spcPct val="100000"/>
              </a:lnSpc>
              <a:spcBef>
                <a:spcPts val="0"/>
              </a:spcBef>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3406314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
        <p:nvSpPr>
          <p:cNvPr id="3"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1652116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Slide-2">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402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8572500" y="6426400"/>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250" smtClean="0">
                <a:solidFill>
                  <a:srgbClr val="999999"/>
                </a:solidFill>
              </a:rPr>
              <a:pPr algn="r">
                <a:lnSpc>
                  <a:spcPct val="95000"/>
                </a:lnSpc>
                <a:defRPr/>
              </a:pPr>
              <a:t>‹#›</a:t>
            </a:fld>
            <a:endParaRPr lang="ru-RU" sz="1250">
              <a:solidFill>
                <a:srgbClr val="999999"/>
              </a:solidFill>
            </a:endParaRPr>
          </a:p>
        </p:txBody>
      </p:sp>
      <p:sp>
        <p:nvSpPr>
          <p:cNvPr id="7" name="Заголовок 1"/>
          <p:cNvSpPr>
            <a:spLocks noGrp="1"/>
          </p:cNvSpPr>
          <p:nvPr>
            <p:ph type="title"/>
          </p:nvPr>
        </p:nvSpPr>
        <p:spPr>
          <a:xfrm>
            <a:off x="881261" y="1246466"/>
            <a:ext cx="10707687" cy="741164"/>
          </a:xfrm>
        </p:spPr>
        <p:txBody>
          <a:bodyPr/>
          <a:lstStyle>
            <a:lvl1pPr>
              <a:defRPr sz="3375"/>
            </a:lvl1pPr>
          </a:lstStyle>
          <a:p>
            <a:r>
              <a:rPr lang="en-GB" noProof="0"/>
              <a:t>Click to edit Master title style</a:t>
            </a:r>
          </a:p>
        </p:txBody>
      </p:sp>
      <p:sp>
        <p:nvSpPr>
          <p:cNvPr id="8" name="Content Placeholder 10"/>
          <p:cNvSpPr>
            <a:spLocks noGrp="1"/>
          </p:cNvSpPr>
          <p:nvPr>
            <p:ph sz="quarter" idx="13" hasCustomPrompt="1"/>
          </p:nvPr>
        </p:nvSpPr>
        <p:spPr>
          <a:xfrm>
            <a:off x="3941168" y="368378"/>
            <a:ext cx="5671343" cy="607219"/>
          </a:xfrm>
        </p:spPr>
        <p:txBody>
          <a:bodyPr anchor="ctr"/>
          <a:lstStyle>
            <a:lvl1pPr marL="0" indent="0">
              <a:buNone/>
              <a:defRPr sz="2500" baseline="0">
                <a:latin typeface="+mj-lt"/>
              </a:defRPr>
            </a:lvl1pPr>
            <a:lvl2pPr>
              <a:defRPr sz="2500">
                <a:latin typeface="+mj-lt"/>
              </a:defRPr>
            </a:lvl2pPr>
            <a:lvl3pPr>
              <a:defRPr sz="2500">
                <a:latin typeface="+mj-lt"/>
              </a:defRPr>
            </a:lvl3pPr>
            <a:lvl4pPr>
              <a:defRPr sz="2500">
                <a:latin typeface="+mj-lt"/>
              </a:defRPr>
            </a:lvl4pPr>
            <a:lvl5pPr>
              <a:defRPr sz="2500">
                <a:latin typeface="+mj-lt"/>
              </a:defRPr>
            </a:lvl5pPr>
          </a:lstStyle>
          <a:p>
            <a:pPr lvl="0"/>
            <a:r>
              <a:rPr lang="en-GB" noProof="0"/>
              <a:t>Click to edit Master text styles</a:t>
            </a:r>
          </a:p>
        </p:txBody>
      </p:sp>
    </p:spTree>
    <p:extLst>
      <p:ext uri="{BB962C8B-B14F-4D97-AF65-F5344CB8AC3E}">
        <p14:creationId xmlns:p14="http://schemas.microsoft.com/office/powerpoint/2010/main" val="4061192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9446707" y="6597551"/>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938" smtClean="0">
                <a:solidFill>
                  <a:srgbClr val="999999"/>
                </a:solidFill>
              </a:rPr>
              <a:pPr algn="r">
                <a:lnSpc>
                  <a:spcPct val="95000"/>
                </a:lnSpc>
                <a:defRPr/>
              </a:pPr>
              <a:t>‹#›</a:t>
            </a:fld>
            <a:endParaRPr lang="ru-RU" sz="938">
              <a:solidFill>
                <a:srgbClr val="999999"/>
              </a:solidFill>
            </a:endParaRPr>
          </a:p>
        </p:txBody>
      </p:sp>
      <p:sp>
        <p:nvSpPr>
          <p:cNvPr id="7" name="Заголовок 1"/>
          <p:cNvSpPr>
            <a:spLocks noGrp="1"/>
          </p:cNvSpPr>
          <p:nvPr>
            <p:ph type="title"/>
          </p:nvPr>
        </p:nvSpPr>
        <p:spPr>
          <a:xfrm>
            <a:off x="971695" y="1196022"/>
            <a:ext cx="10707688" cy="741164"/>
          </a:xfrm>
        </p:spPr>
        <p:txBody>
          <a:bodyPr/>
          <a:lstStyle>
            <a:lvl1pPr>
              <a:defRPr/>
            </a:lvl1pPr>
          </a:lstStyle>
          <a:p>
            <a:r>
              <a:rPr lang="en-US"/>
              <a:t>Click to edit Master title style</a:t>
            </a:r>
            <a:endParaRPr lang="ru-RU"/>
          </a:p>
        </p:txBody>
      </p:sp>
      <p:sp>
        <p:nvSpPr>
          <p:cNvPr id="8" name="Содержимое 2"/>
          <p:cNvSpPr>
            <a:spLocks noGrp="1"/>
          </p:cNvSpPr>
          <p:nvPr>
            <p:ph idx="1"/>
          </p:nvPr>
        </p:nvSpPr>
        <p:spPr>
          <a:xfrm>
            <a:off x="875421" y="2078850"/>
            <a:ext cx="10350500" cy="400645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11" name="Content Placeholder 10"/>
          <p:cNvSpPr>
            <a:spLocks noGrp="1"/>
          </p:cNvSpPr>
          <p:nvPr>
            <p:ph sz="quarter" idx="13"/>
          </p:nvPr>
        </p:nvSpPr>
        <p:spPr>
          <a:xfrm>
            <a:off x="6520656" y="3125391"/>
            <a:ext cx="5671344" cy="607219"/>
          </a:xfrm>
        </p:spPr>
        <p:txBody>
          <a:bodyPr anchor="ctr"/>
          <a:lstStyle>
            <a:lvl1pPr marL="0" indent="0">
              <a:buNone/>
              <a:defRPr sz="1875" baseline="0">
                <a:latin typeface="+mj-lt"/>
              </a:defRPr>
            </a:lvl1pPr>
            <a:lvl2pPr>
              <a:defRPr sz="1875">
                <a:latin typeface="+mj-lt"/>
              </a:defRPr>
            </a:lvl2pPr>
            <a:lvl3pPr>
              <a:defRPr sz="1875">
                <a:latin typeface="+mj-lt"/>
              </a:defRPr>
            </a:lvl3pPr>
            <a:lvl4pPr>
              <a:defRPr sz="1875">
                <a:latin typeface="+mj-lt"/>
              </a:defRPr>
            </a:lvl4pPr>
            <a:lvl5pPr>
              <a:defRPr sz="1875">
                <a:latin typeface="+mj-lt"/>
              </a:defRPr>
            </a:lvl5pPr>
          </a:lstStyle>
          <a:p>
            <a:pPr lvl="0"/>
            <a:r>
              <a:rPr lang="en-US"/>
              <a:t>Click to edit Master text styles</a:t>
            </a:r>
          </a:p>
        </p:txBody>
      </p:sp>
    </p:spTree>
    <p:extLst>
      <p:ext uri="{BB962C8B-B14F-4D97-AF65-F5344CB8AC3E}">
        <p14:creationId xmlns:p14="http://schemas.microsoft.com/office/powerpoint/2010/main" val="85080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80111" y="1243014"/>
            <a:ext cx="10351150" cy="741164"/>
          </a:xfrm>
        </p:spPr>
        <p:txBody>
          <a:bodyPr/>
          <a:lstStyle>
            <a:lvl1pPr algn="ctr">
              <a:defRPr sz="3375"/>
            </a:lvl1pPr>
          </a:lstStyle>
          <a:p>
            <a:r>
              <a:rPr lang="en-GB" noProof="0"/>
              <a:t>Click to edit Master title style</a:t>
            </a:r>
          </a:p>
        </p:txBody>
      </p:sp>
      <p:sp>
        <p:nvSpPr>
          <p:cNvPr id="5" name="Содержимое 2"/>
          <p:cNvSpPr>
            <a:spLocks noGrp="1"/>
          </p:cNvSpPr>
          <p:nvPr>
            <p:ph sz="half" idx="1" hasCustomPrompt="1"/>
          </p:nvPr>
        </p:nvSpPr>
        <p:spPr>
          <a:xfrm>
            <a:off x="880111" y="2014852"/>
            <a:ext cx="5109610" cy="4252973"/>
          </a:xfrm>
        </p:spPr>
        <p:txBody>
          <a:bodyPr/>
          <a:lstStyle>
            <a:lvl1pPr>
              <a:defRPr sz="3000" baseline="0"/>
            </a:lvl1pPr>
            <a:lvl2pPr>
              <a:defRPr sz="2625"/>
            </a:lvl2pPr>
            <a:lvl3pPr>
              <a:defRPr sz="2500"/>
            </a:lvl3pPr>
            <a:lvl4pPr>
              <a:defRPr sz="2250"/>
            </a:lvl4pPr>
            <a:lvl5pPr>
              <a:defRPr sz="2250"/>
            </a:lvl5pPr>
            <a:lvl6pPr>
              <a:defRPr sz="2250"/>
            </a:lvl6pPr>
            <a:lvl7pPr>
              <a:defRPr sz="2250"/>
            </a:lvl7pPr>
            <a:lvl8pPr>
              <a:defRPr sz="2250"/>
            </a:lvl8pPr>
            <a:lvl9pPr>
              <a:defRPr sz="225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Содержимое 2"/>
          <p:cNvSpPr>
            <a:spLocks noGrp="1"/>
          </p:cNvSpPr>
          <p:nvPr>
            <p:ph sz="half" idx="17" hasCustomPrompt="1"/>
          </p:nvPr>
        </p:nvSpPr>
        <p:spPr>
          <a:xfrm>
            <a:off x="6124561" y="2023545"/>
            <a:ext cx="5106700" cy="4252973"/>
          </a:xfrm>
        </p:spPr>
        <p:txBody>
          <a:bodyPr/>
          <a:lstStyle>
            <a:lvl1pPr>
              <a:defRPr sz="3125" baseline="0"/>
            </a:lvl1pPr>
            <a:lvl2pPr>
              <a:defRPr sz="3000"/>
            </a:lvl2pPr>
            <a:lvl3pPr>
              <a:defRPr sz="2500"/>
            </a:lvl3pPr>
            <a:lvl4pPr>
              <a:defRPr sz="2250"/>
            </a:lvl4pPr>
            <a:lvl5pPr>
              <a:defRPr sz="2250"/>
            </a:lvl5pPr>
            <a:lvl6pPr>
              <a:defRPr sz="2250"/>
            </a:lvl6pPr>
            <a:lvl7pPr>
              <a:defRPr sz="2250"/>
            </a:lvl7pPr>
            <a:lvl8pPr>
              <a:defRPr sz="2250"/>
            </a:lvl8pPr>
            <a:lvl9pPr>
              <a:defRPr sz="225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a:p>
        </p:txBody>
      </p:sp>
      <p:sp>
        <p:nvSpPr>
          <p:cNvPr id="9" name="Content Placeholder 10"/>
          <p:cNvSpPr>
            <a:spLocks noGrp="1"/>
          </p:cNvSpPr>
          <p:nvPr>
            <p:ph sz="quarter" idx="13" hasCustomPrompt="1"/>
          </p:nvPr>
        </p:nvSpPr>
        <p:spPr>
          <a:xfrm>
            <a:off x="3941168" y="368378"/>
            <a:ext cx="5671343" cy="607219"/>
          </a:xfrm>
        </p:spPr>
        <p:txBody>
          <a:bodyPr anchor="ctr"/>
          <a:lstStyle>
            <a:lvl1pPr marL="0" indent="0">
              <a:buNone/>
              <a:defRPr sz="2500" baseline="0">
                <a:latin typeface="+mj-lt"/>
              </a:defRPr>
            </a:lvl1pPr>
            <a:lvl2pPr>
              <a:defRPr sz="2500">
                <a:latin typeface="+mj-lt"/>
              </a:defRPr>
            </a:lvl2pPr>
            <a:lvl3pPr>
              <a:defRPr sz="2500">
                <a:latin typeface="+mj-lt"/>
              </a:defRPr>
            </a:lvl3pPr>
            <a:lvl4pPr>
              <a:defRPr sz="2500">
                <a:latin typeface="+mj-lt"/>
              </a:defRPr>
            </a:lvl4pPr>
            <a:lvl5pPr>
              <a:defRPr sz="2500">
                <a:latin typeface="+mj-lt"/>
              </a:defRPr>
            </a:lvl5pPr>
          </a:lstStyle>
          <a:p>
            <a:pPr lvl="0"/>
            <a:r>
              <a:rPr lang="en-GB" noProof="0"/>
              <a:t>Click to edit Master text styles</a:t>
            </a:r>
          </a:p>
        </p:txBody>
      </p:sp>
    </p:spTree>
    <p:extLst>
      <p:ext uri="{BB962C8B-B14F-4D97-AF65-F5344CB8AC3E}">
        <p14:creationId xmlns:p14="http://schemas.microsoft.com/office/powerpoint/2010/main" val="1198893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8572500" y="6426400"/>
            <a:ext cx="2484438" cy="260450"/>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250" smtClean="0">
                <a:solidFill>
                  <a:srgbClr val="999999"/>
                </a:solidFill>
              </a:rPr>
              <a:pPr algn="r">
                <a:lnSpc>
                  <a:spcPct val="95000"/>
                </a:lnSpc>
                <a:defRPr/>
              </a:pPr>
              <a:t>‹#›</a:t>
            </a:fld>
            <a:endParaRPr lang="ru-RU" sz="1250">
              <a:solidFill>
                <a:srgbClr val="999999"/>
              </a:solidFill>
            </a:endParaRPr>
          </a:p>
        </p:txBody>
      </p:sp>
      <p:sp>
        <p:nvSpPr>
          <p:cNvPr id="7" name="Заголовок 1"/>
          <p:cNvSpPr>
            <a:spLocks noGrp="1"/>
          </p:cNvSpPr>
          <p:nvPr>
            <p:ph type="title"/>
          </p:nvPr>
        </p:nvSpPr>
        <p:spPr>
          <a:xfrm>
            <a:off x="881261" y="1246466"/>
            <a:ext cx="10707687" cy="741164"/>
          </a:xfrm>
        </p:spPr>
        <p:txBody>
          <a:bodyPr/>
          <a:lstStyle>
            <a:lvl1pPr>
              <a:defRPr sz="3375"/>
            </a:lvl1pPr>
          </a:lstStyle>
          <a:p>
            <a:r>
              <a:rPr lang="en-GB" noProof="0"/>
              <a:t>Click to edit Master title style</a:t>
            </a:r>
          </a:p>
        </p:txBody>
      </p:sp>
      <p:sp>
        <p:nvSpPr>
          <p:cNvPr id="8" name="Content Placeholder 10"/>
          <p:cNvSpPr>
            <a:spLocks noGrp="1"/>
          </p:cNvSpPr>
          <p:nvPr>
            <p:ph sz="quarter" idx="13" hasCustomPrompt="1"/>
          </p:nvPr>
        </p:nvSpPr>
        <p:spPr>
          <a:xfrm>
            <a:off x="3941168" y="368378"/>
            <a:ext cx="5671343" cy="607219"/>
          </a:xfrm>
        </p:spPr>
        <p:txBody>
          <a:bodyPr anchor="ctr"/>
          <a:lstStyle>
            <a:lvl1pPr marL="0" indent="0">
              <a:buNone/>
              <a:defRPr sz="2500" baseline="0">
                <a:latin typeface="+mj-lt"/>
              </a:defRPr>
            </a:lvl1pPr>
            <a:lvl2pPr>
              <a:defRPr sz="2500">
                <a:latin typeface="+mj-lt"/>
              </a:defRPr>
            </a:lvl2pPr>
            <a:lvl3pPr>
              <a:defRPr sz="2500">
                <a:latin typeface="+mj-lt"/>
              </a:defRPr>
            </a:lvl3pPr>
            <a:lvl4pPr>
              <a:defRPr sz="2500">
                <a:latin typeface="+mj-lt"/>
              </a:defRPr>
            </a:lvl4pPr>
            <a:lvl5pPr>
              <a:defRPr sz="2500">
                <a:latin typeface="+mj-lt"/>
              </a:defRPr>
            </a:lvl5pPr>
          </a:lstStyle>
          <a:p>
            <a:pPr lvl="0"/>
            <a:r>
              <a:rPr lang="en-GB" noProof="0"/>
              <a:t>Click to edit Master text styles</a:t>
            </a:r>
          </a:p>
        </p:txBody>
      </p:sp>
    </p:spTree>
    <p:extLst>
      <p:ext uri="{BB962C8B-B14F-4D97-AF65-F5344CB8AC3E}">
        <p14:creationId xmlns:p14="http://schemas.microsoft.com/office/powerpoint/2010/main" val="2428646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68CCD-96A8-0141-AA00-09FC817D302E}"/>
              </a:ext>
            </a:extLst>
          </p:cNvPr>
          <p:cNvSpPr>
            <a:spLocks noGrp="1"/>
          </p:cNvSpPr>
          <p:nvPr>
            <p:ph type="title"/>
          </p:nvPr>
        </p:nvSpPr>
        <p:spPr/>
        <p:txBody>
          <a:bodyPr rIns="91440"/>
          <a:lstStyle/>
          <a:p>
            <a:r>
              <a:rPr lang="en-US"/>
              <a:t>Click to edit Master title style</a:t>
            </a:r>
          </a:p>
        </p:txBody>
      </p:sp>
      <p:sp>
        <p:nvSpPr>
          <p:cNvPr id="3" name="Text Placeholder 4">
            <a:extLst>
              <a:ext uri="{FF2B5EF4-FFF2-40B4-BE49-F238E27FC236}">
                <a16:creationId xmlns:a16="http://schemas.microsoft.com/office/drawing/2014/main" id="{D58E222C-C154-D946-B74D-A0EDAA055EAC}"/>
              </a:ext>
            </a:extLst>
          </p:cNvPr>
          <p:cNvSpPr>
            <a:spLocks noGrp="1"/>
          </p:cNvSpPr>
          <p:nvPr>
            <p:ph type="body" sz="quarter" idx="10" hasCustomPrompt="1"/>
          </p:nvPr>
        </p:nvSpPr>
        <p:spPr>
          <a:xfrm>
            <a:off x="580428" y="736036"/>
            <a:ext cx="5949488" cy="555131"/>
          </a:xfrm>
        </p:spPr>
        <p:txBody>
          <a:bodyPr/>
          <a:lstStyle>
            <a:lvl1pPr marL="10418" indent="-10418">
              <a:buNone/>
              <a:tabLst/>
              <a:defRPr sz="1500">
                <a:solidFill>
                  <a:schemeClr val="bg1"/>
                </a:solidFill>
                <a:latin typeface="+mn-lt"/>
              </a:defRPr>
            </a:lvl1pPr>
          </a:lstStyle>
          <a:p>
            <a:pPr lvl="0"/>
            <a:r>
              <a:rPr lang="en-US"/>
              <a:t>Click to edit subtitle</a:t>
            </a:r>
          </a:p>
        </p:txBody>
      </p:sp>
    </p:spTree>
    <p:extLst>
      <p:ext uri="{BB962C8B-B14F-4D97-AF65-F5344CB8AC3E}">
        <p14:creationId xmlns:p14="http://schemas.microsoft.com/office/powerpoint/2010/main" val="4336785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Page_FULL BODY">
    <p:spTree>
      <p:nvGrpSpPr>
        <p:cNvPr id="1" name=""/>
        <p:cNvGrpSpPr/>
        <p:nvPr/>
      </p:nvGrpSpPr>
      <p:grpSpPr>
        <a:xfrm>
          <a:off x="0" y="0"/>
          <a:ext cx="0" cy="0"/>
          <a:chOff x="0" y="0"/>
          <a:chExt cx="0" cy="0"/>
        </a:xfrm>
      </p:grpSpPr>
      <p:sp>
        <p:nvSpPr>
          <p:cNvPr id="5" name="Content Placeholder 2"/>
          <p:cNvSpPr>
            <a:spLocks noGrp="1"/>
          </p:cNvSpPr>
          <p:nvPr>
            <p:ph idx="1"/>
          </p:nvPr>
        </p:nvSpPr>
        <p:spPr>
          <a:xfrm>
            <a:off x="609600" y="1588570"/>
            <a:ext cx="10972800" cy="4756150"/>
          </a:xfrm>
        </p:spPr>
        <p:txBody>
          <a:bodyPr/>
          <a:lstStyle>
            <a:lvl1pPr marL="457200" indent="-457200">
              <a:buFont typeface="Arial" panose="020B0604020202020204" pitchFamily="34" charset="0"/>
              <a:buChar char="•"/>
              <a:defRPr sz="3200"/>
            </a:lvl1pPr>
            <a:lvl2pPr marL="742950" indent="-285750">
              <a:buFont typeface="Arial" panose="020B0604020202020204" pitchFamily="34" charset="0"/>
              <a:buChar char="•"/>
              <a:defRPr sz="28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p:cNvSpPr>
            <a:spLocks noGrp="1"/>
          </p:cNvSpPr>
          <p:nvPr>
            <p:ph type="title"/>
          </p:nvPr>
        </p:nvSpPr>
        <p:spPr>
          <a:xfrm>
            <a:off x="609600" y="244663"/>
            <a:ext cx="10371826" cy="905633"/>
          </a:xfrm>
          <a:prstGeom prst="rect">
            <a:avLst/>
          </a:prstGeom>
        </p:spPr>
        <p:txBody>
          <a:bodyPr vert="horz" lIns="91440" tIns="45720" rIns="91440" bIns="45720" rtlCol="0" anchor="ctr">
            <a:normAutofit/>
          </a:bodyPr>
          <a:lstStyle>
            <a:lvl1pPr>
              <a:defRPr sz="3600" b="1">
                <a:latin typeface="+mn-lt"/>
              </a:defRPr>
            </a:lvl1pPr>
          </a:lstStyle>
          <a:p>
            <a:r>
              <a:rPr lang="en-US"/>
              <a:t>Click to edit Master title style</a:t>
            </a:r>
          </a:p>
        </p:txBody>
      </p:sp>
      <p:sp>
        <p:nvSpPr>
          <p:cNvPr id="7" name="Slide Number Placeholder 4"/>
          <p:cNvSpPr>
            <a:spLocks noGrp="1"/>
          </p:cNvSpPr>
          <p:nvPr>
            <p:ph type="sldNum" sz="quarter" idx="4"/>
          </p:nvPr>
        </p:nvSpPr>
        <p:spPr>
          <a:xfrm>
            <a:off x="9192798" y="6417869"/>
            <a:ext cx="2743200" cy="365125"/>
          </a:xfrm>
          <a:prstGeom prst="rect">
            <a:avLst/>
          </a:prstGeom>
        </p:spPr>
        <p:txBody>
          <a:bodyPr vert="horz" lIns="91440" tIns="45720" rIns="91440" bIns="45720" rtlCol="0" anchor="ctr"/>
          <a:lstStyle>
            <a:lvl1pPr algn="r">
              <a:defRPr sz="1000">
                <a:solidFill>
                  <a:schemeClr val="tx1">
                    <a:lumMod val="60000"/>
                    <a:lumOff val="40000"/>
                  </a:schemeClr>
                </a:solidFill>
              </a:defRPr>
            </a:lvl1pPr>
          </a:lstStyle>
          <a:p>
            <a:r>
              <a:rPr lang="en-US"/>
              <a:t>Page </a:t>
            </a:r>
            <a:fld id="{127D9164-07AF-9947-BAED-B5CA6D2A48F4}" type="slidenum">
              <a:rPr lang="en-US" smtClean="0"/>
              <a:pPr/>
              <a:t>‹#›</a:t>
            </a:fld>
            <a:endParaRPr lang="en-US"/>
          </a:p>
        </p:txBody>
      </p:sp>
    </p:spTree>
    <p:extLst>
      <p:ext uri="{BB962C8B-B14F-4D97-AF65-F5344CB8AC3E}">
        <p14:creationId xmlns:p14="http://schemas.microsoft.com/office/powerpoint/2010/main" val="2348935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2198557" y="1519518"/>
            <a:ext cx="9993443" cy="30995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2770253" y="1539454"/>
            <a:ext cx="9042440" cy="1816629"/>
          </a:xfrm>
        </p:spPr>
        <p:txBody>
          <a:bodyPr anchor="ctr">
            <a:normAutofit/>
          </a:bodyPr>
          <a:lstStyle>
            <a:lvl1pPr algn="l">
              <a:defRPr sz="32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770253" y="3531016"/>
            <a:ext cx="9042440" cy="800629"/>
          </a:xfrm>
        </p:spPr>
        <p:txBody>
          <a:bodyPr>
            <a:normAutofit/>
          </a:bodyPr>
          <a:lstStyle>
            <a:lvl1pPr marL="0" indent="0" algn="l">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Tree>
    <p:extLst>
      <p:ext uri="{BB962C8B-B14F-4D97-AF65-F5344CB8AC3E}">
        <p14:creationId xmlns:p14="http://schemas.microsoft.com/office/powerpoint/2010/main" val="17868572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Title Slide-2">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1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2083293" y="0"/>
            <a:ext cx="10108707"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22486" y="365127"/>
            <a:ext cx="8859913"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722486" y="3402108"/>
            <a:ext cx="8859913" cy="2774857"/>
          </a:xfrm>
        </p:spPr>
        <p:txBody>
          <a:bodyPr/>
          <a:lstStyle>
            <a:lvl1pPr marL="457189" indent="-446606">
              <a:buFont typeface="+mj-lt"/>
              <a:buAutoNum type="arabicPeriod"/>
              <a:tabLst/>
              <a:defRPr>
                <a:solidFill>
                  <a:schemeClr val="bg1"/>
                </a:solidFill>
              </a:defRPr>
            </a:lvl1pPr>
            <a:lvl2pPr marL="514338" indent="-201608">
              <a:buFont typeface="+mj-lt"/>
              <a:buAutoNum type="arabicPeriod"/>
              <a:tabLst/>
              <a:defRPr>
                <a:solidFill>
                  <a:schemeClr val="bg1"/>
                </a:solidFill>
              </a:defRPr>
            </a:lvl2pPr>
            <a:lvl3pPr marL="747695" indent="-233357">
              <a:buFont typeface="+mj-lt"/>
              <a:buAutoNum type="arabicPeriod"/>
              <a:tabLst/>
              <a:defRPr>
                <a:solidFill>
                  <a:schemeClr val="bg1"/>
                </a:solidFill>
              </a:defRPr>
            </a:lvl3pPr>
            <a:lvl4pPr marL="974701" indent="-233357">
              <a:buFont typeface="+mj-lt"/>
              <a:buAutoNum type="arabicPeriod"/>
              <a:tabLst/>
              <a:defRPr>
                <a:solidFill>
                  <a:schemeClr val="bg1"/>
                </a:solidFill>
              </a:defRPr>
            </a:lvl4pPr>
            <a:lvl5pPr marL="1201709" indent="-227008">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640610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086F440-6B3B-4EB5-952E-3D4709A04A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190025" cy="6858000"/>
          </a:xfrm>
          <a:prstGeom prst="rect">
            <a:avLst/>
          </a:prstGeom>
        </p:spPr>
      </p:pic>
      <p:sp>
        <p:nvSpPr>
          <p:cNvPr id="7" name="Title 1">
            <a:extLst>
              <a:ext uri="{FF2B5EF4-FFF2-40B4-BE49-F238E27FC236}">
                <a16:creationId xmlns:a16="http://schemas.microsoft.com/office/drawing/2014/main" id="{1276289B-55C8-40FA-889A-2AECA774D218}"/>
              </a:ext>
            </a:extLst>
          </p:cNvPr>
          <p:cNvSpPr>
            <a:spLocks noGrp="1"/>
          </p:cNvSpPr>
          <p:nvPr>
            <p:ph type="ctrTitle" hasCustomPrompt="1"/>
          </p:nvPr>
        </p:nvSpPr>
        <p:spPr>
          <a:xfrm>
            <a:off x="4064356" y="5283200"/>
            <a:ext cx="7500504" cy="530104"/>
          </a:xfrm>
        </p:spPr>
        <p:txBody>
          <a:bodyPr anchor="ctr">
            <a:normAutofit/>
          </a:bodyPr>
          <a:lstStyle>
            <a:lvl1pPr algn="r">
              <a:defRPr sz="2667" b="1">
                <a:solidFill>
                  <a:schemeClr val="tx1"/>
                </a:solidFill>
              </a:defRPr>
            </a:lvl1pPr>
          </a:lstStyle>
          <a:p>
            <a:r>
              <a:rPr lang="en-US" dirty="0"/>
              <a:t>Presentation Title</a:t>
            </a:r>
          </a:p>
        </p:txBody>
      </p:sp>
      <p:sp>
        <p:nvSpPr>
          <p:cNvPr id="8" name="Subtitle 2">
            <a:extLst>
              <a:ext uri="{FF2B5EF4-FFF2-40B4-BE49-F238E27FC236}">
                <a16:creationId xmlns:a16="http://schemas.microsoft.com/office/drawing/2014/main" id="{8FBB06B2-CEED-4837-A8D1-3F28461021FA}"/>
              </a:ext>
            </a:extLst>
          </p:cNvPr>
          <p:cNvSpPr>
            <a:spLocks noGrp="1"/>
          </p:cNvSpPr>
          <p:nvPr>
            <p:ph type="subTitle" idx="1" hasCustomPrompt="1"/>
          </p:nvPr>
        </p:nvSpPr>
        <p:spPr>
          <a:xfrm>
            <a:off x="5190068" y="5813305"/>
            <a:ext cx="6374793" cy="1044696"/>
          </a:xfrm>
        </p:spPr>
        <p:txBody>
          <a:bodyPr>
            <a:normAutofit/>
          </a:bodyPr>
          <a:lstStyle>
            <a:lvl1pPr marL="0" indent="0" algn="r">
              <a:lnSpc>
                <a:spcPct val="100000"/>
              </a:lnSpc>
              <a:spcBef>
                <a:spcPts val="0"/>
              </a:spcBef>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41691759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D3304EB-B884-404C-B3C0-F719377F816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2" y="0"/>
            <a:ext cx="12191999" cy="6858000"/>
          </a:xfrm>
          <a:prstGeom prst="rect">
            <a:avLst/>
          </a:prstGeom>
        </p:spPr>
      </p:pic>
      <p:sp>
        <p:nvSpPr>
          <p:cNvPr id="5" name="Title 1">
            <a:extLst>
              <a:ext uri="{FF2B5EF4-FFF2-40B4-BE49-F238E27FC236}">
                <a16:creationId xmlns:a16="http://schemas.microsoft.com/office/drawing/2014/main" id="{6B5C50AD-196E-4CD5-8963-39A9E1E035E6}"/>
              </a:ext>
            </a:extLst>
          </p:cNvPr>
          <p:cNvSpPr>
            <a:spLocks noGrp="1"/>
          </p:cNvSpPr>
          <p:nvPr>
            <p:ph type="ctrTitle" hasCustomPrompt="1"/>
          </p:nvPr>
        </p:nvSpPr>
        <p:spPr>
          <a:xfrm>
            <a:off x="4064356" y="5283200"/>
            <a:ext cx="7500504" cy="530104"/>
          </a:xfrm>
        </p:spPr>
        <p:txBody>
          <a:bodyPr anchor="ctr">
            <a:normAutofit/>
          </a:bodyPr>
          <a:lstStyle>
            <a:lvl1pPr algn="r">
              <a:defRPr sz="2667" b="1">
                <a:solidFill>
                  <a:schemeClr val="tx1"/>
                </a:solidFill>
              </a:defRPr>
            </a:lvl1pPr>
          </a:lstStyle>
          <a:p>
            <a:r>
              <a:rPr lang="en-US" dirty="0"/>
              <a:t>Presentation Title</a:t>
            </a:r>
          </a:p>
        </p:txBody>
      </p:sp>
      <p:sp>
        <p:nvSpPr>
          <p:cNvPr id="9" name="Subtitle 2">
            <a:extLst>
              <a:ext uri="{FF2B5EF4-FFF2-40B4-BE49-F238E27FC236}">
                <a16:creationId xmlns:a16="http://schemas.microsoft.com/office/drawing/2014/main" id="{14425688-06BD-4570-95AC-131AC6269CB0}"/>
              </a:ext>
            </a:extLst>
          </p:cNvPr>
          <p:cNvSpPr>
            <a:spLocks noGrp="1"/>
          </p:cNvSpPr>
          <p:nvPr>
            <p:ph type="subTitle" idx="1" hasCustomPrompt="1"/>
          </p:nvPr>
        </p:nvSpPr>
        <p:spPr>
          <a:xfrm>
            <a:off x="5190068" y="5813305"/>
            <a:ext cx="6374793" cy="1044696"/>
          </a:xfrm>
        </p:spPr>
        <p:txBody>
          <a:bodyPr>
            <a:normAutofit/>
          </a:bodyPr>
          <a:lstStyle>
            <a:lvl1pPr marL="0" indent="0" algn="r">
              <a:lnSpc>
                <a:spcPct val="100000"/>
              </a:lnSpc>
              <a:spcBef>
                <a:spcPts val="0"/>
              </a:spcBef>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146927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7751A0-25F8-49D8-AEA1-492D3919E6D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196375" cy="6858000"/>
          </a:xfrm>
          <a:prstGeom prst="rect">
            <a:avLst/>
          </a:prstGeom>
        </p:spPr>
      </p:pic>
      <p:sp>
        <p:nvSpPr>
          <p:cNvPr id="7" name="Title 1">
            <a:extLst>
              <a:ext uri="{FF2B5EF4-FFF2-40B4-BE49-F238E27FC236}">
                <a16:creationId xmlns:a16="http://schemas.microsoft.com/office/drawing/2014/main" id="{B8595F68-7B9C-4779-9671-B1AAA60EA1BD}"/>
              </a:ext>
            </a:extLst>
          </p:cNvPr>
          <p:cNvSpPr>
            <a:spLocks noGrp="1"/>
          </p:cNvSpPr>
          <p:nvPr>
            <p:ph type="ctrTitle" hasCustomPrompt="1"/>
          </p:nvPr>
        </p:nvSpPr>
        <p:spPr>
          <a:xfrm>
            <a:off x="4064356" y="5283200"/>
            <a:ext cx="7500504" cy="530104"/>
          </a:xfrm>
        </p:spPr>
        <p:txBody>
          <a:bodyPr anchor="ctr">
            <a:normAutofit/>
          </a:bodyPr>
          <a:lstStyle>
            <a:lvl1pPr algn="r">
              <a:defRPr sz="2667" b="1">
                <a:solidFill>
                  <a:schemeClr val="tx1"/>
                </a:solidFill>
              </a:defRPr>
            </a:lvl1pPr>
          </a:lstStyle>
          <a:p>
            <a:r>
              <a:rPr lang="en-US" dirty="0"/>
              <a:t>Presentation Title</a:t>
            </a:r>
          </a:p>
        </p:txBody>
      </p:sp>
      <p:sp>
        <p:nvSpPr>
          <p:cNvPr id="8" name="Subtitle 2">
            <a:extLst>
              <a:ext uri="{FF2B5EF4-FFF2-40B4-BE49-F238E27FC236}">
                <a16:creationId xmlns:a16="http://schemas.microsoft.com/office/drawing/2014/main" id="{037CE055-1A5A-4B5A-9AAF-82DF7F8E4E53}"/>
              </a:ext>
            </a:extLst>
          </p:cNvPr>
          <p:cNvSpPr>
            <a:spLocks noGrp="1"/>
          </p:cNvSpPr>
          <p:nvPr>
            <p:ph type="subTitle" idx="1" hasCustomPrompt="1"/>
          </p:nvPr>
        </p:nvSpPr>
        <p:spPr>
          <a:xfrm>
            <a:off x="5190068" y="5813305"/>
            <a:ext cx="6374793" cy="1044696"/>
          </a:xfrm>
        </p:spPr>
        <p:txBody>
          <a:bodyPr>
            <a:normAutofit/>
          </a:bodyPr>
          <a:lstStyle>
            <a:lvl1pPr marL="0" indent="0" algn="r">
              <a:lnSpc>
                <a:spcPct val="100000"/>
              </a:lnSpc>
              <a:spcBef>
                <a:spcPts val="0"/>
              </a:spcBef>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19275708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9282D48-7CFE-4712-A948-48ADACB0604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10" name="Title 1">
            <a:extLst>
              <a:ext uri="{FF2B5EF4-FFF2-40B4-BE49-F238E27FC236}">
                <a16:creationId xmlns:a16="http://schemas.microsoft.com/office/drawing/2014/main" id="{71C31929-9D7B-4EE7-83A8-0A8317766688}"/>
              </a:ext>
            </a:extLst>
          </p:cNvPr>
          <p:cNvSpPr>
            <a:spLocks noGrp="1"/>
          </p:cNvSpPr>
          <p:nvPr>
            <p:ph type="ctrTitle" hasCustomPrompt="1"/>
          </p:nvPr>
        </p:nvSpPr>
        <p:spPr>
          <a:xfrm>
            <a:off x="4064356" y="5283200"/>
            <a:ext cx="7500504" cy="530104"/>
          </a:xfrm>
        </p:spPr>
        <p:txBody>
          <a:bodyPr anchor="ctr">
            <a:normAutofit/>
          </a:bodyPr>
          <a:lstStyle>
            <a:lvl1pPr algn="r">
              <a:defRPr sz="2667" b="1">
                <a:solidFill>
                  <a:schemeClr val="tx1"/>
                </a:solidFill>
              </a:defRPr>
            </a:lvl1pPr>
          </a:lstStyle>
          <a:p>
            <a:r>
              <a:rPr lang="en-US" dirty="0"/>
              <a:t>Presentation Title</a:t>
            </a:r>
          </a:p>
        </p:txBody>
      </p:sp>
      <p:sp>
        <p:nvSpPr>
          <p:cNvPr id="11" name="Subtitle 2">
            <a:extLst>
              <a:ext uri="{FF2B5EF4-FFF2-40B4-BE49-F238E27FC236}">
                <a16:creationId xmlns:a16="http://schemas.microsoft.com/office/drawing/2014/main" id="{01A015D0-0DCB-4F36-A5EE-1144191C6C49}"/>
              </a:ext>
            </a:extLst>
          </p:cNvPr>
          <p:cNvSpPr>
            <a:spLocks noGrp="1"/>
          </p:cNvSpPr>
          <p:nvPr>
            <p:ph type="subTitle" idx="1" hasCustomPrompt="1"/>
          </p:nvPr>
        </p:nvSpPr>
        <p:spPr>
          <a:xfrm>
            <a:off x="5190068" y="5813305"/>
            <a:ext cx="6374793" cy="1044696"/>
          </a:xfrm>
        </p:spPr>
        <p:txBody>
          <a:bodyPr>
            <a:normAutofit/>
          </a:bodyPr>
          <a:lstStyle>
            <a:lvl1pPr marL="0" indent="0" algn="r">
              <a:lnSpc>
                <a:spcPct val="100000"/>
              </a:lnSpc>
              <a:spcBef>
                <a:spcPts val="0"/>
              </a:spcBef>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1321210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Slide-2">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610F26-D4CC-1249-9E12-D4CF876F484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2" name="Title 1"/>
          <p:cNvSpPr>
            <a:spLocks noGrp="1"/>
          </p:cNvSpPr>
          <p:nvPr>
            <p:ph type="ctrTitle"/>
          </p:nvPr>
        </p:nvSpPr>
        <p:spPr>
          <a:xfrm>
            <a:off x="2848425" y="3215929"/>
            <a:ext cx="8059272" cy="1386408"/>
          </a:xfrm>
        </p:spPr>
        <p:txBody>
          <a:bodyPr anchor="ctr">
            <a:normAutofit/>
          </a:bodyPr>
          <a:lstStyle>
            <a:lvl1pPr algn="l">
              <a:defRPr sz="3200"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2848426" y="4720707"/>
            <a:ext cx="5181601" cy="1136276"/>
          </a:xfrm>
        </p:spPr>
        <p:txBody>
          <a:bodyPr>
            <a:normAutofit/>
          </a:bodyPr>
          <a:lstStyle>
            <a:lvl1pPr marL="0" indent="0" algn="l">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
        <p:nvSpPr>
          <p:cNvPr id="10" name="Picture Placeholder 9">
            <a:extLst>
              <a:ext uri="{FF2B5EF4-FFF2-40B4-BE49-F238E27FC236}">
                <a16:creationId xmlns:a16="http://schemas.microsoft.com/office/drawing/2014/main" id="{DF0C7A7B-A730-C343-94F8-87C77708A9B8}"/>
              </a:ext>
            </a:extLst>
          </p:cNvPr>
          <p:cNvSpPr>
            <a:spLocks noGrp="1"/>
          </p:cNvSpPr>
          <p:nvPr>
            <p:ph type="pic" sz="quarter" idx="10"/>
          </p:nvPr>
        </p:nvSpPr>
        <p:spPr>
          <a:xfrm>
            <a:off x="2237831" y="914399"/>
            <a:ext cx="9947819" cy="2301529"/>
          </a:xfrm>
        </p:spPr>
        <p:txBody>
          <a:bodyPr/>
          <a:lstStyle/>
          <a:p>
            <a:endParaRPr lang="en-US"/>
          </a:p>
        </p:txBody>
      </p:sp>
    </p:spTree>
    <p:extLst>
      <p:ext uri="{BB962C8B-B14F-4D97-AF65-F5344CB8AC3E}">
        <p14:creationId xmlns:p14="http://schemas.microsoft.com/office/powerpoint/2010/main" val="28616410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2083293" y="0"/>
            <a:ext cx="10108707"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22486" y="365127"/>
            <a:ext cx="8859913"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722486" y="3402108"/>
            <a:ext cx="8859913" cy="2774857"/>
          </a:xfrm>
        </p:spPr>
        <p:txBody>
          <a:bodyPr/>
          <a:lstStyle>
            <a:lvl1pPr marL="457189" indent="-446606">
              <a:buFont typeface="+mj-lt"/>
              <a:buAutoNum type="arabicPeriod"/>
              <a:tabLst/>
              <a:defRPr>
                <a:solidFill>
                  <a:schemeClr val="bg1"/>
                </a:solidFill>
              </a:defRPr>
            </a:lvl1pPr>
            <a:lvl2pPr marL="514338" indent="-201608">
              <a:buFont typeface="+mj-lt"/>
              <a:buAutoNum type="arabicPeriod"/>
              <a:tabLst/>
              <a:defRPr>
                <a:solidFill>
                  <a:schemeClr val="bg1"/>
                </a:solidFill>
              </a:defRPr>
            </a:lvl2pPr>
            <a:lvl3pPr marL="747695" indent="-233357">
              <a:buFont typeface="+mj-lt"/>
              <a:buAutoNum type="arabicPeriod"/>
              <a:tabLst/>
              <a:defRPr>
                <a:solidFill>
                  <a:schemeClr val="bg1"/>
                </a:solidFill>
              </a:defRPr>
            </a:lvl3pPr>
            <a:lvl4pPr marL="974701" indent="-233357">
              <a:buFont typeface="+mj-lt"/>
              <a:buAutoNum type="arabicPeriod"/>
              <a:tabLst/>
              <a:defRPr>
                <a:solidFill>
                  <a:schemeClr val="bg1"/>
                </a:solidFill>
              </a:defRPr>
            </a:lvl4pPr>
            <a:lvl5pPr marL="1201709" indent="-227008">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969360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
        <p:nvSpPr>
          <p:cNvPr id="5"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24937214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2083293" y="0"/>
            <a:ext cx="101087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22486" y="365127"/>
            <a:ext cx="8859913"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722486" y="3402108"/>
            <a:ext cx="8859913" cy="2774857"/>
          </a:xfrm>
        </p:spPr>
        <p:txBody>
          <a:bodyPr/>
          <a:lstStyle>
            <a:lvl1pPr marL="0" indent="0">
              <a:buFont typeface="+mj-lt"/>
              <a:buNone/>
              <a:tabLst/>
              <a:defRPr sz="2400">
                <a:solidFill>
                  <a:schemeClr val="bg1"/>
                </a:solidFill>
              </a:defRPr>
            </a:lvl1pPr>
            <a:lvl2pPr marL="6351" indent="0">
              <a:buFont typeface="+mj-lt"/>
              <a:buNone/>
              <a:tabLst/>
              <a:defRPr>
                <a:solidFill>
                  <a:schemeClr val="bg1"/>
                </a:solidFill>
              </a:defRPr>
            </a:lvl2pPr>
            <a:lvl3pPr marL="6351" indent="0">
              <a:buFont typeface="+mj-lt"/>
              <a:buNone/>
              <a:tabLst/>
              <a:defRPr>
                <a:solidFill>
                  <a:schemeClr val="bg1"/>
                </a:solidFill>
              </a:defRPr>
            </a:lvl3pPr>
            <a:lvl4pPr marL="6351" indent="0">
              <a:buFont typeface="+mj-lt"/>
              <a:buNone/>
              <a:tabLst/>
              <a:defRPr>
                <a:solidFill>
                  <a:schemeClr val="bg1"/>
                </a:solidFill>
              </a:defRPr>
            </a:lvl4pPr>
            <a:lvl5pPr marL="6351"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90342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2" name="Title 1"/>
          <p:cNvSpPr>
            <a:spLocks noGrp="1"/>
          </p:cNvSpPr>
          <p:nvPr>
            <p:ph type="title"/>
          </p:nvPr>
        </p:nvSpPr>
        <p:spPr>
          <a:xfrm>
            <a:off x="2717054" y="365127"/>
            <a:ext cx="8104092" cy="2801656"/>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717054" y="3402107"/>
            <a:ext cx="8104092" cy="2336221"/>
          </a:xfrm>
        </p:spPr>
        <p:txBody>
          <a:bodyPr>
            <a:normAutofit/>
          </a:bodyPr>
          <a:lstStyle>
            <a:lvl1pPr marL="0" indent="0">
              <a:buFont typeface="+mj-lt"/>
              <a:buNone/>
              <a:tabLst/>
              <a:defRPr sz="1200">
                <a:solidFill>
                  <a:schemeClr val="tx1"/>
                </a:solidFill>
              </a:defRPr>
            </a:lvl1pPr>
            <a:lvl2pPr marL="177796" indent="-171446">
              <a:buFont typeface="Arial" panose="020B0604020202020204" pitchFamily="34" charset="0"/>
              <a:buChar char="•"/>
              <a:tabLst/>
              <a:defRPr sz="1200">
                <a:solidFill>
                  <a:schemeClr val="tx1"/>
                </a:solidFill>
              </a:defRPr>
            </a:lvl2pPr>
            <a:lvl3pPr marL="177796" indent="-171446">
              <a:buFont typeface="Arial" panose="020B0604020202020204" pitchFamily="34" charset="0"/>
              <a:buChar char="•"/>
              <a:tabLst/>
              <a:defRPr sz="1200">
                <a:solidFill>
                  <a:schemeClr val="tx1"/>
                </a:solidFill>
              </a:defRPr>
            </a:lvl3pPr>
            <a:lvl4pPr marL="177796" indent="-171446">
              <a:buFont typeface="Arial" panose="020B0604020202020204" pitchFamily="34" charset="0"/>
              <a:buChar char="•"/>
              <a:tabLst/>
              <a:defRPr sz="1200">
                <a:solidFill>
                  <a:schemeClr val="tx1"/>
                </a:solidFill>
              </a:defRPr>
            </a:lvl4pPr>
            <a:lvl5pPr marL="177796" indent="-171446">
              <a:buFont typeface="Arial" panose="020B0604020202020204" pitchFamily="34" charset="0"/>
              <a:buChar char="•"/>
              <a:tabLst/>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17055" y="5943600"/>
            <a:ext cx="1435100" cy="456000"/>
          </a:xfrm>
          <a:prstGeom prst="rect">
            <a:avLst/>
          </a:prstGeom>
        </p:spPr>
      </p:pic>
    </p:spTree>
    <p:extLst>
      <p:ext uri="{BB962C8B-B14F-4D97-AF65-F5344CB8AC3E}">
        <p14:creationId xmlns:p14="http://schemas.microsoft.com/office/powerpoint/2010/main" val="3304490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66801" y="1481668"/>
            <a:ext cx="5092700" cy="469529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69099" y="1481668"/>
            <a:ext cx="4813300" cy="469529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6"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176442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
        <p:nvSpPr>
          <p:cNvPr id="5"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35585454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
        <p:nvSpPr>
          <p:cNvPr id="4"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40729338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
        <p:nvSpPr>
          <p:cNvPr id="3"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268558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2083293" y="0"/>
            <a:ext cx="101087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22486" y="365127"/>
            <a:ext cx="8859913"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722486" y="3402108"/>
            <a:ext cx="8859913" cy="2774857"/>
          </a:xfrm>
        </p:spPr>
        <p:txBody>
          <a:bodyPr/>
          <a:lstStyle>
            <a:lvl1pPr marL="0" indent="0">
              <a:buFont typeface="+mj-lt"/>
              <a:buNone/>
              <a:tabLst/>
              <a:defRPr sz="2400">
                <a:solidFill>
                  <a:schemeClr val="bg1"/>
                </a:solidFill>
              </a:defRPr>
            </a:lvl1pPr>
            <a:lvl2pPr marL="6351" indent="0">
              <a:buFont typeface="+mj-lt"/>
              <a:buNone/>
              <a:tabLst/>
              <a:defRPr>
                <a:solidFill>
                  <a:schemeClr val="bg1"/>
                </a:solidFill>
              </a:defRPr>
            </a:lvl2pPr>
            <a:lvl3pPr marL="6351" indent="0">
              <a:buFont typeface="+mj-lt"/>
              <a:buNone/>
              <a:tabLst/>
              <a:defRPr>
                <a:solidFill>
                  <a:schemeClr val="bg1"/>
                </a:solidFill>
              </a:defRPr>
            </a:lvl3pPr>
            <a:lvl4pPr marL="6351" indent="0">
              <a:buFont typeface="+mj-lt"/>
              <a:buNone/>
              <a:tabLst/>
              <a:defRPr>
                <a:solidFill>
                  <a:schemeClr val="bg1"/>
                </a:solidFill>
              </a:defRPr>
            </a:lvl4pPr>
            <a:lvl5pPr marL="6351"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52231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2" name="Title 1"/>
          <p:cNvSpPr>
            <a:spLocks noGrp="1"/>
          </p:cNvSpPr>
          <p:nvPr>
            <p:ph type="title"/>
          </p:nvPr>
        </p:nvSpPr>
        <p:spPr>
          <a:xfrm>
            <a:off x="2717054" y="365127"/>
            <a:ext cx="8104092" cy="2801656"/>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717054" y="3402107"/>
            <a:ext cx="8104092" cy="2336221"/>
          </a:xfrm>
        </p:spPr>
        <p:txBody>
          <a:bodyPr>
            <a:normAutofit/>
          </a:bodyPr>
          <a:lstStyle>
            <a:lvl1pPr marL="0" indent="0">
              <a:buFont typeface="+mj-lt"/>
              <a:buNone/>
              <a:tabLst/>
              <a:defRPr sz="1200">
                <a:solidFill>
                  <a:schemeClr val="tx1"/>
                </a:solidFill>
              </a:defRPr>
            </a:lvl1pPr>
            <a:lvl2pPr marL="177796" indent="-171446">
              <a:buFont typeface="Arial" panose="020B0604020202020204" pitchFamily="34" charset="0"/>
              <a:buChar char="•"/>
              <a:tabLst/>
              <a:defRPr sz="1200">
                <a:solidFill>
                  <a:schemeClr val="tx1"/>
                </a:solidFill>
              </a:defRPr>
            </a:lvl2pPr>
            <a:lvl3pPr marL="177796" indent="-171446">
              <a:buFont typeface="Arial" panose="020B0604020202020204" pitchFamily="34" charset="0"/>
              <a:buChar char="•"/>
              <a:tabLst/>
              <a:defRPr sz="1200">
                <a:solidFill>
                  <a:schemeClr val="tx1"/>
                </a:solidFill>
              </a:defRPr>
            </a:lvl3pPr>
            <a:lvl4pPr marL="177796" indent="-171446">
              <a:buFont typeface="Arial" panose="020B0604020202020204" pitchFamily="34" charset="0"/>
              <a:buChar char="•"/>
              <a:tabLst/>
              <a:defRPr sz="1200">
                <a:solidFill>
                  <a:schemeClr val="tx1"/>
                </a:solidFill>
              </a:defRPr>
            </a:lvl4pPr>
            <a:lvl5pPr marL="177796" indent="-171446">
              <a:buFont typeface="Arial" panose="020B0604020202020204" pitchFamily="34" charset="0"/>
              <a:buChar char="•"/>
              <a:tabLst/>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17055" y="5943600"/>
            <a:ext cx="1435100" cy="456000"/>
          </a:xfrm>
          <a:prstGeom prst="rect">
            <a:avLst/>
          </a:prstGeom>
        </p:spPr>
      </p:pic>
    </p:spTree>
    <p:extLst>
      <p:ext uri="{BB962C8B-B14F-4D97-AF65-F5344CB8AC3E}">
        <p14:creationId xmlns:p14="http://schemas.microsoft.com/office/powerpoint/2010/main" val="3026481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66801" y="1481668"/>
            <a:ext cx="5092700" cy="469529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69099" y="1481668"/>
            <a:ext cx="4813300" cy="469529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6"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19100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Content-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1" y="1481668"/>
            <a:ext cx="5092700" cy="469529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6769102" y="1481668"/>
            <a:ext cx="4813300" cy="4695297"/>
          </a:xfrm>
        </p:spPr>
        <p:txBody>
          <a:bodyPr/>
          <a:lstStyle/>
          <a:p>
            <a:endParaRPr lang="en-US"/>
          </a:p>
        </p:txBody>
      </p:sp>
      <p:sp>
        <p:nvSpPr>
          <p:cNvPr id="6"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2102909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Content-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1" y="1481667"/>
            <a:ext cx="10515599" cy="18800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8364073" y="3435725"/>
            <a:ext cx="3218329" cy="2501152"/>
          </a:xfrm>
        </p:spPr>
        <p:txBody>
          <a:bodyPr/>
          <a:lstStyle/>
          <a:p>
            <a:endParaRPr lang="en-US"/>
          </a:p>
        </p:txBody>
      </p:sp>
      <p:sp>
        <p:nvSpPr>
          <p:cNvPr id="10" name="Content Placeholder 2">
            <a:extLst>
              <a:ext uri="{FF2B5EF4-FFF2-40B4-BE49-F238E27FC236}">
                <a16:creationId xmlns:a16="http://schemas.microsoft.com/office/drawing/2014/main" id="{639C0675-53BD-004E-9C2E-1C9D24D3896F}"/>
              </a:ext>
            </a:extLst>
          </p:cNvPr>
          <p:cNvSpPr>
            <a:spLocks noGrp="1"/>
          </p:cNvSpPr>
          <p:nvPr>
            <p:ph sz="half" idx="14" hasCustomPrompt="1"/>
          </p:nvPr>
        </p:nvSpPr>
        <p:spPr>
          <a:xfrm>
            <a:off x="781236" y="3435726"/>
            <a:ext cx="7582837" cy="2501151"/>
          </a:xfrm>
          <a:solidFill>
            <a:schemeClr val="accent4"/>
          </a:solidFill>
        </p:spPr>
        <p:txBody>
          <a:bodyPr lIns="457200" tIns="274320" rIns="274320" bIns="274320">
            <a:noAutofit/>
          </a:bodyPr>
          <a:lstStyle>
            <a:lvl1pPr>
              <a:defRPr sz="1867">
                <a:solidFill>
                  <a:schemeClr val="bg1"/>
                </a:solidFill>
              </a:defRPr>
            </a:lvl1pPr>
            <a:lvl2pPr>
              <a:defRPr sz="16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282534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
        <p:nvSpPr>
          <p:cNvPr id="4"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Tree>
    <p:extLst>
      <p:ext uri="{BB962C8B-B14F-4D97-AF65-F5344CB8AC3E}">
        <p14:creationId xmlns:p14="http://schemas.microsoft.com/office/powerpoint/2010/main" val="2654000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image" Target="../media/image1.jpe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2" name="Title Placeholder 1"/>
          <p:cNvSpPr>
            <a:spLocks noGrp="1"/>
          </p:cNvSpPr>
          <p:nvPr>
            <p:ph type="title"/>
          </p:nvPr>
        </p:nvSpPr>
        <p:spPr>
          <a:xfrm>
            <a:off x="1066800" y="0"/>
            <a:ext cx="10515600" cy="1325563"/>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1066800" y="1481668"/>
            <a:ext cx="10515600" cy="4695297"/>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568406" y="6356351"/>
            <a:ext cx="1605621" cy="365125"/>
          </a:xfrm>
          <a:prstGeom prst="rect">
            <a:avLst/>
          </a:prstGeom>
        </p:spPr>
        <p:txBody>
          <a:bodyPr vert="horz" lIns="0" tIns="0" rIns="0" bIns="0" rtlCol="0" anchor="ctr"/>
          <a:lstStyle>
            <a:lvl1pPr algn="r">
              <a:defRPr sz="1067" b="1">
                <a:solidFill>
                  <a:schemeClr val="tx1"/>
                </a:solidFill>
              </a:defRPr>
            </a:lvl1pPr>
          </a:lstStyle>
          <a:p>
            <a:endParaRPr lang="en-US" dirty="0"/>
          </a:p>
        </p:txBody>
      </p:sp>
      <p:sp>
        <p:nvSpPr>
          <p:cNvPr id="5"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
        <p:nvSpPr>
          <p:cNvPr id="6" name="Slide Number Placeholder 5"/>
          <p:cNvSpPr>
            <a:spLocks noGrp="1"/>
          </p:cNvSpPr>
          <p:nvPr>
            <p:ph type="sldNum" sz="quarter" idx="4"/>
          </p:nvPr>
        </p:nvSpPr>
        <p:spPr>
          <a:xfrm>
            <a:off x="11174027" y="6356351"/>
            <a:ext cx="408373" cy="365125"/>
          </a:xfrm>
          <a:prstGeom prst="rect">
            <a:avLst/>
          </a:prstGeom>
        </p:spPr>
        <p:txBody>
          <a:bodyPr vert="horz" lIns="0" tIns="0" rIns="0" bIns="0" rtlCol="0" anchor="ctr"/>
          <a:lstStyle>
            <a:lvl1pPr algn="r">
              <a:defRPr sz="1067"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894972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7" r:id="rId13"/>
    <p:sldLayoutId id="2147483678" r:id="rId14"/>
    <p:sldLayoutId id="2147483680" r:id="rId15"/>
    <p:sldLayoutId id="2147483742" r:id="rId16"/>
    <p:sldLayoutId id="2147483744" r:id="rId17"/>
  </p:sldLayoutIdLst>
  <p:hf sldNum="0" hdr="0" ftr="0" dt="0"/>
  <p:txStyles>
    <p:titleStyle>
      <a:lvl1pPr algn="l" defTabSz="914377"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467"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4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p15:clr>
            <a:srgbClr val="F26B43"/>
          </p15:clr>
        </p15:guide>
        <p15:guide id="2" pos="5472">
          <p15:clr>
            <a:srgbClr val="F26B43"/>
          </p15:clr>
        </p15:guide>
        <p15:guide id="3" pos="504">
          <p15:clr>
            <a:srgbClr val="F26B43"/>
          </p15:clr>
        </p15:guide>
        <p15:guide id="4" pos="3054">
          <p15:clr>
            <a:srgbClr val="F26B43"/>
          </p15:clr>
        </p15:guide>
        <p15:guide id="5" pos="3198">
          <p15:clr>
            <a:srgbClr val="F26B43"/>
          </p15:clr>
        </p15:guide>
        <p15:guide id="6" pos="288">
          <p15:clr>
            <a:srgbClr val="F26B43"/>
          </p15:clr>
        </p15:guide>
        <p15:guide id="7" orient="horz" pos="7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
        <p:nvSpPr>
          <p:cNvPr id="2" name="Title Placeholder 1"/>
          <p:cNvSpPr>
            <a:spLocks noGrp="1"/>
          </p:cNvSpPr>
          <p:nvPr>
            <p:ph type="title"/>
          </p:nvPr>
        </p:nvSpPr>
        <p:spPr>
          <a:xfrm>
            <a:off x="1066800" y="0"/>
            <a:ext cx="10515600" cy="1325563"/>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1066800" y="1481668"/>
            <a:ext cx="10515600" cy="4695297"/>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568406" y="6356351"/>
            <a:ext cx="1605621" cy="365125"/>
          </a:xfrm>
          <a:prstGeom prst="rect">
            <a:avLst/>
          </a:prstGeom>
        </p:spPr>
        <p:txBody>
          <a:bodyPr vert="horz" lIns="0" tIns="0" rIns="0" bIns="0" rtlCol="0" anchor="ctr"/>
          <a:lstStyle>
            <a:lvl1pPr algn="r">
              <a:defRPr sz="1067" b="1">
                <a:solidFill>
                  <a:schemeClr val="tx1"/>
                </a:solidFill>
              </a:defRPr>
            </a:lvl1pPr>
          </a:lstStyle>
          <a:p>
            <a:fld id="{A39D7527-A277-E24D-9A56-20081ADC979C}" type="datetime1">
              <a:rPr lang="en-US" smtClean="0"/>
              <a:pPr/>
              <a:t>1/29/2024</a:t>
            </a:fld>
            <a:endParaRPr lang="en-US" dirty="0"/>
          </a:p>
        </p:txBody>
      </p:sp>
      <p:sp>
        <p:nvSpPr>
          <p:cNvPr id="5" name="Footer Placeholder 4"/>
          <p:cNvSpPr>
            <a:spLocks noGrp="1"/>
          </p:cNvSpPr>
          <p:nvPr>
            <p:ph type="ftr" sz="quarter" idx="3"/>
          </p:nvPr>
        </p:nvSpPr>
        <p:spPr>
          <a:xfrm>
            <a:off x="3333509" y="6356351"/>
            <a:ext cx="6234896" cy="365125"/>
          </a:xfrm>
          <a:prstGeom prst="rect">
            <a:avLst/>
          </a:prstGeom>
        </p:spPr>
        <p:txBody>
          <a:bodyPr vert="horz" lIns="0" tIns="0" rIns="0" bIns="0" rtlCol="0" anchor="ctr"/>
          <a:lstStyle>
            <a:lvl1pPr algn="ctr">
              <a:defRPr sz="1067" b="1">
                <a:solidFill>
                  <a:schemeClr val="tx1"/>
                </a:solidFill>
              </a:defRPr>
            </a:lvl1pPr>
          </a:lstStyle>
          <a:p>
            <a:endParaRPr lang="en-US" dirty="0"/>
          </a:p>
        </p:txBody>
      </p:sp>
      <p:sp>
        <p:nvSpPr>
          <p:cNvPr id="6" name="Slide Number Placeholder 5"/>
          <p:cNvSpPr>
            <a:spLocks noGrp="1"/>
          </p:cNvSpPr>
          <p:nvPr>
            <p:ph type="sldNum" sz="quarter" idx="4"/>
          </p:nvPr>
        </p:nvSpPr>
        <p:spPr>
          <a:xfrm>
            <a:off x="11174027" y="6356351"/>
            <a:ext cx="408373" cy="365125"/>
          </a:xfrm>
          <a:prstGeom prst="rect">
            <a:avLst/>
          </a:prstGeom>
        </p:spPr>
        <p:txBody>
          <a:bodyPr vert="horz" lIns="0" tIns="0" rIns="0" bIns="0" rtlCol="0" anchor="ctr"/>
          <a:lstStyle>
            <a:lvl1pPr algn="r">
              <a:defRPr sz="1067"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236090103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hf hdr="0"/>
  <p:txStyles>
    <p:titleStyle>
      <a:lvl1pPr algn="l" defTabSz="914377"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467"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4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p15:clr>
            <a:srgbClr val="F26B43"/>
          </p15:clr>
        </p15:guide>
        <p15:guide id="2" pos="5472">
          <p15:clr>
            <a:srgbClr val="F26B43"/>
          </p15:clr>
        </p15:guide>
        <p15:guide id="3" pos="504">
          <p15:clr>
            <a:srgbClr val="F26B43"/>
          </p15:clr>
        </p15:guide>
        <p15:guide id="4" pos="3054">
          <p15:clr>
            <a:srgbClr val="F26B43"/>
          </p15:clr>
        </p15:guide>
        <p15:guide id="5" pos="3198">
          <p15:clr>
            <a:srgbClr val="F26B43"/>
          </p15:clr>
        </p15:guide>
        <p15:guide id="6" pos="288">
          <p15:clr>
            <a:srgbClr val="F26B43"/>
          </p15:clr>
        </p15:guide>
        <p15:guide id="7" orient="horz" pos="70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21.png"/><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5" Type="http://schemas.openxmlformats.org/officeDocument/2006/relationships/hyperlink" Target="https://www.transceleratebiopharmainc.com/assets/digital-data-flow-solutions/" TargetMode="External"/><Relationship Id="rId2" Type="http://schemas.openxmlformats.org/officeDocument/2006/relationships/notesSlide" Target="../notesSlides/notesSlide5.xml"/><Relationship Id="rId16" Type="http://schemas.openxmlformats.org/officeDocument/2006/relationships/image" Target="../media/image34.svg"/><Relationship Id="rId20" Type="http://schemas.openxmlformats.org/officeDocument/2006/relationships/image" Target="../media/image38.png"/><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9.png"/><Relationship Id="rId24" Type="http://schemas.openxmlformats.org/officeDocument/2006/relationships/image" Target="../media/image42.svg"/><Relationship Id="rId5" Type="http://schemas.openxmlformats.org/officeDocument/2006/relationships/image" Target="../media/image23.png"/><Relationship Id="rId15" Type="http://schemas.openxmlformats.org/officeDocument/2006/relationships/image" Target="../media/image33.png"/><Relationship Id="rId23" Type="http://schemas.openxmlformats.org/officeDocument/2006/relationships/image" Target="../media/image41.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 Id="rId22" Type="http://schemas.openxmlformats.org/officeDocument/2006/relationships/image" Target="../media/image40.sv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jpeg"/><Relationship Id="rId12"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cid:image001.png@01D9FDED.31353F7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67.jpeg"/></Relationships>
</file>

<file path=ppt/slides/_rels/slide1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hyperlink" Target="https://borrowbits.com/2013/03/how-to-parsear-variables-json-con-php/" TargetMode="External"/><Relationship Id="rId3" Type="http://schemas.microsoft.com/office/2007/relationships/hdphoto" Target="../media/hdphoto1.wdp"/><Relationship Id="rId7" Type="http://schemas.openxmlformats.org/officeDocument/2006/relationships/image" Target="../media/image78.png"/><Relationship Id="rId12" Type="http://schemas.openxmlformats.org/officeDocument/2006/relationships/image" Target="../media/image83.jpg"/><Relationship Id="rId2" Type="http://schemas.openxmlformats.org/officeDocument/2006/relationships/image" Target="../media/image74.png"/><Relationship Id="rId1" Type="http://schemas.openxmlformats.org/officeDocument/2006/relationships/slideLayout" Target="../slideLayouts/slideLayout3.xml"/><Relationship Id="rId6" Type="http://schemas.openxmlformats.org/officeDocument/2006/relationships/image" Target="../media/image77.jpe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jpeg"/><Relationship Id="rId12" Type="http://schemas.openxmlformats.org/officeDocument/2006/relationships/image" Target="../media/image65.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cid:image001.png@01D9FDED.31353F7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5" Type="http://schemas.openxmlformats.org/officeDocument/2006/relationships/hyperlink" Target="https://www.ich.org/page/multidisciplinary-guidelines" TargetMode="Externa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7F1CB-6213-750F-1ACC-F8C233D5A730}"/>
              </a:ext>
            </a:extLst>
          </p:cNvPr>
          <p:cNvSpPr>
            <a:spLocks noGrp="1"/>
          </p:cNvSpPr>
          <p:nvPr>
            <p:ph type="ctrTitle"/>
          </p:nvPr>
        </p:nvSpPr>
        <p:spPr>
          <a:xfrm>
            <a:off x="2436964" y="1674748"/>
            <a:ext cx="8867565" cy="1545492"/>
          </a:xfrm>
        </p:spPr>
        <p:txBody>
          <a:bodyPr>
            <a:normAutofit fontScale="90000"/>
          </a:bodyPr>
          <a:lstStyle/>
          <a:p>
            <a:br>
              <a:rPr lang="en-US" dirty="0"/>
            </a:br>
            <a:r>
              <a:rPr lang="en-US" dirty="0"/>
              <a:t>ICH M11 Clinical electronic Structure Harmonized Protocol (</a:t>
            </a:r>
            <a:r>
              <a:rPr lang="en-US" dirty="0" err="1"/>
              <a:t>CeSHarP</a:t>
            </a:r>
            <a:r>
              <a:rPr lang="en-US" dirty="0"/>
              <a:t>) and CDISC: Making the Electronic Protocol a reality</a:t>
            </a:r>
            <a:br>
              <a:rPr lang="en-US" dirty="0"/>
            </a:br>
            <a:endParaRPr lang="en-US" dirty="0"/>
          </a:p>
        </p:txBody>
      </p:sp>
      <p:sp>
        <p:nvSpPr>
          <p:cNvPr id="3" name="Subtitle 2">
            <a:extLst>
              <a:ext uri="{FF2B5EF4-FFF2-40B4-BE49-F238E27FC236}">
                <a16:creationId xmlns:a16="http://schemas.microsoft.com/office/drawing/2014/main" id="{5815FD8D-1AA4-DB85-514F-FE9E000EE29F}"/>
              </a:ext>
            </a:extLst>
          </p:cNvPr>
          <p:cNvSpPr>
            <a:spLocks noGrp="1"/>
          </p:cNvSpPr>
          <p:nvPr>
            <p:ph type="subTitle" idx="1"/>
          </p:nvPr>
        </p:nvSpPr>
        <p:spPr>
          <a:xfrm>
            <a:off x="2436964" y="3429000"/>
            <a:ext cx="6044991" cy="1047464"/>
          </a:xfrm>
        </p:spPr>
        <p:txBody>
          <a:bodyPr>
            <a:normAutofit/>
          </a:bodyPr>
          <a:lstStyle/>
          <a:p>
            <a:r>
              <a:rPr lang="en-US" sz="1867" dirty="0"/>
              <a:t>PHUSE US Connect 2024</a:t>
            </a:r>
          </a:p>
          <a:p>
            <a:r>
              <a:rPr lang="en-US" sz="1867" dirty="0"/>
              <a:t>Peter Van Reusel, Chief </a:t>
            </a:r>
            <a:r>
              <a:rPr lang="en-US" sz="1867"/>
              <a:t>Standards Officer, </a:t>
            </a:r>
            <a:r>
              <a:rPr lang="en-US" sz="1867" dirty="0"/>
              <a:t>CDISC </a:t>
            </a:r>
          </a:p>
        </p:txBody>
      </p:sp>
    </p:spTree>
    <p:extLst>
      <p:ext uri="{BB962C8B-B14F-4D97-AF65-F5344CB8AC3E}">
        <p14:creationId xmlns:p14="http://schemas.microsoft.com/office/powerpoint/2010/main" val="2028131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157C-036D-656A-AA73-A0538A50B1A2}"/>
              </a:ext>
            </a:extLst>
          </p:cNvPr>
          <p:cNvSpPr>
            <a:spLocks noGrp="1"/>
          </p:cNvSpPr>
          <p:nvPr>
            <p:ph type="title"/>
          </p:nvPr>
        </p:nvSpPr>
        <p:spPr>
          <a:xfrm>
            <a:off x="987287" y="150841"/>
            <a:ext cx="10515600" cy="1325563"/>
          </a:xfrm>
        </p:spPr>
        <p:txBody>
          <a:bodyPr/>
          <a:lstStyle/>
          <a:p>
            <a:r>
              <a:rPr lang="en-US" b="1" dirty="0"/>
              <a:t>Technical Specification for Description of Trial Design </a:t>
            </a:r>
            <a:br>
              <a:rPr lang="en-US" dirty="0">
                <a:effectLst/>
                <a:latin typeface="Times" pitchFamily="2" charset="0"/>
              </a:rPr>
            </a:br>
            <a:endParaRPr lang="en-US" dirty="0"/>
          </a:p>
        </p:txBody>
      </p:sp>
      <p:pic>
        <p:nvPicPr>
          <p:cNvPr id="5" name="Content Placeholder 4">
            <a:extLst>
              <a:ext uri="{FF2B5EF4-FFF2-40B4-BE49-F238E27FC236}">
                <a16:creationId xmlns:a16="http://schemas.microsoft.com/office/drawing/2014/main" id="{1A75167D-3919-D902-4AE2-4824851AE1E9}"/>
              </a:ext>
            </a:extLst>
          </p:cNvPr>
          <p:cNvPicPr>
            <a:picLocks noGrp="1" noChangeAspect="1"/>
          </p:cNvPicPr>
          <p:nvPr>
            <p:ph idx="1"/>
          </p:nvPr>
        </p:nvPicPr>
        <p:blipFill>
          <a:blip r:embed="rId2"/>
          <a:stretch>
            <a:fillRect/>
          </a:stretch>
        </p:blipFill>
        <p:spPr>
          <a:xfrm>
            <a:off x="765027" y="1201481"/>
            <a:ext cx="8052909" cy="4684096"/>
          </a:xfrm>
        </p:spPr>
      </p:pic>
      <p:sp>
        <p:nvSpPr>
          <p:cNvPr id="3" name="TextBox 2">
            <a:extLst>
              <a:ext uri="{FF2B5EF4-FFF2-40B4-BE49-F238E27FC236}">
                <a16:creationId xmlns:a16="http://schemas.microsoft.com/office/drawing/2014/main" id="{77394CBC-CC1C-FBE7-54E3-25F56ACD9A71}"/>
              </a:ext>
            </a:extLst>
          </p:cNvPr>
          <p:cNvSpPr txBox="1"/>
          <p:nvPr/>
        </p:nvSpPr>
        <p:spPr>
          <a:xfrm>
            <a:off x="8800213" y="2013400"/>
            <a:ext cx="3411080" cy="2748958"/>
          </a:xfrm>
          <a:prstGeom prst="rect">
            <a:avLst/>
          </a:prstGeom>
          <a:noFill/>
          <a:ln>
            <a:noFill/>
          </a:ln>
        </p:spPr>
        <p:txBody>
          <a:bodyPr wrap="square" lIns="121920" tIns="60960" rIns="121920" bIns="60960" rtlCol="0" anchor="t">
            <a:spAutoFit/>
          </a:bodyPr>
          <a:lstStyle/>
          <a:p>
            <a:pPr marL="380990" indent="-380990">
              <a:buFont typeface="Arial"/>
              <a:buChar char="•"/>
            </a:pPr>
            <a:r>
              <a:rPr lang="en-US" sz="2133" b="1" dirty="0">
                <a:solidFill>
                  <a:schemeClr val="accent3"/>
                </a:solidFill>
                <a:ea typeface="+mn-lt"/>
                <a:cs typeface="+mn-lt"/>
              </a:rPr>
              <a:t>Variables</a:t>
            </a:r>
            <a:endParaRPr lang="en-US" sz="2400" dirty="0">
              <a:solidFill>
                <a:schemeClr val="accent3"/>
              </a:solidFill>
              <a:cs typeface="Arial" panose="020B0604020202020204"/>
            </a:endParaRPr>
          </a:p>
          <a:p>
            <a:pPr marL="380990" indent="-380990">
              <a:buFont typeface="Arial" panose="020B0604020202020204" pitchFamily="34" charset="0"/>
              <a:buChar char="•"/>
            </a:pPr>
            <a:endParaRPr lang="en-US" sz="2133" dirty="0">
              <a:solidFill>
                <a:srgbClr val="134678"/>
              </a:solidFill>
              <a:cs typeface="Arial"/>
            </a:endParaRPr>
          </a:p>
          <a:p>
            <a:pPr marL="380990" indent="-380990">
              <a:buFont typeface="Arial" panose="020B0604020202020204" pitchFamily="34" charset="0"/>
              <a:buChar char="•"/>
            </a:pPr>
            <a:r>
              <a:rPr lang="en-US" sz="2133" b="1" dirty="0">
                <a:solidFill>
                  <a:schemeClr val="accent5"/>
                </a:solidFill>
                <a:cs typeface="Arial"/>
              </a:rPr>
              <a:t>Concept/Terminology</a:t>
            </a:r>
          </a:p>
          <a:p>
            <a:pPr marL="380990" indent="-380990">
              <a:buFont typeface="Arial" panose="020B0604020202020204" pitchFamily="34" charset="0"/>
              <a:buChar char="•"/>
            </a:pPr>
            <a:endParaRPr lang="en-US" sz="2133" dirty="0"/>
          </a:p>
          <a:p>
            <a:pPr marL="380990" indent="-380990">
              <a:buFont typeface="Arial" panose="020B0604020202020204" pitchFamily="34" charset="0"/>
              <a:buChar char="•"/>
            </a:pPr>
            <a:r>
              <a:rPr lang="en-US" sz="2133" b="1" dirty="0">
                <a:solidFill>
                  <a:schemeClr val="accent4"/>
                </a:solidFill>
              </a:rPr>
              <a:t>Code lists </a:t>
            </a:r>
          </a:p>
          <a:p>
            <a:pPr marL="380990" indent="-380990">
              <a:buFont typeface="Arial" panose="020B0604020202020204" pitchFamily="34" charset="0"/>
              <a:buChar char="•"/>
            </a:pPr>
            <a:endParaRPr lang="en-US" sz="2133" dirty="0"/>
          </a:p>
          <a:p>
            <a:pPr marL="380990" indent="-380990">
              <a:buFont typeface="Arial" panose="020B0604020202020204" pitchFamily="34" charset="0"/>
              <a:buChar char="•"/>
            </a:pPr>
            <a:r>
              <a:rPr lang="en-US" sz="2133" b="1" dirty="0">
                <a:solidFill>
                  <a:schemeClr val="accent6"/>
                </a:solidFill>
              </a:rPr>
              <a:t>Conformance</a:t>
            </a:r>
          </a:p>
          <a:p>
            <a:r>
              <a:rPr lang="en-US" sz="2133" dirty="0"/>
              <a:t>  </a:t>
            </a:r>
            <a:endParaRPr lang="en-US" sz="2133" dirty="0">
              <a:cs typeface="Arial"/>
            </a:endParaRPr>
          </a:p>
        </p:txBody>
      </p:sp>
      <p:sp>
        <p:nvSpPr>
          <p:cNvPr id="6" name="Rounded Rectangle 5">
            <a:extLst>
              <a:ext uri="{FF2B5EF4-FFF2-40B4-BE49-F238E27FC236}">
                <a16:creationId xmlns:a16="http://schemas.microsoft.com/office/drawing/2014/main" id="{5BCCA681-3D50-FBAB-C48F-FD9224C0C62B}"/>
              </a:ext>
            </a:extLst>
          </p:cNvPr>
          <p:cNvSpPr/>
          <p:nvPr/>
        </p:nvSpPr>
        <p:spPr>
          <a:xfrm>
            <a:off x="2565992" y="1088981"/>
            <a:ext cx="6251945" cy="4809459"/>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ounded Rectangle 6">
            <a:extLst>
              <a:ext uri="{FF2B5EF4-FFF2-40B4-BE49-F238E27FC236}">
                <a16:creationId xmlns:a16="http://schemas.microsoft.com/office/drawing/2014/main" id="{C853D5B5-83B7-BBF7-271F-132B9BEFC00B}"/>
              </a:ext>
            </a:extLst>
          </p:cNvPr>
          <p:cNvSpPr/>
          <p:nvPr/>
        </p:nvSpPr>
        <p:spPr>
          <a:xfrm>
            <a:off x="2565990" y="4522381"/>
            <a:ext cx="6251945" cy="226828"/>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ounded Rectangle 7">
            <a:extLst>
              <a:ext uri="{FF2B5EF4-FFF2-40B4-BE49-F238E27FC236}">
                <a16:creationId xmlns:a16="http://schemas.microsoft.com/office/drawing/2014/main" id="{8CCFE13A-E99E-0CFB-556A-E880E184534E}"/>
              </a:ext>
            </a:extLst>
          </p:cNvPr>
          <p:cNvSpPr/>
          <p:nvPr/>
        </p:nvSpPr>
        <p:spPr>
          <a:xfrm>
            <a:off x="898057" y="4743473"/>
            <a:ext cx="7911412" cy="699100"/>
          </a:xfrm>
          <a:prstGeom prst="roundRect">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ounded Rectangle 9">
            <a:extLst>
              <a:ext uri="{FF2B5EF4-FFF2-40B4-BE49-F238E27FC236}">
                <a16:creationId xmlns:a16="http://schemas.microsoft.com/office/drawing/2014/main" id="{D2761812-2E0C-6FC9-FCB2-7A55F0A95280}"/>
              </a:ext>
            </a:extLst>
          </p:cNvPr>
          <p:cNvSpPr/>
          <p:nvPr/>
        </p:nvSpPr>
        <p:spPr>
          <a:xfrm>
            <a:off x="906523" y="2514095"/>
            <a:ext cx="7911412" cy="460069"/>
          </a:xfrm>
          <a:prstGeom prst="roundRect">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ounded Rectangle 5">
            <a:extLst>
              <a:ext uri="{FF2B5EF4-FFF2-40B4-BE49-F238E27FC236}">
                <a16:creationId xmlns:a16="http://schemas.microsoft.com/office/drawing/2014/main" id="{371502B9-B117-90BB-691F-82500E0E8268}"/>
              </a:ext>
            </a:extLst>
          </p:cNvPr>
          <p:cNvSpPr/>
          <p:nvPr/>
        </p:nvSpPr>
        <p:spPr>
          <a:xfrm>
            <a:off x="889587" y="1114381"/>
            <a:ext cx="1864903" cy="4758659"/>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4006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08FE30A-B1D6-B3F9-57FA-5A91212116C6}"/>
              </a:ext>
            </a:extLst>
          </p:cNvPr>
          <p:cNvGrpSpPr/>
          <p:nvPr/>
        </p:nvGrpSpPr>
        <p:grpSpPr>
          <a:xfrm>
            <a:off x="885867" y="1443673"/>
            <a:ext cx="9475979" cy="4252819"/>
            <a:chOff x="852796" y="1536664"/>
            <a:chExt cx="10107711" cy="4536340"/>
          </a:xfrm>
        </p:grpSpPr>
        <p:sp>
          <p:nvSpPr>
            <p:cNvPr id="9" name="Rectangle 8">
              <a:extLst>
                <a:ext uri="{FF2B5EF4-FFF2-40B4-BE49-F238E27FC236}">
                  <a16:creationId xmlns:a16="http://schemas.microsoft.com/office/drawing/2014/main" id="{03E9FA81-D2FA-5B5A-A92C-024FE1BB9FF0}"/>
                </a:ext>
              </a:extLst>
            </p:cNvPr>
            <p:cNvSpPr/>
            <p:nvPr/>
          </p:nvSpPr>
          <p:spPr>
            <a:xfrm>
              <a:off x="1851804" y="1536664"/>
              <a:ext cx="4201049" cy="801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p>
          </p:txBody>
        </p:sp>
        <p:sp>
          <p:nvSpPr>
            <p:cNvPr id="10" name="Rectangle 9">
              <a:extLst>
                <a:ext uri="{FF2B5EF4-FFF2-40B4-BE49-F238E27FC236}">
                  <a16:creationId xmlns:a16="http://schemas.microsoft.com/office/drawing/2014/main" id="{6F89143B-A1A7-4634-CF6B-7ECF336B4BF0}"/>
                </a:ext>
              </a:extLst>
            </p:cNvPr>
            <p:cNvSpPr/>
            <p:nvPr/>
          </p:nvSpPr>
          <p:spPr>
            <a:xfrm>
              <a:off x="1419756" y="2439341"/>
              <a:ext cx="4201049" cy="8019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p>
          </p:txBody>
        </p:sp>
        <p:sp>
          <p:nvSpPr>
            <p:cNvPr id="11" name="Rectangle 10">
              <a:extLst>
                <a:ext uri="{FF2B5EF4-FFF2-40B4-BE49-F238E27FC236}">
                  <a16:creationId xmlns:a16="http://schemas.microsoft.com/office/drawing/2014/main" id="{4E92411C-2D0F-DEC1-F7BF-D44924B6B8DB}"/>
                </a:ext>
              </a:extLst>
            </p:cNvPr>
            <p:cNvSpPr/>
            <p:nvPr/>
          </p:nvSpPr>
          <p:spPr>
            <a:xfrm>
              <a:off x="987708" y="3342018"/>
              <a:ext cx="4201049" cy="8019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p>
          </p:txBody>
        </p:sp>
        <p:sp>
          <p:nvSpPr>
            <p:cNvPr id="12" name="Rectangle 11">
              <a:extLst>
                <a:ext uri="{FF2B5EF4-FFF2-40B4-BE49-F238E27FC236}">
                  <a16:creationId xmlns:a16="http://schemas.microsoft.com/office/drawing/2014/main" id="{17161E97-F654-95AE-5CD1-D5BE328110FD}"/>
                </a:ext>
              </a:extLst>
            </p:cNvPr>
            <p:cNvSpPr/>
            <p:nvPr/>
          </p:nvSpPr>
          <p:spPr>
            <a:xfrm>
              <a:off x="1419756" y="4244695"/>
              <a:ext cx="4201049" cy="8019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p>
          </p:txBody>
        </p:sp>
        <p:sp>
          <p:nvSpPr>
            <p:cNvPr id="13" name="Rectangle 12">
              <a:extLst>
                <a:ext uri="{FF2B5EF4-FFF2-40B4-BE49-F238E27FC236}">
                  <a16:creationId xmlns:a16="http://schemas.microsoft.com/office/drawing/2014/main" id="{4DBED02D-BB57-0FA3-5B96-A6B407AE5574}"/>
                </a:ext>
              </a:extLst>
            </p:cNvPr>
            <p:cNvSpPr/>
            <p:nvPr/>
          </p:nvSpPr>
          <p:spPr>
            <a:xfrm>
              <a:off x="1851804" y="5147371"/>
              <a:ext cx="4201049" cy="8542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p>
          </p:txBody>
        </p:sp>
        <p:sp>
          <p:nvSpPr>
            <p:cNvPr id="14" name="Block Arc 13">
              <a:extLst>
                <a:ext uri="{FF2B5EF4-FFF2-40B4-BE49-F238E27FC236}">
                  <a16:creationId xmlns:a16="http://schemas.microsoft.com/office/drawing/2014/main" id="{C037C0C7-8B40-14DB-3CE3-5845A36817E0}"/>
                </a:ext>
              </a:extLst>
            </p:cNvPr>
            <p:cNvSpPr/>
            <p:nvPr/>
          </p:nvSpPr>
          <p:spPr>
            <a:xfrm rot="5400000">
              <a:off x="6706914" y="1700877"/>
              <a:ext cx="4294898" cy="4212288"/>
            </a:xfrm>
            <a:prstGeom prst="blockArc">
              <a:avLst>
                <a:gd name="adj1" fmla="val 14607650"/>
                <a:gd name="adj2" fmla="val 2233101"/>
                <a:gd name="adj3" fmla="val 46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solidFill>
                  <a:schemeClr val="tx1"/>
                </a:solidFill>
              </a:endParaRPr>
            </a:p>
          </p:txBody>
        </p:sp>
        <p:sp>
          <p:nvSpPr>
            <p:cNvPr id="15" name="Block Arc 14">
              <a:extLst>
                <a:ext uri="{FF2B5EF4-FFF2-40B4-BE49-F238E27FC236}">
                  <a16:creationId xmlns:a16="http://schemas.microsoft.com/office/drawing/2014/main" id="{5753DF37-8900-CB4B-CA20-57888A77E9A7}"/>
                </a:ext>
              </a:extLst>
            </p:cNvPr>
            <p:cNvSpPr/>
            <p:nvPr/>
          </p:nvSpPr>
          <p:spPr>
            <a:xfrm rot="5400000">
              <a:off x="7015991" y="2004004"/>
              <a:ext cx="3676754" cy="3606034"/>
            </a:xfrm>
            <a:prstGeom prst="blockArc">
              <a:avLst>
                <a:gd name="adj1" fmla="val 12866219"/>
                <a:gd name="adj2" fmla="val 2208223"/>
                <a:gd name="adj3" fmla="val 549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solidFill>
                  <a:schemeClr val="tx1"/>
                </a:solidFill>
              </a:endParaRPr>
            </a:p>
          </p:txBody>
        </p:sp>
        <p:sp>
          <p:nvSpPr>
            <p:cNvPr id="16" name="Block Arc 15">
              <a:extLst>
                <a:ext uri="{FF2B5EF4-FFF2-40B4-BE49-F238E27FC236}">
                  <a16:creationId xmlns:a16="http://schemas.microsoft.com/office/drawing/2014/main" id="{2BD762E2-730F-78CA-5372-FC5E2CFEE0C7}"/>
                </a:ext>
              </a:extLst>
            </p:cNvPr>
            <p:cNvSpPr/>
            <p:nvPr/>
          </p:nvSpPr>
          <p:spPr>
            <a:xfrm rot="5400000">
              <a:off x="7314155" y="2290064"/>
              <a:ext cx="3058246" cy="2999422"/>
            </a:xfrm>
            <a:prstGeom prst="blockArc">
              <a:avLst>
                <a:gd name="adj1" fmla="val 10838337"/>
                <a:gd name="adj2" fmla="val 2182271"/>
                <a:gd name="adj3" fmla="val 66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solidFill>
                  <a:schemeClr val="tx1"/>
                </a:solidFill>
              </a:endParaRPr>
            </a:p>
          </p:txBody>
        </p:sp>
        <p:sp>
          <p:nvSpPr>
            <p:cNvPr id="17" name="Block Arc 16">
              <a:extLst>
                <a:ext uri="{FF2B5EF4-FFF2-40B4-BE49-F238E27FC236}">
                  <a16:creationId xmlns:a16="http://schemas.microsoft.com/office/drawing/2014/main" id="{2E895E36-7370-E5D5-935F-CD1A521FDBC1}"/>
                </a:ext>
              </a:extLst>
            </p:cNvPr>
            <p:cNvSpPr/>
            <p:nvPr/>
          </p:nvSpPr>
          <p:spPr>
            <a:xfrm rot="5400000">
              <a:off x="7638264" y="2613757"/>
              <a:ext cx="2404259" cy="2358014"/>
            </a:xfrm>
            <a:prstGeom prst="blockArc">
              <a:avLst>
                <a:gd name="adj1" fmla="val 8967793"/>
                <a:gd name="adj2" fmla="val 2161550"/>
                <a:gd name="adj3" fmla="val 827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solidFill>
                  <a:schemeClr val="tx1"/>
                </a:solidFill>
              </a:endParaRPr>
            </a:p>
          </p:txBody>
        </p:sp>
        <p:sp>
          <p:nvSpPr>
            <p:cNvPr id="18" name="Block Arc 17">
              <a:extLst>
                <a:ext uri="{FF2B5EF4-FFF2-40B4-BE49-F238E27FC236}">
                  <a16:creationId xmlns:a16="http://schemas.microsoft.com/office/drawing/2014/main" id="{FE291006-DAB0-9494-35F7-743BF6DB9FE4}"/>
                </a:ext>
              </a:extLst>
            </p:cNvPr>
            <p:cNvSpPr/>
            <p:nvPr/>
          </p:nvSpPr>
          <p:spPr>
            <a:xfrm rot="5400000">
              <a:off x="7958870" y="2919671"/>
              <a:ext cx="1764426" cy="1730488"/>
            </a:xfrm>
            <a:prstGeom prst="blockArc">
              <a:avLst>
                <a:gd name="adj1" fmla="val 6738623"/>
                <a:gd name="adj2" fmla="val 2043077"/>
                <a:gd name="adj3" fmla="val 112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a:solidFill>
                  <a:schemeClr val="tx1"/>
                </a:solidFill>
              </a:endParaRPr>
            </a:p>
          </p:txBody>
        </p:sp>
        <p:sp>
          <p:nvSpPr>
            <p:cNvPr id="20" name="Freeform 4">
              <a:extLst>
                <a:ext uri="{FF2B5EF4-FFF2-40B4-BE49-F238E27FC236}">
                  <a16:creationId xmlns:a16="http://schemas.microsoft.com/office/drawing/2014/main" id="{5EEE161F-ED1A-8E34-8424-614B2FAB59A7}"/>
                </a:ext>
              </a:extLst>
            </p:cNvPr>
            <p:cNvSpPr/>
            <p:nvPr/>
          </p:nvSpPr>
          <p:spPr>
            <a:xfrm>
              <a:off x="6027725" y="3472249"/>
              <a:ext cx="2102357" cy="2102357"/>
            </a:xfrm>
            <a:custGeom>
              <a:avLst/>
              <a:gdLst>
                <a:gd name="connsiteX0" fmla="*/ 2100648 w 2100648"/>
                <a:gd name="connsiteY0" fmla="*/ 0 h 2026508"/>
                <a:gd name="connsiteX1" fmla="*/ 1334529 w 2100648"/>
                <a:gd name="connsiteY1" fmla="*/ 1556951 h 2026508"/>
                <a:gd name="connsiteX2" fmla="*/ 0 w 2100648"/>
                <a:gd name="connsiteY2" fmla="*/ 2026508 h 2026508"/>
                <a:gd name="connsiteX0" fmla="*/ 2100648 w 2100648"/>
                <a:gd name="connsiteY0" fmla="*/ 0 h 2026508"/>
                <a:gd name="connsiteX1" fmla="*/ 1334529 w 2100648"/>
                <a:gd name="connsiteY1" fmla="*/ 1556951 h 2026508"/>
                <a:gd name="connsiteX2" fmla="*/ 0 w 2100648"/>
                <a:gd name="connsiteY2" fmla="*/ 2026508 h 2026508"/>
                <a:gd name="connsiteX0" fmla="*/ 2100648 w 2100648"/>
                <a:gd name="connsiteY0" fmla="*/ 0 h 2026508"/>
                <a:gd name="connsiteX1" fmla="*/ 1334529 w 2100648"/>
                <a:gd name="connsiteY1" fmla="*/ 1556951 h 2026508"/>
                <a:gd name="connsiteX2" fmla="*/ 0 w 2100648"/>
                <a:gd name="connsiteY2" fmla="*/ 2026508 h 2026508"/>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346886 w 2113005"/>
                <a:gd name="connsiteY1" fmla="*/ 1556951 h 2113005"/>
                <a:gd name="connsiteX2" fmla="*/ 0 w 2113005"/>
                <a:gd name="connsiteY2" fmla="*/ 2113005 h 2113005"/>
                <a:gd name="connsiteX0" fmla="*/ 2113005 w 2113005"/>
                <a:gd name="connsiteY0" fmla="*/ 0 h 2113005"/>
                <a:gd name="connsiteX1" fmla="*/ 1297459 w 2113005"/>
                <a:gd name="connsiteY1" fmla="*/ 1519881 h 2113005"/>
                <a:gd name="connsiteX2" fmla="*/ 0 w 2113005"/>
                <a:gd name="connsiteY2" fmla="*/ 2113005 h 2113005"/>
                <a:gd name="connsiteX0" fmla="*/ 2113005 w 2113005"/>
                <a:gd name="connsiteY0" fmla="*/ 0 h 2113005"/>
                <a:gd name="connsiteX1" fmla="*/ 1297459 w 2113005"/>
                <a:gd name="connsiteY1" fmla="*/ 1519881 h 2113005"/>
                <a:gd name="connsiteX2" fmla="*/ 0 w 2113005"/>
                <a:gd name="connsiteY2" fmla="*/ 2113005 h 2113005"/>
              </a:gdLst>
              <a:ahLst/>
              <a:cxnLst>
                <a:cxn ang="0">
                  <a:pos x="connsiteX0" y="connsiteY0"/>
                </a:cxn>
                <a:cxn ang="0">
                  <a:pos x="connsiteX1" y="connsiteY1"/>
                </a:cxn>
                <a:cxn ang="0">
                  <a:pos x="connsiteX2" y="connsiteY2"/>
                </a:cxn>
              </a:cxnLst>
              <a:rect l="l" t="t" r="r" b="b"/>
              <a:pathLst>
                <a:path w="2113005" h="2113005">
                  <a:moveTo>
                    <a:pt x="2113005" y="0"/>
                  </a:moveTo>
                  <a:cubicBezTo>
                    <a:pt x="1966783" y="214185"/>
                    <a:pt x="1736124" y="1056504"/>
                    <a:pt x="1297459" y="1519881"/>
                  </a:cubicBezTo>
                  <a:cubicBezTo>
                    <a:pt x="858794" y="1983258"/>
                    <a:pt x="430426" y="2071815"/>
                    <a:pt x="0" y="2113005"/>
                  </a:cubicBezTo>
                </a:path>
              </a:pathLst>
            </a:cu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88"/>
            </a:p>
          </p:txBody>
        </p:sp>
        <p:sp>
          <p:nvSpPr>
            <p:cNvPr id="21" name="Freeform 9">
              <a:extLst>
                <a:ext uri="{FF2B5EF4-FFF2-40B4-BE49-F238E27FC236}">
                  <a16:creationId xmlns:a16="http://schemas.microsoft.com/office/drawing/2014/main" id="{AE67006B-FBE3-8DC8-9A16-1E0B1C4637E8}"/>
                </a:ext>
              </a:extLst>
            </p:cNvPr>
            <p:cNvSpPr/>
            <p:nvPr/>
          </p:nvSpPr>
          <p:spPr>
            <a:xfrm>
              <a:off x="5572235" y="2804984"/>
              <a:ext cx="2755556" cy="1869473"/>
            </a:xfrm>
            <a:custGeom>
              <a:avLst/>
              <a:gdLst>
                <a:gd name="connsiteX0" fmla="*/ 2755556 w 2755556"/>
                <a:gd name="connsiteY0" fmla="*/ 0 h 1865870"/>
                <a:gd name="connsiteX1" fmla="*/ 1482810 w 2755556"/>
                <a:gd name="connsiteY1" fmla="*/ 1433384 h 1865870"/>
                <a:gd name="connsiteX2" fmla="*/ 0 w 2755556"/>
                <a:gd name="connsiteY2" fmla="*/ 1865870 h 1865870"/>
                <a:gd name="connsiteX0" fmla="*/ 2755556 w 2755556"/>
                <a:gd name="connsiteY0" fmla="*/ 0 h 1865870"/>
                <a:gd name="connsiteX1" fmla="*/ 1334529 w 2755556"/>
                <a:gd name="connsiteY1" fmla="*/ 1606378 h 1865870"/>
                <a:gd name="connsiteX2" fmla="*/ 0 w 2755556"/>
                <a:gd name="connsiteY2" fmla="*/ 1865870 h 1865870"/>
                <a:gd name="connsiteX0" fmla="*/ 2755556 w 2755556"/>
                <a:gd name="connsiteY0" fmla="*/ 0 h 1880105"/>
                <a:gd name="connsiteX1" fmla="*/ 1334529 w 2755556"/>
                <a:gd name="connsiteY1" fmla="*/ 1606378 h 1880105"/>
                <a:gd name="connsiteX2" fmla="*/ 0 w 2755556"/>
                <a:gd name="connsiteY2" fmla="*/ 1865870 h 1880105"/>
                <a:gd name="connsiteX0" fmla="*/ 2755556 w 2755556"/>
                <a:gd name="connsiteY0" fmla="*/ 0 h 1880105"/>
                <a:gd name="connsiteX1" fmla="*/ 1334529 w 2755556"/>
                <a:gd name="connsiteY1" fmla="*/ 1606378 h 1880105"/>
                <a:gd name="connsiteX2" fmla="*/ 0 w 2755556"/>
                <a:gd name="connsiteY2" fmla="*/ 1865870 h 1880105"/>
                <a:gd name="connsiteX0" fmla="*/ 2755556 w 2755556"/>
                <a:gd name="connsiteY0" fmla="*/ 0 h 1869473"/>
                <a:gd name="connsiteX1" fmla="*/ 1383956 w 2755556"/>
                <a:gd name="connsiteY1" fmla="*/ 1470454 h 1869473"/>
                <a:gd name="connsiteX2" fmla="*/ 0 w 2755556"/>
                <a:gd name="connsiteY2" fmla="*/ 1865870 h 1869473"/>
              </a:gdLst>
              <a:ahLst/>
              <a:cxnLst>
                <a:cxn ang="0">
                  <a:pos x="connsiteX0" y="connsiteY0"/>
                </a:cxn>
                <a:cxn ang="0">
                  <a:pos x="connsiteX1" y="connsiteY1"/>
                </a:cxn>
                <a:cxn ang="0">
                  <a:pos x="connsiteX2" y="connsiteY2"/>
                </a:cxn>
              </a:cxnLst>
              <a:rect l="l" t="t" r="r" b="b"/>
              <a:pathLst>
                <a:path w="2755556" h="1869473">
                  <a:moveTo>
                    <a:pt x="2755556" y="0"/>
                  </a:moveTo>
                  <a:cubicBezTo>
                    <a:pt x="2200531" y="437636"/>
                    <a:pt x="1843215" y="1159476"/>
                    <a:pt x="1383956" y="1470454"/>
                  </a:cubicBezTo>
                  <a:cubicBezTo>
                    <a:pt x="924697" y="1781432"/>
                    <a:pt x="474705" y="1891613"/>
                    <a:pt x="0" y="1865870"/>
                  </a:cubicBezTo>
                </a:path>
              </a:pathLst>
            </a:cu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88"/>
            </a:p>
          </p:txBody>
        </p:sp>
        <p:sp>
          <p:nvSpPr>
            <p:cNvPr id="22" name="Freeform 21">
              <a:extLst>
                <a:ext uri="{FF2B5EF4-FFF2-40B4-BE49-F238E27FC236}">
                  <a16:creationId xmlns:a16="http://schemas.microsoft.com/office/drawing/2014/main" id="{4BAEBB6B-38BB-0D21-3AE6-A13DCC50171E}"/>
                </a:ext>
              </a:extLst>
            </p:cNvPr>
            <p:cNvSpPr/>
            <p:nvPr/>
          </p:nvSpPr>
          <p:spPr>
            <a:xfrm>
              <a:off x="5102679" y="2325145"/>
              <a:ext cx="3805880" cy="1492489"/>
            </a:xfrm>
            <a:custGeom>
              <a:avLst/>
              <a:gdLst>
                <a:gd name="connsiteX0" fmla="*/ 3744097 w 3744097"/>
                <a:gd name="connsiteY0" fmla="*/ 77619 h 1574066"/>
                <a:gd name="connsiteX1" fmla="*/ 2619632 w 3744097"/>
                <a:gd name="connsiteY1" fmla="*/ 151759 h 1574066"/>
                <a:gd name="connsiteX2" fmla="*/ 1248032 w 3744097"/>
                <a:gd name="connsiteY2" fmla="*/ 1449219 h 1574066"/>
                <a:gd name="connsiteX3" fmla="*/ 0 w 3744097"/>
                <a:gd name="connsiteY3" fmla="*/ 1449219 h 1574066"/>
                <a:gd name="connsiteX0" fmla="*/ 3805880 w 3805880"/>
                <a:gd name="connsiteY0" fmla="*/ 77619 h 1598744"/>
                <a:gd name="connsiteX1" fmla="*/ 2681415 w 3805880"/>
                <a:gd name="connsiteY1" fmla="*/ 151759 h 1598744"/>
                <a:gd name="connsiteX2" fmla="*/ 1309815 w 3805880"/>
                <a:gd name="connsiteY2" fmla="*/ 1449219 h 1598744"/>
                <a:gd name="connsiteX3" fmla="*/ 0 w 3805880"/>
                <a:gd name="connsiteY3" fmla="*/ 1498646 h 1598744"/>
                <a:gd name="connsiteX0" fmla="*/ 3805880 w 3805880"/>
                <a:gd name="connsiteY0" fmla="*/ 70745 h 1548118"/>
                <a:gd name="connsiteX1" fmla="*/ 2681415 w 3805880"/>
                <a:gd name="connsiteY1" fmla="*/ 144885 h 1548118"/>
                <a:gd name="connsiteX2" fmla="*/ 1433382 w 3805880"/>
                <a:gd name="connsiteY2" fmla="*/ 1331134 h 1548118"/>
                <a:gd name="connsiteX3" fmla="*/ 0 w 3805880"/>
                <a:gd name="connsiteY3" fmla="*/ 1491772 h 1548118"/>
                <a:gd name="connsiteX0" fmla="*/ 3805880 w 3805880"/>
                <a:gd name="connsiteY0" fmla="*/ 29309 h 1501671"/>
                <a:gd name="connsiteX1" fmla="*/ 2607275 w 3805880"/>
                <a:gd name="connsiteY1" fmla="*/ 239373 h 1501671"/>
                <a:gd name="connsiteX2" fmla="*/ 1433382 w 3805880"/>
                <a:gd name="connsiteY2" fmla="*/ 1289698 h 1501671"/>
                <a:gd name="connsiteX3" fmla="*/ 0 w 3805880"/>
                <a:gd name="connsiteY3" fmla="*/ 1450336 h 1501671"/>
                <a:gd name="connsiteX0" fmla="*/ 3805880 w 3805880"/>
                <a:gd name="connsiteY0" fmla="*/ 46323 h 1521353"/>
                <a:gd name="connsiteX1" fmla="*/ 2780269 w 3805880"/>
                <a:gd name="connsiteY1" fmla="*/ 182247 h 1521353"/>
                <a:gd name="connsiteX2" fmla="*/ 1433382 w 3805880"/>
                <a:gd name="connsiteY2" fmla="*/ 1306712 h 1521353"/>
                <a:gd name="connsiteX3" fmla="*/ 0 w 3805880"/>
                <a:gd name="connsiteY3" fmla="*/ 1467350 h 1521353"/>
                <a:gd name="connsiteX0" fmla="*/ 3805880 w 3805880"/>
                <a:gd name="connsiteY0" fmla="*/ 32770 h 1507800"/>
                <a:gd name="connsiteX1" fmla="*/ 2780269 w 3805880"/>
                <a:gd name="connsiteY1" fmla="*/ 168694 h 1507800"/>
                <a:gd name="connsiteX2" fmla="*/ 1433382 w 3805880"/>
                <a:gd name="connsiteY2" fmla="*/ 1293159 h 1507800"/>
                <a:gd name="connsiteX3" fmla="*/ 0 w 3805880"/>
                <a:gd name="connsiteY3" fmla="*/ 1453797 h 1507800"/>
                <a:gd name="connsiteX0" fmla="*/ 3805880 w 3805880"/>
                <a:gd name="connsiteY0" fmla="*/ 16363 h 1486214"/>
                <a:gd name="connsiteX1" fmla="*/ 2706129 w 3805880"/>
                <a:gd name="connsiteY1" fmla="*/ 300568 h 1486214"/>
                <a:gd name="connsiteX2" fmla="*/ 1433382 w 3805880"/>
                <a:gd name="connsiteY2" fmla="*/ 1276752 h 1486214"/>
                <a:gd name="connsiteX3" fmla="*/ 0 w 3805880"/>
                <a:gd name="connsiteY3" fmla="*/ 1437390 h 1486214"/>
                <a:gd name="connsiteX0" fmla="*/ 3805880 w 3805880"/>
                <a:gd name="connsiteY0" fmla="*/ 22638 h 1492489"/>
                <a:gd name="connsiteX1" fmla="*/ 2706129 w 3805880"/>
                <a:gd name="connsiteY1" fmla="*/ 306843 h 1492489"/>
                <a:gd name="connsiteX2" fmla="*/ 1433382 w 3805880"/>
                <a:gd name="connsiteY2" fmla="*/ 1283027 h 1492489"/>
                <a:gd name="connsiteX3" fmla="*/ 0 w 3805880"/>
                <a:gd name="connsiteY3" fmla="*/ 1443665 h 1492489"/>
              </a:gdLst>
              <a:ahLst/>
              <a:cxnLst>
                <a:cxn ang="0">
                  <a:pos x="connsiteX0" y="connsiteY0"/>
                </a:cxn>
                <a:cxn ang="0">
                  <a:pos x="connsiteX1" y="connsiteY1"/>
                </a:cxn>
                <a:cxn ang="0">
                  <a:pos x="connsiteX2" y="connsiteY2"/>
                </a:cxn>
                <a:cxn ang="0">
                  <a:pos x="connsiteX3" y="connsiteY3"/>
                </a:cxn>
              </a:cxnLst>
              <a:rect l="l" t="t" r="r" b="b"/>
              <a:pathLst>
                <a:path w="3805880" h="1492489">
                  <a:moveTo>
                    <a:pt x="3805880" y="22638"/>
                  </a:moveTo>
                  <a:cubicBezTo>
                    <a:pt x="3451653" y="-54592"/>
                    <a:pt x="3002691" y="72065"/>
                    <a:pt x="2706129" y="306843"/>
                  </a:cubicBezTo>
                  <a:cubicBezTo>
                    <a:pt x="2409567" y="541621"/>
                    <a:pt x="1884403" y="1093557"/>
                    <a:pt x="1433382" y="1283027"/>
                  </a:cubicBezTo>
                  <a:cubicBezTo>
                    <a:pt x="982361" y="1472497"/>
                    <a:pt x="405713" y="1551786"/>
                    <a:pt x="0" y="1443665"/>
                  </a:cubicBezTo>
                </a:path>
              </a:pathLst>
            </a:cu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88"/>
            </a:p>
          </p:txBody>
        </p:sp>
        <p:sp>
          <p:nvSpPr>
            <p:cNvPr id="23" name="Freeform 22">
              <a:extLst>
                <a:ext uri="{FF2B5EF4-FFF2-40B4-BE49-F238E27FC236}">
                  <a16:creationId xmlns:a16="http://schemas.microsoft.com/office/drawing/2014/main" id="{D4366E0C-C10C-2152-6552-274C3B0B4732}"/>
                </a:ext>
              </a:extLst>
            </p:cNvPr>
            <p:cNvSpPr/>
            <p:nvPr/>
          </p:nvSpPr>
          <p:spPr>
            <a:xfrm>
              <a:off x="5572235" y="2009800"/>
              <a:ext cx="4349578" cy="811323"/>
            </a:xfrm>
            <a:custGeom>
              <a:avLst/>
              <a:gdLst>
                <a:gd name="connsiteX0" fmla="*/ 4349578 w 4349578"/>
                <a:gd name="connsiteY0" fmla="*/ 438516 h 850171"/>
                <a:gd name="connsiteX1" fmla="*/ 3286897 w 4349578"/>
                <a:gd name="connsiteY1" fmla="*/ 6029 h 850171"/>
                <a:gd name="connsiteX2" fmla="*/ 1260389 w 4349578"/>
                <a:gd name="connsiteY2" fmla="*/ 722721 h 850171"/>
                <a:gd name="connsiteX3" fmla="*/ 0 w 4349578"/>
                <a:gd name="connsiteY3" fmla="*/ 846289 h 850171"/>
                <a:gd name="connsiteX0" fmla="*/ 4349578 w 4349578"/>
                <a:gd name="connsiteY0" fmla="*/ 414368 h 825532"/>
                <a:gd name="connsiteX1" fmla="*/ 2866768 w 4349578"/>
                <a:gd name="connsiteY1" fmla="*/ 6595 h 825532"/>
                <a:gd name="connsiteX2" fmla="*/ 1260389 w 4349578"/>
                <a:gd name="connsiteY2" fmla="*/ 698573 h 825532"/>
                <a:gd name="connsiteX3" fmla="*/ 0 w 4349578"/>
                <a:gd name="connsiteY3" fmla="*/ 822141 h 825532"/>
                <a:gd name="connsiteX0" fmla="*/ 4349578 w 4349578"/>
                <a:gd name="connsiteY0" fmla="*/ 436435 h 847599"/>
                <a:gd name="connsiteX1" fmla="*/ 2866768 w 4349578"/>
                <a:gd name="connsiteY1" fmla="*/ 28662 h 847599"/>
                <a:gd name="connsiteX2" fmla="*/ 1260389 w 4349578"/>
                <a:gd name="connsiteY2" fmla="*/ 720640 h 847599"/>
                <a:gd name="connsiteX3" fmla="*/ 0 w 4349578"/>
                <a:gd name="connsiteY3" fmla="*/ 844208 h 847599"/>
                <a:gd name="connsiteX0" fmla="*/ 4349578 w 4349578"/>
                <a:gd name="connsiteY0" fmla="*/ 424420 h 835584"/>
                <a:gd name="connsiteX1" fmla="*/ 2866768 w 4349578"/>
                <a:gd name="connsiteY1" fmla="*/ 16647 h 835584"/>
                <a:gd name="connsiteX2" fmla="*/ 1260389 w 4349578"/>
                <a:gd name="connsiteY2" fmla="*/ 708625 h 835584"/>
                <a:gd name="connsiteX3" fmla="*/ 0 w 4349578"/>
                <a:gd name="connsiteY3" fmla="*/ 832193 h 835584"/>
                <a:gd name="connsiteX0" fmla="*/ 4349578 w 4349578"/>
                <a:gd name="connsiteY0" fmla="*/ 366345 h 776555"/>
                <a:gd name="connsiteX1" fmla="*/ 2693774 w 4349578"/>
                <a:gd name="connsiteY1" fmla="*/ 20355 h 776555"/>
                <a:gd name="connsiteX2" fmla="*/ 1260389 w 4349578"/>
                <a:gd name="connsiteY2" fmla="*/ 650550 h 776555"/>
                <a:gd name="connsiteX3" fmla="*/ 0 w 4349578"/>
                <a:gd name="connsiteY3" fmla="*/ 774118 h 776555"/>
                <a:gd name="connsiteX0" fmla="*/ 4349578 w 4349578"/>
                <a:gd name="connsiteY0" fmla="*/ 413915 h 824125"/>
                <a:gd name="connsiteX1" fmla="*/ 2693774 w 4349578"/>
                <a:gd name="connsiteY1" fmla="*/ 67925 h 824125"/>
                <a:gd name="connsiteX2" fmla="*/ 1260389 w 4349578"/>
                <a:gd name="connsiteY2" fmla="*/ 698120 h 824125"/>
                <a:gd name="connsiteX3" fmla="*/ 0 w 4349578"/>
                <a:gd name="connsiteY3" fmla="*/ 821688 h 824125"/>
                <a:gd name="connsiteX0" fmla="*/ 4349578 w 4349578"/>
                <a:gd name="connsiteY0" fmla="*/ 355156 h 766711"/>
                <a:gd name="connsiteX1" fmla="*/ 2693774 w 4349578"/>
                <a:gd name="connsiteY1" fmla="*/ 9166 h 766711"/>
                <a:gd name="connsiteX2" fmla="*/ 963827 w 4349578"/>
                <a:gd name="connsiteY2" fmla="*/ 651718 h 766711"/>
                <a:gd name="connsiteX3" fmla="*/ 0 w 4349578"/>
                <a:gd name="connsiteY3" fmla="*/ 762929 h 766711"/>
                <a:gd name="connsiteX0" fmla="*/ 4349578 w 4349578"/>
                <a:gd name="connsiteY0" fmla="*/ 375921 h 787476"/>
                <a:gd name="connsiteX1" fmla="*/ 2693774 w 4349578"/>
                <a:gd name="connsiteY1" fmla="*/ 29931 h 787476"/>
                <a:gd name="connsiteX2" fmla="*/ 963827 w 4349578"/>
                <a:gd name="connsiteY2" fmla="*/ 672483 h 787476"/>
                <a:gd name="connsiteX3" fmla="*/ 0 w 4349578"/>
                <a:gd name="connsiteY3" fmla="*/ 783694 h 787476"/>
                <a:gd name="connsiteX0" fmla="*/ 4349578 w 4349578"/>
                <a:gd name="connsiteY0" fmla="*/ 399768 h 811323"/>
                <a:gd name="connsiteX1" fmla="*/ 2693774 w 4349578"/>
                <a:gd name="connsiteY1" fmla="*/ 53778 h 811323"/>
                <a:gd name="connsiteX2" fmla="*/ 963827 w 4349578"/>
                <a:gd name="connsiteY2" fmla="*/ 696330 h 811323"/>
                <a:gd name="connsiteX3" fmla="*/ 0 w 4349578"/>
                <a:gd name="connsiteY3" fmla="*/ 807541 h 811323"/>
              </a:gdLst>
              <a:ahLst/>
              <a:cxnLst>
                <a:cxn ang="0">
                  <a:pos x="connsiteX0" y="connsiteY0"/>
                </a:cxn>
                <a:cxn ang="0">
                  <a:pos x="connsiteX1" y="connsiteY1"/>
                </a:cxn>
                <a:cxn ang="0">
                  <a:pos x="connsiteX2" y="connsiteY2"/>
                </a:cxn>
                <a:cxn ang="0">
                  <a:pos x="connsiteX3" y="connsiteY3"/>
                </a:cxn>
              </a:cxnLst>
              <a:rect l="l" t="t" r="r" b="b"/>
              <a:pathLst>
                <a:path w="4349578" h="811323">
                  <a:moveTo>
                    <a:pt x="4349578" y="399768"/>
                  </a:moveTo>
                  <a:cubicBezTo>
                    <a:pt x="4075670" y="159840"/>
                    <a:pt x="3344564" y="-119216"/>
                    <a:pt x="2693774" y="53778"/>
                  </a:cubicBezTo>
                  <a:cubicBezTo>
                    <a:pt x="2042984" y="226772"/>
                    <a:pt x="1412789" y="570703"/>
                    <a:pt x="963827" y="696330"/>
                  </a:cubicBezTo>
                  <a:cubicBezTo>
                    <a:pt x="514865" y="821957"/>
                    <a:pt x="356286" y="815778"/>
                    <a:pt x="0" y="807541"/>
                  </a:cubicBezTo>
                </a:path>
              </a:pathLst>
            </a:cu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88"/>
            </a:p>
          </p:txBody>
        </p:sp>
        <p:sp>
          <p:nvSpPr>
            <p:cNvPr id="24" name="Freeform 76">
              <a:extLst>
                <a:ext uri="{FF2B5EF4-FFF2-40B4-BE49-F238E27FC236}">
                  <a16:creationId xmlns:a16="http://schemas.microsoft.com/office/drawing/2014/main" id="{691756C5-B7AB-D133-2069-6436B88B1522}"/>
                </a:ext>
              </a:extLst>
            </p:cNvPr>
            <p:cNvSpPr/>
            <p:nvPr/>
          </p:nvSpPr>
          <p:spPr>
            <a:xfrm>
              <a:off x="5941225" y="1740126"/>
              <a:ext cx="4759063" cy="1200781"/>
            </a:xfrm>
            <a:custGeom>
              <a:avLst/>
              <a:gdLst>
                <a:gd name="connsiteX0" fmla="*/ 4670854 w 4670854"/>
                <a:gd name="connsiteY0" fmla="*/ 1240974 h 1240974"/>
                <a:gd name="connsiteX1" fmla="*/ 3509319 w 4670854"/>
                <a:gd name="connsiteY1" fmla="*/ 42369 h 1240974"/>
                <a:gd name="connsiteX2" fmla="*/ 1285102 w 4670854"/>
                <a:gd name="connsiteY2" fmla="*/ 264790 h 1240974"/>
                <a:gd name="connsiteX3" fmla="*/ 0 w 4670854"/>
                <a:gd name="connsiteY3" fmla="*/ 215363 h 1240974"/>
                <a:gd name="connsiteX0" fmla="*/ 4757351 w 4757351"/>
                <a:gd name="connsiteY0" fmla="*/ 1241320 h 1241320"/>
                <a:gd name="connsiteX1" fmla="*/ 3595816 w 4757351"/>
                <a:gd name="connsiteY1" fmla="*/ 42715 h 1241320"/>
                <a:gd name="connsiteX2" fmla="*/ 1371599 w 4757351"/>
                <a:gd name="connsiteY2" fmla="*/ 265136 h 1241320"/>
                <a:gd name="connsiteX3" fmla="*/ 0 w 4757351"/>
                <a:gd name="connsiteY3" fmla="*/ 240423 h 1241320"/>
                <a:gd name="connsiteX0" fmla="*/ 4757351 w 4757351"/>
                <a:gd name="connsiteY0" fmla="*/ 1237712 h 1237712"/>
                <a:gd name="connsiteX1" fmla="*/ 3595816 w 4757351"/>
                <a:gd name="connsiteY1" fmla="*/ 39107 h 1237712"/>
                <a:gd name="connsiteX2" fmla="*/ 1297459 w 4757351"/>
                <a:gd name="connsiteY2" fmla="*/ 286242 h 1237712"/>
                <a:gd name="connsiteX3" fmla="*/ 0 w 4757351"/>
                <a:gd name="connsiteY3" fmla="*/ 236815 h 1237712"/>
                <a:gd name="connsiteX0" fmla="*/ 4757351 w 4757351"/>
                <a:gd name="connsiteY0" fmla="*/ 1249247 h 1249247"/>
                <a:gd name="connsiteX1" fmla="*/ 3361037 w 4757351"/>
                <a:gd name="connsiteY1" fmla="*/ 38285 h 1249247"/>
                <a:gd name="connsiteX2" fmla="*/ 1297459 w 4757351"/>
                <a:gd name="connsiteY2" fmla="*/ 297777 h 1249247"/>
                <a:gd name="connsiteX3" fmla="*/ 0 w 4757351"/>
                <a:gd name="connsiteY3" fmla="*/ 248350 h 1249247"/>
                <a:gd name="connsiteX0" fmla="*/ 4757351 w 4757351"/>
                <a:gd name="connsiteY0" fmla="*/ 1249247 h 1249247"/>
                <a:gd name="connsiteX1" fmla="*/ 3361037 w 4757351"/>
                <a:gd name="connsiteY1" fmla="*/ 38285 h 1249247"/>
                <a:gd name="connsiteX2" fmla="*/ 1297459 w 4757351"/>
                <a:gd name="connsiteY2" fmla="*/ 297777 h 1249247"/>
                <a:gd name="connsiteX3" fmla="*/ 0 w 4757351"/>
                <a:gd name="connsiteY3" fmla="*/ 248350 h 1249247"/>
                <a:gd name="connsiteX0" fmla="*/ 4757351 w 4757351"/>
                <a:gd name="connsiteY0" fmla="*/ 1249247 h 1249247"/>
                <a:gd name="connsiteX1" fmla="*/ 3361037 w 4757351"/>
                <a:gd name="connsiteY1" fmla="*/ 38285 h 1249247"/>
                <a:gd name="connsiteX2" fmla="*/ 1297459 w 4757351"/>
                <a:gd name="connsiteY2" fmla="*/ 297777 h 1249247"/>
                <a:gd name="connsiteX3" fmla="*/ 0 w 4757351"/>
                <a:gd name="connsiteY3" fmla="*/ 248350 h 1249247"/>
                <a:gd name="connsiteX0" fmla="*/ 4757351 w 4757351"/>
                <a:gd name="connsiteY0" fmla="*/ 1295711 h 1295711"/>
                <a:gd name="connsiteX1" fmla="*/ 3138615 w 4757351"/>
                <a:gd name="connsiteY1" fmla="*/ 35322 h 1295711"/>
                <a:gd name="connsiteX2" fmla="*/ 1297459 w 4757351"/>
                <a:gd name="connsiteY2" fmla="*/ 344241 h 1295711"/>
                <a:gd name="connsiteX3" fmla="*/ 0 w 4757351"/>
                <a:gd name="connsiteY3" fmla="*/ 294814 h 1295711"/>
                <a:gd name="connsiteX0" fmla="*/ 4757351 w 4757351"/>
                <a:gd name="connsiteY0" fmla="*/ 1249248 h 1249248"/>
                <a:gd name="connsiteX1" fmla="*/ 3039761 w 4757351"/>
                <a:gd name="connsiteY1" fmla="*/ 38286 h 1249248"/>
                <a:gd name="connsiteX2" fmla="*/ 1297459 w 4757351"/>
                <a:gd name="connsiteY2" fmla="*/ 297778 h 1249248"/>
                <a:gd name="connsiteX3" fmla="*/ 0 w 4757351"/>
                <a:gd name="connsiteY3" fmla="*/ 248351 h 1249248"/>
                <a:gd name="connsiteX0" fmla="*/ 4757351 w 4757351"/>
                <a:gd name="connsiteY0" fmla="*/ 1241698 h 1241698"/>
                <a:gd name="connsiteX1" fmla="*/ 3039761 w 4757351"/>
                <a:gd name="connsiteY1" fmla="*/ 30736 h 1241698"/>
                <a:gd name="connsiteX2" fmla="*/ 1124464 w 4757351"/>
                <a:gd name="connsiteY2" fmla="*/ 352012 h 1241698"/>
                <a:gd name="connsiteX3" fmla="*/ 0 w 4757351"/>
                <a:gd name="connsiteY3" fmla="*/ 240801 h 1241698"/>
                <a:gd name="connsiteX0" fmla="*/ 4757351 w 4757351"/>
                <a:gd name="connsiteY0" fmla="*/ 1249247 h 1249247"/>
                <a:gd name="connsiteX1" fmla="*/ 3039761 w 4757351"/>
                <a:gd name="connsiteY1" fmla="*/ 38285 h 1249247"/>
                <a:gd name="connsiteX2" fmla="*/ 1149178 w 4757351"/>
                <a:gd name="connsiteY2" fmla="*/ 297777 h 1249247"/>
                <a:gd name="connsiteX3" fmla="*/ 0 w 4757351"/>
                <a:gd name="connsiteY3" fmla="*/ 248350 h 1249247"/>
                <a:gd name="connsiteX0" fmla="*/ 4757351 w 4757351"/>
                <a:gd name="connsiteY0" fmla="*/ 1249247 h 1249247"/>
                <a:gd name="connsiteX1" fmla="*/ 3237469 w 4757351"/>
                <a:gd name="connsiteY1" fmla="*/ 38285 h 1249247"/>
                <a:gd name="connsiteX2" fmla="*/ 1149178 w 4757351"/>
                <a:gd name="connsiteY2" fmla="*/ 297777 h 1249247"/>
                <a:gd name="connsiteX3" fmla="*/ 0 w 4757351"/>
                <a:gd name="connsiteY3" fmla="*/ 248350 h 1249247"/>
                <a:gd name="connsiteX0" fmla="*/ 4757351 w 4757351"/>
                <a:gd name="connsiteY0" fmla="*/ 1249247 h 1249247"/>
                <a:gd name="connsiteX1" fmla="*/ 3237469 w 4757351"/>
                <a:gd name="connsiteY1" fmla="*/ 38285 h 1249247"/>
                <a:gd name="connsiteX2" fmla="*/ 1149178 w 4757351"/>
                <a:gd name="connsiteY2" fmla="*/ 297777 h 1249247"/>
                <a:gd name="connsiteX3" fmla="*/ 0 w 4757351"/>
                <a:gd name="connsiteY3" fmla="*/ 248350 h 1249247"/>
                <a:gd name="connsiteX0" fmla="*/ 4757351 w 4757351"/>
                <a:gd name="connsiteY0" fmla="*/ 1249247 h 1249247"/>
                <a:gd name="connsiteX1" fmla="*/ 3237469 w 4757351"/>
                <a:gd name="connsiteY1" fmla="*/ 38285 h 1249247"/>
                <a:gd name="connsiteX2" fmla="*/ 1149178 w 4757351"/>
                <a:gd name="connsiteY2" fmla="*/ 297777 h 1249247"/>
                <a:gd name="connsiteX3" fmla="*/ 0 w 4757351"/>
                <a:gd name="connsiteY3" fmla="*/ 248350 h 1249247"/>
                <a:gd name="connsiteX0" fmla="*/ 4757351 w 4757351"/>
                <a:gd name="connsiteY0" fmla="*/ 1214751 h 1214751"/>
                <a:gd name="connsiteX1" fmla="*/ 3163328 w 4757351"/>
                <a:gd name="connsiteY1" fmla="*/ 40859 h 1214751"/>
                <a:gd name="connsiteX2" fmla="*/ 1149178 w 4757351"/>
                <a:gd name="connsiteY2" fmla="*/ 263281 h 1214751"/>
                <a:gd name="connsiteX3" fmla="*/ 0 w 4757351"/>
                <a:gd name="connsiteY3" fmla="*/ 213854 h 1214751"/>
                <a:gd name="connsiteX0" fmla="*/ 4757351 w 4757351"/>
                <a:gd name="connsiteY0" fmla="*/ 1220410 h 1220410"/>
                <a:gd name="connsiteX1" fmla="*/ 3163328 w 4757351"/>
                <a:gd name="connsiteY1" fmla="*/ 46518 h 1220410"/>
                <a:gd name="connsiteX2" fmla="*/ 1149178 w 4757351"/>
                <a:gd name="connsiteY2" fmla="*/ 268940 h 1220410"/>
                <a:gd name="connsiteX3" fmla="*/ 0 w 4757351"/>
                <a:gd name="connsiteY3" fmla="*/ 219513 h 1220410"/>
                <a:gd name="connsiteX0" fmla="*/ 4757351 w 4757351"/>
                <a:gd name="connsiteY0" fmla="*/ 1219173 h 1219173"/>
                <a:gd name="connsiteX1" fmla="*/ 3163328 w 4757351"/>
                <a:gd name="connsiteY1" fmla="*/ 45281 h 1219173"/>
                <a:gd name="connsiteX2" fmla="*/ 1149178 w 4757351"/>
                <a:gd name="connsiteY2" fmla="*/ 267703 h 1219173"/>
                <a:gd name="connsiteX3" fmla="*/ 0 w 4757351"/>
                <a:gd name="connsiteY3" fmla="*/ 218276 h 1219173"/>
                <a:gd name="connsiteX0" fmla="*/ 4759063 w 4759063"/>
                <a:gd name="connsiteY0" fmla="*/ 1219173 h 1219173"/>
                <a:gd name="connsiteX1" fmla="*/ 3165040 w 4759063"/>
                <a:gd name="connsiteY1" fmla="*/ 45281 h 1219173"/>
                <a:gd name="connsiteX2" fmla="*/ 1150890 w 4759063"/>
                <a:gd name="connsiteY2" fmla="*/ 267703 h 1219173"/>
                <a:gd name="connsiteX3" fmla="*/ 1712 w 4759063"/>
                <a:gd name="connsiteY3" fmla="*/ 218276 h 1219173"/>
                <a:gd name="connsiteX0" fmla="*/ 4759063 w 4759063"/>
                <a:gd name="connsiteY0" fmla="*/ 1200781 h 1200781"/>
                <a:gd name="connsiteX1" fmla="*/ 3165040 w 4759063"/>
                <a:gd name="connsiteY1" fmla="*/ 26889 h 1200781"/>
                <a:gd name="connsiteX2" fmla="*/ 1150890 w 4759063"/>
                <a:gd name="connsiteY2" fmla="*/ 249311 h 1200781"/>
                <a:gd name="connsiteX3" fmla="*/ 1712 w 4759063"/>
                <a:gd name="connsiteY3" fmla="*/ 199884 h 1200781"/>
              </a:gdLst>
              <a:ahLst/>
              <a:cxnLst>
                <a:cxn ang="0">
                  <a:pos x="connsiteX0" y="connsiteY0"/>
                </a:cxn>
                <a:cxn ang="0">
                  <a:pos x="connsiteX1" y="connsiteY1"/>
                </a:cxn>
                <a:cxn ang="0">
                  <a:pos x="connsiteX2" y="connsiteY2"/>
                </a:cxn>
                <a:cxn ang="0">
                  <a:pos x="connsiteX3" y="connsiteY3"/>
                </a:cxn>
              </a:cxnLst>
              <a:rect l="l" t="t" r="r" b="b"/>
              <a:pathLst>
                <a:path w="4759063" h="1200781">
                  <a:moveTo>
                    <a:pt x="4759063" y="1200781"/>
                  </a:moveTo>
                  <a:cubicBezTo>
                    <a:pt x="4460441" y="682827"/>
                    <a:pt x="3927039" y="136040"/>
                    <a:pt x="3165040" y="26889"/>
                  </a:cubicBezTo>
                  <a:cubicBezTo>
                    <a:pt x="2403041" y="-82262"/>
                    <a:pt x="1888176" y="171051"/>
                    <a:pt x="1150890" y="249311"/>
                  </a:cubicBezTo>
                  <a:cubicBezTo>
                    <a:pt x="413604" y="327571"/>
                    <a:pt x="-31239" y="189586"/>
                    <a:pt x="1712" y="199884"/>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88"/>
            </a:p>
          </p:txBody>
        </p:sp>
        <p:sp>
          <p:nvSpPr>
            <p:cNvPr id="25" name="TextBox 121">
              <a:extLst>
                <a:ext uri="{FF2B5EF4-FFF2-40B4-BE49-F238E27FC236}">
                  <a16:creationId xmlns:a16="http://schemas.microsoft.com/office/drawing/2014/main" id="{FDF65CF5-CB08-F95A-3608-7140A911A9B5}"/>
                </a:ext>
              </a:extLst>
            </p:cNvPr>
            <p:cNvSpPr txBox="1"/>
            <p:nvPr/>
          </p:nvSpPr>
          <p:spPr>
            <a:xfrm>
              <a:off x="2764677" y="1639922"/>
              <a:ext cx="2424080" cy="745025"/>
            </a:xfrm>
            <a:prstGeom prst="rect">
              <a:avLst/>
            </a:prstGeom>
            <a:noFill/>
          </p:spPr>
          <p:txBody>
            <a:bodyPr wrap="square" rtlCol="0" anchor="t">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r>
                <a:rPr lang="en-US" sz="1313" kern="0" dirty="0">
                  <a:solidFill>
                    <a:schemeClr val="bg1"/>
                  </a:solidFill>
                  <a:latin typeface="Arial" pitchFamily="34" charset="0"/>
                  <a:cs typeface="Arial" pitchFamily="34" charset="0"/>
                </a:rPr>
                <a:t>Controlled terminology, code lists, content nomenclature. </a:t>
              </a:r>
            </a:p>
          </p:txBody>
        </p:sp>
        <p:sp>
          <p:nvSpPr>
            <p:cNvPr id="26" name="TextBox 121">
              <a:extLst>
                <a:ext uri="{FF2B5EF4-FFF2-40B4-BE49-F238E27FC236}">
                  <a16:creationId xmlns:a16="http://schemas.microsoft.com/office/drawing/2014/main" id="{9B78F198-4F33-7DB1-5F47-7E4BC03EBE2D}"/>
                </a:ext>
              </a:extLst>
            </p:cNvPr>
            <p:cNvSpPr txBox="1"/>
            <p:nvPr/>
          </p:nvSpPr>
          <p:spPr>
            <a:xfrm>
              <a:off x="2362381" y="2523834"/>
              <a:ext cx="2601217" cy="745025"/>
            </a:xfrm>
            <a:prstGeom prst="rect">
              <a:avLst/>
            </a:prstGeom>
            <a:noFill/>
          </p:spPr>
          <p:txBody>
            <a:bodyPr wrap="square" rtlCol="0" anchor="t">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r>
                <a:rPr lang="en-GB" sz="1313" kern="0" dirty="0">
                  <a:solidFill>
                    <a:schemeClr val="bg1"/>
                  </a:solidFill>
                  <a:latin typeface="Arial" pitchFamily="34" charset="0"/>
                  <a:cs typeface="Arial" pitchFamily="34" charset="0"/>
                </a:rPr>
                <a:t>Define Content model to represent content agnostic of exchange standard</a:t>
              </a:r>
              <a:r>
                <a:rPr lang="en-US" sz="1313" kern="0" dirty="0">
                  <a:solidFill>
                    <a:schemeClr val="bg1"/>
                  </a:solidFill>
                  <a:latin typeface="Arial" pitchFamily="34" charset="0"/>
                  <a:cs typeface="Arial" pitchFamily="34" charset="0"/>
                </a:rPr>
                <a:t>. </a:t>
              </a:r>
            </a:p>
          </p:txBody>
        </p:sp>
        <p:sp>
          <p:nvSpPr>
            <p:cNvPr id="27" name="TextBox 121">
              <a:extLst>
                <a:ext uri="{FF2B5EF4-FFF2-40B4-BE49-F238E27FC236}">
                  <a16:creationId xmlns:a16="http://schemas.microsoft.com/office/drawing/2014/main" id="{C2C4F531-793C-FB91-EC9E-5773A5546219}"/>
                </a:ext>
              </a:extLst>
            </p:cNvPr>
            <p:cNvSpPr txBox="1"/>
            <p:nvPr/>
          </p:nvSpPr>
          <p:spPr>
            <a:xfrm>
              <a:off x="1930867" y="3468051"/>
              <a:ext cx="2424080" cy="529513"/>
            </a:xfrm>
            <a:prstGeom prst="rect">
              <a:avLst/>
            </a:prstGeom>
            <a:noFill/>
          </p:spPr>
          <p:txBody>
            <a:bodyPr wrap="square" rtlCol="0" anchor="t">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r>
                <a:rPr lang="en-GB" sz="1313" kern="0" dirty="0">
                  <a:solidFill>
                    <a:schemeClr val="bg1"/>
                  </a:solidFill>
                  <a:latin typeface="Arial" pitchFamily="34" charset="0"/>
                  <a:cs typeface="Arial" pitchFamily="34" charset="0"/>
                </a:rPr>
                <a:t>Determine conformance rules for M11 model</a:t>
              </a:r>
              <a:r>
                <a:rPr lang="en-US" sz="1313" kern="0" dirty="0">
                  <a:solidFill>
                    <a:schemeClr val="bg1"/>
                  </a:solidFill>
                  <a:latin typeface="Arial" pitchFamily="34" charset="0"/>
                  <a:cs typeface="Arial" pitchFamily="34" charset="0"/>
                </a:rPr>
                <a:t>. </a:t>
              </a:r>
            </a:p>
          </p:txBody>
        </p:sp>
        <p:sp>
          <p:nvSpPr>
            <p:cNvPr id="28" name="TextBox 121">
              <a:extLst>
                <a:ext uri="{FF2B5EF4-FFF2-40B4-BE49-F238E27FC236}">
                  <a16:creationId xmlns:a16="http://schemas.microsoft.com/office/drawing/2014/main" id="{3573C5A8-6A04-35D4-B954-FFAA15272360}"/>
                </a:ext>
              </a:extLst>
            </p:cNvPr>
            <p:cNvSpPr txBox="1"/>
            <p:nvPr/>
          </p:nvSpPr>
          <p:spPr>
            <a:xfrm>
              <a:off x="2189687" y="4312878"/>
              <a:ext cx="3592708" cy="745025"/>
            </a:xfrm>
            <a:prstGeom prst="rect">
              <a:avLst/>
            </a:prstGeom>
            <a:noFill/>
          </p:spPr>
          <p:txBody>
            <a:bodyPr wrap="square" rtlCol="0" anchor="t">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r>
                <a:rPr lang="en-GB" sz="1313" kern="0" dirty="0">
                  <a:solidFill>
                    <a:schemeClr val="bg1"/>
                  </a:solidFill>
                  <a:latin typeface="Arial" pitchFamily="34" charset="0"/>
                  <a:cs typeface="Arial" pitchFamily="34" charset="0"/>
                </a:rPr>
                <a:t>Collaborate with ICH M2/M11 on defining mappings between M11 model and CDISC Standards and Artifacts</a:t>
              </a:r>
              <a:r>
                <a:rPr lang="en-US" sz="1313" kern="0" dirty="0">
                  <a:solidFill>
                    <a:schemeClr val="bg1"/>
                  </a:solidFill>
                  <a:latin typeface="Arial" pitchFamily="34" charset="0"/>
                  <a:cs typeface="Arial" pitchFamily="34" charset="0"/>
                </a:rPr>
                <a:t>. </a:t>
              </a:r>
            </a:p>
          </p:txBody>
        </p:sp>
        <p:sp>
          <p:nvSpPr>
            <p:cNvPr id="29" name="TextBox 121">
              <a:extLst>
                <a:ext uri="{FF2B5EF4-FFF2-40B4-BE49-F238E27FC236}">
                  <a16:creationId xmlns:a16="http://schemas.microsoft.com/office/drawing/2014/main" id="{32EDFFBC-4591-A1EB-3309-E307B26C92F9}"/>
                </a:ext>
              </a:extLst>
            </p:cNvPr>
            <p:cNvSpPr txBox="1"/>
            <p:nvPr/>
          </p:nvSpPr>
          <p:spPr>
            <a:xfrm>
              <a:off x="2705872" y="5112467"/>
              <a:ext cx="2946539" cy="960537"/>
            </a:xfrm>
            <a:prstGeom prst="rect">
              <a:avLst/>
            </a:prstGeom>
            <a:noFill/>
          </p:spPr>
          <p:txBody>
            <a:bodyPr wrap="square" rtlCol="0" anchor="t">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r>
                <a:rPr lang="en-US" sz="1313" kern="0" dirty="0">
                  <a:solidFill>
                    <a:schemeClr val="bg1"/>
                  </a:solidFill>
                  <a:latin typeface="Arial" pitchFamily="34" charset="0"/>
                  <a:cs typeface="Arial" pitchFamily="34" charset="0"/>
                </a:rPr>
                <a:t>Joint project with Vulcan FHIR accelerator to deliver </a:t>
              </a:r>
              <a:r>
                <a:rPr lang="en-GB" sz="1313" kern="0" dirty="0">
                  <a:solidFill>
                    <a:schemeClr val="bg1"/>
                  </a:solidFill>
                  <a:latin typeface="Arial" pitchFamily="34" charset="0"/>
                  <a:cs typeface="Arial" pitchFamily="34" charset="0"/>
                </a:rPr>
                <a:t>an electronic exchange standard for the ICH M11</a:t>
              </a:r>
              <a:r>
                <a:rPr lang="en-US" sz="1313" kern="0" dirty="0">
                  <a:solidFill>
                    <a:schemeClr val="bg1"/>
                  </a:solidFill>
                  <a:latin typeface="Arial" pitchFamily="34" charset="0"/>
                  <a:cs typeface="Arial" pitchFamily="34" charset="0"/>
                </a:rPr>
                <a:t>.</a:t>
              </a:r>
            </a:p>
          </p:txBody>
        </p:sp>
        <p:sp>
          <p:nvSpPr>
            <p:cNvPr id="30" name="Freeform 6">
              <a:extLst>
                <a:ext uri="{FF2B5EF4-FFF2-40B4-BE49-F238E27FC236}">
                  <a16:creationId xmlns:a16="http://schemas.microsoft.com/office/drawing/2014/main" id="{CB93C91A-8653-12A8-D879-E0B06EA0B6DF}"/>
                </a:ext>
              </a:extLst>
            </p:cNvPr>
            <p:cNvSpPr>
              <a:spLocks noEditPoints="1"/>
            </p:cNvSpPr>
            <p:nvPr/>
          </p:nvSpPr>
          <p:spPr bwMode="auto">
            <a:xfrm>
              <a:off x="5422872" y="1733878"/>
              <a:ext cx="395866" cy="409571"/>
            </a:xfrm>
            <a:custGeom>
              <a:avLst/>
              <a:gdLst>
                <a:gd name="T0" fmla="*/ 1655 w 3495"/>
                <a:gd name="T1" fmla="*/ 904 h 3616"/>
                <a:gd name="T2" fmla="*/ 1586 w 3495"/>
                <a:gd name="T3" fmla="*/ 961 h 3616"/>
                <a:gd name="T4" fmla="*/ 1669 w 3495"/>
                <a:gd name="T5" fmla="*/ 930 h 3616"/>
                <a:gd name="T6" fmla="*/ 2550 w 3495"/>
                <a:gd name="T7" fmla="*/ 791 h 3616"/>
                <a:gd name="T8" fmla="*/ 2604 w 3495"/>
                <a:gd name="T9" fmla="*/ 670 h 3616"/>
                <a:gd name="T10" fmla="*/ 2748 w 3495"/>
                <a:gd name="T11" fmla="*/ 809 h 3616"/>
                <a:gd name="T12" fmla="*/ 1895 w 3495"/>
                <a:gd name="T13" fmla="*/ 3 h 3616"/>
                <a:gd name="T14" fmla="*/ 2617 w 3495"/>
                <a:gd name="T15" fmla="*/ 211 h 3616"/>
                <a:gd name="T16" fmla="*/ 2823 w 3495"/>
                <a:gd name="T17" fmla="*/ 561 h 3616"/>
                <a:gd name="T18" fmla="*/ 2902 w 3495"/>
                <a:gd name="T19" fmla="*/ 724 h 3616"/>
                <a:gd name="T20" fmla="*/ 2602 w 3495"/>
                <a:gd name="T21" fmla="*/ 965 h 3616"/>
                <a:gd name="T22" fmla="*/ 2719 w 3495"/>
                <a:gd name="T23" fmla="*/ 1103 h 3616"/>
                <a:gd name="T24" fmla="*/ 2991 w 3495"/>
                <a:gd name="T25" fmla="*/ 1104 h 3616"/>
                <a:gd name="T26" fmla="*/ 3008 w 3495"/>
                <a:gd name="T27" fmla="*/ 992 h 3616"/>
                <a:gd name="T28" fmla="*/ 3251 w 3495"/>
                <a:gd name="T29" fmla="*/ 1048 h 3616"/>
                <a:gd name="T30" fmla="*/ 3485 w 3495"/>
                <a:gd name="T31" fmla="*/ 1308 h 3616"/>
                <a:gd name="T32" fmla="*/ 2947 w 3495"/>
                <a:gd name="T33" fmla="*/ 1244 h 3616"/>
                <a:gd name="T34" fmla="*/ 2469 w 3495"/>
                <a:gd name="T35" fmla="*/ 1343 h 3616"/>
                <a:gd name="T36" fmla="*/ 2459 w 3495"/>
                <a:gd name="T37" fmla="*/ 1967 h 3616"/>
                <a:gd name="T38" fmla="*/ 2939 w 3495"/>
                <a:gd name="T39" fmla="*/ 1974 h 3616"/>
                <a:gd name="T40" fmla="*/ 3108 w 3495"/>
                <a:gd name="T41" fmla="*/ 2827 h 3616"/>
                <a:gd name="T42" fmla="*/ 2787 w 3495"/>
                <a:gd name="T43" fmla="*/ 3302 h 3616"/>
                <a:gd name="T44" fmla="*/ 2110 w 3495"/>
                <a:gd name="T45" fmla="*/ 3585 h 3616"/>
                <a:gd name="T46" fmla="*/ 1345 w 3495"/>
                <a:gd name="T47" fmla="*/ 3560 h 3616"/>
                <a:gd name="T48" fmla="*/ 681 w 3495"/>
                <a:gd name="T49" fmla="*/ 3228 h 3616"/>
                <a:gd name="T50" fmla="*/ 208 w 3495"/>
                <a:gd name="T51" fmla="*/ 2657 h 3616"/>
                <a:gd name="T52" fmla="*/ 3 w 3495"/>
                <a:gd name="T53" fmla="*/ 1922 h 3616"/>
                <a:gd name="T54" fmla="*/ 106 w 3495"/>
                <a:gd name="T55" fmla="*/ 1195 h 3616"/>
                <a:gd name="T56" fmla="*/ 353 w 3495"/>
                <a:gd name="T57" fmla="*/ 1473 h 3616"/>
                <a:gd name="T58" fmla="*/ 464 w 3495"/>
                <a:gd name="T59" fmla="*/ 1659 h 3616"/>
                <a:gd name="T60" fmla="*/ 907 w 3495"/>
                <a:gd name="T61" fmla="*/ 1880 h 3616"/>
                <a:gd name="T62" fmla="*/ 1090 w 3495"/>
                <a:gd name="T63" fmla="*/ 2462 h 3616"/>
                <a:gd name="T64" fmla="*/ 1145 w 3495"/>
                <a:gd name="T65" fmla="*/ 2475 h 3616"/>
                <a:gd name="T66" fmla="*/ 1217 w 3495"/>
                <a:gd name="T67" fmla="*/ 2525 h 3616"/>
                <a:gd name="T68" fmla="*/ 1293 w 3495"/>
                <a:gd name="T69" fmla="*/ 2875 h 3616"/>
                <a:gd name="T70" fmla="*/ 1623 w 3495"/>
                <a:gd name="T71" fmla="*/ 3450 h 3616"/>
                <a:gd name="T72" fmla="*/ 1530 w 3495"/>
                <a:gd name="T73" fmla="*/ 3190 h 3616"/>
                <a:gd name="T74" fmla="*/ 1813 w 3495"/>
                <a:gd name="T75" fmla="*/ 2842 h 3616"/>
                <a:gd name="T76" fmla="*/ 2105 w 3495"/>
                <a:gd name="T77" fmla="*/ 2238 h 3616"/>
                <a:gd name="T78" fmla="*/ 1547 w 3495"/>
                <a:gd name="T79" fmla="*/ 1923 h 3616"/>
                <a:gd name="T80" fmla="*/ 1077 w 3495"/>
                <a:gd name="T81" fmla="*/ 1858 h 3616"/>
                <a:gd name="T82" fmla="*/ 628 w 3495"/>
                <a:gd name="T83" fmla="*/ 1609 h 3616"/>
                <a:gd name="T84" fmla="*/ 1058 w 3495"/>
                <a:gd name="T85" fmla="*/ 1428 h 3616"/>
                <a:gd name="T86" fmla="*/ 1440 w 3495"/>
                <a:gd name="T87" fmla="*/ 946 h 3616"/>
                <a:gd name="T88" fmla="*/ 1533 w 3495"/>
                <a:gd name="T89" fmla="*/ 843 h 3616"/>
                <a:gd name="T90" fmla="*/ 1642 w 3495"/>
                <a:gd name="T91" fmla="*/ 829 h 3616"/>
                <a:gd name="T92" fmla="*/ 1716 w 3495"/>
                <a:gd name="T93" fmla="*/ 885 h 3616"/>
                <a:gd name="T94" fmla="*/ 1756 w 3495"/>
                <a:gd name="T95" fmla="*/ 815 h 3616"/>
                <a:gd name="T96" fmla="*/ 1633 w 3495"/>
                <a:gd name="T97" fmla="*/ 545 h 3616"/>
                <a:gd name="T98" fmla="*/ 1280 w 3495"/>
                <a:gd name="T99" fmla="*/ 692 h 3616"/>
                <a:gd name="T100" fmla="*/ 1416 w 3495"/>
                <a:gd name="T101" fmla="*/ 517 h 3616"/>
                <a:gd name="T102" fmla="*/ 1533 w 3495"/>
                <a:gd name="T103" fmla="*/ 398 h 3616"/>
                <a:gd name="T104" fmla="*/ 1750 w 3495"/>
                <a:gd name="T105" fmla="*/ 530 h 3616"/>
                <a:gd name="T106" fmla="*/ 1538 w 3495"/>
                <a:gd name="T107" fmla="*/ 280 h 3616"/>
                <a:gd name="T108" fmla="*/ 1311 w 3495"/>
                <a:gd name="T109" fmla="*/ 285 h 3616"/>
                <a:gd name="T110" fmla="*/ 1135 w 3495"/>
                <a:gd name="T111" fmla="*/ 413 h 3616"/>
                <a:gd name="T112" fmla="*/ 1130 w 3495"/>
                <a:gd name="T113" fmla="*/ 353 h 3616"/>
                <a:gd name="T114" fmla="*/ 1211 w 3495"/>
                <a:gd name="T115" fmla="*/ 352 h 3616"/>
                <a:gd name="T116" fmla="*/ 969 w 3495"/>
                <a:gd name="T117" fmla="*/ 246 h 3616"/>
                <a:gd name="T118" fmla="*/ 946 w 3495"/>
                <a:gd name="T119" fmla="*/ 415 h 3616"/>
                <a:gd name="T120" fmla="*/ 991 w 3495"/>
                <a:gd name="T121" fmla="*/ 189 h 3616"/>
                <a:gd name="T122" fmla="*/ 1678 w 3495"/>
                <a:gd name="T123" fmla="*/ 3 h 3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5" h="3616">
                  <a:moveTo>
                    <a:pt x="1520" y="932"/>
                  </a:moveTo>
                  <a:lnTo>
                    <a:pt x="1504" y="953"/>
                  </a:lnTo>
                  <a:lnTo>
                    <a:pt x="1501" y="979"/>
                  </a:lnTo>
                  <a:lnTo>
                    <a:pt x="1539" y="976"/>
                  </a:lnTo>
                  <a:lnTo>
                    <a:pt x="1543" y="949"/>
                  </a:lnTo>
                  <a:lnTo>
                    <a:pt x="1520" y="932"/>
                  </a:lnTo>
                  <a:close/>
                  <a:moveTo>
                    <a:pt x="1655" y="904"/>
                  </a:moveTo>
                  <a:lnTo>
                    <a:pt x="1635" y="904"/>
                  </a:lnTo>
                  <a:lnTo>
                    <a:pt x="1625" y="932"/>
                  </a:lnTo>
                  <a:lnTo>
                    <a:pt x="1574" y="932"/>
                  </a:lnTo>
                  <a:lnTo>
                    <a:pt x="1574" y="958"/>
                  </a:lnTo>
                  <a:lnTo>
                    <a:pt x="1586" y="958"/>
                  </a:lnTo>
                  <a:lnTo>
                    <a:pt x="1586" y="959"/>
                  </a:lnTo>
                  <a:lnTo>
                    <a:pt x="1586" y="961"/>
                  </a:lnTo>
                  <a:lnTo>
                    <a:pt x="1586" y="964"/>
                  </a:lnTo>
                  <a:lnTo>
                    <a:pt x="1587" y="967"/>
                  </a:lnTo>
                  <a:lnTo>
                    <a:pt x="1587" y="972"/>
                  </a:lnTo>
                  <a:lnTo>
                    <a:pt x="1620" y="968"/>
                  </a:lnTo>
                  <a:lnTo>
                    <a:pt x="1639" y="957"/>
                  </a:lnTo>
                  <a:lnTo>
                    <a:pt x="1644" y="932"/>
                  </a:lnTo>
                  <a:lnTo>
                    <a:pt x="1669" y="930"/>
                  </a:lnTo>
                  <a:lnTo>
                    <a:pt x="1679" y="908"/>
                  </a:lnTo>
                  <a:lnTo>
                    <a:pt x="1655" y="904"/>
                  </a:lnTo>
                  <a:close/>
                  <a:moveTo>
                    <a:pt x="2592" y="685"/>
                  </a:moveTo>
                  <a:lnTo>
                    <a:pt x="2544" y="696"/>
                  </a:lnTo>
                  <a:lnTo>
                    <a:pt x="2508" y="754"/>
                  </a:lnTo>
                  <a:lnTo>
                    <a:pt x="2508" y="791"/>
                  </a:lnTo>
                  <a:lnTo>
                    <a:pt x="2550" y="791"/>
                  </a:lnTo>
                  <a:lnTo>
                    <a:pt x="2623" y="739"/>
                  </a:lnTo>
                  <a:lnTo>
                    <a:pt x="2626" y="699"/>
                  </a:lnTo>
                  <a:lnTo>
                    <a:pt x="2592" y="685"/>
                  </a:lnTo>
                  <a:close/>
                  <a:moveTo>
                    <a:pt x="2679" y="603"/>
                  </a:moveTo>
                  <a:lnTo>
                    <a:pt x="2621" y="616"/>
                  </a:lnTo>
                  <a:lnTo>
                    <a:pt x="2604" y="640"/>
                  </a:lnTo>
                  <a:lnTo>
                    <a:pt x="2604" y="670"/>
                  </a:lnTo>
                  <a:lnTo>
                    <a:pt x="2632" y="689"/>
                  </a:lnTo>
                  <a:lnTo>
                    <a:pt x="2672" y="715"/>
                  </a:lnTo>
                  <a:lnTo>
                    <a:pt x="2676" y="743"/>
                  </a:lnTo>
                  <a:lnTo>
                    <a:pt x="2633" y="752"/>
                  </a:lnTo>
                  <a:lnTo>
                    <a:pt x="2628" y="815"/>
                  </a:lnTo>
                  <a:lnTo>
                    <a:pt x="2679" y="815"/>
                  </a:lnTo>
                  <a:lnTo>
                    <a:pt x="2748" y="809"/>
                  </a:lnTo>
                  <a:lnTo>
                    <a:pt x="2784" y="766"/>
                  </a:lnTo>
                  <a:lnTo>
                    <a:pt x="2746" y="750"/>
                  </a:lnTo>
                  <a:lnTo>
                    <a:pt x="2725" y="726"/>
                  </a:lnTo>
                  <a:lnTo>
                    <a:pt x="2694" y="675"/>
                  </a:lnTo>
                  <a:lnTo>
                    <a:pt x="2679" y="603"/>
                  </a:lnTo>
                  <a:close/>
                  <a:moveTo>
                    <a:pt x="1784" y="0"/>
                  </a:moveTo>
                  <a:lnTo>
                    <a:pt x="1895" y="3"/>
                  </a:lnTo>
                  <a:lnTo>
                    <a:pt x="2006" y="15"/>
                  </a:lnTo>
                  <a:lnTo>
                    <a:pt x="2113" y="32"/>
                  </a:lnTo>
                  <a:lnTo>
                    <a:pt x="2219" y="56"/>
                  </a:lnTo>
                  <a:lnTo>
                    <a:pt x="2323" y="85"/>
                  </a:lnTo>
                  <a:lnTo>
                    <a:pt x="2423" y="121"/>
                  </a:lnTo>
                  <a:lnTo>
                    <a:pt x="2522" y="163"/>
                  </a:lnTo>
                  <a:lnTo>
                    <a:pt x="2617" y="211"/>
                  </a:lnTo>
                  <a:lnTo>
                    <a:pt x="2708" y="263"/>
                  </a:lnTo>
                  <a:lnTo>
                    <a:pt x="2796" y="321"/>
                  </a:lnTo>
                  <a:lnTo>
                    <a:pt x="2881" y="384"/>
                  </a:lnTo>
                  <a:lnTo>
                    <a:pt x="2962" y="451"/>
                  </a:lnTo>
                  <a:lnTo>
                    <a:pt x="2940" y="490"/>
                  </a:lnTo>
                  <a:lnTo>
                    <a:pt x="2858" y="523"/>
                  </a:lnTo>
                  <a:lnTo>
                    <a:pt x="2823" y="561"/>
                  </a:lnTo>
                  <a:lnTo>
                    <a:pt x="2831" y="605"/>
                  </a:lnTo>
                  <a:lnTo>
                    <a:pt x="2873" y="612"/>
                  </a:lnTo>
                  <a:lnTo>
                    <a:pt x="2899" y="677"/>
                  </a:lnTo>
                  <a:lnTo>
                    <a:pt x="2973" y="647"/>
                  </a:lnTo>
                  <a:lnTo>
                    <a:pt x="2985" y="733"/>
                  </a:lnTo>
                  <a:lnTo>
                    <a:pt x="2963" y="733"/>
                  </a:lnTo>
                  <a:lnTo>
                    <a:pt x="2902" y="724"/>
                  </a:lnTo>
                  <a:lnTo>
                    <a:pt x="2835" y="735"/>
                  </a:lnTo>
                  <a:lnTo>
                    <a:pt x="2772" y="828"/>
                  </a:lnTo>
                  <a:lnTo>
                    <a:pt x="2679" y="843"/>
                  </a:lnTo>
                  <a:lnTo>
                    <a:pt x="2666" y="923"/>
                  </a:lnTo>
                  <a:lnTo>
                    <a:pt x="2705" y="932"/>
                  </a:lnTo>
                  <a:lnTo>
                    <a:pt x="2694" y="983"/>
                  </a:lnTo>
                  <a:lnTo>
                    <a:pt x="2602" y="965"/>
                  </a:lnTo>
                  <a:lnTo>
                    <a:pt x="2518" y="983"/>
                  </a:lnTo>
                  <a:lnTo>
                    <a:pt x="2500" y="1031"/>
                  </a:lnTo>
                  <a:lnTo>
                    <a:pt x="2514" y="1130"/>
                  </a:lnTo>
                  <a:lnTo>
                    <a:pt x="2564" y="1154"/>
                  </a:lnTo>
                  <a:lnTo>
                    <a:pt x="2647" y="1153"/>
                  </a:lnTo>
                  <a:lnTo>
                    <a:pt x="2703" y="1148"/>
                  </a:lnTo>
                  <a:lnTo>
                    <a:pt x="2719" y="1103"/>
                  </a:lnTo>
                  <a:lnTo>
                    <a:pt x="2806" y="988"/>
                  </a:lnTo>
                  <a:lnTo>
                    <a:pt x="2864" y="1000"/>
                  </a:lnTo>
                  <a:lnTo>
                    <a:pt x="2920" y="948"/>
                  </a:lnTo>
                  <a:lnTo>
                    <a:pt x="2931" y="989"/>
                  </a:lnTo>
                  <a:lnTo>
                    <a:pt x="3071" y="1084"/>
                  </a:lnTo>
                  <a:lnTo>
                    <a:pt x="3054" y="1108"/>
                  </a:lnTo>
                  <a:lnTo>
                    <a:pt x="2991" y="1104"/>
                  </a:lnTo>
                  <a:lnTo>
                    <a:pt x="3015" y="1138"/>
                  </a:lnTo>
                  <a:lnTo>
                    <a:pt x="3054" y="1147"/>
                  </a:lnTo>
                  <a:lnTo>
                    <a:pt x="3099" y="1128"/>
                  </a:lnTo>
                  <a:lnTo>
                    <a:pt x="3098" y="1073"/>
                  </a:lnTo>
                  <a:lnTo>
                    <a:pt x="3118" y="1062"/>
                  </a:lnTo>
                  <a:lnTo>
                    <a:pt x="3102" y="1045"/>
                  </a:lnTo>
                  <a:lnTo>
                    <a:pt x="3008" y="992"/>
                  </a:lnTo>
                  <a:lnTo>
                    <a:pt x="2985" y="922"/>
                  </a:lnTo>
                  <a:lnTo>
                    <a:pt x="3062" y="922"/>
                  </a:lnTo>
                  <a:lnTo>
                    <a:pt x="3087" y="947"/>
                  </a:lnTo>
                  <a:lnTo>
                    <a:pt x="3152" y="1006"/>
                  </a:lnTo>
                  <a:lnTo>
                    <a:pt x="3156" y="1076"/>
                  </a:lnTo>
                  <a:lnTo>
                    <a:pt x="3225" y="1151"/>
                  </a:lnTo>
                  <a:lnTo>
                    <a:pt x="3251" y="1048"/>
                  </a:lnTo>
                  <a:lnTo>
                    <a:pt x="3299" y="1022"/>
                  </a:lnTo>
                  <a:lnTo>
                    <a:pt x="3307" y="1105"/>
                  </a:lnTo>
                  <a:lnTo>
                    <a:pt x="3353" y="1157"/>
                  </a:lnTo>
                  <a:lnTo>
                    <a:pt x="3447" y="1155"/>
                  </a:lnTo>
                  <a:lnTo>
                    <a:pt x="3472" y="1226"/>
                  </a:lnTo>
                  <a:lnTo>
                    <a:pt x="3495" y="1299"/>
                  </a:lnTo>
                  <a:lnTo>
                    <a:pt x="3485" y="1308"/>
                  </a:lnTo>
                  <a:lnTo>
                    <a:pt x="3342" y="1308"/>
                  </a:lnTo>
                  <a:lnTo>
                    <a:pt x="3256" y="1242"/>
                  </a:lnTo>
                  <a:lnTo>
                    <a:pt x="3165" y="1251"/>
                  </a:lnTo>
                  <a:lnTo>
                    <a:pt x="3165" y="1308"/>
                  </a:lnTo>
                  <a:lnTo>
                    <a:pt x="3136" y="1308"/>
                  </a:lnTo>
                  <a:lnTo>
                    <a:pt x="3104" y="1285"/>
                  </a:lnTo>
                  <a:lnTo>
                    <a:pt x="2947" y="1244"/>
                  </a:lnTo>
                  <a:lnTo>
                    <a:pt x="2947" y="1142"/>
                  </a:lnTo>
                  <a:lnTo>
                    <a:pt x="2746" y="1157"/>
                  </a:lnTo>
                  <a:lnTo>
                    <a:pt x="2684" y="1191"/>
                  </a:lnTo>
                  <a:lnTo>
                    <a:pt x="2605" y="1191"/>
                  </a:lnTo>
                  <a:lnTo>
                    <a:pt x="2566" y="1187"/>
                  </a:lnTo>
                  <a:lnTo>
                    <a:pt x="2469" y="1241"/>
                  </a:lnTo>
                  <a:lnTo>
                    <a:pt x="2469" y="1343"/>
                  </a:lnTo>
                  <a:lnTo>
                    <a:pt x="2272" y="1488"/>
                  </a:lnTo>
                  <a:lnTo>
                    <a:pt x="2288" y="1549"/>
                  </a:lnTo>
                  <a:lnTo>
                    <a:pt x="2329" y="1549"/>
                  </a:lnTo>
                  <a:lnTo>
                    <a:pt x="2318" y="1608"/>
                  </a:lnTo>
                  <a:lnTo>
                    <a:pt x="2289" y="1618"/>
                  </a:lnTo>
                  <a:lnTo>
                    <a:pt x="2288" y="1772"/>
                  </a:lnTo>
                  <a:lnTo>
                    <a:pt x="2459" y="1967"/>
                  </a:lnTo>
                  <a:lnTo>
                    <a:pt x="2533" y="1967"/>
                  </a:lnTo>
                  <a:lnTo>
                    <a:pt x="2537" y="1956"/>
                  </a:lnTo>
                  <a:lnTo>
                    <a:pt x="2671" y="1956"/>
                  </a:lnTo>
                  <a:lnTo>
                    <a:pt x="2709" y="1920"/>
                  </a:lnTo>
                  <a:lnTo>
                    <a:pt x="2785" y="1920"/>
                  </a:lnTo>
                  <a:lnTo>
                    <a:pt x="2826" y="1962"/>
                  </a:lnTo>
                  <a:lnTo>
                    <a:pt x="2939" y="1974"/>
                  </a:lnTo>
                  <a:lnTo>
                    <a:pt x="2925" y="2126"/>
                  </a:lnTo>
                  <a:lnTo>
                    <a:pt x="3050" y="2350"/>
                  </a:lnTo>
                  <a:lnTo>
                    <a:pt x="2984" y="2478"/>
                  </a:lnTo>
                  <a:lnTo>
                    <a:pt x="2988" y="2537"/>
                  </a:lnTo>
                  <a:lnTo>
                    <a:pt x="3041" y="2590"/>
                  </a:lnTo>
                  <a:lnTo>
                    <a:pt x="3041" y="2734"/>
                  </a:lnTo>
                  <a:lnTo>
                    <a:pt x="3108" y="2827"/>
                  </a:lnTo>
                  <a:lnTo>
                    <a:pt x="3108" y="2947"/>
                  </a:lnTo>
                  <a:lnTo>
                    <a:pt x="3167" y="2947"/>
                  </a:lnTo>
                  <a:lnTo>
                    <a:pt x="3100" y="3027"/>
                  </a:lnTo>
                  <a:lnTo>
                    <a:pt x="3027" y="3102"/>
                  </a:lnTo>
                  <a:lnTo>
                    <a:pt x="2951" y="3173"/>
                  </a:lnTo>
                  <a:lnTo>
                    <a:pt x="2871" y="3240"/>
                  </a:lnTo>
                  <a:lnTo>
                    <a:pt x="2787" y="3302"/>
                  </a:lnTo>
                  <a:lnTo>
                    <a:pt x="2699" y="3359"/>
                  </a:lnTo>
                  <a:lnTo>
                    <a:pt x="2609" y="3411"/>
                  </a:lnTo>
                  <a:lnTo>
                    <a:pt x="2514" y="3457"/>
                  </a:lnTo>
                  <a:lnTo>
                    <a:pt x="2417" y="3498"/>
                  </a:lnTo>
                  <a:lnTo>
                    <a:pt x="2317" y="3533"/>
                  </a:lnTo>
                  <a:lnTo>
                    <a:pt x="2215" y="3562"/>
                  </a:lnTo>
                  <a:lnTo>
                    <a:pt x="2110" y="3585"/>
                  </a:lnTo>
                  <a:lnTo>
                    <a:pt x="2004" y="3602"/>
                  </a:lnTo>
                  <a:lnTo>
                    <a:pt x="1894" y="3612"/>
                  </a:lnTo>
                  <a:lnTo>
                    <a:pt x="1784" y="3616"/>
                  </a:lnTo>
                  <a:lnTo>
                    <a:pt x="1671" y="3612"/>
                  </a:lnTo>
                  <a:lnTo>
                    <a:pt x="1560" y="3602"/>
                  </a:lnTo>
                  <a:lnTo>
                    <a:pt x="1451" y="3584"/>
                  </a:lnTo>
                  <a:lnTo>
                    <a:pt x="1345" y="3560"/>
                  </a:lnTo>
                  <a:lnTo>
                    <a:pt x="1241" y="3530"/>
                  </a:lnTo>
                  <a:lnTo>
                    <a:pt x="1140" y="3493"/>
                  </a:lnTo>
                  <a:lnTo>
                    <a:pt x="1041" y="3452"/>
                  </a:lnTo>
                  <a:lnTo>
                    <a:pt x="945" y="3404"/>
                  </a:lnTo>
                  <a:lnTo>
                    <a:pt x="854" y="3350"/>
                  </a:lnTo>
                  <a:lnTo>
                    <a:pt x="766" y="3291"/>
                  </a:lnTo>
                  <a:lnTo>
                    <a:pt x="681" y="3228"/>
                  </a:lnTo>
                  <a:lnTo>
                    <a:pt x="599" y="3159"/>
                  </a:lnTo>
                  <a:lnTo>
                    <a:pt x="523" y="3086"/>
                  </a:lnTo>
                  <a:lnTo>
                    <a:pt x="451" y="3008"/>
                  </a:lnTo>
                  <a:lnTo>
                    <a:pt x="383" y="2926"/>
                  </a:lnTo>
                  <a:lnTo>
                    <a:pt x="320" y="2841"/>
                  </a:lnTo>
                  <a:lnTo>
                    <a:pt x="262" y="2750"/>
                  </a:lnTo>
                  <a:lnTo>
                    <a:pt x="208" y="2657"/>
                  </a:lnTo>
                  <a:lnTo>
                    <a:pt x="162" y="2560"/>
                  </a:lnTo>
                  <a:lnTo>
                    <a:pt x="120" y="2461"/>
                  </a:lnTo>
                  <a:lnTo>
                    <a:pt x="85" y="2358"/>
                  </a:lnTo>
                  <a:lnTo>
                    <a:pt x="54" y="2252"/>
                  </a:lnTo>
                  <a:lnTo>
                    <a:pt x="31" y="2145"/>
                  </a:lnTo>
                  <a:lnTo>
                    <a:pt x="13" y="2034"/>
                  </a:lnTo>
                  <a:lnTo>
                    <a:pt x="3" y="1922"/>
                  </a:lnTo>
                  <a:lnTo>
                    <a:pt x="0" y="1808"/>
                  </a:lnTo>
                  <a:lnTo>
                    <a:pt x="3" y="1702"/>
                  </a:lnTo>
                  <a:lnTo>
                    <a:pt x="12" y="1596"/>
                  </a:lnTo>
                  <a:lnTo>
                    <a:pt x="27" y="1493"/>
                  </a:lnTo>
                  <a:lnTo>
                    <a:pt x="48" y="1392"/>
                  </a:lnTo>
                  <a:lnTo>
                    <a:pt x="73" y="1292"/>
                  </a:lnTo>
                  <a:lnTo>
                    <a:pt x="106" y="1195"/>
                  </a:lnTo>
                  <a:lnTo>
                    <a:pt x="143" y="1101"/>
                  </a:lnTo>
                  <a:lnTo>
                    <a:pt x="143" y="1204"/>
                  </a:lnTo>
                  <a:lnTo>
                    <a:pt x="216" y="1240"/>
                  </a:lnTo>
                  <a:lnTo>
                    <a:pt x="216" y="1382"/>
                  </a:lnTo>
                  <a:lnTo>
                    <a:pt x="287" y="1506"/>
                  </a:lnTo>
                  <a:lnTo>
                    <a:pt x="345" y="1515"/>
                  </a:lnTo>
                  <a:lnTo>
                    <a:pt x="353" y="1473"/>
                  </a:lnTo>
                  <a:lnTo>
                    <a:pt x="284" y="1366"/>
                  </a:lnTo>
                  <a:lnTo>
                    <a:pt x="271" y="1263"/>
                  </a:lnTo>
                  <a:lnTo>
                    <a:pt x="311" y="1263"/>
                  </a:lnTo>
                  <a:lnTo>
                    <a:pt x="328" y="1369"/>
                  </a:lnTo>
                  <a:lnTo>
                    <a:pt x="426" y="1515"/>
                  </a:lnTo>
                  <a:lnTo>
                    <a:pt x="402" y="1561"/>
                  </a:lnTo>
                  <a:lnTo>
                    <a:pt x="464" y="1659"/>
                  </a:lnTo>
                  <a:lnTo>
                    <a:pt x="619" y="1698"/>
                  </a:lnTo>
                  <a:lnTo>
                    <a:pt x="619" y="1673"/>
                  </a:lnTo>
                  <a:lnTo>
                    <a:pt x="682" y="1681"/>
                  </a:lnTo>
                  <a:lnTo>
                    <a:pt x="676" y="1726"/>
                  </a:lnTo>
                  <a:lnTo>
                    <a:pt x="724" y="1735"/>
                  </a:lnTo>
                  <a:lnTo>
                    <a:pt x="800" y="1757"/>
                  </a:lnTo>
                  <a:lnTo>
                    <a:pt x="907" y="1880"/>
                  </a:lnTo>
                  <a:lnTo>
                    <a:pt x="1044" y="1890"/>
                  </a:lnTo>
                  <a:lnTo>
                    <a:pt x="1057" y="2004"/>
                  </a:lnTo>
                  <a:lnTo>
                    <a:pt x="963" y="2069"/>
                  </a:lnTo>
                  <a:lnTo>
                    <a:pt x="959" y="2170"/>
                  </a:lnTo>
                  <a:lnTo>
                    <a:pt x="945" y="2231"/>
                  </a:lnTo>
                  <a:lnTo>
                    <a:pt x="1080" y="2403"/>
                  </a:lnTo>
                  <a:lnTo>
                    <a:pt x="1090" y="2462"/>
                  </a:lnTo>
                  <a:lnTo>
                    <a:pt x="1094" y="2462"/>
                  </a:lnTo>
                  <a:lnTo>
                    <a:pt x="1100" y="2464"/>
                  </a:lnTo>
                  <a:lnTo>
                    <a:pt x="1111" y="2466"/>
                  </a:lnTo>
                  <a:lnTo>
                    <a:pt x="1122" y="2470"/>
                  </a:lnTo>
                  <a:lnTo>
                    <a:pt x="1132" y="2472"/>
                  </a:lnTo>
                  <a:lnTo>
                    <a:pt x="1141" y="2474"/>
                  </a:lnTo>
                  <a:lnTo>
                    <a:pt x="1145" y="2475"/>
                  </a:lnTo>
                  <a:lnTo>
                    <a:pt x="1150" y="2476"/>
                  </a:lnTo>
                  <a:lnTo>
                    <a:pt x="1156" y="2481"/>
                  </a:lnTo>
                  <a:lnTo>
                    <a:pt x="1165" y="2488"/>
                  </a:lnTo>
                  <a:lnTo>
                    <a:pt x="1176" y="2496"/>
                  </a:lnTo>
                  <a:lnTo>
                    <a:pt x="1190" y="2505"/>
                  </a:lnTo>
                  <a:lnTo>
                    <a:pt x="1203" y="2515"/>
                  </a:lnTo>
                  <a:lnTo>
                    <a:pt x="1217" y="2525"/>
                  </a:lnTo>
                  <a:lnTo>
                    <a:pt x="1229" y="2534"/>
                  </a:lnTo>
                  <a:lnTo>
                    <a:pt x="1239" y="2542"/>
                  </a:lnTo>
                  <a:lnTo>
                    <a:pt x="1248" y="2549"/>
                  </a:lnTo>
                  <a:lnTo>
                    <a:pt x="1253" y="2553"/>
                  </a:lnTo>
                  <a:lnTo>
                    <a:pt x="1256" y="2554"/>
                  </a:lnTo>
                  <a:lnTo>
                    <a:pt x="1256" y="2864"/>
                  </a:lnTo>
                  <a:lnTo>
                    <a:pt x="1293" y="2875"/>
                  </a:lnTo>
                  <a:lnTo>
                    <a:pt x="1267" y="3017"/>
                  </a:lnTo>
                  <a:lnTo>
                    <a:pt x="1329" y="3102"/>
                  </a:lnTo>
                  <a:lnTo>
                    <a:pt x="1318" y="3242"/>
                  </a:lnTo>
                  <a:lnTo>
                    <a:pt x="1401" y="3389"/>
                  </a:lnTo>
                  <a:lnTo>
                    <a:pt x="1506" y="3483"/>
                  </a:lnTo>
                  <a:lnTo>
                    <a:pt x="1612" y="3484"/>
                  </a:lnTo>
                  <a:lnTo>
                    <a:pt x="1623" y="3450"/>
                  </a:lnTo>
                  <a:lnTo>
                    <a:pt x="1545" y="3384"/>
                  </a:lnTo>
                  <a:lnTo>
                    <a:pt x="1549" y="3351"/>
                  </a:lnTo>
                  <a:lnTo>
                    <a:pt x="1563" y="3310"/>
                  </a:lnTo>
                  <a:lnTo>
                    <a:pt x="1566" y="3268"/>
                  </a:lnTo>
                  <a:lnTo>
                    <a:pt x="1514" y="3267"/>
                  </a:lnTo>
                  <a:lnTo>
                    <a:pt x="1487" y="3233"/>
                  </a:lnTo>
                  <a:lnTo>
                    <a:pt x="1530" y="3190"/>
                  </a:lnTo>
                  <a:lnTo>
                    <a:pt x="1537" y="3159"/>
                  </a:lnTo>
                  <a:lnTo>
                    <a:pt x="1488" y="3144"/>
                  </a:lnTo>
                  <a:lnTo>
                    <a:pt x="1490" y="3114"/>
                  </a:lnTo>
                  <a:lnTo>
                    <a:pt x="1560" y="3103"/>
                  </a:lnTo>
                  <a:lnTo>
                    <a:pt x="1667" y="3052"/>
                  </a:lnTo>
                  <a:lnTo>
                    <a:pt x="1702" y="2985"/>
                  </a:lnTo>
                  <a:lnTo>
                    <a:pt x="1813" y="2842"/>
                  </a:lnTo>
                  <a:lnTo>
                    <a:pt x="1787" y="2729"/>
                  </a:lnTo>
                  <a:lnTo>
                    <a:pt x="1822" y="2669"/>
                  </a:lnTo>
                  <a:lnTo>
                    <a:pt x="1924" y="2672"/>
                  </a:lnTo>
                  <a:lnTo>
                    <a:pt x="1993" y="2617"/>
                  </a:lnTo>
                  <a:lnTo>
                    <a:pt x="2015" y="2398"/>
                  </a:lnTo>
                  <a:lnTo>
                    <a:pt x="2092" y="2301"/>
                  </a:lnTo>
                  <a:lnTo>
                    <a:pt x="2105" y="2238"/>
                  </a:lnTo>
                  <a:lnTo>
                    <a:pt x="2035" y="2215"/>
                  </a:lnTo>
                  <a:lnTo>
                    <a:pt x="1989" y="2138"/>
                  </a:lnTo>
                  <a:lnTo>
                    <a:pt x="1832" y="2137"/>
                  </a:lnTo>
                  <a:lnTo>
                    <a:pt x="1708" y="2088"/>
                  </a:lnTo>
                  <a:lnTo>
                    <a:pt x="1702" y="1999"/>
                  </a:lnTo>
                  <a:lnTo>
                    <a:pt x="1660" y="1924"/>
                  </a:lnTo>
                  <a:lnTo>
                    <a:pt x="1547" y="1923"/>
                  </a:lnTo>
                  <a:lnTo>
                    <a:pt x="1482" y="1820"/>
                  </a:lnTo>
                  <a:lnTo>
                    <a:pt x="1424" y="1791"/>
                  </a:lnTo>
                  <a:lnTo>
                    <a:pt x="1421" y="1823"/>
                  </a:lnTo>
                  <a:lnTo>
                    <a:pt x="1316" y="1829"/>
                  </a:lnTo>
                  <a:lnTo>
                    <a:pt x="1278" y="1775"/>
                  </a:lnTo>
                  <a:lnTo>
                    <a:pt x="1167" y="1752"/>
                  </a:lnTo>
                  <a:lnTo>
                    <a:pt x="1077" y="1858"/>
                  </a:lnTo>
                  <a:lnTo>
                    <a:pt x="935" y="1834"/>
                  </a:lnTo>
                  <a:lnTo>
                    <a:pt x="924" y="1671"/>
                  </a:lnTo>
                  <a:lnTo>
                    <a:pt x="820" y="1653"/>
                  </a:lnTo>
                  <a:lnTo>
                    <a:pt x="863" y="1574"/>
                  </a:lnTo>
                  <a:lnTo>
                    <a:pt x="850" y="1527"/>
                  </a:lnTo>
                  <a:lnTo>
                    <a:pt x="714" y="1620"/>
                  </a:lnTo>
                  <a:lnTo>
                    <a:pt x="628" y="1609"/>
                  </a:lnTo>
                  <a:lnTo>
                    <a:pt x="598" y="1541"/>
                  </a:lnTo>
                  <a:lnTo>
                    <a:pt x="616" y="1471"/>
                  </a:lnTo>
                  <a:lnTo>
                    <a:pt x="664" y="1382"/>
                  </a:lnTo>
                  <a:lnTo>
                    <a:pt x="772" y="1327"/>
                  </a:lnTo>
                  <a:lnTo>
                    <a:pt x="983" y="1327"/>
                  </a:lnTo>
                  <a:lnTo>
                    <a:pt x="982" y="1392"/>
                  </a:lnTo>
                  <a:lnTo>
                    <a:pt x="1058" y="1428"/>
                  </a:lnTo>
                  <a:lnTo>
                    <a:pt x="1052" y="1316"/>
                  </a:lnTo>
                  <a:lnTo>
                    <a:pt x="1107" y="1260"/>
                  </a:lnTo>
                  <a:lnTo>
                    <a:pt x="1217" y="1188"/>
                  </a:lnTo>
                  <a:lnTo>
                    <a:pt x="1224" y="1136"/>
                  </a:lnTo>
                  <a:lnTo>
                    <a:pt x="1334" y="1020"/>
                  </a:lnTo>
                  <a:lnTo>
                    <a:pt x="1451" y="955"/>
                  </a:lnTo>
                  <a:lnTo>
                    <a:pt x="1440" y="946"/>
                  </a:lnTo>
                  <a:lnTo>
                    <a:pt x="1519" y="871"/>
                  </a:lnTo>
                  <a:lnTo>
                    <a:pt x="1548" y="879"/>
                  </a:lnTo>
                  <a:lnTo>
                    <a:pt x="1562" y="896"/>
                  </a:lnTo>
                  <a:lnTo>
                    <a:pt x="1592" y="862"/>
                  </a:lnTo>
                  <a:lnTo>
                    <a:pt x="1598" y="859"/>
                  </a:lnTo>
                  <a:lnTo>
                    <a:pt x="1566" y="854"/>
                  </a:lnTo>
                  <a:lnTo>
                    <a:pt x="1533" y="843"/>
                  </a:lnTo>
                  <a:lnTo>
                    <a:pt x="1533" y="810"/>
                  </a:lnTo>
                  <a:lnTo>
                    <a:pt x="1550" y="795"/>
                  </a:lnTo>
                  <a:lnTo>
                    <a:pt x="1589" y="795"/>
                  </a:lnTo>
                  <a:lnTo>
                    <a:pt x="1607" y="803"/>
                  </a:lnTo>
                  <a:lnTo>
                    <a:pt x="1623" y="835"/>
                  </a:lnTo>
                  <a:lnTo>
                    <a:pt x="1642" y="832"/>
                  </a:lnTo>
                  <a:lnTo>
                    <a:pt x="1642" y="829"/>
                  </a:lnTo>
                  <a:lnTo>
                    <a:pt x="1646" y="830"/>
                  </a:lnTo>
                  <a:lnTo>
                    <a:pt x="1702" y="823"/>
                  </a:lnTo>
                  <a:lnTo>
                    <a:pt x="1709" y="795"/>
                  </a:lnTo>
                  <a:lnTo>
                    <a:pt x="1740" y="803"/>
                  </a:lnTo>
                  <a:lnTo>
                    <a:pt x="1740" y="833"/>
                  </a:lnTo>
                  <a:lnTo>
                    <a:pt x="1711" y="853"/>
                  </a:lnTo>
                  <a:lnTo>
                    <a:pt x="1716" y="885"/>
                  </a:lnTo>
                  <a:lnTo>
                    <a:pt x="1815" y="916"/>
                  </a:lnTo>
                  <a:lnTo>
                    <a:pt x="1815" y="916"/>
                  </a:lnTo>
                  <a:lnTo>
                    <a:pt x="1815" y="918"/>
                  </a:lnTo>
                  <a:lnTo>
                    <a:pt x="1838" y="915"/>
                  </a:lnTo>
                  <a:lnTo>
                    <a:pt x="1840" y="871"/>
                  </a:lnTo>
                  <a:lnTo>
                    <a:pt x="1760" y="835"/>
                  </a:lnTo>
                  <a:lnTo>
                    <a:pt x="1756" y="815"/>
                  </a:lnTo>
                  <a:lnTo>
                    <a:pt x="1822" y="792"/>
                  </a:lnTo>
                  <a:lnTo>
                    <a:pt x="1824" y="729"/>
                  </a:lnTo>
                  <a:lnTo>
                    <a:pt x="1756" y="687"/>
                  </a:lnTo>
                  <a:lnTo>
                    <a:pt x="1752" y="580"/>
                  </a:lnTo>
                  <a:lnTo>
                    <a:pt x="1659" y="627"/>
                  </a:lnTo>
                  <a:lnTo>
                    <a:pt x="1624" y="627"/>
                  </a:lnTo>
                  <a:lnTo>
                    <a:pt x="1633" y="545"/>
                  </a:lnTo>
                  <a:lnTo>
                    <a:pt x="1506" y="515"/>
                  </a:lnTo>
                  <a:lnTo>
                    <a:pt x="1453" y="556"/>
                  </a:lnTo>
                  <a:lnTo>
                    <a:pt x="1453" y="678"/>
                  </a:lnTo>
                  <a:lnTo>
                    <a:pt x="1360" y="708"/>
                  </a:lnTo>
                  <a:lnTo>
                    <a:pt x="1322" y="789"/>
                  </a:lnTo>
                  <a:lnTo>
                    <a:pt x="1280" y="795"/>
                  </a:lnTo>
                  <a:lnTo>
                    <a:pt x="1280" y="692"/>
                  </a:lnTo>
                  <a:lnTo>
                    <a:pt x="1191" y="680"/>
                  </a:lnTo>
                  <a:lnTo>
                    <a:pt x="1147" y="651"/>
                  </a:lnTo>
                  <a:lnTo>
                    <a:pt x="1130" y="585"/>
                  </a:lnTo>
                  <a:lnTo>
                    <a:pt x="1288" y="490"/>
                  </a:lnTo>
                  <a:lnTo>
                    <a:pt x="1366" y="466"/>
                  </a:lnTo>
                  <a:lnTo>
                    <a:pt x="1374" y="519"/>
                  </a:lnTo>
                  <a:lnTo>
                    <a:pt x="1416" y="517"/>
                  </a:lnTo>
                  <a:lnTo>
                    <a:pt x="1420" y="490"/>
                  </a:lnTo>
                  <a:lnTo>
                    <a:pt x="1466" y="484"/>
                  </a:lnTo>
                  <a:lnTo>
                    <a:pt x="1467" y="475"/>
                  </a:lnTo>
                  <a:lnTo>
                    <a:pt x="1447" y="466"/>
                  </a:lnTo>
                  <a:lnTo>
                    <a:pt x="1442" y="438"/>
                  </a:lnTo>
                  <a:lnTo>
                    <a:pt x="1498" y="433"/>
                  </a:lnTo>
                  <a:lnTo>
                    <a:pt x="1533" y="398"/>
                  </a:lnTo>
                  <a:lnTo>
                    <a:pt x="1534" y="396"/>
                  </a:lnTo>
                  <a:lnTo>
                    <a:pt x="1535" y="396"/>
                  </a:lnTo>
                  <a:lnTo>
                    <a:pt x="1545" y="385"/>
                  </a:lnTo>
                  <a:lnTo>
                    <a:pt x="1662" y="370"/>
                  </a:lnTo>
                  <a:lnTo>
                    <a:pt x="1713" y="414"/>
                  </a:lnTo>
                  <a:lnTo>
                    <a:pt x="1577" y="488"/>
                  </a:lnTo>
                  <a:lnTo>
                    <a:pt x="1750" y="530"/>
                  </a:lnTo>
                  <a:lnTo>
                    <a:pt x="1773" y="471"/>
                  </a:lnTo>
                  <a:lnTo>
                    <a:pt x="1848" y="471"/>
                  </a:lnTo>
                  <a:lnTo>
                    <a:pt x="1875" y="420"/>
                  </a:lnTo>
                  <a:lnTo>
                    <a:pt x="1822" y="406"/>
                  </a:lnTo>
                  <a:lnTo>
                    <a:pt x="1822" y="341"/>
                  </a:lnTo>
                  <a:lnTo>
                    <a:pt x="1654" y="266"/>
                  </a:lnTo>
                  <a:lnTo>
                    <a:pt x="1538" y="280"/>
                  </a:lnTo>
                  <a:lnTo>
                    <a:pt x="1473" y="315"/>
                  </a:lnTo>
                  <a:lnTo>
                    <a:pt x="1478" y="398"/>
                  </a:lnTo>
                  <a:lnTo>
                    <a:pt x="1410" y="388"/>
                  </a:lnTo>
                  <a:lnTo>
                    <a:pt x="1399" y="341"/>
                  </a:lnTo>
                  <a:lnTo>
                    <a:pt x="1464" y="282"/>
                  </a:lnTo>
                  <a:lnTo>
                    <a:pt x="1346" y="275"/>
                  </a:lnTo>
                  <a:lnTo>
                    <a:pt x="1311" y="285"/>
                  </a:lnTo>
                  <a:lnTo>
                    <a:pt x="1297" y="326"/>
                  </a:lnTo>
                  <a:lnTo>
                    <a:pt x="1342" y="334"/>
                  </a:lnTo>
                  <a:lnTo>
                    <a:pt x="1333" y="379"/>
                  </a:lnTo>
                  <a:lnTo>
                    <a:pt x="1257" y="384"/>
                  </a:lnTo>
                  <a:lnTo>
                    <a:pt x="1245" y="413"/>
                  </a:lnTo>
                  <a:lnTo>
                    <a:pt x="1135" y="416"/>
                  </a:lnTo>
                  <a:lnTo>
                    <a:pt x="1135" y="413"/>
                  </a:lnTo>
                  <a:lnTo>
                    <a:pt x="1135" y="404"/>
                  </a:lnTo>
                  <a:lnTo>
                    <a:pt x="1134" y="392"/>
                  </a:lnTo>
                  <a:lnTo>
                    <a:pt x="1133" y="378"/>
                  </a:lnTo>
                  <a:lnTo>
                    <a:pt x="1132" y="365"/>
                  </a:lnTo>
                  <a:lnTo>
                    <a:pt x="1130" y="356"/>
                  </a:lnTo>
                  <a:lnTo>
                    <a:pt x="1128" y="353"/>
                  </a:lnTo>
                  <a:lnTo>
                    <a:pt x="1130" y="353"/>
                  </a:lnTo>
                  <a:lnTo>
                    <a:pt x="1137" y="353"/>
                  </a:lnTo>
                  <a:lnTo>
                    <a:pt x="1149" y="353"/>
                  </a:lnTo>
                  <a:lnTo>
                    <a:pt x="1162" y="353"/>
                  </a:lnTo>
                  <a:lnTo>
                    <a:pt x="1176" y="353"/>
                  </a:lnTo>
                  <a:lnTo>
                    <a:pt x="1191" y="352"/>
                  </a:lnTo>
                  <a:lnTo>
                    <a:pt x="1202" y="352"/>
                  </a:lnTo>
                  <a:lnTo>
                    <a:pt x="1211" y="352"/>
                  </a:lnTo>
                  <a:lnTo>
                    <a:pt x="1214" y="352"/>
                  </a:lnTo>
                  <a:lnTo>
                    <a:pt x="1279" y="287"/>
                  </a:lnTo>
                  <a:lnTo>
                    <a:pt x="1243" y="269"/>
                  </a:lnTo>
                  <a:lnTo>
                    <a:pt x="1197" y="316"/>
                  </a:lnTo>
                  <a:lnTo>
                    <a:pt x="1117" y="311"/>
                  </a:lnTo>
                  <a:lnTo>
                    <a:pt x="1070" y="246"/>
                  </a:lnTo>
                  <a:lnTo>
                    <a:pt x="969" y="246"/>
                  </a:lnTo>
                  <a:lnTo>
                    <a:pt x="864" y="325"/>
                  </a:lnTo>
                  <a:lnTo>
                    <a:pt x="961" y="325"/>
                  </a:lnTo>
                  <a:lnTo>
                    <a:pt x="969" y="353"/>
                  </a:lnTo>
                  <a:lnTo>
                    <a:pt x="944" y="377"/>
                  </a:lnTo>
                  <a:lnTo>
                    <a:pt x="1051" y="380"/>
                  </a:lnTo>
                  <a:lnTo>
                    <a:pt x="1067" y="420"/>
                  </a:lnTo>
                  <a:lnTo>
                    <a:pt x="946" y="415"/>
                  </a:lnTo>
                  <a:lnTo>
                    <a:pt x="941" y="385"/>
                  </a:lnTo>
                  <a:lnTo>
                    <a:pt x="865" y="369"/>
                  </a:lnTo>
                  <a:lnTo>
                    <a:pt x="826" y="346"/>
                  </a:lnTo>
                  <a:lnTo>
                    <a:pt x="735" y="346"/>
                  </a:lnTo>
                  <a:lnTo>
                    <a:pt x="817" y="290"/>
                  </a:lnTo>
                  <a:lnTo>
                    <a:pt x="903" y="237"/>
                  </a:lnTo>
                  <a:lnTo>
                    <a:pt x="991" y="189"/>
                  </a:lnTo>
                  <a:lnTo>
                    <a:pt x="1082" y="146"/>
                  </a:lnTo>
                  <a:lnTo>
                    <a:pt x="1175" y="109"/>
                  </a:lnTo>
                  <a:lnTo>
                    <a:pt x="1271" y="76"/>
                  </a:lnTo>
                  <a:lnTo>
                    <a:pt x="1370" y="50"/>
                  </a:lnTo>
                  <a:lnTo>
                    <a:pt x="1470" y="28"/>
                  </a:lnTo>
                  <a:lnTo>
                    <a:pt x="1573" y="13"/>
                  </a:lnTo>
                  <a:lnTo>
                    <a:pt x="1678" y="3"/>
                  </a:lnTo>
                  <a:lnTo>
                    <a:pt x="1784" y="0"/>
                  </a:lnTo>
                  <a:close/>
                </a:path>
              </a:pathLst>
            </a:custGeom>
            <a:solidFill>
              <a:schemeClr val="bg1"/>
            </a:solidFill>
            <a:ln w="0">
              <a:noFill/>
              <a:prstDash val="solid"/>
              <a:round/>
              <a:headEnd/>
              <a:tailEnd/>
            </a:ln>
          </p:spPr>
          <p:txBody>
            <a:bodyPr vert="horz" wrap="square" lIns="85725" tIns="42863" rIns="85725" bIns="42863" numCol="1" anchor="t" anchorCtr="0" compatLnSpc="1">
              <a:prstTxWarp prst="textNoShape">
                <a:avLst/>
              </a:prstTxWarp>
            </a:bodyPr>
            <a:lstStyle/>
            <a:p>
              <a:endParaRPr lang="en-IN" sz="1688"/>
            </a:p>
          </p:txBody>
        </p:sp>
        <p:sp>
          <p:nvSpPr>
            <p:cNvPr id="35" name="Rectangle 34">
              <a:extLst>
                <a:ext uri="{FF2B5EF4-FFF2-40B4-BE49-F238E27FC236}">
                  <a16:creationId xmlns:a16="http://schemas.microsoft.com/office/drawing/2014/main" id="{AC62BD17-DCD0-9436-8B28-078513EEAE01}"/>
                </a:ext>
              </a:extLst>
            </p:cNvPr>
            <p:cNvSpPr/>
            <p:nvPr/>
          </p:nvSpPr>
          <p:spPr>
            <a:xfrm>
              <a:off x="1716892" y="1536664"/>
              <a:ext cx="930547" cy="80190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13" dirty="0">
                  <a:latin typeface="Arial" pitchFamily="34" charset="0"/>
                  <a:cs typeface="Arial" pitchFamily="34" charset="0"/>
                </a:rPr>
                <a:t>01</a:t>
              </a:r>
            </a:p>
          </p:txBody>
        </p:sp>
        <p:sp>
          <p:nvSpPr>
            <p:cNvPr id="36" name="Rectangle 35">
              <a:extLst>
                <a:ext uri="{FF2B5EF4-FFF2-40B4-BE49-F238E27FC236}">
                  <a16:creationId xmlns:a16="http://schemas.microsoft.com/office/drawing/2014/main" id="{55E6C4DA-BE47-8331-B94D-C47328B48376}"/>
                </a:ext>
              </a:extLst>
            </p:cNvPr>
            <p:cNvSpPr/>
            <p:nvPr/>
          </p:nvSpPr>
          <p:spPr>
            <a:xfrm>
              <a:off x="1284844" y="2439341"/>
              <a:ext cx="930547" cy="80190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13" dirty="0">
                  <a:latin typeface="Arial" pitchFamily="34" charset="0"/>
                  <a:cs typeface="Arial" pitchFamily="34" charset="0"/>
                </a:rPr>
                <a:t>02</a:t>
              </a:r>
            </a:p>
          </p:txBody>
        </p:sp>
        <p:sp>
          <p:nvSpPr>
            <p:cNvPr id="37" name="Rectangle 36">
              <a:extLst>
                <a:ext uri="{FF2B5EF4-FFF2-40B4-BE49-F238E27FC236}">
                  <a16:creationId xmlns:a16="http://schemas.microsoft.com/office/drawing/2014/main" id="{CDBF66AC-1F2F-C5D8-6D4F-0B9E54143414}"/>
                </a:ext>
              </a:extLst>
            </p:cNvPr>
            <p:cNvSpPr/>
            <p:nvPr/>
          </p:nvSpPr>
          <p:spPr>
            <a:xfrm>
              <a:off x="852796" y="3342018"/>
              <a:ext cx="930547" cy="8019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13" dirty="0">
                  <a:latin typeface="Arial" pitchFamily="34" charset="0"/>
                  <a:cs typeface="Arial" pitchFamily="34" charset="0"/>
                </a:rPr>
                <a:t>03</a:t>
              </a:r>
            </a:p>
          </p:txBody>
        </p:sp>
        <p:sp>
          <p:nvSpPr>
            <p:cNvPr id="38" name="Rectangle 37">
              <a:extLst>
                <a:ext uri="{FF2B5EF4-FFF2-40B4-BE49-F238E27FC236}">
                  <a16:creationId xmlns:a16="http://schemas.microsoft.com/office/drawing/2014/main" id="{12DDF3F5-14E2-19E4-5116-BD7A6D50685D}"/>
                </a:ext>
              </a:extLst>
            </p:cNvPr>
            <p:cNvSpPr/>
            <p:nvPr/>
          </p:nvSpPr>
          <p:spPr>
            <a:xfrm>
              <a:off x="1284844" y="4244695"/>
              <a:ext cx="930547" cy="80190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13" dirty="0">
                  <a:latin typeface="Arial" pitchFamily="34" charset="0"/>
                  <a:cs typeface="Arial" pitchFamily="34" charset="0"/>
                </a:rPr>
                <a:t>04</a:t>
              </a:r>
            </a:p>
          </p:txBody>
        </p:sp>
        <p:sp>
          <p:nvSpPr>
            <p:cNvPr id="39" name="Rectangle 38">
              <a:extLst>
                <a:ext uri="{FF2B5EF4-FFF2-40B4-BE49-F238E27FC236}">
                  <a16:creationId xmlns:a16="http://schemas.microsoft.com/office/drawing/2014/main" id="{A08BE4D2-FA08-FB8B-9752-29659A707C73}"/>
                </a:ext>
              </a:extLst>
            </p:cNvPr>
            <p:cNvSpPr/>
            <p:nvPr/>
          </p:nvSpPr>
          <p:spPr>
            <a:xfrm>
              <a:off x="1850133" y="5158670"/>
              <a:ext cx="930547" cy="80190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13" dirty="0">
                  <a:latin typeface="Arial" pitchFamily="34" charset="0"/>
                  <a:cs typeface="Arial" pitchFamily="34" charset="0"/>
                </a:rPr>
                <a:t>05</a:t>
              </a:r>
            </a:p>
          </p:txBody>
        </p:sp>
      </p:grpSp>
      <p:sp>
        <p:nvSpPr>
          <p:cNvPr id="91" name="Content Placeholder 90">
            <a:extLst>
              <a:ext uri="{FF2B5EF4-FFF2-40B4-BE49-F238E27FC236}">
                <a16:creationId xmlns:a16="http://schemas.microsoft.com/office/drawing/2014/main" id="{57DC986F-7ED9-3339-1B33-2F00012CDE78}"/>
              </a:ext>
            </a:extLst>
          </p:cNvPr>
          <p:cNvSpPr>
            <a:spLocks noGrp="1"/>
          </p:cNvSpPr>
          <p:nvPr>
            <p:ph sz="quarter" idx="13"/>
          </p:nvPr>
        </p:nvSpPr>
        <p:spPr>
          <a:xfrm>
            <a:off x="1025669" y="411019"/>
            <a:ext cx="5671343" cy="607219"/>
          </a:xfrm>
        </p:spPr>
        <p:txBody>
          <a:bodyPr/>
          <a:lstStyle/>
          <a:p>
            <a:r>
              <a:rPr lang="en-GB" b="1" dirty="0"/>
              <a:t>CDISC M2/M11 Engagement</a:t>
            </a:r>
          </a:p>
        </p:txBody>
      </p:sp>
      <p:sp>
        <p:nvSpPr>
          <p:cNvPr id="93" name="Freeform 6">
            <a:extLst>
              <a:ext uri="{FF2B5EF4-FFF2-40B4-BE49-F238E27FC236}">
                <a16:creationId xmlns:a16="http://schemas.microsoft.com/office/drawing/2014/main" id="{C3BA6F95-799E-FAD2-EB49-6626D13CBA47}"/>
              </a:ext>
            </a:extLst>
          </p:cNvPr>
          <p:cNvSpPr>
            <a:spLocks noEditPoints="1"/>
          </p:cNvSpPr>
          <p:nvPr/>
        </p:nvSpPr>
        <p:spPr bwMode="auto">
          <a:xfrm>
            <a:off x="4753073" y="2445169"/>
            <a:ext cx="371124" cy="383973"/>
          </a:xfrm>
          <a:custGeom>
            <a:avLst/>
            <a:gdLst>
              <a:gd name="T0" fmla="*/ 1655 w 3495"/>
              <a:gd name="T1" fmla="*/ 904 h 3616"/>
              <a:gd name="T2" fmla="*/ 1586 w 3495"/>
              <a:gd name="T3" fmla="*/ 961 h 3616"/>
              <a:gd name="T4" fmla="*/ 1669 w 3495"/>
              <a:gd name="T5" fmla="*/ 930 h 3616"/>
              <a:gd name="T6" fmla="*/ 2550 w 3495"/>
              <a:gd name="T7" fmla="*/ 791 h 3616"/>
              <a:gd name="T8" fmla="*/ 2604 w 3495"/>
              <a:gd name="T9" fmla="*/ 670 h 3616"/>
              <a:gd name="T10" fmla="*/ 2748 w 3495"/>
              <a:gd name="T11" fmla="*/ 809 h 3616"/>
              <a:gd name="T12" fmla="*/ 1895 w 3495"/>
              <a:gd name="T13" fmla="*/ 3 h 3616"/>
              <a:gd name="T14" fmla="*/ 2617 w 3495"/>
              <a:gd name="T15" fmla="*/ 211 h 3616"/>
              <a:gd name="T16" fmla="*/ 2823 w 3495"/>
              <a:gd name="T17" fmla="*/ 561 h 3616"/>
              <a:gd name="T18" fmla="*/ 2902 w 3495"/>
              <a:gd name="T19" fmla="*/ 724 h 3616"/>
              <a:gd name="T20" fmla="*/ 2602 w 3495"/>
              <a:gd name="T21" fmla="*/ 965 h 3616"/>
              <a:gd name="T22" fmla="*/ 2719 w 3495"/>
              <a:gd name="T23" fmla="*/ 1103 h 3616"/>
              <a:gd name="T24" fmla="*/ 2991 w 3495"/>
              <a:gd name="T25" fmla="*/ 1104 h 3616"/>
              <a:gd name="T26" fmla="*/ 3008 w 3495"/>
              <a:gd name="T27" fmla="*/ 992 h 3616"/>
              <a:gd name="T28" fmla="*/ 3251 w 3495"/>
              <a:gd name="T29" fmla="*/ 1048 h 3616"/>
              <a:gd name="T30" fmla="*/ 3485 w 3495"/>
              <a:gd name="T31" fmla="*/ 1308 h 3616"/>
              <a:gd name="T32" fmla="*/ 2947 w 3495"/>
              <a:gd name="T33" fmla="*/ 1244 h 3616"/>
              <a:gd name="T34" fmla="*/ 2469 w 3495"/>
              <a:gd name="T35" fmla="*/ 1343 h 3616"/>
              <a:gd name="T36" fmla="*/ 2459 w 3495"/>
              <a:gd name="T37" fmla="*/ 1967 h 3616"/>
              <a:gd name="T38" fmla="*/ 2939 w 3495"/>
              <a:gd name="T39" fmla="*/ 1974 h 3616"/>
              <a:gd name="T40" fmla="*/ 3108 w 3495"/>
              <a:gd name="T41" fmla="*/ 2827 h 3616"/>
              <a:gd name="T42" fmla="*/ 2787 w 3495"/>
              <a:gd name="T43" fmla="*/ 3302 h 3616"/>
              <a:gd name="T44" fmla="*/ 2110 w 3495"/>
              <a:gd name="T45" fmla="*/ 3585 h 3616"/>
              <a:gd name="T46" fmla="*/ 1345 w 3495"/>
              <a:gd name="T47" fmla="*/ 3560 h 3616"/>
              <a:gd name="T48" fmla="*/ 681 w 3495"/>
              <a:gd name="T49" fmla="*/ 3228 h 3616"/>
              <a:gd name="T50" fmla="*/ 208 w 3495"/>
              <a:gd name="T51" fmla="*/ 2657 h 3616"/>
              <a:gd name="T52" fmla="*/ 3 w 3495"/>
              <a:gd name="T53" fmla="*/ 1922 h 3616"/>
              <a:gd name="T54" fmla="*/ 106 w 3495"/>
              <a:gd name="T55" fmla="*/ 1195 h 3616"/>
              <a:gd name="T56" fmla="*/ 353 w 3495"/>
              <a:gd name="T57" fmla="*/ 1473 h 3616"/>
              <a:gd name="T58" fmla="*/ 464 w 3495"/>
              <a:gd name="T59" fmla="*/ 1659 h 3616"/>
              <a:gd name="T60" fmla="*/ 907 w 3495"/>
              <a:gd name="T61" fmla="*/ 1880 h 3616"/>
              <a:gd name="T62" fmla="*/ 1090 w 3495"/>
              <a:gd name="T63" fmla="*/ 2462 h 3616"/>
              <a:gd name="T64" fmla="*/ 1145 w 3495"/>
              <a:gd name="T65" fmla="*/ 2475 h 3616"/>
              <a:gd name="T66" fmla="*/ 1217 w 3495"/>
              <a:gd name="T67" fmla="*/ 2525 h 3616"/>
              <a:gd name="T68" fmla="*/ 1293 w 3495"/>
              <a:gd name="T69" fmla="*/ 2875 h 3616"/>
              <a:gd name="T70" fmla="*/ 1623 w 3495"/>
              <a:gd name="T71" fmla="*/ 3450 h 3616"/>
              <a:gd name="T72" fmla="*/ 1530 w 3495"/>
              <a:gd name="T73" fmla="*/ 3190 h 3616"/>
              <a:gd name="T74" fmla="*/ 1813 w 3495"/>
              <a:gd name="T75" fmla="*/ 2842 h 3616"/>
              <a:gd name="T76" fmla="*/ 2105 w 3495"/>
              <a:gd name="T77" fmla="*/ 2238 h 3616"/>
              <a:gd name="T78" fmla="*/ 1547 w 3495"/>
              <a:gd name="T79" fmla="*/ 1923 h 3616"/>
              <a:gd name="T80" fmla="*/ 1077 w 3495"/>
              <a:gd name="T81" fmla="*/ 1858 h 3616"/>
              <a:gd name="T82" fmla="*/ 628 w 3495"/>
              <a:gd name="T83" fmla="*/ 1609 h 3616"/>
              <a:gd name="T84" fmla="*/ 1058 w 3495"/>
              <a:gd name="T85" fmla="*/ 1428 h 3616"/>
              <a:gd name="T86" fmla="*/ 1440 w 3495"/>
              <a:gd name="T87" fmla="*/ 946 h 3616"/>
              <a:gd name="T88" fmla="*/ 1533 w 3495"/>
              <a:gd name="T89" fmla="*/ 843 h 3616"/>
              <a:gd name="T90" fmla="*/ 1642 w 3495"/>
              <a:gd name="T91" fmla="*/ 829 h 3616"/>
              <a:gd name="T92" fmla="*/ 1716 w 3495"/>
              <a:gd name="T93" fmla="*/ 885 h 3616"/>
              <a:gd name="T94" fmla="*/ 1756 w 3495"/>
              <a:gd name="T95" fmla="*/ 815 h 3616"/>
              <a:gd name="T96" fmla="*/ 1633 w 3495"/>
              <a:gd name="T97" fmla="*/ 545 h 3616"/>
              <a:gd name="T98" fmla="*/ 1280 w 3495"/>
              <a:gd name="T99" fmla="*/ 692 h 3616"/>
              <a:gd name="T100" fmla="*/ 1416 w 3495"/>
              <a:gd name="T101" fmla="*/ 517 h 3616"/>
              <a:gd name="T102" fmla="*/ 1533 w 3495"/>
              <a:gd name="T103" fmla="*/ 398 h 3616"/>
              <a:gd name="T104" fmla="*/ 1750 w 3495"/>
              <a:gd name="T105" fmla="*/ 530 h 3616"/>
              <a:gd name="T106" fmla="*/ 1538 w 3495"/>
              <a:gd name="T107" fmla="*/ 280 h 3616"/>
              <a:gd name="T108" fmla="*/ 1311 w 3495"/>
              <a:gd name="T109" fmla="*/ 285 h 3616"/>
              <a:gd name="T110" fmla="*/ 1135 w 3495"/>
              <a:gd name="T111" fmla="*/ 413 h 3616"/>
              <a:gd name="T112" fmla="*/ 1130 w 3495"/>
              <a:gd name="T113" fmla="*/ 353 h 3616"/>
              <a:gd name="T114" fmla="*/ 1211 w 3495"/>
              <a:gd name="T115" fmla="*/ 352 h 3616"/>
              <a:gd name="T116" fmla="*/ 969 w 3495"/>
              <a:gd name="T117" fmla="*/ 246 h 3616"/>
              <a:gd name="T118" fmla="*/ 946 w 3495"/>
              <a:gd name="T119" fmla="*/ 415 h 3616"/>
              <a:gd name="T120" fmla="*/ 991 w 3495"/>
              <a:gd name="T121" fmla="*/ 189 h 3616"/>
              <a:gd name="T122" fmla="*/ 1678 w 3495"/>
              <a:gd name="T123" fmla="*/ 3 h 3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5" h="3616">
                <a:moveTo>
                  <a:pt x="1520" y="932"/>
                </a:moveTo>
                <a:lnTo>
                  <a:pt x="1504" y="953"/>
                </a:lnTo>
                <a:lnTo>
                  <a:pt x="1501" y="979"/>
                </a:lnTo>
                <a:lnTo>
                  <a:pt x="1539" y="976"/>
                </a:lnTo>
                <a:lnTo>
                  <a:pt x="1543" y="949"/>
                </a:lnTo>
                <a:lnTo>
                  <a:pt x="1520" y="932"/>
                </a:lnTo>
                <a:close/>
                <a:moveTo>
                  <a:pt x="1655" y="904"/>
                </a:moveTo>
                <a:lnTo>
                  <a:pt x="1635" y="904"/>
                </a:lnTo>
                <a:lnTo>
                  <a:pt x="1625" y="932"/>
                </a:lnTo>
                <a:lnTo>
                  <a:pt x="1574" y="932"/>
                </a:lnTo>
                <a:lnTo>
                  <a:pt x="1574" y="958"/>
                </a:lnTo>
                <a:lnTo>
                  <a:pt x="1586" y="958"/>
                </a:lnTo>
                <a:lnTo>
                  <a:pt x="1586" y="959"/>
                </a:lnTo>
                <a:lnTo>
                  <a:pt x="1586" y="961"/>
                </a:lnTo>
                <a:lnTo>
                  <a:pt x="1586" y="964"/>
                </a:lnTo>
                <a:lnTo>
                  <a:pt x="1587" y="967"/>
                </a:lnTo>
                <a:lnTo>
                  <a:pt x="1587" y="972"/>
                </a:lnTo>
                <a:lnTo>
                  <a:pt x="1620" y="968"/>
                </a:lnTo>
                <a:lnTo>
                  <a:pt x="1639" y="957"/>
                </a:lnTo>
                <a:lnTo>
                  <a:pt x="1644" y="932"/>
                </a:lnTo>
                <a:lnTo>
                  <a:pt x="1669" y="930"/>
                </a:lnTo>
                <a:lnTo>
                  <a:pt x="1679" y="908"/>
                </a:lnTo>
                <a:lnTo>
                  <a:pt x="1655" y="904"/>
                </a:lnTo>
                <a:close/>
                <a:moveTo>
                  <a:pt x="2592" y="685"/>
                </a:moveTo>
                <a:lnTo>
                  <a:pt x="2544" y="696"/>
                </a:lnTo>
                <a:lnTo>
                  <a:pt x="2508" y="754"/>
                </a:lnTo>
                <a:lnTo>
                  <a:pt x="2508" y="791"/>
                </a:lnTo>
                <a:lnTo>
                  <a:pt x="2550" y="791"/>
                </a:lnTo>
                <a:lnTo>
                  <a:pt x="2623" y="739"/>
                </a:lnTo>
                <a:lnTo>
                  <a:pt x="2626" y="699"/>
                </a:lnTo>
                <a:lnTo>
                  <a:pt x="2592" y="685"/>
                </a:lnTo>
                <a:close/>
                <a:moveTo>
                  <a:pt x="2679" y="603"/>
                </a:moveTo>
                <a:lnTo>
                  <a:pt x="2621" y="616"/>
                </a:lnTo>
                <a:lnTo>
                  <a:pt x="2604" y="640"/>
                </a:lnTo>
                <a:lnTo>
                  <a:pt x="2604" y="670"/>
                </a:lnTo>
                <a:lnTo>
                  <a:pt x="2632" y="689"/>
                </a:lnTo>
                <a:lnTo>
                  <a:pt x="2672" y="715"/>
                </a:lnTo>
                <a:lnTo>
                  <a:pt x="2676" y="743"/>
                </a:lnTo>
                <a:lnTo>
                  <a:pt x="2633" y="752"/>
                </a:lnTo>
                <a:lnTo>
                  <a:pt x="2628" y="815"/>
                </a:lnTo>
                <a:lnTo>
                  <a:pt x="2679" y="815"/>
                </a:lnTo>
                <a:lnTo>
                  <a:pt x="2748" y="809"/>
                </a:lnTo>
                <a:lnTo>
                  <a:pt x="2784" y="766"/>
                </a:lnTo>
                <a:lnTo>
                  <a:pt x="2746" y="750"/>
                </a:lnTo>
                <a:lnTo>
                  <a:pt x="2725" y="726"/>
                </a:lnTo>
                <a:lnTo>
                  <a:pt x="2694" y="675"/>
                </a:lnTo>
                <a:lnTo>
                  <a:pt x="2679" y="603"/>
                </a:lnTo>
                <a:close/>
                <a:moveTo>
                  <a:pt x="1784" y="0"/>
                </a:moveTo>
                <a:lnTo>
                  <a:pt x="1895" y="3"/>
                </a:lnTo>
                <a:lnTo>
                  <a:pt x="2006" y="15"/>
                </a:lnTo>
                <a:lnTo>
                  <a:pt x="2113" y="32"/>
                </a:lnTo>
                <a:lnTo>
                  <a:pt x="2219" y="56"/>
                </a:lnTo>
                <a:lnTo>
                  <a:pt x="2323" y="85"/>
                </a:lnTo>
                <a:lnTo>
                  <a:pt x="2423" y="121"/>
                </a:lnTo>
                <a:lnTo>
                  <a:pt x="2522" y="163"/>
                </a:lnTo>
                <a:lnTo>
                  <a:pt x="2617" y="211"/>
                </a:lnTo>
                <a:lnTo>
                  <a:pt x="2708" y="263"/>
                </a:lnTo>
                <a:lnTo>
                  <a:pt x="2796" y="321"/>
                </a:lnTo>
                <a:lnTo>
                  <a:pt x="2881" y="384"/>
                </a:lnTo>
                <a:lnTo>
                  <a:pt x="2962" y="451"/>
                </a:lnTo>
                <a:lnTo>
                  <a:pt x="2940" y="490"/>
                </a:lnTo>
                <a:lnTo>
                  <a:pt x="2858" y="523"/>
                </a:lnTo>
                <a:lnTo>
                  <a:pt x="2823" y="561"/>
                </a:lnTo>
                <a:lnTo>
                  <a:pt x="2831" y="605"/>
                </a:lnTo>
                <a:lnTo>
                  <a:pt x="2873" y="612"/>
                </a:lnTo>
                <a:lnTo>
                  <a:pt x="2899" y="677"/>
                </a:lnTo>
                <a:lnTo>
                  <a:pt x="2973" y="647"/>
                </a:lnTo>
                <a:lnTo>
                  <a:pt x="2985" y="733"/>
                </a:lnTo>
                <a:lnTo>
                  <a:pt x="2963" y="733"/>
                </a:lnTo>
                <a:lnTo>
                  <a:pt x="2902" y="724"/>
                </a:lnTo>
                <a:lnTo>
                  <a:pt x="2835" y="735"/>
                </a:lnTo>
                <a:lnTo>
                  <a:pt x="2772" y="828"/>
                </a:lnTo>
                <a:lnTo>
                  <a:pt x="2679" y="843"/>
                </a:lnTo>
                <a:lnTo>
                  <a:pt x="2666" y="923"/>
                </a:lnTo>
                <a:lnTo>
                  <a:pt x="2705" y="932"/>
                </a:lnTo>
                <a:lnTo>
                  <a:pt x="2694" y="983"/>
                </a:lnTo>
                <a:lnTo>
                  <a:pt x="2602" y="965"/>
                </a:lnTo>
                <a:lnTo>
                  <a:pt x="2518" y="983"/>
                </a:lnTo>
                <a:lnTo>
                  <a:pt x="2500" y="1031"/>
                </a:lnTo>
                <a:lnTo>
                  <a:pt x="2514" y="1130"/>
                </a:lnTo>
                <a:lnTo>
                  <a:pt x="2564" y="1154"/>
                </a:lnTo>
                <a:lnTo>
                  <a:pt x="2647" y="1153"/>
                </a:lnTo>
                <a:lnTo>
                  <a:pt x="2703" y="1148"/>
                </a:lnTo>
                <a:lnTo>
                  <a:pt x="2719" y="1103"/>
                </a:lnTo>
                <a:lnTo>
                  <a:pt x="2806" y="988"/>
                </a:lnTo>
                <a:lnTo>
                  <a:pt x="2864" y="1000"/>
                </a:lnTo>
                <a:lnTo>
                  <a:pt x="2920" y="948"/>
                </a:lnTo>
                <a:lnTo>
                  <a:pt x="2931" y="989"/>
                </a:lnTo>
                <a:lnTo>
                  <a:pt x="3071" y="1084"/>
                </a:lnTo>
                <a:lnTo>
                  <a:pt x="3054" y="1108"/>
                </a:lnTo>
                <a:lnTo>
                  <a:pt x="2991" y="1104"/>
                </a:lnTo>
                <a:lnTo>
                  <a:pt x="3015" y="1138"/>
                </a:lnTo>
                <a:lnTo>
                  <a:pt x="3054" y="1147"/>
                </a:lnTo>
                <a:lnTo>
                  <a:pt x="3099" y="1128"/>
                </a:lnTo>
                <a:lnTo>
                  <a:pt x="3098" y="1073"/>
                </a:lnTo>
                <a:lnTo>
                  <a:pt x="3118" y="1062"/>
                </a:lnTo>
                <a:lnTo>
                  <a:pt x="3102" y="1045"/>
                </a:lnTo>
                <a:lnTo>
                  <a:pt x="3008" y="992"/>
                </a:lnTo>
                <a:lnTo>
                  <a:pt x="2985" y="922"/>
                </a:lnTo>
                <a:lnTo>
                  <a:pt x="3062" y="922"/>
                </a:lnTo>
                <a:lnTo>
                  <a:pt x="3087" y="947"/>
                </a:lnTo>
                <a:lnTo>
                  <a:pt x="3152" y="1006"/>
                </a:lnTo>
                <a:lnTo>
                  <a:pt x="3156" y="1076"/>
                </a:lnTo>
                <a:lnTo>
                  <a:pt x="3225" y="1151"/>
                </a:lnTo>
                <a:lnTo>
                  <a:pt x="3251" y="1048"/>
                </a:lnTo>
                <a:lnTo>
                  <a:pt x="3299" y="1022"/>
                </a:lnTo>
                <a:lnTo>
                  <a:pt x="3307" y="1105"/>
                </a:lnTo>
                <a:lnTo>
                  <a:pt x="3353" y="1157"/>
                </a:lnTo>
                <a:lnTo>
                  <a:pt x="3447" y="1155"/>
                </a:lnTo>
                <a:lnTo>
                  <a:pt x="3472" y="1226"/>
                </a:lnTo>
                <a:lnTo>
                  <a:pt x="3495" y="1299"/>
                </a:lnTo>
                <a:lnTo>
                  <a:pt x="3485" y="1308"/>
                </a:lnTo>
                <a:lnTo>
                  <a:pt x="3342" y="1308"/>
                </a:lnTo>
                <a:lnTo>
                  <a:pt x="3256" y="1242"/>
                </a:lnTo>
                <a:lnTo>
                  <a:pt x="3165" y="1251"/>
                </a:lnTo>
                <a:lnTo>
                  <a:pt x="3165" y="1308"/>
                </a:lnTo>
                <a:lnTo>
                  <a:pt x="3136" y="1308"/>
                </a:lnTo>
                <a:lnTo>
                  <a:pt x="3104" y="1285"/>
                </a:lnTo>
                <a:lnTo>
                  <a:pt x="2947" y="1244"/>
                </a:lnTo>
                <a:lnTo>
                  <a:pt x="2947" y="1142"/>
                </a:lnTo>
                <a:lnTo>
                  <a:pt x="2746" y="1157"/>
                </a:lnTo>
                <a:lnTo>
                  <a:pt x="2684" y="1191"/>
                </a:lnTo>
                <a:lnTo>
                  <a:pt x="2605" y="1191"/>
                </a:lnTo>
                <a:lnTo>
                  <a:pt x="2566" y="1187"/>
                </a:lnTo>
                <a:lnTo>
                  <a:pt x="2469" y="1241"/>
                </a:lnTo>
                <a:lnTo>
                  <a:pt x="2469" y="1343"/>
                </a:lnTo>
                <a:lnTo>
                  <a:pt x="2272" y="1488"/>
                </a:lnTo>
                <a:lnTo>
                  <a:pt x="2288" y="1549"/>
                </a:lnTo>
                <a:lnTo>
                  <a:pt x="2329" y="1549"/>
                </a:lnTo>
                <a:lnTo>
                  <a:pt x="2318" y="1608"/>
                </a:lnTo>
                <a:lnTo>
                  <a:pt x="2289" y="1618"/>
                </a:lnTo>
                <a:lnTo>
                  <a:pt x="2288" y="1772"/>
                </a:lnTo>
                <a:lnTo>
                  <a:pt x="2459" y="1967"/>
                </a:lnTo>
                <a:lnTo>
                  <a:pt x="2533" y="1967"/>
                </a:lnTo>
                <a:lnTo>
                  <a:pt x="2537" y="1956"/>
                </a:lnTo>
                <a:lnTo>
                  <a:pt x="2671" y="1956"/>
                </a:lnTo>
                <a:lnTo>
                  <a:pt x="2709" y="1920"/>
                </a:lnTo>
                <a:lnTo>
                  <a:pt x="2785" y="1920"/>
                </a:lnTo>
                <a:lnTo>
                  <a:pt x="2826" y="1962"/>
                </a:lnTo>
                <a:lnTo>
                  <a:pt x="2939" y="1974"/>
                </a:lnTo>
                <a:lnTo>
                  <a:pt x="2925" y="2126"/>
                </a:lnTo>
                <a:lnTo>
                  <a:pt x="3050" y="2350"/>
                </a:lnTo>
                <a:lnTo>
                  <a:pt x="2984" y="2478"/>
                </a:lnTo>
                <a:lnTo>
                  <a:pt x="2988" y="2537"/>
                </a:lnTo>
                <a:lnTo>
                  <a:pt x="3041" y="2590"/>
                </a:lnTo>
                <a:lnTo>
                  <a:pt x="3041" y="2734"/>
                </a:lnTo>
                <a:lnTo>
                  <a:pt x="3108" y="2827"/>
                </a:lnTo>
                <a:lnTo>
                  <a:pt x="3108" y="2947"/>
                </a:lnTo>
                <a:lnTo>
                  <a:pt x="3167" y="2947"/>
                </a:lnTo>
                <a:lnTo>
                  <a:pt x="3100" y="3027"/>
                </a:lnTo>
                <a:lnTo>
                  <a:pt x="3027" y="3102"/>
                </a:lnTo>
                <a:lnTo>
                  <a:pt x="2951" y="3173"/>
                </a:lnTo>
                <a:lnTo>
                  <a:pt x="2871" y="3240"/>
                </a:lnTo>
                <a:lnTo>
                  <a:pt x="2787" y="3302"/>
                </a:lnTo>
                <a:lnTo>
                  <a:pt x="2699" y="3359"/>
                </a:lnTo>
                <a:lnTo>
                  <a:pt x="2609" y="3411"/>
                </a:lnTo>
                <a:lnTo>
                  <a:pt x="2514" y="3457"/>
                </a:lnTo>
                <a:lnTo>
                  <a:pt x="2417" y="3498"/>
                </a:lnTo>
                <a:lnTo>
                  <a:pt x="2317" y="3533"/>
                </a:lnTo>
                <a:lnTo>
                  <a:pt x="2215" y="3562"/>
                </a:lnTo>
                <a:lnTo>
                  <a:pt x="2110" y="3585"/>
                </a:lnTo>
                <a:lnTo>
                  <a:pt x="2004" y="3602"/>
                </a:lnTo>
                <a:lnTo>
                  <a:pt x="1894" y="3612"/>
                </a:lnTo>
                <a:lnTo>
                  <a:pt x="1784" y="3616"/>
                </a:lnTo>
                <a:lnTo>
                  <a:pt x="1671" y="3612"/>
                </a:lnTo>
                <a:lnTo>
                  <a:pt x="1560" y="3602"/>
                </a:lnTo>
                <a:lnTo>
                  <a:pt x="1451" y="3584"/>
                </a:lnTo>
                <a:lnTo>
                  <a:pt x="1345" y="3560"/>
                </a:lnTo>
                <a:lnTo>
                  <a:pt x="1241" y="3530"/>
                </a:lnTo>
                <a:lnTo>
                  <a:pt x="1140" y="3493"/>
                </a:lnTo>
                <a:lnTo>
                  <a:pt x="1041" y="3452"/>
                </a:lnTo>
                <a:lnTo>
                  <a:pt x="945" y="3404"/>
                </a:lnTo>
                <a:lnTo>
                  <a:pt x="854" y="3350"/>
                </a:lnTo>
                <a:lnTo>
                  <a:pt x="766" y="3291"/>
                </a:lnTo>
                <a:lnTo>
                  <a:pt x="681" y="3228"/>
                </a:lnTo>
                <a:lnTo>
                  <a:pt x="599" y="3159"/>
                </a:lnTo>
                <a:lnTo>
                  <a:pt x="523" y="3086"/>
                </a:lnTo>
                <a:lnTo>
                  <a:pt x="451" y="3008"/>
                </a:lnTo>
                <a:lnTo>
                  <a:pt x="383" y="2926"/>
                </a:lnTo>
                <a:lnTo>
                  <a:pt x="320" y="2841"/>
                </a:lnTo>
                <a:lnTo>
                  <a:pt x="262" y="2750"/>
                </a:lnTo>
                <a:lnTo>
                  <a:pt x="208" y="2657"/>
                </a:lnTo>
                <a:lnTo>
                  <a:pt x="162" y="2560"/>
                </a:lnTo>
                <a:lnTo>
                  <a:pt x="120" y="2461"/>
                </a:lnTo>
                <a:lnTo>
                  <a:pt x="85" y="2358"/>
                </a:lnTo>
                <a:lnTo>
                  <a:pt x="54" y="2252"/>
                </a:lnTo>
                <a:lnTo>
                  <a:pt x="31" y="2145"/>
                </a:lnTo>
                <a:lnTo>
                  <a:pt x="13" y="2034"/>
                </a:lnTo>
                <a:lnTo>
                  <a:pt x="3" y="1922"/>
                </a:lnTo>
                <a:lnTo>
                  <a:pt x="0" y="1808"/>
                </a:lnTo>
                <a:lnTo>
                  <a:pt x="3" y="1702"/>
                </a:lnTo>
                <a:lnTo>
                  <a:pt x="12" y="1596"/>
                </a:lnTo>
                <a:lnTo>
                  <a:pt x="27" y="1493"/>
                </a:lnTo>
                <a:lnTo>
                  <a:pt x="48" y="1392"/>
                </a:lnTo>
                <a:lnTo>
                  <a:pt x="73" y="1292"/>
                </a:lnTo>
                <a:lnTo>
                  <a:pt x="106" y="1195"/>
                </a:lnTo>
                <a:lnTo>
                  <a:pt x="143" y="1101"/>
                </a:lnTo>
                <a:lnTo>
                  <a:pt x="143" y="1204"/>
                </a:lnTo>
                <a:lnTo>
                  <a:pt x="216" y="1240"/>
                </a:lnTo>
                <a:lnTo>
                  <a:pt x="216" y="1382"/>
                </a:lnTo>
                <a:lnTo>
                  <a:pt x="287" y="1506"/>
                </a:lnTo>
                <a:lnTo>
                  <a:pt x="345" y="1515"/>
                </a:lnTo>
                <a:lnTo>
                  <a:pt x="353" y="1473"/>
                </a:lnTo>
                <a:lnTo>
                  <a:pt x="284" y="1366"/>
                </a:lnTo>
                <a:lnTo>
                  <a:pt x="271" y="1263"/>
                </a:lnTo>
                <a:lnTo>
                  <a:pt x="311" y="1263"/>
                </a:lnTo>
                <a:lnTo>
                  <a:pt x="328" y="1369"/>
                </a:lnTo>
                <a:lnTo>
                  <a:pt x="426" y="1515"/>
                </a:lnTo>
                <a:lnTo>
                  <a:pt x="402" y="1561"/>
                </a:lnTo>
                <a:lnTo>
                  <a:pt x="464" y="1659"/>
                </a:lnTo>
                <a:lnTo>
                  <a:pt x="619" y="1698"/>
                </a:lnTo>
                <a:lnTo>
                  <a:pt x="619" y="1673"/>
                </a:lnTo>
                <a:lnTo>
                  <a:pt x="682" y="1681"/>
                </a:lnTo>
                <a:lnTo>
                  <a:pt x="676" y="1726"/>
                </a:lnTo>
                <a:lnTo>
                  <a:pt x="724" y="1735"/>
                </a:lnTo>
                <a:lnTo>
                  <a:pt x="800" y="1757"/>
                </a:lnTo>
                <a:lnTo>
                  <a:pt x="907" y="1880"/>
                </a:lnTo>
                <a:lnTo>
                  <a:pt x="1044" y="1890"/>
                </a:lnTo>
                <a:lnTo>
                  <a:pt x="1057" y="2004"/>
                </a:lnTo>
                <a:lnTo>
                  <a:pt x="963" y="2069"/>
                </a:lnTo>
                <a:lnTo>
                  <a:pt x="959" y="2170"/>
                </a:lnTo>
                <a:lnTo>
                  <a:pt x="945" y="2231"/>
                </a:lnTo>
                <a:lnTo>
                  <a:pt x="1080" y="2403"/>
                </a:lnTo>
                <a:lnTo>
                  <a:pt x="1090" y="2462"/>
                </a:lnTo>
                <a:lnTo>
                  <a:pt x="1094" y="2462"/>
                </a:lnTo>
                <a:lnTo>
                  <a:pt x="1100" y="2464"/>
                </a:lnTo>
                <a:lnTo>
                  <a:pt x="1111" y="2466"/>
                </a:lnTo>
                <a:lnTo>
                  <a:pt x="1122" y="2470"/>
                </a:lnTo>
                <a:lnTo>
                  <a:pt x="1132" y="2472"/>
                </a:lnTo>
                <a:lnTo>
                  <a:pt x="1141" y="2474"/>
                </a:lnTo>
                <a:lnTo>
                  <a:pt x="1145" y="2475"/>
                </a:lnTo>
                <a:lnTo>
                  <a:pt x="1150" y="2476"/>
                </a:lnTo>
                <a:lnTo>
                  <a:pt x="1156" y="2481"/>
                </a:lnTo>
                <a:lnTo>
                  <a:pt x="1165" y="2488"/>
                </a:lnTo>
                <a:lnTo>
                  <a:pt x="1176" y="2496"/>
                </a:lnTo>
                <a:lnTo>
                  <a:pt x="1190" y="2505"/>
                </a:lnTo>
                <a:lnTo>
                  <a:pt x="1203" y="2515"/>
                </a:lnTo>
                <a:lnTo>
                  <a:pt x="1217" y="2525"/>
                </a:lnTo>
                <a:lnTo>
                  <a:pt x="1229" y="2534"/>
                </a:lnTo>
                <a:lnTo>
                  <a:pt x="1239" y="2542"/>
                </a:lnTo>
                <a:lnTo>
                  <a:pt x="1248" y="2549"/>
                </a:lnTo>
                <a:lnTo>
                  <a:pt x="1253" y="2553"/>
                </a:lnTo>
                <a:lnTo>
                  <a:pt x="1256" y="2554"/>
                </a:lnTo>
                <a:lnTo>
                  <a:pt x="1256" y="2864"/>
                </a:lnTo>
                <a:lnTo>
                  <a:pt x="1293" y="2875"/>
                </a:lnTo>
                <a:lnTo>
                  <a:pt x="1267" y="3017"/>
                </a:lnTo>
                <a:lnTo>
                  <a:pt x="1329" y="3102"/>
                </a:lnTo>
                <a:lnTo>
                  <a:pt x="1318" y="3242"/>
                </a:lnTo>
                <a:lnTo>
                  <a:pt x="1401" y="3389"/>
                </a:lnTo>
                <a:lnTo>
                  <a:pt x="1506" y="3483"/>
                </a:lnTo>
                <a:lnTo>
                  <a:pt x="1612" y="3484"/>
                </a:lnTo>
                <a:lnTo>
                  <a:pt x="1623" y="3450"/>
                </a:lnTo>
                <a:lnTo>
                  <a:pt x="1545" y="3384"/>
                </a:lnTo>
                <a:lnTo>
                  <a:pt x="1549" y="3351"/>
                </a:lnTo>
                <a:lnTo>
                  <a:pt x="1563" y="3310"/>
                </a:lnTo>
                <a:lnTo>
                  <a:pt x="1566" y="3268"/>
                </a:lnTo>
                <a:lnTo>
                  <a:pt x="1514" y="3267"/>
                </a:lnTo>
                <a:lnTo>
                  <a:pt x="1487" y="3233"/>
                </a:lnTo>
                <a:lnTo>
                  <a:pt x="1530" y="3190"/>
                </a:lnTo>
                <a:lnTo>
                  <a:pt x="1537" y="3159"/>
                </a:lnTo>
                <a:lnTo>
                  <a:pt x="1488" y="3144"/>
                </a:lnTo>
                <a:lnTo>
                  <a:pt x="1490" y="3114"/>
                </a:lnTo>
                <a:lnTo>
                  <a:pt x="1560" y="3103"/>
                </a:lnTo>
                <a:lnTo>
                  <a:pt x="1667" y="3052"/>
                </a:lnTo>
                <a:lnTo>
                  <a:pt x="1702" y="2985"/>
                </a:lnTo>
                <a:lnTo>
                  <a:pt x="1813" y="2842"/>
                </a:lnTo>
                <a:lnTo>
                  <a:pt x="1787" y="2729"/>
                </a:lnTo>
                <a:lnTo>
                  <a:pt x="1822" y="2669"/>
                </a:lnTo>
                <a:lnTo>
                  <a:pt x="1924" y="2672"/>
                </a:lnTo>
                <a:lnTo>
                  <a:pt x="1993" y="2617"/>
                </a:lnTo>
                <a:lnTo>
                  <a:pt x="2015" y="2398"/>
                </a:lnTo>
                <a:lnTo>
                  <a:pt x="2092" y="2301"/>
                </a:lnTo>
                <a:lnTo>
                  <a:pt x="2105" y="2238"/>
                </a:lnTo>
                <a:lnTo>
                  <a:pt x="2035" y="2215"/>
                </a:lnTo>
                <a:lnTo>
                  <a:pt x="1989" y="2138"/>
                </a:lnTo>
                <a:lnTo>
                  <a:pt x="1832" y="2137"/>
                </a:lnTo>
                <a:lnTo>
                  <a:pt x="1708" y="2088"/>
                </a:lnTo>
                <a:lnTo>
                  <a:pt x="1702" y="1999"/>
                </a:lnTo>
                <a:lnTo>
                  <a:pt x="1660" y="1924"/>
                </a:lnTo>
                <a:lnTo>
                  <a:pt x="1547" y="1923"/>
                </a:lnTo>
                <a:lnTo>
                  <a:pt x="1482" y="1820"/>
                </a:lnTo>
                <a:lnTo>
                  <a:pt x="1424" y="1791"/>
                </a:lnTo>
                <a:lnTo>
                  <a:pt x="1421" y="1823"/>
                </a:lnTo>
                <a:lnTo>
                  <a:pt x="1316" y="1829"/>
                </a:lnTo>
                <a:lnTo>
                  <a:pt x="1278" y="1775"/>
                </a:lnTo>
                <a:lnTo>
                  <a:pt x="1167" y="1752"/>
                </a:lnTo>
                <a:lnTo>
                  <a:pt x="1077" y="1858"/>
                </a:lnTo>
                <a:lnTo>
                  <a:pt x="935" y="1834"/>
                </a:lnTo>
                <a:lnTo>
                  <a:pt x="924" y="1671"/>
                </a:lnTo>
                <a:lnTo>
                  <a:pt x="820" y="1653"/>
                </a:lnTo>
                <a:lnTo>
                  <a:pt x="863" y="1574"/>
                </a:lnTo>
                <a:lnTo>
                  <a:pt x="850" y="1527"/>
                </a:lnTo>
                <a:lnTo>
                  <a:pt x="714" y="1620"/>
                </a:lnTo>
                <a:lnTo>
                  <a:pt x="628" y="1609"/>
                </a:lnTo>
                <a:lnTo>
                  <a:pt x="598" y="1541"/>
                </a:lnTo>
                <a:lnTo>
                  <a:pt x="616" y="1471"/>
                </a:lnTo>
                <a:lnTo>
                  <a:pt x="664" y="1382"/>
                </a:lnTo>
                <a:lnTo>
                  <a:pt x="772" y="1327"/>
                </a:lnTo>
                <a:lnTo>
                  <a:pt x="983" y="1327"/>
                </a:lnTo>
                <a:lnTo>
                  <a:pt x="982" y="1392"/>
                </a:lnTo>
                <a:lnTo>
                  <a:pt x="1058" y="1428"/>
                </a:lnTo>
                <a:lnTo>
                  <a:pt x="1052" y="1316"/>
                </a:lnTo>
                <a:lnTo>
                  <a:pt x="1107" y="1260"/>
                </a:lnTo>
                <a:lnTo>
                  <a:pt x="1217" y="1188"/>
                </a:lnTo>
                <a:lnTo>
                  <a:pt x="1224" y="1136"/>
                </a:lnTo>
                <a:lnTo>
                  <a:pt x="1334" y="1020"/>
                </a:lnTo>
                <a:lnTo>
                  <a:pt x="1451" y="955"/>
                </a:lnTo>
                <a:lnTo>
                  <a:pt x="1440" y="946"/>
                </a:lnTo>
                <a:lnTo>
                  <a:pt x="1519" y="871"/>
                </a:lnTo>
                <a:lnTo>
                  <a:pt x="1548" y="879"/>
                </a:lnTo>
                <a:lnTo>
                  <a:pt x="1562" y="896"/>
                </a:lnTo>
                <a:lnTo>
                  <a:pt x="1592" y="862"/>
                </a:lnTo>
                <a:lnTo>
                  <a:pt x="1598" y="859"/>
                </a:lnTo>
                <a:lnTo>
                  <a:pt x="1566" y="854"/>
                </a:lnTo>
                <a:lnTo>
                  <a:pt x="1533" y="843"/>
                </a:lnTo>
                <a:lnTo>
                  <a:pt x="1533" y="810"/>
                </a:lnTo>
                <a:lnTo>
                  <a:pt x="1550" y="795"/>
                </a:lnTo>
                <a:lnTo>
                  <a:pt x="1589" y="795"/>
                </a:lnTo>
                <a:lnTo>
                  <a:pt x="1607" y="803"/>
                </a:lnTo>
                <a:lnTo>
                  <a:pt x="1623" y="835"/>
                </a:lnTo>
                <a:lnTo>
                  <a:pt x="1642" y="832"/>
                </a:lnTo>
                <a:lnTo>
                  <a:pt x="1642" y="829"/>
                </a:lnTo>
                <a:lnTo>
                  <a:pt x="1646" y="830"/>
                </a:lnTo>
                <a:lnTo>
                  <a:pt x="1702" y="823"/>
                </a:lnTo>
                <a:lnTo>
                  <a:pt x="1709" y="795"/>
                </a:lnTo>
                <a:lnTo>
                  <a:pt x="1740" y="803"/>
                </a:lnTo>
                <a:lnTo>
                  <a:pt x="1740" y="833"/>
                </a:lnTo>
                <a:lnTo>
                  <a:pt x="1711" y="853"/>
                </a:lnTo>
                <a:lnTo>
                  <a:pt x="1716" y="885"/>
                </a:lnTo>
                <a:lnTo>
                  <a:pt x="1815" y="916"/>
                </a:lnTo>
                <a:lnTo>
                  <a:pt x="1815" y="916"/>
                </a:lnTo>
                <a:lnTo>
                  <a:pt x="1815" y="918"/>
                </a:lnTo>
                <a:lnTo>
                  <a:pt x="1838" y="915"/>
                </a:lnTo>
                <a:lnTo>
                  <a:pt x="1840" y="871"/>
                </a:lnTo>
                <a:lnTo>
                  <a:pt x="1760" y="835"/>
                </a:lnTo>
                <a:lnTo>
                  <a:pt x="1756" y="815"/>
                </a:lnTo>
                <a:lnTo>
                  <a:pt x="1822" y="792"/>
                </a:lnTo>
                <a:lnTo>
                  <a:pt x="1824" y="729"/>
                </a:lnTo>
                <a:lnTo>
                  <a:pt x="1756" y="687"/>
                </a:lnTo>
                <a:lnTo>
                  <a:pt x="1752" y="580"/>
                </a:lnTo>
                <a:lnTo>
                  <a:pt x="1659" y="627"/>
                </a:lnTo>
                <a:lnTo>
                  <a:pt x="1624" y="627"/>
                </a:lnTo>
                <a:lnTo>
                  <a:pt x="1633" y="545"/>
                </a:lnTo>
                <a:lnTo>
                  <a:pt x="1506" y="515"/>
                </a:lnTo>
                <a:lnTo>
                  <a:pt x="1453" y="556"/>
                </a:lnTo>
                <a:lnTo>
                  <a:pt x="1453" y="678"/>
                </a:lnTo>
                <a:lnTo>
                  <a:pt x="1360" y="708"/>
                </a:lnTo>
                <a:lnTo>
                  <a:pt x="1322" y="789"/>
                </a:lnTo>
                <a:lnTo>
                  <a:pt x="1280" y="795"/>
                </a:lnTo>
                <a:lnTo>
                  <a:pt x="1280" y="692"/>
                </a:lnTo>
                <a:lnTo>
                  <a:pt x="1191" y="680"/>
                </a:lnTo>
                <a:lnTo>
                  <a:pt x="1147" y="651"/>
                </a:lnTo>
                <a:lnTo>
                  <a:pt x="1130" y="585"/>
                </a:lnTo>
                <a:lnTo>
                  <a:pt x="1288" y="490"/>
                </a:lnTo>
                <a:lnTo>
                  <a:pt x="1366" y="466"/>
                </a:lnTo>
                <a:lnTo>
                  <a:pt x="1374" y="519"/>
                </a:lnTo>
                <a:lnTo>
                  <a:pt x="1416" y="517"/>
                </a:lnTo>
                <a:lnTo>
                  <a:pt x="1420" y="490"/>
                </a:lnTo>
                <a:lnTo>
                  <a:pt x="1466" y="484"/>
                </a:lnTo>
                <a:lnTo>
                  <a:pt x="1467" y="475"/>
                </a:lnTo>
                <a:lnTo>
                  <a:pt x="1447" y="466"/>
                </a:lnTo>
                <a:lnTo>
                  <a:pt x="1442" y="438"/>
                </a:lnTo>
                <a:lnTo>
                  <a:pt x="1498" y="433"/>
                </a:lnTo>
                <a:lnTo>
                  <a:pt x="1533" y="398"/>
                </a:lnTo>
                <a:lnTo>
                  <a:pt x="1534" y="396"/>
                </a:lnTo>
                <a:lnTo>
                  <a:pt x="1535" y="396"/>
                </a:lnTo>
                <a:lnTo>
                  <a:pt x="1545" y="385"/>
                </a:lnTo>
                <a:lnTo>
                  <a:pt x="1662" y="370"/>
                </a:lnTo>
                <a:lnTo>
                  <a:pt x="1713" y="414"/>
                </a:lnTo>
                <a:lnTo>
                  <a:pt x="1577" y="488"/>
                </a:lnTo>
                <a:lnTo>
                  <a:pt x="1750" y="530"/>
                </a:lnTo>
                <a:lnTo>
                  <a:pt x="1773" y="471"/>
                </a:lnTo>
                <a:lnTo>
                  <a:pt x="1848" y="471"/>
                </a:lnTo>
                <a:lnTo>
                  <a:pt x="1875" y="420"/>
                </a:lnTo>
                <a:lnTo>
                  <a:pt x="1822" y="406"/>
                </a:lnTo>
                <a:lnTo>
                  <a:pt x="1822" y="341"/>
                </a:lnTo>
                <a:lnTo>
                  <a:pt x="1654" y="266"/>
                </a:lnTo>
                <a:lnTo>
                  <a:pt x="1538" y="280"/>
                </a:lnTo>
                <a:lnTo>
                  <a:pt x="1473" y="315"/>
                </a:lnTo>
                <a:lnTo>
                  <a:pt x="1478" y="398"/>
                </a:lnTo>
                <a:lnTo>
                  <a:pt x="1410" y="388"/>
                </a:lnTo>
                <a:lnTo>
                  <a:pt x="1399" y="341"/>
                </a:lnTo>
                <a:lnTo>
                  <a:pt x="1464" y="282"/>
                </a:lnTo>
                <a:lnTo>
                  <a:pt x="1346" y="275"/>
                </a:lnTo>
                <a:lnTo>
                  <a:pt x="1311" y="285"/>
                </a:lnTo>
                <a:lnTo>
                  <a:pt x="1297" y="326"/>
                </a:lnTo>
                <a:lnTo>
                  <a:pt x="1342" y="334"/>
                </a:lnTo>
                <a:lnTo>
                  <a:pt x="1333" y="379"/>
                </a:lnTo>
                <a:lnTo>
                  <a:pt x="1257" y="384"/>
                </a:lnTo>
                <a:lnTo>
                  <a:pt x="1245" y="413"/>
                </a:lnTo>
                <a:lnTo>
                  <a:pt x="1135" y="416"/>
                </a:lnTo>
                <a:lnTo>
                  <a:pt x="1135" y="413"/>
                </a:lnTo>
                <a:lnTo>
                  <a:pt x="1135" y="404"/>
                </a:lnTo>
                <a:lnTo>
                  <a:pt x="1134" y="392"/>
                </a:lnTo>
                <a:lnTo>
                  <a:pt x="1133" y="378"/>
                </a:lnTo>
                <a:lnTo>
                  <a:pt x="1132" y="365"/>
                </a:lnTo>
                <a:lnTo>
                  <a:pt x="1130" y="356"/>
                </a:lnTo>
                <a:lnTo>
                  <a:pt x="1128" y="353"/>
                </a:lnTo>
                <a:lnTo>
                  <a:pt x="1130" y="353"/>
                </a:lnTo>
                <a:lnTo>
                  <a:pt x="1137" y="353"/>
                </a:lnTo>
                <a:lnTo>
                  <a:pt x="1149" y="353"/>
                </a:lnTo>
                <a:lnTo>
                  <a:pt x="1162" y="353"/>
                </a:lnTo>
                <a:lnTo>
                  <a:pt x="1176" y="353"/>
                </a:lnTo>
                <a:lnTo>
                  <a:pt x="1191" y="352"/>
                </a:lnTo>
                <a:lnTo>
                  <a:pt x="1202" y="352"/>
                </a:lnTo>
                <a:lnTo>
                  <a:pt x="1211" y="352"/>
                </a:lnTo>
                <a:lnTo>
                  <a:pt x="1214" y="352"/>
                </a:lnTo>
                <a:lnTo>
                  <a:pt x="1279" y="287"/>
                </a:lnTo>
                <a:lnTo>
                  <a:pt x="1243" y="269"/>
                </a:lnTo>
                <a:lnTo>
                  <a:pt x="1197" y="316"/>
                </a:lnTo>
                <a:lnTo>
                  <a:pt x="1117" y="311"/>
                </a:lnTo>
                <a:lnTo>
                  <a:pt x="1070" y="246"/>
                </a:lnTo>
                <a:lnTo>
                  <a:pt x="969" y="246"/>
                </a:lnTo>
                <a:lnTo>
                  <a:pt x="864" y="325"/>
                </a:lnTo>
                <a:lnTo>
                  <a:pt x="961" y="325"/>
                </a:lnTo>
                <a:lnTo>
                  <a:pt x="969" y="353"/>
                </a:lnTo>
                <a:lnTo>
                  <a:pt x="944" y="377"/>
                </a:lnTo>
                <a:lnTo>
                  <a:pt x="1051" y="380"/>
                </a:lnTo>
                <a:lnTo>
                  <a:pt x="1067" y="420"/>
                </a:lnTo>
                <a:lnTo>
                  <a:pt x="946" y="415"/>
                </a:lnTo>
                <a:lnTo>
                  <a:pt x="941" y="385"/>
                </a:lnTo>
                <a:lnTo>
                  <a:pt x="865" y="369"/>
                </a:lnTo>
                <a:lnTo>
                  <a:pt x="826" y="346"/>
                </a:lnTo>
                <a:lnTo>
                  <a:pt x="735" y="346"/>
                </a:lnTo>
                <a:lnTo>
                  <a:pt x="817" y="290"/>
                </a:lnTo>
                <a:lnTo>
                  <a:pt x="903" y="237"/>
                </a:lnTo>
                <a:lnTo>
                  <a:pt x="991" y="189"/>
                </a:lnTo>
                <a:lnTo>
                  <a:pt x="1082" y="146"/>
                </a:lnTo>
                <a:lnTo>
                  <a:pt x="1175" y="109"/>
                </a:lnTo>
                <a:lnTo>
                  <a:pt x="1271" y="76"/>
                </a:lnTo>
                <a:lnTo>
                  <a:pt x="1370" y="50"/>
                </a:lnTo>
                <a:lnTo>
                  <a:pt x="1470" y="28"/>
                </a:lnTo>
                <a:lnTo>
                  <a:pt x="1573" y="13"/>
                </a:lnTo>
                <a:lnTo>
                  <a:pt x="1678" y="3"/>
                </a:lnTo>
                <a:lnTo>
                  <a:pt x="1784" y="0"/>
                </a:lnTo>
                <a:close/>
              </a:path>
            </a:pathLst>
          </a:custGeom>
          <a:solidFill>
            <a:schemeClr val="bg1"/>
          </a:solidFill>
          <a:ln w="0">
            <a:noFill/>
            <a:prstDash val="solid"/>
            <a:round/>
            <a:headEnd/>
            <a:tailEnd/>
          </a:ln>
        </p:spPr>
        <p:txBody>
          <a:bodyPr vert="horz" wrap="square" lIns="85725" tIns="42863" rIns="85725" bIns="42863" numCol="1" anchor="t" anchorCtr="0" compatLnSpc="1">
            <a:prstTxWarp prst="textNoShape">
              <a:avLst/>
            </a:prstTxWarp>
          </a:bodyPr>
          <a:lstStyle/>
          <a:p>
            <a:endParaRPr lang="en-IN" sz="1688"/>
          </a:p>
        </p:txBody>
      </p:sp>
      <p:sp>
        <p:nvSpPr>
          <p:cNvPr id="94" name="Freeform 6">
            <a:extLst>
              <a:ext uri="{FF2B5EF4-FFF2-40B4-BE49-F238E27FC236}">
                <a16:creationId xmlns:a16="http://schemas.microsoft.com/office/drawing/2014/main" id="{8CC4B102-7F3A-DE47-24DB-EB5859A3A10F}"/>
              </a:ext>
            </a:extLst>
          </p:cNvPr>
          <p:cNvSpPr>
            <a:spLocks noEditPoints="1"/>
          </p:cNvSpPr>
          <p:nvPr/>
        </p:nvSpPr>
        <p:spPr bwMode="auto">
          <a:xfrm>
            <a:off x="4275570" y="3287381"/>
            <a:ext cx="371124" cy="383973"/>
          </a:xfrm>
          <a:custGeom>
            <a:avLst/>
            <a:gdLst>
              <a:gd name="T0" fmla="*/ 1655 w 3495"/>
              <a:gd name="T1" fmla="*/ 904 h 3616"/>
              <a:gd name="T2" fmla="*/ 1586 w 3495"/>
              <a:gd name="T3" fmla="*/ 961 h 3616"/>
              <a:gd name="T4" fmla="*/ 1669 w 3495"/>
              <a:gd name="T5" fmla="*/ 930 h 3616"/>
              <a:gd name="T6" fmla="*/ 2550 w 3495"/>
              <a:gd name="T7" fmla="*/ 791 h 3616"/>
              <a:gd name="T8" fmla="*/ 2604 w 3495"/>
              <a:gd name="T9" fmla="*/ 670 h 3616"/>
              <a:gd name="T10" fmla="*/ 2748 w 3495"/>
              <a:gd name="T11" fmla="*/ 809 h 3616"/>
              <a:gd name="T12" fmla="*/ 1895 w 3495"/>
              <a:gd name="T13" fmla="*/ 3 h 3616"/>
              <a:gd name="T14" fmla="*/ 2617 w 3495"/>
              <a:gd name="T15" fmla="*/ 211 h 3616"/>
              <a:gd name="T16" fmla="*/ 2823 w 3495"/>
              <a:gd name="T17" fmla="*/ 561 h 3616"/>
              <a:gd name="T18" fmla="*/ 2902 w 3495"/>
              <a:gd name="T19" fmla="*/ 724 h 3616"/>
              <a:gd name="T20" fmla="*/ 2602 w 3495"/>
              <a:gd name="T21" fmla="*/ 965 h 3616"/>
              <a:gd name="T22" fmla="*/ 2719 w 3495"/>
              <a:gd name="T23" fmla="*/ 1103 h 3616"/>
              <a:gd name="T24" fmla="*/ 2991 w 3495"/>
              <a:gd name="T25" fmla="*/ 1104 h 3616"/>
              <a:gd name="T26" fmla="*/ 3008 w 3495"/>
              <a:gd name="T27" fmla="*/ 992 h 3616"/>
              <a:gd name="T28" fmla="*/ 3251 w 3495"/>
              <a:gd name="T29" fmla="*/ 1048 h 3616"/>
              <a:gd name="T30" fmla="*/ 3485 w 3495"/>
              <a:gd name="T31" fmla="*/ 1308 h 3616"/>
              <a:gd name="T32" fmla="*/ 2947 w 3495"/>
              <a:gd name="T33" fmla="*/ 1244 h 3616"/>
              <a:gd name="T34" fmla="*/ 2469 w 3495"/>
              <a:gd name="T35" fmla="*/ 1343 h 3616"/>
              <a:gd name="T36" fmla="*/ 2459 w 3495"/>
              <a:gd name="T37" fmla="*/ 1967 h 3616"/>
              <a:gd name="T38" fmla="*/ 2939 w 3495"/>
              <a:gd name="T39" fmla="*/ 1974 h 3616"/>
              <a:gd name="T40" fmla="*/ 3108 w 3495"/>
              <a:gd name="T41" fmla="*/ 2827 h 3616"/>
              <a:gd name="T42" fmla="*/ 2787 w 3495"/>
              <a:gd name="T43" fmla="*/ 3302 h 3616"/>
              <a:gd name="T44" fmla="*/ 2110 w 3495"/>
              <a:gd name="T45" fmla="*/ 3585 h 3616"/>
              <a:gd name="T46" fmla="*/ 1345 w 3495"/>
              <a:gd name="T47" fmla="*/ 3560 h 3616"/>
              <a:gd name="T48" fmla="*/ 681 w 3495"/>
              <a:gd name="T49" fmla="*/ 3228 h 3616"/>
              <a:gd name="T50" fmla="*/ 208 w 3495"/>
              <a:gd name="T51" fmla="*/ 2657 h 3616"/>
              <a:gd name="T52" fmla="*/ 3 w 3495"/>
              <a:gd name="T53" fmla="*/ 1922 h 3616"/>
              <a:gd name="T54" fmla="*/ 106 w 3495"/>
              <a:gd name="T55" fmla="*/ 1195 h 3616"/>
              <a:gd name="T56" fmla="*/ 353 w 3495"/>
              <a:gd name="T57" fmla="*/ 1473 h 3616"/>
              <a:gd name="T58" fmla="*/ 464 w 3495"/>
              <a:gd name="T59" fmla="*/ 1659 h 3616"/>
              <a:gd name="T60" fmla="*/ 907 w 3495"/>
              <a:gd name="T61" fmla="*/ 1880 h 3616"/>
              <a:gd name="T62" fmla="*/ 1090 w 3495"/>
              <a:gd name="T63" fmla="*/ 2462 h 3616"/>
              <a:gd name="T64" fmla="*/ 1145 w 3495"/>
              <a:gd name="T65" fmla="*/ 2475 h 3616"/>
              <a:gd name="T66" fmla="*/ 1217 w 3495"/>
              <a:gd name="T67" fmla="*/ 2525 h 3616"/>
              <a:gd name="T68" fmla="*/ 1293 w 3495"/>
              <a:gd name="T69" fmla="*/ 2875 h 3616"/>
              <a:gd name="T70" fmla="*/ 1623 w 3495"/>
              <a:gd name="T71" fmla="*/ 3450 h 3616"/>
              <a:gd name="T72" fmla="*/ 1530 w 3495"/>
              <a:gd name="T73" fmla="*/ 3190 h 3616"/>
              <a:gd name="T74" fmla="*/ 1813 w 3495"/>
              <a:gd name="T75" fmla="*/ 2842 h 3616"/>
              <a:gd name="T76" fmla="*/ 2105 w 3495"/>
              <a:gd name="T77" fmla="*/ 2238 h 3616"/>
              <a:gd name="T78" fmla="*/ 1547 w 3495"/>
              <a:gd name="T79" fmla="*/ 1923 h 3616"/>
              <a:gd name="T80" fmla="*/ 1077 w 3495"/>
              <a:gd name="T81" fmla="*/ 1858 h 3616"/>
              <a:gd name="T82" fmla="*/ 628 w 3495"/>
              <a:gd name="T83" fmla="*/ 1609 h 3616"/>
              <a:gd name="T84" fmla="*/ 1058 w 3495"/>
              <a:gd name="T85" fmla="*/ 1428 h 3616"/>
              <a:gd name="T86" fmla="*/ 1440 w 3495"/>
              <a:gd name="T87" fmla="*/ 946 h 3616"/>
              <a:gd name="T88" fmla="*/ 1533 w 3495"/>
              <a:gd name="T89" fmla="*/ 843 h 3616"/>
              <a:gd name="T90" fmla="*/ 1642 w 3495"/>
              <a:gd name="T91" fmla="*/ 829 h 3616"/>
              <a:gd name="T92" fmla="*/ 1716 w 3495"/>
              <a:gd name="T93" fmla="*/ 885 h 3616"/>
              <a:gd name="T94" fmla="*/ 1756 w 3495"/>
              <a:gd name="T95" fmla="*/ 815 h 3616"/>
              <a:gd name="T96" fmla="*/ 1633 w 3495"/>
              <a:gd name="T97" fmla="*/ 545 h 3616"/>
              <a:gd name="T98" fmla="*/ 1280 w 3495"/>
              <a:gd name="T99" fmla="*/ 692 h 3616"/>
              <a:gd name="T100" fmla="*/ 1416 w 3495"/>
              <a:gd name="T101" fmla="*/ 517 h 3616"/>
              <a:gd name="T102" fmla="*/ 1533 w 3495"/>
              <a:gd name="T103" fmla="*/ 398 h 3616"/>
              <a:gd name="T104" fmla="*/ 1750 w 3495"/>
              <a:gd name="T105" fmla="*/ 530 h 3616"/>
              <a:gd name="T106" fmla="*/ 1538 w 3495"/>
              <a:gd name="T107" fmla="*/ 280 h 3616"/>
              <a:gd name="T108" fmla="*/ 1311 w 3495"/>
              <a:gd name="T109" fmla="*/ 285 h 3616"/>
              <a:gd name="T110" fmla="*/ 1135 w 3495"/>
              <a:gd name="T111" fmla="*/ 413 h 3616"/>
              <a:gd name="T112" fmla="*/ 1130 w 3495"/>
              <a:gd name="T113" fmla="*/ 353 h 3616"/>
              <a:gd name="T114" fmla="*/ 1211 w 3495"/>
              <a:gd name="T115" fmla="*/ 352 h 3616"/>
              <a:gd name="T116" fmla="*/ 969 w 3495"/>
              <a:gd name="T117" fmla="*/ 246 h 3616"/>
              <a:gd name="T118" fmla="*/ 946 w 3495"/>
              <a:gd name="T119" fmla="*/ 415 h 3616"/>
              <a:gd name="T120" fmla="*/ 991 w 3495"/>
              <a:gd name="T121" fmla="*/ 189 h 3616"/>
              <a:gd name="T122" fmla="*/ 1678 w 3495"/>
              <a:gd name="T123" fmla="*/ 3 h 3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5" h="3616">
                <a:moveTo>
                  <a:pt x="1520" y="932"/>
                </a:moveTo>
                <a:lnTo>
                  <a:pt x="1504" y="953"/>
                </a:lnTo>
                <a:lnTo>
                  <a:pt x="1501" y="979"/>
                </a:lnTo>
                <a:lnTo>
                  <a:pt x="1539" y="976"/>
                </a:lnTo>
                <a:lnTo>
                  <a:pt x="1543" y="949"/>
                </a:lnTo>
                <a:lnTo>
                  <a:pt x="1520" y="932"/>
                </a:lnTo>
                <a:close/>
                <a:moveTo>
                  <a:pt x="1655" y="904"/>
                </a:moveTo>
                <a:lnTo>
                  <a:pt x="1635" y="904"/>
                </a:lnTo>
                <a:lnTo>
                  <a:pt x="1625" y="932"/>
                </a:lnTo>
                <a:lnTo>
                  <a:pt x="1574" y="932"/>
                </a:lnTo>
                <a:lnTo>
                  <a:pt x="1574" y="958"/>
                </a:lnTo>
                <a:lnTo>
                  <a:pt x="1586" y="958"/>
                </a:lnTo>
                <a:lnTo>
                  <a:pt x="1586" y="959"/>
                </a:lnTo>
                <a:lnTo>
                  <a:pt x="1586" y="961"/>
                </a:lnTo>
                <a:lnTo>
                  <a:pt x="1586" y="964"/>
                </a:lnTo>
                <a:lnTo>
                  <a:pt x="1587" y="967"/>
                </a:lnTo>
                <a:lnTo>
                  <a:pt x="1587" y="972"/>
                </a:lnTo>
                <a:lnTo>
                  <a:pt x="1620" y="968"/>
                </a:lnTo>
                <a:lnTo>
                  <a:pt x="1639" y="957"/>
                </a:lnTo>
                <a:lnTo>
                  <a:pt x="1644" y="932"/>
                </a:lnTo>
                <a:lnTo>
                  <a:pt x="1669" y="930"/>
                </a:lnTo>
                <a:lnTo>
                  <a:pt x="1679" y="908"/>
                </a:lnTo>
                <a:lnTo>
                  <a:pt x="1655" y="904"/>
                </a:lnTo>
                <a:close/>
                <a:moveTo>
                  <a:pt x="2592" y="685"/>
                </a:moveTo>
                <a:lnTo>
                  <a:pt x="2544" y="696"/>
                </a:lnTo>
                <a:lnTo>
                  <a:pt x="2508" y="754"/>
                </a:lnTo>
                <a:lnTo>
                  <a:pt x="2508" y="791"/>
                </a:lnTo>
                <a:lnTo>
                  <a:pt x="2550" y="791"/>
                </a:lnTo>
                <a:lnTo>
                  <a:pt x="2623" y="739"/>
                </a:lnTo>
                <a:lnTo>
                  <a:pt x="2626" y="699"/>
                </a:lnTo>
                <a:lnTo>
                  <a:pt x="2592" y="685"/>
                </a:lnTo>
                <a:close/>
                <a:moveTo>
                  <a:pt x="2679" y="603"/>
                </a:moveTo>
                <a:lnTo>
                  <a:pt x="2621" y="616"/>
                </a:lnTo>
                <a:lnTo>
                  <a:pt x="2604" y="640"/>
                </a:lnTo>
                <a:lnTo>
                  <a:pt x="2604" y="670"/>
                </a:lnTo>
                <a:lnTo>
                  <a:pt x="2632" y="689"/>
                </a:lnTo>
                <a:lnTo>
                  <a:pt x="2672" y="715"/>
                </a:lnTo>
                <a:lnTo>
                  <a:pt x="2676" y="743"/>
                </a:lnTo>
                <a:lnTo>
                  <a:pt x="2633" y="752"/>
                </a:lnTo>
                <a:lnTo>
                  <a:pt x="2628" y="815"/>
                </a:lnTo>
                <a:lnTo>
                  <a:pt x="2679" y="815"/>
                </a:lnTo>
                <a:lnTo>
                  <a:pt x="2748" y="809"/>
                </a:lnTo>
                <a:lnTo>
                  <a:pt x="2784" y="766"/>
                </a:lnTo>
                <a:lnTo>
                  <a:pt x="2746" y="750"/>
                </a:lnTo>
                <a:lnTo>
                  <a:pt x="2725" y="726"/>
                </a:lnTo>
                <a:lnTo>
                  <a:pt x="2694" y="675"/>
                </a:lnTo>
                <a:lnTo>
                  <a:pt x="2679" y="603"/>
                </a:lnTo>
                <a:close/>
                <a:moveTo>
                  <a:pt x="1784" y="0"/>
                </a:moveTo>
                <a:lnTo>
                  <a:pt x="1895" y="3"/>
                </a:lnTo>
                <a:lnTo>
                  <a:pt x="2006" y="15"/>
                </a:lnTo>
                <a:lnTo>
                  <a:pt x="2113" y="32"/>
                </a:lnTo>
                <a:lnTo>
                  <a:pt x="2219" y="56"/>
                </a:lnTo>
                <a:lnTo>
                  <a:pt x="2323" y="85"/>
                </a:lnTo>
                <a:lnTo>
                  <a:pt x="2423" y="121"/>
                </a:lnTo>
                <a:lnTo>
                  <a:pt x="2522" y="163"/>
                </a:lnTo>
                <a:lnTo>
                  <a:pt x="2617" y="211"/>
                </a:lnTo>
                <a:lnTo>
                  <a:pt x="2708" y="263"/>
                </a:lnTo>
                <a:lnTo>
                  <a:pt x="2796" y="321"/>
                </a:lnTo>
                <a:lnTo>
                  <a:pt x="2881" y="384"/>
                </a:lnTo>
                <a:lnTo>
                  <a:pt x="2962" y="451"/>
                </a:lnTo>
                <a:lnTo>
                  <a:pt x="2940" y="490"/>
                </a:lnTo>
                <a:lnTo>
                  <a:pt x="2858" y="523"/>
                </a:lnTo>
                <a:lnTo>
                  <a:pt x="2823" y="561"/>
                </a:lnTo>
                <a:lnTo>
                  <a:pt x="2831" y="605"/>
                </a:lnTo>
                <a:lnTo>
                  <a:pt x="2873" y="612"/>
                </a:lnTo>
                <a:lnTo>
                  <a:pt x="2899" y="677"/>
                </a:lnTo>
                <a:lnTo>
                  <a:pt x="2973" y="647"/>
                </a:lnTo>
                <a:lnTo>
                  <a:pt x="2985" y="733"/>
                </a:lnTo>
                <a:lnTo>
                  <a:pt x="2963" y="733"/>
                </a:lnTo>
                <a:lnTo>
                  <a:pt x="2902" y="724"/>
                </a:lnTo>
                <a:lnTo>
                  <a:pt x="2835" y="735"/>
                </a:lnTo>
                <a:lnTo>
                  <a:pt x="2772" y="828"/>
                </a:lnTo>
                <a:lnTo>
                  <a:pt x="2679" y="843"/>
                </a:lnTo>
                <a:lnTo>
                  <a:pt x="2666" y="923"/>
                </a:lnTo>
                <a:lnTo>
                  <a:pt x="2705" y="932"/>
                </a:lnTo>
                <a:lnTo>
                  <a:pt x="2694" y="983"/>
                </a:lnTo>
                <a:lnTo>
                  <a:pt x="2602" y="965"/>
                </a:lnTo>
                <a:lnTo>
                  <a:pt x="2518" y="983"/>
                </a:lnTo>
                <a:lnTo>
                  <a:pt x="2500" y="1031"/>
                </a:lnTo>
                <a:lnTo>
                  <a:pt x="2514" y="1130"/>
                </a:lnTo>
                <a:lnTo>
                  <a:pt x="2564" y="1154"/>
                </a:lnTo>
                <a:lnTo>
                  <a:pt x="2647" y="1153"/>
                </a:lnTo>
                <a:lnTo>
                  <a:pt x="2703" y="1148"/>
                </a:lnTo>
                <a:lnTo>
                  <a:pt x="2719" y="1103"/>
                </a:lnTo>
                <a:lnTo>
                  <a:pt x="2806" y="988"/>
                </a:lnTo>
                <a:lnTo>
                  <a:pt x="2864" y="1000"/>
                </a:lnTo>
                <a:lnTo>
                  <a:pt x="2920" y="948"/>
                </a:lnTo>
                <a:lnTo>
                  <a:pt x="2931" y="989"/>
                </a:lnTo>
                <a:lnTo>
                  <a:pt x="3071" y="1084"/>
                </a:lnTo>
                <a:lnTo>
                  <a:pt x="3054" y="1108"/>
                </a:lnTo>
                <a:lnTo>
                  <a:pt x="2991" y="1104"/>
                </a:lnTo>
                <a:lnTo>
                  <a:pt x="3015" y="1138"/>
                </a:lnTo>
                <a:lnTo>
                  <a:pt x="3054" y="1147"/>
                </a:lnTo>
                <a:lnTo>
                  <a:pt x="3099" y="1128"/>
                </a:lnTo>
                <a:lnTo>
                  <a:pt x="3098" y="1073"/>
                </a:lnTo>
                <a:lnTo>
                  <a:pt x="3118" y="1062"/>
                </a:lnTo>
                <a:lnTo>
                  <a:pt x="3102" y="1045"/>
                </a:lnTo>
                <a:lnTo>
                  <a:pt x="3008" y="992"/>
                </a:lnTo>
                <a:lnTo>
                  <a:pt x="2985" y="922"/>
                </a:lnTo>
                <a:lnTo>
                  <a:pt x="3062" y="922"/>
                </a:lnTo>
                <a:lnTo>
                  <a:pt x="3087" y="947"/>
                </a:lnTo>
                <a:lnTo>
                  <a:pt x="3152" y="1006"/>
                </a:lnTo>
                <a:lnTo>
                  <a:pt x="3156" y="1076"/>
                </a:lnTo>
                <a:lnTo>
                  <a:pt x="3225" y="1151"/>
                </a:lnTo>
                <a:lnTo>
                  <a:pt x="3251" y="1048"/>
                </a:lnTo>
                <a:lnTo>
                  <a:pt x="3299" y="1022"/>
                </a:lnTo>
                <a:lnTo>
                  <a:pt x="3307" y="1105"/>
                </a:lnTo>
                <a:lnTo>
                  <a:pt x="3353" y="1157"/>
                </a:lnTo>
                <a:lnTo>
                  <a:pt x="3447" y="1155"/>
                </a:lnTo>
                <a:lnTo>
                  <a:pt x="3472" y="1226"/>
                </a:lnTo>
                <a:lnTo>
                  <a:pt x="3495" y="1299"/>
                </a:lnTo>
                <a:lnTo>
                  <a:pt x="3485" y="1308"/>
                </a:lnTo>
                <a:lnTo>
                  <a:pt x="3342" y="1308"/>
                </a:lnTo>
                <a:lnTo>
                  <a:pt x="3256" y="1242"/>
                </a:lnTo>
                <a:lnTo>
                  <a:pt x="3165" y="1251"/>
                </a:lnTo>
                <a:lnTo>
                  <a:pt x="3165" y="1308"/>
                </a:lnTo>
                <a:lnTo>
                  <a:pt x="3136" y="1308"/>
                </a:lnTo>
                <a:lnTo>
                  <a:pt x="3104" y="1285"/>
                </a:lnTo>
                <a:lnTo>
                  <a:pt x="2947" y="1244"/>
                </a:lnTo>
                <a:lnTo>
                  <a:pt x="2947" y="1142"/>
                </a:lnTo>
                <a:lnTo>
                  <a:pt x="2746" y="1157"/>
                </a:lnTo>
                <a:lnTo>
                  <a:pt x="2684" y="1191"/>
                </a:lnTo>
                <a:lnTo>
                  <a:pt x="2605" y="1191"/>
                </a:lnTo>
                <a:lnTo>
                  <a:pt x="2566" y="1187"/>
                </a:lnTo>
                <a:lnTo>
                  <a:pt x="2469" y="1241"/>
                </a:lnTo>
                <a:lnTo>
                  <a:pt x="2469" y="1343"/>
                </a:lnTo>
                <a:lnTo>
                  <a:pt x="2272" y="1488"/>
                </a:lnTo>
                <a:lnTo>
                  <a:pt x="2288" y="1549"/>
                </a:lnTo>
                <a:lnTo>
                  <a:pt x="2329" y="1549"/>
                </a:lnTo>
                <a:lnTo>
                  <a:pt x="2318" y="1608"/>
                </a:lnTo>
                <a:lnTo>
                  <a:pt x="2289" y="1618"/>
                </a:lnTo>
                <a:lnTo>
                  <a:pt x="2288" y="1772"/>
                </a:lnTo>
                <a:lnTo>
                  <a:pt x="2459" y="1967"/>
                </a:lnTo>
                <a:lnTo>
                  <a:pt x="2533" y="1967"/>
                </a:lnTo>
                <a:lnTo>
                  <a:pt x="2537" y="1956"/>
                </a:lnTo>
                <a:lnTo>
                  <a:pt x="2671" y="1956"/>
                </a:lnTo>
                <a:lnTo>
                  <a:pt x="2709" y="1920"/>
                </a:lnTo>
                <a:lnTo>
                  <a:pt x="2785" y="1920"/>
                </a:lnTo>
                <a:lnTo>
                  <a:pt x="2826" y="1962"/>
                </a:lnTo>
                <a:lnTo>
                  <a:pt x="2939" y="1974"/>
                </a:lnTo>
                <a:lnTo>
                  <a:pt x="2925" y="2126"/>
                </a:lnTo>
                <a:lnTo>
                  <a:pt x="3050" y="2350"/>
                </a:lnTo>
                <a:lnTo>
                  <a:pt x="2984" y="2478"/>
                </a:lnTo>
                <a:lnTo>
                  <a:pt x="2988" y="2537"/>
                </a:lnTo>
                <a:lnTo>
                  <a:pt x="3041" y="2590"/>
                </a:lnTo>
                <a:lnTo>
                  <a:pt x="3041" y="2734"/>
                </a:lnTo>
                <a:lnTo>
                  <a:pt x="3108" y="2827"/>
                </a:lnTo>
                <a:lnTo>
                  <a:pt x="3108" y="2947"/>
                </a:lnTo>
                <a:lnTo>
                  <a:pt x="3167" y="2947"/>
                </a:lnTo>
                <a:lnTo>
                  <a:pt x="3100" y="3027"/>
                </a:lnTo>
                <a:lnTo>
                  <a:pt x="3027" y="3102"/>
                </a:lnTo>
                <a:lnTo>
                  <a:pt x="2951" y="3173"/>
                </a:lnTo>
                <a:lnTo>
                  <a:pt x="2871" y="3240"/>
                </a:lnTo>
                <a:lnTo>
                  <a:pt x="2787" y="3302"/>
                </a:lnTo>
                <a:lnTo>
                  <a:pt x="2699" y="3359"/>
                </a:lnTo>
                <a:lnTo>
                  <a:pt x="2609" y="3411"/>
                </a:lnTo>
                <a:lnTo>
                  <a:pt x="2514" y="3457"/>
                </a:lnTo>
                <a:lnTo>
                  <a:pt x="2417" y="3498"/>
                </a:lnTo>
                <a:lnTo>
                  <a:pt x="2317" y="3533"/>
                </a:lnTo>
                <a:lnTo>
                  <a:pt x="2215" y="3562"/>
                </a:lnTo>
                <a:lnTo>
                  <a:pt x="2110" y="3585"/>
                </a:lnTo>
                <a:lnTo>
                  <a:pt x="2004" y="3602"/>
                </a:lnTo>
                <a:lnTo>
                  <a:pt x="1894" y="3612"/>
                </a:lnTo>
                <a:lnTo>
                  <a:pt x="1784" y="3616"/>
                </a:lnTo>
                <a:lnTo>
                  <a:pt x="1671" y="3612"/>
                </a:lnTo>
                <a:lnTo>
                  <a:pt x="1560" y="3602"/>
                </a:lnTo>
                <a:lnTo>
                  <a:pt x="1451" y="3584"/>
                </a:lnTo>
                <a:lnTo>
                  <a:pt x="1345" y="3560"/>
                </a:lnTo>
                <a:lnTo>
                  <a:pt x="1241" y="3530"/>
                </a:lnTo>
                <a:lnTo>
                  <a:pt x="1140" y="3493"/>
                </a:lnTo>
                <a:lnTo>
                  <a:pt x="1041" y="3452"/>
                </a:lnTo>
                <a:lnTo>
                  <a:pt x="945" y="3404"/>
                </a:lnTo>
                <a:lnTo>
                  <a:pt x="854" y="3350"/>
                </a:lnTo>
                <a:lnTo>
                  <a:pt x="766" y="3291"/>
                </a:lnTo>
                <a:lnTo>
                  <a:pt x="681" y="3228"/>
                </a:lnTo>
                <a:lnTo>
                  <a:pt x="599" y="3159"/>
                </a:lnTo>
                <a:lnTo>
                  <a:pt x="523" y="3086"/>
                </a:lnTo>
                <a:lnTo>
                  <a:pt x="451" y="3008"/>
                </a:lnTo>
                <a:lnTo>
                  <a:pt x="383" y="2926"/>
                </a:lnTo>
                <a:lnTo>
                  <a:pt x="320" y="2841"/>
                </a:lnTo>
                <a:lnTo>
                  <a:pt x="262" y="2750"/>
                </a:lnTo>
                <a:lnTo>
                  <a:pt x="208" y="2657"/>
                </a:lnTo>
                <a:lnTo>
                  <a:pt x="162" y="2560"/>
                </a:lnTo>
                <a:lnTo>
                  <a:pt x="120" y="2461"/>
                </a:lnTo>
                <a:lnTo>
                  <a:pt x="85" y="2358"/>
                </a:lnTo>
                <a:lnTo>
                  <a:pt x="54" y="2252"/>
                </a:lnTo>
                <a:lnTo>
                  <a:pt x="31" y="2145"/>
                </a:lnTo>
                <a:lnTo>
                  <a:pt x="13" y="2034"/>
                </a:lnTo>
                <a:lnTo>
                  <a:pt x="3" y="1922"/>
                </a:lnTo>
                <a:lnTo>
                  <a:pt x="0" y="1808"/>
                </a:lnTo>
                <a:lnTo>
                  <a:pt x="3" y="1702"/>
                </a:lnTo>
                <a:lnTo>
                  <a:pt x="12" y="1596"/>
                </a:lnTo>
                <a:lnTo>
                  <a:pt x="27" y="1493"/>
                </a:lnTo>
                <a:lnTo>
                  <a:pt x="48" y="1392"/>
                </a:lnTo>
                <a:lnTo>
                  <a:pt x="73" y="1292"/>
                </a:lnTo>
                <a:lnTo>
                  <a:pt x="106" y="1195"/>
                </a:lnTo>
                <a:lnTo>
                  <a:pt x="143" y="1101"/>
                </a:lnTo>
                <a:lnTo>
                  <a:pt x="143" y="1204"/>
                </a:lnTo>
                <a:lnTo>
                  <a:pt x="216" y="1240"/>
                </a:lnTo>
                <a:lnTo>
                  <a:pt x="216" y="1382"/>
                </a:lnTo>
                <a:lnTo>
                  <a:pt x="287" y="1506"/>
                </a:lnTo>
                <a:lnTo>
                  <a:pt x="345" y="1515"/>
                </a:lnTo>
                <a:lnTo>
                  <a:pt x="353" y="1473"/>
                </a:lnTo>
                <a:lnTo>
                  <a:pt x="284" y="1366"/>
                </a:lnTo>
                <a:lnTo>
                  <a:pt x="271" y="1263"/>
                </a:lnTo>
                <a:lnTo>
                  <a:pt x="311" y="1263"/>
                </a:lnTo>
                <a:lnTo>
                  <a:pt x="328" y="1369"/>
                </a:lnTo>
                <a:lnTo>
                  <a:pt x="426" y="1515"/>
                </a:lnTo>
                <a:lnTo>
                  <a:pt x="402" y="1561"/>
                </a:lnTo>
                <a:lnTo>
                  <a:pt x="464" y="1659"/>
                </a:lnTo>
                <a:lnTo>
                  <a:pt x="619" y="1698"/>
                </a:lnTo>
                <a:lnTo>
                  <a:pt x="619" y="1673"/>
                </a:lnTo>
                <a:lnTo>
                  <a:pt x="682" y="1681"/>
                </a:lnTo>
                <a:lnTo>
                  <a:pt x="676" y="1726"/>
                </a:lnTo>
                <a:lnTo>
                  <a:pt x="724" y="1735"/>
                </a:lnTo>
                <a:lnTo>
                  <a:pt x="800" y="1757"/>
                </a:lnTo>
                <a:lnTo>
                  <a:pt x="907" y="1880"/>
                </a:lnTo>
                <a:lnTo>
                  <a:pt x="1044" y="1890"/>
                </a:lnTo>
                <a:lnTo>
                  <a:pt x="1057" y="2004"/>
                </a:lnTo>
                <a:lnTo>
                  <a:pt x="963" y="2069"/>
                </a:lnTo>
                <a:lnTo>
                  <a:pt x="959" y="2170"/>
                </a:lnTo>
                <a:lnTo>
                  <a:pt x="945" y="2231"/>
                </a:lnTo>
                <a:lnTo>
                  <a:pt x="1080" y="2403"/>
                </a:lnTo>
                <a:lnTo>
                  <a:pt x="1090" y="2462"/>
                </a:lnTo>
                <a:lnTo>
                  <a:pt x="1094" y="2462"/>
                </a:lnTo>
                <a:lnTo>
                  <a:pt x="1100" y="2464"/>
                </a:lnTo>
                <a:lnTo>
                  <a:pt x="1111" y="2466"/>
                </a:lnTo>
                <a:lnTo>
                  <a:pt x="1122" y="2470"/>
                </a:lnTo>
                <a:lnTo>
                  <a:pt x="1132" y="2472"/>
                </a:lnTo>
                <a:lnTo>
                  <a:pt x="1141" y="2474"/>
                </a:lnTo>
                <a:lnTo>
                  <a:pt x="1145" y="2475"/>
                </a:lnTo>
                <a:lnTo>
                  <a:pt x="1150" y="2476"/>
                </a:lnTo>
                <a:lnTo>
                  <a:pt x="1156" y="2481"/>
                </a:lnTo>
                <a:lnTo>
                  <a:pt x="1165" y="2488"/>
                </a:lnTo>
                <a:lnTo>
                  <a:pt x="1176" y="2496"/>
                </a:lnTo>
                <a:lnTo>
                  <a:pt x="1190" y="2505"/>
                </a:lnTo>
                <a:lnTo>
                  <a:pt x="1203" y="2515"/>
                </a:lnTo>
                <a:lnTo>
                  <a:pt x="1217" y="2525"/>
                </a:lnTo>
                <a:lnTo>
                  <a:pt x="1229" y="2534"/>
                </a:lnTo>
                <a:lnTo>
                  <a:pt x="1239" y="2542"/>
                </a:lnTo>
                <a:lnTo>
                  <a:pt x="1248" y="2549"/>
                </a:lnTo>
                <a:lnTo>
                  <a:pt x="1253" y="2553"/>
                </a:lnTo>
                <a:lnTo>
                  <a:pt x="1256" y="2554"/>
                </a:lnTo>
                <a:lnTo>
                  <a:pt x="1256" y="2864"/>
                </a:lnTo>
                <a:lnTo>
                  <a:pt x="1293" y="2875"/>
                </a:lnTo>
                <a:lnTo>
                  <a:pt x="1267" y="3017"/>
                </a:lnTo>
                <a:lnTo>
                  <a:pt x="1329" y="3102"/>
                </a:lnTo>
                <a:lnTo>
                  <a:pt x="1318" y="3242"/>
                </a:lnTo>
                <a:lnTo>
                  <a:pt x="1401" y="3389"/>
                </a:lnTo>
                <a:lnTo>
                  <a:pt x="1506" y="3483"/>
                </a:lnTo>
                <a:lnTo>
                  <a:pt x="1612" y="3484"/>
                </a:lnTo>
                <a:lnTo>
                  <a:pt x="1623" y="3450"/>
                </a:lnTo>
                <a:lnTo>
                  <a:pt x="1545" y="3384"/>
                </a:lnTo>
                <a:lnTo>
                  <a:pt x="1549" y="3351"/>
                </a:lnTo>
                <a:lnTo>
                  <a:pt x="1563" y="3310"/>
                </a:lnTo>
                <a:lnTo>
                  <a:pt x="1566" y="3268"/>
                </a:lnTo>
                <a:lnTo>
                  <a:pt x="1514" y="3267"/>
                </a:lnTo>
                <a:lnTo>
                  <a:pt x="1487" y="3233"/>
                </a:lnTo>
                <a:lnTo>
                  <a:pt x="1530" y="3190"/>
                </a:lnTo>
                <a:lnTo>
                  <a:pt x="1537" y="3159"/>
                </a:lnTo>
                <a:lnTo>
                  <a:pt x="1488" y="3144"/>
                </a:lnTo>
                <a:lnTo>
                  <a:pt x="1490" y="3114"/>
                </a:lnTo>
                <a:lnTo>
                  <a:pt x="1560" y="3103"/>
                </a:lnTo>
                <a:lnTo>
                  <a:pt x="1667" y="3052"/>
                </a:lnTo>
                <a:lnTo>
                  <a:pt x="1702" y="2985"/>
                </a:lnTo>
                <a:lnTo>
                  <a:pt x="1813" y="2842"/>
                </a:lnTo>
                <a:lnTo>
                  <a:pt x="1787" y="2729"/>
                </a:lnTo>
                <a:lnTo>
                  <a:pt x="1822" y="2669"/>
                </a:lnTo>
                <a:lnTo>
                  <a:pt x="1924" y="2672"/>
                </a:lnTo>
                <a:lnTo>
                  <a:pt x="1993" y="2617"/>
                </a:lnTo>
                <a:lnTo>
                  <a:pt x="2015" y="2398"/>
                </a:lnTo>
                <a:lnTo>
                  <a:pt x="2092" y="2301"/>
                </a:lnTo>
                <a:lnTo>
                  <a:pt x="2105" y="2238"/>
                </a:lnTo>
                <a:lnTo>
                  <a:pt x="2035" y="2215"/>
                </a:lnTo>
                <a:lnTo>
                  <a:pt x="1989" y="2138"/>
                </a:lnTo>
                <a:lnTo>
                  <a:pt x="1832" y="2137"/>
                </a:lnTo>
                <a:lnTo>
                  <a:pt x="1708" y="2088"/>
                </a:lnTo>
                <a:lnTo>
                  <a:pt x="1702" y="1999"/>
                </a:lnTo>
                <a:lnTo>
                  <a:pt x="1660" y="1924"/>
                </a:lnTo>
                <a:lnTo>
                  <a:pt x="1547" y="1923"/>
                </a:lnTo>
                <a:lnTo>
                  <a:pt x="1482" y="1820"/>
                </a:lnTo>
                <a:lnTo>
                  <a:pt x="1424" y="1791"/>
                </a:lnTo>
                <a:lnTo>
                  <a:pt x="1421" y="1823"/>
                </a:lnTo>
                <a:lnTo>
                  <a:pt x="1316" y="1829"/>
                </a:lnTo>
                <a:lnTo>
                  <a:pt x="1278" y="1775"/>
                </a:lnTo>
                <a:lnTo>
                  <a:pt x="1167" y="1752"/>
                </a:lnTo>
                <a:lnTo>
                  <a:pt x="1077" y="1858"/>
                </a:lnTo>
                <a:lnTo>
                  <a:pt x="935" y="1834"/>
                </a:lnTo>
                <a:lnTo>
                  <a:pt x="924" y="1671"/>
                </a:lnTo>
                <a:lnTo>
                  <a:pt x="820" y="1653"/>
                </a:lnTo>
                <a:lnTo>
                  <a:pt x="863" y="1574"/>
                </a:lnTo>
                <a:lnTo>
                  <a:pt x="850" y="1527"/>
                </a:lnTo>
                <a:lnTo>
                  <a:pt x="714" y="1620"/>
                </a:lnTo>
                <a:lnTo>
                  <a:pt x="628" y="1609"/>
                </a:lnTo>
                <a:lnTo>
                  <a:pt x="598" y="1541"/>
                </a:lnTo>
                <a:lnTo>
                  <a:pt x="616" y="1471"/>
                </a:lnTo>
                <a:lnTo>
                  <a:pt x="664" y="1382"/>
                </a:lnTo>
                <a:lnTo>
                  <a:pt x="772" y="1327"/>
                </a:lnTo>
                <a:lnTo>
                  <a:pt x="983" y="1327"/>
                </a:lnTo>
                <a:lnTo>
                  <a:pt x="982" y="1392"/>
                </a:lnTo>
                <a:lnTo>
                  <a:pt x="1058" y="1428"/>
                </a:lnTo>
                <a:lnTo>
                  <a:pt x="1052" y="1316"/>
                </a:lnTo>
                <a:lnTo>
                  <a:pt x="1107" y="1260"/>
                </a:lnTo>
                <a:lnTo>
                  <a:pt x="1217" y="1188"/>
                </a:lnTo>
                <a:lnTo>
                  <a:pt x="1224" y="1136"/>
                </a:lnTo>
                <a:lnTo>
                  <a:pt x="1334" y="1020"/>
                </a:lnTo>
                <a:lnTo>
                  <a:pt x="1451" y="955"/>
                </a:lnTo>
                <a:lnTo>
                  <a:pt x="1440" y="946"/>
                </a:lnTo>
                <a:lnTo>
                  <a:pt x="1519" y="871"/>
                </a:lnTo>
                <a:lnTo>
                  <a:pt x="1548" y="879"/>
                </a:lnTo>
                <a:lnTo>
                  <a:pt x="1562" y="896"/>
                </a:lnTo>
                <a:lnTo>
                  <a:pt x="1592" y="862"/>
                </a:lnTo>
                <a:lnTo>
                  <a:pt x="1598" y="859"/>
                </a:lnTo>
                <a:lnTo>
                  <a:pt x="1566" y="854"/>
                </a:lnTo>
                <a:lnTo>
                  <a:pt x="1533" y="843"/>
                </a:lnTo>
                <a:lnTo>
                  <a:pt x="1533" y="810"/>
                </a:lnTo>
                <a:lnTo>
                  <a:pt x="1550" y="795"/>
                </a:lnTo>
                <a:lnTo>
                  <a:pt x="1589" y="795"/>
                </a:lnTo>
                <a:lnTo>
                  <a:pt x="1607" y="803"/>
                </a:lnTo>
                <a:lnTo>
                  <a:pt x="1623" y="835"/>
                </a:lnTo>
                <a:lnTo>
                  <a:pt x="1642" y="832"/>
                </a:lnTo>
                <a:lnTo>
                  <a:pt x="1642" y="829"/>
                </a:lnTo>
                <a:lnTo>
                  <a:pt x="1646" y="830"/>
                </a:lnTo>
                <a:lnTo>
                  <a:pt x="1702" y="823"/>
                </a:lnTo>
                <a:lnTo>
                  <a:pt x="1709" y="795"/>
                </a:lnTo>
                <a:lnTo>
                  <a:pt x="1740" y="803"/>
                </a:lnTo>
                <a:lnTo>
                  <a:pt x="1740" y="833"/>
                </a:lnTo>
                <a:lnTo>
                  <a:pt x="1711" y="853"/>
                </a:lnTo>
                <a:lnTo>
                  <a:pt x="1716" y="885"/>
                </a:lnTo>
                <a:lnTo>
                  <a:pt x="1815" y="916"/>
                </a:lnTo>
                <a:lnTo>
                  <a:pt x="1815" y="916"/>
                </a:lnTo>
                <a:lnTo>
                  <a:pt x="1815" y="918"/>
                </a:lnTo>
                <a:lnTo>
                  <a:pt x="1838" y="915"/>
                </a:lnTo>
                <a:lnTo>
                  <a:pt x="1840" y="871"/>
                </a:lnTo>
                <a:lnTo>
                  <a:pt x="1760" y="835"/>
                </a:lnTo>
                <a:lnTo>
                  <a:pt x="1756" y="815"/>
                </a:lnTo>
                <a:lnTo>
                  <a:pt x="1822" y="792"/>
                </a:lnTo>
                <a:lnTo>
                  <a:pt x="1824" y="729"/>
                </a:lnTo>
                <a:lnTo>
                  <a:pt x="1756" y="687"/>
                </a:lnTo>
                <a:lnTo>
                  <a:pt x="1752" y="580"/>
                </a:lnTo>
                <a:lnTo>
                  <a:pt x="1659" y="627"/>
                </a:lnTo>
                <a:lnTo>
                  <a:pt x="1624" y="627"/>
                </a:lnTo>
                <a:lnTo>
                  <a:pt x="1633" y="545"/>
                </a:lnTo>
                <a:lnTo>
                  <a:pt x="1506" y="515"/>
                </a:lnTo>
                <a:lnTo>
                  <a:pt x="1453" y="556"/>
                </a:lnTo>
                <a:lnTo>
                  <a:pt x="1453" y="678"/>
                </a:lnTo>
                <a:lnTo>
                  <a:pt x="1360" y="708"/>
                </a:lnTo>
                <a:lnTo>
                  <a:pt x="1322" y="789"/>
                </a:lnTo>
                <a:lnTo>
                  <a:pt x="1280" y="795"/>
                </a:lnTo>
                <a:lnTo>
                  <a:pt x="1280" y="692"/>
                </a:lnTo>
                <a:lnTo>
                  <a:pt x="1191" y="680"/>
                </a:lnTo>
                <a:lnTo>
                  <a:pt x="1147" y="651"/>
                </a:lnTo>
                <a:lnTo>
                  <a:pt x="1130" y="585"/>
                </a:lnTo>
                <a:lnTo>
                  <a:pt x="1288" y="490"/>
                </a:lnTo>
                <a:lnTo>
                  <a:pt x="1366" y="466"/>
                </a:lnTo>
                <a:lnTo>
                  <a:pt x="1374" y="519"/>
                </a:lnTo>
                <a:lnTo>
                  <a:pt x="1416" y="517"/>
                </a:lnTo>
                <a:lnTo>
                  <a:pt x="1420" y="490"/>
                </a:lnTo>
                <a:lnTo>
                  <a:pt x="1466" y="484"/>
                </a:lnTo>
                <a:lnTo>
                  <a:pt x="1467" y="475"/>
                </a:lnTo>
                <a:lnTo>
                  <a:pt x="1447" y="466"/>
                </a:lnTo>
                <a:lnTo>
                  <a:pt x="1442" y="438"/>
                </a:lnTo>
                <a:lnTo>
                  <a:pt x="1498" y="433"/>
                </a:lnTo>
                <a:lnTo>
                  <a:pt x="1533" y="398"/>
                </a:lnTo>
                <a:lnTo>
                  <a:pt x="1534" y="396"/>
                </a:lnTo>
                <a:lnTo>
                  <a:pt x="1535" y="396"/>
                </a:lnTo>
                <a:lnTo>
                  <a:pt x="1545" y="385"/>
                </a:lnTo>
                <a:lnTo>
                  <a:pt x="1662" y="370"/>
                </a:lnTo>
                <a:lnTo>
                  <a:pt x="1713" y="414"/>
                </a:lnTo>
                <a:lnTo>
                  <a:pt x="1577" y="488"/>
                </a:lnTo>
                <a:lnTo>
                  <a:pt x="1750" y="530"/>
                </a:lnTo>
                <a:lnTo>
                  <a:pt x="1773" y="471"/>
                </a:lnTo>
                <a:lnTo>
                  <a:pt x="1848" y="471"/>
                </a:lnTo>
                <a:lnTo>
                  <a:pt x="1875" y="420"/>
                </a:lnTo>
                <a:lnTo>
                  <a:pt x="1822" y="406"/>
                </a:lnTo>
                <a:lnTo>
                  <a:pt x="1822" y="341"/>
                </a:lnTo>
                <a:lnTo>
                  <a:pt x="1654" y="266"/>
                </a:lnTo>
                <a:lnTo>
                  <a:pt x="1538" y="280"/>
                </a:lnTo>
                <a:lnTo>
                  <a:pt x="1473" y="315"/>
                </a:lnTo>
                <a:lnTo>
                  <a:pt x="1478" y="398"/>
                </a:lnTo>
                <a:lnTo>
                  <a:pt x="1410" y="388"/>
                </a:lnTo>
                <a:lnTo>
                  <a:pt x="1399" y="341"/>
                </a:lnTo>
                <a:lnTo>
                  <a:pt x="1464" y="282"/>
                </a:lnTo>
                <a:lnTo>
                  <a:pt x="1346" y="275"/>
                </a:lnTo>
                <a:lnTo>
                  <a:pt x="1311" y="285"/>
                </a:lnTo>
                <a:lnTo>
                  <a:pt x="1297" y="326"/>
                </a:lnTo>
                <a:lnTo>
                  <a:pt x="1342" y="334"/>
                </a:lnTo>
                <a:lnTo>
                  <a:pt x="1333" y="379"/>
                </a:lnTo>
                <a:lnTo>
                  <a:pt x="1257" y="384"/>
                </a:lnTo>
                <a:lnTo>
                  <a:pt x="1245" y="413"/>
                </a:lnTo>
                <a:lnTo>
                  <a:pt x="1135" y="416"/>
                </a:lnTo>
                <a:lnTo>
                  <a:pt x="1135" y="413"/>
                </a:lnTo>
                <a:lnTo>
                  <a:pt x="1135" y="404"/>
                </a:lnTo>
                <a:lnTo>
                  <a:pt x="1134" y="392"/>
                </a:lnTo>
                <a:lnTo>
                  <a:pt x="1133" y="378"/>
                </a:lnTo>
                <a:lnTo>
                  <a:pt x="1132" y="365"/>
                </a:lnTo>
                <a:lnTo>
                  <a:pt x="1130" y="356"/>
                </a:lnTo>
                <a:lnTo>
                  <a:pt x="1128" y="353"/>
                </a:lnTo>
                <a:lnTo>
                  <a:pt x="1130" y="353"/>
                </a:lnTo>
                <a:lnTo>
                  <a:pt x="1137" y="353"/>
                </a:lnTo>
                <a:lnTo>
                  <a:pt x="1149" y="353"/>
                </a:lnTo>
                <a:lnTo>
                  <a:pt x="1162" y="353"/>
                </a:lnTo>
                <a:lnTo>
                  <a:pt x="1176" y="353"/>
                </a:lnTo>
                <a:lnTo>
                  <a:pt x="1191" y="352"/>
                </a:lnTo>
                <a:lnTo>
                  <a:pt x="1202" y="352"/>
                </a:lnTo>
                <a:lnTo>
                  <a:pt x="1211" y="352"/>
                </a:lnTo>
                <a:lnTo>
                  <a:pt x="1214" y="352"/>
                </a:lnTo>
                <a:lnTo>
                  <a:pt x="1279" y="287"/>
                </a:lnTo>
                <a:lnTo>
                  <a:pt x="1243" y="269"/>
                </a:lnTo>
                <a:lnTo>
                  <a:pt x="1197" y="316"/>
                </a:lnTo>
                <a:lnTo>
                  <a:pt x="1117" y="311"/>
                </a:lnTo>
                <a:lnTo>
                  <a:pt x="1070" y="246"/>
                </a:lnTo>
                <a:lnTo>
                  <a:pt x="969" y="246"/>
                </a:lnTo>
                <a:lnTo>
                  <a:pt x="864" y="325"/>
                </a:lnTo>
                <a:lnTo>
                  <a:pt x="961" y="325"/>
                </a:lnTo>
                <a:lnTo>
                  <a:pt x="969" y="353"/>
                </a:lnTo>
                <a:lnTo>
                  <a:pt x="944" y="377"/>
                </a:lnTo>
                <a:lnTo>
                  <a:pt x="1051" y="380"/>
                </a:lnTo>
                <a:lnTo>
                  <a:pt x="1067" y="420"/>
                </a:lnTo>
                <a:lnTo>
                  <a:pt x="946" y="415"/>
                </a:lnTo>
                <a:lnTo>
                  <a:pt x="941" y="385"/>
                </a:lnTo>
                <a:lnTo>
                  <a:pt x="865" y="369"/>
                </a:lnTo>
                <a:lnTo>
                  <a:pt x="826" y="346"/>
                </a:lnTo>
                <a:lnTo>
                  <a:pt x="735" y="346"/>
                </a:lnTo>
                <a:lnTo>
                  <a:pt x="817" y="290"/>
                </a:lnTo>
                <a:lnTo>
                  <a:pt x="903" y="237"/>
                </a:lnTo>
                <a:lnTo>
                  <a:pt x="991" y="189"/>
                </a:lnTo>
                <a:lnTo>
                  <a:pt x="1082" y="146"/>
                </a:lnTo>
                <a:lnTo>
                  <a:pt x="1175" y="109"/>
                </a:lnTo>
                <a:lnTo>
                  <a:pt x="1271" y="76"/>
                </a:lnTo>
                <a:lnTo>
                  <a:pt x="1370" y="50"/>
                </a:lnTo>
                <a:lnTo>
                  <a:pt x="1470" y="28"/>
                </a:lnTo>
                <a:lnTo>
                  <a:pt x="1573" y="13"/>
                </a:lnTo>
                <a:lnTo>
                  <a:pt x="1678" y="3"/>
                </a:lnTo>
                <a:lnTo>
                  <a:pt x="1784" y="0"/>
                </a:lnTo>
                <a:close/>
              </a:path>
            </a:pathLst>
          </a:custGeom>
          <a:solidFill>
            <a:schemeClr val="bg1"/>
          </a:solidFill>
          <a:ln w="0">
            <a:noFill/>
            <a:prstDash val="solid"/>
            <a:round/>
            <a:headEnd/>
            <a:tailEnd/>
          </a:ln>
        </p:spPr>
        <p:txBody>
          <a:bodyPr vert="horz" wrap="square" lIns="85725" tIns="42863" rIns="85725" bIns="42863" numCol="1" anchor="t" anchorCtr="0" compatLnSpc="1">
            <a:prstTxWarp prst="textNoShape">
              <a:avLst/>
            </a:prstTxWarp>
          </a:bodyPr>
          <a:lstStyle/>
          <a:p>
            <a:endParaRPr lang="en-IN" sz="1688"/>
          </a:p>
        </p:txBody>
      </p:sp>
      <p:sp>
        <p:nvSpPr>
          <p:cNvPr id="95" name="Freeform 6">
            <a:extLst>
              <a:ext uri="{FF2B5EF4-FFF2-40B4-BE49-F238E27FC236}">
                <a16:creationId xmlns:a16="http://schemas.microsoft.com/office/drawing/2014/main" id="{1478B762-BCB2-7331-E09A-1681ACE33298}"/>
              </a:ext>
            </a:extLst>
          </p:cNvPr>
          <p:cNvSpPr>
            <a:spLocks noEditPoints="1"/>
          </p:cNvSpPr>
          <p:nvPr/>
        </p:nvSpPr>
        <p:spPr bwMode="auto">
          <a:xfrm>
            <a:off x="5298122" y="4996699"/>
            <a:ext cx="371124" cy="383973"/>
          </a:xfrm>
          <a:custGeom>
            <a:avLst/>
            <a:gdLst>
              <a:gd name="T0" fmla="*/ 1655 w 3495"/>
              <a:gd name="T1" fmla="*/ 904 h 3616"/>
              <a:gd name="T2" fmla="*/ 1586 w 3495"/>
              <a:gd name="T3" fmla="*/ 961 h 3616"/>
              <a:gd name="T4" fmla="*/ 1669 w 3495"/>
              <a:gd name="T5" fmla="*/ 930 h 3616"/>
              <a:gd name="T6" fmla="*/ 2550 w 3495"/>
              <a:gd name="T7" fmla="*/ 791 h 3616"/>
              <a:gd name="T8" fmla="*/ 2604 w 3495"/>
              <a:gd name="T9" fmla="*/ 670 h 3616"/>
              <a:gd name="T10" fmla="*/ 2748 w 3495"/>
              <a:gd name="T11" fmla="*/ 809 h 3616"/>
              <a:gd name="T12" fmla="*/ 1895 w 3495"/>
              <a:gd name="T13" fmla="*/ 3 h 3616"/>
              <a:gd name="T14" fmla="*/ 2617 w 3495"/>
              <a:gd name="T15" fmla="*/ 211 h 3616"/>
              <a:gd name="T16" fmla="*/ 2823 w 3495"/>
              <a:gd name="T17" fmla="*/ 561 h 3616"/>
              <a:gd name="T18" fmla="*/ 2902 w 3495"/>
              <a:gd name="T19" fmla="*/ 724 h 3616"/>
              <a:gd name="T20" fmla="*/ 2602 w 3495"/>
              <a:gd name="T21" fmla="*/ 965 h 3616"/>
              <a:gd name="T22" fmla="*/ 2719 w 3495"/>
              <a:gd name="T23" fmla="*/ 1103 h 3616"/>
              <a:gd name="T24" fmla="*/ 2991 w 3495"/>
              <a:gd name="T25" fmla="*/ 1104 h 3616"/>
              <a:gd name="T26" fmla="*/ 3008 w 3495"/>
              <a:gd name="T27" fmla="*/ 992 h 3616"/>
              <a:gd name="T28" fmla="*/ 3251 w 3495"/>
              <a:gd name="T29" fmla="*/ 1048 h 3616"/>
              <a:gd name="T30" fmla="*/ 3485 w 3495"/>
              <a:gd name="T31" fmla="*/ 1308 h 3616"/>
              <a:gd name="T32" fmla="*/ 2947 w 3495"/>
              <a:gd name="T33" fmla="*/ 1244 h 3616"/>
              <a:gd name="T34" fmla="*/ 2469 w 3495"/>
              <a:gd name="T35" fmla="*/ 1343 h 3616"/>
              <a:gd name="T36" fmla="*/ 2459 w 3495"/>
              <a:gd name="T37" fmla="*/ 1967 h 3616"/>
              <a:gd name="T38" fmla="*/ 2939 w 3495"/>
              <a:gd name="T39" fmla="*/ 1974 h 3616"/>
              <a:gd name="T40" fmla="*/ 3108 w 3495"/>
              <a:gd name="T41" fmla="*/ 2827 h 3616"/>
              <a:gd name="T42" fmla="*/ 2787 w 3495"/>
              <a:gd name="T43" fmla="*/ 3302 h 3616"/>
              <a:gd name="T44" fmla="*/ 2110 w 3495"/>
              <a:gd name="T45" fmla="*/ 3585 h 3616"/>
              <a:gd name="T46" fmla="*/ 1345 w 3495"/>
              <a:gd name="T47" fmla="*/ 3560 h 3616"/>
              <a:gd name="T48" fmla="*/ 681 w 3495"/>
              <a:gd name="T49" fmla="*/ 3228 h 3616"/>
              <a:gd name="T50" fmla="*/ 208 w 3495"/>
              <a:gd name="T51" fmla="*/ 2657 h 3616"/>
              <a:gd name="T52" fmla="*/ 3 w 3495"/>
              <a:gd name="T53" fmla="*/ 1922 h 3616"/>
              <a:gd name="T54" fmla="*/ 106 w 3495"/>
              <a:gd name="T55" fmla="*/ 1195 h 3616"/>
              <a:gd name="T56" fmla="*/ 353 w 3495"/>
              <a:gd name="T57" fmla="*/ 1473 h 3616"/>
              <a:gd name="T58" fmla="*/ 464 w 3495"/>
              <a:gd name="T59" fmla="*/ 1659 h 3616"/>
              <a:gd name="T60" fmla="*/ 907 w 3495"/>
              <a:gd name="T61" fmla="*/ 1880 h 3616"/>
              <a:gd name="T62" fmla="*/ 1090 w 3495"/>
              <a:gd name="T63" fmla="*/ 2462 h 3616"/>
              <a:gd name="T64" fmla="*/ 1145 w 3495"/>
              <a:gd name="T65" fmla="*/ 2475 h 3616"/>
              <a:gd name="T66" fmla="*/ 1217 w 3495"/>
              <a:gd name="T67" fmla="*/ 2525 h 3616"/>
              <a:gd name="T68" fmla="*/ 1293 w 3495"/>
              <a:gd name="T69" fmla="*/ 2875 h 3616"/>
              <a:gd name="T70" fmla="*/ 1623 w 3495"/>
              <a:gd name="T71" fmla="*/ 3450 h 3616"/>
              <a:gd name="T72" fmla="*/ 1530 w 3495"/>
              <a:gd name="T73" fmla="*/ 3190 h 3616"/>
              <a:gd name="T74" fmla="*/ 1813 w 3495"/>
              <a:gd name="T75" fmla="*/ 2842 h 3616"/>
              <a:gd name="T76" fmla="*/ 2105 w 3495"/>
              <a:gd name="T77" fmla="*/ 2238 h 3616"/>
              <a:gd name="T78" fmla="*/ 1547 w 3495"/>
              <a:gd name="T79" fmla="*/ 1923 h 3616"/>
              <a:gd name="T80" fmla="*/ 1077 w 3495"/>
              <a:gd name="T81" fmla="*/ 1858 h 3616"/>
              <a:gd name="T82" fmla="*/ 628 w 3495"/>
              <a:gd name="T83" fmla="*/ 1609 h 3616"/>
              <a:gd name="T84" fmla="*/ 1058 w 3495"/>
              <a:gd name="T85" fmla="*/ 1428 h 3616"/>
              <a:gd name="T86" fmla="*/ 1440 w 3495"/>
              <a:gd name="T87" fmla="*/ 946 h 3616"/>
              <a:gd name="T88" fmla="*/ 1533 w 3495"/>
              <a:gd name="T89" fmla="*/ 843 h 3616"/>
              <a:gd name="T90" fmla="*/ 1642 w 3495"/>
              <a:gd name="T91" fmla="*/ 829 h 3616"/>
              <a:gd name="T92" fmla="*/ 1716 w 3495"/>
              <a:gd name="T93" fmla="*/ 885 h 3616"/>
              <a:gd name="T94" fmla="*/ 1756 w 3495"/>
              <a:gd name="T95" fmla="*/ 815 h 3616"/>
              <a:gd name="T96" fmla="*/ 1633 w 3495"/>
              <a:gd name="T97" fmla="*/ 545 h 3616"/>
              <a:gd name="T98" fmla="*/ 1280 w 3495"/>
              <a:gd name="T99" fmla="*/ 692 h 3616"/>
              <a:gd name="T100" fmla="*/ 1416 w 3495"/>
              <a:gd name="T101" fmla="*/ 517 h 3616"/>
              <a:gd name="T102" fmla="*/ 1533 w 3495"/>
              <a:gd name="T103" fmla="*/ 398 h 3616"/>
              <a:gd name="T104" fmla="*/ 1750 w 3495"/>
              <a:gd name="T105" fmla="*/ 530 h 3616"/>
              <a:gd name="T106" fmla="*/ 1538 w 3495"/>
              <a:gd name="T107" fmla="*/ 280 h 3616"/>
              <a:gd name="T108" fmla="*/ 1311 w 3495"/>
              <a:gd name="T109" fmla="*/ 285 h 3616"/>
              <a:gd name="T110" fmla="*/ 1135 w 3495"/>
              <a:gd name="T111" fmla="*/ 413 h 3616"/>
              <a:gd name="T112" fmla="*/ 1130 w 3495"/>
              <a:gd name="T113" fmla="*/ 353 h 3616"/>
              <a:gd name="T114" fmla="*/ 1211 w 3495"/>
              <a:gd name="T115" fmla="*/ 352 h 3616"/>
              <a:gd name="T116" fmla="*/ 969 w 3495"/>
              <a:gd name="T117" fmla="*/ 246 h 3616"/>
              <a:gd name="T118" fmla="*/ 946 w 3495"/>
              <a:gd name="T119" fmla="*/ 415 h 3616"/>
              <a:gd name="T120" fmla="*/ 991 w 3495"/>
              <a:gd name="T121" fmla="*/ 189 h 3616"/>
              <a:gd name="T122" fmla="*/ 1678 w 3495"/>
              <a:gd name="T123" fmla="*/ 3 h 3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5" h="3616">
                <a:moveTo>
                  <a:pt x="1520" y="932"/>
                </a:moveTo>
                <a:lnTo>
                  <a:pt x="1504" y="953"/>
                </a:lnTo>
                <a:lnTo>
                  <a:pt x="1501" y="979"/>
                </a:lnTo>
                <a:lnTo>
                  <a:pt x="1539" y="976"/>
                </a:lnTo>
                <a:lnTo>
                  <a:pt x="1543" y="949"/>
                </a:lnTo>
                <a:lnTo>
                  <a:pt x="1520" y="932"/>
                </a:lnTo>
                <a:close/>
                <a:moveTo>
                  <a:pt x="1655" y="904"/>
                </a:moveTo>
                <a:lnTo>
                  <a:pt x="1635" y="904"/>
                </a:lnTo>
                <a:lnTo>
                  <a:pt x="1625" y="932"/>
                </a:lnTo>
                <a:lnTo>
                  <a:pt x="1574" y="932"/>
                </a:lnTo>
                <a:lnTo>
                  <a:pt x="1574" y="958"/>
                </a:lnTo>
                <a:lnTo>
                  <a:pt x="1586" y="958"/>
                </a:lnTo>
                <a:lnTo>
                  <a:pt x="1586" y="959"/>
                </a:lnTo>
                <a:lnTo>
                  <a:pt x="1586" y="961"/>
                </a:lnTo>
                <a:lnTo>
                  <a:pt x="1586" y="964"/>
                </a:lnTo>
                <a:lnTo>
                  <a:pt x="1587" y="967"/>
                </a:lnTo>
                <a:lnTo>
                  <a:pt x="1587" y="972"/>
                </a:lnTo>
                <a:lnTo>
                  <a:pt x="1620" y="968"/>
                </a:lnTo>
                <a:lnTo>
                  <a:pt x="1639" y="957"/>
                </a:lnTo>
                <a:lnTo>
                  <a:pt x="1644" y="932"/>
                </a:lnTo>
                <a:lnTo>
                  <a:pt x="1669" y="930"/>
                </a:lnTo>
                <a:lnTo>
                  <a:pt x="1679" y="908"/>
                </a:lnTo>
                <a:lnTo>
                  <a:pt x="1655" y="904"/>
                </a:lnTo>
                <a:close/>
                <a:moveTo>
                  <a:pt x="2592" y="685"/>
                </a:moveTo>
                <a:lnTo>
                  <a:pt x="2544" y="696"/>
                </a:lnTo>
                <a:lnTo>
                  <a:pt x="2508" y="754"/>
                </a:lnTo>
                <a:lnTo>
                  <a:pt x="2508" y="791"/>
                </a:lnTo>
                <a:lnTo>
                  <a:pt x="2550" y="791"/>
                </a:lnTo>
                <a:lnTo>
                  <a:pt x="2623" y="739"/>
                </a:lnTo>
                <a:lnTo>
                  <a:pt x="2626" y="699"/>
                </a:lnTo>
                <a:lnTo>
                  <a:pt x="2592" y="685"/>
                </a:lnTo>
                <a:close/>
                <a:moveTo>
                  <a:pt x="2679" y="603"/>
                </a:moveTo>
                <a:lnTo>
                  <a:pt x="2621" y="616"/>
                </a:lnTo>
                <a:lnTo>
                  <a:pt x="2604" y="640"/>
                </a:lnTo>
                <a:lnTo>
                  <a:pt x="2604" y="670"/>
                </a:lnTo>
                <a:lnTo>
                  <a:pt x="2632" y="689"/>
                </a:lnTo>
                <a:lnTo>
                  <a:pt x="2672" y="715"/>
                </a:lnTo>
                <a:lnTo>
                  <a:pt x="2676" y="743"/>
                </a:lnTo>
                <a:lnTo>
                  <a:pt x="2633" y="752"/>
                </a:lnTo>
                <a:lnTo>
                  <a:pt x="2628" y="815"/>
                </a:lnTo>
                <a:lnTo>
                  <a:pt x="2679" y="815"/>
                </a:lnTo>
                <a:lnTo>
                  <a:pt x="2748" y="809"/>
                </a:lnTo>
                <a:lnTo>
                  <a:pt x="2784" y="766"/>
                </a:lnTo>
                <a:lnTo>
                  <a:pt x="2746" y="750"/>
                </a:lnTo>
                <a:lnTo>
                  <a:pt x="2725" y="726"/>
                </a:lnTo>
                <a:lnTo>
                  <a:pt x="2694" y="675"/>
                </a:lnTo>
                <a:lnTo>
                  <a:pt x="2679" y="603"/>
                </a:lnTo>
                <a:close/>
                <a:moveTo>
                  <a:pt x="1784" y="0"/>
                </a:moveTo>
                <a:lnTo>
                  <a:pt x="1895" y="3"/>
                </a:lnTo>
                <a:lnTo>
                  <a:pt x="2006" y="15"/>
                </a:lnTo>
                <a:lnTo>
                  <a:pt x="2113" y="32"/>
                </a:lnTo>
                <a:lnTo>
                  <a:pt x="2219" y="56"/>
                </a:lnTo>
                <a:lnTo>
                  <a:pt x="2323" y="85"/>
                </a:lnTo>
                <a:lnTo>
                  <a:pt x="2423" y="121"/>
                </a:lnTo>
                <a:lnTo>
                  <a:pt x="2522" y="163"/>
                </a:lnTo>
                <a:lnTo>
                  <a:pt x="2617" y="211"/>
                </a:lnTo>
                <a:lnTo>
                  <a:pt x="2708" y="263"/>
                </a:lnTo>
                <a:lnTo>
                  <a:pt x="2796" y="321"/>
                </a:lnTo>
                <a:lnTo>
                  <a:pt x="2881" y="384"/>
                </a:lnTo>
                <a:lnTo>
                  <a:pt x="2962" y="451"/>
                </a:lnTo>
                <a:lnTo>
                  <a:pt x="2940" y="490"/>
                </a:lnTo>
                <a:lnTo>
                  <a:pt x="2858" y="523"/>
                </a:lnTo>
                <a:lnTo>
                  <a:pt x="2823" y="561"/>
                </a:lnTo>
                <a:lnTo>
                  <a:pt x="2831" y="605"/>
                </a:lnTo>
                <a:lnTo>
                  <a:pt x="2873" y="612"/>
                </a:lnTo>
                <a:lnTo>
                  <a:pt x="2899" y="677"/>
                </a:lnTo>
                <a:lnTo>
                  <a:pt x="2973" y="647"/>
                </a:lnTo>
                <a:lnTo>
                  <a:pt x="2985" y="733"/>
                </a:lnTo>
                <a:lnTo>
                  <a:pt x="2963" y="733"/>
                </a:lnTo>
                <a:lnTo>
                  <a:pt x="2902" y="724"/>
                </a:lnTo>
                <a:lnTo>
                  <a:pt x="2835" y="735"/>
                </a:lnTo>
                <a:lnTo>
                  <a:pt x="2772" y="828"/>
                </a:lnTo>
                <a:lnTo>
                  <a:pt x="2679" y="843"/>
                </a:lnTo>
                <a:lnTo>
                  <a:pt x="2666" y="923"/>
                </a:lnTo>
                <a:lnTo>
                  <a:pt x="2705" y="932"/>
                </a:lnTo>
                <a:lnTo>
                  <a:pt x="2694" y="983"/>
                </a:lnTo>
                <a:lnTo>
                  <a:pt x="2602" y="965"/>
                </a:lnTo>
                <a:lnTo>
                  <a:pt x="2518" y="983"/>
                </a:lnTo>
                <a:lnTo>
                  <a:pt x="2500" y="1031"/>
                </a:lnTo>
                <a:lnTo>
                  <a:pt x="2514" y="1130"/>
                </a:lnTo>
                <a:lnTo>
                  <a:pt x="2564" y="1154"/>
                </a:lnTo>
                <a:lnTo>
                  <a:pt x="2647" y="1153"/>
                </a:lnTo>
                <a:lnTo>
                  <a:pt x="2703" y="1148"/>
                </a:lnTo>
                <a:lnTo>
                  <a:pt x="2719" y="1103"/>
                </a:lnTo>
                <a:lnTo>
                  <a:pt x="2806" y="988"/>
                </a:lnTo>
                <a:lnTo>
                  <a:pt x="2864" y="1000"/>
                </a:lnTo>
                <a:lnTo>
                  <a:pt x="2920" y="948"/>
                </a:lnTo>
                <a:lnTo>
                  <a:pt x="2931" y="989"/>
                </a:lnTo>
                <a:lnTo>
                  <a:pt x="3071" y="1084"/>
                </a:lnTo>
                <a:lnTo>
                  <a:pt x="3054" y="1108"/>
                </a:lnTo>
                <a:lnTo>
                  <a:pt x="2991" y="1104"/>
                </a:lnTo>
                <a:lnTo>
                  <a:pt x="3015" y="1138"/>
                </a:lnTo>
                <a:lnTo>
                  <a:pt x="3054" y="1147"/>
                </a:lnTo>
                <a:lnTo>
                  <a:pt x="3099" y="1128"/>
                </a:lnTo>
                <a:lnTo>
                  <a:pt x="3098" y="1073"/>
                </a:lnTo>
                <a:lnTo>
                  <a:pt x="3118" y="1062"/>
                </a:lnTo>
                <a:lnTo>
                  <a:pt x="3102" y="1045"/>
                </a:lnTo>
                <a:lnTo>
                  <a:pt x="3008" y="992"/>
                </a:lnTo>
                <a:lnTo>
                  <a:pt x="2985" y="922"/>
                </a:lnTo>
                <a:lnTo>
                  <a:pt x="3062" y="922"/>
                </a:lnTo>
                <a:lnTo>
                  <a:pt x="3087" y="947"/>
                </a:lnTo>
                <a:lnTo>
                  <a:pt x="3152" y="1006"/>
                </a:lnTo>
                <a:lnTo>
                  <a:pt x="3156" y="1076"/>
                </a:lnTo>
                <a:lnTo>
                  <a:pt x="3225" y="1151"/>
                </a:lnTo>
                <a:lnTo>
                  <a:pt x="3251" y="1048"/>
                </a:lnTo>
                <a:lnTo>
                  <a:pt x="3299" y="1022"/>
                </a:lnTo>
                <a:lnTo>
                  <a:pt x="3307" y="1105"/>
                </a:lnTo>
                <a:lnTo>
                  <a:pt x="3353" y="1157"/>
                </a:lnTo>
                <a:lnTo>
                  <a:pt x="3447" y="1155"/>
                </a:lnTo>
                <a:lnTo>
                  <a:pt x="3472" y="1226"/>
                </a:lnTo>
                <a:lnTo>
                  <a:pt x="3495" y="1299"/>
                </a:lnTo>
                <a:lnTo>
                  <a:pt x="3485" y="1308"/>
                </a:lnTo>
                <a:lnTo>
                  <a:pt x="3342" y="1308"/>
                </a:lnTo>
                <a:lnTo>
                  <a:pt x="3256" y="1242"/>
                </a:lnTo>
                <a:lnTo>
                  <a:pt x="3165" y="1251"/>
                </a:lnTo>
                <a:lnTo>
                  <a:pt x="3165" y="1308"/>
                </a:lnTo>
                <a:lnTo>
                  <a:pt x="3136" y="1308"/>
                </a:lnTo>
                <a:lnTo>
                  <a:pt x="3104" y="1285"/>
                </a:lnTo>
                <a:lnTo>
                  <a:pt x="2947" y="1244"/>
                </a:lnTo>
                <a:lnTo>
                  <a:pt x="2947" y="1142"/>
                </a:lnTo>
                <a:lnTo>
                  <a:pt x="2746" y="1157"/>
                </a:lnTo>
                <a:lnTo>
                  <a:pt x="2684" y="1191"/>
                </a:lnTo>
                <a:lnTo>
                  <a:pt x="2605" y="1191"/>
                </a:lnTo>
                <a:lnTo>
                  <a:pt x="2566" y="1187"/>
                </a:lnTo>
                <a:lnTo>
                  <a:pt x="2469" y="1241"/>
                </a:lnTo>
                <a:lnTo>
                  <a:pt x="2469" y="1343"/>
                </a:lnTo>
                <a:lnTo>
                  <a:pt x="2272" y="1488"/>
                </a:lnTo>
                <a:lnTo>
                  <a:pt x="2288" y="1549"/>
                </a:lnTo>
                <a:lnTo>
                  <a:pt x="2329" y="1549"/>
                </a:lnTo>
                <a:lnTo>
                  <a:pt x="2318" y="1608"/>
                </a:lnTo>
                <a:lnTo>
                  <a:pt x="2289" y="1618"/>
                </a:lnTo>
                <a:lnTo>
                  <a:pt x="2288" y="1772"/>
                </a:lnTo>
                <a:lnTo>
                  <a:pt x="2459" y="1967"/>
                </a:lnTo>
                <a:lnTo>
                  <a:pt x="2533" y="1967"/>
                </a:lnTo>
                <a:lnTo>
                  <a:pt x="2537" y="1956"/>
                </a:lnTo>
                <a:lnTo>
                  <a:pt x="2671" y="1956"/>
                </a:lnTo>
                <a:lnTo>
                  <a:pt x="2709" y="1920"/>
                </a:lnTo>
                <a:lnTo>
                  <a:pt x="2785" y="1920"/>
                </a:lnTo>
                <a:lnTo>
                  <a:pt x="2826" y="1962"/>
                </a:lnTo>
                <a:lnTo>
                  <a:pt x="2939" y="1974"/>
                </a:lnTo>
                <a:lnTo>
                  <a:pt x="2925" y="2126"/>
                </a:lnTo>
                <a:lnTo>
                  <a:pt x="3050" y="2350"/>
                </a:lnTo>
                <a:lnTo>
                  <a:pt x="2984" y="2478"/>
                </a:lnTo>
                <a:lnTo>
                  <a:pt x="2988" y="2537"/>
                </a:lnTo>
                <a:lnTo>
                  <a:pt x="3041" y="2590"/>
                </a:lnTo>
                <a:lnTo>
                  <a:pt x="3041" y="2734"/>
                </a:lnTo>
                <a:lnTo>
                  <a:pt x="3108" y="2827"/>
                </a:lnTo>
                <a:lnTo>
                  <a:pt x="3108" y="2947"/>
                </a:lnTo>
                <a:lnTo>
                  <a:pt x="3167" y="2947"/>
                </a:lnTo>
                <a:lnTo>
                  <a:pt x="3100" y="3027"/>
                </a:lnTo>
                <a:lnTo>
                  <a:pt x="3027" y="3102"/>
                </a:lnTo>
                <a:lnTo>
                  <a:pt x="2951" y="3173"/>
                </a:lnTo>
                <a:lnTo>
                  <a:pt x="2871" y="3240"/>
                </a:lnTo>
                <a:lnTo>
                  <a:pt x="2787" y="3302"/>
                </a:lnTo>
                <a:lnTo>
                  <a:pt x="2699" y="3359"/>
                </a:lnTo>
                <a:lnTo>
                  <a:pt x="2609" y="3411"/>
                </a:lnTo>
                <a:lnTo>
                  <a:pt x="2514" y="3457"/>
                </a:lnTo>
                <a:lnTo>
                  <a:pt x="2417" y="3498"/>
                </a:lnTo>
                <a:lnTo>
                  <a:pt x="2317" y="3533"/>
                </a:lnTo>
                <a:lnTo>
                  <a:pt x="2215" y="3562"/>
                </a:lnTo>
                <a:lnTo>
                  <a:pt x="2110" y="3585"/>
                </a:lnTo>
                <a:lnTo>
                  <a:pt x="2004" y="3602"/>
                </a:lnTo>
                <a:lnTo>
                  <a:pt x="1894" y="3612"/>
                </a:lnTo>
                <a:lnTo>
                  <a:pt x="1784" y="3616"/>
                </a:lnTo>
                <a:lnTo>
                  <a:pt x="1671" y="3612"/>
                </a:lnTo>
                <a:lnTo>
                  <a:pt x="1560" y="3602"/>
                </a:lnTo>
                <a:lnTo>
                  <a:pt x="1451" y="3584"/>
                </a:lnTo>
                <a:lnTo>
                  <a:pt x="1345" y="3560"/>
                </a:lnTo>
                <a:lnTo>
                  <a:pt x="1241" y="3530"/>
                </a:lnTo>
                <a:lnTo>
                  <a:pt x="1140" y="3493"/>
                </a:lnTo>
                <a:lnTo>
                  <a:pt x="1041" y="3452"/>
                </a:lnTo>
                <a:lnTo>
                  <a:pt x="945" y="3404"/>
                </a:lnTo>
                <a:lnTo>
                  <a:pt x="854" y="3350"/>
                </a:lnTo>
                <a:lnTo>
                  <a:pt x="766" y="3291"/>
                </a:lnTo>
                <a:lnTo>
                  <a:pt x="681" y="3228"/>
                </a:lnTo>
                <a:lnTo>
                  <a:pt x="599" y="3159"/>
                </a:lnTo>
                <a:lnTo>
                  <a:pt x="523" y="3086"/>
                </a:lnTo>
                <a:lnTo>
                  <a:pt x="451" y="3008"/>
                </a:lnTo>
                <a:lnTo>
                  <a:pt x="383" y="2926"/>
                </a:lnTo>
                <a:lnTo>
                  <a:pt x="320" y="2841"/>
                </a:lnTo>
                <a:lnTo>
                  <a:pt x="262" y="2750"/>
                </a:lnTo>
                <a:lnTo>
                  <a:pt x="208" y="2657"/>
                </a:lnTo>
                <a:lnTo>
                  <a:pt x="162" y="2560"/>
                </a:lnTo>
                <a:lnTo>
                  <a:pt x="120" y="2461"/>
                </a:lnTo>
                <a:lnTo>
                  <a:pt x="85" y="2358"/>
                </a:lnTo>
                <a:lnTo>
                  <a:pt x="54" y="2252"/>
                </a:lnTo>
                <a:lnTo>
                  <a:pt x="31" y="2145"/>
                </a:lnTo>
                <a:lnTo>
                  <a:pt x="13" y="2034"/>
                </a:lnTo>
                <a:lnTo>
                  <a:pt x="3" y="1922"/>
                </a:lnTo>
                <a:lnTo>
                  <a:pt x="0" y="1808"/>
                </a:lnTo>
                <a:lnTo>
                  <a:pt x="3" y="1702"/>
                </a:lnTo>
                <a:lnTo>
                  <a:pt x="12" y="1596"/>
                </a:lnTo>
                <a:lnTo>
                  <a:pt x="27" y="1493"/>
                </a:lnTo>
                <a:lnTo>
                  <a:pt x="48" y="1392"/>
                </a:lnTo>
                <a:lnTo>
                  <a:pt x="73" y="1292"/>
                </a:lnTo>
                <a:lnTo>
                  <a:pt x="106" y="1195"/>
                </a:lnTo>
                <a:lnTo>
                  <a:pt x="143" y="1101"/>
                </a:lnTo>
                <a:lnTo>
                  <a:pt x="143" y="1204"/>
                </a:lnTo>
                <a:lnTo>
                  <a:pt x="216" y="1240"/>
                </a:lnTo>
                <a:lnTo>
                  <a:pt x="216" y="1382"/>
                </a:lnTo>
                <a:lnTo>
                  <a:pt x="287" y="1506"/>
                </a:lnTo>
                <a:lnTo>
                  <a:pt x="345" y="1515"/>
                </a:lnTo>
                <a:lnTo>
                  <a:pt x="353" y="1473"/>
                </a:lnTo>
                <a:lnTo>
                  <a:pt x="284" y="1366"/>
                </a:lnTo>
                <a:lnTo>
                  <a:pt x="271" y="1263"/>
                </a:lnTo>
                <a:lnTo>
                  <a:pt x="311" y="1263"/>
                </a:lnTo>
                <a:lnTo>
                  <a:pt x="328" y="1369"/>
                </a:lnTo>
                <a:lnTo>
                  <a:pt x="426" y="1515"/>
                </a:lnTo>
                <a:lnTo>
                  <a:pt x="402" y="1561"/>
                </a:lnTo>
                <a:lnTo>
                  <a:pt x="464" y="1659"/>
                </a:lnTo>
                <a:lnTo>
                  <a:pt x="619" y="1698"/>
                </a:lnTo>
                <a:lnTo>
                  <a:pt x="619" y="1673"/>
                </a:lnTo>
                <a:lnTo>
                  <a:pt x="682" y="1681"/>
                </a:lnTo>
                <a:lnTo>
                  <a:pt x="676" y="1726"/>
                </a:lnTo>
                <a:lnTo>
                  <a:pt x="724" y="1735"/>
                </a:lnTo>
                <a:lnTo>
                  <a:pt x="800" y="1757"/>
                </a:lnTo>
                <a:lnTo>
                  <a:pt x="907" y="1880"/>
                </a:lnTo>
                <a:lnTo>
                  <a:pt x="1044" y="1890"/>
                </a:lnTo>
                <a:lnTo>
                  <a:pt x="1057" y="2004"/>
                </a:lnTo>
                <a:lnTo>
                  <a:pt x="963" y="2069"/>
                </a:lnTo>
                <a:lnTo>
                  <a:pt x="959" y="2170"/>
                </a:lnTo>
                <a:lnTo>
                  <a:pt x="945" y="2231"/>
                </a:lnTo>
                <a:lnTo>
                  <a:pt x="1080" y="2403"/>
                </a:lnTo>
                <a:lnTo>
                  <a:pt x="1090" y="2462"/>
                </a:lnTo>
                <a:lnTo>
                  <a:pt x="1094" y="2462"/>
                </a:lnTo>
                <a:lnTo>
                  <a:pt x="1100" y="2464"/>
                </a:lnTo>
                <a:lnTo>
                  <a:pt x="1111" y="2466"/>
                </a:lnTo>
                <a:lnTo>
                  <a:pt x="1122" y="2470"/>
                </a:lnTo>
                <a:lnTo>
                  <a:pt x="1132" y="2472"/>
                </a:lnTo>
                <a:lnTo>
                  <a:pt x="1141" y="2474"/>
                </a:lnTo>
                <a:lnTo>
                  <a:pt x="1145" y="2475"/>
                </a:lnTo>
                <a:lnTo>
                  <a:pt x="1150" y="2476"/>
                </a:lnTo>
                <a:lnTo>
                  <a:pt x="1156" y="2481"/>
                </a:lnTo>
                <a:lnTo>
                  <a:pt x="1165" y="2488"/>
                </a:lnTo>
                <a:lnTo>
                  <a:pt x="1176" y="2496"/>
                </a:lnTo>
                <a:lnTo>
                  <a:pt x="1190" y="2505"/>
                </a:lnTo>
                <a:lnTo>
                  <a:pt x="1203" y="2515"/>
                </a:lnTo>
                <a:lnTo>
                  <a:pt x="1217" y="2525"/>
                </a:lnTo>
                <a:lnTo>
                  <a:pt x="1229" y="2534"/>
                </a:lnTo>
                <a:lnTo>
                  <a:pt x="1239" y="2542"/>
                </a:lnTo>
                <a:lnTo>
                  <a:pt x="1248" y="2549"/>
                </a:lnTo>
                <a:lnTo>
                  <a:pt x="1253" y="2553"/>
                </a:lnTo>
                <a:lnTo>
                  <a:pt x="1256" y="2554"/>
                </a:lnTo>
                <a:lnTo>
                  <a:pt x="1256" y="2864"/>
                </a:lnTo>
                <a:lnTo>
                  <a:pt x="1293" y="2875"/>
                </a:lnTo>
                <a:lnTo>
                  <a:pt x="1267" y="3017"/>
                </a:lnTo>
                <a:lnTo>
                  <a:pt x="1329" y="3102"/>
                </a:lnTo>
                <a:lnTo>
                  <a:pt x="1318" y="3242"/>
                </a:lnTo>
                <a:lnTo>
                  <a:pt x="1401" y="3389"/>
                </a:lnTo>
                <a:lnTo>
                  <a:pt x="1506" y="3483"/>
                </a:lnTo>
                <a:lnTo>
                  <a:pt x="1612" y="3484"/>
                </a:lnTo>
                <a:lnTo>
                  <a:pt x="1623" y="3450"/>
                </a:lnTo>
                <a:lnTo>
                  <a:pt x="1545" y="3384"/>
                </a:lnTo>
                <a:lnTo>
                  <a:pt x="1549" y="3351"/>
                </a:lnTo>
                <a:lnTo>
                  <a:pt x="1563" y="3310"/>
                </a:lnTo>
                <a:lnTo>
                  <a:pt x="1566" y="3268"/>
                </a:lnTo>
                <a:lnTo>
                  <a:pt x="1514" y="3267"/>
                </a:lnTo>
                <a:lnTo>
                  <a:pt x="1487" y="3233"/>
                </a:lnTo>
                <a:lnTo>
                  <a:pt x="1530" y="3190"/>
                </a:lnTo>
                <a:lnTo>
                  <a:pt x="1537" y="3159"/>
                </a:lnTo>
                <a:lnTo>
                  <a:pt x="1488" y="3144"/>
                </a:lnTo>
                <a:lnTo>
                  <a:pt x="1490" y="3114"/>
                </a:lnTo>
                <a:lnTo>
                  <a:pt x="1560" y="3103"/>
                </a:lnTo>
                <a:lnTo>
                  <a:pt x="1667" y="3052"/>
                </a:lnTo>
                <a:lnTo>
                  <a:pt x="1702" y="2985"/>
                </a:lnTo>
                <a:lnTo>
                  <a:pt x="1813" y="2842"/>
                </a:lnTo>
                <a:lnTo>
                  <a:pt x="1787" y="2729"/>
                </a:lnTo>
                <a:lnTo>
                  <a:pt x="1822" y="2669"/>
                </a:lnTo>
                <a:lnTo>
                  <a:pt x="1924" y="2672"/>
                </a:lnTo>
                <a:lnTo>
                  <a:pt x="1993" y="2617"/>
                </a:lnTo>
                <a:lnTo>
                  <a:pt x="2015" y="2398"/>
                </a:lnTo>
                <a:lnTo>
                  <a:pt x="2092" y="2301"/>
                </a:lnTo>
                <a:lnTo>
                  <a:pt x="2105" y="2238"/>
                </a:lnTo>
                <a:lnTo>
                  <a:pt x="2035" y="2215"/>
                </a:lnTo>
                <a:lnTo>
                  <a:pt x="1989" y="2138"/>
                </a:lnTo>
                <a:lnTo>
                  <a:pt x="1832" y="2137"/>
                </a:lnTo>
                <a:lnTo>
                  <a:pt x="1708" y="2088"/>
                </a:lnTo>
                <a:lnTo>
                  <a:pt x="1702" y="1999"/>
                </a:lnTo>
                <a:lnTo>
                  <a:pt x="1660" y="1924"/>
                </a:lnTo>
                <a:lnTo>
                  <a:pt x="1547" y="1923"/>
                </a:lnTo>
                <a:lnTo>
                  <a:pt x="1482" y="1820"/>
                </a:lnTo>
                <a:lnTo>
                  <a:pt x="1424" y="1791"/>
                </a:lnTo>
                <a:lnTo>
                  <a:pt x="1421" y="1823"/>
                </a:lnTo>
                <a:lnTo>
                  <a:pt x="1316" y="1829"/>
                </a:lnTo>
                <a:lnTo>
                  <a:pt x="1278" y="1775"/>
                </a:lnTo>
                <a:lnTo>
                  <a:pt x="1167" y="1752"/>
                </a:lnTo>
                <a:lnTo>
                  <a:pt x="1077" y="1858"/>
                </a:lnTo>
                <a:lnTo>
                  <a:pt x="935" y="1834"/>
                </a:lnTo>
                <a:lnTo>
                  <a:pt x="924" y="1671"/>
                </a:lnTo>
                <a:lnTo>
                  <a:pt x="820" y="1653"/>
                </a:lnTo>
                <a:lnTo>
                  <a:pt x="863" y="1574"/>
                </a:lnTo>
                <a:lnTo>
                  <a:pt x="850" y="1527"/>
                </a:lnTo>
                <a:lnTo>
                  <a:pt x="714" y="1620"/>
                </a:lnTo>
                <a:lnTo>
                  <a:pt x="628" y="1609"/>
                </a:lnTo>
                <a:lnTo>
                  <a:pt x="598" y="1541"/>
                </a:lnTo>
                <a:lnTo>
                  <a:pt x="616" y="1471"/>
                </a:lnTo>
                <a:lnTo>
                  <a:pt x="664" y="1382"/>
                </a:lnTo>
                <a:lnTo>
                  <a:pt x="772" y="1327"/>
                </a:lnTo>
                <a:lnTo>
                  <a:pt x="983" y="1327"/>
                </a:lnTo>
                <a:lnTo>
                  <a:pt x="982" y="1392"/>
                </a:lnTo>
                <a:lnTo>
                  <a:pt x="1058" y="1428"/>
                </a:lnTo>
                <a:lnTo>
                  <a:pt x="1052" y="1316"/>
                </a:lnTo>
                <a:lnTo>
                  <a:pt x="1107" y="1260"/>
                </a:lnTo>
                <a:lnTo>
                  <a:pt x="1217" y="1188"/>
                </a:lnTo>
                <a:lnTo>
                  <a:pt x="1224" y="1136"/>
                </a:lnTo>
                <a:lnTo>
                  <a:pt x="1334" y="1020"/>
                </a:lnTo>
                <a:lnTo>
                  <a:pt x="1451" y="955"/>
                </a:lnTo>
                <a:lnTo>
                  <a:pt x="1440" y="946"/>
                </a:lnTo>
                <a:lnTo>
                  <a:pt x="1519" y="871"/>
                </a:lnTo>
                <a:lnTo>
                  <a:pt x="1548" y="879"/>
                </a:lnTo>
                <a:lnTo>
                  <a:pt x="1562" y="896"/>
                </a:lnTo>
                <a:lnTo>
                  <a:pt x="1592" y="862"/>
                </a:lnTo>
                <a:lnTo>
                  <a:pt x="1598" y="859"/>
                </a:lnTo>
                <a:lnTo>
                  <a:pt x="1566" y="854"/>
                </a:lnTo>
                <a:lnTo>
                  <a:pt x="1533" y="843"/>
                </a:lnTo>
                <a:lnTo>
                  <a:pt x="1533" y="810"/>
                </a:lnTo>
                <a:lnTo>
                  <a:pt x="1550" y="795"/>
                </a:lnTo>
                <a:lnTo>
                  <a:pt x="1589" y="795"/>
                </a:lnTo>
                <a:lnTo>
                  <a:pt x="1607" y="803"/>
                </a:lnTo>
                <a:lnTo>
                  <a:pt x="1623" y="835"/>
                </a:lnTo>
                <a:lnTo>
                  <a:pt x="1642" y="832"/>
                </a:lnTo>
                <a:lnTo>
                  <a:pt x="1642" y="829"/>
                </a:lnTo>
                <a:lnTo>
                  <a:pt x="1646" y="830"/>
                </a:lnTo>
                <a:lnTo>
                  <a:pt x="1702" y="823"/>
                </a:lnTo>
                <a:lnTo>
                  <a:pt x="1709" y="795"/>
                </a:lnTo>
                <a:lnTo>
                  <a:pt x="1740" y="803"/>
                </a:lnTo>
                <a:lnTo>
                  <a:pt x="1740" y="833"/>
                </a:lnTo>
                <a:lnTo>
                  <a:pt x="1711" y="853"/>
                </a:lnTo>
                <a:lnTo>
                  <a:pt x="1716" y="885"/>
                </a:lnTo>
                <a:lnTo>
                  <a:pt x="1815" y="916"/>
                </a:lnTo>
                <a:lnTo>
                  <a:pt x="1815" y="916"/>
                </a:lnTo>
                <a:lnTo>
                  <a:pt x="1815" y="918"/>
                </a:lnTo>
                <a:lnTo>
                  <a:pt x="1838" y="915"/>
                </a:lnTo>
                <a:lnTo>
                  <a:pt x="1840" y="871"/>
                </a:lnTo>
                <a:lnTo>
                  <a:pt x="1760" y="835"/>
                </a:lnTo>
                <a:lnTo>
                  <a:pt x="1756" y="815"/>
                </a:lnTo>
                <a:lnTo>
                  <a:pt x="1822" y="792"/>
                </a:lnTo>
                <a:lnTo>
                  <a:pt x="1824" y="729"/>
                </a:lnTo>
                <a:lnTo>
                  <a:pt x="1756" y="687"/>
                </a:lnTo>
                <a:lnTo>
                  <a:pt x="1752" y="580"/>
                </a:lnTo>
                <a:lnTo>
                  <a:pt x="1659" y="627"/>
                </a:lnTo>
                <a:lnTo>
                  <a:pt x="1624" y="627"/>
                </a:lnTo>
                <a:lnTo>
                  <a:pt x="1633" y="545"/>
                </a:lnTo>
                <a:lnTo>
                  <a:pt x="1506" y="515"/>
                </a:lnTo>
                <a:lnTo>
                  <a:pt x="1453" y="556"/>
                </a:lnTo>
                <a:lnTo>
                  <a:pt x="1453" y="678"/>
                </a:lnTo>
                <a:lnTo>
                  <a:pt x="1360" y="708"/>
                </a:lnTo>
                <a:lnTo>
                  <a:pt x="1322" y="789"/>
                </a:lnTo>
                <a:lnTo>
                  <a:pt x="1280" y="795"/>
                </a:lnTo>
                <a:lnTo>
                  <a:pt x="1280" y="692"/>
                </a:lnTo>
                <a:lnTo>
                  <a:pt x="1191" y="680"/>
                </a:lnTo>
                <a:lnTo>
                  <a:pt x="1147" y="651"/>
                </a:lnTo>
                <a:lnTo>
                  <a:pt x="1130" y="585"/>
                </a:lnTo>
                <a:lnTo>
                  <a:pt x="1288" y="490"/>
                </a:lnTo>
                <a:lnTo>
                  <a:pt x="1366" y="466"/>
                </a:lnTo>
                <a:lnTo>
                  <a:pt x="1374" y="519"/>
                </a:lnTo>
                <a:lnTo>
                  <a:pt x="1416" y="517"/>
                </a:lnTo>
                <a:lnTo>
                  <a:pt x="1420" y="490"/>
                </a:lnTo>
                <a:lnTo>
                  <a:pt x="1466" y="484"/>
                </a:lnTo>
                <a:lnTo>
                  <a:pt x="1467" y="475"/>
                </a:lnTo>
                <a:lnTo>
                  <a:pt x="1447" y="466"/>
                </a:lnTo>
                <a:lnTo>
                  <a:pt x="1442" y="438"/>
                </a:lnTo>
                <a:lnTo>
                  <a:pt x="1498" y="433"/>
                </a:lnTo>
                <a:lnTo>
                  <a:pt x="1533" y="398"/>
                </a:lnTo>
                <a:lnTo>
                  <a:pt x="1534" y="396"/>
                </a:lnTo>
                <a:lnTo>
                  <a:pt x="1535" y="396"/>
                </a:lnTo>
                <a:lnTo>
                  <a:pt x="1545" y="385"/>
                </a:lnTo>
                <a:lnTo>
                  <a:pt x="1662" y="370"/>
                </a:lnTo>
                <a:lnTo>
                  <a:pt x="1713" y="414"/>
                </a:lnTo>
                <a:lnTo>
                  <a:pt x="1577" y="488"/>
                </a:lnTo>
                <a:lnTo>
                  <a:pt x="1750" y="530"/>
                </a:lnTo>
                <a:lnTo>
                  <a:pt x="1773" y="471"/>
                </a:lnTo>
                <a:lnTo>
                  <a:pt x="1848" y="471"/>
                </a:lnTo>
                <a:lnTo>
                  <a:pt x="1875" y="420"/>
                </a:lnTo>
                <a:lnTo>
                  <a:pt x="1822" y="406"/>
                </a:lnTo>
                <a:lnTo>
                  <a:pt x="1822" y="341"/>
                </a:lnTo>
                <a:lnTo>
                  <a:pt x="1654" y="266"/>
                </a:lnTo>
                <a:lnTo>
                  <a:pt x="1538" y="280"/>
                </a:lnTo>
                <a:lnTo>
                  <a:pt x="1473" y="315"/>
                </a:lnTo>
                <a:lnTo>
                  <a:pt x="1478" y="398"/>
                </a:lnTo>
                <a:lnTo>
                  <a:pt x="1410" y="388"/>
                </a:lnTo>
                <a:lnTo>
                  <a:pt x="1399" y="341"/>
                </a:lnTo>
                <a:lnTo>
                  <a:pt x="1464" y="282"/>
                </a:lnTo>
                <a:lnTo>
                  <a:pt x="1346" y="275"/>
                </a:lnTo>
                <a:lnTo>
                  <a:pt x="1311" y="285"/>
                </a:lnTo>
                <a:lnTo>
                  <a:pt x="1297" y="326"/>
                </a:lnTo>
                <a:lnTo>
                  <a:pt x="1342" y="334"/>
                </a:lnTo>
                <a:lnTo>
                  <a:pt x="1333" y="379"/>
                </a:lnTo>
                <a:lnTo>
                  <a:pt x="1257" y="384"/>
                </a:lnTo>
                <a:lnTo>
                  <a:pt x="1245" y="413"/>
                </a:lnTo>
                <a:lnTo>
                  <a:pt x="1135" y="416"/>
                </a:lnTo>
                <a:lnTo>
                  <a:pt x="1135" y="413"/>
                </a:lnTo>
                <a:lnTo>
                  <a:pt x="1135" y="404"/>
                </a:lnTo>
                <a:lnTo>
                  <a:pt x="1134" y="392"/>
                </a:lnTo>
                <a:lnTo>
                  <a:pt x="1133" y="378"/>
                </a:lnTo>
                <a:lnTo>
                  <a:pt x="1132" y="365"/>
                </a:lnTo>
                <a:lnTo>
                  <a:pt x="1130" y="356"/>
                </a:lnTo>
                <a:lnTo>
                  <a:pt x="1128" y="353"/>
                </a:lnTo>
                <a:lnTo>
                  <a:pt x="1130" y="353"/>
                </a:lnTo>
                <a:lnTo>
                  <a:pt x="1137" y="353"/>
                </a:lnTo>
                <a:lnTo>
                  <a:pt x="1149" y="353"/>
                </a:lnTo>
                <a:lnTo>
                  <a:pt x="1162" y="353"/>
                </a:lnTo>
                <a:lnTo>
                  <a:pt x="1176" y="353"/>
                </a:lnTo>
                <a:lnTo>
                  <a:pt x="1191" y="352"/>
                </a:lnTo>
                <a:lnTo>
                  <a:pt x="1202" y="352"/>
                </a:lnTo>
                <a:lnTo>
                  <a:pt x="1211" y="352"/>
                </a:lnTo>
                <a:lnTo>
                  <a:pt x="1214" y="352"/>
                </a:lnTo>
                <a:lnTo>
                  <a:pt x="1279" y="287"/>
                </a:lnTo>
                <a:lnTo>
                  <a:pt x="1243" y="269"/>
                </a:lnTo>
                <a:lnTo>
                  <a:pt x="1197" y="316"/>
                </a:lnTo>
                <a:lnTo>
                  <a:pt x="1117" y="311"/>
                </a:lnTo>
                <a:lnTo>
                  <a:pt x="1070" y="246"/>
                </a:lnTo>
                <a:lnTo>
                  <a:pt x="969" y="246"/>
                </a:lnTo>
                <a:lnTo>
                  <a:pt x="864" y="325"/>
                </a:lnTo>
                <a:lnTo>
                  <a:pt x="961" y="325"/>
                </a:lnTo>
                <a:lnTo>
                  <a:pt x="969" y="353"/>
                </a:lnTo>
                <a:lnTo>
                  <a:pt x="944" y="377"/>
                </a:lnTo>
                <a:lnTo>
                  <a:pt x="1051" y="380"/>
                </a:lnTo>
                <a:lnTo>
                  <a:pt x="1067" y="420"/>
                </a:lnTo>
                <a:lnTo>
                  <a:pt x="946" y="415"/>
                </a:lnTo>
                <a:lnTo>
                  <a:pt x="941" y="385"/>
                </a:lnTo>
                <a:lnTo>
                  <a:pt x="865" y="369"/>
                </a:lnTo>
                <a:lnTo>
                  <a:pt x="826" y="346"/>
                </a:lnTo>
                <a:lnTo>
                  <a:pt x="735" y="346"/>
                </a:lnTo>
                <a:lnTo>
                  <a:pt x="817" y="290"/>
                </a:lnTo>
                <a:lnTo>
                  <a:pt x="903" y="237"/>
                </a:lnTo>
                <a:lnTo>
                  <a:pt x="991" y="189"/>
                </a:lnTo>
                <a:lnTo>
                  <a:pt x="1082" y="146"/>
                </a:lnTo>
                <a:lnTo>
                  <a:pt x="1175" y="109"/>
                </a:lnTo>
                <a:lnTo>
                  <a:pt x="1271" y="76"/>
                </a:lnTo>
                <a:lnTo>
                  <a:pt x="1370" y="50"/>
                </a:lnTo>
                <a:lnTo>
                  <a:pt x="1470" y="28"/>
                </a:lnTo>
                <a:lnTo>
                  <a:pt x="1573" y="13"/>
                </a:lnTo>
                <a:lnTo>
                  <a:pt x="1678" y="3"/>
                </a:lnTo>
                <a:lnTo>
                  <a:pt x="1784" y="0"/>
                </a:lnTo>
                <a:close/>
              </a:path>
            </a:pathLst>
          </a:custGeom>
          <a:solidFill>
            <a:schemeClr val="bg1"/>
          </a:solidFill>
          <a:ln w="0">
            <a:noFill/>
            <a:prstDash val="solid"/>
            <a:round/>
            <a:headEnd/>
            <a:tailEnd/>
          </a:ln>
        </p:spPr>
        <p:txBody>
          <a:bodyPr vert="horz" wrap="square" lIns="85725" tIns="42863" rIns="85725" bIns="42863" numCol="1" anchor="t" anchorCtr="0" compatLnSpc="1">
            <a:prstTxWarp prst="textNoShape">
              <a:avLst/>
            </a:prstTxWarp>
          </a:bodyPr>
          <a:lstStyle/>
          <a:p>
            <a:endParaRPr lang="en-IN" sz="1688"/>
          </a:p>
        </p:txBody>
      </p:sp>
      <p:pic>
        <p:nvPicPr>
          <p:cNvPr id="96" name="Picture 95">
            <a:extLst>
              <a:ext uri="{FF2B5EF4-FFF2-40B4-BE49-F238E27FC236}">
                <a16:creationId xmlns:a16="http://schemas.microsoft.com/office/drawing/2014/main" id="{E7A43087-FAE1-48EC-9614-374ACFDF33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9939" y="3263418"/>
            <a:ext cx="1009238" cy="529850"/>
          </a:xfrm>
          <a:prstGeom prst="rect">
            <a:avLst/>
          </a:prstGeom>
        </p:spPr>
      </p:pic>
      <p:pic>
        <p:nvPicPr>
          <p:cNvPr id="97" name="Picture 96" descr="A close up of a sign&#10;&#10;Description automatically generated">
            <a:extLst>
              <a:ext uri="{FF2B5EF4-FFF2-40B4-BE49-F238E27FC236}">
                <a16:creationId xmlns:a16="http://schemas.microsoft.com/office/drawing/2014/main" id="{FE980B72-3BB9-1A26-AE68-F70491DA216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23857" y="4370309"/>
            <a:ext cx="1251611" cy="337957"/>
          </a:xfrm>
          <a:prstGeom prst="rect">
            <a:avLst/>
          </a:prstGeom>
        </p:spPr>
      </p:pic>
    </p:spTree>
    <p:extLst>
      <p:ext uri="{BB962C8B-B14F-4D97-AF65-F5344CB8AC3E}">
        <p14:creationId xmlns:p14="http://schemas.microsoft.com/office/powerpoint/2010/main" val="1449235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CE726-E5B6-BBE4-A574-B24DD64254D7}"/>
              </a:ext>
            </a:extLst>
          </p:cNvPr>
          <p:cNvSpPr>
            <a:spLocks noGrp="1"/>
          </p:cNvSpPr>
          <p:nvPr>
            <p:ph type="title"/>
          </p:nvPr>
        </p:nvSpPr>
        <p:spPr/>
        <p:txBody>
          <a:bodyPr/>
          <a:lstStyle/>
          <a:p>
            <a:r>
              <a:rPr lang="en-GB" b="1" dirty="0"/>
              <a:t>CDISC M2/M11 Engagement</a:t>
            </a:r>
            <a:br>
              <a:rPr lang="en-GB" b="1" dirty="0"/>
            </a:br>
            <a:endParaRPr lang="en-US" dirty="0"/>
          </a:p>
        </p:txBody>
      </p:sp>
      <p:sp>
        <p:nvSpPr>
          <p:cNvPr id="5" name="Content Placeholder 4">
            <a:extLst>
              <a:ext uri="{FF2B5EF4-FFF2-40B4-BE49-F238E27FC236}">
                <a16:creationId xmlns:a16="http://schemas.microsoft.com/office/drawing/2014/main" id="{AC4A4344-FA83-43AF-630B-22D5CAB1A96E}"/>
              </a:ext>
            </a:extLst>
          </p:cNvPr>
          <p:cNvSpPr>
            <a:spLocks noGrp="1"/>
          </p:cNvSpPr>
          <p:nvPr>
            <p:ph idx="1"/>
          </p:nvPr>
        </p:nvSpPr>
        <p:spPr/>
        <p:txBody>
          <a:bodyPr/>
          <a:lstStyle/>
          <a:p>
            <a:r>
              <a:rPr lang="en-GB" sz="2400" kern="0" dirty="0">
                <a:solidFill>
                  <a:schemeClr val="bg1"/>
                </a:solidFill>
                <a:latin typeface="Arial" pitchFamily="34" charset="0"/>
                <a:cs typeface="Arial" pitchFamily="34" charset="0"/>
              </a:rPr>
              <a:t>Define Content model to represent content agnostic of exchange standard</a:t>
            </a:r>
            <a:endParaRPr lang="en-US" sz="2400" kern="0" dirty="0">
              <a:solidFill>
                <a:schemeClr val="bg1"/>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666455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01A464-19D7-424B-A380-6C075EF573E9}"/>
              </a:ext>
            </a:extLst>
          </p:cNvPr>
          <p:cNvSpPr/>
          <p:nvPr/>
        </p:nvSpPr>
        <p:spPr>
          <a:xfrm>
            <a:off x="5956504" y="1213195"/>
            <a:ext cx="6144283" cy="4883999"/>
          </a:xfrm>
          <a:prstGeom prst="rect">
            <a:avLst/>
          </a:prstGeom>
          <a:solidFill>
            <a:srgbClr val="FFCE58">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900">
              <a:solidFill>
                <a:srgbClr val="FFFFFF"/>
              </a:solidFill>
              <a:latin typeface="Century Gothic Regular"/>
            </a:endParaRPr>
          </a:p>
        </p:txBody>
      </p:sp>
      <p:sp>
        <p:nvSpPr>
          <p:cNvPr id="6" name="Rectangle 5">
            <a:extLst>
              <a:ext uri="{FF2B5EF4-FFF2-40B4-BE49-F238E27FC236}">
                <a16:creationId xmlns:a16="http://schemas.microsoft.com/office/drawing/2014/main" id="{514349D5-B282-F9B9-A1E9-88691144BCC9}"/>
              </a:ext>
            </a:extLst>
          </p:cNvPr>
          <p:cNvSpPr/>
          <p:nvPr/>
        </p:nvSpPr>
        <p:spPr>
          <a:xfrm>
            <a:off x="76206" y="1219291"/>
            <a:ext cx="5891993" cy="4883999"/>
          </a:xfrm>
          <a:prstGeom prst="rect">
            <a:avLst/>
          </a:prstGeom>
          <a:solidFill>
            <a:srgbClr val="ACDAE3">
              <a:alpha val="2450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900">
              <a:solidFill>
                <a:srgbClr val="FFFFFF"/>
              </a:solidFill>
              <a:latin typeface="Century Gothic Regular"/>
            </a:endParaRPr>
          </a:p>
        </p:txBody>
      </p:sp>
      <p:sp>
        <p:nvSpPr>
          <p:cNvPr id="7" name="Oval 6">
            <a:extLst>
              <a:ext uri="{FF2B5EF4-FFF2-40B4-BE49-F238E27FC236}">
                <a16:creationId xmlns:a16="http://schemas.microsoft.com/office/drawing/2014/main" id="{D264CE51-F214-7059-C2A3-AC285FE40A56}"/>
              </a:ext>
            </a:extLst>
          </p:cNvPr>
          <p:cNvSpPr/>
          <p:nvPr/>
        </p:nvSpPr>
        <p:spPr>
          <a:xfrm>
            <a:off x="4654049" y="2553281"/>
            <a:ext cx="2701833" cy="27018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900">
              <a:solidFill>
                <a:srgbClr val="FFFFFF"/>
              </a:solidFill>
              <a:latin typeface="Century Gothic Regular"/>
            </a:endParaRPr>
          </a:p>
        </p:txBody>
      </p:sp>
      <p:sp>
        <p:nvSpPr>
          <p:cNvPr id="8" name="Oval 7">
            <a:extLst>
              <a:ext uri="{FF2B5EF4-FFF2-40B4-BE49-F238E27FC236}">
                <a16:creationId xmlns:a16="http://schemas.microsoft.com/office/drawing/2014/main" id="{465B2701-B56F-1072-A12F-DD91FDACEF9E}"/>
              </a:ext>
            </a:extLst>
          </p:cNvPr>
          <p:cNvSpPr/>
          <p:nvPr/>
        </p:nvSpPr>
        <p:spPr>
          <a:xfrm>
            <a:off x="7383242" y="2996669"/>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pic>
        <p:nvPicPr>
          <p:cNvPr id="9" name="Graphic 8" descr="Laptop with solid fill">
            <a:extLst>
              <a:ext uri="{FF2B5EF4-FFF2-40B4-BE49-F238E27FC236}">
                <a16:creationId xmlns:a16="http://schemas.microsoft.com/office/drawing/2014/main" id="{C6B74346-A487-E0ED-418C-81C9BBAB58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66733" y="1561796"/>
            <a:ext cx="1843715" cy="2006517"/>
          </a:xfrm>
          <a:prstGeom prst="rect">
            <a:avLst/>
          </a:prstGeom>
        </p:spPr>
      </p:pic>
      <p:sp>
        <p:nvSpPr>
          <p:cNvPr id="10" name="Oval 9">
            <a:extLst>
              <a:ext uri="{FF2B5EF4-FFF2-40B4-BE49-F238E27FC236}">
                <a16:creationId xmlns:a16="http://schemas.microsoft.com/office/drawing/2014/main" id="{0A45AA82-DEA0-7581-DB0E-208DC7C7424F}"/>
              </a:ext>
            </a:extLst>
          </p:cNvPr>
          <p:cNvSpPr/>
          <p:nvPr/>
        </p:nvSpPr>
        <p:spPr>
          <a:xfrm>
            <a:off x="2112043" y="2096627"/>
            <a:ext cx="708960" cy="7089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900">
              <a:solidFill>
                <a:srgbClr val="FFFFFF"/>
              </a:solidFill>
              <a:latin typeface="Century Gothic Regular"/>
            </a:endParaRPr>
          </a:p>
        </p:txBody>
      </p:sp>
      <p:sp>
        <p:nvSpPr>
          <p:cNvPr id="11" name="TextBox 10">
            <a:extLst>
              <a:ext uri="{FF2B5EF4-FFF2-40B4-BE49-F238E27FC236}">
                <a16:creationId xmlns:a16="http://schemas.microsoft.com/office/drawing/2014/main" id="{ABF30CA3-80A9-EBA7-1C4B-206CD45B6DCC}"/>
              </a:ext>
            </a:extLst>
          </p:cNvPr>
          <p:cNvSpPr txBox="1"/>
          <p:nvPr/>
        </p:nvSpPr>
        <p:spPr>
          <a:xfrm>
            <a:off x="135643" y="1275705"/>
            <a:ext cx="5855212" cy="584775"/>
          </a:xfrm>
          <a:prstGeom prst="rect">
            <a:avLst/>
          </a:prstGeom>
          <a:noFill/>
        </p:spPr>
        <p:txBody>
          <a:bodyPr wrap="square" rtlCol="0">
            <a:spAutoFit/>
          </a:bodyPr>
          <a:lstStyle/>
          <a:p>
            <a:pPr defTabSz="457178"/>
            <a:r>
              <a:rPr lang="en-US" sz="1600" b="1">
                <a:solidFill>
                  <a:srgbClr val="1B365D"/>
                </a:solidFill>
                <a:latin typeface="Arial" panose="020B0604020202020204" pitchFamily="34" charset="0"/>
                <a:cs typeface="Arial" panose="020B0604020202020204" pitchFamily="34" charset="0"/>
              </a:rPr>
              <a:t>TODAY: </a:t>
            </a:r>
            <a:r>
              <a:rPr lang="en-US" sz="1600">
                <a:solidFill>
                  <a:srgbClr val="1B365D"/>
                </a:solidFill>
                <a:latin typeface="Arial" panose="020B0604020202020204" pitchFamily="34" charset="0"/>
                <a:cs typeface="Arial" panose="020B0604020202020204" pitchFamily="34" charset="0"/>
              </a:rPr>
              <a:t>Document-based paradigm for protocol creation, interpretation, and transcription into consuming systems</a:t>
            </a:r>
          </a:p>
        </p:txBody>
      </p:sp>
      <p:sp>
        <p:nvSpPr>
          <p:cNvPr id="12" name="TextBox 11">
            <a:extLst>
              <a:ext uri="{FF2B5EF4-FFF2-40B4-BE49-F238E27FC236}">
                <a16:creationId xmlns:a16="http://schemas.microsoft.com/office/drawing/2014/main" id="{D22FF4E6-C6F7-17FC-58E8-CAF4312EF5C8}"/>
              </a:ext>
            </a:extLst>
          </p:cNvPr>
          <p:cNvSpPr txBox="1"/>
          <p:nvPr/>
        </p:nvSpPr>
        <p:spPr>
          <a:xfrm>
            <a:off x="6035279" y="1275705"/>
            <a:ext cx="6021080" cy="584775"/>
          </a:xfrm>
          <a:prstGeom prst="rect">
            <a:avLst/>
          </a:prstGeom>
          <a:noFill/>
        </p:spPr>
        <p:txBody>
          <a:bodyPr wrap="square" rtlCol="0">
            <a:spAutoFit/>
          </a:bodyPr>
          <a:lstStyle/>
          <a:p>
            <a:pPr defTabSz="457178"/>
            <a:r>
              <a:rPr lang="en-US" sz="1600" b="1">
                <a:solidFill>
                  <a:srgbClr val="1B365D"/>
                </a:solidFill>
                <a:latin typeface="Arial" panose="020B0604020202020204" pitchFamily="34" charset="0"/>
                <a:cs typeface="Arial" panose="020B0604020202020204" pitchFamily="34" charset="0"/>
              </a:rPr>
              <a:t>TOMORROW: </a:t>
            </a:r>
            <a:r>
              <a:rPr lang="en-US" sz="1600">
                <a:solidFill>
                  <a:srgbClr val="1B365D"/>
                </a:solidFill>
                <a:latin typeface="Arial" panose="020B0604020202020204" pitchFamily="34" charset="0"/>
                <a:cs typeface="Arial" panose="020B0604020202020204" pitchFamily="34" charset="0"/>
              </a:rPr>
              <a:t>Digital paradigm for protocol creation, with fully automated data flow and interoperability between systems</a:t>
            </a:r>
          </a:p>
        </p:txBody>
      </p:sp>
      <p:grpSp>
        <p:nvGrpSpPr>
          <p:cNvPr id="13" name="Group 12">
            <a:extLst>
              <a:ext uri="{FF2B5EF4-FFF2-40B4-BE49-F238E27FC236}">
                <a16:creationId xmlns:a16="http://schemas.microsoft.com/office/drawing/2014/main" id="{3ADB5AB9-74F6-4267-1152-5D65087A5F07}"/>
              </a:ext>
            </a:extLst>
          </p:cNvPr>
          <p:cNvGrpSpPr/>
          <p:nvPr/>
        </p:nvGrpSpPr>
        <p:grpSpPr>
          <a:xfrm>
            <a:off x="2260131" y="2150575"/>
            <a:ext cx="502300" cy="593252"/>
            <a:chOff x="-1234895" y="1251867"/>
            <a:chExt cx="1274369" cy="1505122"/>
          </a:xfrm>
          <a:solidFill>
            <a:srgbClr val="107FCD"/>
          </a:solidFill>
        </p:grpSpPr>
        <p:sp>
          <p:nvSpPr>
            <p:cNvPr id="14" name="Freeform 15">
              <a:extLst>
                <a:ext uri="{FF2B5EF4-FFF2-40B4-BE49-F238E27FC236}">
                  <a16:creationId xmlns:a16="http://schemas.microsoft.com/office/drawing/2014/main" id="{E1591367-9A24-0574-8BF5-6CD8BEDA895D}"/>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15" name="Freeform 16">
              <a:extLst>
                <a:ext uri="{FF2B5EF4-FFF2-40B4-BE49-F238E27FC236}">
                  <a16:creationId xmlns:a16="http://schemas.microsoft.com/office/drawing/2014/main" id="{E64FC281-601B-98A0-5E77-9DE6A892C5B0}"/>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16" name="Freeform 17">
              <a:extLst>
                <a:ext uri="{FF2B5EF4-FFF2-40B4-BE49-F238E27FC236}">
                  <a16:creationId xmlns:a16="http://schemas.microsoft.com/office/drawing/2014/main" id="{250DB8BD-72BF-0672-A918-B2A9F864B6C6}"/>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17" name="Freeform 18">
              <a:extLst>
                <a:ext uri="{FF2B5EF4-FFF2-40B4-BE49-F238E27FC236}">
                  <a16:creationId xmlns:a16="http://schemas.microsoft.com/office/drawing/2014/main" id="{CBB68951-7C3C-79D4-CB4A-397206C8A44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18" name="Freeform 19">
              <a:extLst>
                <a:ext uri="{FF2B5EF4-FFF2-40B4-BE49-F238E27FC236}">
                  <a16:creationId xmlns:a16="http://schemas.microsoft.com/office/drawing/2014/main" id="{98B09DAA-F5CE-0B4F-20D7-C065D0A57A8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19" name="Freeform 21">
              <a:extLst>
                <a:ext uri="{FF2B5EF4-FFF2-40B4-BE49-F238E27FC236}">
                  <a16:creationId xmlns:a16="http://schemas.microsoft.com/office/drawing/2014/main" id="{4B249798-AF38-02E8-88A3-9DC3EAF95614}"/>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0" name="Freeform 22">
              <a:extLst>
                <a:ext uri="{FF2B5EF4-FFF2-40B4-BE49-F238E27FC236}">
                  <a16:creationId xmlns:a16="http://schemas.microsoft.com/office/drawing/2014/main" id="{2F8FB359-EC86-5320-7560-19C9E63ADCC5}"/>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1" name="Freeform 23">
              <a:extLst>
                <a:ext uri="{FF2B5EF4-FFF2-40B4-BE49-F238E27FC236}">
                  <a16:creationId xmlns:a16="http://schemas.microsoft.com/office/drawing/2014/main" id="{6D6BC1E1-17DA-17FC-718A-4763D090C0E1}"/>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grpSp>
      <p:sp>
        <p:nvSpPr>
          <p:cNvPr id="22" name="Oval 21">
            <a:extLst>
              <a:ext uri="{FF2B5EF4-FFF2-40B4-BE49-F238E27FC236}">
                <a16:creationId xmlns:a16="http://schemas.microsoft.com/office/drawing/2014/main" id="{3947F09D-87E6-EA3F-E00E-E47893006643}"/>
              </a:ext>
            </a:extLst>
          </p:cNvPr>
          <p:cNvSpPr/>
          <p:nvPr/>
        </p:nvSpPr>
        <p:spPr>
          <a:xfrm>
            <a:off x="525437" y="443704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23" name="Oval 22">
            <a:extLst>
              <a:ext uri="{FF2B5EF4-FFF2-40B4-BE49-F238E27FC236}">
                <a16:creationId xmlns:a16="http://schemas.microsoft.com/office/drawing/2014/main" id="{A3F92561-5C1A-2488-4C2B-AFE07441445D}"/>
              </a:ext>
            </a:extLst>
          </p:cNvPr>
          <p:cNvSpPr/>
          <p:nvPr/>
        </p:nvSpPr>
        <p:spPr>
          <a:xfrm>
            <a:off x="525437" y="522990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24" name="Group 23">
            <a:extLst>
              <a:ext uri="{FF2B5EF4-FFF2-40B4-BE49-F238E27FC236}">
                <a16:creationId xmlns:a16="http://schemas.microsoft.com/office/drawing/2014/main" id="{69DF9AA8-0FB3-599C-7641-3A238133DA6F}"/>
              </a:ext>
            </a:extLst>
          </p:cNvPr>
          <p:cNvGrpSpPr/>
          <p:nvPr/>
        </p:nvGrpSpPr>
        <p:grpSpPr>
          <a:xfrm>
            <a:off x="654514" y="4497207"/>
            <a:ext cx="419287" cy="470712"/>
            <a:chOff x="1271734" y="2147674"/>
            <a:chExt cx="404263" cy="453845"/>
          </a:xfrm>
          <a:solidFill>
            <a:srgbClr val="107FCD"/>
          </a:solidFill>
        </p:grpSpPr>
        <p:sp>
          <p:nvSpPr>
            <p:cNvPr id="25" name="Freeform 96">
              <a:extLst>
                <a:ext uri="{FF2B5EF4-FFF2-40B4-BE49-F238E27FC236}">
                  <a16:creationId xmlns:a16="http://schemas.microsoft.com/office/drawing/2014/main" id="{9DC5609B-005E-4598-7E8C-9525ABC960C0}"/>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26" name="Freeform 97">
              <a:extLst>
                <a:ext uri="{FF2B5EF4-FFF2-40B4-BE49-F238E27FC236}">
                  <a16:creationId xmlns:a16="http://schemas.microsoft.com/office/drawing/2014/main" id="{AC480316-FE5F-E116-5E6E-1E832EBB73E9}"/>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27" name="Freeform 98">
              <a:extLst>
                <a:ext uri="{FF2B5EF4-FFF2-40B4-BE49-F238E27FC236}">
                  <a16:creationId xmlns:a16="http://schemas.microsoft.com/office/drawing/2014/main" id="{B64FD797-9BB7-99CD-FDDE-DB415D15FEB8}"/>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28" name="Oval 27">
            <a:extLst>
              <a:ext uri="{FF2B5EF4-FFF2-40B4-BE49-F238E27FC236}">
                <a16:creationId xmlns:a16="http://schemas.microsoft.com/office/drawing/2014/main" id="{D420E627-BBBA-245D-ECAC-11713ECFC442}"/>
              </a:ext>
            </a:extLst>
          </p:cNvPr>
          <p:cNvSpPr/>
          <p:nvPr/>
        </p:nvSpPr>
        <p:spPr>
          <a:xfrm>
            <a:off x="525437" y="3668291"/>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29" name="Group 28">
            <a:extLst>
              <a:ext uri="{FF2B5EF4-FFF2-40B4-BE49-F238E27FC236}">
                <a16:creationId xmlns:a16="http://schemas.microsoft.com/office/drawing/2014/main" id="{F46293BD-B468-5F16-7CCF-C08264883E9A}"/>
              </a:ext>
            </a:extLst>
          </p:cNvPr>
          <p:cNvGrpSpPr/>
          <p:nvPr/>
        </p:nvGrpSpPr>
        <p:grpSpPr>
          <a:xfrm>
            <a:off x="771161" y="4017503"/>
            <a:ext cx="185991" cy="219668"/>
            <a:chOff x="-1234895" y="1251867"/>
            <a:chExt cx="1274369" cy="1505122"/>
          </a:xfrm>
          <a:solidFill>
            <a:srgbClr val="065BAA"/>
          </a:solidFill>
        </p:grpSpPr>
        <p:sp>
          <p:nvSpPr>
            <p:cNvPr id="30" name="Freeform 29">
              <a:extLst>
                <a:ext uri="{FF2B5EF4-FFF2-40B4-BE49-F238E27FC236}">
                  <a16:creationId xmlns:a16="http://schemas.microsoft.com/office/drawing/2014/main" id="{340EAC0A-C5DE-D6D4-482A-067C9A40CA9B}"/>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1" name="Freeform 30">
              <a:extLst>
                <a:ext uri="{FF2B5EF4-FFF2-40B4-BE49-F238E27FC236}">
                  <a16:creationId xmlns:a16="http://schemas.microsoft.com/office/drawing/2014/main" id="{2AA4352C-A7BB-25FC-BA39-A7E51E7A5D64}"/>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2" name="Freeform 31">
              <a:extLst>
                <a:ext uri="{FF2B5EF4-FFF2-40B4-BE49-F238E27FC236}">
                  <a16:creationId xmlns:a16="http://schemas.microsoft.com/office/drawing/2014/main" id="{AED2DD8D-4F51-58C7-0054-A256C2E776A1}"/>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3" name="Freeform 33">
              <a:extLst>
                <a:ext uri="{FF2B5EF4-FFF2-40B4-BE49-F238E27FC236}">
                  <a16:creationId xmlns:a16="http://schemas.microsoft.com/office/drawing/2014/main" id="{8C6748B5-5432-23DB-F843-AF0EDDDD5809}"/>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4" name="Freeform 34">
              <a:extLst>
                <a:ext uri="{FF2B5EF4-FFF2-40B4-BE49-F238E27FC236}">
                  <a16:creationId xmlns:a16="http://schemas.microsoft.com/office/drawing/2014/main" id="{EE99DBA1-C811-1C5F-2BC5-634674A528E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5" name="Freeform 35">
              <a:extLst>
                <a:ext uri="{FF2B5EF4-FFF2-40B4-BE49-F238E27FC236}">
                  <a16:creationId xmlns:a16="http://schemas.microsoft.com/office/drawing/2014/main" id="{61EBDC32-662B-A334-153E-4F45BF8D438C}"/>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6" name="Freeform 36">
              <a:extLst>
                <a:ext uri="{FF2B5EF4-FFF2-40B4-BE49-F238E27FC236}">
                  <a16:creationId xmlns:a16="http://schemas.microsoft.com/office/drawing/2014/main" id="{3353455B-EBD6-5AD2-DB30-FEE37F75B074}"/>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37" name="Freeform 37">
              <a:extLst>
                <a:ext uri="{FF2B5EF4-FFF2-40B4-BE49-F238E27FC236}">
                  <a16:creationId xmlns:a16="http://schemas.microsoft.com/office/drawing/2014/main" id="{349788A3-5689-D13C-77D2-3111BD0A229F}"/>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grpSp>
      <p:grpSp>
        <p:nvGrpSpPr>
          <p:cNvPr id="38" name="Group 37">
            <a:extLst>
              <a:ext uri="{FF2B5EF4-FFF2-40B4-BE49-F238E27FC236}">
                <a16:creationId xmlns:a16="http://schemas.microsoft.com/office/drawing/2014/main" id="{0C7252BB-AB62-A56E-4ADE-B321B48397A7}"/>
              </a:ext>
            </a:extLst>
          </p:cNvPr>
          <p:cNvGrpSpPr/>
          <p:nvPr/>
        </p:nvGrpSpPr>
        <p:grpSpPr>
          <a:xfrm>
            <a:off x="654514" y="3728447"/>
            <a:ext cx="419287" cy="470712"/>
            <a:chOff x="499963" y="2362112"/>
            <a:chExt cx="404263" cy="453845"/>
          </a:xfrm>
          <a:solidFill>
            <a:srgbClr val="107FCD"/>
          </a:solidFill>
        </p:grpSpPr>
        <p:sp>
          <p:nvSpPr>
            <p:cNvPr id="39" name="Freeform 48">
              <a:extLst>
                <a:ext uri="{FF2B5EF4-FFF2-40B4-BE49-F238E27FC236}">
                  <a16:creationId xmlns:a16="http://schemas.microsoft.com/office/drawing/2014/main" id="{D8AB7C93-3801-4409-C056-B8B7F0EB6E09}"/>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40" name="Freeform 51">
              <a:extLst>
                <a:ext uri="{FF2B5EF4-FFF2-40B4-BE49-F238E27FC236}">
                  <a16:creationId xmlns:a16="http://schemas.microsoft.com/office/drawing/2014/main" id="{AC498CA0-4EBC-F7F8-AF87-610D4977FD6D}"/>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41" name="TextBox 40">
            <a:extLst>
              <a:ext uri="{FF2B5EF4-FFF2-40B4-BE49-F238E27FC236}">
                <a16:creationId xmlns:a16="http://schemas.microsoft.com/office/drawing/2014/main" id="{579735BE-8525-3595-52DA-BDEF4F0116F6}"/>
              </a:ext>
            </a:extLst>
          </p:cNvPr>
          <p:cNvSpPr txBox="1"/>
          <p:nvPr/>
        </p:nvSpPr>
        <p:spPr>
          <a:xfrm>
            <a:off x="587068" y="5572520"/>
            <a:ext cx="549043" cy="256545"/>
          </a:xfrm>
          <a:prstGeom prst="rect">
            <a:avLst/>
          </a:prstGeom>
          <a:noFill/>
        </p:spPr>
        <p:txBody>
          <a:bodyPr wrap="square" rtlCol="0">
            <a:spAutoFit/>
          </a:bodyPr>
          <a:lstStyle/>
          <a:p>
            <a:pPr defTabSz="457178"/>
            <a:r>
              <a:rPr lang="en-US" sz="1067" b="1">
                <a:solidFill>
                  <a:srgbClr val="065BAA"/>
                </a:solidFill>
                <a:latin typeface="Arial" panose="020B0604020202020204" pitchFamily="34" charset="0"/>
                <a:cs typeface="Arial" panose="020B0604020202020204" pitchFamily="34" charset="0"/>
              </a:rPr>
              <a:t>EDC</a:t>
            </a:r>
          </a:p>
        </p:txBody>
      </p:sp>
      <p:pic>
        <p:nvPicPr>
          <p:cNvPr id="42" name="Graphic 41" descr="Server outline">
            <a:extLst>
              <a:ext uri="{FF2B5EF4-FFF2-40B4-BE49-F238E27FC236}">
                <a16:creationId xmlns:a16="http://schemas.microsoft.com/office/drawing/2014/main" id="{A2E4052E-451F-C65C-03B3-29478A0CE6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2200" y="5143425"/>
            <a:ext cx="543909" cy="543907"/>
          </a:xfrm>
          <a:prstGeom prst="rect">
            <a:avLst/>
          </a:prstGeom>
        </p:spPr>
      </p:pic>
      <p:pic>
        <p:nvPicPr>
          <p:cNvPr id="43" name="Graphic 42" descr="Arrow: Straight with solid fill">
            <a:extLst>
              <a:ext uri="{FF2B5EF4-FFF2-40B4-BE49-F238E27FC236}">
                <a16:creationId xmlns:a16="http://schemas.microsoft.com/office/drawing/2014/main" id="{3992A47D-D786-9776-AE00-09F04DE47E7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755665" y="4240509"/>
            <a:ext cx="216979" cy="216979"/>
          </a:xfrm>
          <a:prstGeom prst="rect">
            <a:avLst/>
          </a:prstGeom>
        </p:spPr>
      </p:pic>
      <p:pic>
        <p:nvPicPr>
          <p:cNvPr id="44" name="Graphic 43" descr="Arrow: Straight with solid fill">
            <a:extLst>
              <a:ext uri="{FF2B5EF4-FFF2-40B4-BE49-F238E27FC236}">
                <a16:creationId xmlns:a16="http://schemas.microsoft.com/office/drawing/2014/main" id="{ADAF4E3D-3F58-4222-E587-134167F568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755665" y="4981932"/>
            <a:ext cx="216979" cy="216979"/>
          </a:xfrm>
          <a:prstGeom prst="rect">
            <a:avLst/>
          </a:prstGeom>
        </p:spPr>
      </p:pic>
      <p:sp>
        <p:nvSpPr>
          <p:cNvPr id="45" name="Oval 44">
            <a:extLst>
              <a:ext uri="{FF2B5EF4-FFF2-40B4-BE49-F238E27FC236}">
                <a16:creationId xmlns:a16="http://schemas.microsoft.com/office/drawing/2014/main" id="{4E4DD9BE-BE57-C3FC-358D-E820C9F76C2F}"/>
              </a:ext>
            </a:extLst>
          </p:cNvPr>
          <p:cNvSpPr/>
          <p:nvPr/>
        </p:nvSpPr>
        <p:spPr>
          <a:xfrm>
            <a:off x="1420922" y="443704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46" name="Oval 45">
            <a:extLst>
              <a:ext uri="{FF2B5EF4-FFF2-40B4-BE49-F238E27FC236}">
                <a16:creationId xmlns:a16="http://schemas.microsoft.com/office/drawing/2014/main" id="{4F87D4FA-60B6-9B38-176E-6C4BC836B948}"/>
              </a:ext>
            </a:extLst>
          </p:cNvPr>
          <p:cNvSpPr/>
          <p:nvPr/>
        </p:nvSpPr>
        <p:spPr>
          <a:xfrm>
            <a:off x="1420922" y="522990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47" name="Group 46">
            <a:extLst>
              <a:ext uri="{FF2B5EF4-FFF2-40B4-BE49-F238E27FC236}">
                <a16:creationId xmlns:a16="http://schemas.microsoft.com/office/drawing/2014/main" id="{D050E1CD-849D-20A8-B435-66FE12A41EB3}"/>
              </a:ext>
            </a:extLst>
          </p:cNvPr>
          <p:cNvGrpSpPr/>
          <p:nvPr/>
        </p:nvGrpSpPr>
        <p:grpSpPr>
          <a:xfrm>
            <a:off x="1549999" y="4497207"/>
            <a:ext cx="419287" cy="470712"/>
            <a:chOff x="1271734" y="2147674"/>
            <a:chExt cx="404263" cy="453845"/>
          </a:xfrm>
          <a:solidFill>
            <a:srgbClr val="107FCD"/>
          </a:solidFill>
        </p:grpSpPr>
        <p:sp>
          <p:nvSpPr>
            <p:cNvPr id="48" name="Freeform 5165">
              <a:extLst>
                <a:ext uri="{FF2B5EF4-FFF2-40B4-BE49-F238E27FC236}">
                  <a16:creationId xmlns:a16="http://schemas.microsoft.com/office/drawing/2014/main" id="{4A77317D-8A31-7A0F-0FD3-A4CF94AC07BC}"/>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49" name="Freeform 5166">
              <a:extLst>
                <a:ext uri="{FF2B5EF4-FFF2-40B4-BE49-F238E27FC236}">
                  <a16:creationId xmlns:a16="http://schemas.microsoft.com/office/drawing/2014/main" id="{2E15D827-757A-2CF7-B032-3664B42DFA1E}"/>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50" name="Freeform 5167">
              <a:extLst>
                <a:ext uri="{FF2B5EF4-FFF2-40B4-BE49-F238E27FC236}">
                  <a16:creationId xmlns:a16="http://schemas.microsoft.com/office/drawing/2014/main" id="{E4570BC3-0A23-6378-9C5F-465D799BDF9D}"/>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51" name="Oval 50">
            <a:extLst>
              <a:ext uri="{FF2B5EF4-FFF2-40B4-BE49-F238E27FC236}">
                <a16:creationId xmlns:a16="http://schemas.microsoft.com/office/drawing/2014/main" id="{F74133F1-2C32-A704-81BF-87A66CDF81D2}"/>
              </a:ext>
            </a:extLst>
          </p:cNvPr>
          <p:cNvSpPr/>
          <p:nvPr/>
        </p:nvSpPr>
        <p:spPr>
          <a:xfrm>
            <a:off x="1420922" y="3668291"/>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52" name="Group 51">
            <a:extLst>
              <a:ext uri="{FF2B5EF4-FFF2-40B4-BE49-F238E27FC236}">
                <a16:creationId xmlns:a16="http://schemas.microsoft.com/office/drawing/2014/main" id="{A99AD47E-7B6C-D0FD-B027-A57439080245}"/>
              </a:ext>
            </a:extLst>
          </p:cNvPr>
          <p:cNvGrpSpPr/>
          <p:nvPr/>
        </p:nvGrpSpPr>
        <p:grpSpPr>
          <a:xfrm>
            <a:off x="1666646" y="4017503"/>
            <a:ext cx="185991" cy="219668"/>
            <a:chOff x="-1234895" y="1251867"/>
            <a:chExt cx="1274369" cy="1505122"/>
          </a:xfrm>
          <a:solidFill>
            <a:srgbClr val="065BAA"/>
          </a:solidFill>
        </p:grpSpPr>
        <p:sp>
          <p:nvSpPr>
            <p:cNvPr id="53" name="Freeform 5170">
              <a:extLst>
                <a:ext uri="{FF2B5EF4-FFF2-40B4-BE49-F238E27FC236}">
                  <a16:creationId xmlns:a16="http://schemas.microsoft.com/office/drawing/2014/main" id="{8F1E315D-1C30-A365-F40F-291A581129BA}"/>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4" name="Freeform 5171">
              <a:extLst>
                <a:ext uri="{FF2B5EF4-FFF2-40B4-BE49-F238E27FC236}">
                  <a16:creationId xmlns:a16="http://schemas.microsoft.com/office/drawing/2014/main" id="{18F33F9C-7C69-43DE-FD00-4CCB27FC9275}"/>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5" name="Freeform 5172">
              <a:extLst>
                <a:ext uri="{FF2B5EF4-FFF2-40B4-BE49-F238E27FC236}">
                  <a16:creationId xmlns:a16="http://schemas.microsoft.com/office/drawing/2014/main" id="{62E7E49B-D166-A4F7-9488-AFC1E21E7966}"/>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6" name="Freeform 5173">
              <a:extLst>
                <a:ext uri="{FF2B5EF4-FFF2-40B4-BE49-F238E27FC236}">
                  <a16:creationId xmlns:a16="http://schemas.microsoft.com/office/drawing/2014/main" id="{31880A63-0B20-43C6-36AB-3DA1EEDFD8D3}"/>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7" name="Freeform 5174">
              <a:extLst>
                <a:ext uri="{FF2B5EF4-FFF2-40B4-BE49-F238E27FC236}">
                  <a16:creationId xmlns:a16="http://schemas.microsoft.com/office/drawing/2014/main" id="{A804253C-EAA5-7AF8-772F-34671E4D6663}"/>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8" name="Freeform 5175">
              <a:extLst>
                <a:ext uri="{FF2B5EF4-FFF2-40B4-BE49-F238E27FC236}">
                  <a16:creationId xmlns:a16="http://schemas.microsoft.com/office/drawing/2014/main" id="{00E0F277-AE95-FC54-6F36-C490B78A27F9}"/>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59" name="Freeform 5176">
              <a:extLst>
                <a:ext uri="{FF2B5EF4-FFF2-40B4-BE49-F238E27FC236}">
                  <a16:creationId xmlns:a16="http://schemas.microsoft.com/office/drawing/2014/main" id="{CC6194ED-2A6A-0BB0-6E5B-D88A796B1198}"/>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60" name="Freeform 5177">
              <a:extLst>
                <a:ext uri="{FF2B5EF4-FFF2-40B4-BE49-F238E27FC236}">
                  <a16:creationId xmlns:a16="http://schemas.microsoft.com/office/drawing/2014/main" id="{C3470702-06A7-15D9-18B6-213765C4095F}"/>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grpSp>
      <p:grpSp>
        <p:nvGrpSpPr>
          <p:cNvPr id="61" name="Group 60">
            <a:extLst>
              <a:ext uri="{FF2B5EF4-FFF2-40B4-BE49-F238E27FC236}">
                <a16:creationId xmlns:a16="http://schemas.microsoft.com/office/drawing/2014/main" id="{F1B49DE3-B635-4FD8-DA47-AED6D1569654}"/>
              </a:ext>
            </a:extLst>
          </p:cNvPr>
          <p:cNvGrpSpPr/>
          <p:nvPr/>
        </p:nvGrpSpPr>
        <p:grpSpPr>
          <a:xfrm>
            <a:off x="1549999" y="3728447"/>
            <a:ext cx="419287" cy="470712"/>
            <a:chOff x="499963" y="2362112"/>
            <a:chExt cx="404263" cy="453845"/>
          </a:xfrm>
          <a:solidFill>
            <a:srgbClr val="107FCD"/>
          </a:solidFill>
        </p:grpSpPr>
        <p:sp>
          <p:nvSpPr>
            <p:cNvPr id="62" name="Freeform 5179">
              <a:extLst>
                <a:ext uri="{FF2B5EF4-FFF2-40B4-BE49-F238E27FC236}">
                  <a16:creationId xmlns:a16="http://schemas.microsoft.com/office/drawing/2014/main" id="{6DBC1F9E-B70C-0F1D-E64E-C95E9066194D}"/>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63" name="Freeform 5180">
              <a:extLst>
                <a:ext uri="{FF2B5EF4-FFF2-40B4-BE49-F238E27FC236}">
                  <a16:creationId xmlns:a16="http://schemas.microsoft.com/office/drawing/2014/main" id="{8B4234D9-A0F5-9095-6AFC-A74143F2A614}"/>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64" name="TextBox 63">
            <a:extLst>
              <a:ext uri="{FF2B5EF4-FFF2-40B4-BE49-F238E27FC236}">
                <a16:creationId xmlns:a16="http://schemas.microsoft.com/office/drawing/2014/main" id="{A579E77A-9514-8CFE-5B70-BA451747E664}"/>
              </a:ext>
            </a:extLst>
          </p:cNvPr>
          <p:cNvSpPr txBox="1"/>
          <p:nvPr/>
        </p:nvSpPr>
        <p:spPr>
          <a:xfrm>
            <a:off x="1482553" y="5572520"/>
            <a:ext cx="642329"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CTMS</a:t>
            </a:r>
          </a:p>
        </p:txBody>
      </p:sp>
      <p:pic>
        <p:nvPicPr>
          <p:cNvPr id="65" name="Graphic 64" descr="Server outline">
            <a:extLst>
              <a:ext uri="{FF2B5EF4-FFF2-40B4-BE49-F238E27FC236}">
                <a16:creationId xmlns:a16="http://schemas.microsoft.com/office/drawing/2014/main" id="{692456C5-1289-A0AB-604A-10E0DF81805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487684" y="5143425"/>
            <a:ext cx="543909" cy="543907"/>
          </a:xfrm>
          <a:prstGeom prst="rect">
            <a:avLst/>
          </a:prstGeom>
        </p:spPr>
      </p:pic>
      <p:pic>
        <p:nvPicPr>
          <p:cNvPr id="66" name="Graphic 65" descr="Arrow: Straight with solid fill">
            <a:extLst>
              <a:ext uri="{FF2B5EF4-FFF2-40B4-BE49-F238E27FC236}">
                <a16:creationId xmlns:a16="http://schemas.microsoft.com/office/drawing/2014/main" id="{BFDBDF11-476E-380A-32C3-CC4D32A76B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651149" y="4240509"/>
            <a:ext cx="216979" cy="216979"/>
          </a:xfrm>
          <a:prstGeom prst="rect">
            <a:avLst/>
          </a:prstGeom>
        </p:spPr>
      </p:pic>
      <p:pic>
        <p:nvPicPr>
          <p:cNvPr id="67" name="Graphic 66" descr="Arrow: Straight with solid fill">
            <a:extLst>
              <a:ext uri="{FF2B5EF4-FFF2-40B4-BE49-F238E27FC236}">
                <a16:creationId xmlns:a16="http://schemas.microsoft.com/office/drawing/2014/main" id="{B759275F-82FF-F261-DC15-72BA291548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651149" y="4981932"/>
            <a:ext cx="216979" cy="216979"/>
          </a:xfrm>
          <a:prstGeom prst="rect">
            <a:avLst/>
          </a:prstGeom>
        </p:spPr>
      </p:pic>
      <p:sp>
        <p:nvSpPr>
          <p:cNvPr id="68" name="Oval 67">
            <a:extLst>
              <a:ext uri="{FF2B5EF4-FFF2-40B4-BE49-F238E27FC236}">
                <a16:creationId xmlns:a16="http://schemas.microsoft.com/office/drawing/2014/main" id="{7200D078-A55D-40EB-9649-A12DFA89EB6A}"/>
              </a:ext>
            </a:extLst>
          </p:cNvPr>
          <p:cNvSpPr/>
          <p:nvPr/>
        </p:nvSpPr>
        <p:spPr>
          <a:xfrm>
            <a:off x="2229747" y="443704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69" name="Oval 68">
            <a:extLst>
              <a:ext uri="{FF2B5EF4-FFF2-40B4-BE49-F238E27FC236}">
                <a16:creationId xmlns:a16="http://schemas.microsoft.com/office/drawing/2014/main" id="{F8E97221-F3F7-C923-095F-C61CFB4CA91D}"/>
              </a:ext>
            </a:extLst>
          </p:cNvPr>
          <p:cNvSpPr/>
          <p:nvPr/>
        </p:nvSpPr>
        <p:spPr>
          <a:xfrm>
            <a:off x="2229747" y="522990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70" name="Group 69">
            <a:extLst>
              <a:ext uri="{FF2B5EF4-FFF2-40B4-BE49-F238E27FC236}">
                <a16:creationId xmlns:a16="http://schemas.microsoft.com/office/drawing/2014/main" id="{DFAECB45-16A6-0A82-6D13-5B31B8F66024}"/>
              </a:ext>
            </a:extLst>
          </p:cNvPr>
          <p:cNvGrpSpPr/>
          <p:nvPr/>
        </p:nvGrpSpPr>
        <p:grpSpPr>
          <a:xfrm>
            <a:off x="2358823" y="4497207"/>
            <a:ext cx="419287" cy="470712"/>
            <a:chOff x="1271734" y="2147674"/>
            <a:chExt cx="404263" cy="453845"/>
          </a:xfrm>
          <a:solidFill>
            <a:srgbClr val="107FCD"/>
          </a:solidFill>
        </p:grpSpPr>
        <p:sp>
          <p:nvSpPr>
            <p:cNvPr id="71" name="Freeform 261">
              <a:extLst>
                <a:ext uri="{FF2B5EF4-FFF2-40B4-BE49-F238E27FC236}">
                  <a16:creationId xmlns:a16="http://schemas.microsoft.com/office/drawing/2014/main" id="{89D56590-1209-247A-E1BC-216532131FA9}"/>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72" name="Freeform 262">
              <a:extLst>
                <a:ext uri="{FF2B5EF4-FFF2-40B4-BE49-F238E27FC236}">
                  <a16:creationId xmlns:a16="http://schemas.microsoft.com/office/drawing/2014/main" id="{BF1CD772-CC6A-18FD-5375-D41DBE1321C5}"/>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73" name="Freeform 264">
              <a:extLst>
                <a:ext uri="{FF2B5EF4-FFF2-40B4-BE49-F238E27FC236}">
                  <a16:creationId xmlns:a16="http://schemas.microsoft.com/office/drawing/2014/main" id="{B6B32FA7-EB4C-971D-808C-3C0871FEB561}"/>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74" name="Oval 73">
            <a:extLst>
              <a:ext uri="{FF2B5EF4-FFF2-40B4-BE49-F238E27FC236}">
                <a16:creationId xmlns:a16="http://schemas.microsoft.com/office/drawing/2014/main" id="{AD09E68B-7909-CE16-B799-E0F786456E94}"/>
              </a:ext>
            </a:extLst>
          </p:cNvPr>
          <p:cNvSpPr/>
          <p:nvPr/>
        </p:nvSpPr>
        <p:spPr>
          <a:xfrm>
            <a:off x="2229747" y="3668291"/>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75" name="Group 74">
            <a:extLst>
              <a:ext uri="{FF2B5EF4-FFF2-40B4-BE49-F238E27FC236}">
                <a16:creationId xmlns:a16="http://schemas.microsoft.com/office/drawing/2014/main" id="{B40AA387-41C9-79F7-3303-5584D7274601}"/>
              </a:ext>
            </a:extLst>
          </p:cNvPr>
          <p:cNvGrpSpPr/>
          <p:nvPr/>
        </p:nvGrpSpPr>
        <p:grpSpPr>
          <a:xfrm>
            <a:off x="2475471" y="4017503"/>
            <a:ext cx="185991" cy="219668"/>
            <a:chOff x="-1234895" y="1251867"/>
            <a:chExt cx="1274369" cy="1505122"/>
          </a:xfrm>
          <a:solidFill>
            <a:srgbClr val="065BAA"/>
          </a:solidFill>
        </p:grpSpPr>
        <p:sp>
          <p:nvSpPr>
            <p:cNvPr id="76" name="Freeform 267">
              <a:extLst>
                <a:ext uri="{FF2B5EF4-FFF2-40B4-BE49-F238E27FC236}">
                  <a16:creationId xmlns:a16="http://schemas.microsoft.com/office/drawing/2014/main" id="{61065BE5-48A2-C4C8-8695-DE4CCD22EFF9}"/>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77" name="Freeform 268">
              <a:extLst>
                <a:ext uri="{FF2B5EF4-FFF2-40B4-BE49-F238E27FC236}">
                  <a16:creationId xmlns:a16="http://schemas.microsoft.com/office/drawing/2014/main" id="{B0C94420-CE58-EA39-0895-CC5AF209D98D}"/>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78" name="Freeform 270">
              <a:extLst>
                <a:ext uri="{FF2B5EF4-FFF2-40B4-BE49-F238E27FC236}">
                  <a16:creationId xmlns:a16="http://schemas.microsoft.com/office/drawing/2014/main" id="{2ACB1E1E-62B8-6949-31AF-8066B73FFA5B}"/>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79" name="Freeform 272">
              <a:extLst>
                <a:ext uri="{FF2B5EF4-FFF2-40B4-BE49-F238E27FC236}">
                  <a16:creationId xmlns:a16="http://schemas.microsoft.com/office/drawing/2014/main" id="{F6CF22C4-2510-ED7E-D342-5DC6F7A3F28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80" name="Freeform 276">
              <a:extLst>
                <a:ext uri="{FF2B5EF4-FFF2-40B4-BE49-F238E27FC236}">
                  <a16:creationId xmlns:a16="http://schemas.microsoft.com/office/drawing/2014/main" id="{FC4B14FB-13AF-0C1C-8A43-ABDC9068E58C}"/>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81" name="Freeform 280">
              <a:extLst>
                <a:ext uri="{FF2B5EF4-FFF2-40B4-BE49-F238E27FC236}">
                  <a16:creationId xmlns:a16="http://schemas.microsoft.com/office/drawing/2014/main" id="{4DA3B71C-D0F5-10E3-A38C-7FC3F762E8F8}"/>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82" name="Freeform 281">
              <a:extLst>
                <a:ext uri="{FF2B5EF4-FFF2-40B4-BE49-F238E27FC236}">
                  <a16:creationId xmlns:a16="http://schemas.microsoft.com/office/drawing/2014/main" id="{E08A45A9-D185-2B25-A292-C274FCC83BF0}"/>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83" name="Freeform 282">
              <a:extLst>
                <a:ext uri="{FF2B5EF4-FFF2-40B4-BE49-F238E27FC236}">
                  <a16:creationId xmlns:a16="http://schemas.microsoft.com/office/drawing/2014/main" id="{F91D1D15-6B39-4E3D-5424-53B94FD78918}"/>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grpSp>
      <p:grpSp>
        <p:nvGrpSpPr>
          <p:cNvPr id="84" name="Group 83">
            <a:extLst>
              <a:ext uri="{FF2B5EF4-FFF2-40B4-BE49-F238E27FC236}">
                <a16:creationId xmlns:a16="http://schemas.microsoft.com/office/drawing/2014/main" id="{BA61917D-5C82-90CC-BBA8-B292551DB13B}"/>
              </a:ext>
            </a:extLst>
          </p:cNvPr>
          <p:cNvGrpSpPr/>
          <p:nvPr/>
        </p:nvGrpSpPr>
        <p:grpSpPr>
          <a:xfrm>
            <a:off x="2358823" y="3728447"/>
            <a:ext cx="419287" cy="470712"/>
            <a:chOff x="499963" y="2362112"/>
            <a:chExt cx="404263" cy="453845"/>
          </a:xfrm>
          <a:solidFill>
            <a:srgbClr val="107FCD"/>
          </a:solidFill>
        </p:grpSpPr>
        <p:sp>
          <p:nvSpPr>
            <p:cNvPr id="85" name="Freeform 284">
              <a:extLst>
                <a:ext uri="{FF2B5EF4-FFF2-40B4-BE49-F238E27FC236}">
                  <a16:creationId xmlns:a16="http://schemas.microsoft.com/office/drawing/2014/main" id="{37D1B944-F0EA-631A-25BD-90186875B326}"/>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86" name="Freeform 285">
              <a:extLst>
                <a:ext uri="{FF2B5EF4-FFF2-40B4-BE49-F238E27FC236}">
                  <a16:creationId xmlns:a16="http://schemas.microsoft.com/office/drawing/2014/main" id="{8E4676FE-FF17-F3A6-CA2D-9307C411BA13}"/>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87" name="TextBox 86">
            <a:extLst>
              <a:ext uri="{FF2B5EF4-FFF2-40B4-BE49-F238E27FC236}">
                <a16:creationId xmlns:a16="http://schemas.microsoft.com/office/drawing/2014/main" id="{ECEFFE38-743B-5A67-AE70-6931915D51F1}"/>
              </a:ext>
            </a:extLst>
          </p:cNvPr>
          <p:cNvSpPr txBox="1"/>
          <p:nvPr/>
        </p:nvSpPr>
        <p:spPr>
          <a:xfrm>
            <a:off x="2291375" y="5572520"/>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DCT</a:t>
            </a:r>
          </a:p>
        </p:txBody>
      </p:sp>
      <p:pic>
        <p:nvPicPr>
          <p:cNvPr id="88" name="Graphic 87" descr="Server outline">
            <a:extLst>
              <a:ext uri="{FF2B5EF4-FFF2-40B4-BE49-F238E27FC236}">
                <a16:creationId xmlns:a16="http://schemas.microsoft.com/office/drawing/2014/main" id="{2A40A42D-E390-AA7C-5667-3C74826082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96512" y="5143425"/>
            <a:ext cx="543909" cy="543907"/>
          </a:xfrm>
          <a:prstGeom prst="rect">
            <a:avLst/>
          </a:prstGeom>
        </p:spPr>
      </p:pic>
      <p:pic>
        <p:nvPicPr>
          <p:cNvPr id="89" name="Graphic 88" descr="Arrow: Straight with solid fill">
            <a:extLst>
              <a:ext uri="{FF2B5EF4-FFF2-40B4-BE49-F238E27FC236}">
                <a16:creationId xmlns:a16="http://schemas.microsoft.com/office/drawing/2014/main" id="{863ECD0A-5CDA-E570-98B7-733C20CFD9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2459977" y="4240509"/>
            <a:ext cx="216979" cy="216979"/>
          </a:xfrm>
          <a:prstGeom prst="rect">
            <a:avLst/>
          </a:prstGeom>
        </p:spPr>
      </p:pic>
      <p:pic>
        <p:nvPicPr>
          <p:cNvPr id="90" name="Graphic 89" descr="Arrow: Straight with solid fill">
            <a:extLst>
              <a:ext uri="{FF2B5EF4-FFF2-40B4-BE49-F238E27FC236}">
                <a16:creationId xmlns:a16="http://schemas.microsoft.com/office/drawing/2014/main" id="{AE2A4CDB-8C69-FD9E-D401-8E58E68733B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2459977" y="4981932"/>
            <a:ext cx="216979" cy="216979"/>
          </a:xfrm>
          <a:prstGeom prst="rect">
            <a:avLst/>
          </a:prstGeom>
        </p:spPr>
      </p:pic>
      <p:sp>
        <p:nvSpPr>
          <p:cNvPr id="91" name="Oval 90">
            <a:extLst>
              <a:ext uri="{FF2B5EF4-FFF2-40B4-BE49-F238E27FC236}">
                <a16:creationId xmlns:a16="http://schemas.microsoft.com/office/drawing/2014/main" id="{B9D772C8-F93A-D99F-0DA9-E9D2F69D0ABE}"/>
              </a:ext>
            </a:extLst>
          </p:cNvPr>
          <p:cNvSpPr/>
          <p:nvPr/>
        </p:nvSpPr>
        <p:spPr>
          <a:xfrm>
            <a:off x="3000055" y="443704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92" name="Oval 91">
            <a:extLst>
              <a:ext uri="{FF2B5EF4-FFF2-40B4-BE49-F238E27FC236}">
                <a16:creationId xmlns:a16="http://schemas.microsoft.com/office/drawing/2014/main" id="{E9AB178D-4DFC-81A8-8A2F-E4D12A8BA69E}"/>
              </a:ext>
            </a:extLst>
          </p:cNvPr>
          <p:cNvSpPr/>
          <p:nvPr/>
        </p:nvSpPr>
        <p:spPr>
          <a:xfrm>
            <a:off x="3000055" y="522990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93" name="Group 92">
            <a:extLst>
              <a:ext uri="{FF2B5EF4-FFF2-40B4-BE49-F238E27FC236}">
                <a16:creationId xmlns:a16="http://schemas.microsoft.com/office/drawing/2014/main" id="{50F17D66-FB1D-ECFC-F49D-DB04B8221F0E}"/>
              </a:ext>
            </a:extLst>
          </p:cNvPr>
          <p:cNvGrpSpPr/>
          <p:nvPr/>
        </p:nvGrpSpPr>
        <p:grpSpPr>
          <a:xfrm>
            <a:off x="3129131" y="4497207"/>
            <a:ext cx="419287" cy="470712"/>
            <a:chOff x="1271734" y="2147674"/>
            <a:chExt cx="404263" cy="453845"/>
          </a:xfrm>
          <a:solidFill>
            <a:srgbClr val="107FCD"/>
          </a:solidFill>
        </p:grpSpPr>
        <p:sp>
          <p:nvSpPr>
            <p:cNvPr id="94" name="Freeform 300">
              <a:extLst>
                <a:ext uri="{FF2B5EF4-FFF2-40B4-BE49-F238E27FC236}">
                  <a16:creationId xmlns:a16="http://schemas.microsoft.com/office/drawing/2014/main" id="{F5E5EF00-F285-08F6-75E2-A9F593EF4D9A}"/>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95" name="Freeform 301">
              <a:extLst>
                <a:ext uri="{FF2B5EF4-FFF2-40B4-BE49-F238E27FC236}">
                  <a16:creationId xmlns:a16="http://schemas.microsoft.com/office/drawing/2014/main" id="{5041553B-CC41-F1C4-B7BB-D319C94EB3C6}"/>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96" name="Freeform 302">
              <a:extLst>
                <a:ext uri="{FF2B5EF4-FFF2-40B4-BE49-F238E27FC236}">
                  <a16:creationId xmlns:a16="http://schemas.microsoft.com/office/drawing/2014/main" id="{3B68A4A9-60F2-288B-3986-77855153CFD7}"/>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97" name="Oval 96">
            <a:extLst>
              <a:ext uri="{FF2B5EF4-FFF2-40B4-BE49-F238E27FC236}">
                <a16:creationId xmlns:a16="http://schemas.microsoft.com/office/drawing/2014/main" id="{C7845137-4342-3A4B-6F00-10FD6CA5CDC9}"/>
              </a:ext>
            </a:extLst>
          </p:cNvPr>
          <p:cNvSpPr/>
          <p:nvPr/>
        </p:nvSpPr>
        <p:spPr>
          <a:xfrm>
            <a:off x="3000055" y="3668291"/>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98" name="Group 97">
            <a:extLst>
              <a:ext uri="{FF2B5EF4-FFF2-40B4-BE49-F238E27FC236}">
                <a16:creationId xmlns:a16="http://schemas.microsoft.com/office/drawing/2014/main" id="{D939BAB9-E06D-46DA-E180-0E42A7CC146C}"/>
              </a:ext>
            </a:extLst>
          </p:cNvPr>
          <p:cNvGrpSpPr/>
          <p:nvPr/>
        </p:nvGrpSpPr>
        <p:grpSpPr>
          <a:xfrm>
            <a:off x="3245781" y="4017503"/>
            <a:ext cx="185991" cy="219668"/>
            <a:chOff x="-1234895" y="1251867"/>
            <a:chExt cx="1274369" cy="1505122"/>
          </a:xfrm>
          <a:solidFill>
            <a:srgbClr val="065BAA"/>
          </a:solidFill>
        </p:grpSpPr>
        <p:sp>
          <p:nvSpPr>
            <p:cNvPr id="99" name="Freeform 305">
              <a:extLst>
                <a:ext uri="{FF2B5EF4-FFF2-40B4-BE49-F238E27FC236}">
                  <a16:creationId xmlns:a16="http://schemas.microsoft.com/office/drawing/2014/main" id="{730E1857-0978-16E4-1BA0-62708463B251}"/>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0" name="Freeform 308">
              <a:extLst>
                <a:ext uri="{FF2B5EF4-FFF2-40B4-BE49-F238E27FC236}">
                  <a16:creationId xmlns:a16="http://schemas.microsoft.com/office/drawing/2014/main" id="{F46B51AC-3A12-8A21-D936-5E591DE01A93}"/>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1" name="Freeform 309">
              <a:extLst>
                <a:ext uri="{FF2B5EF4-FFF2-40B4-BE49-F238E27FC236}">
                  <a16:creationId xmlns:a16="http://schemas.microsoft.com/office/drawing/2014/main" id="{12018E94-A092-608B-7090-FFB6D91C1C3B}"/>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2" name="Freeform 310">
              <a:extLst>
                <a:ext uri="{FF2B5EF4-FFF2-40B4-BE49-F238E27FC236}">
                  <a16:creationId xmlns:a16="http://schemas.microsoft.com/office/drawing/2014/main" id="{3229F325-A171-DEC5-568F-182949D5D5BF}"/>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3" name="Freeform 311">
              <a:extLst>
                <a:ext uri="{FF2B5EF4-FFF2-40B4-BE49-F238E27FC236}">
                  <a16:creationId xmlns:a16="http://schemas.microsoft.com/office/drawing/2014/main" id="{FC3BE8D5-1201-C969-6A81-005700710E9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4" name="Freeform 312">
              <a:extLst>
                <a:ext uri="{FF2B5EF4-FFF2-40B4-BE49-F238E27FC236}">
                  <a16:creationId xmlns:a16="http://schemas.microsoft.com/office/drawing/2014/main" id="{8FEE7D6F-81CD-0EE5-5657-729235FE5698}"/>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5" name="Freeform 313">
              <a:extLst>
                <a:ext uri="{FF2B5EF4-FFF2-40B4-BE49-F238E27FC236}">
                  <a16:creationId xmlns:a16="http://schemas.microsoft.com/office/drawing/2014/main" id="{9FC53A34-AB2A-892B-D349-9DE1763CE4B0}"/>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06" name="Freeform 314">
              <a:extLst>
                <a:ext uri="{FF2B5EF4-FFF2-40B4-BE49-F238E27FC236}">
                  <a16:creationId xmlns:a16="http://schemas.microsoft.com/office/drawing/2014/main" id="{62DFEF37-88AC-E2A6-D3EE-146A62EAE836}"/>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grpSp>
      <p:grpSp>
        <p:nvGrpSpPr>
          <p:cNvPr id="107" name="Group 106">
            <a:extLst>
              <a:ext uri="{FF2B5EF4-FFF2-40B4-BE49-F238E27FC236}">
                <a16:creationId xmlns:a16="http://schemas.microsoft.com/office/drawing/2014/main" id="{8FFA07F0-7908-B95B-FF5B-2D35D4385EB5}"/>
              </a:ext>
            </a:extLst>
          </p:cNvPr>
          <p:cNvGrpSpPr/>
          <p:nvPr/>
        </p:nvGrpSpPr>
        <p:grpSpPr>
          <a:xfrm>
            <a:off x="3129131" y="3728447"/>
            <a:ext cx="419287" cy="470712"/>
            <a:chOff x="499963" y="2362112"/>
            <a:chExt cx="404263" cy="453845"/>
          </a:xfrm>
          <a:solidFill>
            <a:srgbClr val="107FCD"/>
          </a:solidFill>
        </p:grpSpPr>
        <p:sp>
          <p:nvSpPr>
            <p:cNvPr id="108" name="Freeform 317">
              <a:extLst>
                <a:ext uri="{FF2B5EF4-FFF2-40B4-BE49-F238E27FC236}">
                  <a16:creationId xmlns:a16="http://schemas.microsoft.com/office/drawing/2014/main" id="{A26EBA80-DEBF-098B-2DE6-32EF77891280}"/>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109" name="Freeform 318">
              <a:extLst>
                <a:ext uri="{FF2B5EF4-FFF2-40B4-BE49-F238E27FC236}">
                  <a16:creationId xmlns:a16="http://schemas.microsoft.com/office/drawing/2014/main" id="{A450FCDB-EE9D-0A38-BCE2-C91E154CE611}"/>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110" name="TextBox 109">
            <a:extLst>
              <a:ext uri="{FF2B5EF4-FFF2-40B4-BE49-F238E27FC236}">
                <a16:creationId xmlns:a16="http://schemas.microsoft.com/office/drawing/2014/main" id="{2B605371-636E-51AC-86B9-A4E8755703DF}"/>
              </a:ext>
            </a:extLst>
          </p:cNvPr>
          <p:cNvSpPr txBox="1"/>
          <p:nvPr/>
        </p:nvSpPr>
        <p:spPr>
          <a:xfrm>
            <a:off x="3061683" y="5572522"/>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algn="ctr" defTabSz="457178"/>
            <a:r>
              <a:rPr lang="en-US" sz="1067"/>
              <a:t>IRT</a:t>
            </a:r>
          </a:p>
        </p:txBody>
      </p:sp>
      <p:pic>
        <p:nvPicPr>
          <p:cNvPr id="111" name="Graphic 110" descr="Server outline">
            <a:extLst>
              <a:ext uri="{FF2B5EF4-FFF2-40B4-BE49-F238E27FC236}">
                <a16:creationId xmlns:a16="http://schemas.microsoft.com/office/drawing/2014/main" id="{20AC1104-BCD5-D12C-88DD-58D60055BD8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66820" y="5143425"/>
            <a:ext cx="543909" cy="543907"/>
          </a:xfrm>
          <a:prstGeom prst="rect">
            <a:avLst/>
          </a:prstGeom>
        </p:spPr>
      </p:pic>
      <p:pic>
        <p:nvPicPr>
          <p:cNvPr id="112" name="Graphic 111" descr="Arrow: Straight with solid fill">
            <a:extLst>
              <a:ext uri="{FF2B5EF4-FFF2-40B4-BE49-F238E27FC236}">
                <a16:creationId xmlns:a16="http://schemas.microsoft.com/office/drawing/2014/main" id="{0CF7D2DB-B291-8DA0-6D68-4B4EEFA1D6D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3230285" y="4240509"/>
            <a:ext cx="216979" cy="216979"/>
          </a:xfrm>
          <a:prstGeom prst="rect">
            <a:avLst/>
          </a:prstGeom>
        </p:spPr>
      </p:pic>
      <p:pic>
        <p:nvPicPr>
          <p:cNvPr id="113" name="Graphic 112" descr="Arrow: Straight with solid fill">
            <a:extLst>
              <a:ext uri="{FF2B5EF4-FFF2-40B4-BE49-F238E27FC236}">
                <a16:creationId xmlns:a16="http://schemas.microsoft.com/office/drawing/2014/main" id="{03F4FCA3-4B17-9414-8DD5-0BA2F98B31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3230285" y="4981932"/>
            <a:ext cx="216979" cy="216979"/>
          </a:xfrm>
          <a:prstGeom prst="rect">
            <a:avLst/>
          </a:prstGeom>
        </p:spPr>
      </p:pic>
      <p:sp>
        <p:nvSpPr>
          <p:cNvPr id="114" name="Oval 113">
            <a:extLst>
              <a:ext uri="{FF2B5EF4-FFF2-40B4-BE49-F238E27FC236}">
                <a16:creationId xmlns:a16="http://schemas.microsoft.com/office/drawing/2014/main" id="{C8157111-1658-DF1D-4C3D-68C0800F4513}"/>
              </a:ext>
            </a:extLst>
          </p:cNvPr>
          <p:cNvSpPr/>
          <p:nvPr/>
        </p:nvSpPr>
        <p:spPr>
          <a:xfrm>
            <a:off x="3799250" y="443704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15" name="Oval 114">
            <a:extLst>
              <a:ext uri="{FF2B5EF4-FFF2-40B4-BE49-F238E27FC236}">
                <a16:creationId xmlns:a16="http://schemas.microsoft.com/office/drawing/2014/main" id="{4B60FC3C-1726-C630-46BC-5B97F262258E}"/>
              </a:ext>
            </a:extLst>
          </p:cNvPr>
          <p:cNvSpPr/>
          <p:nvPr/>
        </p:nvSpPr>
        <p:spPr>
          <a:xfrm>
            <a:off x="3799250" y="5229907"/>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116" name="Group 115">
            <a:extLst>
              <a:ext uri="{FF2B5EF4-FFF2-40B4-BE49-F238E27FC236}">
                <a16:creationId xmlns:a16="http://schemas.microsoft.com/office/drawing/2014/main" id="{C401E4EC-87B0-FDD6-6286-498C71767A90}"/>
              </a:ext>
            </a:extLst>
          </p:cNvPr>
          <p:cNvGrpSpPr/>
          <p:nvPr/>
        </p:nvGrpSpPr>
        <p:grpSpPr>
          <a:xfrm>
            <a:off x="3928327" y="4497207"/>
            <a:ext cx="419287" cy="470712"/>
            <a:chOff x="1271734" y="2147674"/>
            <a:chExt cx="404263" cy="453845"/>
          </a:xfrm>
          <a:solidFill>
            <a:srgbClr val="107FCD"/>
          </a:solidFill>
        </p:grpSpPr>
        <p:sp>
          <p:nvSpPr>
            <p:cNvPr id="117" name="Freeform 326">
              <a:extLst>
                <a:ext uri="{FF2B5EF4-FFF2-40B4-BE49-F238E27FC236}">
                  <a16:creationId xmlns:a16="http://schemas.microsoft.com/office/drawing/2014/main" id="{8480FE7D-D03C-E450-4525-4776FFA4CA18}"/>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118" name="Freeform 327">
              <a:extLst>
                <a:ext uri="{FF2B5EF4-FFF2-40B4-BE49-F238E27FC236}">
                  <a16:creationId xmlns:a16="http://schemas.microsoft.com/office/drawing/2014/main" id="{67C61460-43E4-FE1B-4F8A-65B86DC474F8}"/>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119" name="Freeform 329">
              <a:extLst>
                <a:ext uri="{FF2B5EF4-FFF2-40B4-BE49-F238E27FC236}">
                  <a16:creationId xmlns:a16="http://schemas.microsoft.com/office/drawing/2014/main" id="{D060DC9A-5F4C-F120-324D-56D558973F25}"/>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120" name="Oval 119">
            <a:extLst>
              <a:ext uri="{FF2B5EF4-FFF2-40B4-BE49-F238E27FC236}">
                <a16:creationId xmlns:a16="http://schemas.microsoft.com/office/drawing/2014/main" id="{254D49A6-2FE5-7C62-E763-253A424F44F0}"/>
              </a:ext>
            </a:extLst>
          </p:cNvPr>
          <p:cNvSpPr/>
          <p:nvPr/>
        </p:nvSpPr>
        <p:spPr>
          <a:xfrm>
            <a:off x="3799250" y="3668291"/>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grpSp>
        <p:nvGrpSpPr>
          <p:cNvPr id="121" name="Group 120">
            <a:extLst>
              <a:ext uri="{FF2B5EF4-FFF2-40B4-BE49-F238E27FC236}">
                <a16:creationId xmlns:a16="http://schemas.microsoft.com/office/drawing/2014/main" id="{E050D3CC-2F43-F463-12E7-F996BF11B8D0}"/>
              </a:ext>
            </a:extLst>
          </p:cNvPr>
          <p:cNvGrpSpPr/>
          <p:nvPr/>
        </p:nvGrpSpPr>
        <p:grpSpPr>
          <a:xfrm>
            <a:off x="4044974" y="4017503"/>
            <a:ext cx="185991" cy="219668"/>
            <a:chOff x="-1234895" y="1251867"/>
            <a:chExt cx="1274369" cy="1505122"/>
          </a:xfrm>
          <a:solidFill>
            <a:srgbClr val="065BAA"/>
          </a:solidFill>
        </p:grpSpPr>
        <p:sp>
          <p:nvSpPr>
            <p:cNvPr id="122" name="Freeform 332">
              <a:extLst>
                <a:ext uri="{FF2B5EF4-FFF2-40B4-BE49-F238E27FC236}">
                  <a16:creationId xmlns:a16="http://schemas.microsoft.com/office/drawing/2014/main" id="{662F9340-8FC9-5DE8-3AD8-7637AA5763AE}"/>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3" name="Freeform 333">
              <a:extLst>
                <a:ext uri="{FF2B5EF4-FFF2-40B4-BE49-F238E27FC236}">
                  <a16:creationId xmlns:a16="http://schemas.microsoft.com/office/drawing/2014/main" id="{0697B612-6DB8-A166-788B-9A0DDE92B280}"/>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4" name="Freeform 335">
              <a:extLst>
                <a:ext uri="{FF2B5EF4-FFF2-40B4-BE49-F238E27FC236}">
                  <a16:creationId xmlns:a16="http://schemas.microsoft.com/office/drawing/2014/main" id="{EBC750D1-30BF-AA04-3C96-7B4B924FFC20}"/>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5" name="Freeform 336">
              <a:extLst>
                <a:ext uri="{FF2B5EF4-FFF2-40B4-BE49-F238E27FC236}">
                  <a16:creationId xmlns:a16="http://schemas.microsoft.com/office/drawing/2014/main" id="{7C77BAD1-07A8-3C70-6339-92A810113AD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6" name="Freeform 337">
              <a:extLst>
                <a:ext uri="{FF2B5EF4-FFF2-40B4-BE49-F238E27FC236}">
                  <a16:creationId xmlns:a16="http://schemas.microsoft.com/office/drawing/2014/main" id="{5516070E-FA56-9898-DA6E-D35AC9C86446}"/>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7" name="Freeform 338">
              <a:extLst>
                <a:ext uri="{FF2B5EF4-FFF2-40B4-BE49-F238E27FC236}">
                  <a16:creationId xmlns:a16="http://schemas.microsoft.com/office/drawing/2014/main" id="{6808380C-925D-AA6B-DC4F-C38B371B6E67}"/>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8" name="Freeform 339">
              <a:extLst>
                <a:ext uri="{FF2B5EF4-FFF2-40B4-BE49-F238E27FC236}">
                  <a16:creationId xmlns:a16="http://schemas.microsoft.com/office/drawing/2014/main" id="{F8517AEA-EB50-6CB1-CCF8-EE0BCE5AE8DD}"/>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sp>
          <p:nvSpPr>
            <p:cNvPr id="129" name="Freeform 340">
              <a:extLst>
                <a:ext uri="{FF2B5EF4-FFF2-40B4-BE49-F238E27FC236}">
                  <a16:creationId xmlns:a16="http://schemas.microsoft.com/office/drawing/2014/main" id="{48AB0B1F-73A3-999E-434E-C39EE58738C2}"/>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457178"/>
              <a:endParaRPr lang="en-US" sz="1000">
                <a:solidFill>
                  <a:srgbClr val="575757"/>
                </a:solidFill>
                <a:latin typeface="Century Gothic Regular"/>
              </a:endParaRPr>
            </a:p>
          </p:txBody>
        </p:sp>
      </p:grpSp>
      <p:grpSp>
        <p:nvGrpSpPr>
          <p:cNvPr id="130" name="Group 129">
            <a:extLst>
              <a:ext uri="{FF2B5EF4-FFF2-40B4-BE49-F238E27FC236}">
                <a16:creationId xmlns:a16="http://schemas.microsoft.com/office/drawing/2014/main" id="{2A5739C9-E8A9-15BC-4A48-2B93DC915EE7}"/>
              </a:ext>
            </a:extLst>
          </p:cNvPr>
          <p:cNvGrpSpPr/>
          <p:nvPr/>
        </p:nvGrpSpPr>
        <p:grpSpPr>
          <a:xfrm>
            <a:off x="3928327" y="3728447"/>
            <a:ext cx="419287" cy="470712"/>
            <a:chOff x="499963" y="2362112"/>
            <a:chExt cx="404263" cy="453845"/>
          </a:xfrm>
          <a:solidFill>
            <a:srgbClr val="107FCD"/>
          </a:solidFill>
        </p:grpSpPr>
        <p:sp>
          <p:nvSpPr>
            <p:cNvPr id="131" name="Freeform 342">
              <a:extLst>
                <a:ext uri="{FF2B5EF4-FFF2-40B4-BE49-F238E27FC236}">
                  <a16:creationId xmlns:a16="http://schemas.microsoft.com/office/drawing/2014/main" id="{FC4FCF18-B193-BC56-311F-114F3D7AA234}"/>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sp>
          <p:nvSpPr>
            <p:cNvPr id="132" name="Freeform 343">
              <a:extLst>
                <a:ext uri="{FF2B5EF4-FFF2-40B4-BE49-F238E27FC236}">
                  <a16:creationId xmlns:a16="http://schemas.microsoft.com/office/drawing/2014/main" id="{630FA07E-5B0F-5BDC-FFC7-9054865ABE5D}"/>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457178"/>
              <a:endParaRPr lang="en-US" sz="900">
                <a:solidFill>
                  <a:srgbClr val="575757"/>
                </a:solidFill>
                <a:latin typeface="Century Gothic Regular"/>
              </a:endParaRPr>
            </a:p>
          </p:txBody>
        </p:sp>
      </p:grpSp>
      <p:sp>
        <p:nvSpPr>
          <p:cNvPr id="133" name="TextBox 132">
            <a:extLst>
              <a:ext uri="{FF2B5EF4-FFF2-40B4-BE49-F238E27FC236}">
                <a16:creationId xmlns:a16="http://schemas.microsoft.com/office/drawing/2014/main" id="{A57888B1-73E5-77A0-982E-8DB40E342203}"/>
              </a:ext>
            </a:extLst>
          </p:cNvPr>
          <p:cNvSpPr txBox="1"/>
          <p:nvPr/>
        </p:nvSpPr>
        <p:spPr>
          <a:xfrm>
            <a:off x="3860879" y="5572520"/>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EHR</a:t>
            </a:r>
          </a:p>
        </p:txBody>
      </p:sp>
      <p:pic>
        <p:nvPicPr>
          <p:cNvPr id="134" name="Graphic 133" descr="Server outline">
            <a:extLst>
              <a:ext uri="{FF2B5EF4-FFF2-40B4-BE49-F238E27FC236}">
                <a16:creationId xmlns:a16="http://schemas.microsoft.com/office/drawing/2014/main" id="{51214A25-495B-B042-4384-C29399E1F2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66012" y="5143425"/>
            <a:ext cx="543909" cy="543907"/>
          </a:xfrm>
          <a:prstGeom prst="rect">
            <a:avLst/>
          </a:prstGeom>
        </p:spPr>
      </p:pic>
      <p:pic>
        <p:nvPicPr>
          <p:cNvPr id="135" name="Graphic 134" descr="Arrow: Straight with solid fill">
            <a:extLst>
              <a:ext uri="{FF2B5EF4-FFF2-40B4-BE49-F238E27FC236}">
                <a16:creationId xmlns:a16="http://schemas.microsoft.com/office/drawing/2014/main" id="{1F18A5F7-BCDA-E3B3-AACE-492F163701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4029477" y="4240509"/>
            <a:ext cx="216979" cy="216979"/>
          </a:xfrm>
          <a:prstGeom prst="rect">
            <a:avLst/>
          </a:prstGeom>
        </p:spPr>
      </p:pic>
      <p:pic>
        <p:nvPicPr>
          <p:cNvPr id="136" name="Graphic 135" descr="Arrow: Straight with solid fill">
            <a:extLst>
              <a:ext uri="{FF2B5EF4-FFF2-40B4-BE49-F238E27FC236}">
                <a16:creationId xmlns:a16="http://schemas.microsoft.com/office/drawing/2014/main" id="{523B3392-50BA-3A06-FFA2-D813C0A9A89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4029477" y="4981932"/>
            <a:ext cx="216979" cy="216979"/>
          </a:xfrm>
          <a:prstGeom prst="rect">
            <a:avLst/>
          </a:prstGeom>
        </p:spPr>
      </p:pic>
      <p:grpSp>
        <p:nvGrpSpPr>
          <p:cNvPr id="137" name="Group 136">
            <a:extLst>
              <a:ext uri="{FF2B5EF4-FFF2-40B4-BE49-F238E27FC236}">
                <a16:creationId xmlns:a16="http://schemas.microsoft.com/office/drawing/2014/main" id="{D7101EC3-391F-D36F-B8F6-60BB8881C529}"/>
              </a:ext>
            </a:extLst>
          </p:cNvPr>
          <p:cNvGrpSpPr/>
          <p:nvPr/>
        </p:nvGrpSpPr>
        <p:grpSpPr>
          <a:xfrm>
            <a:off x="9254387" y="1861804"/>
            <a:ext cx="1476596" cy="1099347"/>
            <a:chOff x="6948749" y="1006738"/>
            <a:chExt cx="773856" cy="654155"/>
          </a:xfrm>
        </p:grpSpPr>
        <p:sp>
          <p:nvSpPr>
            <p:cNvPr id="138" name="Freeform 5255">
              <a:extLst>
                <a:ext uri="{FF2B5EF4-FFF2-40B4-BE49-F238E27FC236}">
                  <a16:creationId xmlns:a16="http://schemas.microsoft.com/office/drawing/2014/main" id="{7AE04391-25F0-06EB-3C30-014512B94A55}"/>
                </a:ext>
              </a:extLst>
            </p:cNvPr>
            <p:cNvSpPr/>
            <p:nvPr/>
          </p:nvSpPr>
          <p:spPr>
            <a:xfrm>
              <a:off x="7697371" y="121606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39" name="Freeform 5256">
              <a:extLst>
                <a:ext uri="{FF2B5EF4-FFF2-40B4-BE49-F238E27FC236}">
                  <a16:creationId xmlns:a16="http://schemas.microsoft.com/office/drawing/2014/main" id="{F186F559-EAD2-4562-C933-0AD40A7608ED}"/>
                </a:ext>
              </a:extLst>
            </p:cNvPr>
            <p:cNvSpPr/>
            <p:nvPr/>
          </p:nvSpPr>
          <p:spPr>
            <a:xfrm>
              <a:off x="7553535"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0" name="Freeform 5257">
              <a:extLst>
                <a:ext uri="{FF2B5EF4-FFF2-40B4-BE49-F238E27FC236}">
                  <a16:creationId xmlns:a16="http://schemas.microsoft.com/office/drawing/2014/main" id="{D2DC4A3F-21F8-CEF4-7C62-5062943F598A}"/>
                </a:ext>
              </a:extLst>
            </p:cNvPr>
            <p:cNvSpPr/>
            <p:nvPr/>
          </p:nvSpPr>
          <p:spPr>
            <a:xfrm>
              <a:off x="7602321"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1" name="Freeform 5258">
              <a:extLst>
                <a:ext uri="{FF2B5EF4-FFF2-40B4-BE49-F238E27FC236}">
                  <a16:creationId xmlns:a16="http://schemas.microsoft.com/office/drawing/2014/main" id="{6CF2D326-995C-DAE6-4355-B494672AF074}"/>
                </a:ext>
              </a:extLst>
            </p:cNvPr>
            <p:cNvSpPr/>
            <p:nvPr/>
          </p:nvSpPr>
          <p:spPr>
            <a:xfrm>
              <a:off x="7650267"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2" name="Freeform 5259">
              <a:extLst>
                <a:ext uri="{FF2B5EF4-FFF2-40B4-BE49-F238E27FC236}">
                  <a16:creationId xmlns:a16="http://schemas.microsoft.com/office/drawing/2014/main" id="{F463E8FB-D23E-5B5D-AB1A-596FE27631A0}"/>
                </a:ext>
              </a:extLst>
            </p:cNvPr>
            <p:cNvSpPr/>
            <p:nvPr/>
          </p:nvSpPr>
          <p:spPr>
            <a:xfrm>
              <a:off x="7503907" y="121606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3" name="Freeform 5260">
              <a:extLst>
                <a:ext uri="{FF2B5EF4-FFF2-40B4-BE49-F238E27FC236}">
                  <a16:creationId xmlns:a16="http://schemas.microsoft.com/office/drawing/2014/main" id="{8141F118-4D84-E37C-75CE-907E00C82658}"/>
                </a:ext>
              </a:extLst>
            </p:cNvPr>
            <p:cNvSpPr/>
            <p:nvPr/>
          </p:nvSpPr>
          <p:spPr>
            <a:xfrm>
              <a:off x="7503907" y="1111403"/>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4" name="Freeform 5261">
              <a:extLst>
                <a:ext uri="{FF2B5EF4-FFF2-40B4-BE49-F238E27FC236}">
                  <a16:creationId xmlns:a16="http://schemas.microsoft.com/office/drawing/2014/main" id="{6C0C5A39-E931-D560-EA4C-2BA9EFEE7937}"/>
                </a:ext>
              </a:extLst>
            </p:cNvPr>
            <p:cNvSpPr/>
            <p:nvPr/>
          </p:nvSpPr>
          <p:spPr>
            <a:xfrm>
              <a:off x="7503907" y="1163735"/>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5" name="Freeform 5262">
              <a:extLst>
                <a:ext uri="{FF2B5EF4-FFF2-40B4-BE49-F238E27FC236}">
                  <a16:creationId xmlns:a16="http://schemas.microsoft.com/office/drawing/2014/main" id="{3BE4AD8D-2302-BE63-6AFC-EC0D1DF0FA27}"/>
                </a:ext>
              </a:extLst>
            </p:cNvPr>
            <p:cNvSpPr/>
            <p:nvPr/>
          </p:nvSpPr>
          <p:spPr>
            <a:xfrm>
              <a:off x="7503907" y="1059071"/>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6" name="Freeform 5263">
              <a:extLst>
                <a:ext uri="{FF2B5EF4-FFF2-40B4-BE49-F238E27FC236}">
                  <a16:creationId xmlns:a16="http://schemas.microsoft.com/office/drawing/2014/main" id="{F422BB1C-3F75-28CB-F60D-F8DE3D69093A}"/>
                </a:ext>
              </a:extLst>
            </p:cNvPr>
            <p:cNvSpPr/>
            <p:nvPr/>
          </p:nvSpPr>
          <p:spPr>
            <a:xfrm>
              <a:off x="7503907" y="100673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7" name="Freeform 5264">
              <a:extLst>
                <a:ext uri="{FF2B5EF4-FFF2-40B4-BE49-F238E27FC236}">
                  <a16:creationId xmlns:a16="http://schemas.microsoft.com/office/drawing/2014/main" id="{218F2D11-5F08-2A5C-B32E-1CB4672456AA}"/>
                </a:ext>
              </a:extLst>
            </p:cNvPr>
            <p:cNvSpPr/>
            <p:nvPr/>
          </p:nvSpPr>
          <p:spPr>
            <a:xfrm>
              <a:off x="7602321"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8" name="Freeform 5265">
              <a:extLst>
                <a:ext uri="{FF2B5EF4-FFF2-40B4-BE49-F238E27FC236}">
                  <a16:creationId xmlns:a16="http://schemas.microsoft.com/office/drawing/2014/main" id="{10B11FEC-1154-1006-5DF4-1BF9600798ED}"/>
                </a:ext>
              </a:extLst>
            </p:cNvPr>
            <p:cNvSpPr/>
            <p:nvPr/>
          </p:nvSpPr>
          <p:spPr>
            <a:xfrm>
              <a:off x="7650267"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49" name="Freeform 5266">
              <a:extLst>
                <a:ext uri="{FF2B5EF4-FFF2-40B4-BE49-F238E27FC236}">
                  <a16:creationId xmlns:a16="http://schemas.microsoft.com/office/drawing/2014/main" id="{613B3567-1C79-CAC0-A577-65098039949F}"/>
                </a:ext>
              </a:extLst>
            </p:cNvPr>
            <p:cNvSpPr/>
            <p:nvPr/>
          </p:nvSpPr>
          <p:spPr>
            <a:xfrm>
              <a:off x="7553535"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0" name="Freeform 5267">
              <a:extLst>
                <a:ext uri="{FF2B5EF4-FFF2-40B4-BE49-F238E27FC236}">
                  <a16:creationId xmlns:a16="http://schemas.microsoft.com/office/drawing/2014/main" id="{DD1B73A5-6D0C-3A77-B319-E199538B6E68}"/>
                </a:ext>
              </a:extLst>
            </p:cNvPr>
            <p:cNvSpPr/>
            <p:nvPr/>
          </p:nvSpPr>
          <p:spPr>
            <a:xfrm>
              <a:off x="7697371" y="100673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1" name="Freeform 5268">
              <a:extLst>
                <a:ext uri="{FF2B5EF4-FFF2-40B4-BE49-F238E27FC236}">
                  <a16:creationId xmlns:a16="http://schemas.microsoft.com/office/drawing/2014/main" id="{74DD9A21-64F9-ECC7-B0F0-38E59D4A72C7}"/>
                </a:ext>
              </a:extLst>
            </p:cNvPr>
            <p:cNvSpPr/>
            <p:nvPr/>
          </p:nvSpPr>
          <p:spPr>
            <a:xfrm>
              <a:off x="7697371" y="1059071"/>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2" name="Freeform 5269">
              <a:extLst>
                <a:ext uri="{FF2B5EF4-FFF2-40B4-BE49-F238E27FC236}">
                  <a16:creationId xmlns:a16="http://schemas.microsoft.com/office/drawing/2014/main" id="{8D44AA75-E9A1-B6F1-27CF-DDBC76DD688D}"/>
                </a:ext>
              </a:extLst>
            </p:cNvPr>
            <p:cNvSpPr/>
            <p:nvPr/>
          </p:nvSpPr>
          <p:spPr>
            <a:xfrm>
              <a:off x="7697371" y="1111403"/>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3" name="Freeform 5270">
              <a:extLst>
                <a:ext uri="{FF2B5EF4-FFF2-40B4-BE49-F238E27FC236}">
                  <a16:creationId xmlns:a16="http://schemas.microsoft.com/office/drawing/2014/main" id="{CD4D04AE-9BBF-EA62-09D5-17A1DFFC8BEB}"/>
                </a:ext>
              </a:extLst>
            </p:cNvPr>
            <p:cNvSpPr/>
            <p:nvPr/>
          </p:nvSpPr>
          <p:spPr>
            <a:xfrm>
              <a:off x="7697371" y="1163735"/>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4" name="Freeform 5272">
              <a:extLst>
                <a:ext uri="{FF2B5EF4-FFF2-40B4-BE49-F238E27FC236}">
                  <a16:creationId xmlns:a16="http://schemas.microsoft.com/office/drawing/2014/main" id="{BCDF7985-7EED-A66A-EBFE-62539C0A727F}"/>
                </a:ext>
              </a:extLst>
            </p:cNvPr>
            <p:cNvSpPr/>
            <p:nvPr/>
          </p:nvSpPr>
          <p:spPr>
            <a:xfrm>
              <a:off x="6948749" y="1146291"/>
              <a:ext cx="227109" cy="183163"/>
            </a:xfrm>
            <a:custGeom>
              <a:avLst/>
              <a:gdLst>
                <a:gd name="connsiteX0" fmla="*/ 227110 w 227109"/>
                <a:gd name="connsiteY0" fmla="*/ 0 h 183163"/>
                <a:gd name="connsiteX1" fmla="*/ 0 w 227109"/>
                <a:gd name="connsiteY1" fmla="*/ 0 h 183163"/>
                <a:gd name="connsiteX2" fmla="*/ 0 w 227109"/>
                <a:gd name="connsiteY2" fmla="*/ 183164 h 183163"/>
                <a:gd name="connsiteX3" fmla="*/ 227110 w 227109"/>
                <a:gd name="connsiteY3" fmla="*/ 183164 h 183163"/>
                <a:gd name="connsiteX4" fmla="*/ 227110 w 227109"/>
                <a:gd name="connsiteY4" fmla="*/ 0 h 183163"/>
                <a:gd name="connsiteX5" fmla="*/ 201876 w 227109"/>
                <a:gd name="connsiteY5" fmla="*/ 156997 h 183163"/>
                <a:gd name="connsiteX6" fmla="*/ 25234 w 227109"/>
                <a:gd name="connsiteY6" fmla="*/ 156997 h 183163"/>
                <a:gd name="connsiteX7" fmla="*/ 25234 w 227109"/>
                <a:gd name="connsiteY7" fmla="*/ 26166 h 183163"/>
                <a:gd name="connsiteX8" fmla="*/ 201876 w 227109"/>
                <a:gd name="connsiteY8" fmla="*/ 26166 h 183163"/>
                <a:gd name="connsiteX9" fmla="*/ 201876 w 227109"/>
                <a:gd name="connsiteY9" fmla="*/ 156997 h 183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109" h="183163">
                  <a:moveTo>
                    <a:pt x="227110" y="0"/>
                  </a:moveTo>
                  <a:lnTo>
                    <a:pt x="0" y="0"/>
                  </a:lnTo>
                  <a:lnTo>
                    <a:pt x="0" y="183164"/>
                  </a:lnTo>
                  <a:lnTo>
                    <a:pt x="227110" y="183164"/>
                  </a:lnTo>
                  <a:lnTo>
                    <a:pt x="227110" y="0"/>
                  </a:lnTo>
                  <a:close/>
                  <a:moveTo>
                    <a:pt x="201876" y="156997"/>
                  </a:moveTo>
                  <a:lnTo>
                    <a:pt x="25234" y="156997"/>
                  </a:lnTo>
                  <a:lnTo>
                    <a:pt x="25234" y="26166"/>
                  </a:lnTo>
                  <a:lnTo>
                    <a:pt x="201876" y="26166"/>
                  </a:lnTo>
                  <a:lnTo>
                    <a:pt x="201876" y="156997"/>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5" name="Freeform 5273">
              <a:extLst>
                <a:ext uri="{FF2B5EF4-FFF2-40B4-BE49-F238E27FC236}">
                  <a16:creationId xmlns:a16="http://schemas.microsoft.com/office/drawing/2014/main" id="{ADA5321D-50B3-8D3E-9EB7-105F564F21D9}"/>
                </a:ext>
              </a:extLst>
            </p:cNvPr>
            <p:cNvSpPr/>
            <p:nvPr/>
          </p:nvSpPr>
          <p:spPr>
            <a:xfrm>
              <a:off x="7007630" y="1194263"/>
              <a:ext cx="100937" cy="26166"/>
            </a:xfrm>
            <a:custGeom>
              <a:avLst/>
              <a:gdLst>
                <a:gd name="connsiteX0" fmla="*/ 0 w 100937"/>
                <a:gd name="connsiteY0" fmla="*/ 0 h 26166"/>
                <a:gd name="connsiteX1" fmla="*/ 100938 w 100937"/>
                <a:gd name="connsiteY1" fmla="*/ 0 h 26166"/>
                <a:gd name="connsiteX2" fmla="*/ 100938 w 100937"/>
                <a:gd name="connsiteY2" fmla="*/ 26166 h 26166"/>
                <a:gd name="connsiteX3" fmla="*/ 0 w 100937"/>
                <a:gd name="connsiteY3" fmla="*/ 26166 h 26166"/>
              </a:gdLst>
              <a:ahLst/>
              <a:cxnLst>
                <a:cxn ang="0">
                  <a:pos x="connsiteX0" y="connsiteY0"/>
                </a:cxn>
                <a:cxn ang="0">
                  <a:pos x="connsiteX1" y="connsiteY1"/>
                </a:cxn>
                <a:cxn ang="0">
                  <a:pos x="connsiteX2" y="connsiteY2"/>
                </a:cxn>
                <a:cxn ang="0">
                  <a:pos x="connsiteX3" y="connsiteY3"/>
                </a:cxn>
              </a:cxnLst>
              <a:rect l="l" t="t" r="r" b="b"/>
              <a:pathLst>
                <a:path w="100937" h="26166">
                  <a:moveTo>
                    <a:pt x="0" y="0"/>
                  </a:moveTo>
                  <a:lnTo>
                    <a:pt x="100938" y="0"/>
                  </a:lnTo>
                  <a:lnTo>
                    <a:pt x="100938"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6" name="Freeform 5274">
              <a:extLst>
                <a:ext uri="{FF2B5EF4-FFF2-40B4-BE49-F238E27FC236}">
                  <a16:creationId xmlns:a16="http://schemas.microsoft.com/office/drawing/2014/main" id="{4F00E9EE-0D5B-370C-0D14-D5B77D0824AD}"/>
                </a:ext>
              </a:extLst>
            </p:cNvPr>
            <p:cNvSpPr/>
            <p:nvPr/>
          </p:nvSpPr>
          <p:spPr>
            <a:xfrm>
              <a:off x="7007630" y="1246595"/>
              <a:ext cx="67291" cy="26166"/>
            </a:xfrm>
            <a:custGeom>
              <a:avLst/>
              <a:gdLst>
                <a:gd name="connsiteX0" fmla="*/ 0 w 67291"/>
                <a:gd name="connsiteY0" fmla="*/ 0 h 26166"/>
                <a:gd name="connsiteX1" fmla="*/ 67292 w 67291"/>
                <a:gd name="connsiteY1" fmla="*/ 0 h 26166"/>
                <a:gd name="connsiteX2" fmla="*/ 67292 w 67291"/>
                <a:gd name="connsiteY2" fmla="*/ 26166 h 26166"/>
                <a:gd name="connsiteX3" fmla="*/ 0 w 67291"/>
                <a:gd name="connsiteY3" fmla="*/ 26166 h 26166"/>
              </a:gdLst>
              <a:ahLst/>
              <a:cxnLst>
                <a:cxn ang="0">
                  <a:pos x="connsiteX0" y="connsiteY0"/>
                </a:cxn>
                <a:cxn ang="0">
                  <a:pos x="connsiteX1" y="connsiteY1"/>
                </a:cxn>
                <a:cxn ang="0">
                  <a:pos x="connsiteX2" y="connsiteY2"/>
                </a:cxn>
                <a:cxn ang="0">
                  <a:pos x="connsiteX3" y="connsiteY3"/>
                </a:cxn>
              </a:cxnLst>
              <a:rect l="l" t="t" r="r" b="b"/>
              <a:pathLst>
                <a:path w="67291" h="26166">
                  <a:moveTo>
                    <a:pt x="0" y="0"/>
                  </a:moveTo>
                  <a:lnTo>
                    <a:pt x="67292" y="0"/>
                  </a:lnTo>
                  <a:lnTo>
                    <a:pt x="67292" y="26166"/>
                  </a:lnTo>
                  <a:lnTo>
                    <a:pt x="0" y="26166"/>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7" name="Freeform 5275">
              <a:extLst>
                <a:ext uri="{FF2B5EF4-FFF2-40B4-BE49-F238E27FC236}">
                  <a16:creationId xmlns:a16="http://schemas.microsoft.com/office/drawing/2014/main" id="{7ABBAD3A-20C6-7C06-6D4D-A2DC8E07445E}"/>
                </a:ext>
              </a:extLst>
            </p:cNvPr>
            <p:cNvSpPr/>
            <p:nvPr/>
          </p:nvSpPr>
          <p:spPr>
            <a:xfrm>
              <a:off x="7545964" y="1067793"/>
              <a:ext cx="134583" cy="130831"/>
            </a:xfrm>
            <a:custGeom>
              <a:avLst/>
              <a:gdLst>
                <a:gd name="connsiteX0" fmla="*/ 100938 w 134583"/>
                <a:gd name="connsiteY0" fmla="*/ 0 h 130831"/>
                <a:gd name="connsiteX1" fmla="*/ 0 w 134583"/>
                <a:gd name="connsiteY1" fmla="*/ 0 h 130831"/>
                <a:gd name="connsiteX2" fmla="*/ 0 w 134583"/>
                <a:gd name="connsiteY2" fmla="*/ 52332 h 130831"/>
                <a:gd name="connsiteX3" fmla="*/ 84115 w 134583"/>
                <a:gd name="connsiteY3" fmla="*/ 52332 h 130831"/>
                <a:gd name="connsiteX4" fmla="*/ 84115 w 134583"/>
                <a:gd name="connsiteY4" fmla="*/ 130831 h 130831"/>
                <a:gd name="connsiteX5" fmla="*/ 134584 w 134583"/>
                <a:gd name="connsiteY5" fmla="*/ 130831 h 130831"/>
                <a:gd name="connsiteX6" fmla="*/ 134584 w 134583"/>
                <a:gd name="connsiteY6" fmla="*/ 34888 h 130831"/>
                <a:gd name="connsiteX7" fmla="*/ 100938 w 134583"/>
                <a:gd name="connsiteY7" fmla="*/ 0 h 1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583" h="130831">
                  <a:moveTo>
                    <a:pt x="100938" y="0"/>
                  </a:moveTo>
                  <a:lnTo>
                    <a:pt x="0" y="0"/>
                  </a:lnTo>
                  <a:lnTo>
                    <a:pt x="0" y="52332"/>
                  </a:lnTo>
                  <a:lnTo>
                    <a:pt x="84115" y="52332"/>
                  </a:lnTo>
                  <a:lnTo>
                    <a:pt x="84115" y="130831"/>
                  </a:lnTo>
                  <a:lnTo>
                    <a:pt x="134584" y="130831"/>
                  </a:lnTo>
                  <a:lnTo>
                    <a:pt x="134584" y="34888"/>
                  </a:lnTo>
                  <a:cubicBezTo>
                    <a:pt x="134584" y="15700"/>
                    <a:pt x="119443" y="0"/>
                    <a:pt x="100938" y="0"/>
                  </a:cubicBez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8" name="Freeform 5276">
              <a:extLst>
                <a:ext uri="{FF2B5EF4-FFF2-40B4-BE49-F238E27FC236}">
                  <a16:creationId xmlns:a16="http://schemas.microsoft.com/office/drawing/2014/main" id="{C02ECD7B-1565-1B33-DA7F-FE721F724C64}"/>
                </a:ext>
              </a:extLst>
            </p:cNvPr>
            <p:cNvSpPr/>
            <p:nvPr/>
          </p:nvSpPr>
          <p:spPr>
            <a:xfrm>
              <a:off x="7007630" y="1259678"/>
              <a:ext cx="672918" cy="401215"/>
            </a:xfrm>
            <a:custGeom>
              <a:avLst/>
              <a:gdLst>
                <a:gd name="connsiteX0" fmla="*/ 622449 w 672918"/>
                <a:gd name="connsiteY0" fmla="*/ 244218 h 401215"/>
                <a:gd name="connsiteX1" fmla="*/ 50469 w 672918"/>
                <a:gd name="connsiteY1" fmla="*/ 244218 h 401215"/>
                <a:gd name="connsiteX2" fmla="*/ 50469 w 672918"/>
                <a:gd name="connsiteY2" fmla="*/ 104665 h 401215"/>
                <a:gd name="connsiteX3" fmla="*/ 0 w 672918"/>
                <a:gd name="connsiteY3" fmla="*/ 104665 h 401215"/>
                <a:gd name="connsiteX4" fmla="*/ 0 w 672918"/>
                <a:gd name="connsiteY4" fmla="*/ 261662 h 401215"/>
                <a:gd name="connsiteX5" fmla="*/ 33646 w 672918"/>
                <a:gd name="connsiteY5" fmla="*/ 296550 h 401215"/>
                <a:gd name="connsiteX6" fmla="*/ 269167 w 672918"/>
                <a:gd name="connsiteY6" fmla="*/ 296550 h 401215"/>
                <a:gd name="connsiteX7" fmla="*/ 269167 w 672918"/>
                <a:gd name="connsiteY7" fmla="*/ 348883 h 401215"/>
                <a:gd name="connsiteX8" fmla="*/ 185053 w 672918"/>
                <a:gd name="connsiteY8" fmla="*/ 348883 h 401215"/>
                <a:gd name="connsiteX9" fmla="*/ 185053 w 672918"/>
                <a:gd name="connsiteY9" fmla="*/ 401215 h 401215"/>
                <a:gd name="connsiteX10" fmla="*/ 487866 w 672918"/>
                <a:gd name="connsiteY10" fmla="*/ 401215 h 401215"/>
                <a:gd name="connsiteX11" fmla="*/ 487866 w 672918"/>
                <a:gd name="connsiteY11" fmla="*/ 348883 h 401215"/>
                <a:gd name="connsiteX12" fmla="*/ 403751 w 672918"/>
                <a:gd name="connsiteY12" fmla="*/ 348883 h 401215"/>
                <a:gd name="connsiteX13" fmla="*/ 403751 w 672918"/>
                <a:gd name="connsiteY13" fmla="*/ 296550 h 401215"/>
                <a:gd name="connsiteX14" fmla="*/ 639272 w 672918"/>
                <a:gd name="connsiteY14" fmla="*/ 296550 h 401215"/>
                <a:gd name="connsiteX15" fmla="*/ 672918 w 672918"/>
                <a:gd name="connsiteY15" fmla="*/ 261662 h 401215"/>
                <a:gd name="connsiteX16" fmla="*/ 672918 w 672918"/>
                <a:gd name="connsiteY16" fmla="*/ 0 h 401215"/>
                <a:gd name="connsiteX17" fmla="*/ 622449 w 672918"/>
                <a:gd name="connsiteY17" fmla="*/ 0 h 401215"/>
                <a:gd name="connsiteX18" fmla="*/ 622449 w 672918"/>
                <a:gd name="connsiteY18" fmla="*/ 244218 h 401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72918" h="401215">
                  <a:moveTo>
                    <a:pt x="622449" y="244218"/>
                  </a:moveTo>
                  <a:lnTo>
                    <a:pt x="50469" y="244218"/>
                  </a:lnTo>
                  <a:lnTo>
                    <a:pt x="50469" y="104665"/>
                  </a:lnTo>
                  <a:lnTo>
                    <a:pt x="0" y="104665"/>
                  </a:lnTo>
                  <a:lnTo>
                    <a:pt x="0" y="261662"/>
                  </a:lnTo>
                  <a:cubicBezTo>
                    <a:pt x="0" y="280851"/>
                    <a:pt x="15141" y="296550"/>
                    <a:pt x="33646" y="296550"/>
                  </a:cubicBezTo>
                  <a:lnTo>
                    <a:pt x="269167" y="296550"/>
                  </a:lnTo>
                  <a:lnTo>
                    <a:pt x="269167" y="348883"/>
                  </a:lnTo>
                  <a:lnTo>
                    <a:pt x="185053" y="348883"/>
                  </a:lnTo>
                  <a:lnTo>
                    <a:pt x="185053" y="401215"/>
                  </a:lnTo>
                  <a:lnTo>
                    <a:pt x="487866" y="401215"/>
                  </a:lnTo>
                  <a:lnTo>
                    <a:pt x="487866" y="348883"/>
                  </a:lnTo>
                  <a:lnTo>
                    <a:pt x="403751" y="348883"/>
                  </a:lnTo>
                  <a:lnTo>
                    <a:pt x="403751" y="296550"/>
                  </a:lnTo>
                  <a:lnTo>
                    <a:pt x="639272" y="296550"/>
                  </a:lnTo>
                  <a:cubicBezTo>
                    <a:pt x="657778" y="296550"/>
                    <a:pt x="672918" y="280851"/>
                    <a:pt x="672918" y="261662"/>
                  </a:cubicBezTo>
                  <a:lnTo>
                    <a:pt x="672918" y="0"/>
                  </a:lnTo>
                  <a:lnTo>
                    <a:pt x="622449" y="0"/>
                  </a:lnTo>
                  <a:lnTo>
                    <a:pt x="622449" y="244218"/>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sp>
          <p:nvSpPr>
            <p:cNvPr id="159" name="Freeform 5277">
              <a:extLst>
                <a:ext uri="{FF2B5EF4-FFF2-40B4-BE49-F238E27FC236}">
                  <a16:creationId xmlns:a16="http://schemas.microsoft.com/office/drawing/2014/main" id="{648CEB87-6DB9-5C45-6C70-B8436CD412AB}"/>
                </a:ext>
              </a:extLst>
            </p:cNvPr>
            <p:cNvSpPr/>
            <p:nvPr/>
          </p:nvSpPr>
          <p:spPr>
            <a:xfrm>
              <a:off x="7007630" y="1067793"/>
              <a:ext cx="479454" cy="52332"/>
            </a:xfrm>
            <a:custGeom>
              <a:avLst/>
              <a:gdLst>
                <a:gd name="connsiteX0" fmla="*/ 479454 w 479454"/>
                <a:gd name="connsiteY0" fmla="*/ 0 h 52332"/>
                <a:gd name="connsiteX1" fmla="*/ 33646 w 479454"/>
                <a:gd name="connsiteY1" fmla="*/ 0 h 52332"/>
                <a:gd name="connsiteX2" fmla="*/ 0 w 479454"/>
                <a:gd name="connsiteY2" fmla="*/ 34888 h 52332"/>
                <a:gd name="connsiteX3" fmla="*/ 0 w 479454"/>
                <a:gd name="connsiteY3" fmla="*/ 52332 h 52332"/>
                <a:gd name="connsiteX4" fmla="*/ 479454 w 479454"/>
                <a:gd name="connsiteY4" fmla="*/ 52332 h 52332"/>
                <a:gd name="connsiteX5" fmla="*/ 479454 w 479454"/>
                <a:gd name="connsiteY5" fmla="*/ 0 h 5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9454" h="52332">
                  <a:moveTo>
                    <a:pt x="479454" y="0"/>
                  </a:moveTo>
                  <a:lnTo>
                    <a:pt x="33646" y="0"/>
                  </a:lnTo>
                  <a:cubicBezTo>
                    <a:pt x="15141" y="0"/>
                    <a:pt x="0" y="15700"/>
                    <a:pt x="0" y="34888"/>
                  </a:cubicBezTo>
                  <a:lnTo>
                    <a:pt x="0" y="52332"/>
                  </a:lnTo>
                  <a:lnTo>
                    <a:pt x="479454" y="52332"/>
                  </a:lnTo>
                  <a:lnTo>
                    <a:pt x="479454" y="0"/>
                  </a:lnTo>
                  <a:close/>
                </a:path>
              </a:pathLst>
            </a:custGeom>
            <a:solidFill>
              <a:srgbClr val="107FCD"/>
            </a:solidFill>
            <a:ln w="8334" cap="flat">
              <a:noFill/>
              <a:prstDash val="solid"/>
              <a:miter/>
            </a:ln>
          </p:spPr>
          <p:txBody>
            <a:bodyPr rtlCol="0" anchor="ctr"/>
            <a:lstStyle/>
            <a:p>
              <a:pPr defTabSz="457178"/>
              <a:endParaRPr lang="en-US" sz="1900">
                <a:solidFill>
                  <a:srgbClr val="575757"/>
                </a:solidFill>
                <a:latin typeface="Century Gothic Regular"/>
              </a:endParaRPr>
            </a:p>
          </p:txBody>
        </p:sp>
      </p:grpSp>
      <p:sp>
        <p:nvSpPr>
          <p:cNvPr id="160" name="Oval 159">
            <a:extLst>
              <a:ext uri="{FF2B5EF4-FFF2-40B4-BE49-F238E27FC236}">
                <a16:creationId xmlns:a16="http://schemas.microsoft.com/office/drawing/2014/main" id="{DEB9B572-B434-5F0F-5017-10D7B7898F0C}"/>
              </a:ext>
            </a:extLst>
          </p:cNvPr>
          <p:cNvSpPr/>
          <p:nvPr/>
        </p:nvSpPr>
        <p:spPr>
          <a:xfrm>
            <a:off x="7727450"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61" name="TextBox 160">
            <a:extLst>
              <a:ext uri="{FF2B5EF4-FFF2-40B4-BE49-F238E27FC236}">
                <a16:creationId xmlns:a16="http://schemas.microsoft.com/office/drawing/2014/main" id="{C7D89258-B5F6-0469-EDEB-012B63A7BADD}"/>
              </a:ext>
            </a:extLst>
          </p:cNvPr>
          <p:cNvSpPr txBox="1"/>
          <p:nvPr/>
        </p:nvSpPr>
        <p:spPr>
          <a:xfrm>
            <a:off x="7789079" y="5722568"/>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EDC</a:t>
            </a:r>
          </a:p>
        </p:txBody>
      </p:sp>
      <p:pic>
        <p:nvPicPr>
          <p:cNvPr id="162" name="Graphic 161" descr="Server outline">
            <a:extLst>
              <a:ext uri="{FF2B5EF4-FFF2-40B4-BE49-F238E27FC236}">
                <a16:creationId xmlns:a16="http://schemas.microsoft.com/office/drawing/2014/main" id="{D243D73B-247A-4ECC-D5A2-BD7E0D3721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94216" y="5293473"/>
            <a:ext cx="543909" cy="543907"/>
          </a:xfrm>
          <a:prstGeom prst="rect">
            <a:avLst/>
          </a:prstGeom>
        </p:spPr>
      </p:pic>
      <p:sp>
        <p:nvSpPr>
          <p:cNvPr id="163" name="Oval 162">
            <a:extLst>
              <a:ext uri="{FF2B5EF4-FFF2-40B4-BE49-F238E27FC236}">
                <a16:creationId xmlns:a16="http://schemas.microsoft.com/office/drawing/2014/main" id="{FE298641-2861-5AC6-98D5-537624FCB73B}"/>
              </a:ext>
            </a:extLst>
          </p:cNvPr>
          <p:cNvSpPr/>
          <p:nvPr/>
        </p:nvSpPr>
        <p:spPr>
          <a:xfrm>
            <a:off x="8463090"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64" name="TextBox 163">
            <a:extLst>
              <a:ext uri="{FF2B5EF4-FFF2-40B4-BE49-F238E27FC236}">
                <a16:creationId xmlns:a16="http://schemas.microsoft.com/office/drawing/2014/main" id="{820172EE-EA1C-3D42-F23D-34D4D0D61001}"/>
              </a:ext>
            </a:extLst>
          </p:cNvPr>
          <p:cNvSpPr txBox="1"/>
          <p:nvPr/>
        </p:nvSpPr>
        <p:spPr>
          <a:xfrm>
            <a:off x="8524717" y="5722568"/>
            <a:ext cx="636179"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CTMS</a:t>
            </a:r>
          </a:p>
        </p:txBody>
      </p:sp>
      <p:pic>
        <p:nvPicPr>
          <p:cNvPr id="165" name="Graphic 164" descr="Server outline">
            <a:extLst>
              <a:ext uri="{FF2B5EF4-FFF2-40B4-BE49-F238E27FC236}">
                <a16:creationId xmlns:a16="http://schemas.microsoft.com/office/drawing/2014/main" id="{A1DEFBA8-6511-E694-39B1-585DD1CF11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29852" y="5293473"/>
            <a:ext cx="543909" cy="543907"/>
          </a:xfrm>
          <a:prstGeom prst="rect">
            <a:avLst/>
          </a:prstGeom>
        </p:spPr>
      </p:pic>
      <p:sp>
        <p:nvSpPr>
          <p:cNvPr id="166" name="Oval 165">
            <a:extLst>
              <a:ext uri="{FF2B5EF4-FFF2-40B4-BE49-F238E27FC236}">
                <a16:creationId xmlns:a16="http://schemas.microsoft.com/office/drawing/2014/main" id="{5E25C776-5272-2DE6-C551-3B5DD852C9B9}"/>
              </a:ext>
            </a:extLst>
          </p:cNvPr>
          <p:cNvSpPr/>
          <p:nvPr/>
        </p:nvSpPr>
        <p:spPr>
          <a:xfrm>
            <a:off x="9194415"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67" name="TextBox 166">
            <a:extLst>
              <a:ext uri="{FF2B5EF4-FFF2-40B4-BE49-F238E27FC236}">
                <a16:creationId xmlns:a16="http://schemas.microsoft.com/office/drawing/2014/main" id="{2809BF1C-52CB-B47C-99BF-22423A5C26CD}"/>
              </a:ext>
            </a:extLst>
          </p:cNvPr>
          <p:cNvSpPr txBox="1"/>
          <p:nvPr/>
        </p:nvSpPr>
        <p:spPr>
          <a:xfrm>
            <a:off x="9256047" y="5722568"/>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DCT</a:t>
            </a:r>
          </a:p>
        </p:txBody>
      </p:sp>
      <p:pic>
        <p:nvPicPr>
          <p:cNvPr id="168" name="Graphic 167" descr="Server outline">
            <a:extLst>
              <a:ext uri="{FF2B5EF4-FFF2-40B4-BE49-F238E27FC236}">
                <a16:creationId xmlns:a16="http://schemas.microsoft.com/office/drawing/2014/main" id="{6A1E7F29-0DF7-3B92-C43A-88A0E910F9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61180" y="5293473"/>
            <a:ext cx="543909" cy="543907"/>
          </a:xfrm>
          <a:prstGeom prst="rect">
            <a:avLst/>
          </a:prstGeom>
        </p:spPr>
      </p:pic>
      <p:sp>
        <p:nvSpPr>
          <p:cNvPr id="169" name="Oval 168">
            <a:extLst>
              <a:ext uri="{FF2B5EF4-FFF2-40B4-BE49-F238E27FC236}">
                <a16:creationId xmlns:a16="http://schemas.microsoft.com/office/drawing/2014/main" id="{6BF41BE0-FF58-651F-860D-35ABD4D5D781}"/>
              </a:ext>
            </a:extLst>
          </p:cNvPr>
          <p:cNvSpPr/>
          <p:nvPr/>
        </p:nvSpPr>
        <p:spPr>
          <a:xfrm>
            <a:off x="9931058"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70" name="TextBox 169">
            <a:extLst>
              <a:ext uri="{FF2B5EF4-FFF2-40B4-BE49-F238E27FC236}">
                <a16:creationId xmlns:a16="http://schemas.microsoft.com/office/drawing/2014/main" id="{F5C0C42F-72F7-1FA9-4063-A8CDFA8C4811}"/>
              </a:ext>
            </a:extLst>
          </p:cNvPr>
          <p:cNvSpPr txBox="1"/>
          <p:nvPr/>
        </p:nvSpPr>
        <p:spPr>
          <a:xfrm>
            <a:off x="9992685" y="5722570"/>
            <a:ext cx="554176" cy="276999"/>
          </a:xfrm>
          <a:prstGeom prst="rect">
            <a:avLst/>
          </a:prstGeom>
          <a:noFill/>
        </p:spPr>
        <p:txBody>
          <a:bodyPr wrap="square" rtlCol="0">
            <a:spAutoFit/>
          </a:bodyPr>
          <a:lstStyle/>
          <a:p>
            <a:pPr defTabSz="457178"/>
            <a:r>
              <a:rPr lang="en-US" sz="1200" b="1">
                <a:solidFill>
                  <a:srgbClr val="065BAA"/>
                </a:solidFill>
                <a:latin typeface="Arial" panose="020B0604020202020204" pitchFamily="34" charset="0"/>
                <a:cs typeface="Arial" panose="020B0604020202020204" pitchFamily="34" charset="0"/>
              </a:rPr>
              <a:t>IRT</a:t>
            </a:r>
          </a:p>
        </p:txBody>
      </p:sp>
      <p:pic>
        <p:nvPicPr>
          <p:cNvPr id="171" name="Graphic 170" descr="Server outline">
            <a:extLst>
              <a:ext uri="{FF2B5EF4-FFF2-40B4-BE49-F238E27FC236}">
                <a16:creationId xmlns:a16="http://schemas.microsoft.com/office/drawing/2014/main" id="{8CA093C0-7F4E-273B-BBEA-DCA6F6B78BA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997823" y="5293473"/>
            <a:ext cx="543909" cy="543907"/>
          </a:xfrm>
          <a:prstGeom prst="rect">
            <a:avLst/>
          </a:prstGeom>
        </p:spPr>
      </p:pic>
      <p:sp>
        <p:nvSpPr>
          <p:cNvPr id="172" name="Oval 171">
            <a:extLst>
              <a:ext uri="{FF2B5EF4-FFF2-40B4-BE49-F238E27FC236}">
                <a16:creationId xmlns:a16="http://schemas.microsoft.com/office/drawing/2014/main" id="{B6EC620C-C1CB-A590-8F60-517A6D37258B}"/>
              </a:ext>
            </a:extLst>
          </p:cNvPr>
          <p:cNvSpPr/>
          <p:nvPr/>
        </p:nvSpPr>
        <p:spPr>
          <a:xfrm>
            <a:off x="10669678"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173" name="TextBox 172">
            <a:extLst>
              <a:ext uri="{FF2B5EF4-FFF2-40B4-BE49-F238E27FC236}">
                <a16:creationId xmlns:a16="http://schemas.microsoft.com/office/drawing/2014/main" id="{A29E9DAD-F53C-CC00-2B68-D43ACB14EDCA}"/>
              </a:ext>
            </a:extLst>
          </p:cNvPr>
          <p:cNvSpPr txBox="1"/>
          <p:nvPr/>
        </p:nvSpPr>
        <p:spPr>
          <a:xfrm>
            <a:off x="10731305" y="5722568"/>
            <a:ext cx="554176" cy="256545"/>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457178"/>
            <a:r>
              <a:rPr lang="en-US" sz="1067"/>
              <a:t>EHR</a:t>
            </a:r>
          </a:p>
        </p:txBody>
      </p:sp>
      <p:pic>
        <p:nvPicPr>
          <p:cNvPr id="174" name="Graphic 173" descr="Server outline">
            <a:extLst>
              <a:ext uri="{FF2B5EF4-FFF2-40B4-BE49-F238E27FC236}">
                <a16:creationId xmlns:a16="http://schemas.microsoft.com/office/drawing/2014/main" id="{7E7ADC14-6F00-AC3B-15C0-2A7B0832B08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36440" y="5293473"/>
            <a:ext cx="543909" cy="543907"/>
          </a:xfrm>
          <a:prstGeom prst="rect">
            <a:avLst/>
          </a:prstGeom>
        </p:spPr>
      </p:pic>
      <p:sp>
        <p:nvSpPr>
          <p:cNvPr id="175" name="Head with line graph">
            <a:extLst>
              <a:ext uri="{FF2B5EF4-FFF2-40B4-BE49-F238E27FC236}">
                <a16:creationId xmlns:a16="http://schemas.microsoft.com/office/drawing/2014/main" id="{9527832A-7654-8182-C342-EDEE281549FF}"/>
              </a:ext>
            </a:extLst>
          </p:cNvPr>
          <p:cNvSpPr>
            <a:spLocks noEditPoints="1"/>
          </p:cNvSpPr>
          <p:nvPr/>
        </p:nvSpPr>
        <p:spPr bwMode="auto">
          <a:xfrm>
            <a:off x="7509231" y="3101374"/>
            <a:ext cx="416380" cy="416380"/>
          </a:xfrm>
          <a:custGeom>
            <a:avLst/>
            <a:gdLst>
              <a:gd name="T0" fmla="*/ 223 w 255"/>
              <a:gd name="T1" fmla="*/ 48 h 256"/>
              <a:gd name="T2" fmla="*/ 214 w 255"/>
              <a:gd name="T3" fmla="*/ 67 h 256"/>
              <a:gd name="T4" fmla="*/ 25 w 255"/>
              <a:gd name="T5" fmla="*/ 97 h 256"/>
              <a:gd name="T6" fmla="*/ 11 w 255"/>
              <a:gd name="T7" fmla="*/ 148 h 256"/>
              <a:gd name="T8" fmla="*/ 1 w 255"/>
              <a:gd name="T9" fmla="*/ 172 h 256"/>
              <a:gd name="T10" fmla="*/ 25 w 255"/>
              <a:gd name="T11" fmla="*/ 176 h 256"/>
              <a:gd name="T12" fmla="*/ 46 w 255"/>
              <a:gd name="T13" fmla="*/ 228 h 256"/>
              <a:gd name="T14" fmla="*/ 76 w 255"/>
              <a:gd name="T15" fmla="*/ 250 h 256"/>
              <a:gd name="T16" fmla="*/ 79 w 255"/>
              <a:gd name="T17" fmla="*/ 256 h 256"/>
              <a:gd name="T18" fmla="*/ 219 w 255"/>
              <a:gd name="T19" fmla="*/ 255 h 256"/>
              <a:gd name="T20" fmla="*/ 219 w 255"/>
              <a:gd name="T21" fmla="*/ 97 h 256"/>
              <a:gd name="T22" fmla="*/ 231 w 255"/>
              <a:gd name="T23" fmla="*/ 62 h 256"/>
              <a:gd name="T24" fmla="*/ 255 w 255"/>
              <a:gd name="T25" fmla="*/ 48 h 256"/>
              <a:gd name="T26" fmla="*/ 211 w 255"/>
              <a:gd name="T27" fmla="*/ 97 h 256"/>
              <a:gd name="T28" fmla="*/ 86 w 255"/>
              <a:gd name="T29" fmla="*/ 248 h 256"/>
              <a:gd name="T30" fmla="*/ 98 w 255"/>
              <a:gd name="T31" fmla="*/ 222 h 256"/>
              <a:gd name="T32" fmla="*/ 46 w 255"/>
              <a:gd name="T33" fmla="*/ 220 h 256"/>
              <a:gd name="T34" fmla="*/ 33 w 255"/>
              <a:gd name="T35" fmla="*/ 172 h 256"/>
              <a:gd name="T36" fmla="*/ 9 w 255"/>
              <a:gd name="T37" fmla="*/ 168 h 256"/>
              <a:gd name="T38" fmla="*/ 8 w 255"/>
              <a:gd name="T39" fmla="*/ 166 h 256"/>
              <a:gd name="T40" fmla="*/ 33 w 255"/>
              <a:gd name="T41" fmla="*/ 126 h 256"/>
              <a:gd name="T42" fmla="*/ 122 w 255"/>
              <a:gd name="T43" fmla="*/ 8 h 256"/>
              <a:gd name="T44" fmla="*/ 163 w 255"/>
              <a:gd name="T45" fmla="*/ 118 h 256"/>
              <a:gd name="T46" fmla="*/ 147 w 255"/>
              <a:gd name="T47" fmla="*/ 118 h 256"/>
              <a:gd name="T48" fmla="*/ 139 w 255"/>
              <a:gd name="T49" fmla="*/ 100 h 256"/>
              <a:gd name="T50" fmla="*/ 107 w 255"/>
              <a:gd name="T51" fmla="*/ 100 h 256"/>
              <a:gd name="T52" fmla="*/ 71 w 255"/>
              <a:gd name="T53" fmla="*/ 146 h 256"/>
              <a:gd name="T54" fmla="*/ 47 w 255"/>
              <a:gd name="T55" fmla="*/ 160 h 256"/>
              <a:gd name="T56" fmla="*/ 79 w 255"/>
              <a:gd name="T57" fmla="*/ 160 h 256"/>
              <a:gd name="T58" fmla="*/ 115 w 255"/>
              <a:gd name="T59" fmla="*/ 114 h 256"/>
              <a:gd name="T60" fmla="*/ 131 w 255"/>
              <a:gd name="T61" fmla="*/ 114 h 256"/>
              <a:gd name="T62" fmla="*/ 139 w 255"/>
              <a:gd name="T63" fmla="*/ 132 h 256"/>
              <a:gd name="T64" fmla="*/ 171 w 255"/>
              <a:gd name="T65" fmla="*/ 132 h 256"/>
              <a:gd name="T66" fmla="*/ 210 w 255"/>
              <a:gd name="T67" fmla="*/ 83 h 256"/>
              <a:gd name="T68" fmla="*/ 163 w 255"/>
              <a:gd name="T69" fmla="*/ 132 h 256"/>
              <a:gd name="T70" fmla="*/ 147 w 255"/>
              <a:gd name="T71" fmla="*/ 132 h 256"/>
              <a:gd name="T72" fmla="*/ 161 w 255"/>
              <a:gd name="T73" fmla="*/ 126 h 256"/>
              <a:gd name="T74" fmla="*/ 161 w 255"/>
              <a:gd name="T75" fmla="*/ 126 h 256"/>
              <a:gd name="T76" fmla="*/ 115 w 255"/>
              <a:gd name="T77" fmla="*/ 100 h 256"/>
              <a:gd name="T78" fmla="*/ 131 w 255"/>
              <a:gd name="T79" fmla="*/ 100 h 256"/>
              <a:gd name="T80" fmla="*/ 115 w 255"/>
              <a:gd name="T81" fmla="*/ 100 h 256"/>
              <a:gd name="T82" fmla="*/ 63 w 255"/>
              <a:gd name="T83" fmla="*/ 168 h 256"/>
              <a:gd name="T84" fmla="*/ 63 w 255"/>
              <a:gd name="T85" fmla="*/ 152 h 256"/>
              <a:gd name="T86" fmla="*/ 69 w 255"/>
              <a:gd name="T87" fmla="*/ 154 h 256"/>
              <a:gd name="T88" fmla="*/ 71 w 255"/>
              <a:gd name="T89" fmla="*/ 160 h 256"/>
              <a:gd name="T90" fmla="*/ 231 w 255"/>
              <a:gd name="T91" fmla="*/ 48 h 256"/>
              <a:gd name="T92" fmla="*/ 247 w 255"/>
              <a:gd name="T93" fmla="*/ 4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5" h="256">
                <a:moveTo>
                  <a:pt x="239" y="32"/>
                </a:moveTo>
                <a:cubicBezTo>
                  <a:pt x="230" y="32"/>
                  <a:pt x="223" y="39"/>
                  <a:pt x="223" y="48"/>
                </a:cubicBezTo>
                <a:cubicBezTo>
                  <a:pt x="223" y="51"/>
                  <a:pt x="224" y="54"/>
                  <a:pt x="225" y="56"/>
                </a:cubicBezTo>
                <a:cubicBezTo>
                  <a:pt x="214" y="67"/>
                  <a:pt x="214" y="67"/>
                  <a:pt x="214" y="67"/>
                </a:cubicBezTo>
                <a:cubicBezTo>
                  <a:pt x="202" y="28"/>
                  <a:pt x="165" y="0"/>
                  <a:pt x="122" y="0"/>
                </a:cubicBezTo>
                <a:cubicBezTo>
                  <a:pt x="69" y="0"/>
                  <a:pt x="25" y="44"/>
                  <a:pt x="25" y="97"/>
                </a:cubicBezTo>
                <a:cubicBezTo>
                  <a:pt x="25" y="126"/>
                  <a:pt x="25" y="126"/>
                  <a:pt x="25" y="126"/>
                </a:cubicBezTo>
                <a:cubicBezTo>
                  <a:pt x="25" y="129"/>
                  <a:pt x="16" y="141"/>
                  <a:pt x="11" y="148"/>
                </a:cubicBezTo>
                <a:cubicBezTo>
                  <a:pt x="7" y="153"/>
                  <a:pt x="3" y="158"/>
                  <a:pt x="1" y="162"/>
                </a:cubicBezTo>
                <a:cubicBezTo>
                  <a:pt x="0" y="165"/>
                  <a:pt x="0" y="169"/>
                  <a:pt x="1" y="172"/>
                </a:cubicBezTo>
                <a:cubicBezTo>
                  <a:pt x="3" y="174"/>
                  <a:pt x="6" y="176"/>
                  <a:pt x="9" y="176"/>
                </a:cubicBezTo>
                <a:cubicBezTo>
                  <a:pt x="25" y="176"/>
                  <a:pt x="25" y="176"/>
                  <a:pt x="25" y="176"/>
                </a:cubicBezTo>
                <a:cubicBezTo>
                  <a:pt x="25" y="206"/>
                  <a:pt x="25" y="206"/>
                  <a:pt x="25" y="206"/>
                </a:cubicBezTo>
                <a:cubicBezTo>
                  <a:pt x="25" y="217"/>
                  <a:pt x="31" y="228"/>
                  <a:pt x="46" y="228"/>
                </a:cubicBezTo>
                <a:cubicBezTo>
                  <a:pt x="88" y="228"/>
                  <a:pt x="88" y="228"/>
                  <a:pt x="88" y="228"/>
                </a:cubicBezTo>
                <a:cubicBezTo>
                  <a:pt x="76" y="250"/>
                  <a:pt x="76" y="250"/>
                  <a:pt x="76" y="250"/>
                </a:cubicBezTo>
                <a:cubicBezTo>
                  <a:pt x="75" y="251"/>
                  <a:pt x="75" y="253"/>
                  <a:pt x="76" y="254"/>
                </a:cubicBezTo>
                <a:cubicBezTo>
                  <a:pt x="76" y="255"/>
                  <a:pt x="78" y="256"/>
                  <a:pt x="79" y="256"/>
                </a:cubicBezTo>
                <a:cubicBezTo>
                  <a:pt x="216" y="256"/>
                  <a:pt x="216" y="256"/>
                  <a:pt x="216" y="256"/>
                </a:cubicBezTo>
                <a:cubicBezTo>
                  <a:pt x="217" y="256"/>
                  <a:pt x="218" y="256"/>
                  <a:pt x="219" y="255"/>
                </a:cubicBezTo>
                <a:cubicBezTo>
                  <a:pt x="219" y="254"/>
                  <a:pt x="220" y="253"/>
                  <a:pt x="220" y="252"/>
                </a:cubicBezTo>
                <a:cubicBezTo>
                  <a:pt x="219" y="97"/>
                  <a:pt x="219" y="97"/>
                  <a:pt x="219" y="97"/>
                </a:cubicBezTo>
                <a:cubicBezTo>
                  <a:pt x="219" y="90"/>
                  <a:pt x="218" y="83"/>
                  <a:pt x="217" y="76"/>
                </a:cubicBezTo>
                <a:cubicBezTo>
                  <a:pt x="231" y="62"/>
                  <a:pt x="231" y="62"/>
                  <a:pt x="231" y="62"/>
                </a:cubicBezTo>
                <a:cubicBezTo>
                  <a:pt x="233" y="63"/>
                  <a:pt x="236" y="64"/>
                  <a:pt x="239" y="64"/>
                </a:cubicBezTo>
                <a:cubicBezTo>
                  <a:pt x="248" y="64"/>
                  <a:pt x="255" y="57"/>
                  <a:pt x="255" y="48"/>
                </a:cubicBezTo>
                <a:cubicBezTo>
                  <a:pt x="255" y="39"/>
                  <a:pt x="248" y="32"/>
                  <a:pt x="239" y="32"/>
                </a:cubicBezTo>
                <a:close/>
                <a:moveTo>
                  <a:pt x="211" y="97"/>
                </a:moveTo>
                <a:cubicBezTo>
                  <a:pt x="212" y="248"/>
                  <a:pt x="212" y="248"/>
                  <a:pt x="212" y="248"/>
                </a:cubicBezTo>
                <a:cubicBezTo>
                  <a:pt x="86" y="248"/>
                  <a:pt x="86" y="248"/>
                  <a:pt x="86" y="248"/>
                </a:cubicBezTo>
                <a:cubicBezTo>
                  <a:pt x="98" y="226"/>
                  <a:pt x="98" y="226"/>
                  <a:pt x="98" y="226"/>
                </a:cubicBezTo>
                <a:cubicBezTo>
                  <a:pt x="99" y="225"/>
                  <a:pt x="99" y="223"/>
                  <a:pt x="98" y="222"/>
                </a:cubicBezTo>
                <a:cubicBezTo>
                  <a:pt x="98" y="221"/>
                  <a:pt x="96" y="220"/>
                  <a:pt x="95" y="220"/>
                </a:cubicBezTo>
                <a:cubicBezTo>
                  <a:pt x="46" y="220"/>
                  <a:pt x="46" y="220"/>
                  <a:pt x="46" y="220"/>
                </a:cubicBezTo>
                <a:cubicBezTo>
                  <a:pt x="34" y="220"/>
                  <a:pt x="33" y="208"/>
                  <a:pt x="33" y="206"/>
                </a:cubicBezTo>
                <a:cubicBezTo>
                  <a:pt x="33" y="172"/>
                  <a:pt x="33" y="172"/>
                  <a:pt x="33" y="172"/>
                </a:cubicBezTo>
                <a:cubicBezTo>
                  <a:pt x="33" y="170"/>
                  <a:pt x="31" y="168"/>
                  <a:pt x="29" y="168"/>
                </a:cubicBezTo>
                <a:cubicBezTo>
                  <a:pt x="9" y="168"/>
                  <a:pt x="9" y="168"/>
                  <a:pt x="9" y="168"/>
                </a:cubicBezTo>
                <a:cubicBezTo>
                  <a:pt x="8" y="168"/>
                  <a:pt x="8" y="168"/>
                  <a:pt x="8" y="168"/>
                </a:cubicBezTo>
                <a:cubicBezTo>
                  <a:pt x="8" y="167"/>
                  <a:pt x="8" y="166"/>
                  <a:pt x="8" y="166"/>
                </a:cubicBezTo>
                <a:cubicBezTo>
                  <a:pt x="10" y="163"/>
                  <a:pt x="14" y="158"/>
                  <a:pt x="17" y="153"/>
                </a:cubicBezTo>
                <a:cubicBezTo>
                  <a:pt x="27" y="140"/>
                  <a:pt x="33" y="131"/>
                  <a:pt x="33" y="126"/>
                </a:cubicBezTo>
                <a:cubicBezTo>
                  <a:pt x="33" y="97"/>
                  <a:pt x="33" y="97"/>
                  <a:pt x="33" y="97"/>
                </a:cubicBezTo>
                <a:cubicBezTo>
                  <a:pt x="33" y="48"/>
                  <a:pt x="73" y="8"/>
                  <a:pt x="122" y="8"/>
                </a:cubicBezTo>
                <a:cubicBezTo>
                  <a:pt x="163" y="8"/>
                  <a:pt x="197" y="36"/>
                  <a:pt x="208" y="74"/>
                </a:cubicBezTo>
                <a:cubicBezTo>
                  <a:pt x="163" y="118"/>
                  <a:pt x="163" y="118"/>
                  <a:pt x="163" y="118"/>
                </a:cubicBezTo>
                <a:cubicBezTo>
                  <a:pt x="161" y="117"/>
                  <a:pt x="158" y="116"/>
                  <a:pt x="155" y="116"/>
                </a:cubicBezTo>
                <a:cubicBezTo>
                  <a:pt x="152" y="116"/>
                  <a:pt x="149" y="117"/>
                  <a:pt x="147" y="118"/>
                </a:cubicBezTo>
                <a:cubicBezTo>
                  <a:pt x="137" y="108"/>
                  <a:pt x="137" y="108"/>
                  <a:pt x="137" y="108"/>
                </a:cubicBezTo>
                <a:cubicBezTo>
                  <a:pt x="138" y="106"/>
                  <a:pt x="139" y="103"/>
                  <a:pt x="139" y="100"/>
                </a:cubicBezTo>
                <a:cubicBezTo>
                  <a:pt x="139" y="91"/>
                  <a:pt x="132" y="84"/>
                  <a:pt x="123" y="84"/>
                </a:cubicBezTo>
                <a:cubicBezTo>
                  <a:pt x="114" y="84"/>
                  <a:pt x="107" y="91"/>
                  <a:pt x="107" y="100"/>
                </a:cubicBezTo>
                <a:cubicBezTo>
                  <a:pt x="107" y="103"/>
                  <a:pt x="108" y="106"/>
                  <a:pt x="109" y="108"/>
                </a:cubicBezTo>
                <a:cubicBezTo>
                  <a:pt x="71" y="146"/>
                  <a:pt x="71" y="146"/>
                  <a:pt x="71" y="146"/>
                </a:cubicBezTo>
                <a:cubicBezTo>
                  <a:pt x="69" y="145"/>
                  <a:pt x="66" y="144"/>
                  <a:pt x="63" y="144"/>
                </a:cubicBezTo>
                <a:cubicBezTo>
                  <a:pt x="54" y="144"/>
                  <a:pt x="47" y="151"/>
                  <a:pt x="47" y="160"/>
                </a:cubicBezTo>
                <a:cubicBezTo>
                  <a:pt x="47" y="169"/>
                  <a:pt x="54" y="176"/>
                  <a:pt x="63" y="176"/>
                </a:cubicBezTo>
                <a:cubicBezTo>
                  <a:pt x="72" y="176"/>
                  <a:pt x="79" y="169"/>
                  <a:pt x="79" y="160"/>
                </a:cubicBezTo>
                <a:cubicBezTo>
                  <a:pt x="79" y="157"/>
                  <a:pt x="78" y="154"/>
                  <a:pt x="77" y="152"/>
                </a:cubicBezTo>
                <a:cubicBezTo>
                  <a:pt x="115" y="114"/>
                  <a:pt x="115" y="114"/>
                  <a:pt x="115" y="114"/>
                </a:cubicBezTo>
                <a:cubicBezTo>
                  <a:pt x="117" y="115"/>
                  <a:pt x="120" y="116"/>
                  <a:pt x="123" y="116"/>
                </a:cubicBezTo>
                <a:cubicBezTo>
                  <a:pt x="126" y="116"/>
                  <a:pt x="129" y="115"/>
                  <a:pt x="131" y="114"/>
                </a:cubicBezTo>
                <a:cubicBezTo>
                  <a:pt x="141" y="124"/>
                  <a:pt x="141" y="124"/>
                  <a:pt x="141" y="124"/>
                </a:cubicBezTo>
                <a:cubicBezTo>
                  <a:pt x="140" y="126"/>
                  <a:pt x="139" y="129"/>
                  <a:pt x="139" y="132"/>
                </a:cubicBezTo>
                <a:cubicBezTo>
                  <a:pt x="139" y="141"/>
                  <a:pt x="146" y="148"/>
                  <a:pt x="155" y="148"/>
                </a:cubicBezTo>
                <a:cubicBezTo>
                  <a:pt x="164" y="148"/>
                  <a:pt x="171" y="141"/>
                  <a:pt x="171" y="132"/>
                </a:cubicBezTo>
                <a:cubicBezTo>
                  <a:pt x="171" y="129"/>
                  <a:pt x="170" y="126"/>
                  <a:pt x="169" y="124"/>
                </a:cubicBezTo>
                <a:cubicBezTo>
                  <a:pt x="210" y="83"/>
                  <a:pt x="210" y="83"/>
                  <a:pt x="210" y="83"/>
                </a:cubicBezTo>
                <a:cubicBezTo>
                  <a:pt x="211" y="88"/>
                  <a:pt x="211" y="92"/>
                  <a:pt x="211" y="97"/>
                </a:cubicBezTo>
                <a:close/>
                <a:moveTo>
                  <a:pt x="163" y="132"/>
                </a:moveTo>
                <a:cubicBezTo>
                  <a:pt x="163" y="136"/>
                  <a:pt x="159" y="140"/>
                  <a:pt x="155" y="140"/>
                </a:cubicBezTo>
                <a:cubicBezTo>
                  <a:pt x="151" y="140"/>
                  <a:pt x="147" y="136"/>
                  <a:pt x="147" y="132"/>
                </a:cubicBezTo>
                <a:cubicBezTo>
                  <a:pt x="147" y="128"/>
                  <a:pt x="151" y="124"/>
                  <a:pt x="155" y="124"/>
                </a:cubicBezTo>
                <a:cubicBezTo>
                  <a:pt x="157" y="124"/>
                  <a:pt x="159" y="125"/>
                  <a:pt x="161" y="126"/>
                </a:cubicBezTo>
                <a:cubicBezTo>
                  <a:pt x="161" y="126"/>
                  <a:pt x="161" y="126"/>
                  <a:pt x="161" y="126"/>
                </a:cubicBezTo>
                <a:cubicBezTo>
                  <a:pt x="161" y="126"/>
                  <a:pt x="161" y="126"/>
                  <a:pt x="161" y="126"/>
                </a:cubicBezTo>
                <a:cubicBezTo>
                  <a:pt x="162" y="128"/>
                  <a:pt x="163" y="130"/>
                  <a:pt x="163" y="132"/>
                </a:cubicBezTo>
                <a:close/>
                <a:moveTo>
                  <a:pt x="115" y="100"/>
                </a:moveTo>
                <a:cubicBezTo>
                  <a:pt x="115" y="96"/>
                  <a:pt x="119" y="92"/>
                  <a:pt x="123" y="92"/>
                </a:cubicBezTo>
                <a:cubicBezTo>
                  <a:pt x="127" y="92"/>
                  <a:pt x="131" y="96"/>
                  <a:pt x="131" y="100"/>
                </a:cubicBezTo>
                <a:cubicBezTo>
                  <a:pt x="131" y="104"/>
                  <a:pt x="127" y="108"/>
                  <a:pt x="123" y="108"/>
                </a:cubicBezTo>
                <a:cubicBezTo>
                  <a:pt x="119" y="108"/>
                  <a:pt x="115" y="104"/>
                  <a:pt x="115" y="100"/>
                </a:cubicBezTo>
                <a:close/>
                <a:moveTo>
                  <a:pt x="71" y="160"/>
                </a:moveTo>
                <a:cubicBezTo>
                  <a:pt x="71" y="164"/>
                  <a:pt x="67" y="168"/>
                  <a:pt x="63" y="168"/>
                </a:cubicBezTo>
                <a:cubicBezTo>
                  <a:pt x="59" y="168"/>
                  <a:pt x="55" y="164"/>
                  <a:pt x="55" y="160"/>
                </a:cubicBezTo>
                <a:cubicBezTo>
                  <a:pt x="55" y="156"/>
                  <a:pt x="59" y="152"/>
                  <a:pt x="63" y="152"/>
                </a:cubicBezTo>
                <a:cubicBezTo>
                  <a:pt x="65" y="152"/>
                  <a:pt x="67" y="153"/>
                  <a:pt x="69" y="154"/>
                </a:cubicBezTo>
                <a:cubicBezTo>
                  <a:pt x="69" y="154"/>
                  <a:pt x="69" y="154"/>
                  <a:pt x="69" y="154"/>
                </a:cubicBezTo>
                <a:cubicBezTo>
                  <a:pt x="69" y="154"/>
                  <a:pt x="69" y="154"/>
                  <a:pt x="69" y="154"/>
                </a:cubicBezTo>
                <a:cubicBezTo>
                  <a:pt x="70" y="156"/>
                  <a:pt x="71" y="158"/>
                  <a:pt x="71" y="160"/>
                </a:cubicBezTo>
                <a:close/>
                <a:moveTo>
                  <a:pt x="239" y="56"/>
                </a:moveTo>
                <a:cubicBezTo>
                  <a:pt x="235" y="56"/>
                  <a:pt x="231" y="52"/>
                  <a:pt x="231" y="48"/>
                </a:cubicBezTo>
                <a:cubicBezTo>
                  <a:pt x="231" y="44"/>
                  <a:pt x="235" y="40"/>
                  <a:pt x="239" y="40"/>
                </a:cubicBezTo>
                <a:cubicBezTo>
                  <a:pt x="243" y="40"/>
                  <a:pt x="247" y="44"/>
                  <a:pt x="247" y="48"/>
                </a:cubicBezTo>
                <a:cubicBezTo>
                  <a:pt x="247" y="52"/>
                  <a:pt x="243" y="56"/>
                  <a:pt x="239" y="56"/>
                </a:cubicBezTo>
                <a:close/>
              </a:path>
            </a:pathLst>
          </a:custGeom>
          <a:solidFill>
            <a:srgbClr val="107FCD"/>
          </a:solidFill>
          <a:ln>
            <a:noFill/>
          </a:ln>
        </p:spPr>
        <p:txBody>
          <a:bodyPr vert="horz" wrap="square" lIns="91440" tIns="45720" rIns="91440" bIns="45720" numCol="1" anchor="t" anchorCtr="0" compatLnSpc="1">
            <a:prstTxWarp prst="textNoShape">
              <a:avLst/>
            </a:prstTxWarp>
          </a:bodyPr>
          <a:lstStyle/>
          <a:p>
            <a:pPr defTabSz="457178"/>
            <a:endParaRPr lang="ru-RU" sz="1900">
              <a:solidFill>
                <a:srgbClr val="575757"/>
              </a:solidFill>
              <a:latin typeface="Century Gothic Regular"/>
            </a:endParaRPr>
          </a:p>
        </p:txBody>
      </p:sp>
      <p:sp>
        <p:nvSpPr>
          <p:cNvPr id="176" name="Left Bracket 175">
            <a:extLst>
              <a:ext uri="{FF2B5EF4-FFF2-40B4-BE49-F238E27FC236}">
                <a16:creationId xmlns:a16="http://schemas.microsoft.com/office/drawing/2014/main" id="{7F50C0A3-F3E2-38B9-4984-90BF78F62D87}"/>
              </a:ext>
            </a:extLst>
          </p:cNvPr>
          <p:cNvSpPr/>
          <p:nvPr/>
        </p:nvSpPr>
        <p:spPr>
          <a:xfrm rot="5400000">
            <a:off x="9807331" y="3430944"/>
            <a:ext cx="197532" cy="3700488"/>
          </a:xfrm>
          <a:prstGeom prst="leftBracket">
            <a:avLst>
              <a:gd name="adj" fmla="val 0"/>
            </a:avLst>
          </a:prstGeom>
          <a:ln w="15875">
            <a:solidFill>
              <a:schemeClr val="accent2"/>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defTabSz="457178"/>
            <a:endParaRPr lang="en-US" sz="1900">
              <a:solidFill>
                <a:srgbClr val="575757"/>
              </a:solidFill>
              <a:latin typeface="Century Gothic Regular"/>
            </a:endParaRPr>
          </a:p>
        </p:txBody>
      </p:sp>
      <p:cxnSp>
        <p:nvCxnSpPr>
          <p:cNvPr id="177" name="Straight Arrow Connector 176">
            <a:extLst>
              <a:ext uri="{FF2B5EF4-FFF2-40B4-BE49-F238E27FC236}">
                <a16:creationId xmlns:a16="http://schemas.microsoft.com/office/drawing/2014/main" id="{9933370D-0C34-785D-CF9C-D8EA14F3EE58}"/>
              </a:ext>
            </a:extLst>
          </p:cNvPr>
          <p:cNvCxnSpPr>
            <a:cxnSpLocks/>
          </p:cNvCxnSpPr>
          <p:nvPr/>
        </p:nvCxnSpPr>
        <p:spPr>
          <a:xfrm>
            <a:off x="9814993" y="4960851"/>
            <a:ext cx="0" cy="275151"/>
          </a:xfrm>
          <a:prstGeom prst="straightConnector1">
            <a:avLst/>
          </a:prstGeom>
          <a:ln w="12700">
            <a:solidFill>
              <a:schemeClr val="accent2"/>
            </a:solidFill>
            <a:tailEnd type="none" w="sm" len="sm"/>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C664D7ED-08B8-30E6-CAD5-0858FC02C062}"/>
              </a:ext>
            </a:extLst>
          </p:cNvPr>
          <p:cNvCxnSpPr>
            <a:cxnSpLocks/>
          </p:cNvCxnSpPr>
          <p:nvPr/>
        </p:nvCxnSpPr>
        <p:spPr>
          <a:xfrm>
            <a:off x="8812435" y="5182424"/>
            <a:ext cx="0" cy="187411"/>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CCCD91A7-FB87-80E0-BBD9-405FC052D12E}"/>
              </a:ext>
            </a:extLst>
          </p:cNvPr>
          <p:cNvCxnSpPr>
            <a:cxnSpLocks/>
          </p:cNvCxnSpPr>
          <p:nvPr/>
        </p:nvCxnSpPr>
        <p:spPr>
          <a:xfrm>
            <a:off x="9577651" y="5182424"/>
            <a:ext cx="0" cy="187411"/>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63C00BBC-98F6-3A6B-D410-38FBAED59A28}"/>
              </a:ext>
            </a:extLst>
          </p:cNvPr>
          <p:cNvCxnSpPr>
            <a:cxnSpLocks/>
          </p:cNvCxnSpPr>
          <p:nvPr/>
        </p:nvCxnSpPr>
        <p:spPr>
          <a:xfrm>
            <a:off x="10278007" y="5182424"/>
            <a:ext cx="0" cy="187411"/>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pic>
        <p:nvPicPr>
          <p:cNvPr id="181" name="Graphic 180" descr="Arrow: Straight with solid fill">
            <a:extLst>
              <a:ext uri="{FF2B5EF4-FFF2-40B4-BE49-F238E27FC236}">
                <a16:creationId xmlns:a16="http://schemas.microsoft.com/office/drawing/2014/main" id="{C5F0F64A-81CD-B40B-FACF-09AB8AFCC52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9920077" y="2866253"/>
            <a:ext cx="216979" cy="216979"/>
          </a:xfrm>
          <a:prstGeom prst="rect">
            <a:avLst/>
          </a:prstGeom>
        </p:spPr>
      </p:pic>
      <p:sp>
        <p:nvSpPr>
          <p:cNvPr id="183" name="Rectangle 182">
            <a:extLst>
              <a:ext uri="{FF2B5EF4-FFF2-40B4-BE49-F238E27FC236}">
                <a16:creationId xmlns:a16="http://schemas.microsoft.com/office/drawing/2014/main" id="{64CE31D4-EA63-091E-4C25-BF52317BF6B7}"/>
              </a:ext>
            </a:extLst>
          </p:cNvPr>
          <p:cNvSpPr/>
          <p:nvPr/>
        </p:nvSpPr>
        <p:spPr>
          <a:xfrm>
            <a:off x="8155587" y="3072770"/>
            <a:ext cx="3700488" cy="1879561"/>
          </a:xfrm>
          <a:prstGeom prst="rect">
            <a:avLst/>
          </a:prstGeom>
          <a:solidFill>
            <a:srgbClr val="FFFFFF"/>
          </a:solidFill>
          <a:ln w="19050">
            <a:solidFill>
              <a:schemeClr val="accent2"/>
            </a:solidFill>
            <a:prstDash val="solid"/>
          </a:ln>
          <a:effectLst>
            <a:outerShdw blurRad="274662" dist="381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678619">
              <a:defRPr/>
            </a:pPr>
            <a:endParaRPr lang="en-US" sz="1265">
              <a:solidFill>
                <a:srgbClr val="797979"/>
              </a:solidFill>
              <a:latin typeface="Arial" panose="020B0604020202020204"/>
            </a:endParaRPr>
          </a:p>
        </p:txBody>
      </p:sp>
      <p:pic>
        <p:nvPicPr>
          <p:cNvPr id="184" name="Graphic 183">
            <a:extLst>
              <a:ext uri="{FF2B5EF4-FFF2-40B4-BE49-F238E27FC236}">
                <a16:creationId xmlns:a16="http://schemas.microsoft.com/office/drawing/2014/main" id="{329ABAE5-7E9C-F34F-808A-C84F097182C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9772628" y="3551996"/>
            <a:ext cx="773693" cy="395456"/>
          </a:xfrm>
          <a:prstGeom prst="rect">
            <a:avLst/>
          </a:prstGeom>
        </p:spPr>
      </p:pic>
      <p:grpSp>
        <p:nvGrpSpPr>
          <p:cNvPr id="185" name="Group 184">
            <a:extLst>
              <a:ext uri="{FF2B5EF4-FFF2-40B4-BE49-F238E27FC236}">
                <a16:creationId xmlns:a16="http://schemas.microsoft.com/office/drawing/2014/main" id="{A714FA03-518E-82C7-F20D-CDB04892FEC8}"/>
              </a:ext>
            </a:extLst>
          </p:cNvPr>
          <p:cNvGrpSpPr/>
          <p:nvPr/>
        </p:nvGrpSpPr>
        <p:grpSpPr>
          <a:xfrm>
            <a:off x="8649576" y="4268432"/>
            <a:ext cx="3196253" cy="659005"/>
            <a:chOff x="5501117" y="5593430"/>
            <a:chExt cx="3394514" cy="623110"/>
          </a:xfrm>
        </p:grpSpPr>
        <p:pic>
          <p:nvPicPr>
            <p:cNvPr id="190" name="Graphic 189">
              <a:extLst>
                <a:ext uri="{FF2B5EF4-FFF2-40B4-BE49-F238E27FC236}">
                  <a16:creationId xmlns:a16="http://schemas.microsoft.com/office/drawing/2014/main" id="{667FB3F1-5F5F-C1EA-74E4-0D04585A96D8}"/>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368621" y="5593430"/>
              <a:ext cx="439710" cy="284745"/>
            </a:xfrm>
            <a:prstGeom prst="rect">
              <a:avLst/>
            </a:prstGeom>
          </p:spPr>
        </p:pic>
        <p:pic>
          <p:nvPicPr>
            <p:cNvPr id="191" name="Graphic 190">
              <a:extLst>
                <a:ext uri="{FF2B5EF4-FFF2-40B4-BE49-F238E27FC236}">
                  <a16:creationId xmlns:a16="http://schemas.microsoft.com/office/drawing/2014/main" id="{1F35F12C-C24D-15D5-7D9F-02E971551941}"/>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108680" y="5593435"/>
              <a:ext cx="439710" cy="284745"/>
            </a:xfrm>
            <a:prstGeom prst="rect">
              <a:avLst/>
            </a:prstGeom>
          </p:spPr>
        </p:pic>
        <p:pic>
          <p:nvPicPr>
            <p:cNvPr id="192" name="Graphic 191">
              <a:extLst>
                <a:ext uri="{FF2B5EF4-FFF2-40B4-BE49-F238E27FC236}">
                  <a16:creationId xmlns:a16="http://schemas.microsoft.com/office/drawing/2014/main" id="{C3242F25-1E04-6B5D-E081-F6F63C76477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222186" y="5593435"/>
              <a:ext cx="439709" cy="284745"/>
            </a:xfrm>
            <a:prstGeom prst="rect">
              <a:avLst/>
            </a:prstGeom>
          </p:spPr>
        </p:pic>
        <p:sp>
          <p:nvSpPr>
            <p:cNvPr id="193" name="TextBox 192">
              <a:extLst>
                <a:ext uri="{FF2B5EF4-FFF2-40B4-BE49-F238E27FC236}">
                  <a16:creationId xmlns:a16="http://schemas.microsoft.com/office/drawing/2014/main" id="{58D6D5B6-96A7-A720-87B1-B9570F5E1430}"/>
                </a:ext>
              </a:extLst>
            </p:cNvPr>
            <p:cNvSpPr txBox="1"/>
            <p:nvPr/>
          </p:nvSpPr>
          <p:spPr>
            <a:xfrm>
              <a:off x="5501117" y="5838224"/>
              <a:ext cx="1854961" cy="378316"/>
            </a:xfrm>
            <a:prstGeom prst="rect">
              <a:avLst/>
            </a:prstGeom>
            <a:noFill/>
          </p:spPr>
          <p:txBody>
            <a:bodyPr wrap="square" rtlCol="0">
              <a:spAutoFit/>
            </a:bodyPr>
            <a:lstStyle/>
            <a:p>
              <a:pPr algn="ctr" defTabSz="678619">
                <a:defRPr/>
              </a:pPr>
              <a:r>
                <a:rPr lang="en-US" sz="1000" b="1">
                  <a:solidFill>
                    <a:srgbClr val="065BAA"/>
                  </a:solidFill>
                  <a:latin typeface="Century Gothic Regular"/>
                </a:rPr>
                <a:t>Unified Study Definitions Model (USDM)</a:t>
              </a:r>
            </a:p>
          </p:txBody>
        </p:sp>
        <p:sp>
          <p:nvSpPr>
            <p:cNvPr id="194" name="TextBox 193">
              <a:extLst>
                <a:ext uri="{FF2B5EF4-FFF2-40B4-BE49-F238E27FC236}">
                  <a16:creationId xmlns:a16="http://schemas.microsoft.com/office/drawing/2014/main" id="{59ADF083-879A-8DB5-C1CE-F2EDDD01825F}"/>
                </a:ext>
              </a:extLst>
            </p:cNvPr>
            <p:cNvSpPr txBox="1"/>
            <p:nvPr/>
          </p:nvSpPr>
          <p:spPr>
            <a:xfrm>
              <a:off x="7226409" y="5838220"/>
              <a:ext cx="709860" cy="378316"/>
            </a:xfrm>
            <a:prstGeom prst="rect">
              <a:avLst/>
            </a:prstGeom>
            <a:noFill/>
          </p:spPr>
          <p:txBody>
            <a:bodyPr wrap="square" rtlCol="0">
              <a:spAutoFit/>
            </a:bodyPr>
            <a:lstStyle/>
            <a:p>
              <a:pPr algn="ctr" defTabSz="678619">
                <a:defRPr/>
              </a:pPr>
              <a:r>
                <a:rPr lang="en-US" sz="1000" b="1">
                  <a:solidFill>
                    <a:srgbClr val="065BAA"/>
                  </a:solidFill>
                  <a:latin typeface="Century Gothic Regular"/>
                </a:rPr>
                <a:t>API Specs</a:t>
              </a:r>
            </a:p>
          </p:txBody>
        </p:sp>
        <p:sp>
          <p:nvSpPr>
            <p:cNvPr id="195" name="TextBox 194">
              <a:extLst>
                <a:ext uri="{FF2B5EF4-FFF2-40B4-BE49-F238E27FC236}">
                  <a16:creationId xmlns:a16="http://schemas.microsoft.com/office/drawing/2014/main" id="{457B84FB-EAD3-DEB8-C004-904C3D912EBF}"/>
                </a:ext>
              </a:extLst>
            </p:cNvPr>
            <p:cNvSpPr txBox="1"/>
            <p:nvPr/>
          </p:nvSpPr>
          <p:spPr>
            <a:xfrm>
              <a:off x="7738771" y="5838220"/>
              <a:ext cx="1156860" cy="378316"/>
            </a:xfrm>
            <a:prstGeom prst="rect">
              <a:avLst/>
            </a:prstGeom>
            <a:noFill/>
          </p:spPr>
          <p:txBody>
            <a:bodyPr wrap="square" rtlCol="0">
              <a:spAutoFit/>
            </a:bodyPr>
            <a:lstStyle/>
            <a:p>
              <a:pPr algn="ctr" defTabSz="678619">
                <a:defRPr/>
              </a:pPr>
              <a:r>
                <a:rPr lang="en-US" sz="1000" b="1">
                  <a:solidFill>
                    <a:srgbClr val="065BAA"/>
                  </a:solidFill>
                  <a:latin typeface="Century Gothic Regular"/>
                </a:rPr>
                <a:t>Controlled Terminology</a:t>
              </a:r>
            </a:p>
          </p:txBody>
        </p:sp>
      </p:grpSp>
      <p:sp>
        <p:nvSpPr>
          <p:cNvPr id="186" name="TextBox 185">
            <a:extLst>
              <a:ext uri="{FF2B5EF4-FFF2-40B4-BE49-F238E27FC236}">
                <a16:creationId xmlns:a16="http://schemas.microsoft.com/office/drawing/2014/main" id="{96016901-7450-7C66-6DDB-F8A31DC2975C}"/>
              </a:ext>
            </a:extLst>
          </p:cNvPr>
          <p:cNvSpPr txBox="1"/>
          <p:nvPr/>
        </p:nvSpPr>
        <p:spPr>
          <a:xfrm>
            <a:off x="8508882" y="3099590"/>
            <a:ext cx="3146679" cy="461665"/>
          </a:xfrm>
          <a:prstGeom prst="rect">
            <a:avLst/>
          </a:prstGeom>
          <a:noFill/>
        </p:spPr>
        <p:txBody>
          <a:bodyPr wrap="square">
            <a:spAutoFit/>
          </a:bodyPr>
          <a:lstStyle/>
          <a:p>
            <a:pPr algn="ctr" defTabSz="678619">
              <a:defRPr/>
            </a:pPr>
            <a:r>
              <a:rPr lang="en-US" sz="1200" b="1">
                <a:solidFill>
                  <a:srgbClr val="145E99"/>
                </a:solidFill>
                <a:latin typeface="Arial" panose="020B0604020202020204"/>
              </a:rPr>
              <a:t>Study Definitions Repository (SDR)</a:t>
            </a:r>
            <a:br>
              <a:rPr lang="en-US" sz="1200" b="1">
                <a:solidFill>
                  <a:srgbClr val="145E99"/>
                </a:solidFill>
                <a:latin typeface="Arial" panose="020B0604020202020204"/>
              </a:rPr>
            </a:br>
            <a:r>
              <a:rPr lang="en-US" sz="1200" b="1">
                <a:solidFill>
                  <a:srgbClr val="145E99"/>
                </a:solidFill>
                <a:latin typeface="Arial" panose="020B0604020202020204"/>
              </a:rPr>
              <a:t>Reference Implementation</a:t>
            </a:r>
          </a:p>
        </p:txBody>
      </p:sp>
      <p:pic>
        <p:nvPicPr>
          <p:cNvPr id="187" name="Picture 186">
            <a:extLst>
              <a:ext uri="{FF2B5EF4-FFF2-40B4-BE49-F238E27FC236}">
                <a16:creationId xmlns:a16="http://schemas.microsoft.com/office/drawing/2014/main" id="{0A18ADDB-DB22-1891-64E5-A073258297F1}"/>
              </a:ext>
            </a:extLst>
          </p:cNvPr>
          <p:cNvPicPr>
            <a:picLocks noChangeAspect="1"/>
          </p:cNvPicPr>
          <p:nvPr/>
        </p:nvPicPr>
        <p:blipFill>
          <a:blip r:embed="rId19">
            <a:clrChange>
              <a:clrFrom>
                <a:srgbClr val="FFFFFF"/>
              </a:clrFrom>
              <a:clrTo>
                <a:srgbClr val="FFFFFF">
                  <a:alpha val="0"/>
                </a:srgbClr>
              </a:clrTo>
            </a:clrChange>
          </a:blip>
          <a:stretch>
            <a:fillRect/>
          </a:stretch>
        </p:blipFill>
        <p:spPr>
          <a:xfrm rot="16200000">
            <a:off x="7529001" y="3769869"/>
            <a:ext cx="1804496" cy="475263"/>
          </a:xfrm>
          <a:prstGeom prst="rect">
            <a:avLst/>
          </a:prstGeom>
        </p:spPr>
      </p:pic>
      <p:sp>
        <p:nvSpPr>
          <p:cNvPr id="188" name="Rectangle 187">
            <a:extLst>
              <a:ext uri="{FF2B5EF4-FFF2-40B4-BE49-F238E27FC236}">
                <a16:creationId xmlns:a16="http://schemas.microsoft.com/office/drawing/2014/main" id="{283665AB-7869-9EEE-501B-06C2520EE477}"/>
              </a:ext>
            </a:extLst>
          </p:cNvPr>
          <p:cNvSpPr/>
          <p:nvPr/>
        </p:nvSpPr>
        <p:spPr>
          <a:xfrm>
            <a:off x="8784669" y="3989534"/>
            <a:ext cx="2888728" cy="258487"/>
          </a:xfrm>
          <a:prstGeom prst="rect">
            <a:avLst/>
          </a:prstGeom>
          <a:solidFill>
            <a:schemeClr val="bg1"/>
          </a:solidFill>
          <a:ln>
            <a:solidFill>
              <a:schemeClr val="bg1">
                <a:lumMod val="95000"/>
              </a:schemeClr>
            </a:solidFill>
          </a:ln>
          <a:effectLst>
            <a:outerShdw blurRad="123771" dist="38100" dir="2700000" algn="tl" rotWithShape="0">
              <a:schemeClr val="bg1">
                <a:lumMod val="50000"/>
                <a:alpha val="2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265">
              <a:solidFill>
                <a:srgbClr val="FFFFFF"/>
              </a:solidFill>
              <a:latin typeface="Century Gothic Regular"/>
            </a:endParaRPr>
          </a:p>
        </p:txBody>
      </p:sp>
      <p:pic>
        <p:nvPicPr>
          <p:cNvPr id="189" name="Picture 2" descr="CDISC | Clear Data. Clear Impact.">
            <a:extLst>
              <a:ext uri="{FF2B5EF4-FFF2-40B4-BE49-F238E27FC236}">
                <a16:creationId xmlns:a16="http://schemas.microsoft.com/office/drawing/2014/main" id="{43D57847-C5B3-E5B2-533E-4E685DC51787}"/>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9929365" y="4000247"/>
            <a:ext cx="474055" cy="248879"/>
          </a:xfrm>
          <a:prstGeom prst="rect">
            <a:avLst/>
          </a:prstGeom>
          <a:noFill/>
          <a:extLst>
            <a:ext uri="{909E8E84-426E-40DD-AFC4-6F175D3DCCD1}">
              <a14:hiddenFill xmlns:a14="http://schemas.microsoft.com/office/drawing/2010/main">
                <a:solidFill>
                  <a:srgbClr val="FFFFFF"/>
                </a:solidFill>
              </a14:hiddenFill>
            </a:ext>
          </a:extLst>
        </p:spPr>
      </p:pic>
      <p:cxnSp>
        <p:nvCxnSpPr>
          <p:cNvPr id="196" name="Curved Connector 5211">
            <a:extLst>
              <a:ext uri="{FF2B5EF4-FFF2-40B4-BE49-F238E27FC236}">
                <a16:creationId xmlns:a16="http://schemas.microsoft.com/office/drawing/2014/main" id="{0BD5ABA4-686A-2D90-CC17-00AACC877252}"/>
              </a:ext>
            </a:extLst>
          </p:cNvPr>
          <p:cNvCxnSpPr>
            <a:cxnSpLocks/>
            <a:endCxn id="8" idx="4"/>
          </p:cNvCxnSpPr>
          <p:nvPr/>
        </p:nvCxnSpPr>
        <p:spPr>
          <a:xfrm rot="10800000">
            <a:off x="7721961" y="3674105"/>
            <a:ext cx="433627" cy="456272"/>
          </a:xfrm>
          <a:prstGeom prst="curvedConnector2">
            <a:avLst/>
          </a:prstGeom>
          <a:ln w="12700">
            <a:solidFill>
              <a:schemeClr val="accent2">
                <a:alpha val="99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0D864885-AB15-18A9-7D6C-ADD91B0CB2EA}"/>
              </a:ext>
            </a:extLst>
          </p:cNvPr>
          <p:cNvCxnSpPr>
            <a:cxnSpLocks/>
          </p:cNvCxnSpPr>
          <p:nvPr/>
        </p:nvCxnSpPr>
        <p:spPr>
          <a:xfrm flipH="1">
            <a:off x="6947267" y="3285719"/>
            <a:ext cx="484263" cy="0"/>
          </a:xfrm>
          <a:prstGeom prst="straightConnector1">
            <a:avLst/>
          </a:prstGeom>
          <a:ln w="12700">
            <a:solidFill>
              <a:schemeClr val="accent2">
                <a:alpha val="99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8" name="Elbow Connector 5226">
            <a:extLst>
              <a:ext uri="{FF2B5EF4-FFF2-40B4-BE49-F238E27FC236}">
                <a16:creationId xmlns:a16="http://schemas.microsoft.com/office/drawing/2014/main" id="{A9A715CE-8DF0-DCA4-0A5B-B900A00FA8FA}"/>
              </a:ext>
            </a:extLst>
          </p:cNvPr>
          <p:cNvCxnSpPr>
            <a:cxnSpLocks/>
          </p:cNvCxnSpPr>
          <p:nvPr/>
        </p:nvCxnSpPr>
        <p:spPr>
          <a:xfrm flipV="1">
            <a:off x="6206064" y="2489361"/>
            <a:ext cx="3064429" cy="706659"/>
          </a:xfrm>
          <a:prstGeom prst="bentConnector3">
            <a:avLst>
              <a:gd name="adj1" fmla="val -1053"/>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9" name="Elbow Connector 5238">
            <a:extLst>
              <a:ext uri="{FF2B5EF4-FFF2-40B4-BE49-F238E27FC236}">
                <a16:creationId xmlns:a16="http://schemas.microsoft.com/office/drawing/2014/main" id="{FC61A523-2C0F-63B1-5A38-32413CAA6116}"/>
              </a:ext>
            </a:extLst>
          </p:cNvPr>
          <p:cNvCxnSpPr>
            <a:cxnSpLocks/>
          </p:cNvCxnSpPr>
          <p:nvPr/>
        </p:nvCxnSpPr>
        <p:spPr>
          <a:xfrm rot="10800000">
            <a:off x="3069611" y="2463147"/>
            <a:ext cx="2713388" cy="666191"/>
          </a:xfrm>
          <a:prstGeom prst="bentConnector3">
            <a:avLst>
              <a:gd name="adj1" fmla="val 275"/>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sp>
        <p:nvSpPr>
          <p:cNvPr id="200" name="Left Bracket 199">
            <a:extLst>
              <a:ext uri="{FF2B5EF4-FFF2-40B4-BE49-F238E27FC236}">
                <a16:creationId xmlns:a16="http://schemas.microsoft.com/office/drawing/2014/main" id="{74494C7E-0198-9FBF-B15A-6A57A7F5BE32}"/>
              </a:ext>
            </a:extLst>
          </p:cNvPr>
          <p:cNvSpPr/>
          <p:nvPr/>
        </p:nvSpPr>
        <p:spPr>
          <a:xfrm rot="5400000">
            <a:off x="2381597" y="1876267"/>
            <a:ext cx="197531" cy="3381783"/>
          </a:xfrm>
          <a:prstGeom prst="leftBracket">
            <a:avLst>
              <a:gd name="adj" fmla="val 0"/>
            </a:avLst>
          </a:prstGeom>
          <a:ln w="15875">
            <a:solidFill>
              <a:srgbClr val="065BAA"/>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defTabSz="457178"/>
            <a:endParaRPr lang="en-US" sz="1900">
              <a:solidFill>
                <a:srgbClr val="575757"/>
              </a:solidFill>
              <a:latin typeface="Century Gothic Regular"/>
            </a:endParaRPr>
          </a:p>
        </p:txBody>
      </p:sp>
      <p:cxnSp>
        <p:nvCxnSpPr>
          <p:cNvPr id="201" name="Straight Arrow Connector 200">
            <a:extLst>
              <a:ext uri="{FF2B5EF4-FFF2-40B4-BE49-F238E27FC236}">
                <a16:creationId xmlns:a16="http://schemas.microsoft.com/office/drawing/2014/main" id="{3B0C6996-2EC3-B6BC-C043-739E68134100}"/>
              </a:ext>
            </a:extLst>
          </p:cNvPr>
          <p:cNvCxnSpPr>
            <a:cxnSpLocks/>
          </p:cNvCxnSpPr>
          <p:nvPr/>
        </p:nvCxnSpPr>
        <p:spPr>
          <a:xfrm>
            <a:off x="2548611" y="3193243"/>
            <a:ext cx="0" cy="275151"/>
          </a:xfrm>
          <a:prstGeom prst="straightConnector1">
            <a:avLst/>
          </a:prstGeom>
          <a:ln w="12700">
            <a:solidFill>
              <a:srgbClr val="065BAA"/>
            </a:solidFill>
            <a:tailEnd type="none" w="sm" len="sm"/>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11ED8367-AE69-7472-1C3C-15D67215381C}"/>
              </a:ext>
            </a:extLst>
          </p:cNvPr>
          <p:cNvCxnSpPr>
            <a:cxnSpLocks/>
          </p:cNvCxnSpPr>
          <p:nvPr/>
        </p:nvCxnSpPr>
        <p:spPr>
          <a:xfrm>
            <a:off x="1697453" y="3468393"/>
            <a:ext cx="0" cy="187411"/>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F04B37DB-52EC-CF2B-7AC0-6FEDBF8E5DDC}"/>
              </a:ext>
            </a:extLst>
          </p:cNvPr>
          <p:cNvCxnSpPr>
            <a:cxnSpLocks/>
          </p:cNvCxnSpPr>
          <p:nvPr/>
        </p:nvCxnSpPr>
        <p:spPr>
          <a:xfrm>
            <a:off x="2548611" y="3468393"/>
            <a:ext cx="0" cy="187411"/>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B33064D6-0C67-3C9D-908B-BBC973B00E57}"/>
              </a:ext>
            </a:extLst>
          </p:cNvPr>
          <p:cNvCxnSpPr>
            <a:cxnSpLocks/>
          </p:cNvCxnSpPr>
          <p:nvPr/>
        </p:nvCxnSpPr>
        <p:spPr>
          <a:xfrm>
            <a:off x="3282635" y="3468393"/>
            <a:ext cx="0" cy="187411"/>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sp>
        <p:nvSpPr>
          <p:cNvPr id="206" name="TextBox 205">
            <a:extLst>
              <a:ext uri="{FF2B5EF4-FFF2-40B4-BE49-F238E27FC236}">
                <a16:creationId xmlns:a16="http://schemas.microsoft.com/office/drawing/2014/main" id="{DCB281C1-8E48-60AE-0F82-DBB1A6D1EBDE}"/>
              </a:ext>
            </a:extLst>
          </p:cNvPr>
          <p:cNvSpPr txBox="1"/>
          <p:nvPr/>
        </p:nvSpPr>
        <p:spPr>
          <a:xfrm>
            <a:off x="9243535" y="5100792"/>
            <a:ext cx="1083287" cy="153888"/>
          </a:xfrm>
          <a:prstGeom prst="rect">
            <a:avLst/>
          </a:prstGeom>
          <a:solidFill>
            <a:schemeClr val="accent2"/>
          </a:solidFill>
        </p:spPr>
        <p:txBody>
          <a:bodyPr wrap="square" lIns="0" tIns="0" rIns="0" bIns="0" rtlCol="0">
            <a:spAutoFit/>
          </a:bodyPr>
          <a:lstStyle/>
          <a:p>
            <a:pPr algn="ctr" defTabSz="457178"/>
            <a:r>
              <a:rPr lang="en-US" sz="1000" b="1">
                <a:solidFill>
                  <a:srgbClr val="FFFFFF"/>
                </a:solidFill>
                <a:latin typeface="Century Gothic Regular"/>
              </a:rPr>
              <a:t>Automation</a:t>
            </a:r>
          </a:p>
        </p:txBody>
      </p:sp>
      <p:sp>
        <p:nvSpPr>
          <p:cNvPr id="207" name="TextBox 206">
            <a:extLst>
              <a:ext uri="{FF2B5EF4-FFF2-40B4-BE49-F238E27FC236}">
                <a16:creationId xmlns:a16="http://schemas.microsoft.com/office/drawing/2014/main" id="{F9A32397-B0F1-EBFC-E777-EA2CA81DA6A9}"/>
              </a:ext>
            </a:extLst>
          </p:cNvPr>
          <p:cNvSpPr txBox="1"/>
          <p:nvPr/>
        </p:nvSpPr>
        <p:spPr>
          <a:xfrm>
            <a:off x="4579524" y="5275206"/>
            <a:ext cx="2943421" cy="830997"/>
          </a:xfrm>
          <a:prstGeom prst="rect">
            <a:avLst/>
          </a:prstGeom>
          <a:noFill/>
        </p:spPr>
        <p:txBody>
          <a:bodyPr wrap="square" rtlCol="0">
            <a:spAutoFit/>
          </a:bodyPr>
          <a:lstStyle/>
          <a:p>
            <a:pPr algn="ctr" defTabSz="457178"/>
            <a:r>
              <a:rPr lang="en-US" sz="1600" b="1">
                <a:solidFill>
                  <a:srgbClr val="107FCD"/>
                </a:solidFill>
                <a:latin typeface="Arial" panose="020B0604020202020204" pitchFamily="34" charset="0"/>
                <a:cs typeface="Arial" panose="020B0604020202020204" pitchFamily="34" charset="0"/>
              </a:rPr>
              <a:t>Study Team  </a:t>
            </a:r>
            <a:br>
              <a:rPr lang="en-US" sz="1600" b="1">
                <a:solidFill>
                  <a:srgbClr val="107FCD"/>
                </a:solidFill>
                <a:latin typeface="Arial" panose="020B0604020202020204" pitchFamily="34" charset="0"/>
                <a:cs typeface="Arial" panose="020B0604020202020204" pitchFamily="34" charset="0"/>
              </a:rPr>
            </a:br>
            <a:r>
              <a:rPr lang="en-US" sz="1600" b="1">
                <a:solidFill>
                  <a:srgbClr val="107FCD"/>
                </a:solidFill>
                <a:latin typeface="Arial" panose="020B0604020202020204" pitchFamily="34" charset="0"/>
                <a:cs typeface="Arial" panose="020B0604020202020204" pitchFamily="34" charset="0"/>
              </a:rPr>
              <a:t>Design &amp; Protocol Authoring</a:t>
            </a:r>
          </a:p>
        </p:txBody>
      </p:sp>
      <p:sp>
        <p:nvSpPr>
          <p:cNvPr id="208" name="TextBox 207">
            <a:extLst>
              <a:ext uri="{FF2B5EF4-FFF2-40B4-BE49-F238E27FC236}">
                <a16:creationId xmlns:a16="http://schemas.microsoft.com/office/drawing/2014/main" id="{1A0CA42C-A471-6B77-481D-13A3DD445041}"/>
              </a:ext>
            </a:extLst>
          </p:cNvPr>
          <p:cNvSpPr txBox="1"/>
          <p:nvPr/>
        </p:nvSpPr>
        <p:spPr>
          <a:xfrm>
            <a:off x="6651164" y="2149882"/>
            <a:ext cx="2161240" cy="335092"/>
          </a:xfrm>
          <a:prstGeom prst="rect">
            <a:avLst/>
          </a:prstGeom>
          <a:noFill/>
        </p:spPr>
        <p:txBody>
          <a:bodyPr wrap="square" rtlCol="0">
            <a:spAutoFit/>
          </a:bodyPr>
          <a:lstStyle>
            <a:defPPr>
              <a:defRPr lang="en-US"/>
            </a:defPPr>
            <a:lvl1pPr algn="ctr">
              <a:defRPr sz="500" b="1">
                <a:solidFill>
                  <a:srgbClr val="107FCD"/>
                </a:solidFill>
                <a:latin typeface="Arial" panose="020B0604020202020204" pitchFamily="34" charset="0"/>
                <a:cs typeface="Arial" panose="020B0604020202020204" pitchFamily="34" charset="0"/>
              </a:defRPr>
            </a:lvl1pPr>
          </a:lstStyle>
          <a:p>
            <a:pPr defTabSz="457178">
              <a:lnSpc>
                <a:spcPct val="150000"/>
              </a:lnSpc>
            </a:pPr>
            <a:r>
              <a:rPr lang="en-US" sz="1200"/>
              <a:t>Digital Flow</a:t>
            </a:r>
          </a:p>
        </p:txBody>
      </p:sp>
      <p:sp>
        <p:nvSpPr>
          <p:cNvPr id="209" name="Oval 208">
            <a:extLst>
              <a:ext uri="{FF2B5EF4-FFF2-40B4-BE49-F238E27FC236}">
                <a16:creationId xmlns:a16="http://schemas.microsoft.com/office/drawing/2014/main" id="{26CCE1E9-7526-AEB6-3872-640E01A82A60}"/>
              </a:ext>
            </a:extLst>
          </p:cNvPr>
          <p:cNvSpPr/>
          <p:nvPr/>
        </p:nvSpPr>
        <p:spPr>
          <a:xfrm>
            <a:off x="4784677" y="2710328"/>
            <a:ext cx="2387739" cy="2387739"/>
          </a:xfrm>
          <a:prstGeom prst="ellipse">
            <a:avLst/>
          </a:prstGeom>
          <a:solidFill>
            <a:schemeClr val="bg1"/>
          </a:solidFill>
          <a:ln w="9525">
            <a:solidFill>
              <a:srgbClr val="107F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1900">
              <a:solidFill>
                <a:srgbClr val="FFFFFF"/>
              </a:solidFill>
              <a:latin typeface="Century Gothic Regular"/>
            </a:endParaRPr>
          </a:p>
        </p:txBody>
      </p:sp>
      <p:pic>
        <p:nvPicPr>
          <p:cNvPr id="210" name="Graphic 209" descr="Social network outline">
            <a:extLst>
              <a:ext uri="{FF2B5EF4-FFF2-40B4-BE49-F238E27FC236}">
                <a16:creationId xmlns:a16="http://schemas.microsoft.com/office/drawing/2014/main" id="{C9A54DDD-9282-0112-5CCE-732D4FF1805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896299" y="2733852"/>
            <a:ext cx="2290405" cy="2290405"/>
          </a:xfrm>
          <a:prstGeom prst="rect">
            <a:avLst/>
          </a:prstGeom>
        </p:spPr>
      </p:pic>
      <p:sp>
        <p:nvSpPr>
          <p:cNvPr id="211" name="Oval 210">
            <a:extLst>
              <a:ext uri="{FF2B5EF4-FFF2-40B4-BE49-F238E27FC236}">
                <a16:creationId xmlns:a16="http://schemas.microsoft.com/office/drawing/2014/main" id="{78C4992E-3682-B2BF-5B1F-263F06803134}"/>
              </a:ext>
            </a:extLst>
          </p:cNvPr>
          <p:cNvSpPr/>
          <p:nvPr/>
        </p:nvSpPr>
        <p:spPr>
          <a:xfrm>
            <a:off x="11395558" y="5379955"/>
            <a:ext cx="677439" cy="6774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78"/>
            <a:endParaRPr lang="en-US" sz="900">
              <a:solidFill>
                <a:srgbClr val="FFFFFF"/>
              </a:solidFill>
              <a:latin typeface="Century Gothic Regular"/>
            </a:endParaRPr>
          </a:p>
        </p:txBody>
      </p:sp>
      <p:sp>
        <p:nvSpPr>
          <p:cNvPr id="212" name="TextBox 211">
            <a:extLst>
              <a:ext uri="{FF2B5EF4-FFF2-40B4-BE49-F238E27FC236}">
                <a16:creationId xmlns:a16="http://schemas.microsoft.com/office/drawing/2014/main" id="{A3D363D1-806A-B774-104D-387548A64CCF}"/>
              </a:ext>
            </a:extLst>
          </p:cNvPr>
          <p:cNvSpPr txBox="1"/>
          <p:nvPr/>
        </p:nvSpPr>
        <p:spPr>
          <a:xfrm>
            <a:off x="11346186" y="5733203"/>
            <a:ext cx="795031" cy="254044"/>
          </a:xfrm>
          <a:prstGeom prst="rect">
            <a:avLst/>
          </a:prstGeom>
          <a:noFill/>
        </p:spPr>
        <p:txBody>
          <a:bodyPr wrap="square" rtlCol="0">
            <a:spAutoFit/>
          </a:bodyPr>
          <a:lstStyle/>
          <a:p>
            <a:pPr algn="ctr" defTabSz="457178"/>
            <a:r>
              <a:rPr lang="en-US" sz="1051" b="1">
                <a:solidFill>
                  <a:srgbClr val="065BAA"/>
                </a:solidFill>
                <a:latin typeface="Arial" panose="020B0604020202020204" pitchFamily="34" charset="0"/>
                <a:cs typeface="Arial" panose="020B0604020202020204" pitchFamily="34" charset="0"/>
              </a:rPr>
              <a:t>Protocol</a:t>
            </a:r>
          </a:p>
        </p:txBody>
      </p:sp>
      <p:cxnSp>
        <p:nvCxnSpPr>
          <p:cNvPr id="213" name="Straight Arrow Connector 212">
            <a:extLst>
              <a:ext uri="{FF2B5EF4-FFF2-40B4-BE49-F238E27FC236}">
                <a16:creationId xmlns:a16="http://schemas.microsoft.com/office/drawing/2014/main" id="{9E4939C6-709D-7B0D-21A5-3386C9D9ECA3}"/>
              </a:ext>
            </a:extLst>
          </p:cNvPr>
          <p:cNvCxnSpPr>
            <a:cxnSpLocks/>
          </p:cNvCxnSpPr>
          <p:nvPr/>
        </p:nvCxnSpPr>
        <p:spPr>
          <a:xfrm>
            <a:off x="10997237" y="5182424"/>
            <a:ext cx="0" cy="187411"/>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214" name="Group 213">
            <a:extLst>
              <a:ext uri="{FF2B5EF4-FFF2-40B4-BE49-F238E27FC236}">
                <a16:creationId xmlns:a16="http://schemas.microsoft.com/office/drawing/2014/main" id="{37C280F8-81E0-6379-E606-C29F344DD3BD}"/>
              </a:ext>
            </a:extLst>
          </p:cNvPr>
          <p:cNvGrpSpPr/>
          <p:nvPr/>
        </p:nvGrpSpPr>
        <p:grpSpPr>
          <a:xfrm>
            <a:off x="11622105" y="5368288"/>
            <a:ext cx="353985" cy="418081"/>
            <a:chOff x="-1234895" y="1251867"/>
            <a:chExt cx="1274369" cy="1505122"/>
          </a:xfrm>
          <a:solidFill>
            <a:srgbClr val="107FCD"/>
          </a:solidFill>
        </p:grpSpPr>
        <p:sp>
          <p:nvSpPr>
            <p:cNvPr id="215" name="Freeform 15">
              <a:extLst>
                <a:ext uri="{FF2B5EF4-FFF2-40B4-BE49-F238E27FC236}">
                  <a16:creationId xmlns:a16="http://schemas.microsoft.com/office/drawing/2014/main" id="{AD019DFE-FF68-377B-411B-1E3915D07B6C}"/>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16" name="Freeform 16">
              <a:extLst>
                <a:ext uri="{FF2B5EF4-FFF2-40B4-BE49-F238E27FC236}">
                  <a16:creationId xmlns:a16="http://schemas.microsoft.com/office/drawing/2014/main" id="{70AEB73D-0630-E814-9BFC-72206FD4D464}"/>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17" name="Freeform 17">
              <a:extLst>
                <a:ext uri="{FF2B5EF4-FFF2-40B4-BE49-F238E27FC236}">
                  <a16:creationId xmlns:a16="http://schemas.microsoft.com/office/drawing/2014/main" id="{A0ECE2C1-0F98-BDB8-8D3E-81666CB50335}"/>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18" name="Freeform 18">
              <a:extLst>
                <a:ext uri="{FF2B5EF4-FFF2-40B4-BE49-F238E27FC236}">
                  <a16:creationId xmlns:a16="http://schemas.microsoft.com/office/drawing/2014/main" id="{58C7E587-0C06-C780-F410-C228B84ACB6C}"/>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19" name="Freeform 19">
              <a:extLst>
                <a:ext uri="{FF2B5EF4-FFF2-40B4-BE49-F238E27FC236}">
                  <a16:creationId xmlns:a16="http://schemas.microsoft.com/office/drawing/2014/main" id="{889677BF-AB62-FB7B-1F0F-C7DFCCA7BD89}"/>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20" name="Freeform 21">
              <a:extLst>
                <a:ext uri="{FF2B5EF4-FFF2-40B4-BE49-F238E27FC236}">
                  <a16:creationId xmlns:a16="http://schemas.microsoft.com/office/drawing/2014/main" id="{06C95651-1E2C-7F17-7EF9-DB1DB2E1D283}"/>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21" name="Freeform 22">
              <a:extLst>
                <a:ext uri="{FF2B5EF4-FFF2-40B4-BE49-F238E27FC236}">
                  <a16:creationId xmlns:a16="http://schemas.microsoft.com/office/drawing/2014/main" id="{1AF2CCBF-AD72-6FE1-AD1C-1EEC7AA128C1}"/>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sp>
          <p:nvSpPr>
            <p:cNvPr id="222" name="Freeform 23">
              <a:extLst>
                <a:ext uri="{FF2B5EF4-FFF2-40B4-BE49-F238E27FC236}">
                  <a16:creationId xmlns:a16="http://schemas.microsoft.com/office/drawing/2014/main" id="{8CAAD8F9-AE4B-1242-3ED3-C5A17071E368}"/>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200" cap="flat">
              <a:solidFill>
                <a:srgbClr val="107FCD"/>
              </a:solidFill>
              <a:prstDash val="solid"/>
              <a:miter/>
            </a:ln>
          </p:spPr>
          <p:txBody>
            <a:bodyPr rtlCol="0" anchor="ctr"/>
            <a:lstStyle/>
            <a:p>
              <a:pPr defTabSz="457178"/>
              <a:endParaRPr lang="en-US" sz="2000">
                <a:solidFill>
                  <a:srgbClr val="575757"/>
                </a:solidFill>
                <a:latin typeface="Century Gothic Regular"/>
              </a:endParaRPr>
            </a:p>
          </p:txBody>
        </p:sp>
      </p:grpSp>
      <p:sp>
        <p:nvSpPr>
          <p:cNvPr id="3" name="Slide Number Placeholder 2">
            <a:extLst>
              <a:ext uri="{FF2B5EF4-FFF2-40B4-BE49-F238E27FC236}">
                <a16:creationId xmlns:a16="http://schemas.microsoft.com/office/drawing/2014/main" id="{82A4ED31-DD31-2E2C-A926-D0CC37845345}"/>
              </a:ext>
            </a:extLst>
          </p:cNvPr>
          <p:cNvSpPr txBox="1">
            <a:spLocks/>
          </p:cNvSpPr>
          <p:nvPr/>
        </p:nvSpPr>
        <p:spPr>
          <a:xfrm>
            <a:off x="11614154" y="6334276"/>
            <a:ext cx="440804" cy="285600"/>
          </a:xfrm>
        </p:spPr>
        <p:txBody>
          <a:bodyPr anchor="ctr"/>
          <a:lstStyle>
            <a:lvl1pPr marL="10418" indent="-10418" algn="l" defTabSz="914400" rtl="0" eaLnBrk="1" latinLnBrk="0" hangingPunct="1">
              <a:lnSpc>
                <a:spcPct val="90000"/>
              </a:lnSpc>
              <a:spcBef>
                <a:spcPct val="0"/>
              </a:spcBef>
              <a:spcAft>
                <a:spcPts val="600"/>
              </a:spcAft>
              <a:buClr>
                <a:schemeClr val="accent1"/>
              </a:buClr>
              <a:buFont typeface="Arial" panose="020B0604020202020204" pitchFamily="34" charset="0"/>
              <a:buNone/>
              <a:tabLst/>
              <a:defRPr kumimoji="0" lang="en-US" sz="1500" b="0" i="0" u="none" strike="noStrike" kern="1200" cap="none" spc="0" normalizeH="0" baseline="0">
                <a:ln>
                  <a:noFill/>
                </a:ln>
                <a:solidFill>
                  <a:schemeClr val="bg1"/>
                </a:solidFill>
                <a:effectLst/>
                <a:uLnTx/>
                <a:uFillTx/>
                <a:latin typeface="+mn-lt"/>
                <a:ea typeface="+mn-ea"/>
                <a:cs typeface="Calibri Light" panose="020F0302020204030204" pitchFamily="34" charset="0"/>
              </a:defRPr>
            </a:lvl1pPr>
            <a:lvl2pPr marL="36576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tabLst/>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2pPr>
            <a:lvl3pPr marL="54864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3pPr>
            <a:lvl4pPr marL="73152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4pPr>
            <a:lvl5pPr marL="91440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54">
              <a:buClr>
                <a:srgbClr val="00AEEF"/>
              </a:buClr>
            </a:pPr>
            <a:fld id="{48F63A3B-78C7-47BE-AE5E-E10140E04643}" type="slidenum">
              <a:rPr lang="en-US" sz="800">
                <a:solidFill>
                  <a:srgbClr val="FFFFFF"/>
                </a:solidFill>
                <a:latin typeface="Century Gothic Regular"/>
              </a:rPr>
              <a:pPr algn="ctr" defTabSz="914354">
                <a:buClr>
                  <a:srgbClr val="00AEEF"/>
                </a:buClr>
              </a:pPr>
              <a:t>13</a:t>
            </a:fld>
            <a:endParaRPr lang="en-US" sz="800">
              <a:solidFill>
                <a:srgbClr val="FFFFFF"/>
              </a:solidFill>
              <a:latin typeface="Century Gothic Regular"/>
            </a:endParaRPr>
          </a:p>
        </p:txBody>
      </p:sp>
      <p:sp>
        <p:nvSpPr>
          <p:cNvPr id="225" name="Title 2">
            <a:extLst>
              <a:ext uri="{FF2B5EF4-FFF2-40B4-BE49-F238E27FC236}">
                <a16:creationId xmlns:a16="http://schemas.microsoft.com/office/drawing/2014/main" id="{1DEAD666-DC81-42BA-4F34-6C0548A82413}"/>
              </a:ext>
            </a:extLst>
          </p:cNvPr>
          <p:cNvSpPr>
            <a:spLocks noGrp="1"/>
          </p:cNvSpPr>
          <p:nvPr>
            <p:ph type="title" idx="4294967295"/>
          </p:nvPr>
        </p:nvSpPr>
        <p:spPr>
          <a:xfrm>
            <a:off x="1676400" y="0"/>
            <a:ext cx="10515600" cy="1325563"/>
          </a:xfrm>
        </p:spPr>
        <p:txBody>
          <a:bodyPr/>
          <a:lstStyle/>
          <a:p>
            <a:r>
              <a:rPr lang="en-US">
                <a:solidFill>
                  <a:schemeClr val="tx1"/>
                </a:solidFill>
              </a:rPr>
              <a:t>TransCelerate Digital Data Flow (DDF) Ambition</a:t>
            </a:r>
          </a:p>
        </p:txBody>
      </p:sp>
      <p:sp>
        <p:nvSpPr>
          <p:cNvPr id="227" name="TextBox 226">
            <a:extLst>
              <a:ext uri="{FF2B5EF4-FFF2-40B4-BE49-F238E27FC236}">
                <a16:creationId xmlns:a16="http://schemas.microsoft.com/office/drawing/2014/main" id="{771BCD5B-B236-EF7B-F626-5A8CCA5B7994}"/>
              </a:ext>
            </a:extLst>
          </p:cNvPr>
          <p:cNvSpPr txBox="1"/>
          <p:nvPr/>
        </p:nvSpPr>
        <p:spPr>
          <a:xfrm>
            <a:off x="789471" y="766766"/>
            <a:ext cx="8236956" cy="288541"/>
          </a:xfrm>
          <a:prstGeom prst="rect">
            <a:avLst/>
          </a:prstGeom>
          <a:noFill/>
        </p:spPr>
        <p:txBody>
          <a:bodyPr wrap="square" lIns="0" tIns="0" rIns="0" bIns="0" rtlCol="0">
            <a:spAutoFit/>
          </a:bodyPr>
          <a:lstStyle/>
          <a:p>
            <a:pPr defTabSz="457178"/>
            <a:r>
              <a:rPr lang="en-US" sz="1875" b="1" i="1">
                <a:solidFill>
                  <a:srgbClr val="00AEEF"/>
                </a:solidFill>
                <a:latin typeface="Century Gothic Regular"/>
              </a:rPr>
              <a:t>Write Once, Read Many</a:t>
            </a:r>
            <a:endParaRPr lang="en-GB" sz="1875" b="1" i="1" err="1">
              <a:solidFill>
                <a:srgbClr val="00AEEF"/>
              </a:solidFill>
              <a:latin typeface="Century Gothic Regular"/>
            </a:endParaRPr>
          </a:p>
        </p:txBody>
      </p:sp>
      <p:pic>
        <p:nvPicPr>
          <p:cNvPr id="2" name="Graphic 1">
            <a:extLst>
              <a:ext uri="{FF2B5EF4-FFF2-40B4-BE49-F238E27FC236}">
                <a16:creationId xmlns:a16="http://schemas.microsoft.com/office/drawing/2014/main" id="{70593556-DCAA-013E-7755-5DC7F3C8B375}"/>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731072" y="2087453"/>
            <a:ext cx="574675" cy="574675"/>
          </a:xfrm>
          <a:prstGeom prst="rect">
            <a:avLst/>
          </a:prstGeom>
        </p:spPr>
      </p:pic>
      <p:sp>
        <p:nvSpPr>
          <p:cNvPr id="4" name="TextBox 3">
            <a:extLst>
              <a:ext uri="{FF2B5EF4-FFF2-40B4-BE49-F238E27FC236}">
                <a16:creationId xmlns:a16="http://schemas.microsoft.com/office/drawing/2014/main" id="{DAABB7F1-CCFF-F0A5-AAB2-78A36369EDAB}"/>
              </a:ext>
            </a:extLst>
          </p:cNvPr>
          <p:cNvSpPr txBox="1"/>
          <p:nvPr/>
        </p:nvSpPr>
        <p:spPr>
          <a:xfrm>
            <a:off x="6094333" y="107854"/>
            <a:ext cx="6006452" cy="184666"/>
          </a:xfrm>
          <a:prstGeom prst="rect">
            <a:avLst/>
          </a:prstGeom>
          <a:solidFill>
            <a:schemeClr val="accent6">
              <a:lumMod val="20000"/>
              <a:lumOff val="80000"/>
            </a:schemeClr>
          </a:solidFill>
        </p:spPr>
        <p:txBody>
          <a:bodyPr wrap="none" lIns="0" tIns="0" rIns="0" bIns="0" rtlCol="0">
            <a:spAutoFit/>
          </a:bodyPr>
          <a:lstStyle/>
          <a:p>
            <a:pPr defTabSz="914377"/>
            <a:r>
              <a:rPr lang="en-GB" sz="1200" dirty="0">
                <a:solidFill>
                  <a:srgbClr val="575757"/>
                </a:solidFill>
                <a:latin typeface="Century Gothic Regular"/>
                <a:hlinkClick r:id="rId25"/>
              </a:rPr>
              <a:t>https://www.transceleratebiopharmainc.com/assets/digital-data-flow-solutions/</a:t>
            </a:r>
            <a:r>
              <a:rPr lang="en-GB" sz="1200" dirty="0">
                <a:solidFill>
                  <a:srgbClr val="575757"/>
                </a:solidFill>
                <a:latin typeface="Century Gothic Regular"/>
              </a:rPr>
              <a:t> </a:t>
            </a:r>
          </a:p>
        </p:txBody>
      </p:sp>
    </p:spTree>
    <p:extLst>
      <p:ext uri="{BB962C8B-B14F-4D97-AF65-F5344CB8AC3E}">
        <p14:creationId xmlns:p14="http://schemas.microsoft.com/office/powerpoint/2010/main" val="4179991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7656-A748-5830-0B24-E7092347C675}"/>
              </a:ext>
            </a:extLst>
          </p:cNvPr>
          <p:cNvSpPr>
            <a:spLocks noGrp="1"/>
          </p:cNvSpPr>
          <p:nvPr>
            <p:ph type="title"/>
          </p:nvPr>
        </p:nvSpPr>
        <p:spPr>
          <a:xfrm>
            <a:off x="1066800" y="-63500"/>
            <a:ext cx="10515600" cy="1325563"/>
          </a:xfrm>
        </p:spPr>
        <p:txBody>
          <a:bodyPr/>
          <a:lstStyle/>
          <a:p>
            <a:r>
              <a:rPr lang="en-GB" b="1"/>
              <a:t>DDF 3 USDM Scope</a:t>
            </a:r>
            <a:endParaRPr lang="en-GB"/>
          </a:p>
        </p:txBody>
      </p:sp>
      <p:graphicFrame>
        <p:nvGraphicFramePr>
          <p:cNvPr id="7" name="Diagram 6">
            <a:extLst>
              <a:ext uri="{FF2B5EF4-FFF2-40B4-BE49-F238E27FC236}">
                <a16:creationId xmlns:a16="http://schemas.microsoft.com/office/drawing/2014/main" id="{EB9A3EB4-D826-9602-EA66-8CBE88B5BD1A}"/>
              </a:ext>
            </a:extLst>
          </p:cNvPr>
          <p:cNvGraphicFramePr/>
          <p:nvPr>
            <p:extLst>
              <p:ext uri="{D42A27DB-BD31-4B8C-83A1-F6EECF244321}">
                <p14:modId xmlns:p14="http://schemas.microsoft.com/office/powerpoint/2010/main" val="1647374627"/>
              </p:ext>
            </p:extLst>
          </p:nvPr>
        </p:nvGraphicFramePr>
        <p:xfrm>
          <a:off x="2235202" y="1242483"/>
          <a:ext cx="7319616" cy="4429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6941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F2362BA-322B-9BD5-B5AD-C83D9C3CAB18}"/>
              </a:ext>
            </a:extLst>
          </p:cNvPr>
          <p:cNvSpPr txBox="1"/>
          <p:nvPr/>
        </p:nvSpPr>
        <p:spPr>
          <a:xfrm>
            <a:off x="973354" y="310346"/>
            <a:ext cx="6977949" cy="461665"/>
          </a:xfrm>
          <a:prstGeom prst="rect">
            <a:avLst/>
          </a:prstGeom>
          <a:noFill/>
        </p:spPr>
        <p:txBody>
          <a:bodyPr wrap="square" rtlCol="0">
            <a:spAutoFit/>
          </a:bodyPr>
          <a:lstStyle/>
          <a:p>
            <a:pPr defTabSz="1219170"/>
            <a:r>
              <a:rPr lang="en-GB" sz="2400" b="1" dirty="0">
                <a:solidFill>
                  <a:srgbClr val="134678"/>
                </a:solidFill>
                <a:latin typeface="Arial" panose="020B0604020202020204"/>
              </a:rPr>
              <a:t>USDM Meets M11</a:t>
            </a:r>
          </a:p>
        </p:txBody>
      </p:sp>
      <p:pic>
        <p:nvPicPr>
          <p:cNvPr id="3" name="Afbeelding 2" descr="Afbeelding met diagram, schermopname, ontwerp&#10;&#10;Automatisch gegenereerde beschrijving">
            <a:extLst>
              <a:ext uri="{FF2B5EF4-FFF2-40B4-BE49-F238E27FC236}">
                <a16:creationId xmlns:a16="http://schemas.microsoft.com/office/drawing/2014/main" id="{FD7212DB-5EF6-B1F5-2475-023EE3417D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290" y="1003361"/>
            <a:ext cx="9078155" cy="5544293"/>
          </a:xfrm>
          <a:prstGeom prst="rect">
            <a:avLst/>
          </a:prstGeom>
        </p:spPr>
      </p:pic>
    </p:spTree>
    <p:extLst>
      <p:ext uri="{BB962C8B-B14F-4D97-AF65-F5344CB8AC3E}">
        <p14:creationId xmlns:p14="http://schemas.microsoft.com/office/powerpoint/2010/main" val="2536365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xt&#10;&#10;Description automatically generated">
            <a:extLst>
              <a:ext uri="{FF2B5EF4-FFF2-40B4-BE49-F238E27FC236}">
                <a16:creationId xmlns:a16="http://schemas.microsoft.com/office/drawing/2014/main" id="{5FB87CD5-833C-4501-AFF3-9F8E3AACD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5790" y="1478470"/>
            <a:ext cx="2082864" cy="2263080"/>
          </a:xfrm>
          <a:prstGeom prst="rect">
            <a:avLst/>
          </a:prstGeom>
          <a:ln>
            <a:noFill/>
          </a:ln>
          <a:effectLst>
            <a:outerShdw blurRad="292100" dist="139700" dir="2700000" algn="tl" rotWithShape="0">
              <a:srgbClr val="333333">
                <a:alpha val="65000"/>
              </a:srgbClr>
            </a:outerShdw>
          </a:effectLst>
        </p:spPr>
      </p:pic>
      <p:pic>
        <p:nvPicPr>
          <p:cNvPr id="1028" name="Picture 4" descr="PDF Reader App : Read All PDF - Apps on Google Play">
            <a:extLst>
              <a:ext uri="{FF2B5EF4-FFF2-40B4-BE49-F238E27FC236}">
                <a16:creationId xmlns:a16="http://schemas.microsoft.com/office/drawing/2014/main" id="{0CD17EE2-D9AE-442F-A815-0DA06EE3EE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425" y="4266762"/>
            <a:ext cx="1695645" cy="1698409"/>
          </a:xfrm>
          <a:prstGeom prst="rect">
            <a:avLst/>
          </a:prstGeom>
          <a:extLst>
            <a:ext uri="{909E8E84-426E-40DD-AFC4-6F175D3DCCD1}">
              <a14:hiddenFill xmlns:a14="http://schemas.microsoft.com/office/drawing/2010/main">
                <a:solidFill>
                  <a:srgbClr val="FFFFFF"/>
                </a:solidFill>
              </a14:hiddenFill>
            </a:ext>
          </a:extLst>
        </p:spPr>
      </p:pic>
      <p:pic>
        <p:nvPicPr>
          <p:cNvPr id="1026" name="Picture 2" descr="Docx Reader - Word, Document, - Apps on Google Play">
            <a:extLst>
              <a:ext uri="{FF2B5EF4-FFF2-40B4-BE49-F238E27FC236}">
                <a16:creationId xmlns:a16="http://schemas.microsoft.com/office/drawing/2014/main" id="{C766112C-8BF7-4CB6-ADBF-60A37B8A3E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7541" y="4308078"/>
            <a:ext cx="1720471" cy="1720471"/>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descr="Xml file document icon Royalty Free Vector Image">
            <a:extLst>
              <a:ext uri="{FF2B5EF4-FFF2-40B4-BE49-F238E27FC236}">
                <a16:creationId xmlns:a16="http://schemas.microsoft.com/office/drawing/2014/main" id="{BCA3C195-CD6D-4DEA-B03E-71C8107396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0051" y="4356163"/>
            <a:ext cx="1553021" cy="1680165"/>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Digital Square on FHIR® — Digital Square">
            <a:extLst>
              <a:ext uri="{FF2B5EF4-FFF2-40B4-BE49-F238E27FC236}">
                <a16:creationId xmlns:a16="http://schemas.microsoft.com/office/drawing/2014/main" id="{7CC5E056-3A41-4A1B-85DB-D1B5702FDE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5028" y="4983819"/>
            <a:ext cx="523687" cy="523687"/>
          </a:xfrm>
          <a:prstGeom prst="rect">
            <a:avLst/>
          </a:prstGeom>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72C4A8B-D766-4B68-AC3D-5E18706EBA17}"/>
              </a:ext>
            </a:extLst>
          </p:cNvPr>
          <p:cNvSpPr txBox="1"/>
          <p:nvPr/>
        </p:nvSpPr>
        <p:spPr>
          <a:xfrm>
            <a:off x="2928336" y="6169113"/>
            <a:ext cx="4904208" cy="369332"/>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Standard Message Exchange Formats</a:t>
            </a:r>
          </a:p>
        </p:txBody>
      </p:sp>
      <p:sp>
        <p:nvSpPr>
          <p:cNvPr id="24" name="TextBox 23">
            <a:extLst>
              <a:ext uri="{FF2B5EF4-FFF2-40B4-BE49-F238E27FC236}">
                <a16:creationId xmlns:a16="http://schemas.microsoft.com/office/drawing/2014/main" id="{ADA9A300-1181-4654-A298-4098C05B9E9F}"/>
              </a:ext>
            </a:extLst>
          </p:cNvPr>
          <p:cNvSpPr txBox="1"/>
          <p:nvPr/>
        </p:nvSpPr>
        <p:spPr>
          <a:xfrm>
            <a:off x="5217530" y="1052215"/>
            <a:ext cx="2737653" cy="400110"/>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4472C4">
                    <a:lumMod val="50000"/>
                  </a:srgbClr>
                </a:solidFill>
                <a:effectLst/>
                <a:uLnTx/>
                <a:uFillTx/>
                <a:latin typeface="Calibri" panose="020F0502020204030204"/>
                <a:ea typeface="+mn-ea"/>
                <a:cs typeface="+mn-cs"/>
              </a:rPr>
              <a:t>Tech Spec</a:t>
            </a:r>
          </a:p>
        </p:txBody>
      </p:sp>
      <p:sp>
        <p:nvSpPr>
          <p:cNvPr id="17" name="Arrow: Right 16">
            <a:extLst>
              <a:ext uri="{FF2B5EF4-FFF2-40B4-BE49-F238E27FC236}">
                <a16:creationId xmlns:a16="http://schemas.microsoft.com/office/drawing/2014/main" id="{3A0BA0B4-B98B-4781-8E1C-411805455D7D}"/>
              </a:ext>
            </a:extLst>
          </p:cNvPr>
          <p:cNvSpPr/>
          <p:nvPr/>
        </p:nvSpPr>
        <p:spPr>
          <a:xfrm>
            <a:off x="7266876" y="1926977"/>
            <a:ext cx="1907018" cy="3693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EE06F8C8-9E65-4449-A076-1C7B6FB05984}"/>
              </a:ext>
            </a:extLst>
          </p:cNvPr>
          <p:cNvSpPr txBox="1"/>
          <p:nvPr/>
        </p:nvSpPr>
        <p:spPr>
          <a:xfrm>
            <a:off x="7360832" y="2418469"/>
            <a:ext cx="2029426" cy="1138773"/>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060"/>
                </a:solidFill>
                <a:effectLst/>
                <a:uLnTx/>
                <a:uFillTx/>
                <a:latin typeface="Calibri" panose="020F0502020204030204"/>
                <a:ea typeface="+mn-ea"/>
                <a:cs typeface="+mn-cs"/>
              </a:rPr>
              <a:t>Electronic Document</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Calibri" panose="020F0502020204030204"/>
                <a:ea typeface="+mn-ea"/>
                <a:cs typeface="+mn-cs"/>
              </a:rPr>
              <a:t>Human Readable Form</a:t>
            </a:r>
          </a:p>
        </p:txBody>
      </p:sp>
      <p:sp>
        <p:nvSpPr>
          <p:cNvPr id="31" name="TextBox 30">
            <a:extLst>
              <a:ext uri="{FF2B5EF4-FFF2-40B4-BE49-F238E27FC236}">
                <a16:creationId xmlns:a16="http://schemas.microsoft.com/office/drawing/2014/main" id="{B5E473E7-8578-49C6-BB30-5C7F7F9ED2E3}"/>
              </a:ext>
            </a:extLst>
          </p:cNvPr>
          <p:cNvSpPr txBox="1"/>
          <p:nvPr/>
        </p:nvSpPr>
        <p:spPr>
          <a:xfrm>
            <a:off x="9840707" y="4032997"/>
            <a:ext cx="1867653" cy="646331"/>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Machine- Readable Form</a:t>
            </a:r>
          </a:p>
        </p:txBody>
      </p:sp>
      <p:sp>
        <p:nvSpPr>
          <p:cNvPr id="32" name="TextBox 31">
            <a:extLst>
              <a:ext uri="{FF2B5EF4-FFF2-40B4-BE49-F238E27FC236}">
                <a16:creationId xmlns:a16="http://schemas.microsoft.com/office/drawing/2014/main" id="{9DD8EF4D-A4FA-40D7-94FC-1A183A0082EC}"/>
              </a:ext>
            </a:extLst>
          </p:cNvPr>
          <p:cNvSpPr txBox="1"/>
          <p:nvPr/>
        </p:nvSpPr>
        <p:spPr>
          <a:xfrm>
            <a:off x="812152" y="1056703"/>
            <a:ext cx="3786851" cy="400110"/>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Guideline            &amp;          Template</a:t>
            </a:r>
          </a:p>
        </p:txBody>
      </p:sp>
      <p:sp>
        <p:nvSpPr>
          <p:cNvPr id="33" name="Arrow: Right 32">
            <a:extLst>
              <a:ext uri="{FF2B5EF4-FFF2-40B4-BE49-F238E27FC236}">
                <a16:creationId xmlns:a16="http://schemas.microsoft.com/office/drawing/2014/main" id="{4B1A8CE3-A3B9-4F6B-A2DC-7968670AFF74}"/>
              </a:ext>
            </a:extLst>
          </p:cNvPr>
          <p:cNvSpPr/>
          <p:nvPr/>
        </p:nvSpPr>
        <p:spPr>
          <a:xfrm>
            <a:off x="4485102" y="1084863"/>
            <a:ext cx="585173" cy="326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2F90BB5E-51AD-413C-E189-26013715FAEF}"/>
              </a:ext>
            </a:extLst>
          </p:cNvPr>
          <p:cNvPicPr>
            <a:picLocks noChangeAspect="1"/>
          </p:cNvPicPr>
          <p:nvPr/>
        </p:nvPicPr>
        <p:blipFill>
          <a:blip r:embed="rId8"/>
          <a:stretch>
            <a:fillRect/>
          </a:stretch>
        </p:blipFill>
        <p:spPr>
          <a:xfrm>
            <a:off x="621056" y="1386039"/>
            <a:ext cx="2192611" cy="2556203"/>
          </a:xfrm>
          <a:prstGeom prst="rect">
            <a:avLst/>
          </a:prstGeom>
        </p:spPr>
      </p:pic>
      <p:sp>
        <p:nvSpPr>
          <p:cNvPr id="27" name="Title 3">
            <a:extLst>
              <a:ext uri="{FF2B5EF4-FFF2-40B4-BE49-F238E27FC236}">
                <a16:creationId xmlns:a16="http://schemas.microsoft.com/office/drawing/2014/main" id="{8C022607-9AB3-BF31-C487-7448D7709EE8}"/>
              </a:ext>
            </a:extLst>
          </p:cNvPr>
          <p:cNvSpPr>
            <a:spLocks noGrp="1"/>
          </p:cNvSpPr>
          <p:nvPr>
            <p:ph type="title" idx="4294967295"/>
          </p:nvPr>
        </p:nvSpPr>
        <p:spPr>
          <a:xfrm>
            <a:off x="281634" y="173857"/>
            <a:ext cx="8601677" cy="904876"/>
          </a:xfrm>
        </p:spPr>
        <p:txBody>
          <a:bodyPr/>
          <a:lstStyle/>
          <a:p>
            <a:pPr algn="ctr"/>
            <a:r>
              <a:rPr lang="en-US" b="1" dirty="0"/>
              <a:t>M2/M11 Technical Development Process</a:t>
            </a:r>
          </a:p>
        </p:txBody>
      </p:sp>
      <p:sp>
        <p:nvSpPr>
          <p:cNvPr id="7" name="Arrow: Bent 6">
            <a:extLst>
              <a:ext uri="{FF2B5EF4-FFF2-40B4-BE49-F238E27FC236}">
                <a16:creationId xmlns:a16="http://schemas.microsoft.com/office/drawing/2014/main" id="{C3B88841-DB7C-C680-82BD-707FD6923837}"/>
              </a:ext>
            </a:extLst>
          </p:cNvPr>
          <p:cNvSpPr/>
          <p:nvPr/>
        </p:nvSpPr>
        <p:spPr>
          <a:xfrm rot="10800000">
            <a:off x="8883311" y="3587471"/>
            <a:ext cx="789659" cy="1873359"/>
          </a:xfrm>
          <a:prstGeom prst="bentArrow">
            <a:avLst>
              <a:gd name="adj1" fmla="val 25000"/>
              <a:gd name="adj2" fmla="val 24348"/>
              <a:gd name="adj3" fmla="val 25000"/>
              <a:gd name="adj4" fmla="val 359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6" descr="Xml file document icon Royalty Free Vector Image">
            <a:extLst>
              <a:ext uri="{FF2B5EF4-FFF2-40B4-BE49-F238E27FC236}">
                <a16:creationId xmlns:a16="http://schemas.microsoft.com/office/drawing/2014/main" id="{B1D6403A-9578-6F7C-E6DC-41B9EC9075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7825" y="4382135"/>
            <a:ext cx="1553021" cy="1680165"/>
          </a:xfrm>
          <a:prstGeom prst="rect">
            <a:avLst/>
          </a:prstGeom>
          <a:solidFill>
            <a:schemeClr val="accent4">
              <a:lumMod val="60000"/>
              <a:lumOff val="40000"/>
            </a:schemeClr>
          </a:solidFill>
        </p:spPr>
      </p:pic>
      <p:pic>
        <p:nvPicPr>
          <p:cNvPr id="8" name="Picture 7">
            <a:extLst>
              <a:ext uri="{FF2B5EF4-FFF2-40B4-BE49-F238E27FC236}">
                <a16:creationId xmlns:a16="http://schemas.microsoft.com/office/drawing/2014/main" id="{552B701D-DD53-B0B1-703C-B7A61CB162B8}"/>
              </a:ext>
            </a:extLst>
          </p:cNvPr>
          <p:cNvPicPr>
            <a:picLocks noChangeAspect="1"/>
          </p:cNvPicPr>
          <p:nvPr/>
        </p:nvPicPr>
        <p:blipFill>
          <a:blip r:embed="rId9"/>
          <a:stretch>
            <a:fillRect/>
          </a:stretch>
        </p:blipFill>
        <p:spPr>
          <a:xfrm>
            <a:off x="5943000" y="4463374"/>
            <a:ext cx="690061" cy="479427"/>
          </a:xfrm>
          <a:prstGeom prst="rect">
            <a:avLst/>
          </a:prstGeom>
        </p:spPr>
      </p:pic>
      <p:sp>
        <p:nvSpPr>
          <p:cNvPr id="15" name="Rectangle 14">
            <a:extLst>
              <a:ext uri="{FF2B5EF4-FFF2-40B4-BE49-F238E27FC236}">
                <a16:creationId xmlns:a16="http://schemas.microsoft.com/office/drawing/2014/main" id="{70C89552-13D1-786A-FA87-712A7CEA5474}"/>
              </a:ext>
            </a:extLst>
          </p:cNvPr>
          <p:cNvSpPr/>
          <p:nvPr/>
        </p:nvSpPr>
        <p:spPr>
          <a:xfrm>
            <a:off x="5854678" y="5038424"/>
            <a:ext cx="824595" cy="6393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a:t>
            </a:r>
          </a:p>
        </p:txBody>
      </p:sp>
      <p:pic>
        <p:nvPicPr>
          <p:cNvPr id="16" name="Picture 15" descr="Table&#10;&#10;Description automatically generated">
            <a:extLst>
              <a:ext uri="{FF2B5EF4-FFF2-40B4-BE49-F238E27FC236}">
                <a16:creationId xmlns:a16="http://schemas.microsoft.com/office/drawing/2014/main" id="{CC65E28C-6062-665D-82A8-022ADB03BC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16143" y="1499399"/>
            <a:ext cx="2159713" cy="2273862"/>
          </a:xfrm>
          <a:prstGeom prst="rect">
            <a:avLst/>
          </a:prstGeom>
          <a:ln>
            <a:noFill/>
          </a:ln>
          <a:effectLst>
            <a:outerShdw blurRad="292100" dist="139700" dir="2700000" algn="tl" rotWithShape="0">
              <a:srgbClr val="333333">
                <a:alpha val="65000"/>
              </a:srgbClr>
            </a:outerShdw>
          </a:effectLst>
        </p:spPr>
      </p:pic>
      <p:pic>
        <p:nvPicPr>
          <p:cNvPr id="21" name="Picture 6" descr="Xml file document icon Royalty Free Vector Image">
            <a:extLst>
              <a:ext uri="{FF2B5EF4-FFF2-40B4-BE49-F238E27FC236}">
                <a16:creationId xmlns:a16="http://schemas.microsoft.com/office/drawing/2014/main" id="{46C0A5EC-50E6-82C0-E706-AF39C6680E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6587" y="4412272"/>
            <a:ext cx="1518740" cy="1643305"/>
          </a:xfrm>
          <a:prstGeom prst="rect">
            <a:avLst/>
          </a:prstGeom>
          <a:extLst>
            <a:ext uri="{909E8E84-426E-40DD-AFC4-6F175D3DCCD1}">
              <a14:hiddenFill xmlns:a14="http://schemas.microsoft.com/office/drawing/2010/main">
                <a:solidFill>
                  <a:srgbClr val="FFFFFF"/>
                </a:solidFill>
              </a14:hiddenFill>
            </a:ext>
          </a:extLst>
        </p:spPr>
      </p:pic>
      <p:pic>
        <p:nvPicPr>
          <p:cNvPr id="22" name="Picture 2" descr="Digital Square on FHIR® — Digital Square">
            <a:extLst>
              <a:ext uri="{FF2B5EF4-FFF2-40B4-BE49-F238E27FC236}">
                <a16:creationId xmlns:a16="http://schemas.microsoft.com/office/drawing/2014/main" id="{8C390E54-3DC9-1FFA-06B3-EC276AD0B5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9742" y="4911087"/>
            <a:ext cx="670882" cy="645673"/>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Group 43">
            <a:extLst>
              <a:ext uri="{FF2B5EF4-FFF2-40B4-BE49-F238E27FC236}">
                <a16:creationId xmlns:a16="http://schemas.microsoft.com/office/drawing/2014/main" id="{5816D727-40C4-93A7-1AC6-07A89C185118}"/>
              </a:ext>
            </a:extLst>
          </p:cNvPr>
          <p:cNvGrpSpPr/>
          <p:nvPr/>
        </p:nvGrpSpPr>
        <p:grpSpPr>
          <a:xfrm>
            <a:off x="8969127" y="5576821"/>
            <a:ext cx="1518741" cy="1079300"/>
            <a:chOff x="8470424" y="5485327"/>
            <a:chExt cx="1688805" cy="1079300"/>
          </a:xfrm>
        </p:grpSpPr>
        <p:grpSp>
          <p:nvGrpSpPr>
            <p:cNvPr id="43" name="Group 42">
              <a:extLst>
                <a:ext uri="{FF2B5EF4-FFF2-40B4-BE49-F238E27FC236}">
                  <a16:creationId xmlns:a16="http://schemas.microsoft.com/office/drawing/2014/main" id="{A978278E-DA95-3B03-1BB5-C5647C62F865}"/>
                </a:ext>
              </a:extLst>
            </p:cNvPr>
            <p:cNvGrpSpPr/>
            <p:nvPr/>
          </p:nvGrpSpPr>
          <p:grpSpPr>
            <a:xfrm>
              <a:off x="8470424" y="5485327"/>
              <a:ext cx="1688805" cy="1079300"/>
              <a:chOff x="8470424" y="5485327"/>
              <a:chExt cx="1688805" cy="1079300"/>
            </a:xfrm>
          </p:grpSpPr>
          <p:pic>
            <p:nvPicPr>
              <p:cNvPr id="20" name="Picture 22" descr="Logo, company name&#10;&#10;Description automatically generated">
                <a:extLst>
                  <a:ext uri="{FF2B5EF4-FFF2-40B4-BE49-F238E27FC236}">
                    <a16:creationId xmlns:a16="http://schemas.microsoft.com/office/drawing/2014/main" id="{CE1D5E10-8B18-08A9-23BC-58447E7E0280}"/>
                  </a:ext>
                </a:extLst>
              </p:cNvPr>
              <p:cNvPicPr>
                <a:picLocks noChangeAspect="1"/>
              </p:cNvPicPr>
              <p:nvPr/>
            </p:nvPicPr>
            <p:blipFill>
              <a:blip r:embed="rId11"/>
              <a:stretch>
                <a:fillRect/>
              </a:stretch>
            </p:blipFill>
            <p:spPr>
              <a:xfrm>
                <a:off x="8470424" y="5485327"/>
                <a:ext cx="1688805" cy="1079300"/>
              </a:xfrm>
              <a:prstGeom prst="rect">
                <a:avLst/>
              </a:prstGeom>
            </p:spPr>
          </p:pic>
          <p:sp>
            <p:nvSpPr>
              <p:cNvPr id="42" name="Rectangle 41">
                <a:extLst>
                  <a:ext uri="{FF2B5EF4-FFF2-40B4-BE49-F238E27FC236}">
                    <a16:creationId xmlns:a16="http://schemas.microsoft.com/office/drawing/2014/main" id="{0BDC4D86-2ECA-B820-65A0-EC5E7546036F}"/>
                  </a:ext>
                </a:extLst>
              </p:cNvPr>
              <p:cNvSpPr/>
              <p:nvPr/>
            </p:nvSpPr>
            <p:spPr>
              <a:xfrm>
                <a:off x="8470424" y="5873677"/>
                <a:ext cx="1688805" cy="664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26" name="Picture 25">
              <a:extLst>
                <a:ext uri="{FF2B5EF4-FFF2-40B4-BE49-F238E27FC236}">
                  <a16:creationId xmlns:a16="http://schemas.microsoft.com/office/drawing/2014/main" id="{0975F0EC-0575-9FB0-394A-F9FBB3B46ED1}"/>
                </a:ext>
              </a:extLst>
            </p:cNvPr>
            <p:cNvPicPr>
              <a:picLocks noChangeAspect="1"/>
            </p:cNvPicPr>
            <p:nvPr/>
          </p:nvPicPr>
          <p:blipFill>
            <a:blip r:embed="rId12"/>
            <a:stretch>
              <a:fillRect/>
            </a:stretch>
          </p:blipFill>
          <p:spPr>
            <a:xfrm>
              <a:off x="8717420" y="5942217"/>
              <a:ext cx="1005927" cy="320068"/>
            </a:xfrm>
            <a:prstGeom prst="rect">
              <a:avLst/>
            </a:prstGeom>
          </p:spPr>
        </p:pic>
      </p:grpSp>
      <p:sp>
        <p:nvSpPr>
          <p:cNvPr id="25" name="Rectangle 2">
            <a:extLst>
              <a:ext uri="{FF2B5EF4-FFF2-40B4-BE49-F238E27FC236}">
                <a16:creationId xmlns:a16="http://schemas.microsoft.com/office/drawing/2014/main" id="{55ABB6D5-7CFF-FE63-F993-8BF7C57EEBC8}"/>
              </a:ext>
            </a:extLst>
          </p:cNvPr>
          <p:cNvSpPr>
            <a:spLocks noChangeArrowheads="1"/>
          </p:cNvSpPr>
          <p:nvPr/>
        </p:nvSpPr>
        <p:spPr bwMode="auto">
          <a:xfrm>
            <a:off x="8944173" y="412172"/>
            <a:ext cx="4995172" cy="127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25" name="Picture 6" descr="DDF Logo">
            <a:extLst>
              <a:ext uri="{FF2B5EF4-FFF2-40B4-BE49-F238E27FC236}">
                <a16:creationId xmlns:a16="http://schemas.microsoft.com/office/drawing/2014/main" id="{D1BA0E8F-3D4E-5C7E-500F-01F3A48065D6}"/>
              </a:ext>
            </a:extLst>
          </p:cNvPr>
          <p:cNvPicPr>
            <a:picLocks noChangeAspect="1" noChangeArrowheads="1"/>
          </p:cNvPicPr>
          <p:nvPr/>
        </p:nvPicPr>
        <p:blipFill>
          <a:blip r:embed="rId13" r:link="rId14">
            <a:extLst>
              <a:ext uri="{28A0092B-C50C-407E-A947-70E740481C1C}">
                <a14:useLocalDpi xmlns:a14="http://schemas.microsoft.com/office/drawing/2010/main" val="0"/>
              </a:ext>
            </a:extLst>
          </a:blip>
          <a:srcRect/>
          <a:stretch>
            <a:fillRect/>
          </a:stretch>
        </p:blipFill>
        <p:spPr bwMode="auto">
          <a:xfrm>
            <a:off x="9329322" y="1129994"/>
            <a:ext cx="2056606" cy="2341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663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CE726-E5B6-BBE4-A574-B24DD64254D7}"/>
              </a:ext>
            </a:extLst>
          </p:cNvPr>
          <p:cNvSpPr>
            <a:spLocks noGrp="1"/>
          </p:cNvSpPr>
          <p:nvPr>
            <p:ph type="title"/>
          </p:nvPr>
        </p:nvSpPr>
        <p:spPr/>
        <p:txBody>
          <a:bodyPr/>
          <a:lstStyle/>
          <a:p>
            <a:r>
              <a:rPr lang="en-GB" b="1" dirty="0"/>
              <a:t>CDISC M2/M11 Engagement</a:t>
            </a:r>
            <a:br>
              <a:rPr lang="en-GB" b="1" dirty="0"/>
            </a:br>
            <a:endParaRPr lang="en-US" dirty="0"/>
          </a:p>
        </p:txBody>
      </p:sp>
      <p:sp>
        <p:nvSpPr>
          <p:cNvPr id="5" name="Content Placeholder 4">
            <a:extLst>
              <a:ext uri="{FF2B5EF4-FFF2-40B4-BE49-F238E27FC236}">
                <a16:creationId xmlns:a16="http://schemas.microsoft.com/office/drawing/2014/main" id="{AC4A4344-FA83-43AF-630B-22D5CAB1A96E}"/>
              </a:ext>
            </a:extLst>
          </p:cNvPr>
          <p:cNvSpPr>
            <a:spLocks noGrp="1"/>
          </p:cNvSpPr>
          <p:nvPr>
            <p:ph idx="1"/>
          </p:nvPr>
        </p:nvSpPr>
        <p:spPr/>
        <p:txBody>
          <a:bodyPr/>
          <a:lstStyle/>
          <a:p>
            <a:r>
              <a:rPr lang="en-US" sz="2400" kern="0" dirty="0">
                <a:solidFill>
                  <a:schemeClr val="bg1"/>
                </a:solidFill>
                <a:latin typeface="Arial" pitchFamily="34" charset="0"/>
                <a:cs typeface="Arial" pitchFamily="34" charset="0"/>
              </a:rPr>
              <a:t>Controlled terminology, code lists, content nomenclature</a:t>
            </a:r>
          </a:p>
          <a:p>
            <a:endParaRPr lang="en-US" dirty="0"/>
          </a:p>
        </p:txBody>
      </p:sp>
    </p:spTree>
    <p:extLst>
      <p:ext uri="{BB962C8B-B14F-4D97-AF65-F5344CB8AC3E}">
        <p14:creationId xmlns:p14="http://schemas.microsoft.com/office/powerpoint/2010/main" val="485175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A66AE27-DA0A-4747-B940-C11F64F89EC4}"/>
              </a:ext>
            </a:extLst>
          </p:cNvPr>
          <p:cNvSpPr>
            <a:spLocks noGrp="1"/>
          </p:cNvSpPr>
          <p:nvPr>
            <p:ph type="title"/>
          </p:nvPr>
        </p:nvSpPr>
        <p:spPr/>
        <p:txBody>
          <a:bodyPr/>
          <a:lstStyle/>
          <a:p>
            <a:r>
              <a:rPr lang="en-US" dirty="0"/>
              <a:t>M11 Document Controlled Terminology Categories</a:t>
            </a:r>
          </a:p>
        </p:txBody>
      </p:sp>
      <p:sp>
        <p:nvSpPr>
          <p:cNvPr id="3" name="Content Placeholder 2">
            <a:extLst>
              <a:ext uri="{FF2B5EF4-FFF2-40B4-BE49-F238E27FC236}">
                <a16:creationId xmlns:a16="http://schemas.microsoft.com/office/drawing/2014/main" id="{8A40E6AC-4CED-CA4C-AF02-87272DA89FF6}"/>
              </a:ext>
            </a:extLst>
          </p:cNvPr>
          <p:cNvSpPr>
            <a:spLocks noGrp="1"/>
          </p:cNvSpPr>
          <p:nvPr>
            <p:ph sz="half" idx="1"/>
          </p:nvPr>
        </p:nvSpPr>
        <p:spPr/>
        <p:txBody>
          <a:bodyPr>
            <a:normAutofit/>
          </a:bodyPr>
          <a:lstStyle/>
          <a:p>
            <a:pPr marL="6351" indent="0">
              <a:buNone/>
            </a:pPr>
            <a:r>
              <a:rPr lang="en-US" b="1" dirty="0"/>
              <a:t>Analysis of CT in M11 Data Element Spreadsheet (n=223)</a:t>
            </a:r>
          </a:p>
          <a:p>
            <a:pPr marL="6351" indent="0">
              <a:buNone/>
            </a:pPr>
            <a:endParaRPr lang="en-US" b="1" dirty="0"/>
          </a:p>
          <a:p>
            <a:pPr marL="349251" indent="-342900"/>
            <a:r>
              <a:rPr lang="en-US" sz="1867" dirty="0"/>
              <a:t>Organizational provides information on sponsors and committees</a:t>
            </a:r>
          </a:p>
          <a:p>
            <a:pPr marL="349251" indent="-342900"/>
            <a:r>
              <a:rPr lang="en-US" sz="1867" dirty="0"/>
              <a:t>Operational provides details on tasks required (e.g., how to mix drug or handle  the drug)</a:t>
            </a:r>
          </a:p>
          <a:p>
            <a:pPr marL="349251" indent="-342900"/>
            <a:r>
              <a:rPr lang="en-US" sz="1867" dirty="0"/>
              <a:t>Trial Details provides explanatory text that would be required for human comprehension</a:t>
            </a:r>
          </a:p>
          <a:p>
            <a:pPr marL="349251" indent="-342900"/>
            <a:r>
              <a:rPr lang="en-US" sz="1867" dirty="0"/>
              <a:t>Trial Design aligns with concepts found discretely in a protocol</a:t>
            </a:r>
          </a:p>
          <a:p>
            <a:pPr marL="349251" indent="-342900"/>
            <a:endParaRPr lang="en-US" sz="1867" dirty="0"/>
          </a:p>
          <a:p>
            <a:endParaRPr lang="en-US" dirty="0"/>
          </a:p>
        </p:txBody>
      </p:sp>
      <p:graphicFrame>
        <p:nvGraphicFramePr>
          <p:cNvPr id="20" name="Content Placeholder 19">
            <a:extLst>
              <a:ext uri="{FF2B5EF4-FFF2-40B4-BE49-F238E27FC236}">
                <a16:creationId xmlns:a16="http://schemas.microsoft.com/office/drawing/2014/main" id="{A5D6D3EF-3DC0-F744-A5AE-6A3AED591FCD}"/>
              </a:ext>
            </a:extLst>
          </p:cNvPr>
          <p:cNvGraphicFramePr>
            <a:graphicFrameLocks noGrp="1"/>
          </p:cNvGraphicFramePr>
          <p:nvPr>
            <p:ph sz="half" idx="2"/>
            <p:extLst>
              <p:ext uri="{D42A27DB-BD31-4B8C-83A1-F6EECF244321}">
                <p14:modId xmlns:p14="http://schemas.microsoft.com/office/powerpoint/2010/main" val="2730922169"/>
              </p:ext>
            </p:extLst>
          </p:nvPr>
        </p:nvGraphicFramePr>
        <p:xfrm>
          <a:off x="6625324" y="2405295"/>
          <a:ext cx="5008948" cy="2848042"/>
        </p:xfrm>
        <a:graphic>
          <a:graphicData uri="http://schemas.openxmlformats.org/drawingml/2006/chart">
            <c:chart xmlns:c="http://schemas.openxmlformats.org/drawingml/2006/chart" xmlns:r="http://schemas.openxmlformats.org/officeDocument/2006/relationships" r:id="rId3"/>
          </a:graphicData>
        </a:graphic>
      </p:graphicFrame>
      <p:grpSp>
        <p:nvGrpSpPr>
          <p:cNvPr id="24" name="Group 23">
            <a:extLst>
              <a:ext uri="{FF2B5EF4-FFF2-40B4-BE49-F238E27FC236}">
                <a16:creationId xmlns:a16="http://schemas.microsoft.com/office/drawing/2014/main" id="{2ADF0F60-0456-0542-BA41-C96C7950087B}"/>
              </a:ext>
            </a:extLst>
          </p:cNvPr>
          <p:cNvGrpSpPr/>
          <p:nvPr/>
        </p:nvGrpSpPr>
        <p:grpSpPr>
          <a:xfrm>
            <a:off x="6612574" y="2015104"/>
            <a:ext cx="5389949" cy="826946"/>
            <a:chOff x="5622130" y="492919"/>
            <a:chExt cx="3649148" cy="578644"/>
          </a:xfrm>
        </p:grpSpPr>
        <p:sp>
          <p:nvSpPr>
            <p:cNvPr id="21" name="TextBox 20">
              <a:extLst>
                <a:ext uri="{FF2B5EF4-FFF2-40B4-BE49-F238E27FC236}">
                  <a16:creationId xmlns:a16="http://schemas.microsoft.com/office/drawing/2014/main" id="{6522BE2D-966C-3C4A-8E87-CC83D5E2C999}"/>
                </a:ext>
              </a:extLst>
            </p:cNvPr>
            <p:cNvSpPr txBox="1"/>
            <p:nvPr/>
          </p:nvSpPr>
          <p:spPr>
            <a:xfrm>
              <a:off x="5622130" y="492919"/>
              <a:ext cx="3392587" cy="578644"/>
            </a:xfrm>
            <a:prstGeom prst="rect">
              <a:avLst/>
            </a:prstGeom>
            <a:noFill/>
          </p:spPr>
          <p:txBody>
            <a:bodyPr wrap="square" lIns="0" tIns="0" rIns="0" bIns="0" rtlCol="0">
              <a:noAutofit/>
            </a:bodyPr>
            <a:lstStyle/>
            <a:p>
              <a:r>
                <a:rPr lang="en-US" sz="1600" b="1" dirty="0"/>
                <a:t>Percentage of Data Elements from M11 Concepts </a:t>
              </a:r>
            </a:p>
          </p:txBody>
        </p:sp>
        <p:cxnSp>
          <p:nvCxnSpPr>
            <p:cNvPr id="23" name="Straight Connector 22">
              <a:extLst>
                <a:ext uri="{FF2B5EF4-FFF2-40B4-BE49-F238E27FC236}">
                  <a16:creationId xmlns:a16="http://schemas.microsoft.com/office/drawing/2014/main" id="{7C1A579C-7DFD-8542-ADE9-FF8F6B0385B6}"/>
                </a:ext>
              </a:extLst>
            </p:cNvPr>
            <p:cNvCxnSpPr>
              <a:cxnSpLocks/>
            </p:cNvCxnSpPr>
            <p:nvPr/>
          </p:nvCxnSpPr>
          <p:spPr>
            <a:xfrm>
              <a:off x="5661303" y="710802"/>
              <a:ext cx="360997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2050" name="Picture 2">
            <a:extLst>
              <a:ext uri="{FF2B5EF4-FFF2-40B4-BE49-F238E27FC236}">
                <a16:creationId xmlns:a16="http://schemas.microsoft.com/office/drawing/2014/main" id="{9600D6C3-86F3-6704-03B0-0E9779666F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1803" y="2716675"/>
            <a:ext cx="2170597" cy="228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463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6FE34-38BE-3502-B98A-73380F020AEC}"/>
              </a:ext>
            </a:extLst>
          </p:cNvPr>
          <p:cNvSpPr>
            <a:spLocks noGrp="1"/>
          </p:cNvSpPr>
          <p:nvPr>
            <p:ph type="title"/>
          </p:nvPr>
        </p:nvSpPr>
        <p:spPr>
          <a:xfrm>
            <a:off x="825115" y="36945"/>
            <a:ext cx="10515600" cy="1325563"/>
          </a:xfrm>
        </p:spPr>
        <p:txBody>
          <a:bodyPr/>
          <a:lstStyle/>
          <a:p>
            <a:r>
              <a:rPr lang="en-US" dirty="0"/>
              <a:t>ICH M11 Terminology </a:t>
            </a:r>
          </a:p>
        </p:txBody>
      </p:sp>
      <p:sp>
        <p:nvSpPr>
          <p:cNvPr id="3" name="Content Placeholder 2">
            <a:extLst>
              <a:ext uri="{FF2B5EF4-FFF2-40B4-BE49-F238E27FC236}">
                <a16:creationId xmlns:a16="http://schemas.microsoft.com/office/drawing/2014/main" id="{50450291-146C-7B3F-30B4-F2D8263FE024}"/>
              </a:ext>
            </a:extLst>
          </p:cNvPr>
          <p:cNvSpPr>
            <a:spLocks noGrp="1"/>
          </p:cNvSpPr>
          <p:nvPr>
            <p:ph sz="half" idx="1"/>
          </p:nvPr>
        </p:nvSpPr>
        <p:spPr>
          <a:xfrm>
            <a:off x="825114" y="1096050"/>
            <a:ext cx="7020172" cy="5260301"/>
          </a:xfrm>
        </p:spPr>
        <p:txBody>
          <a:bodyPr>
            <a:normAutofit/>
          </a:bodyPr>
          <a:lstStyle/>
          <a:p>
            <a:r>
              <a:rPr lang="en-US" dirty="0"/>
              <a:t>CDISC is working with the ICH M11 working group to create draft semantics for the </a:t>
            </a:r>
            <a:r>
              <a:rPr lang="en-US" i="1" dirty="0">
                <a:effectLst>
                  <a:outerShdw blurRad="38100" dist="38100" dir="2700000" algn="tl">
                    <a:srgbClr val="000000">
                      <a:alpha val="43137"/>
                    </a:srgbClr>
                  </a:outerShdw>
                </a:effectLst>
              </a:rPr>
              <a:t>ICH M11 Protocol Template</a:t>
            </a:r>
          </a:p>
          <a:p>
            <a:pPr lvl="1"/>
            <a:r>
              <a:rPr lang="en-US" dirty="0"/>
              <a:t>257 Data Elements</a:t>
            </a:r>
          </a:p>
          <a:p>
            <a:pPr lvl="1"/>
            <a:r>
              <a:rPr lang="en-US" dirty="0"/>
              <a:t>22 Valid Value Sets comprising 112 terms</a:t>
            </a:r>
          </a:p>
          <a:p>
            <a:r>
              <a:rPr lang="en-US" dirty="0"/>
              <a:t>Aligns with/harmonizes to CDISC terminology where appropriate </a:t>
            </a:r>
          </a:p>
          <a:p>
            <a:pPr lvl="1"/>
            <a:r>
              <a:rPr lang="en-US" dirty="0"/>
              <a:t>SDTM, DDF, Protocol, Glossary</a:t>
            </a:r>
          </a:p>
          <a:p>
            <a:r>
              <a:rPr lang="en-US" dirty="0"/>
              <a:t>Stored with CDISC terminology in the NCI Thesaurus</a:t>
            </a:r>
          </a:p>
          <a:p>
            <a:r>
              <a:rPr lang="en-US" dirty="0"/>
              <a:t>Will be undergoing CDISC public review and regulatory review in the next couple of months.</a:t>
            </a:r>
          </a:p>
          <a:p>
            <a:pPr lvl="1"/>
            <a:endParaRPr lang="en-US" dirty="0"/>
          </a:p>
        </p:txBody>
      </p:sp>
      <p:sp>
        <p:nvSpPr>
          <p:cNvPr id="5" name="Slide Number Placeholder 4">
            <a:extLst>
              <a:ext uri="{FF2B5EF4-FFF2-40B4-BE49-F238E27FC236}">
                <a16:creationId xmlns:a16="http://schemas.microsoft.com/office/drawing/2014/main" id="{A2A99A75-E94C-B341-84E4-5F96A2C72A5D}"/>
              </a:ext>
            </a:extLst>
          </p:cNvPr>
          <p:cNvSpPr>
            <a:spLocks noGrp="1"/>
          </p:cNvSpPr>
          <p:nvPr>
            <p:ph type="sldNum" sz="quarter" idx="12"/>
          </p:nvPr>
        </p:nvSpPr>
        <p:spPr/>
        <p:txBody>
          <a:bodyPr/>
          <a:lstStyle/>
          <a:p>
            <a:fld id="{EB4FF9C4-EEBF-D24D-8A4E-C0B9CCE3F975}" type="slidenum">
              <a:rPr lang="en-US" smtClean="0"/>
              <a:t>19</a:t>
            </a:fld>
            <a:endParaRPr lang="en-US"/>
          </a:p>
        </p:txBody>
      </p:sp>
      <p:pic>
        <p:nvPicPr>
          <p:cNvPr id="7" name="Picture 6" descr="Afbeelding met tekst, schermopname, software, Computerpictogram&#10;&#10;Automatisch gegenereerde beschrijving">
            <a:extLst>
              <a:ext uri="{FF2B5EF4-FFF2-40B4-BE49-F238E27FC236}">
                <a16:creationId xmlns:a16="http://schemas.microsoft.com/office/drawing/2014/main" id="{80DE94B1-A229-22FE-11A7-954F93CE5BFF}"/>
              </a:ext>
            </a:extLst>
          </p:cNvPr>
          <p:cNvPicPr>
            <a:picLocks noChangeAspect="1"/>
          </p:cNvPicPr>
          <p:nvPr/>
        </p:nvPicPr>
        <p:blipFill rotWithShape="1">
          <a:blip r:embed="rId2"/>
          <a:srcRect l="43333" t="23524" r="31212" b="17396"/>
          <a:stretch/>
        </p:blipFill>
        <p:spPr>
          <a:xfrm>
            <a:off x="8070575" y="825237"/>
            <a:ext cx="3785703" cy="49424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45638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F6289-7CFC-E7CB-E036-3AE4B1CAB1F0}"/>
              </a:ext>
            </a:extLst>
          </p:cNvPr>
          <p:cNvSpPr>
            <a:spLocks noGrp="1"/>
          </p:cNvSpPr>
          <p:nvPr>
            <p:ph type="title"/>
          </p:nvPr>
        </p:nvSpPr>
        <p:spPr>
          <a:xfrm>
            <a:off x="2553674" y="-999439"/>
            <a:ext cx="8859913" cy="2801656"/>
          </a:xfrm>
        </p:spPr>
        <p:txBody>
          <a:bodyPr/>
          <a:lstStyle/>
          <a:p>
            <a:r>
              <a:rPr lang="en-US" dirty="0"/>
              <a:t>Agenda</a:t>
            </a:r>
          </a:p>
        </p:txBody>
      </p:sp>
      <p:sp>
        <p:nvSpPr>
          <p:cNvPr id="3" name="Content Placeholder 2">
            <a:extLst>
              <a:ext uri="{FF2B5EF4-FFF2-40B4-BE49-F238E27FC236}">
                <a16:creationId xmlns:a16="http://schemas.microsoft.com/office/drawing/2014/main" id="{475F2A3F-892A-885B-FB88-73E014AFBAC3}"/>
              </a:ext>
            </a:extLst>
          </p:cNvPr>
          <p:cNvSpPr>
            <a:spLocks noGrp="1"/>
          </p:cNvSpPr>
          <p:nvPr>
            <p:ph idx="1"/>
          </p:nvPr>
        </p:nvSpPr>
        <p:spPr>
          <a:xfrm>
            <a:off x="2553673" y="2291477"/>
            <a:ext cx="8859913" cy="4151525"/>
          </a:xfrm>
        </p:spPr>
        <p:txBody>
          <a:bodyPr>
            <a:normAutofit/>
          </a:bodyPr>
          <a:lstStyle/>
          <a:p>
            <a:pPr marL="342900" indent="-342900">
              <a:buFont typeface="Arial" panose="020B0604020202020204" pitchFamily="34" charset="0"/>
              <a:buChar char="•"/>
            </a:pPr>
            <a:r>
              <a:rPr lang="en-US" sz="2000" dirty="0">
                <a:cs typeface="Arial"/>
              </a:rPr>
              <a:t>ICH M11 Introduction</a:t>
            </a:r>
          </a:p>
          <a:p>
            <a:pPr marL="342900" indent="-342900">
              <a:buFont typeface="Arial" panose="020B0604020202020204" pitchFamily="34" charset="0"/>
              <a:buChar char="•"/>
            </a:pPr>
            <a:r>
              <a:rPr lang="en-US" sz="2000" dirty="0">
                <a:cs typeface="Arial"/>
              </a:rPr>
              <a:t>CDISC and ICH M11 Engagement</a:t>
            </a:r>
          </a:p>
          <a:p>
            <a:pPr marL="655630" lvl="1" indent="-342900">
              <a:buFont typeface="Arial" panose="020B0604020202020204" pitchFamily="34" charset="0"/>
              <a:buChar char="•"/>
            </a:pPr>
            <a:r>
              <a:rPr lang="en-GB" sz="2000" kern="0" dirty="0">
                <a:cs typeface="Arial" pitchFamily="34" charset="0"/>
              </a:rPr>
              <a:t>Content model</a:t>
            </a:r>
          </a:p>
          <a:p>
            <a:pPr marL="655630" lvl="1" indent="-342900">
              <a:buFont typeface="Arial" panose="020B0604020202020204" pitchFamily="34" charset="0"/>
              <a:buChar char="•"/>
            </a:pPr>
            <a:r>
              <a:rPr lang="en-US" sz="2000" kern="0" dirty="0">
                <a:cs typeface="Arial" pitchFamily="34" charset="0"/>
              </a:rPr>
              <a:t>Controlled terminology</a:t>
            </a:r>
          </a:p>
          <a:p>
            <a:pPr marL="655630" lvl="1" indent="-342900">
              <a:buFont typeface="Arial" panose="020B0604020202020204" pitchFamily="34" charset="0"/>
              <a:buChar char="•"/>
            </a:pPr>
            <a:r>
              <a:rPr lang="en-GB" sz="2000" kern="0" dirty="0">
                <a:cs typeface="Arial" pitchFamily="34" charset="0"/>
              </a:rPr>
              <a:t>Define Trial Design mappings </a:t>
            </a:r>
          </a:p>
          <a:p>
            <a:pPr marL="655630" lvl="1" indent="-342900">
              <a:buFont typeface="Arial" panose="020B0604020202020204" pitchFamily="34" charset="0"/>
              <a:buChar char="•"/>
            </a:pPr>
            <a:r>
              <a:rPr lang="en-GB" sz="2000" kern="0" dirty="0">
                <a:cs typeface="Arial" pitchFamily="34" charset="0"/>
              </a:rPr>
              <a:t>Conformance rules for M11 model</a:t>
            </a:r>
            <a:endParaRPr lang="en-US" sz="2000" kern="0" dirty="0">
              <a:cs typeface="Arial" pitchFamily="34" charset="0"/>
            </a:endParaRPr>
          </a:p>
          <a:p>
            <a:pPr marL="655630" lvl="1" indent="-342900">
              <a:buFont typeface="Arial" panose="020B0604020202020204" pitchFamily="34" charset="0"/>
              <a:buChar char="•"/>
            </a:pPr>
            <a:r>
              <a:rPr lang="en-US" sz="2000" kern="0" dirty="0">
                <a:cs typeface="Arial" pitchFamily="34" charset="0"/>
              </a:rPr>
              <a:t>Partner with Vulcan FHIR: </a:t>
            </a:r>
            <a:r>
              <a:rPr lang="en-GB" sz="2000" kern="0" dirty="0">
                <a:cs typeface="Arial" pitchFamily="34" charset="0"/>
              </a:rPr>
              <a:t>exchange standard for ICH M11</a:t>
            </a:r>
            <a:endParaRPr lang="en-US" sz="2000" kern="0" dirty="0">
              <a:cs typeface="Arial" pitchFamily="34" charset="0"/>
            </a:endParaRPr>
          </a:p>
          <a:p>
            <a:pPr>
              <a:buFont typeface="Arial" panose="020B0604020202020204" pitchFamily="34" charset="0"/>
              <a:buChar char="•"/>
            </a:pPr>
            <a:r>
              <a:rPr lang="en-US" sz="2000" dirty="0">
                <a:cs typeface="Arial"/>
              </a:rPr>
              <a:t>Conclusion</a:t>
            </a:r>
          </a:p>
          <a:p>
            <a:endParaRPr lang="en-US" dirty="0"/>
          </a:p>
        </p:txBody>
      </p:sp>
    </p:spTree>
    <p:extLst>
      <p:ext uri="{BB962C8B-B14F-4D97-AF65-F5344CB8AC3E}">
        <p14:creationId xmlns:p14="http://schemas.microsoft.com/office/powerpoint/2010/main" val="2601142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63D722-942D-908D-49F6-E5EAE25FFA91}"/>
              </a:ext>
            </a:extLst>
          </p:cNvPr>
          <p:cNvPicPr>
            <a:picLocks noChangeAspect="1"/>
          </p:cNvPicPr>
          <p:nvPr/>
        </p:nvPicPr>
        <p:blipFill rotWithShape="1">
          <a:blip r:embed="rId3"/>
          <a:srcRect l="43333" t="23524" r="31212" b="17396"/>
          <a:stretch/>
        </p:blipFill>
        <p:spPr>
          <a:xfrm>
            <a:off x="849746" y="201321"/>
            <a:ext cx="4944532" cy="64553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a:extLst>
              <a:ext uri="{FF2B5EF4-FFF2-40B4-BE49-F238E27FC236}">
                <a16:creationId xmlns:a16="http://schemas.microsoft.com/office/drawing/2014/main" id="{76DDC333-49C7-B6F6-54CE-73C4FAF2396B}"/>
              </a:ext>
            </a:extLst>
          </p:cNvPr>
          <p:cNvPicPr>
            <a:picLocks noChangeAspect="1"/>
          </p:cNvPicPr>
          <p:nvPr/>
        </p:nvPicPr>
        <p:blipFill rotWithShape="1">
          <a:blip r:embed="rId4"/>
          <a:srcRect l="43131" t="24422" r="31213" b="15982"/>
          <a:stretch/>
        </p:blipFill>
        <p:spPr>
          <a:xfrm>
            <a:off x="2783223" y="201320"/>
            <a:ext cx="4944532" cy="64604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F5B57E63-20D0-6032-BB8C-8FEF103BE1E4}"/>
              </a:ext>
            </a:extLst>
          </p:cNvPr>
          <p:cNvPicPr>
            <a:picLocks noChangeAspect="1"/>
          </p:cNvPicPr>
          <p:nvPr/>
        </p:nvPicPr>
        <p:blipFill rotWithShape="1">
          <a:blip r:embed="rId5"/>
          <a:srcRect l="7980" t="34658" r="34242" b="9316"/>
          <a:stretch/>
        </p:blipFill>
        <p:spPr>
          <a:xfrm>
            <a:off x="4876799" y="332509"/>
            <a:ext cx="7044268" cy="38423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6" name="Group 15">
            <a:extLst>
              <a:ext uri="{FF2B5EF4-FFF2-40B4-BE49-F238E27FC236}">
                <a16:creationId xmlns:a16="http://schemas.microsoft.com/office/drawing/2014/main" id="{1FE0B0F2-EBCD-1C8C-8D6D-C0D0DED0FAE7}"/>
              </a:ext>
            </a:extLst>
          </p:cNvPr>
          <p:cNvGrpSpPr/>
          <p:nvPr/>
        </p:nvGrpSpPr>
        <p:grpSpPr>
          <a:xfrm>
            <a:off x="4876799" y="2610679"/>
            <a:ext cx="7185887" cy="4082368"/>
            <a:chOff x="3657599" y="1958009"/>
            <a:chExt cx="5389415" cy="3061776"/>
          </a:xfrm>
        </p:grpSpPr>
        <p:pic>
          <p:nvPicPr>
            <p:cNvPr id="10" name="Picture 9">
              <a:extLst>
                <a:ext uri="{FF2B5EF4-FFF2-40B4-BE49-F238E27FC236}">
                  <a16:creationId xmlns:a16="http://schemas.microsoft.com/office/drawing/2014/main" id="{DB1C8970-65BB-E41D-A335-B989DF10B1E0}"/>
                </a:ext>
              </a:extLst>
            </p:cNvPr>
            <p:cNvPicPr>
              <a:picLocks noChangeAspect="1"/>
            </p:cNvPicPr>
            <p:nvPr/>
          </p:nvPicPr>
          <p:blipFill rotWithShape="1">
            <a:blip r:embed="rId6"/>
            <a:srcRect l="6161" t="27475" r="54444" b="21705"/>
            <a:stretch/>
          </p:blipFill>
          <p:spPr>
            <a:xfrm>
              <a:off x="6033051" y="2832730"/>
              <a:ext cx="3013963" cy="21870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Straight Arrow Connector 11">
              <a:extLst>
                <a:ext uri="{FF2B5EF4-FFF2-40B4-BE49-F238E27FC236}">
                  <a16:creationId xmlns:a16="http://schemas.microsoft.com/office/drawing/2014/main" id="{7C45D4CB-74EC-DE23-4F76-012C2248254D}"/>
                </a:ext>
              </a:extLst>
            </p:cNvPr>
            <p:cNvCxnSpPr>
              <a:cxnSpLocks/>
            </p:cNvCxnSpPr>
            <p:nvPr/>
          </p:nvCxnSpPr>
          <p:spPr>
            <a:xfrm flipH="1" flipV="1">
              <a:off x="5198165" y="2753139"/>
              <a:ext cx="834886" cy="130867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46D36BE1-3A92-DE74-48BD-FE198DC4DC8E}"/>
                </a:ext>
              </a:extLst>
            </p:cNvPr>
            <p:cNvSpPr/>
            <p:nvPr/>
          </p:nvSpPr>
          <p:spPr>
            <a:xfrm>
              <a:off x="3657599" y="1958009"/>
              <a:ext cx="1540566" cy="106348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1955941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CE726-E5B6-BBE4-A574-B24DD64254D7}"/>
              </a:ext>
            </a:extLst>
          </p:cNvPr>
          <p:cNvSpPr>
            <a:spLocks noGrp="1"/>
          </p:cNvSpPr>
          <p:nvPr>
            <p:ph type="title"/>
          </p:nvPr>
        </p:nvSpPr>
        <p:spPr/>
        <p:txBody>
          <a:bodyPr/>
          <a:lstStyle/>
          <a:p>
            <a:r>
              <a:rPr lang="en-GB" b="1" dirty="0"/>
              <a:t>CDISC M2/M11 Engagement</a:t>
            </a:r>
            <a:br>
              <a:rPr lang="en-GB" b="1" dirty="0"/>
            </a:br>
            <a:endParaRPr lang="en-US" dirty="0"/>
          </a:p>
        </p:txBody>
      </p:sp>
      <p:sp>
        <p:nvSpPr>
          <p:cNvPr id="5" name="Content Placeholder 4">
            <a:extLst>
              <a:ext uri="{FF2B5EF4-FFF2-40B4-BE49-F238E27FC236}">
                <a16:creationId xmlns:a16="http://schemas.microsoft.com/office/drawing/2014/main" id="{AC4A4344-FA83-43AF-630B-22D5CAB1A96E}"/>
              </a:ext>
            </a:extLst>
          </p:cNvPr>
          <p:cNvSpPr>
            <a:spLocks noGrp="1"/>
          </p:cNvSpPr>
          <p:nvPr>
            <p:ph idx="1"/>
          </p:nvPr>
        </p:nvSpPr>
        <p:spPr/>
        <p:txBody>
          <a:bodyPr/>
          <a:lstStyle/>
          <a:p>
            <a:r>
              <a:rPr lang="en-GB" sz="2400" kern="0" dirty="0">
                <a:solidFill>
                  <a:schemeClr val="bg1"/>
                </a:solidFill>
                <a:latin typeface="Arial" pitchFamily="34" charset="0"/>
                <a:cs typeface="Arial" pitchFamily="34" charset="0"/>
              </a:rPr>
              <a:t>Defining Trial Design mappings for M11 model</a:t>
            </a:r>
            <a:endParaRPr lang="en-US" sz="2400" kern="0" dirty="0">
              <a:solidFill>
                <a:schemeClr val="bg1"/>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3443997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70201-519D-A7F1-B831-ADB52828FE45}"/>
              </a:ext>
            </a:extLst>
          </p:cNvPr>
          <p:cNvSpPr>
            <a:spLocks noGrp="1"/>
          </p:cNvSpPr>
          <p:nvPr>
            <p:ph type="title"/>
          </p:nvPr>
        </p:nvSpPr>
        <p:spPr>
          <a:xfrm>
            <a:off x="793662" y="386930"/>
            <a:ext cx="10066122" cy="600622"/>
          </a:xfrm>
        </p:spPr>
        <p:txBody>
          <a:bodyPr anchor="b">
            <a:normAutofit/>
          </a:bodyPr>
          <a:lstStyle/>
          <a:p>
            <a:r>
              <a:rPr lang="en-US" dirty="0"/>
              <a:t>Generate SDTM Trial Design Datasets</a:t>
            </a:r>
          </a:p>
        </p:txBody>
      </p:sp>
      <p:sp>
        <p:nvSpPr>
          <p:cNvPr id="5" name="Content Placeholder 4">
            <a:extLst>
              <a:ext uri="{FF2B5EF4-FFF2-40B4-BE49-F238E27FC236}">
                <a16:creationId xmlns:a16="http://schemas.microsoft.com/office/drawing/2014/main" id="{AC7CEC9C-8D8B-FE12-592C-111D8593FE01}"/>
              </a:ext>
            </a:extLst>
          </p:cNvPr>
          <p:cNvSpPr>
            <a:spLocks noGrp="1"/>
          </p:cNvSpPr>
          <p:nvPr>
            <p:ph idx="1"/>
          </p:nvPr>
        </p:nvSpPr>
        <p:spPr>
          <a:xfrm>
            <a:off x="793662" y="1758261"/>
            <a:ext cx="4530898" cy="3639450"/>
          </a:xfrm>
        </p:spPr>
        <p:txBody>
          <a:bodyPr anchor="ctr">
            <a:normAutofit/>
          </a:bodyPr>
          <a:lstStyle/>
          <a:p>
            <a:r>
              <a:rPr lang="en-US" sz="1700" dirty="0"/>
              <a:t>Demonstrate how an M11 protocol represented in USDM will be used to generate SDTM Trial Design datasets</a:t>
            </a:r>
          </a:p>
          <a:p>
            <a:endParaRPr lang="en-US" sz="1700" dirty="0"/>
          </a:p>
          <a:p>
            <a:r>
              <a:rPr lang="en-US" sz="1700" dirty="0"/>
              <a:t>For Trial Arms, Trial Elements, Trial Visits, Trial Inclusion</a:t>
            </a:r>
          </a:p>
          <a:p>
            <a:pPr lvl="1"/>
            <a:r>
              <a:rPr lang="en-US" sz="1700" dirty="0"/>
              <a:t>Domain specifications supplemented with sources in USDM</a:t>
            </a:r>
          </a:p>
          <a:p>
            <a:pPr lvl="1"/>
            <a:endParaRPr lang="en-US" sz="1700" dirty="0"/>
          </a:p>
          <a:p>
            <a:r>
              <a:rPr lang="en-US" sz="1700" dirty="0"/>
              <a:t>For Trial Summary</a:t>
            </a:r>
          </a:p>
          <a:p>
            <a:pPr lvl="1"/>
            <a:r>
              <a:rPr lang="en-US" sz="1700" dirty="0"/>
              <a:t>Assessed whether and how FDA-required parameters could be generated</a:t>
            </a:r>
          </a:p>
        </p:txBody>
      </p:sp>
      <p:pic>
        <p:nvPicPr>
          <p:cNvPr id="4102" name="Picture 6" descr="A diagram of a vaccine treatment&#10;&#10;Description automatically generated with medium confidence">
            <a:extLst>
              <a:ext uri="{FF2B5EF4-FFF2-40B4-BE49-F238E27FC236}">
                <a16:creationId xmlns:a16="http://schemas.microsoft.com/office/drawing/2014/main" id="{CEBCC977-3349-9E82-0BD2-0AE147FCFFF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26723" y="1755160"/>
            <a:ext cx="5150277" cy="33476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297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3E2D6-87A5-84E8-39DA-848BF004B4CF}"/>
              </a:ext>
            </a:extLst>
          </p:cNvPr>
          <p:cNvSpPr>
            <a:spLocks noGrp="1"/>
          </p:cNvSpPr>
          <p:nvPr>
            <p:ph type="title"/>
          </p:nvPr>
        </p:nvSpPr>
        <p:spPr>
          <a:xfrm>
            <a:off x="1066800" y="365760"/>
            <a:ext cx="5896708" cy="1325563"/>
          </a:xfrm>
        </p:spPr>
        <p:txBody>
          <a:bodyPr/>
          <a:lstStyle/>
          <a:p>
            <a:r>
              <a:rPr lang="en-US" dirty="0"/>
              <a:t>Identify new Trial Summary Parameters from M11</a:t>
            </a:r>
          </a:p>
        </p:txBody>
      </p:sp>
      <p:sp>
        <p:nvSpPr>
          <p:cNvPr id="3" name="Content Placeholder 2">
            <a:extLst>
              <a:ext uri="{FF2B5EF4-FFF2-40B4-BE49-F238E27FC236}">
                <a16:creationId xmlns:a16="http://schemas.microsoft.com/office/drawing/2014/main" id="{F417E7FD-19F9-67BE-018A-9C9AFDFDA972}"/>
              </a:ext>
            </a:extLst>
          </p:cNvPr>
          <p:cNvSpPr>
            <a:spLocks noGrp="1"/>
          </p:cNvSpPr>
          <p:nvPr>
            <p:ph idx="1"/>
          </p:nvPr>
        </p:nvSpPr>
        <p:spPr>
          <a:xfrm>
            <a:off x="987352" y="1843616"/>
            <a:ext cx="5756031" cy="4695297"/>
          </a:xfrm>
        </p:spPr>
        <p:txBody>
          <a:bodyPr/>
          <a:lstStyle/>
          <a:p>
            <a:r>
              <a:rPr lang="en-US" dirty="0"/>
              <a:t>M11 terminology is evolving, so a definitive list is not yet possible</a:t>
            </a:r>
          </a:p>
          <a:p>
            <a:endParaRPr lang="en-US" dirty="0"/>
          </a:p>
          <a:p>
            <a:r>
              <a:rPr lang="en-US" dirty="0"/>
              <a:t>Examples of possible new trial summary parameters</a:t>
            </a:r>
          </a:p>
          <a:p>
            <a:pPr lvl="1"/>
            <a:r>
              <a:rPr lang="en-US" dirty="0"/>
              <a:t>A set of parameters to describe top-level characteristics of each amendment</a:t>
            </a:r>
          </a:p>
          <a:p>
            <a:pPr lvl="1"/>
            <a:r>
              <a:rPr lang="en-US" dirty="0"/>
              <a:t>Parameters to represent compound names and numbers</a:t>
            </a:r>
          </a:p>
          <a:p>
            <a:pPr lvl="1"/>
            <a:r>
              <a:rPr lang="en-US" dirty="0"/>
              <a:t>Parameter(s) to represent various committees overseeing aspects of study conduct</a:t>
            </a:r>
          </a:p>
        </p:txBody>
      </p:sp>
      <p:sp>
        <p:nvSpPr>
          <p:cNvPr id="6" name="Rectangle 5">
            <a:extLst>
              <a:ext uri="{FF2B5EF4-FFF2-40B4-BE49-F238E27FC236}">
                <a16:creationId xmlns:a16="http://schemas.microsoft.com/office/drawing/2014/main" id="{9FD73231-CB88-4FA4-D1FB-94DB9D094CD7}"/>
              </a:ext>
            </a:extLst>
          </p:cNvPr>
          <p:cNvSpPr/>
          <p:nvPr/>
        </p:nvSpPr>
        <p:spPr>
          <a:xfrm>
            <a:off x="7178944" y="0"/>
            <a:ext cx="5013056" cy="6858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a:extLst>
              <a:ext uri="{FF2B5EF4-FFF2-40B4-BE49-F238E27FC236}">
                <a16:creationId xmlns:a16="http://schemas.microsoft.com/office/drawing/2014/main" id="{58754876-A219-8CED-8841-FC45414C8F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00" r="1470" b="1121"/>
          <a:stretch/>
        </p:blipFill>
        <p:spPr bwMode="auto">
          <a:xfrm>
            <a:off x="7512149" y="1813827"/>
            <a:ext cx="4389120" cy="35740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5903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CD933-7694-9BD3-AD47-E18EFC504447}"/>
              </a:ext>
            </a:extLst>
          </p:cNvPr>
          <p:cNvSpPr>
            <a:spLocks noGrp="1"/>
          </p:cNvSpPr>
          <p:nvPr>
            <p:ph type="title"/>
          </p:nvPr>
        </p:nvSpPr>
        <p:spPr>
          <a:xfrm>
            <a:off x="887896" y="136524"/>
            <a:ext cx="10515600" cy="1325563"/>
          </a:xfrm>
        </p:spPr>
        <p:txBody>
          <a:bodyPr/>
          <a:lstStyle/>
          <a:p>
            <a:r>
              <a:rPr lang="en-US" dirty="0"/>
              <a:t>Possible Future Modifications to SDTM Trial Design</a:t>
            </a:r>
          </a:p>
        </p:txBody>
      </p:sp>
      <p:sp>
        <p:nvSpPr>
          <p:cNvPr id="3" name="Content Placeholder 2">
            <a:extLst>
              <a:ext uri="{FF2B5EF4-FFF2-40B4-BE49-F238E27FC236}">
                <a16:creationId xmlns:a16="http://schemas.microsoft.com/office/drawing/2014/main" id="{E8CF1C57-F82C-B23E-C3D0-DED8B48CCD11}"/>
              </a:ext>
            </a:extLst>
          </p:cNvPr>
          <p:cNvSpPr>
            <a:spLocks noGrp="1"/>
          </p:cNvSpPr>
          <p:nvPr>
            <p:ph idx="1"/>
          </p:nvPr>
        </p:nvSpPr>
        <p:spPr>
          <a:xfrm>
            <a:off x="887896" y="1017501"/>
            <a:ext cx="11403496" cy="5141498"/>
          </a:xfrm>
        </p:spPr>
        <p:txBody>
          <a:bodyPr>
            <a:normAutofit fontScale="85000" lnSpcReduction="20000"/>
          </a:bodyPr>
          <a:lstStyle/>
          <a:p>
            <a:endParaRPr lang="en-US" sz="1900" dirty="0"/>
          </a:p>
          <a:p>
            <a:r>
              <a:rPr lang="en-US" sz="1900" b="1" dirty="0"/>
              <a:t>Trial Visits</a:t>
            </a:r>
          </a:p>
          <a:p>
            <a:pPr lvl="1"/>
            <a:r>
              <a:rPr lang="en-US" sz="1900" dirty="0"/>
              <a:t>Add planned contact mode and include other than in-person visits</a:t>
            </a:r>
          </a:p>
          <a:p>
            <a:pPr lvl="1"/>
            <a:r>
              <a:rPr lang="en-US" sz="1900" dirty="0"/>
              <a:t>Add planned visit windows</a:t>
            </a:r>
          </a:p>
          <a:p>
            <a:pPr lvl="1"/>
            <a:endParaRPr lang="en-US" sz="1900" dirty="0"/>
          </a:p>
          <a:p>
            <a:r>
              <a:rPr lang="en-US" sz="1900" b="1" dirty="0"/>
              <a:t>New Trial Timepoints</a:t>
            </a:r>
          </a:p>
          <a:p>
            <a:pPr lvl="1"/>
            <a:r>
              <a:rPr lang="en-US" sz="1900" dirty="0"/>
              <a:t>Fill gap in representing schedule of activities</a:t>
            </a:r>
          </a:p>
          <a:p>
            <a:pPr lvl="1"/>
            <a:r>
              <a:rPr lang="en-US" sz="1900" dirty="0"/>
              <a:t>Structure similar to Trial Visits</a:t>
            </a:r>
          </a:p>
          <a:p>
            <a:pPr lvl="1"/>
            <a:endParaRPr lang="en-US" sz="1900" dirty="0"/>
          </a:p>
          <a:p>
            <a:r>
              <a:rPr lang="en-US" sz="1900" b="1" dirty="0"/>
              <a:t>Trial Interventions</a:t>
            </a:r>
          </a:p>
          <a:p>
            <a:pPr lvl="1"/>
            <a:r>
              <a:rPr lang="en-US" sz="1900" dirty="0"/>
              <a:t>Separate duration of treatment from duration of elements (assessment of trial effects)</a:t>
            </a:r>
          </a:p>
          <a:p>
            <a:pPr lvl="1"/>
            <a:r>
              <a:rPr lang="en-US" sz="1900" dirty="0"/>
              <a:t>Based on study interventions, allows denormalized representation of dosing data currently in normalized form in Trial Summary</a:t>
            </a:r>
          </a:p>
          <a:p>
            <a:pPr lvl="1"/>
            <a:r>
              <a:rPr lang="en-US" sz="1900" dirty="0"/>
              <a:t>Enhance Trial Elements by linking Trial Interventions to treatment elements</a:t>
            </a:r>
          </a:p>
          <a:p>
            <a:pPr lvl="1"/>
            <a:endParaRPr lang="en-US" sz="1900" dirty="0"/>
          </a:p>
          <a:p>
            <a:r>
              <a:rPr lang="en-US" sz="1900" b="1" dirty="0"/>
              <a:t>Trial Inclusion/Exclusion</a:t>
            </a:r>
          </a:p>
          <a:p>
            <a:pPr lvl="1"/>
            <a:r>
              <a:rPr lang="en-US" sz="1900" dirty="0"/>
              <a:t>Link tests/biomedical concepts to criteria</a:t>
            </a:r>
          </a:p>
          <a:p>
            <a:pPr lvl="1"/>
            <a:endParaRPr lang="en-US" sz="1900" dirty="0"/>
          </a:p>
          <a:p>
            <a:r>
              <a:rPr lang="en-US" sz="1900" b="1" dirty="0"/>
              <a:t>New Trial Organizations</a:t>
            </a:r>
          </a:p>
          <a:p>
            <a:pPr lvl="1"/>
            <a:r>
              <a:rPr lang="en-US" sz="1900" dirty="0"/>
              <a:t>Represent roles and contact information</a:t>
            </a:r>
          </a:p>
          <a:p>
            <a:pPr lvl="1"/>
            <a:endParaRPr lang="en-US" dirty="0"/>
          </a:p>
          <a:p>
            <a:pPr lvl="1"/>
            <a:endParaRPr lang="en-US" dirty="0"/>
          </a:p>
        </p:txBody>
      </p:sp>
    </p:spTree>
    <p:extLst>
      <p:ext uri="{BB962C8B-B14F-4D97-AF65-F5344CB8AC3E}">
        <p14:creationId xmlns:p14="http://schemas.microsoft.com/office/powerpoint/2010/main" val="1194178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CE726-E5B6-BBE4-A574-B24DD64254D7}"/>
              </a:ext>
            </a:extLst>
          </p:cNvPr>
          <p:cNvSpPr>
            <a:spLocks noGrp="1"/>
          </p:cNvSpPr>
          <p:nvPr>
            <p:ph type="title"/>
          </p:nvPr>
        </p:nvSpPr>
        <p:spPr/>
        <p:txBody>
          <a:bodyPr/>
          <a:lstStyle/>
          <a:p>
            <a:r>
              <a:rPr lang="en-GB" b="1" dirty="0"/>
              <a:t>CDISC M2/M11 Engagement</a:t>
            </a:r>
            <a:br>
              <a:rPr lang="en-GB" b="1" dirty="0"/>
            </a:br>
            <a:endParaRPr lang="en-US" dirty="0"/>
          </a:p>
        </p:txBody>
      </p:sp>
      <p:sp>
        <p:nvSpPr>
          <p:cNvPr id="5" name="Content Placeholder 4">
            <a:extLst>
              <a:ext uri="{FF2B5EF4-FFF2-40B4-BE49-F238E27FC236}">
                <a16:creationId xmlns:a16="http://schemas.microsoft.com/office/drawing/2014/main" id="{AC4A4344-FA83-43AF-630B-22D5CAB1A96E}"/>
              </a:ext>
            </a:extLst>
          </p:cNvPr>
          <p:cNvSpPr>
            <a:spLocks noGrp="1"/>
          </p:cNvSpPr>
          <p:nvPr>
            <p:ph idx="1"/>
          </p:nvPr>
        </p:nvSpPr>
        <p:spPr/>
        <p:txBody>
          <a:bodyPr/>
          <a:lstStyle/>
          <a:p>
            <a:pPr lvl="1"/>
            <a:r>
              <a:rPr lang="en-GB" sz="2400" kern="0" dirty="0">
                <a:cs typeface="Arial" pitchFamily="34" charset="0"/>
              </a:rPr>
              <a:t>Determine conformance rules for M11 model</a:t>
            </a:r>
            <a:endParaRPr lang="en-US" sz="2400" kern="0" dirty="0">
              <a:cs typeface="Arial" pitchFamily="34" charset="0"/>
            </a:endParaRPr>
          </a:p>
          <a:p>
            <a:endParaRPr lang="en-US" dirty="0"/>
          </a:p>
        </p:txBody>
      </p:sp>
    </p:spTree>
    <p:extLst>
      <p:ext uri="{BB962C8B-B14F-4D97-AF65-F5344CB8AC3E}">
        <p14:creationId xmlns:p14="http://schemas.microsoft.com/office/powerpoint/2010/main" val="3900962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E3072-8C67-2F44-42CF-A1CF10C7E544}"/>
              </a:ext>
            </a:extLst>
          </p:cNvPr>
          <p:cNvSpPr>
            <a:spLocks noGrp="1"/>
          </p:cNvSpPr>
          <p:nvPr>
            <p:ph type="title"/>
          </p:nvPr>
        </p:nvSpPr>
        <p:spPr>
          <a:xfrm>
            <a:off x="1066800" y="0"/>
            <a:ext cx="10515600" cy="1325563"/>
          </a:xfrm>
        </p:spPr>
        <p:txBody>
          <a:bodyPr anchor="ctr">
            <a:normAutofit/>
          </a:bodyPr>
          <a:lstStyle/>
          <a:p>
            <a:r>
              <a:rPr lang="en-US" dirty="0"/>
              <a:t>The Conformance Rule Challenge</a:t>
            </a:r>
          </a:p>
        </p:txBody>
      </p:sp>
      <p:graphicFrame>
        <p:nvGraphicFramePr>
          <p:cNvPr id="5" name="Content Placeholder 2">
            <a:extLst>
              <a:ext uri="{FF2B5EF4-FFF2-40B4-BE49-F238E27FC236}">
                <a16:creationId xmlns:a16="http://schemas.microsoft.com/office/drawing/2014/main" id="{4478B304-EF91-7F20-41DB-4A2947F2C85B}"/>
              </a:ext>
            </a:extLst>
          </p:cNvPr>
          <p:cNvGraphicFramePr>
            <a:graphicFrameLocks noGrp="1"/>
          </p:cNvGraphicFramePr>
          <p:nvPr>
            <p:ph idx="1"/>
          </p:nvPr>
        </p:nvGraphicFramePr>
        <p:xfrm>
          <a:off x="1066800" y="1074917"/>
          <a:ext cx="10515600" cy="5102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6947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EBA22-BF66-4020-B229-194D314B4481}"/>
              </a:ext>
            </a:extLst>
          </p:cNvPr>
          <p:cNvSpPr/>
          <p:nvPr/>
        </p:nvSpPr>
        <p:spPr>
          <a:xfrm>
            <a:off x="6673775" y="1508207"/>
            <a:ext cx="1800068" cy="1337727"/>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en-US" sz="2400">
              <a:solidFill>
                <a:srgbClr val="FFFFFF"/>
              </a:solidFill>
              <a:latin typeface="Arial" panose="020B0604020202020204"/>
            </a:endParaRPr>
          </a:p>
        </p:txBody>
      </p:sp>
      <p:sp>
        <p:nvSpPr>
          <p:cNvPr id="49" name="Rectangle 48">
            <a:extLst>
              <a:ext uri="{FF2B5EF4-FFF2-40B4-BE49-F238E27FC236}">
                <a16:creationId xmlns:a16="http://schemas.microsoft.com/office/drawing/2014/main" id="{972558AF-F607-4F91-A52D-CD3B907D807A}"/>
              </a:ext>
            </a:extLst>
          </p:cNvPr>
          <p:cNvSpPr/>
          <p:nvPr/>
        </p:nvSpPr>
        <p:spPr>
          <a:xfrm rot="16200000">
            <a:off x="5012371" y="1384859"/>
            <a:ext cx="2059999" cy="7049965"/>
          </a:xfrm>
          <a:prstGeom prst="rect">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8000" tIns="128000" rIns="128000" bIns="128000" rtlCol="0" anchor="ctr"/>
          <a:lstStyle/>
          <a:p>
            <a:pPr algn="ctr" defTabSz="1219170">
              <a:defRPr/>
            </a:pPr>
            <a:endParaRPr lang="en-GB" sz="1400">
              <a:solidFill>
                <a:srgbClr val="FFFFFF"/>
              </a:solidFill>
              <a:latin typeface="Arial" panose="020B0604020202020204"/>
            </a:endParaRPr>
          </a:p>
        </p:txBody>
      </p:sp>
      <p:sp>
        <p:nvSpPr>
          <p:cNvPr id="55" name="Rectangle 54">
            <a:extLst>
              <a:ext uri="{FF2B5EF4-FFF2-40B4-BE49-F238E27FC236}">
                <a16:creationId xmlns:a16="http://schemas.microsoft.com/office/drawing/2014/main" id="{1E300008-4D44-4E97-97AF-8F7C4DDCD9F7}"/>
              </a:ext>
            </a:extLst>
          </p:cNvPr>
          <p:cNvSpPr/>
          <p:nvPr/>
        </p:nvSpPr>
        <p:spPr>
          <a:xfrm>
            <a:off x="3844764" y="4539848"/>
            <a:ext cx="1039099" cy="215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C94543"/>
                </a:solidFill>
                <a:latin typeface="Arial" panose="020B0604020202020204"/>
              </a:rPr>
              <a:t>Executable</a:t>
            </a:r>
          </a:p>
        </p:txBody>
      </p:sp>
      <p:sp>
        <p:nvSpPr>
          <p:cNvPr id="56" name="Rectangle 55">
            <a:extLst>
              <a:ext uri="{FF2B5EF4-FFF2-40B4-BE49-F238E27FC236}">
                <a16:creationId xmlns:a16="http://schemas.microsoft.com/office/drawing/2014/main" id="{7DF20416-AF14-4539-8C68-A8E742BCA243}"/>
              </a:ext>
            </a:extLst>
          </p:cNvPr>
          <p:cNvSpPr/>
          <p:nvPr/>
        </p:nvSpPr>
        <p:spPr>
          <a:xfrm>
            <a:off x="6201491" y="4479544"/>
            <a:ext cx="645197" cy="286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dirty="0">
                <a:solidFill>
                  <a:srgbClr val="C94543"/>
                </a:solidFill>
                <a:latin typeface="Arial" panose="020B0604020202020204"/>
              </a:rPr>
              <a:t>Load</a:t>
            </a:r>
          </a:p>
        </p:txBody>
      </p:sp>
      <p:sp>
        <p:nvSpPr>
          <p:cNvPr id="59" name="Rectangle 58">
            <a:extLst>
              <a:ext uri="{FF2B5EF4-FFF2-40B4-BE49-F238E27FC236}">
                <a16:creationId xmlns:a16="http://schemas.microsoft.com/office/drawing/2014/main" id="{1A3980E8-A6C8-4279-A4F0-DCFDD4ACBDEA}"/>
              </a:ext>
            </a:extLst>
          </p:cNvPr>
          <p:cNvSpPr/>
          <p:nvPr/>
        </p:nvSpPr>
        <p:spPr>
          <a:xfrm>
            <a:off x="7163366" y="3250715"/>
            <a:ext cx="533220" cy="2605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defRPr/>
            </a:pPr>
            <a:r>
              <a:rPr lang="en-US" sz="1200">
                <a:solidFill>
                  <a:srgbClr val="C94543"/>
                </a:solidFill>
                <a:latin typeface="Arial" panose="020B0604020202020204"/>
              </a:rPr>
              <a:t>API</a:t>
            </a:r>
          </a:p>
        </p:txBody>
      </p:sp>
      <p:sp>
        <p:nvSpPr>
          <p:cNvPr id="61" name="Rectangle 60">
            <a:extLst>
              <a:ext uri="{FF2B5EF4-FFF2-40B4-BE49-F238E27FC236}">
                <a16:creationId xmlns:a16="http://schemas.microsoft.com/office/drawing/2014/main" id="{A3A483F5-02EB-48A2-816F-A0681FFFB836}"/>
              </a:ext>
            </a:extLst>
          </p:cNvPr>
          <p:cNvSpPr/>
          <p:nvPr/>
        </p:nvSpPr>
        <p:spPr>
          <a:xfrm>
            <a:off x="7243530" y="1566580"/>
            <a:ext cx="780689" cy="297454"/>
          </a:xfrm>
          <a:prstGeom prst="rect">
            <a:avLst/>
          </a:prstGeom>
          <a:noFill/>
        </p:spPr>
        <p:txBody>
          <a:bodyPr wrap="square">
            <a:spAutoFit/>
          </a:bodyPr>
          <a:lstStyle/>
          <a:p>
            <a:pPr algn="ctr" defTabSz="1219170">
              <a:defRPr/>
            </a:pPr>
            <a:r>
              <a:rPr lang="en-US" sz="1333">
                <a:solidFill>
                  <a:srgbClr val="515349"/>
                </a:solidFill>
                <a:latin typeface="Arial" panose="020B0604020202020204"/>
              </a:rPr>
              <a:t>Engine</a:t>
            </a:r>
          </a:p>
        </p:txBody>
      </p:sp>
      <p:sp>
        <p:nvSpPr>
          <p:cNvPr id="67" name="Rectangle 66">
            <a:extLst>
              <a:ext uri="{FF2B5EF4-FFF2-40B4-BE49-F238E27FC236}">
                <a16:creationId xmlns:a16="http://schemas.microsoft.com/office/drawing/2014/main" id="{F5EE7C5A-B848-4D96-9DF3-F1EBC8BC47CB}"/>
              </a:ext>
            </a:extLst>
          </p:cNvPr>
          <p:cNvSpPr/>
          <p:nvPr/>
        </p:nvSpPr>
        <p:spPr>
          <a:xfrm>
            <a:off x="4006316" y="2242631"/>
            <a:ext cx="1512517" cy="461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defRPr/>
            </a:pPr>
            <a:endParaRPr lang="en-US" sz="1200" dirty="0">
              <a:solidFill>
                <a:srgbClr val="C94543"/>
              </a:solidFill>
              <a:latin typeface="Arial" panose="020B0604020202020204"/>
            </a:endParaRPr>
          </a:p>
        </p:txBody>
      </p:sp>
      <p:sp>
        <p:nvSpPr>
          <p:cNvPr id="70" name="Rectangle 69">
            <a:extLst>
              <a:ext uri="{FF2B5EF4-FFF2-40B4-BE49-F238E27FC236}">
                <a16:creationId xmlns:a16="http://schemas.microsoft.com/office/drawing/2014/main" id="{C601542D-B64D-4163-B7B6-C54BF924B89C}"/>
              </a:ext>
            </a:extLst>
          </p:cNvPr>
          <p:cNvSpPr/>
          <p:nvPr/>
        </p:nvSpPr>
        <p:spPr>
          <a:xfrm>
            <a:off x="2881138" y="826666"/>
            <a:ext cx="880233" cy="5076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defRPr/>
            </a:pPr>
            <a:r>
              <a:rPr lang="en-US" sz="1200" dirty="0">
                <a:solidFill>
                  <a:srgbClr val="515349"/>
                </a:solidFill>
                <a:latin typeface="Arial" panose="020B0604020202020204"/>
              </a:rPr>
              <a:t>SDR</a:t>
            </a:r>
          </a:p>
        </p:txBody>
      </p:sp>
      <p:sp>
        <p:nvSpPr>
          <p:cNvPr id="73" name="Rectangle 72">
            <a:extLst>
              <a:ext uri="{FF2B5EF4-FFF2-40B4-BE49-F238E27FC236}">
                <a16:creationId xmlns:a16="http://schemas.microsoft.com/office/drawing/2014/main" id="{9349AD8D-A99F-43C3-8BD4-341C1E62A280}"/>
              </a:ext>
            </a:extLst>
          </p:cNvPr>
          <p:cNvSpPr/>
          <p:nvPr/>
        </p:nvSpPr>
        <p:spPr>
          <a:xfrm>
            <a:off x="2442774" y="3337921"/>
            <a:ext cx="709717" cy="286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515349"/>
                </a:solidFill>
                <a:latin typeface="Arial" panose="020B0604020202020204"/>
              </a:rPr>
              <a:t>Report </a:t>
            </a:r>
          </a:p>
        </p:txBody>
      </p:sp>
      <p:sp>
        <p:nvSpPr>
          <p:cNvPr id="76" name="Rectangle 75">
            <a:extLst>
              <a:ext uri="{FF2B5EF4-FFF2-40B4-BE49-F238E27FC236}">
                <a16:creationId xmlns:a16="http://schemas.microsoft.com/office/drawing/2014/main" id="{A1FB50C3-9C8D-492B-9DA0-2481E6932F48}"/>
              </a:ext>
            </a:extLst>
          </p:cNvPr>
          <p:cNvSpPr/>
          <p:nvPr/>
        </p:nvSpPr>
        <p:spPr>
          <a:xfrm>
            <a:off x="3001739" y="3759985"/>
            <a:ext cx="3094261" cy="20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400" b="1" dirty="0">
                <a:solidFill>
                  <a:srgbClr val="FFFFFF">
                    <a:lumMod val="50000"/>
                  </a:srgbClr>
                </a:solidFill>
                <a:latin typeface="Arial" panose="020B0604020202020204"/>
              </a:rPr>
              <a:t>Rule Development/Governance</a:t>
            </a:r>
          </a:p>
        </p:txBody>
      </p:sp>
      <p:pic>
        <p:nvPicPr>
          <p:cNvPr id="87" name="Picture 86" descr="Icon&#10;&#10;Description automatically generated">
            <a:extLst>
              <a:ext uri="{FF2B5EF4-FFF2-40B4-BE49-F238E27FC236}">
                <a16:creationId xmlns:a16="http://schemas.microsoft.com/office/drawing/2014/main" id="{05697D52-40EB-4301-A4CF-E643FE4FE498}"/>
              </a:ext>
            </a:extLst>
          </p:cNvPr>
          <p:cNvPicPr>
            <a:picLocks noChangeAspect="1"/>
          </p:cNvPicPr>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192035" y="1809884"/>
            <a:ext cx="889179" cy="889179"/>
          </a:xfrm>
          <a:prstGeom prst="rect">
            <a:avLst/>
          </a:prstGeom>
        </p:spPr>
      </p:pic>
      <p:pic>
        <p:nvPicPr>
          <p:cNvPr id="98" name="Picture 97">
            <a:extLst>
              <a:ext uri="{FF2B5EF4-FFF2-40B4-BE49-F238E27FC236}">
                <a16:creationId xmlns:a16="http://schemas.microsoft.com/office/drawing/2014/main" id="{049C14FD-BE63-4DCD-B8EF-F55C6851983E}"/>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052260" y="4267055"/>
            <a:ext cx="1138781" cy="1098140"/>
          </a:xfrm>
          <a:prstGeom prst="rect">
            <a:avLst/>
          </a:prstGeom>
        </p:spPr>
      </p:pic>
      <p:pic>
        <p:nvPicPr>
          <p:cNvPr id="42" name="Picture 41">
            <a:extLst>
              <a:ext uri="{FF2B5EF4-FFF2-40B4-BE49-F238E27FC236}">
                <a16:creationId xmlns:a16="http://schemas.microsoft.com/office/drawing/2014/main" id="{EF9AE8A8-F805-4A16-89C5-20620679CE90}"/>
              </a:ext>
            </a:extLst>
          </p:cNvPr>
          <p:cNvPicPr>
            <a:picLocks noChangeAspect="1"/>
          </p:cNvPicPr>
          <p:nvPr/>
        </p:nvPicPr>
        <p:blipFill rotWithShape="1">
          <a:blip r:embed="rId5">
            <a:extLst>
              <a:ext uri="{28A0092B-C50C-407E-A947-70E740481C1C}">
                <a14:useLocalDpi xmlns:a14="http://schemas.microsoft.com/office/drawing/2010/main" val="0"/>
              </a:ext>
            </a:extLst>
          </a:blip>
          <a:srcRect b="14121"/>
          <a:stretch/>
        </p:blipFill>
        <p:spPr>
          <a:xfrm>
            <a:off x="7223946" y="4357937"/>
            <a:ext cx="836769" cy="301816"/>
          </a:xfrm>
          <a:prstGeom prst="rect">
            <a:avLst/>
          </a:prstGeom>
        </p:spPr>
      </p:pic>
      <p:pic>
        <p:nvPicPr>
          <p:cNvPr id="3" name="Picture 2" descr="A collage of a person's head&#10;&#10;Description automatically generated with low confidence">
            <a:extLst>
              <a:ext uri="{FF2B5EF4-FFF2-40B4-BE49-F238E27FC236}">
                <a16:creationId xmlns:a16="http://schemas.microsoft.com/office/drawing/2014/main" id="{7DE32953-38C0-4D2C-885B-D982627E54BA}"/>
              </a:ext>
            </a:extLst>
          </p:cNvPr>
          <p:cNvPicPr>
            <a:picLocks noChangeAspect="1"/>
          </p:cNvPicPr>
          <p:nvPr/>
        </p:nvPicPr>
        <p:blipFill rotWithShape="1">
          <a:blip r:embed="rId6"/>
          <a:srcRect l="9964" t="2045" r="3630" b="53499"/>
          <a:stretch/>
        </p:blipFill>
        <p:spPr>
          <a:xfrm>
            <a:off x="2722808" y="4513529"/>
            <a:ext cx="1198688" cy="695659"/>
          </a:xfrm>
          <a:prstGeom prst="rect">
            <a:avLst/>
          </a:prstGeom>
        </p:spPr>
      </p:pic>
      <p:sp>
        <p:nvSpPr>
          <p:cNvPr id="53" name="Rectangle 52">
            <a:extLst>
              <a:ext uri="{FF2B5EF4-FFF2-40B4-BE49-F238E27FC236}">
                <a16:creationId xmlns:a16="http://schemas.microsoft.com/office/drawing/2014/main" id="{18F1DFB7-7A49-4585-A45D-99E1CF5DEB96}"/>
              </a:ext>
            </a:extLst>
          </p:cNvPr>
          <p:cNvSpPr/>
          <p:nvPr/>
        </p:nvSpPr>
        <p:spPr>
          <a:xfrm>
            <a:off x="3879250" y="5087075"/>
            <a:ext cx="1191261" cy="2270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C94543"/>
                </a:solidFill>
                <a:latin typeface="Arial" panose="020B0604020202020204"/>
              </a:rPr>
              <a:t>Specification</a:t>
            </a:r>
          </a:p>
        </p:txBody>
      </p:sp>
      <p:sp>
        <p:nvSpPr>
          <p:cNvPr id="91" name="Rectangle 90">
            <a:extLst>
              <a:ext uri="{FF2B5EF4-FFF2-40B4-BE49-F238E27FC236}">
                <a16:creationId xmlns:a16="http://schemas.microsoft.com/office/drawing/2014/main" id="{F4F7B2A4-7950-49E0-8D16-6CE96613CADD}"/>
              </a:ext>
            </a:extLst>
          </p:cNvPr>
          <p:cNvSpPr/>
          <p:nvPr/>
        </p:nvSpPr>
        <p:spPr>
          <a:xfrm>
            <a:off x="5064795" y="5312223"/>
            <a:ext cx="1167789" cy="381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515349"/>
                </a:solidFill>
                <a:latin typeface="Arial" panose="020B0604020202020204"/>
              </a:rPr>
              <a:t>Conformance rules</a:t>
            </a:r>
          </a:p>
        </p:txBody>
      </p:sp>
      <p:cxnSp>
        <p:nvCxnSpPr>
          <p:cNvPr id="95" name="Straight Arrow Connector 94">
            <a:extLst>
              <a:ext uri="{FF2B5EF4-FFF2-40B4-BE49-F238E27FC236}">
                <a16:creationId xmlns:a16="http://schemas.microsoft.com/office/drawing/2014/main" id="{96973474-CEC9-4DB3-B7CB-C4A8E1BE64F3}"/>
              </a:ext>
            </a:extLst>
          </p:cNvPr>
          <p:cNvCxnSpPr>
            <a:cxnSpLocks/>
          </p:cNvCxnSpPr>
          <p:nvPr/>
        </p:nvCxnSpPr>
        <p:spPr>
          <a:xfrm flipV="1">
            <a:off x="7625828" y="2694435"/>
            <a:ext cx="0" cy="1461980"/>
          </a:xfrm>
          <a:prstGeom prst="straightConnector1">
            <a:avLst/>
          </a:prstGeom>
          <a:ln w="28575">
            <a:solidFill>
              <a:srgbClr val="C94543"/>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DD929698-F3FE-4B58-BF8A-01A2B2FA9E62}"/>
              </a:ext>
            </a:extLst>
          </p:cNvPr>
          <p:cNvCxnSpPr>
            <a:cxnSpLocks/>
          </p:cNvCxnSpPr>
          <p:nvPr/>
        </p:nvCxnSpPr>
        <p:spPr>
          <a:xfrm rot="5400000" flipV="1">
            <a:off x="6523029" y="4258018"/>
            <a:ext cx="0" cy="1038788"/>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FA4E0C9F-043E-44C4-98CA-54F181A2183D}"/>
              </a:ext>
            </a:extLst>
          </p:cNvPr>
          <p:cNvCxnSpPr>
            <a:cxnSpLocks/>
          </p:cNvCxnSpPr>
          <p:nvPr/>
        </p:nvCxnSpPr>
        <p:spPr>
          <a:xfrm>
            <a:off x="3876966" y="4779543"/>
            <a:ext cx="1082367" cy="0"/>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101" name="Picture 100" descr="A collage of a person's head&#10;&#10;Description automatically generated with low confidence">
            <a:extLst>
              <a:ext uri="{FF2B5EF4-FFF2-40B4-BE49-F238E27FC236}">
                <a16:creationId xmlns:a16="http://schemas.microsoft.com/office/drawing/2014/main" id="{033E6324-DC3B-4737-8318-43138C3D54B7}"/>
              </a:ext>
            </a:extLst>
          </p:cNvPr>
          <p:cNvPicPr>
            <a:picLocks noChangeAspect="1"/>
          </p:cNvPicPr>
          <p:nvPr/>
        </p:nvPicPr>
        <p:blipFill rotWithShape="1">
          <a:blip r:embed="rId6"/>
          <a:srcRect l="50802" t="47588" r="3630" b="2415"/>
          <a:stretch/>
        </p:blipFill>
        <p:spPr>
          <a:xfrm>
            <a:off x="1918541" y="485297"/>
            <a:ext cx="632591" cy="782916"/>
          </a:xfrm>
          <a:prstGeom prst="rect">
            <a:avLst/>
          </a:prstGeom>
        </p:spPr>
      </p:pic>
      <p:sp>
        <p:nvSpPr>
          <p:cNvPr id="102" name="Rectangle 101">
            <a:extLst>
              <a:ext uri="{FF2B5EF4-FFF2-40B4-BE49-F238E27FC236}">
                <a16:creationId xmlns:a16="http://schemas.microsoft.com/office/drawing/2014/main" id="{FBB96976-D6A3-49DA-AC39-40A2F0C9833B}"/>
              </a:ext>
            </a:extLst>
          </p:cNvPr>
          <p:cNvSpPr/>
          <p:nvPr/>
        </p:nvSpPr>
        <p:spPr>
          <a:xfrm>
            <a:off x="1691351" y="185335"/>
            <a:ext cx="1310388" cy="365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515349"/>
                </a:solidFill>
                <a:latin typeface="Arial" panose="020B0604020202020204"/>
              </a:rPr>
              <a:t>End User</a:t>
            </a:r>
          </a:p>
        </p:txBody>
      </p:sp>
      <p:cxnSp>
        <p:nvCxnSpPr>
          <p:cNvPr id="108" name="Connector: Elbow 107">
            <a:extLst>
              <a:ext uri="{FF2B5EF4-FFF2-40B4-BE49-F238E27FC236}">
                <a16:creationId xmlns:a16="http://schemas.microsoft.com/office/drawing/2014/main" id="{842BFA48-A50F-467A-A163-0452D08B0CFF}"/>
              </a:ext>
            </a:extLst>
          </p:cNvPr>
          <p:cNvCxnSpPr>
            <a:cxnSpLocks/>
            <a:endCxn id="71" idx="3"/>
          </p:cNvCxnSpPr>
          <p:nvPr/>
        </p:nvCxnSpPr>
        <p:spPr>
          <a:xfrm rot="10800000" flipV="1">
            <a:off x="3178679" y="2569886"/>
            <a:ext cx="4251299" cy="435777"/>
          </a:xfrm>
          <a:prstGeom prst="bentConnector3">
            <a:avLst>
              <a:gd name="adj1" fmla="val 50000"/>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E4832C4B-2A5F-4D12-9987-B293D00A99A3}"/>
              </a:ext>
            </a:extLst>
          </p:cNvPr>
          <p:cNvSpPr/>
          <p:nvPr/>
        </p:nvSpPr>
        <p:spPr>
          <a:xfrm>
            <a:off x="2675610" y="5260773"/>
            <a:ext cx="1167789" cy="365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dirty="0">
                <a:solidFill>
                  <a:srgbClr val="515349"/>
                </a:solidFill>
                <a:latin typeface="Arial" panose="020B0604020202020204"/>
              </a:rPr>
              <a:t>Rule Developer</a:t>
            </a:r>
          </a:p>
        </p:txBody>
      </p:sp>
      <p:cxnSp>
        <p:nvCxnSpPr>
          <p:cNvPr id="58" name="Straight Arrow Connector 57">
            <a:extLst>
              <a:ext uri="{FF2B5EF4-FFF2-40B4-BE49-F238E27FC236}">
                <a16:creationId xmlns:a16="http://schemas.microsoft.com/office/drawing/2014/main" id="{872D5224-0853-4DAA-8E0F-C0544E212C71}"/>
              </a:ext>
            </a:extLst>
          </p:cNvPr>
          <p:cNvCxnSpPr>
            <a:cxnSpLocks/>
          </p:cNvCxnSpPr>
          <p:nvPr/>
        </p:nvCxnSpPr>
        <p:spPr>
          <a:xfrm flipV="1">
            <a:off x="2864105" y="1751287"/>
            <a:ext cx="0" cy="780459"/>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D402E7B5-B49F-49DE-BAAD-C6D55727DEF6}"/>
              </a:ext>
            </a:extLst>
          </p:cNvPr>
          <p:cNvCxnSpPr>
            <a:cxnSpLocks/>
          </p:cNvCxnSpPr>
          <p:nvPr/>
        </p:nvCxnSpPr>
        <p:spPr>
          <a:xfrm>
            <a:off x="3846961" y="5052793"/>
            <a:ext cx="1274492" cy="0"/>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36324399-8168-4E67-8A65-FA9653415BB3}"/>
              </a:ext>
            </a:extLst>
          </p:cNvPr>
          <p:cNvSpPr/>
          <p:nvPr/>
        </p:nvSpPr>
        <p:spPr>
          <a:xfrm>
            <a:off x="6976235" y="5322747"/>
            <a:ext cx="1318109" cy="381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515349"/>
                </a:solidFill>
                <a:latin typeface="Arial" panose="020B0604020202020204"/>
              </a:rPr>
              <a:t>Data Standards</a:t>
            </a:r>
            <a:br>
              <a:rPr lang="en-US" sz="1200">
                <a:solidFill>
                  <a:srgbClr val="515349"/>
                </a:solidFill>
                <a:latin typeface="Arial" panose="020B0604020202020204"/>
              </a:rPr>
            </a:br>
            <a:r>
              <a:rPr lang="en-US" sz="1200">
                <a:solidFill>
                  <a:srgbClr val="515349"/>
                </a:solidFill>
                <a:latin typeface="Arial" panose="020B0604020202020204"/>
              </a:rPr>
              <a:t> &amp; rules</a:t>
            </a:r>
          </a:p>
        </p:txBody>
      </p:sp>
      <p:cxnSp>
        <p:nvCxnSpPr>
          <p:cNvPr id="107" name="Connector: Elbow 106">
            <a:extLst>
              <a:ext uri="{FF2B5EF4-FFF2-40B4-BE49-F238E27FC236}">
                <a16:creationId xmlns:a16="http://schemas.microsoft.com/office/drawing/2014/main" id="{B4D494EE-5E6F-4CF7-8157-65B82C98654D}"/>
              </a:ext>
            </a:extLst>
          </p:cNvPr>
          <p:cNvCxnSpPr>
            <a:cxnSpLocks/>
            <a:endCxn id="87" idx="1"/>
          </p:cNvCxnSpPr>
          <p:nvPr/>
        </p:nvCxnSpPr>
        <p:spPr>
          <a:xfrm>
            <a:off x="3448810" y="1410150"/>
            <a:ext cx="3743225" cy="844324"/>
          </a:xfrm>
          <a:prstGeom prst="bentConnector3">
            <a:avLst>
              <a:gd name="adj1" fmla="val 18944"/>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8F70847F-8717-43F6-9011-97972B3A93B9}"/>
              </a:ext>
            </a:extLst>
          </p:cNvPr>
          <p:cNvGrpSpPr/>
          <p:nvPr/>
        </p:nvGrpSpPr>
        <p:grpSpPr>
          <a:xfrm>
            <a:off x="2836521" y="1184391"/>
            <a:ext cx="547740" cy="449243"/>
            <a:chOff x="4403390" y="1433566"/>
            <a:chExt cx="560989" cy="460109"/>
          </a:xfrm>
        </p:grpSpPr>
        <p:pic>
          <p:nvPicPr>
            <p:cNvPr id="82" name="Picture 81">
              <a:extLst>
                <a:ext uri="{FF2B5EF4-FFF2-40B4-BE49-F238E27FC236}">
                  <a16:creationId xmlns:a16="http://schemas.microsoft.com/office/drawing/2014/main" id="{B48E494D-A81A-4B75-B912-36562338D5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2045" y="1433566"/>
              <a:ext cx="442334" cy="431543"/>
            </a:xfrm>
            <a:prstGeom prst="rect">
              <a:avLst/>
            </a:prstGeom>
          </p:spPr>
        </p:pic>
        <p:pic>
          <p:nvPicPr>
            <p:cNvPr id="105" name="Picture 104">
              <a:extLst>
                <a:ext uri="{FF2B5EF4-FFF2-40B4-BE49-F238E27FC236}">
                  <a16:creationId xmlns:a16="http://schemas.microsoft.com/office/drawing/2014/main" id="{7D5503F4-9F94-40EE-BB22-EE66E8BC693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03390" y="1563498"/>
              <a:ext cx="338432" cy="330177"/>
            </a:xfrm>
            <a:prstGeom prst="rect">
              <a:avLst/>
            </a:prstGeom>
          </p:spPr>
        </p:pic>
      </p:grpSp>
      <p:grpSp>
        <p:nvGrpSpPr>
          <p:cNvPr id="11" name="Group 10">
            <a:extLst>
              <a:ext uri="{FF2B5EF4-FFF2-40B4-BE49-F238E27FC236}">
                <a16:creationId xmlns:a16="http://schemas.microsoft.com/office/drawing/2014/main" id="{3B7190C3-FE23-421A-9A04-74FECF61D842}"/>
              </a:ext>
            </a:extLst>
          </p:cNvPr>
          <p:cNvGrpSpPr/>
          <p:nvPr/>
        </p:nvGrpSpPr>
        <p:grpSpPr>
          <a:xfrm>
            <a:off x="2471540" y="2652095"/>
            <a:ext cx="707139" cy="707139"/>
            <a:chOff x="2262368" y="2065409"/>
            <a:chExt cx="530354" cy="530354"/>
          </a:xfrm>
        </p:grpSpPr>
        <p:pic>
          <p:nvPicPr>
            <p:cNvPr id="71" name="Picture 70">
              <a:extLst>
                <a:ext uri="{FF2B5EF4-FFF2-40B4-BE49-F238E27FC236}">
                  <a16:creationId xmlns:a16="http://schemas.microsoft.com/office/drawing/2014/main" id="{84D21283-377B-4A2B-8EF7-DBD6D21665E6}"/>
                </a:ext>
              </a:extLst>
            </p:cNvPr>
            <p:cNvPicPr>
              <a:picLocks noChangeAspect="1"/>
            </p:cNvPicPr>
            <p:nvPr/>
          </p:nvPicPr>
          <p:blipFill>
            <a:blip r:embed="rId9"/>
            <a:stretch>
              <a:fillRect/>
            </a:stretch>
          </p:blipFill>
          <p:spPr>
            <a:xfrm>
              <a:off x="2262368" y="2065409"/>
              <a:ext cx="530354" cy="530354"/>
            </a:xfrm>
            <a:prstGeom prst="rect">
              <a:avLst/>
            </a:prstGeom>
          </p:spPr>
        </p:pic>
        <p:sp>
          <p:nvSpPr>
            <p:cNvPr id="16" name="Rectangle 15">
              <a:extLst>
                <a:ext uri="{FF2B5EF4-FFF2-40B4-BE49-F238E27FC236}">
                  <a16:creationId xmlns:a16="http://schemas.microsoft.com/office/drawing/2014/main" id="{2C0AEA49-C1FD-4357-A0EE-4500D89B2846}"/>
                </a:ext>
              </a:extLst>
            </p:cNvPr>
            <p:cNvSpPr/>
            <p:nvPr/>
          </p:nvSpPr>
          <p:spPr>
            <a:xfrm>
              <a:off x="2442210" y="2426970"/>
              <a:ext cx="152400" cy="55245"/>
            </a:xfrm>
            <a:prstGeom prst="rect">
              <a:avLst/>
            </a:prstGeom>
            <a:solidFill>
              <a:srgbClr val="F1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en-US" sz="2400">
                <a:solidFill>
                  <a:srgbClr val="FFFFFF"/>
                </a:solidFill>
                <a:latin typeface="Arial" panose="020B0604020202020204"/>
              </a:endParaRPr>
            </a:p>
          </p:txBody>
        </p:sp>
      </p:grpSp>
      <p:grpSp>
        <p:nvGrpSpPr>
          <p:cNvPr id="32" name="Group 31">
            <a:extLst>
              <a:ext uri="{FF2B5EF4-FFF2-40B4-BE49-F238E27FC236}">
                <a16:creationId xmlns:a16="http://schemas.microsoft.com/office/drawing/2014/main" id="{44349CEA-D487-4AC7-85B6-F238EB94C129}"/>
              </a:ext>
            </a:extLst>
          </p:cNvPr>
          <p:cNvGrpSpPr/>
          <p:nvPr/>
        </p:nvGrpSpPr>
        <p:grpSpPr>
          <a:xfrm>
            <a:off x="4979991" y="4276792"/>
            <a:ext cx="972701" cy="997184"/>
            <a:chOff x="3624368" y="3295663"/>
            <a:chExt cx="805440" cy="825712"/>
          </a:xfrm>
        </p:grpSpPr>
        <p:grpSp>
          <p:nvGrpSpPr>
            <p:cNvPr id="7" name="Group 6">
              <a:extLst>
                <a:ext uri="{FF2B5EF4-FFF2-40B4-BE49-F238E27FC236}">
                  <a16:creationId xmlns:a16="http://schemas.microsoft.com/office/drawing/2014/main" id="{09B86AAD-1EE2-4C55-95C6-58ABB1950763}"/>
                </a:ext>
              </a:extLst>
            </p:cNvPr>
            <p:cNvGrpSpPr/>
            <p:nvPr/>
          </p:nvGrpSpPr>
          <p:grpSpPr>
            <a:xfrm>
              <a:off x="3624368" y="3295663"/>
              <a:ext cx="721056" cy="745168"/>
              <a:chOff x="3171537" y="1490227"/>
              <a:chExt cx="817422" cy="844758"/>
            </a:xfrm>
          </p:grpSpPr>
          <p:pic>
            <p:nvPicPr>
              <p:cNvPr id="84" name="Picture 83" descr="Icon&#10;&#10;Description automatically generated">
                <a:extLst>
                  <a:ext uri="{FF2B5EF4-FFF2-40B4-BE49-F238E27FC236}">
                    <a16:creationId xmlns:a16="http://schemas.microsoft.com/office/drawing/2014/main" id="{FCDD5DEE-4B38-42F4-89EF-41713532665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71537" y="1490227"/>
                <a:ext cx="601235" cy="601235"/>
              </a:xfrm>
              <a:prstGeom prst="rect">
                <a:avLst/>
              </a:prstGeom>
            </p:spPr>
          </p:pic>
          <p:grpSp>
            <p:nvGrpSpPr>
              <p:cNvPr id="6" name="Group 5">
                <a:extLst>
                  <a:ext uri="{FF2B5EF4-FFF2-40B4-BE49-F238E27FC236}">
                    <a16:creationId xmlns:a16="http://schemas.microsoft.com/office/drawing/2014/main" id="{44CBD163-E2C6-462C-993A-B9EB1C81FEAA}"/>
                  </a:ext>
                </a:extLst>
              </p:cNvPr>
              <p:cNvGrpSpPr/>
              <p:nvPr/>
            </p:nvGrpSpPr>
            <p:grpSpPr>
              <a:xfrm>
                <a:off x="3304328" y="1661821"/>
                <a:ext cx="684631" cy="673164"/>
                <a:chOff x="3304328" y="1661821"/>
                <a:chExt cx="684631" cy="673164"/>
              </a:xfrm>
            </p:grpSpPr>
            <p:pic>
              <p:nvPicPr>
                <p:cNvPr id="5" name="Picture 4">
                  <a:extLst>
                    <a:ext uri="{FF2B5EF4-FFF2-40B4-BE49-F238E27FC236}">
                      <a16:creationId xmlns:a16="http://schemas.microsoft.com/office/drawing/2014/main" id="{ACE408B6-60B4-41ED-B515-8E370CF7707D}"/>
                    </a:ext>
                  </a:extLst>
                </p:cNvPr>
                <p:cNvPicPr>
                  <a:picLocks noChangeAspect="1"/>
                </p:cNvPicPr>
                <p:nvPr/>
              </p:nvPicPr>
              <p:blipFill>
                <a:blip r:embed="rId9"/>
                <a:stretch>
                  <a:fillRect/>
                </a:stretch>
              </p:blipFill>
              <p:spPr>
                <a:xfrm>
                  <a:off x="3304328" y="1661821"/>
                  <a:ext cx="601235" cy="601235"/>
                </a:xfrm>
                <a:prstGeom prst="rect">
                  <a:avLst/>
                </a:prstGeom>
              </p:spPr>
            </p:pic>
            <p:pic>
              <p:nvPicPr>
                <p:cNvPr id="47" name="Picture 46">
                  <a:extLst>
                    <a:ext uri="{FF2B5EF4-FFF2-40B4-BE49-F238E27FC236}">
                      <a16:creationId xmlns:a16="http://schemas.microsoft.com/office/drawing/2014/main" id="{153F48F7-8694-4195-84CF-6A3600535A48}"/>
                    </a:ext>
                  </a:extLst>
                </p:cNvPr>
                <p:cNvPicPr>
                  <a:picLocks noChangeAspect="1"/>
                </p:cNvPicPr>
                <p:nvPr/>
              </p:nvPicPr>
              <p:blipFill>
                <a:blip r:embed="rId9"/>
                <a:stretch>
                  <a:fillRect/>
                </a:stretch>
              </p:blipFill>
              <p:spPr>
                <a:xfrm>
                  <a:off x="3387724" y="1733750"/>
                  <a:ext cx="601235" cy="601235"/>
                </a:xfrm>
                <a:prstGeom prst="rect">
                  <a:avLst/>
                </a:prstGeom>
              </p:spPr>
            </p:pic>
          </p:grpSp>
        </p:grpSp>
        <p:grpSp>
          <p:nvGrpSpPr>
            <p:cNvPr id="68" name="Group 67">
              <a:extLst>
                <a:ext uri="{FF2B5EF4-FFF2-40B4-BE49-F238E27FC236}">
                  <a16:creationId xmlns:a16="http://schemas.microsoft.com/office/drawing/2014/main" id="{75A43743-283C-43AB-AAEB-869CFD3DFBDD}"/>
                </a:ext>
              </a:extLst>
            </p:cNvPr>
            <p:cNvGrpSpPr/>
            <p:nvPr/>
          </p:nvGrpSpPr>
          <p:grpSpPr>
            <a:xfrm>
              <a:off x="3899454" y="3591021"/>
              <a:ext cx="530354" cy="530354"/>
              <a:chOff x="2235448" y="2004839"/>
              <a:chExt cx="530354" cy="530354"/>
            </a:xfrm>
          </p:grpSpPr>
          <p:pic>
            <p:nvPicPr>
              <p:cNvPr id="69" name="Picture 68">
                <a:extLst>
                  <a:ext uri="{FF2B5EF4-FFF2-40B4-BE49-F238E27FC236}">
                    <a16:creationId xmlns:a16="http://schemas.microsoft.com/office/drawing/2014/main" id="{57B53A2B-AF04-4EFD-BD53-01AC37DCFF25}"/>
                  </a:ext>
                </a:extLst>
              </p:cNvPr>
              <p:cNvPicPr>
                <a:picLocks noChangeAspect="1"/>
              </p:cNvPicPr>
              <p:nvPr/>
            </p:nvPicPr>
            <p:blipFill>
              <a:blip r:embed="rId9"/>
              <a:stretch>
                <a:fillRect/>
              </a:stretch>
            </p:blipFill>
            <p:spPr>
              <a:xfrm>
                <a:off x="2235448" y="2004839"/>
                <a:ext cx="530354" cy="530354"/>
              </a:xfrm>
              <a:prstGeom prst="rect">
                <a:avLst/>
              </a:prstGeom>
            </p:spPr>
          </p:pic>
          <p:sp>
            <p:nvSpPr>
              <p:cNvPr id="72" name="Rectangle 71">
                <a:extLst>
                  <a:ext uri="{FF2B5EF4-FFF2-40B4-BE49-F238E27FC236}">
                    <a16:creationId xmlns:a16="http://schemas.microsoft.com/office/drawing/2014/main" id="{1648FE8E-EA0F-4619-845B-B824BB77EB47}"/>
                  </a:ext>
                </a:extLst>
              </p:cNvPr>
              <p:cNvSpPr/>
              <p:nvPr/>
            </p:nvSpPr>
            <p:spPr>
              <a:xfrm>
                <a:off x="2442210" y="2426970"/>
                <a:ext cx="152400" cy="55245"/>
              </a:xfrm>
              <a:prstGeom prst="rect">
                <a:avLst/>
              </a:prstGeom>
              <a:solidFill>
                <a:srgbClr val="F1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en-US" sz="2400">
                  <a:solidFill>
                    <a:srgbClr val="FFFFFF"/>
                  </a:solidFill>
                  <a:latin typeface="Arial" panose="020B0604020202020204"/>
                </a:endParaRPr>
              </a:p>
            </p:txBody>
          </p:sp>
        </p:grpSp>
      </p:grpSp>
      <p:sp>
        <p:nvSpPr>
          <p:cNvPr id="63" name="Rectangle 62">
            <a:extLst>
              <a:ext uri="{FF2B5EF4-FFF2-40B4-BE49-F238E27FC236}">
                <a16:creationId xmlns:a16="http://schemas.microsoft.com/office/drawing/2014/main" id="{16638F02-508F-4321-9E44-653B581BDDAA}"/>
              </a:ext>
            </a:extLst>
          </p:cNvPr>
          <p:cNvSpPr/>
          <p:nvPr/>
        </p:nvSpPr>
        <p:spPr>
          <a:xfrm>
            <a:off x="6857053" y="1380887"/>
            <a:ext cx="1495740" cy="26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b="1" dirty="0">
                <a:solidFill>
                  <a:srgbClr val="FFFFFF">
                    <a:lumMod val="50000"/>
                  </a:srgbClr>
                </a:solidFill>
                <a:latin typeface="Arial" panose="020B0604020202020204"/>
              </a:rPr>
              <a:t>CORE in COSA*</a:t>
            </a:r>
          </a:p>
        </p:txBody>
      </p:sp>
      <p:cxnSp>
        <p:nvCxnSpPr>
          <p:cNvPr id="26" name="Connector: Elbow 25">
            <a:extLst>
              <a:ext uri="{FF2B5EF4-FFF2-40B4-BE49-F238E27FC236}">
                <a16:creationId xmlns:a16="http://schemas.microsoft.com/office/drawing/2014/main" id="{9378F950-046B-4B2A-AF4B-FE07A1F37B09}"/>
              </a:ext>
            </a:extLst>
          </p:cNvPr>
          <p:cNvCxnSpPr>
            <a:cxnSpLocks/>
          </p:cNvCxnSpPr>
          <p:nvPr/>
        </p:nvCxnSpPr>
        <p:spPr>
          <a:xfrm flipV="1">
            <a:off x="3480016" y="909085"/>
            <a:ext cx="5084155" cy="342807"/>
          </a:xfrm>
          <a:prstGeom prst="bentConnector3">
            <a:avLst>
              <a:gd name="adj1" fmla="val 13074"/>
            </a:avLst>
          </a:prstGeom>
          <a:ln w="28575">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id="{8AEA34D5-D7EB-4840-ADF3-177AD77B75CA}"/>
              </a:ext>
            </a:extLst>
          </p:cNvPr>
          <p:cNvSpPr/>
          <p:nvPr/>
        </p:nvSpPr>
        <p:spPr>
          <a:xfrm>
            <a:off x="8425130" y="172147"/>
            <a:ext cx="1016132" cy="461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F5F5F5">
                    <a:lumMod val="50000"/>
                  </a:srgbClr>
                </a:solidFill>
                <a:latin typeface="Arial" panose="020B0604020202020204"/>
              </a:rPr>
              <a:t>3rd Party</a:t>
            </a:r>
            <a:br>
              <a:rPr lang="en-US" sz="1200">
                <a:solidFill>
                  <a:srgbClr val="F5F5F5">
                    <a:lumMod val="50000"/>
                  </a:srgbClr>
                </a:solidFill>
                <a:latin typeface="Arial" panose="020B0604020202020204"/>
              </a:rPr>
            </a:br>
            <a:r>
              <a:rPr lang="en-US" sz="1200">
                <a:solidFill>
                  <a:srgbClr val="F5F5F5">
                    <a:lumMod val="50000"/>
                  </a:srgbClr>
                </a:solidFill>
                <a:latin typeface="Arial" panose="020B0604020202020204"/>
              </a:rPr>
              <a:t> application</a:t>
            </a:r>
          </a:p>
        </p:txBody>
      </p:sp>
      <p:cxnSp>
        <p:nvCxnSpPr>
          <p:cNvPr id="80" name="Connector: Elbow 79">
            <a:extLst>
              <a:ext uri="{FF2B5EF4-FFF2-40B4-BE49-F238E27FC236}">
                <a16:creationId xmlns:a16="http://schemas.microsoft.com/office/drawing/2014/main" id="{9F238EC8-0D3D-44BB-9161-573E585B3A7A}"/>
              </a:ext>
            </a:extLst>
          </p:cNvPr>
          <p:cNvCxnSpPr>
            <a:cxnSpLocks/>
          </p:cNvCxnSpPr>
          <p:nvPr/>
        </p:nvCxnSpPr>
        <p:spPr>
          <a:xfrm rot="5400000">
            <a:off x="8446993" y="1561129"/>
            <a:ext cx="615199" cy="451801"/>
          </a:xfrm>
          <a:prstGeom prst="bentConnector2">
            <a:avLst/>
          </a:prstGeom>
          <a:ln w="28575">
            <a:solidFill>
              <a:schemeClr val="accent3"/>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99" name="Picture 98" descr="A computer with a blue screen&#10;&#10;Description automatically generated with low confidence">
            <a:extLst>
              <a:ext uri="{FF2B5EF4-FFF2-40B4-BE49-F238E27FC236}">
                <a16:creationId xmlns:a16="http://schemas.microsoft.com/office/drawing/2014/main" id="{BD208187-76DB-403D-B5F4-F96047F4C5A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64227" y="492871"/>
            <a:ext cx="957439" cy="999328"/>
          </a:xfrm>
          <a:prstGeom prst="rect">
            <a:avLst/>
          </a:prstGeom>
        </p:spPr>
      </p:pic>
      <p:sp>
        <p:nvSpPr>
          <p:cNvPr id="100" name="Rectangle 99">
            <a:extLst>
              <a:ext uri="{FF2B5EF4-FFF2-40B4-BE49-F238E27FC236}">
                <a16:creationId xmlns:a16="http://schemas.microsoft.com/office/drawing/2014/main" id="{065BBF23-EAD2-455E-8E06-F1E3AD31FCF8}"/>
              </a:ext>
            </a:extLst>
          </p:cNvPr>
          <p:cNvSpPr/>
          <p:nvPr/>
        </p:nvSpPr>
        <p:spPr>
          <a:xfrm>
            <a:off x="8932438" y="1662510"/>
            <a:ext cx="645197" cy="2605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defRPr/>
            </a:pPr>
            <a:r>
              <a:rPr lang="en-US" sz="1200" dirty="0">
                <a:solidFill>
                  <a:srgbClr val="C94543"/>
                </a:solidFill>
                <a:latin typeface="Arial" panose="020B0604020202020204"/>
              </a:rPr>
              <a:t>API</a:t>
            </a:r>
          </a:p>
        </p:txBody>
      </p:sp>
      <p:cxnSp>
        <p:nvCxnSpPr>
          <p:cNvPr id="9" name="Connector: Elbow 8">
            <a:extLst>
              <a:ext uri="{FF2B5EF4-FFF2-40B4-BE49-F238E27FC236}">
                <a16:creationId xmlns:a16="http://schemas.microsoft.com/office/drawing/2014/main" id="{FB8E7DF4-F9E0-498E-9C0D-A541F3CAF8A2}"/>
              </a:ext>
            </a:extLst>
          </p:cNvPr>
          <p:cNvCxnSpPr>
            <a:cxnSpLocks/>
            <a:endCxn id="99" idx="3"/>
          </p:cNvCxnSpPr>
          <p:nvPr/>
        </p:nvCxnSpPr>
        <p:spPr>
          <a:xfrm rot="5400000" flipH="1" flipV="1">
            <a:off x="6992496" y="1746096"/>
            <a:ext cx="3182731" cy="1675608"/>
          </a:xfrm>
          <a:prstGeom prst="bentConnector4">
            <a:avLst>
              <a:gd name="adj1" fmla="val 42150"/>
              <a:gd name="adj2" fmla="val 118190"/>
            </a:avLst>
          </a:prstGeom>
          <a:ln w="28575">
            <a:solidFill>
              <a:srgbClr val="C94543"/>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14" name="Picture 13" descr="A blue and grey logo&#10;&#10;Description automatically generated">
            <a:extLst>
              <a:ext uri="{FF2B5EF4-FFF2-40B4-BE49-F238E27FC236}">
                <a16:creationId xmlns:a16="http://schemas.microsoft.com/office/drawing/2014/main" id="{FC7167B8-1469-83C6-54EF-159746641124}"/>
              </a:ext>
            </a:extLst>
          </p:cNvPr>
          <p:cNvPicPr>
            <a:picLocks noChangeAspect="1"/>
          </p:cNvPicPr>
          <p:nvPr/>
        </p:nvPicPr>
        <p:blipFill>
          <a:blip r:embed="rId12">
            <a:extLst>
              <a:ext uri="{837473B0-CC2E-450A-ABE3-18F120FF3D39}">
                <a1611:picAttrSrcUrl xmlns:a1611="http://schemas.microsoft.com/office/drawing/2016/11/main" r:id="rId13"/>
              </a:ext>
            </a:extLst>
          </a:blip>
          <a:stretch>
            <a:fillRect/>
          </a:stretch>
        </p:blipFill>
        <p:spPr>
          <a:xfrm>
            <a:off x="3884766" y="1549423"/>
            <a:ext cx="536205" cy="536205"/>
          </a:xfrm>
          <a:prstGeom prst="rect">
            <a:avLst/>
          </a:prstGeom>
        </p:spPr>
      </p:pic>
      <p:cxnSp>
        <p:nvCxnSpPr>
          <p:cNvPr id="24" name="Connector: Elbow 23">
            <a:extLst>
              <a:ext uri="{FF2B5EF4-FFF2-40B4-BE49-F238E27FC236}">
                <a16:creationId xmlns:a16="http://schemas.microsoft.com/office/drawing/2014/main" id="{7D5BEF37-D013-662C-0B09-2CE690B7F1B7}"/>
              </a:ext>
            </a:extLst>
          </p:cNvPr>
          <p:cNvCxnSpPr>
            <a:cxnSpLocks/>
          </p:cNvCxnSpPr>
          <p:nvPr/>
        </p:nvCxnSpPr>
        <p:spPr>
          <a:xfrm rot="16200000" flipH="1">
            <a:off x="4442063" y="331996"/>
            <a:ext cx="653756" cy="3201249"/>
          </a:xfrm>
          <a:prstGeom prst="bentConnector2">
            <a:avLst/>
          </a:prstGeom>
          <a:ln w="28575">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3" name="Picture 22" descr="A computer with a blue screen&#10;&#10;Description automatically generated with low confidence">
            <a:extLst>
              <a:ext uri="{FF2B5EF4-FFF2-40B4-BE49-F238E27FC236}">
                <a16:creationId xmlns:a16="http://schemas.microsoft.com/office/drawing/2014/main" id="{24D0467F-4271-936B-E192-4448E103810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21255" y="1899893"/>
            <a:ext cx="555712" cy="580025"/>
          </a:xfrm>
          <a:prstGeom prst="rect">
            <a:avLst/>
          </a:prstGeom>
        </p:spPr>
      </p:pic>
      <p:sp>
        <p:nvSpPr>
          <p:cNvPr id="30" name="Rectangle 29">
            <a:extLst>
              <a:ext uri="{FF2B5EF4-FFF2-40B4-BE49-F238E27FC236}">
                <a16:creationId xmlns:a16="http://schemas.microsoft.com/office/drawing/2014/main" id="{8FDE8567-D9BD-6FAE-3B13-E8F8A091F2DC}"/>
              </a:ext>
            </a:extLst>
          </p:cNvPr>
          <p:cNvSpPr/>
          <p:nvPr/>
        </p:nvSpPr>
        <p:spPr>
          <a:xfrm>
            <a:off x="8579718" y="3188528"/>
            <a:ext cx="645197" cy="2605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defRPr/>
            </a:pPr>
            <a:r>
              <a:rPr lang="en-US" sz="1200" dirty="0">
                <a:solidFill>
                  <a:srgbClr val="C94543"/>
                </a:solidFill>
                <a:latin typeface="Arial" panose="020B0604020202020204"/>
              </a:rPr>
              <a:t>API</a:t>
            </a:r>
          </a:p>
        </p:txBody>
      </p:sp>
      <p:pic>
        <p:nvPicPr>
          <p:cNvPr id="31" name="Picture 30" descr="DDF Logo">
            <a:extLst>
              <a:ext uri="{FF2B5EF4-FFF2-40B4-BE49-F238E27FC236}">
                <a16:creationId xmlns:a16="http://schemas.microsoft.com/office/drawing/2014/main" id="{35C6F8EB-7626-E765-665A-7BA14DDEAC04}"/>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487566" y="4198352"/>
            <a:ext cx="850900" cy="969433"/>
          </a:xfrm>
          <a:prstGeom prst="rect">
            <a:avLst/>
          </a:prstGeom>
          <a:noFill/>
          <a:ln>
            <a:noFill/>
          </a:ln>
        </p:spPr>
      </p:pic>
      <p:sp>
        <p:nvSpPr>
          <p:cNvPr id="33" name="Rectangle 32">
            <a:extLst>
              <a:ext uri="{FF2B5EF4-FFF2-40B4-BE49-F238E27FC236}">
                <a16:creationId xmlns:a16="http://schemas.microsoft.com/office/drawing/2014/main" id="{8CF6EABA-A763-47DF-4402-0C03107FA9D6}"/>
              </a:ext>
            </a:extLst>
          </p:cNvPr>
          <p:cNvSpPr/>
          <p:nvPr/>
        </p:nvSpPr>
        <p:spPr>
          <a:xfrm rot="16200000">
            <a:off x="9820802" y="3926291"/>
            <a:ext cx="2059999" cy="1985715"/>
          </a:xfrm>
          <a:prstGeom prst="rect">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8000" tIns="128000" rIns="128000" bIns="128000" rtlCol="0" anchor="ctr"/>
          <a:lstStyle/>
          <a:p>
            <a:pPr algn="ctr" defTabSz="1219170">
              <a:defRPr/>
            </a:pPr>
            <a:endParaRPr lang="en-GB" sz="1400">
              <a:solidFill>
                <a:srgbClr val="FFFFFF"/>
              </a:solidFill>
              <a:latin typeface="Arial" panose="020B0604020202020204"/>
            </a:endParaRPr>
          </a:p>
        </p:txBody>
      </p:sp>
      <p:sp>
        <p:nvSpPr>
          <p:cNvPr id="34" name="Rectangle 33">
            <a:extLst>
              <a:ext uri="{FF2B5EF4-FFF2-40B4-BE49-F238E27FC236}">
                <a16:creationId xmlns:a16="http://schemas.microsoft.com/office/drawing/2014/main" id="{53E4558F-B30D-129C-92B2-7713ED58FBD4}"/>
              </a:ext>
            </a:extLst>
          </p:cNvPr>
          <p:cNvSpPr/>
          <p:nvPr/>
        </p:nvSpPr>
        <p:spPr>
          <a:xfrm>
            <a:off x="10113856" y="3780864"/>
            <a:ext cx="1500688" cy="26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400" b="1" dirty="0">
                <a:solidFill>
                  <a:srgbClr val="FFFFFF">
                    <a:lumMod val="50000"/>
                  </a:srgbClr>
                </a:solidFill>
                <a:latin typeface="Arial" panose="020B0604020202020204"/>
              </a:rPr>
              <a:t>USDM Development/Governance</a:t>
            </a:r>
          </a:p>
        </p:txBody>
      </p:sp>
      <p:cxnSp>
        <p:nvCxnSpPr>
          <p:cNvPr id="35" name="Straight Arrow Connector 34">
            <a:extLst>
              <a:ext uri="{FF2B5EF4-FFF2-40B4-BE49-F238E27FC236}">
                <a16:creationId xmlns:a16="http://schemas.microsoft.com/office/drawing/2014/main" id="{3C9FD403-D8C5-C445-F35E-5EE98AF0FF1B}"/>
              </a:ext>
            </a:extLst>
          </p:cNvPr>
          <p:cNvCxnSpPr>
            <a:cxnSpLocks/>
          </p:cNvCxnSpPr>
          <p:nvPr/>
        </p:nvCxnSpPr>
        <p:spPr>
          <a:xfrm flipH="1" flipV="1">
            <a:off x="8294344" y="4829501"/>
            <a:ext cx="2002472" cy="15592"/>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038CBE9D-942F-7D43-E844-B7E917601670}"/>
              </a:ext>
            </a:extLst>
          </p:cNvPr>
          <p:cNvSpPr/>
          <p:nvPr/>
        </p:nvSpPr>
        <p:spPr>
          <a:xfrm>
            <a:off x="8745019" y="4558541"/>
            <a:ext cx="645197" cy="286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dirty="0">
                <a:solidFill>
                  <a:srgbClr val="C94543"/>
                </a:solidFill>
                <a:latin typeface="Arial" panose="020B0604020202020204"/>
              </a:rPr>
              <a:t>Load</a:t>
            </a:r>
          </a:p>
        </p:txBody>
      </p:sp>
      <p:cxnSp>
        <p:nvCxnSpPr>
          <p:cNvPr id="40" name="Connector: Elbow 39">
            <a:extLst>
              <a:ext uri="{FF2B5EF4-FFF2-40B4-BE49-F238E27FC236}">
                <a16:creationId xmlns:a16="http://schemas.microsoft.com/office/drawing/2014/main" id="{0E218EB3-CD21-395C-B5BE-178A388CE74A}"/>
              </a:ext>
            </a:extLst>
          </p:cNvPr>
          <p:cNvCxnSpPr>
            <a:cxnSpLocks/>
          </p:cNvCxnSpPr>
          <p:nvPr/>
        </p:nvCxnSpPr>
        <p:spPr>
          <a:xfrm rot="5400000">
            <a:off x="6808082" y="1582224"/>
            <a:ext cx="458725" cy="7653512"/>
          </a:xfrm>
          <a:prstGeom prst="bentConnector3">
            <a:avLst>
              <a:gd name="adj1" fmla="val 141619"/>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3495824B-4B93-FEF9-E804-A96D7CC2609B}"/>
              </a:ext>
            </a:extLst>
          </p:cNvPr>
          <p:cNvCxnSpPr>
            <a:cxnSpLocks/>
          </p:cNvCxnSpPr>
          <p:nvPr/>
        </p:nvCxnSpPr>
        <p:spPr>
          <a:xfrm flipH="1">
            <a:off x="1673494" y="4682572"/>
            <a:ext cx="9664972" cy="1527545"/>
          </a:xfrm>
          <a:prstGeom prst="bentConnector3">
            <a:avLst>
              <a:gd name="adj1" fmla="val -3154"/>
            </a:avLst>
          </a:prstGeom>
          <a:ln w="28575">
            <a:solidFill>
              <a:schemeClr val="accent3"/>
            </a:solidFill>
            <a:tailEnd type="non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3BABC546-E16F-9E27-B5B6-B131F047625B}"/>
              </a:ext>
            </a:extLst>
          </p:cNvPr>
          <p:cNvCxnSpPr>
            <a:cxnSpLocks/>
          </p:cNvCxnSpPr>
          <p:nvPr/>
        </p:nvCxnSpPr>
        <p:spPr>
          <a:xfrm flipV="1">
            <a:off x="1691351" y="1472444"/>
            <a:ext cx="0" cy="4737672"/>
          </a:xfrm>
          <a:prstGeom prst="straightConnector1">
            <a:avLst/>
          </a:prstGeom>
          <a:ln w="28575">
            <a:solidFill>
              <a:srgbClr val="C94543"/>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BC2A96C0-7272-19BD-97ED-FD70F9895E36}"/>
              </a:ext>
            </a:extLst>
          </p:cNvPr>
          <p:cNvCxnSpPr>
            <a:cxnSpLocks/>
            <a:endCxn id="105" idx="1"/>
          </p:cNvCxnSpPr>
          <p:nvPr/>
        </p:nvCxnSpPr>
        <p:spPr>
          <a:xfrm flipV="1">
            <a:off x="1673493" y="1472444"/>
            <a:ext cx="1163027" cy="6968"/>
          </a:xfrm>
          <a:prstGeom prst="straightConnector1">
            <a:avLst/>
          </a:prstGeom>
          <a:ln w="28575">
            <a:solidFill>
              <a:srgbClr val="C94543"/>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19" name="Oval 118">
            <a:extLst>
              <a:ext uri="{FF2B5EF4-FFF2-40B4-BE49-F238E27FC236}">
                <a16:creationId xmlns:a16="http://schemas.microsoft.com/office/drawing/2014/main" id="{E3D3FFA2-0606-F930-AA00-5F642E238809}"/>
              </a:ext>
            </a:extLst>
          </p:cNvPr>
          <p:cNvSpPr/>
          <p:nvPr/>
        </p:nvSpPr>
        <p:spPr>
          <a:xfrm>
            <a:off x="8883155" y="4188647"/>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2</a:t>
            </a:r>
          </a:p>
        </p:txBody>
      </p:sp>
      <p:sp>
        <p:nvSpPr>
          <p:cNvPr id="120" name="Oval 119">
            <a:extLst>
              <a:ext uri="{FF2B5EF4-FFF2-40B4-BE49-F238E27FC236}">
                <a16:creationId xmlns:a16="http://schemas.microsoft.com/office/drawing/2014/main" id="{57A29549-42D2-39FC-9306-B2E681EEAFB4}"/>
              </a:ext>
            </a:extLst>
          </p:cNvPr>
          <p:cNvSpPr/>
          <p:nvPr/>
        </p:nvSpPr>
        <p:spPr>
          <a:xfrm>
            <a:off x="6260908" y="4114202"/>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2</a:t>
            </a:r>
          </a:p>
        </p:txBody>
      </p:sp>
      <p:sp>
        <p:nvSpPr>
          <p:cNvPr id="121" name="Oval 120">
            <a:extLst>
              <a:ext uri="{FF2B5EF4-FFF2-40B4-BE49-F238E27FC236}">
                <a16:creationId xmlns:a16="http://schemas.microsoft.com/office/drawing/2014/main" id="{CC59B7A3-84CD-22BA-93B4-5B48C5EBC31A}"/>
              </a:ext>
            </a:extLst>
          </p:cNvPr>
          <p:cNvSpPr/>
          <p:nvPr/>
        </p:nvSpPr>
        <p:spPr>
          <a:xfrm>
            <a:off x="7739453" y="2696587"/>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3</a:t>
            </a:r>
          </a:p>
        </p:txBody>
      </p:sp>
      <p:sp>
        <p:nvSpPr>
          <p:cNvPr id="122" name="Oval 121">
            <a:extLst>
              <a:ext uri="{FF2B5EF4-FFF2-40B4-BE49-F238E27FC236}">
                <a16:creationId xmlns:a16="http://schemas.microsoft.com/office/drawing/2014/main" id="{C5A64B38-44AF-5EEA-50E1-7AE73CF3CC43}"/>
              </a:ext>
            </a:extLst>
          </p:cNvPr>
          <p:cNvSpPr/>
          <p:nvPr/>
        </p:nvSpPr>
        <p:spPr>
          <a:xfrm>
            <a:off x="4163188" y="4739038"/>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1</a:t>
            </a:r>
          </a:p>
        </p:txBody>
      </p:sp>
      <p:sp>
        <p:nvSpPr>
          <p:cNvPr id="123" name="Tekstvak 91">
            <a:extLst>
              <a:ext uri="{FF2B5EF4-FFF2-40B4-BE49-F238E27FC236}">
                <a16:creationId xmlns:a16="http://schemas.microsoft.com/office/drawing/2014/main" id="{3AE2A322-9393-A2A6-983D-AA98D640FBB0}"/>
              </a:ext>
            </a:extLst>
          </p:cNvPr>
          <p:cNvSpPr txBox="1"/>
          <p:nvPr/>
        </p:nvSpPr>
        <p:spPr>
          <a:xfrm>
            <a:off x="2385507" y="5930350"/>
            <a:ext cx="6450188" cy="276999"/>
          </a:xfrm>
          <a:prstGeom prst="rect">
            <a:avLst/>
          </a:prstGeom>
          <a:noFill/>
        </p:spPr>
        <p:txBody>
          <a:bodyPr wrap="square">
            <a:spAutoFit/>
          </a:bodyPr>
          <a:lstStyle/>
          <a:p>
            <a:pPr defTabSz="914377">
              <a:buClr>
                <a:srgbClr val="C94543"/>
              </a:buClr>
              <a:defRPr/>
            </a:pPr>
            <a:r>
              <a:rPr lang="en-US" sz="1200" dirty="0">
                <a:solidFill>
                  <a:srgbClr val="FFFFFF">
                    <a:lumMod val="50000"/>
                  </a:srgbClr>
                </a:solidFill>
                <a:latin typeface="Arial" panose="020B0604020202020204"/>
              </a:rPr>
              <a:t>* CDISC Open-Source Alliance                                                                               </a:t>
            </a:r>
            <a:r>
              <a:rPr lang="en-US" sz="1200" dirty="0">
                <a:solidFill>
                  <a:srgbClr val="FF0000"/>
                </a:solidFill>
                <a:latin typeface="Arial" panose="020B0604020202020204"/>
              </a:rPr>
              <a:t>API</a:t>
            </a:r>
          </a:p>
        </p:txBody>
      </p:sp>
      <p:cxnSp>
        <p:nvCxnSpPr>
          <p:cNvPr id="124" name="Straight Arrow Connector 123">
            <a:extLst>
              <a:ext uri="{FF2B5EF4-FFF2-40B4-BE49-F238E27FC236}">
                <a16:creationId xmlns:a16="http://schemas.microsoft.com/office/drawing/2014/main" id="{954B39ED-F4D2-50F1-C3B3-6037D6AE5B2E}"/>
              </a:ext>
            </a:extLst>
          </p:cNvPr>
          <p:cNvCxnSpPr>
            <a:cxnSpLocks/>
          </p:cNvCxnSpPr>
          <p:nvPr/>
        </p:nvCxnSpPr>
        <p:spPr>
          <a:xfrm rot="5400000" flipV="1">
            <a:off x="7326724" y="5556426"/>
            <a:ext cx="0" cy="1038788"/>
          </a:xfrm>
          <a:prstGeom prst="straightConnector1">
            <a:avLst/>
          </a:prstGeom>
          <a:ln w="28575">
            <a:solidFill>
              <a:srgbClr val="C94543"/>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5" name="Oval 124">
            <a:extLst>
              <a:ext uri="{FF2B5EF4-FFF2-40B4-BE49-F238E27FC236}">
                <a16:creationId xmlns:a16="http://schemas.microsoft.com/office/drawing/2014/main" id="{EE1AF801-0C51-626D-AE00-51CABBEDAC5A}"/>
              </a:ext>
            </a:extLst>
          </p:cNvPr>
          <p:cNvSpPr/>
          <p:nvPr/>
        </p:nvSpPr>
        <p:spPr>
          <a:xfrm>
            <a:off x="8218931" y="270752"/>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4</a:t>
            </a:r>
          </a:p>
        </p:txBody>
      </p:sp>
      <p:sp>
        <p:nvSpPr>
          <p:cNvPr id="126" name="Oval 125">
            <a:extLst>
              <a:ext uri="{FF2B5EF4-FFF2-40B4-BE49-F238E27FC236}">
                <a16:creationId xmlns:a16="http://schemas.microsoft.com/office/drawing/2014/main" id="{D18DA51E-280C-E0F7-8B20-B91A9E341115}"/>
              </a:ext>
            </a:extLst>
          </p:cNvPr>
          <p:cNvSpPr/>
          <p:nvPr/>
        </p:nvSpPr>
        <p:spPr>
          <a:xfrm>
            <a:off x="5779115" y="3489883"/>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5</a:t>
            </a:r>
          </a:p>
        </p:txBody>
      </p:sp>
      <p:sp>
        <p:nvSpPr>
          <p:cNvPr id="127" name="Oval 126">
            <a:extLst>
              <a:ext uri="{FF2B5EF4-FFF2-40B4-BE49-F238E27FC236}">
                <a16:creationId xmlns:a16="http://schemas.microsoft.com/office/drawing/2014/main" id="{17479DEE-BD96-7689-59E8-5441E5C036E2}"/>
              </a:ext>
            </a:extLst>
          </p:cNvPr>
          <p:cNvSpPr/>
          <p:nvPr/>
        </p:nvSpPr>
        <p:spPr>
          <a:xfrm>
            <a:off x="11167585" y="3443850"/>
            <a:ext cx="341760" cy="32518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67" b="1" dirty="0"/>
              <a:t>5</a:t>
            </a:r>
          </a:p>
        </p:txBody>
      </p:sp>
      <p:pic>
        <p:nvPicPr>
          <p:cNvPr id="10" name="Picture 9" descr="A collage of a person's head&#10;&#10;Description automatically generated with low confidence">
            <a:extLst>
              <a:ext uri="{FF2B5EF4-FFF2-40B4-BE49-F238E27FC236}">
                <a16:creationId xmlns:a16="http://schemas.microsoft.com/office/drawing/2014/main" id="{4D605A0C-8959-C31C-0ADE-D871BFFED03D}"/>
              </a:ext>
            </a:extLst>
          </p:cNvPr>
          <p:cNvPicPr>
            <a:picLocks noChangeAspect="1"/>
          </p:cNvPicPr>
          <p:nvPr/>
        </p:nvPicPr>
        <p:blipFill rotWithShape="1">
          <a:blip r:embed="rId6"/>
          <a:srcRect l="50802" t="47588" r="3630" b="2415"/>
          <a:stretch/>
        </p:blipFill>
        <p:spPr>
          <a:xfrm>
            <a:off x="9807857" y="485297"/>
            <a:ext cx="632591" cy="782916"/>
          </a:xfrm>
          <a:prstGeom prst="rect">
            <a:avLst/>
          </a:prstGeom>
        </p:spPr>
      </p:pic>
      <p:sp>
        <p:nvSpPr>
          <p:cNvPr id="15" name="Rectangle 14">
            <a:extLst>
              <a:ext uri="{FF2B5EF4-FFF2-40B4-BE49-F238E27FC236}">
                <a16:creationId xmlns:a16="http://schemas.microsoft.com/office/drawing/2014/main" id="{8AC3E674-4378-FE94-4917-73DD1384A56D}"/>
              </a:ext>
            </a:extLst>
          </p:cNvPr>
          <p:cNvSpPr/>
          <p:nvPr/>
        </p:nvSpPr>
        <p:spPr>
          <a:xfrm>
            <a:off x="9580667" y="185335"/>
            <a:ext cx="1310388" cy="365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en-US" sz="1200">
                <a:solidFill>
                  <a:srgbClr val="515349"/>
                </a:solidFill>
                <a:latin typeface="Arial" panose="020B0604020202020204"/>
              </a:rPr>
              <a:t>End User</a:t>
            </a:r>
          </a:p>
        </p:txBody>
      </p:sp>
    </p:spTree>
    <p:extLst>
      <p:ext uri="{BB962C8B-B14F-4D97-AF65-F5344CB8AC3E}">
        <p14:creationId xmlns:p14="http://schemas.microsoft.com/office/powerpoint/2010/main" val="3331170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CE726-E5B6-BBE4-A574-B24DD64254D7}"/>
              </a:ext>
            </a:extLst>
          </p:cNvPr>
          <p:cNvSpPr>
            <a:spLocks noGrp="1"/>
          </p:cNvSpPr>
          <p:nvPr>
            <p:ph type="title"/>
          </p:nvPr>
        </p:nvSpPr>
        <p:spPr/>
        <p:txBody>
          <a:bodyPr/>
          <a:lstStyle/>
          <a:p>
            <a:r>
              <a:rPr lang="en-GB" b="1" dirty="0"/>
              <a:t>CDISC M2/M11 Engagement</a:t>
            </a:r>
            <a:br>
              <a:rPr lang="en-GB" b="1" dirty="0"/>
            </a:br>
            <a:endParaRPr lang="en-US" dirty="0"/>
          </a:p>
        </p:txBody>
      </p:sp>
      <p:sp>
        <p:nvSpPr>
          <p:cNvPr id="5" name="Content Placeholder 4">
            <a:extLst>
              <a:ext uri="{FF2B5EF4-FFF2-40B4-BE49-F238E27FC236}">
                <a16:creationId xmlns:a16="http://schemas.microsoft.com/office/drawing/2014/main" id="{AC4A4344-FA83-43AF-630B-22D5CAB1A96E}"/>
              </a:ext>
            </a:extLst>
          </p:cNvPr>
          <p:cNvSpPr>
            <a:spLocks noGrp="1"/>
          </p:cNvSpPr>
          <p:nvPr>
            <p:ph idx="1"/>
          </p:nvPr>
        </p:nvSpPr>
        <p:spPr/>
        <p:txBody>
          <a:bodyPr/>
          <a:lstStyle/>
          <a:p>
            <a:r>
              <a:rPr lang="en-US" sz="2400" kern="0" dirty="0">
                <a:solidFill>
                  <a:schemeClr val="bg1"/>
                </a:solidFill>
                <a:latin typeface="Arial" pitchFamily="34" charset="0"/>
                <a:cs typeface="Arial" pitchFamily="34" charset="0"/>
              </a:rPr>
              <a:t>Joint project with Vulcan FHIR accelerator to deliver </a:t>
            </a:r>
            <a:r>
              <a:rPr lang="en-GB" sz="2400" kern="0" dirty="0">
                <a:solidFill>
                  <a:schemeClr val="bg1"/>
                </a:solidFill>
                <a:latin typeface="Arial" pitchFamily="34" charset="0"/>
                <a:cs typeface="Arial" pitchFamily="34" charset="0"/>
              </a:rPr>
              <a:t>an electronic exchange standard for the ICH M11</a:t>
            </a:r>
            <a:endParaRPr lang="en-US" sz="2400" kern="0" dirty="0">
              <a:solidFill>
                <a:schemeClr val="bg1"/>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1128190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0087D53-9295-4463-AAE4-D5C626046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8E625F-890D-7E09-B31A-2B21F030EF38}"/>
              </a:ext>
            </a:extLst>
          </p:cNvPr>
          <p:cNvSpPr>
            <a:spLocks noGrp="1"/>
          </p:cNvSpPr>
          <p:nvPr>
            <p:ph type="title"/>
          </p:nvPr>
        </p:nvSpPr>
        <p:spPr>
          <a:xfrm>
            <a:off x="638881" y="4501453"/>
            <a:ext cx="10909640" cy="1065836"/>
          </a:xfrm>
        </p:spPr>
        <p:txBody>
          <a:bodyPr vert="horz" lIns="91440" tIns="45720" rIns="91440" bIns="45720" rtlCol="0" anchor="ctr">
            <a:normAutofit fontScale="90000"/>
          </a:bodyPr>
          <a:lstStyle/>
          <a:p>
            <a:pPr algn="ctr" defTabSz="914400"/>
            <a:r>
              <a:rPr lang="en-US" sz="4600" dirty="0"/>
              <a:t>CDISC and HL7 FHIR Vulcan Collaboration </a:t>
            </a:r>
          </a:p>
        </p:txBody>
      </p:sp>
      <p:pic>
        <p:nvPicPr>
          <p:cNvPr id="4" name="Content Placeholder 3">
            <a:extLst>
              <a:ext uri="{FF2B5EF4-FFF2-40B4-BE49-F238E27FC236}">
                <a16:creationId xmlns:a16="http://schemas.microsoft.com/office/drawing/2014/main" id="{1F80483F-EBF1-5285-BFD8-8BD92E4716CC}"/>
              </a:ext>
            </a:extLst>
          </p:cNvPr>
          <p:cNvPicPr>
            <a:picLocks noGrp="1" noChangeAspect="1"/>
          </p:cNvPicPr>
          <p:nvPr>
            <p:ph idx="1"/>
          </p:nvPr>
        </p:nvPicPr>
        <p:blipFill>
          <a:blip r:embed="rId2"/>
          <a:stretch>
            <a:fillRect/>
          </a:stretch>
        </p:blipFill>
        <p:spPr>
          <a:xfrm>
            <a:off x="1280160" y="827148"/>
            <a:ext cx="10134834" cy="3521856"/>
          </a:xfrm>
          <a:prstGeom prst="rect">
            <a:avLst/>
          </a:prstGeom>
        </p:spPr>
      </p:pic>
      <p:sp>
        <p:nvSpPr>
          <p:cNvPr id="16"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4358"/>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9161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563FB0-DAA9-01C0-0E50-0D08A19D90FA}"/>
              </a:ext>
            </a:extLst>
          </p:cNvPr>
          <p:cNvSpPr>
            <a:spLocks noGrp="1"/>
          </p:cNvSpPr>
          <p:nvPr>
            <p:ph type="title"/>
          </p:nvPr>
        </p:nvSpPr>
        <p:spPr/>
        <p:txBody>
          <a:bodyPr/>
          <a:lstStyle/>
          <a:p>
            <a:r>
              <a:rPr lang="en-US" dirty="0"/>
              <a:t>ICH M11</a:t>
            </a:r>
          </a:p>
        </p:txBody>
      </p:sp>
      <p:sp>
        <p:nvSpPr>
          <p:cNvPr id="5" name="Content Placeholder 4">
            <a:extLst>
              <a:ext uri="{FF2B5EF4-FFF2-40B4-BE49-F238E27FC236}">
                <a16:creationId xmlns:a16="http://schemas.microsoft.com/office/drawing/2014/main" id="{629A82FE-DD2C-9081-3156-73059F38751A}"/>
              </a:ext>
            </a:extLst>
          </p:cNvPr>
          <p:cNvSpPr>
            <a:spLocks noGrp="1"/>
          </p:cNvSpPr>
          <p:nvPr>
            <p:ph idx="1"/>
          </p:nvPr>
        </p:nvSpPr>
        <p:spPr/>
        <p:txBody>
          <a:bodyPr/>
          <a:lstStyle/>
          <a:p>
            <a:r>
              <a:rPr lang="en-US" dirty="0"/>
              <a:t>Clinical Electronic Structured Harmonized Protocol</a:t>
            </a:r>
          </a:p>
        </p:txBody>
      </p:sp>
    </p:spTree>
    <p:extLst>
      <p:ext uri="{BB962C8B-B14F-4D97-AF65-F5344CB8AC3E}">
        <p14:creationId xmlns:p14="http://schemas.microsoft.com/office/powerpoint/2010/main" val="342848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xt&#10;&#10;Description automatically generated">
            <a:extLst>
              <a:ext uri="{FF2B5EF4-FFF2-40B4-BE49-F238E27FC236}">
                <a16:creationId xmlns:a16="http://schemas.microsoft.com/office/drawing/2014/main" id="{5FB87CD5-833C-4501-AFF3-9F8E3AACD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5790" y="1478470"/>
            <a:ext cx="2082864" cy="2263080"/>
          </a:xfrm>
          <a:prstGeom prst="rect">
            <a:avLst/>
          </a:prstGeom>
          <a:ln>
            <a:noFill/>
          </a:ln>
          <a:effectLst>
            <a:outerShdw blurRad="292100" dist="139700" dir="2700000" algn="tl" rotWithShape="0">
              <a:srgbClr val="333333">
                <a:alpha val="65000"/>
              </a:srgbClr>
            </a:outerShdw>
          </a:effectLst>
        </p:spPr>
      </p:pic>
      <p:pic>
        <p:nvPicPr>
          <p:cNvPr id="1028" name="Picture 4" descr="PDF Reader App : Read All PDF - Apps on Google Play">
            <a:extLst>
              <a:ext uri="{FF2B5EF4-FFF2-40B4-BE49-F238E27FC236}">
                <a16:creationId xmlns:a16="http://schemas.microsoft.com/office/drawing/2014/main" id="{0CD17EE2-D9AE-442F-A815-0DA06EE3EE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425" y="4266762"/>
            <a:ext cx="1695645" cy="1698409"/>
          </a:xfrm>
          <a:prstGeom prst="rect">
            <a:avLst/>
          </a:prstGeom>
          <a:extLst>
            <a:ext uri="{909E8E84-426E-40DD-AFC4-6F175D3DCCD1}">
              <a14:hiddenFill xmlns:a14="http://schemas.microsoft.com/office/drawing/2010/main">
                <a:solidFill>
                  <a:srgbClr val="FFFFFF"/>
                </a:solidFill>
              </a14:hiddenFill>
            </a:ext>
          </a:extLst>
        </p:spPr>
      </p:pic>
      <p:pic>
        <p:nvPicPr>
          <p:cNvPr id="1026" name="Picture 2" descr="Docx Reader - Word, Document, - Apps on Google Play">
            <a:extLst>
              <a:ext uri="{FF2B5EF4-FFF2-40B4-BE49-F238E27FC236}">
                <a16:creationId xmlns:a16="http://schemas.microsoft.com/office/drawing/2014/main" id="{C766112C-8BF7-4CB6-ADBF-60A37B8A3E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7541" y="4308078"/>
            <a:ext cx="1720471" cy="1720471"/>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descr="Xml file document icon Royalty Free Vector Image">
            <a:extLst>
              <a:ext uri="{FF2B5EF4-FFF2-40B4-BE49-F238E27FC236}">
                <a16:creationId xmlns:a16="http://schemas.microsoft.com/office/drawing/2014/main" id="{BCA3C195-CD6D-4DEA-B03E-71C8107396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0051" y="4356163"/>
            <a:ext cx="1553021" cy="1680165"/>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Digital Square on FHIR® — Digital Square">
            <a:extLst>
              <a:ext uri="{FF2B5EF4-FFF2-40B4-BE49-F238E27FC236}">
                <a16:creationId xmlns:a16="http://schemas.microsoft.com/office/drawing/2014/main" id="{7CC5E056-3A41-4A1B-85DB-D1B5702FDE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5028" y="4983819"/>
            <a:ext cx="523687" cy="523687"/>
          </a:xfrm>
          <a:prstGeom prst="rect">
            <a:avLst/>
          </a:prstGeom>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72C4A8B-D766-4B68-AC3D-5E18706EBA17}"/>
              </a:ext>
            </a:extLst>
          </p:cNvPr>
          <p:cNvSpPr txBox="1"/>
          <p:nvPr/>
        </p:nvSpPr>
        <p:spPr>
          <a:xfrm>
            <a:off x="2928336" y="6169113"/>
            <a:ext cx="4904208" cy="369332"/>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Standard Message Exchange Formats</a:t>
            </a:r>
          </a:p>
        </p:txBody>
      </p:sp>
      <p:sp>
        <p:nvSpPr>
          <p:cNvPr id="24" name="TextBox 23">
            <a:extLst>
              <a:ext uri="{FF2B5EF4-FFF2-40B4-BE49-F238E27FC236}">
                <a16:creationId xmlns:a16="http://schemas.microsoft.com/office/drawing/2014/main" id="{ADA9A300-1181-4654-A298-4098C05B9E9F}"/>
              </a:ext>
            </a:extLst>
          </p:cNvPr>
          <p:cNvSpPr txBox="1"/>
          <p:nvPr/>
        </p:nvSpPr>
        <p:spPr>
          <a:xfrm>
            <a:off x="5217530" y="1052215"/>
            <a:ext cx="2737653" cy="400110"/>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4472C4">
                    <a:lumMod val="50000"/>
                  </a:srgbClr>
                </a:solidFill>
                <a:effectLst/>
                <a:uLnTx/>
                <a:uFillTx/>
                <a:latin typeface="Calibri" panose="020F0502020204030204"/>
                <a:ea typeface="+mn-ea"/>
                <a:cs typeface="+mn-cs"/>
              </a:rPr>
              <a:t>Tech Spec</a:t>
            </a:r>
          </a:p>
        </p:txBody>
      </p:sp>
      <p:sp>
        <p:nvSpPr>
          <p:cNvPr id="17" name="Arrow: Right 16">
            <a:extLst>
              <a:ext uri="{FF2B5EF4-FFF2-40B4-BE49-F238E27FC236}">
                <a16:creationId xmlns:a16="http://schemas.microsoft.com/office/drawing/2014/main" id="{3A0BA0B4-B98B-4781-8E1C-411805455D7D}"/>
              </a:ext>
            </a:extLst>
          </p:cNvPr>
          <p:cNvSpPr/>
          <p:nvPr/>
        </p:nvSpPr>
        <p:spPr>
          <a:xfrm>
            <a:off x="7266876" y="1926977"/>
            <a:ext cx="1907018" cy="3693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EE06F8C8-9E65-4449-A076-1C7B6FB05984}"/>
              </a:ext>
            </a:extLst>
          </p:cNvPr>
          <p:cNvSpPr txBox="1"/>
          <p:nvPr/>
        </p:nvSpPr>
        <p:spPr>
          <a:xfrm>
            <a:off x="7360832" y="2418469"/>
            <a:ext cx="2029426" cy="1138773"/>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2060"/>
                </a:solidFill>
                <a:effectLst/>
                <a:uLnTx/>
                <a:uFillTx/>
                <a:latin typeface="Calibri" panose="020F0502020204030204"/>
                <a:ea typeface="+mn-ea"/>
                <a:cs typeface="+mn-cs"/>
              </a:rPr>
              <a:t>Electronic Document</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Calibri" panose="020F0502020204030204"/>
                <a:ea typeface="+mn-ea"/>
                <a:cs typeface="+mn-cs"/>
              </a:rPr>
              <a:t>Human Readable Form</a:t>
            </a:r>
          </a:p>
        </p:txBody>
      </p:sp>
      <p:sp>
        <p:nvSpPr>
          <p:cNvPr id="31" name="TextBox 30">
            <a:extLst>
              <a:ext uri="{FF2B5EF4-FFF2-40B4-BE49-F238E27FC236}">
                <a16:creationId xmlns:a16="http://schemas.microsoft.com/office/drawing/2014/main" id="{B5E473E7-8578-49C6-BB30-5C7F7F9ED2E3}"/>
              </a:ext>
            </a:extLst>
          </p:cNvPr>
          <p:cNvSpPr txBox="1"/>
          <p:nvPr/>
        </p:nvSpPr>
        <p:spPr>
          <a:xfrm>
            <a:off x="9840707" y="4032997"/>
            <a:ext cx="1867653" cy="646331"/>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Machine- Readable Form</a:t>
            </a:r>
          </a:p>
        </p:txBody>
      </p:sp>
      <p:sp>
        <p:nvSpPr>
          <p:cNvPr id="32" name="TextBox 31">
            <a:extLst>
              <a:ext uri="{FF2B5EF4-FFF2-40B4-BE49-F238E27FC236}">
                <a16:creationId xmlns:a16="http://schemas.microsoft.com/office/drawing/2014/main" id="{9DD8EF4D-A4FA-40D7-94FC-1A183A0082EC}"/>
              </a:ext>
            </a:extLst>
          </p:cNvPr>
          <p:cNvSpPr txBox="1"/>
          <p:nvPr/>
        </p:nvSpPr>
        <p:spPr>
          <a:xfrm>
            <a:off x="812152" y="1056703"/>
            <a:ext cx="3786851" cy="400110"/>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Guideline            &amp;          Template</a:t>
            </a:r>
          </a:p>
        </p:txBody>
      </p:sp>
      <p:sp>
        <p:nvSpPr>
          <p:cNvPr id="33" name="Arrow: Right 32">
            <a:extLst>
              <a:ext uri="{FF2B5EF4-FFF2-40B4-BE49-F238E27FC236}">
                <a16:creationId xmlns:a16="http://schemas.microsoft.com/office/drawing/2014/main" id="{4B1A8CE3-A3B9-4F6B-A2DC-7968670AFF74}"/>
              </a:ext>
            </a:extLst>
          </p:cNvPr>
          <p:cNvSpPr/>
          <p:nvPr/>
        </p:nvSpPr>
        <p:spPr>
          <a:xfrm>
            <a:off x="4485102" y="1084863"/>
            <a:ext cx="585173" cy="326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2F90BB5E-51AD-413C-E189-26013715FAEF}"/>
              </a:ext>
            </a:extLst>
          </p:cNvPr>
          <p:cNvPicPr>
            <a:picLocks noChangeAspect="1"/>
          </p:cNvPicPr>
          <p:nvPr/>
        </p:nvPicPr>
        <p:blipFill>
          <a:blip r:embed="rId8"/>
          <a:stretch>
            <a:fillRect/>
          </a:stretch>
        </p:blipFill>
        <p:spPr>
          <a:xfrm>
            <a:off x="621056" y="1386039"/>
            <a:ext cx="2192611" cy="2556203"/>
          </a:xfrm>
          <a:prstGeom prst="rect">
            <a:avLst/>
          </a:prstGeom>
        </p:spPr>
      </p:pic>
      <p:sp>
        <p:nvSpPr>
          <p:cNvPr id="27" name="Title 3">
            <a:extLst>
              <a:ext uri="{FF2B5EF4-FFF2-40B4-BE49-F238E27FC236}">
                <a16:creationId xmlns:a16="http://schemas.microsoft.com/office/drawing/2014/main" id="{8C022607-9AB3-BF31-C487-7448D7709EE8}"/>
              </a:ext>
            </a:extLst>
          </p:cNvPr>
          <p:cNvSpPr>
            <a:spLocks noGrp="1"/>
          </p:cNvSpPr>
          <p:nvPr>
            <p:ph type="title" idx="4294967295"/>
          </p:nvPr>
        </p:nvSpPr>
        <p:spPr>
          <a:xfrm>
            <a:off x="281634" y="173857"/>
            <a:ext cx="8601677" cy="904876"/>
          </a:xfrm>
        </p:spPr>
        <p:txBody>
          <a:bodyPr/>
          <a:lstStyle/>
          <a:p>
            <a:pPr algn="ctr"/>
            <a:r>
              <a:rPr lang="en-US" b="1" dirty="0"/>
              <a:t>M2/M11 Technical Development Process</a:t>
            </a:r>
          </a:p>
        </p:txBody>
      </p:sp>
      <p:sp>
        <p:nvSpPr>
          <p:cNvPr id="7" name="Arrow: Bent 6">
            <a:extLst>
              <a:ext uri="{FF2B5EF4-FFF2-40B4-BE49-F238E27FC236}">
                <a16:creationId xmlns:a16="http://schemas.microsoft.com/office/drawing/2014/main" id="{C3B88841-DB7C-C680-82BD-707FD6923837}"/>
              </a:ext>
            </a:extLst>
          </p:cNvPr>
          <p:cNvSpPr/>
          <p:nvPr/>
        </p:nvSpPr>
        <p:spPr>
          <a:xfrm rot="10800000">
            <a:off x="8883311" y="3587471"/>
            <a:ext cx="789659" cy="1873359"/>
          </a:xfrm>
          <a:prstGeom prst="bentArrow">
            <a:avLst>
              <a:gd name="adj1" fmla="val 25000"/>
              <a:gd name="adj2" fmla="val 24348"/>
              <a:gd name="adj3" fmla="val 25000"/>
              <a:gd name="adj4" fmla="val 359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6" descr="Xml file document icon Royalty Free Vector Image">
            <a:extLst>
              <a:ext uri="{FF2B5EF4-FFF2-40B4-BE49-F238E27FC236}">
                <a16:creationId xmlns:a16="http://schemas.microsoft.com/office/drawing/2014/main" id="{B1D6403A-9578-6F7C-E6DC-41B9EC9075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7825" y="4382135"/>
            <a:ext cx="1553021" cy="1680165"/>
          </a:xfrm>
          <a:prstGeom prst="rect">
            <a:avLst/>
          </a:prstGeom>
          <a:solidFill>
            <a:schemeClr val="accent4">
              <a:lumMod val="60000"/>
              <a:lumOff val="40000"/>
            </a:schemeClr>
          </a:solidFill>
        </p:spPr>
      </p:pic>
      <p:pic>
        <p:nvPicPr>
          <p:cNvPr id="8" name="Picture 7">
            <a:extLst>
              <a:ext uri="{FF2B5EF4-FFF2-40B4-BE49-F238E27FC236}">
                <a16:creationId xmlns:a16="http://schemas.microsoft.com/office/drawing/2014/main" id="{552B701D-DD53-B0B1-703C-B7A61CB162B8}"/>
              </a:ext>
            </a:extLst>
          </p:cNvPr>
          <p:cNvPicPr>
            <a:picLocks noChangeAspect="1"/>
          </p:cNvPicPr>
          <p:nvPr/>
        </p:nvPicPr>
        <p:blipFill>
          <a:blip r:embed="rId9"/>
          <a:stretch>
            <a:fillRect/>
          </a:stretch>
        </p:blipFill>
        <p:spPr>
          <a:xfrm>
            <a:off x="5943000" y="4463374"/>
            <a:ext cx="690061" cy="479427"/>
          </a:xfrm>
          <a:prstGeom prst="rect">
            <a:avLst/>
          </a:prstGeom>
        </p:spPr>
      </p:pic>
      <p:sp>
        <p:nvSpPr>
          <p:cNvPr id="15" name="Rectangle 14">
            <a:extLst>
              <a:ext uri="{FF2B5EF4-FFF2-40B4-BE49-F238E27FC236}">
                <a16:creationId xmlns:a16="http://schemas.microsoft.com/office/drawing/2014/main" id="{70C89552-13D1-786A-FA87-712A7CEA5474}"/>
              </a:ext>
            </a:extLst>
          </p:cNvPr>
          <p:cNvSpPr/>
          <p:nvPr/>
        </p:nvSpPr>
        <p:spPr>
          <a:xfrm>
            <a:off x="5854678" y="5038424"/>
            <a:ext cx="824595" cy="6393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a:t>
            </a:r>
          </a:p>
        </p:txBody>
      </p:sp>
      <p:pic>
        <p:nvPicPr>
          <p:cNvPr id="16" name="Picture 15" descr="Table&#10;&#10;Description automatically generated">
            <a:extLst>
              <a:ext uri="{FF2B5EF4-FFF2-40B4-BE49-F238E27FC236}">
                <a16:creationId xmlns:a16="http://schemas.microsoft.com/office/drawing/2014/main" id="{CC65E28C-6062-665D-82A8-022ADB03BC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16143" y="1499399"/>
            <a:ext cx="2159713" cy="2273862"/>
          </a:xfrm>
          <a:prstGeom prst="rect">
            <a:avLst/>
          </a:prstGeom>
          <a:ln>
            <a:noFill/>
          </a:ln>
          <a:effectLst>
            <a:outerShdw blurRad="292100" dist="139700" dir="2700000" algn="tl" rotWithShape="0">
              <a:srgbClr val="333333">
                <a:alpha val="65000"/>
              </a:srgbClr>
            </a:outerShdw>
          </a:effectLst>
        </p:spPr>
      </p:pic>
      <p:pic>
        <p:nvPicPr>
          <p:cNvPr id="21" name="Picture 6" descr="Xml file document icon Royalty Free Vector Image">
            <a:extLst>
              <a:ext uri="{FF2B5EF4-FFF2-40B4-BE49-F238E27FC236}">
                <a16:creationId xmlns:a16="http://schemas.microsoft.com/office/drawing/2014/main" id="{46C0A5EC-50E6-82C0-E706-AF39C6680E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6587" y="4412272"/>
            <a:ext cx="1518740" cy="1643305"/>
          </a:xfrm>
          <a:prstGeom prst="rect">
            <a:avLst/>
          </a:prstGeom>
          <a:extLst>
            <a:ext uri="{909E8E84-426E-40DD-AFC4-6F175D3DCCD1}">
              <a14:hiddenFill xmlns:a14="http://schemas.microsoft.com/office/drawing/2010/main">
                <a:solidFill>
                  <a:srgbClr val="FFFFFF"/>
                </a:solidFill>
              </a14:hiddenFill>
            </a:ext>
          </a:extLst>
        </p:spPr>
      </p:pic>
      <p:pic>
        <p:nvPicPr>
          <p:cNvPr id="22" name="Picture 2" descr="Digital Square on FHIR® — Digital Square">
            <a:extLst>
              <a:ext uri="{FF2B5EF4-FFF2-40B4-BE49-F238E27FC236}">
                <a16:creationId xmlns:a16="http://schemas.microsoft.com/office/drawing/2014/main" id="{8C390E54-3DC9-1FFA-06B3-EC276AD0B5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9742" y="4911087"/>
            <a:ext cx="670882" cy="645673"/>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Group 43">
            <a:extLst>
              <a:ext uri="{FF2B5EF4-FFF2-40B4-BE49-F238E27FC236}">
                <a16:creationId xmlns:a16="http://schemas.microsoft.com/office/drawing/2014/main" id="{5816D727-40C4-93A7-1AC6-07A89C185118}"/>
              </a:ext>
            </a:extLst>
          </p:cNvPr>
          <p:cNvGrpSpPr/>
          <p:nvPr/>
        </p:nvGrpSpPr>
        <p:grpSpPr>
          <a:xfrm>
            <a:off x="8969127" y="5576821"/>
            <a:ext cx="1518741" cy="1079300"/>
            <a:chOff x="8470424" y="5485327"/>
            <a:chExt cx="1688805" cy="1079300"/>
          </a:xfrm>
        </p:grpSpPr>
        <p:grpSp>
          <p:nvGrpSpPr>
            <p:cNvPr id="43" name="Group 42">
              <a:extLst>
                <a:ext uri="{FF2B5EF4-FFF2-40B4-BE49-F238E27FC236}">
                  <a16:creationId xmlns:a16="http://schemas.microsoft.com/office/drawing/2014/main" id="{A978278E-DA95-3B03-1BB5-C5647C62F865}"/>
                </a:ext>
              </a:extLst>
            </p:cNvPr>
            <p:cNvGrpSpPr/>
            <p:nvPr/>
          </p:nvGrpSpPr>
          <p:grpSpPr>
            <a:xfrm>
              <a:off x="8470424" y="5485327"/>
              <a:ext cx="1688805" cy="1079300"/>
              <a:chOff x="8470424" y="5485327"/>
              <a:chExt cx="1688805" cy="1079300"/>
            </a:xfrm>
          </p:grpSpPr>
          <p:pic>
            <p:nvPicPr>
              <p:cNvPr id="20" name="Picture 22" descr="Logo, company name&#10;&#10;Description automatically generated">
                <a:extLst>
                  <a:ext uri="{FF2B5EF4-FFF2-40B4-BE49-F238E27FC236}">
                    <a16:creationId xmlns:a16="http://schemas.microsoft.com/office/drawing/2014/main" id="{CE1D5E10-8B18-08A9-23BC-58447E7E0280}"/>
                  </a:ext>
                </a:extLst>
              </p:cNvPr>
              <p:cNvPicPr>
                <a:picLocks noChangeAspect="1"/>
              </p:cNvPicPr>
              <p:nvPr/>
            </p:nvPicPr>
            <p:blipFill>
              <a:blip r:embed="rId11"/>
              <a:stretch>
                <a:fillRect/>
              </a:stretch>
            </p:blipFill>
            <p:spPr>
              <a:xfrm>
                <a:off x="8470424" y="5485327"/>
                <a:ext cx="1688805" cy="1079300"/>
              </a:xfrm>
              <a:prstGeom prst="rect">
                <a:avLst/>
              </a:prstGeom>
            </p:spPr>
          </p:pic>
          <p:sp>
            <p:nvSpPr>
              <p:cNvPr id="42" name="Rectangle 41">
                <a:extLst>
                  <a:ext uri="{FF2B5EF4-FFF2-40B4-BE49-F238E27FC236}">
                    <a16:creationId xmlns:a16="http://schemas.microsoft.com/office/drawing/2014/main" id="{0BDC4D86-2ECA-B820-65A0-EC5E7546036F}"/>
                  </a:ext>
                </a:extLst>
              </p:cNvPr>
              <p:cNvSpPr/>
              <p:nvPr/>
            </p:nvSpPr>
            <p:spPr>
              <a:xfrm>
                <a:off x="8470424" y="5873677"/>
                <a:ext cx="1688805" cy="664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26" name="Picture 25">
              <a:extLst>
                <a:ext uri="{FF2B5EF4-FFF2-40B4-BE49-F238E27FC236}">
                  <a16:creationId xmlns:a16="http://schemas.microsoft.com/office/drawing/2014/main" id="{0975F0EC-0575-9FB0-394A-F9FBB3B46ED1}"/>
                </a:ext>
              </a:extLst>
            </p:cNvPr>
            <p:cNvPicPr>
              <a:picLocks noChangeAspect="1"/>
            </p:cNvPicPr>
            <p:nvPr/>
          </p:nvPicPr>
          <p:blipFill>
            <a:blip r:embed="rId12"/>
            <a:stretch>
              <a:fillRect/>
            </a:stretch>
          </p:blipFill>
          <p:spPr>
            <a:xfrm>
              <a:off x="8717420" y="5942217"/>
              <a:ext cx="1005927" cy="320068"/>
            </a:xfrm>
            <a:prstGeom prst="rect">
              <a:avLst/>
            </a:prstGeom>
          </p:spPr>
        </p:pic>
      </p:grpSp>
      <p:sp>
        <p:nvSpPr>
          <p:cNvPr id="25" name="Rectangle 2">
            <a:extLst>
              <a:ext uri="{FF2B5EF4-FFF2-40B4-BE49-F238E27FC236}">
                <a16:creationId xmlns:a16="http://schemas.microsoft.com/office/drawing/2014/main" id="{55ABB6D5-7CFF-FE63-F993-8BF7C57EEBC8}"/>
              </a:ext>
            </a:extLst>
          </p:cNvPr>
          <p:cNvSpPr>
            <a:spLocks noChangeArrowheads="1"/>
          </p:cNvSpPr>
          <p:nvPr/>
        </p:nvSpPr>
        <p:spPr bwMode="auto">
          <a:xfrm>
            <a:off x="8944173" y="412172"/>
            <a:ext cx="4995172" cy="127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25" name="Picture 6" descr="DDF Logo">
            <a:extLst>
              <a:ext uri="{FF2B5EF4-FFF2-40B4-BE49-F238E27FC236}">
                <a16:creationId xmlns:a16="http://schemas.microsoft.com/office/drawing/2014/main" id="{D1BA0E8F-3D4E-5C7E-500F-01F3A48065D6}"/>
              </a:ext>
            </a:extLst>
          </p:cNvPr>
          <p:cNvPicPr>
            <a:picLocks noChangeAspect="1" noChangeArrowheads="1"/>
          </p:cNvPicPr>
          <p:nvPr/>
        </p:nvPicPr>
        <p:blipFill>
          <a:blip r:embed="rId13" r:link="rId14">
            <a:extLst>
              <a:ext uri="{28A0092B-C50C-407E-A947-70E740481C1C}">
                <a14:useLocalDpi xmlns:a14="http://schemas.microsoft.com/office/drawing/2010/main" val="0"/>
              </a:ext>
            </a:extLst>
          </a:blip>
          <a:srcRect/>
          <a:stretch>
            <a:fillRect/>
          </a:stretch>
        </p:blipFill>
        <p:spPr bwMode="auto">
          <a:xfrm>
            <a:off x="9329322" y="1129994"/>
            <a:ext cx="2056606" cy="2341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387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563FB0-DAA9-01C0-0E50-0D08A19D90FA}"/>
              </a:ext>
            </a:extLst>
          </p:cNvPr>
          <p:cNvSpPr>
            <a:spLocks noGrp="1"/>
          </p:cNvSpPr>
          <p:nvPr>
            <p:ph type="title"/>
          </p:nvPr>
        </p:nvSpPr>
        <p:spPr/>
        <p:txBody>
          <a:bodyPr/>
          <a:lstStyle/>
          <a:p>
            <a:r>
              <a:rPr lang="en-US" dirty="0"/>
              <a:t>Conclusion</a:t>
            </a:r>
          </a:p>
        </p:txBody>
      </p:sp>
      <p:sp>
        <p:nvSpPr>
          <p:cNvPr id="5" name="Content Placeholder 4">
            <a:extLst>
              <a:ext uri="{FF2B5EF4-FFF2-40B4-BE49-F238E27FC236}">
                <a16:creationId xmlns:a16="http://schemas.microsoft.com/office/drawing/2014/main" id="{629A82FE-DD2C-9081-3156-73059F38751A}"/>
              </a:ext>
            </a:extLst>
          </p:cNvPr>
          <p:cNvSpPr>
            <a:spLocks noGrp="1"/>
          </p:cNvSpPr>
          <p:nvPr>
            <p:ph idx="1"/>
          </p:nvPr>
        </p:nvSpPr>
        <p:spPr/>
        <p:txBody>
          <a:bodyPr/>
          <a:lstStyle/>
          <a:p>
            <a:r>
              <a:rPr lang="en-US" dirty="0"/>
              <a:t>Next steps</a:t>
            </a:r>
          </a:p>
        </p:txBody>
      </p:sp>
    </p:spTree>
    <p:extLst>
      <p:ext uri="{BB962C8B-B14F-4D97-AF65-F5344CB8AC3E}">
        <p14:creationId xmlns:p14="http://schemas.microsoft.com/office/powerpoint/2010/main" val="4176733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552DEC6-FBE2-D8CD-8959-28EDD430B4A1}"/>
              </a:ext>
            </a:extLst>
          </p:cNvPr>
          <p:cNvSpPr>
            <a:spLocks noGrp="1"/>
          </p:cNvSpPr>
          <p:nvPr>
            <p:ph type="title"/>
          </p:nvPr>
        </p:nvSpPr>
        <p:spPr>
          <a:xfrm>
            <a:off x="1027044" y="390967"/>
            <a:ext cx="10371826" cy="905633"/>
          </a:xfrm>
        </p:spPr>
        <p:txBody>
          <a:bodyPr>
            <a:normAutofit/>
          </a:bodyPr>
          <a:lstStyle/>
          <a:p>
            <a:r>
              <a:rPr lang="nl-BE" sz="3200" dirty="0" err="1"/>
              <a:t>What</a:t>
            </a:r>
            <a:r>
              <a:rPr lang="nl-BE" sz="3200" dirty="0"/>
              <a:t> </a:t>
            </a:r>
            <a:r>
              <a:rPr lang="nl-BE" sz="3200" dirty="0" err="1"/>
              <a:t>to</a:t>
            </a:r>
            <a:r>
              <a:rPr lang="nl-BE" sz="3200" dirty="0"/>
              <a:t> </a:t>
            </a:r>
            <a:r>
              <a:rPr lang="nl-BE" sz="3200" dirty="0" err="1"/>
              <a:t>expect</a:t>
            </a:r>
            <a:endParaRPr lang="nl-BE" sz="3200" dirty="0"/>
          </a:p>
        </p:txBody>
      </p:sp>
      <p:sp>
        <p:nvSpPr>
          <p:cNvPr id="4" name="Content Placeholder 2">
            <a:extLst>
              <a:ext uri="{FF2B5EF4-FFF2-40B4-BE49-F238E27FC236}">
                <a16:creationId xmlns:a16="http://schemas.microsoft.com/office/drawing/2014/main" id="{66403D60-5706-E931-14E0-88DB88AA5632}"/>
              </a:ext>
            </a:extLst>
          </p:cNvPr>
          <p:cNvSpPr>
            <a:spLocks noGrp="1"/>
          </p:cNvSpPr>
          <p:nvPr>
            <p:ph idx="1"/>
          </p:nvPr>
        </p:nvSpPr>
        <p:spPr>
          <a:xfrm>
            <a:off x="1027044" y="1509575"/>
            <a:ext cx="10561983" cy="4756150"/>
          </a:xfrm>
        </p:spPr>
        <p:txBody>
          <a:bodyPr>
            <a:normAutofit/>
          </a:bodyPr>
          <a:lstStyle/>
          <a:p>
            <a:r>
              <a:rPr lang="en-GB" sz="2800" dirty="0"/>
              <a:t>It’s time to start paying attention</a:t>
            </a:r>
          </a:p>
          <a:p>
            <a:endParaRPr lang="en-GB" sz="2800" dirty="0"/>
          </a:p>
          <a:p>
            <a:r>
              <a:rPr lang="en-GB" sz="2800" dirty="0"/>
              <a:t>Transcelerate and CDISC will accelerate the operationalization of the digital protocol</a:t>
            </a:r>
          </a:p>
          <a:p>
            <a:endParaRPr lang="en-GB" sz="2800" dirty="0"/>
          </a:p>
          <a:p>
            <a:r>
              <a:rPr lang="en-GB" sz="2800" dirty="0"/>
              <a:t>We expect to engage in industry and regulatory pilots soon</a:t>
            </a:r>
          </a:p>
          <a:p>
            <a:pPr marL="0" indent="0">
              <a:buNone/>
            </a:pPr>
            <a:endParaRPr lang="en-GB" dirty="0"/>
          </a:p>
        </p:txBody>
      </p:sp>
    </p:spTree>
    <p:extLst>
      <p:ext uri="{BB962C8B-B14F-4D97-AF65-F5344CB8AC3E}">
        <p14:creationId xmlns:p14="http://schemas.microsoft.com/office/powerpoint/2010/main" val="2779470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83496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76C4E6F-5B34-4099-A411-DC251C995463}"/>
              </a:ext>
            </a:extLst>
          </p:cNvPr>
          <p:cNvSpPr>
            <a:spLocks noGrp="1"/>
          </p:cNvSpPr>
          <p:nvPr>
            <p:ph sz="half" idx="1"/>
          </p:nvPr>
        </p:nvSpPr>
        <p:spPr>
          <a:xfrm>
            <a:off x="1502159" y="1358786"/>
            <a:ext cx="4202697" cy="4796543"/>
          </a:xfrm>
        </p:spPr>
        <p:txBody>
          <a:bodyPr>
            <a:normAutofit/>
          </a:bodyPr>
          <a:lstStyle/>
          <a:p>
            <a:pPr algn="l" rtl="0" fontAlgn="base">
              <a:lnSpc>
                <a:spcPct val="110000"/>
              </a:lnSpc>
              <a:buFont typeface="Arial" panose="020B0604020202020204" pitchFamily="34" charset="0"/>
              <a:buChar char="•"/>
            </a:pPr>
            <a:r>
              <a:rPr lang="en-US" sz="1875" dirty="0">
                <a:solidFill>
                  <a:srgbClr val="000000"/>
                </a:solidFill>
                <a:latin typeface="Times New Roman" panose="02020603050405020304" pitchFamily="18" charset="0"/>
              </a:rPr>
              <a:t> </a:t>
            </a:r>
            <a:r>
              <a:rPr lang="en-US" sz="2400" b="1" dirty="0">
                <a:solidFill>
                  <a:srgbClr val="404040"/>
                </a:solidFill>
                <a:latin typeface="Arial" panose="020B0604020202020204" pitchFamily="34" charset="0"/>
              </a:rPr>
              <a:t>Regulatory Members</a:t>
            </a:r>
            <a:r>
              <a:rPr lang="en-US" sz="2400" dirty="0">
                <a:solidFill>
                  <a:srgbClr val="404040"/>
                </a:solidFill>
                <a:latin typeface="Arial" panose="020B0604020202020204" pitchFamily="34" charset="0"/>
              </a:rPr>
              <a:t>​</a:t>
            </a:r>
          </a:p>
          <a:p>
            <a:pPr lvl="1" fontAlgn="base">
              <a:lnSpc>
                <a:spcPct val="110000"/>
              </a:lnSpc>
            </a:pPr>
            <a:r>
              <a:rPr lang="en-US" sz="1688" dirty="0">
                <a:solidFill>
                  <a:srgbClr val="404040"/>
                </a:solidFill>
                <a:latin typeface="Arial" panose="020B0604020202020204" pitchFamily="34" charset="0"/>
              </a:rPr>
              <a:t>ANVISA, Brazil​</a:t>
            </a:r>
          </a:p>
          <a:p>
            <a:pPr lvl="1" fontAlgn="base">
              <a:lnSpc>
                <a:spcPct val="110000"/>
              </a:lnSpc>
            </a:pPr>
            <a:r>
              <a:rPr lang="en-US" sz="1688" dirty="0">
                <a:solidFill>
                  <a:srgbClr val="404040"/>
                </a:solidFill>
                <a:latin typeface="Arial" panose="020B0604020202020204" pitchFamily="34" charset="0"/>
              </a:rPr>
              <a:t>CDSCO, India</a:t>
            </a:r>
          </a:p>
          <a:p>
            <a:pPr lvl="1" fontAlgn="base">
              <a:lnSpc>
                <a:spcPct val="110000"/>
              </a:lnSpc>
            </a:pPr>
            <a:r>
              <a:rPr lang="en-US" sz="1688" dirty="0">
                <a:solidFill>
                  <a:srgbClr val="404040"/>
                </a:solidFill>
                <a:latin typeface="Arial" panose="020B0604020202020204" pitchFamily="34" charset="0"/>
              </a:rPr>
              <a:t>EC, Europe​</a:t>
            </a:r>
          </a:p>
          <a:p>
            <a:pPr lvl="1" fontAlgn="base">
              <a:lnSpc>
                <a:spcPct val="110000"/>
              </a:lnSpc>
            </a:pPr>
            <a:r>
              <a:rPr lang="en-US" sz="1688" dirty="0">
                <a:solidFill>
                  <a:srgbClr val="404040"/>
                </a:solidFill>
                <a:latin typeface="Arial" panose="020B0604020202020204" pitchFamily="34" charset="0"/>
              </a:rPr>
              <a:t>FDA, United States​</a:t>
            </a:r>
          </a:p>
          <a:p>
            <a:pPr lvl="1" fontAlgn="base">
              <a:lnSpc>
                <a:spcPct val="110000"/>
              </a:lnSpc>
            </a:pPr>
            <a:r>
              <a:rPr lang="en-US" sz="1688" dirty="0">
                <a:solidFill>
                  <a:srgbClr val="404040"/>
                </a:solidFill>
                <a:latin typeface="Arial" panose="020B0604020202020204" pitchFamily="34" charset="0"/>
              </a:rPr>
              <a:t>Health Canada, Canada</a:t>
            </a:r>
          </a:p>
          <a:p>
            <a:pPr lvl="1" fontAlgn="base">
              <a:lnSpc>
                <a:spcPct val="110000"/>
              </a:lnSpc>
            </a:pPr>
            <a:r>
              <a:rPr lang="en-US" sz="1688" dirty="0">
                <a:solidFill>
                  <a:srgbClr val="404040"/>
                </a:solidFill>
                <a:latin typeface="Arial" panose="020B0604020202020204" pitchFamily="34" charset="0"/>
              </a:rPr>
              <a:t>HSA, Singapore​</a:t>
            </a:r>
          </a:p>
          <a:p>
            <a:pPr lvl="1" fontAlgn="base">
              <a:lnSpc>
                <a:spcPct val="110000"/>
              </a:lnSpc>
            </a:pPr>
            <a:r>
              <a:rPr lang="en-US" sz="1688" dirty="0">
                <a:solidFill>
                  <a:srgbClr val="404040"/>
                </a:solidFill>
                <a:latin typeface="Arial" panose="020B0604020202020204" pitchFamily="34" charset="0"/>
              </a:rPr>
              <a:t>MHLW / PMDA, Japan​</a:t>
            </a:r>
          </a:p>
          <a:p>
            <a:pPr lvl="1" fontAlgn="base">
              <a:lnSpc>
                <a:spcPct val="110000"/>
              </a:lnSpc>
            </a:pPr>
            <a:r>
              <a:rPr lang="en-US" sz="1688" dirty="0">
                <a:solidFill>
                  <a:srgbClr val="404040"/>
                </a:solidFill>
                <a:latin typeface="Arial" panose="020B0604020202020204" pitchFamily="34" charset="0"/>
              </a:rPr>
              <a:t>National Center, Kazakhstan</a:t>
            </a:r>
          </a:p>
          <a:p>
            <a:pPr lvl="1" fontAlgn="base">
              <a:lnSpc>
                <a:spcPct val="110000"/>
              </a:lnSpc>
            </a:pPr>
            <a:r>
              <a:rPr lang="en-US" sz="1688" dirty="0">
                <a:solidFill>
                  <a:srgbClr val="404040"/>
                </a:solidFill>
                <a:latin typeface="Arial" panose="020B0604020202020204" pitchFamily="34" charset="0"/>
              </a:rPr>
              <a:t>NMPA, China​</a:t>
            </a:r>
          </a:p>
          <a:p>
            <a:pPr lvl="1" fontAlgn="base">
              <a:lnSpc>
                <a:spcPct val="110000"/>
              </a:lnSpc>
            </a:pPr>
            <a:r>
              <a:rPr lang="en-US" sz="1688" dirty="0">
                <a:solidFill>
                  <a:srgbClr val="404040"/>
                </a:solidFill>
                <a:latin typeface="Arial" panose="020B0604020202020204" pitchFamily="34" charset="0"/>
              </a:rPr>
              <a:t>SFDA, Saudi Arabia</a:t>
            </a:r>
          </a:p>
          <a:p>
            <a:pPr lvl="1" fontAlgn="base">
              <a:lnSpc>
                <a:spcPct val="110000"/>
              </a:lnSpc>
            </a:pPr>
            <a:r>
              <a:rPr lang="en-US" sz="1688" dirty="0">
                <a:solidFill>
                  <a:srgbClr val="404040"/>
                </a:solidFill>
                <a:latin typeface="Arial" panose="020B0604020202020204" pitchFamily="34" charset="0"/>
              </a:rPr>
              <a:t>TFDA, Chinese Taipei ​</a:t>
            </a:r>
          </a:p>
          <a:p>
            <a:pPr marL="424161" lvl="1" indent="0" fontAlgn="base">
              <a:lnSpc>
                <a:spcPct val="110000"/>
              </a:lnSpc>
              <a:buNone/>
            </a:pPr>
            <a:endParaRPr lang="en-US" sz="1688" dirty="0">
              <a:solidFill>
                <a:srgbClr val="404040"/>
              </a:solidFill>
              <a:latin typeface="Arial" panose="020B0604020202020204" pitchFamily="34" charset="0"/>
            </a:endParaRPr>
          </a:p>
          <a:p>
            <a:endParaRPr lang="en-US" dirty="0"/>
          </a:p>
        </p:txBody>
      </p:sp>
      <p:sp>
        <p:nvSpPr>
          <p:cNvPr id="7" name="Content Placeholder 6">
            <a:extLst>
              <a:ext uri="{FF2B5EF4-FFF2-40B4-BE49-F238E27FC236}">
                <a16:creationId xmlns:a16="http://schemas.microsoft.com/office/drawing/2014/main" id="{A8564777-D565-45B0-A30F-95D517EB217B}"/>
              </a:ext>
            </a:extLst>
          </p:cNvPr>
          <p:cNvSpPr>
            <a:spLocks noGrp="1"/>
          </p:cNvSpPr>
          <p:nvPr>
            <p:ph sz="half" idx="17"/>
          </p:nvPr>
        </p:nvSpPr>
        <p:spPr>
          <a:xfrm>
            <a:off x="6186246" y="1348329"/>
            <a:ext cx="3577635" cy="4805235"/>
          </a:xfrm>
        </p:spPr>
        <p:txBody>
          <a:bodyPr/>
          <a:lstStyle/>
          <a:p>
            <a:pPr algn="l" rtl="0" fontAlgn="base">
              <a:lnSpc>
                <a:spcPct val="120000"/>
              </a:lnSpc>
              <a:buFont typeface="Arial" panose="020B0604020202020204" pitchFamily="34" charset="0"/>
              <a:buChar char="•"/>
            </a:pPr>
            <a:r>
              <a:rPr lang="en-US" sz="2400" b="1" dirty="0">
                <a:solidFill>
                  <a:srgbClr val="000000"/>
                </a:solidFill>
                <a:latin typeface="Arial" panose="020B0604020202020204" pitchFamily="34" charset="0"/>
              </a:rPr>
              <a:t>Industry Members</a:t>
            </a:r>
            <a:r>
              <a:rPr lang="en-US" sz="2400" dirty="0">
                <a:solidFill>
                  <a:srgbClr val="404040"/>
                </a:solidFill>
                <a:latin typeface="Arial" panose="020B0604020202020204" pitchFamily="34" charset="0"/>
              </a:rPr>
              <a:t>​</a:t>
            </a:r>
          </a:p>
          <a:p>
            <a:pPr lvl="1" fontAlgn="base">
              <a:lnSpc>
                <a:spcPct val="120000"/>
              </a:lnSpc>
            </a:pPr>
            <a:r>
              <a:rPr lang="en-US" sz="1688" dirty="0">
                <a:solidFill>
                  <a:srgbClr val="404040"/>
                </a:solidFill>
                <a:latin typeface="Arial" panose="020B0604020202020204" pitchFamily="34" charset="0"/>
              </a:rPr>
              <a:t>BIO​</a:t>
            </a:r>
          </a:p>
          <a:p>
            <a:pPr lvl="1" fontAlgn="base">
              <a:lnSpc>
                <a:spcPct val="120000"/>
              </a:lnSpc>
            </a:pPr>
            <a:r>
              <a:rPr lang="en-US" sz="1688" dirty="0">
                <a:solidFill>
                  <a:srgbClr val="404040"/>
                </a:solidFill>
                <a:latin typeface="Arial" panose="020B0604020202020204" pitchFamily="34" charset="0"/>
              </a:rPr>
              <a:t>EFPIA​</a:t>
            </a:r>
          </a:p>
          <a:p>
            <a:pPr lvl="1" fontAlgn="base">
              <a:lnSpc>
                <a:spcPct val="120000"/>
              </a:lnSpc>
            </a:pPr>
            <a:r>
              <a:rPr lang="en-US" sz="1688" dirty="0">
                <a:solidFill>
                  <a:srgbClr val="404040"/>
                </a:solidFill>
                <a:latin typeface="Arial" panose="020B0604020202020204" pitchFamily="34" charset="0"/>
              </a:rPr>
              <a:t>IFPMA</a:t>
            </a:r>
          </a:p>
          <a:p>
            <a:pPr lvl="1" fontAlgn="base">
              <a:lnSpc>
                <a:spcPct val="120000"/>
              </a:lnSpc>
            </a:pPr>
            <a:r>
              <a:rPr lang="en-US" sz="1688" dirty="0">
                <a:solidFill>
                  <a:srgbClr val="404040"/>
                </a:solidFill>
                <a:latin typeface="Arial" panose="020B0604020202020204" pitchFamily="34" charset="0"/>
              </a:rPr>
              <a:t>IGBA​</a:t>
            </a:r>
          </a:p>
          <a:p>
            <a:pPr lvl="1" fontAlgn="base">
              <a:lnSpc>
                <a:spcPct val="120000"/>
              </a:lnSpc>
            </a:pPr>
            <a:r>
              <a:rPr lang="en-US" sz="1688" dirty="0">
                <a:solidFill>
                  <a:srgbClr val="404040"/>
                </a:solidFill>
                <a:latin typeface="Arial" panose="020B0604020202020204" pitchFamily="34" charset="0"/>
              </a:rPr>
              <a:t>JPMA​</a:t>
            </a:r>
          </a:p>
          <a:p>
            <a:pPr lvl="1" fontAlgn="base">
              <a:lnSpc>
                <a:spcPct val="120000"/>
              </a:lnSpc>
            </a:pPr>
            <a:r>
              <a:rPr lang="en-US" sz="1688" dirty="0">
                <a:solidFill>
                  <a:srgbClr val="404040"/>
                </a:solidFill>
                <a:latin typeface="Arial" panose="020B0604020202020204" pitchFamily="34" charset="0"/>
              </a:rPr>
              <a:t>PhRMA​</a:t>
            </a:r>
          </a:p>
          <a:p>
            <a:endParaRPr lang="en-US" dirty="0"/>
          </a:p>
        </p:txBody>
      </p:sp>
      <p:sp>
        <p:nvSpPr>
          <p:cNvPr id="3" name="TextBox 2">
            <a:extLst>
              <a:ext uri="{FF2B5EF4-FFF2-40B4-BE49-F238E27FC236}">
                <a16:creationId xmlns:a16="http://schemas.microsoft.com/office/drawing/2014/main" id="{EF2E3A31-F20D-42C8-9BDC-33D1B1D893D6}"/>
              </a:ext>
            </a:extLst>
          </p:cNvPr>
          <p:cNvSpPr txBox="1"/>
          <p:nvPr/>
        </p:nvSpPr>
        <p:spPr bwMode="auto">
          <a:xfrm>
            <a:off x="2413386" y="6390064"/>
            <a:ext cx="4658018" cy="280118"/>
          </a:xfrm>
          <a:prstGeom prst="rect">
            <a:avLst/>
          </a:prstGeom>
          <a:noFill/>
          <a:ln w="9525">
            <a:noFill/>
            <a:round/>
            <a:headEnd/>
            <a:tailEnd/>
          </a:ln>
        </p:spPr>
        <p:txBody>
          <a:bodyPr wrap="squar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US" sz="1200" dirty="0">
                <a:solidFill>
                  <a:srgbClr val="575757"/>
                </a:solidFill>
                <a:latin typeface="Century Gothic Regular"/>
              </a:rPr>
              <a:t>Source: https://ich.org/page/multidisciplinary-guidelines</a:t>
            </a:r>
          </a:p>
        </p:txBody>
      </p:sp>
      <p:sp>
        <p:nvSpPr>
          <p:cNvPr id="2" name="Slide Number Placeholder 1">
            <a:extLst>
              <a:ext uri="{FF2B5EF4-FFF2-40B4-BE49-F238E27FC236}">
                <a16:creationId xmlns:a16="http://schemas.microsoft.com/office/drawing/2014/main" id="{5B887900-A874-3116-BE82-844624214504}"/>
              </a:ext>
            </a:extLst>
          </p:cNvPr>
          <p:cNvSpPr>
            <a:spLocks noGrp="1"/>
          </p:cNvSpPr>
          <p:nvPr>
            <p:ph type="sldNum" idx="20"/>
          </p:nvPr>
        </p:nvSpPr>
        <p:spPr/>
        <p:txBody>
          <a:bodyPr/>
          <a:lstStyle/>
          <a:p>
            <a:pPr>
              <a:defRPr/>
            </a:pPr>
            <a:fld id="{4C900FCA-1A97-4D6A-89CC-C4E3C77CACE0}" type="slidenum">
              <a:rPr lang="ru-RU" smtClean="0"/>
              <a:pPr>
                <a:defRPr/>
              </a:pPr>
              <a:t>4</a:t>
            </a:fld>
            <a:endParaRPr lang="ru-RU"/>
          </a:p>
        </p:txBody>
      </p:sp>
      <p:sp>
        <p:nvSpPr>
          <p:cNvPr id="4" name="Content Placeholder 2">
            <a:extLst>
              <a:ext uri="{FF2B5EF4-FFF2-40B4-BE49-F238E27FC236}">
                <a16:creationId xmlns:a16="http://schemas.microsoft.com/office/drawing/2014/main" id="{B592FF31-6FFB-B704-F9EF-55C9B6C71A4E}"/>
              </a:ext>
            </a:extLst>
          </p:cNvPr>
          <p:cNvSpPr txBox="1">
            <a:spLocks/>
          </p:cNvSpPr>
          <p:nvPr/>
        </p:nvSpPr>
        <p:spPr>
          <a:xfrm>
            <a:off x="941757" y="428415"/>
            <a:ext cx="9758848" cy="607219"/>
          </a:xfrm>
          <a:prstGeom prst="rect">
            <a:avLst/>
          </a:prstGeom>
        </p:spPr>
        <p:txBody>
          <a:bodyPr vert="horz" lIns="0" tIns="0" rIns="0" bIns="0" rtlCol="0" anchor="ctr">
            <a:normAutofit/>
          </a:bodyPr>
          <a:lstStyle>
            <a:lvl1pPr marL="0" indent="0" algn="l" defTabSz="914377" rtl="0" eaLnBrk="1" latinLnBrk="0" hangingPunct="1">
              <a:lnSpc>
                <a:spcPct val="90000"/>
              </a:lnSpc>
              <a:spcBef>
                <a:spcPts val="1000"/>
              </a:spcBef>
              <a:buFont typeface="Arial" panose="020B0604020202020204" pitchFamily="34" charset="0"/>
              <a:buNone/>
              <a:defRPr sz="2500" kern="1200" baseline="0">
                <a:solidFill>
                  <a:schemeClr val="tx1"/>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500" kern="1200">
                <a:solidFill>
                  <a:schemeClr val="tx1"/>
                </a:solidFill>
                <a:latin typeface="+mj-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500" kern="1200">
                <a:solidFill>
                  <a:schemeClr val="tx1"/>
                </a:solidFill>
                <a:latin typeface="+mj-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500" kern="1200">
                <a:solidFill>
                  <a:schemeClr val="tx1"/>
                </a:solidFill>
                <a:latin typeface="+mj-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2500" kern="1200">
                <a:solidFill>
                  <a:schemeClr val="tx1"/>
                </a:solidFill>
                <a:latin typeface="+mj-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ICH M11 Expert Working Group</a:t>
            </a:r>
            <a:endParaRPr lang="en-GB" sz="2800" b="1" dirty="0"/>
          </a:p>
        </p:txBody>
      </p:sp>
      <p:pic>
        <p:nvPicPr>
          <p:cNvPr id="1026" name="Picture 2" descr="Logo Slogan">
            <a:extLst>
              <a:ext uri="{FF2B5EF4-FFF2-40B4-BE49-F238E27FC236}">
                <a16:creationId xmlns:a16="http://schemas.microsoft.com/office/drawing/2014/main" id="{EC881891-4037-3DD1-E88F-DAD8DC57FD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5502" y="4633232"/>
            <a:ext cx="3438525" cy="116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908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06A61-0F62-AC47-CA78-C7ECC4D07B24}"/>
              </a:ext>
            </a:extLst>
          </p:cNvPr>
          <p:cNvSpPr>
            <a:spLocks noGrp="1"/>
          </p:cNvSpPr>
          <p:nvPr>
            <p:ph type="title"/>
          </p:nvPr>
        </p:nvSpPr>
        <p:spPr>
          <a:xfrm>
            <a:off x="941757" y="1096236"/>
            <a:ext cx="10707687" cy="741164"/>
          </a:xfrm>
        </p:spPr>
        <p:txBody>
          <a:bodyPr>
            <a:normAutofit/>
          </a:bodyPr>
          <a:lstStyle/>
          <a:p>
            <a:r>
              <a:rPr lang="en-GB" sz="2400" dirty="0"/>
              <a:t>Topics and Codes</a:t>
            </a:r>
          </a:p>
        </p:txBody>
      </p:sp>
      <p:sp>
        <p:nvSpPr>
          <p:cNvPr id="3" name="Content Placeholder 2">
            <a:extLst>
              <a:ext uri="{FF2B5EF4-FFF2-40B4-BE49-F238E27FC236}">
                <a16:creationId xmlns:a16="http://schemas.microsoft.com/office/drawing/2014/main" id="{4217D0EE-B76F-2883-3D2C-61A913377DBC}"/>
              </a:ext>
            </a:extLst>
          </p:cNvPr>
          <p:cNvSpPr>
            <a:spLocks noGrp="1"/>
          </p:cNvSpPr>
          <p:nvPr>
            <p:ph sz="quarter" idx="13"/>
          </p:nvPr>
        </p:nvSpPr>
        <p:spPr>
          <a:xfrm>
            <a:off x="941757" y="428415"/>
            <a:ext cx="9758848" cy="607219"/>
          </a:xfrm>
        </p:spPr>
        <p:txBody>
          <a:bodyPr>
            <a:normAutofit/>
          </a:bodyPr>
          <a:lstStyle/>
          <a:p>
            <a:r>
              <a:rPr lang="en-US" sz="2800" b="1" dirty="0"/>
              <a:t>International Council for </a:t>
            </a:r>
            <a:r>
              <a:rPr lang="en-US" sz="2800" b="1" dirty="0" err="1"/>
              <a:t>Harmonisation</a:t>
            </a:r>
            <a:r>
              <a:rPr lang="en-US" sz="2800" b="1" dirty="0"/>
              <a:t> (</a:t>
            </a:r>
            <a:r>
              <a:rPr lang="en-GB" sz="2800" b="1" dirty="0"/>
              <a:t>ICH) Guidelines</a:t>
            </a:r>
          </a:p>
        </p:txBody>
      </p:sp>
      <p:sp>
        <p:nvSpPr>
          <p:cNvPr id="108" name="Rectangle 107">
            <a:extLst>
              <a:ext uri="{FF2B5EF4-FFF2-40B4-BE49-F238E27FC236}">
                <a16:creationId xmlns:a16="http://schemas.microsoft.com/office/drawing/2014/main" id="{0ABF0E7D-8124-F071-F431-E25B570D3125}"/>
              </a:ext>
            </a:extLst>
          </p:cNvPr>
          <p:cNvSpPr/>
          <p:nvPr/>
        </p:nvSpPr>
        <p:spPr>
          <a:xfrm>
            <a:off x="764977" y="4124663"/>
            <a:ext cx="11427023" cy="2500313"/>
          </a:xfrm>
          <a:prstGeom prst="rect">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88" dirty="0"/>
          </a:p>
        </p:txBody>
      </p:sp>
      <p:sp>
        <p:nvSpPr>
          <p:cNvPr id="109" name="Oval 108">
            <a:extLst>
              <a:ext uri="{FF2B5EF4-FFF2-40B4-BE49-F238E27FC236}">
                <a16:creationId xmlns:a16="http://schemas.microsoft.com/office/drawing/2014/main" id="{DD5F8689-79C7-F4D5-06F9-76DDD497C3B9}"/>
              </a:ext>
            </a:extLst>
          </p:cNvPr>
          <p:cNvSpPr/>
          <p:nvPr/>
        </p:nvSpPr>
        <p:spPr>
          <a:xfrm>
            <a:off x="3747590" y="5829126"/>
            <a:ext cx="4938660" cy="278569"/>
          </a:xfrm>
          <a:prstGeom prst="ellipse">
            <a:avLst/>
          </a:prstGeom>
          <a:gradFill flip="none" rotWithShape="1">
            <a:gsLst>
              <a:gs pos="0">
                <a:schemeClr val="tx1">
                  <a:lumMod val="0"/>
                  <a:alpha val="26000"/>
                </a:schemeClr>
              </a:gs>
              <a:gs pos="70000">
                <a:schemeClr val="bg1">
                  <a:alpha val="0"/>
                  <a:lumMod val="0"/>
                  <a:lumOff val="100000"/>
                </a:schemeClr>
              </a:gs>
            </a:gsLst>
            <a:path path="shape">
              <a:fillToRect l="50000" t="50000" r="50000" b="50000"/>
            </a:path>
            <a:tileRect/>
          </a:gradFill>
          <a:ln w="25400" cap="flat" cmpd="sng" algn="ctr">
            <a:noFill/>
            <a:prstDash val="solid"/>
          </a:ln>
          <a:effectLst/>
        </p:spPr>
        <p:txBody>
          <a:bodyPr rtlCol="0" anchor="ct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algn="ctr" defTabSz="857250">
              <a:defRPr/>
            </a:pPr>
            <a:endParaRPr lang="en-US" sz="1688" kern="0">
              <a:solidFill>
                <a:sysClr val="window" lastClr="FFFFFF"/>
              </a:solidFill>
              <a:latin typeface="Calibri"/>
            </a:endParaRPr>
          </a:p>
        </p:txBody>
      </p:sp>
      <p:grpSp>
        <p:nvGrpSpPr>
          <p:cNvPr id="110" name="Group 109">
            <a:extLst>
              <a:ext uri="{FF2B5EF4-FFF2-40B4-BE49-F238E27FC236}">
                <a16:creationId xmlns:a16="http://schemas.microsoft.com/office/drawing/2014/main" id="{FA1489B0-2883-D93C-D191-BD4CBB290888}"/>
              </a:ext>
            </a:extLst>
          </p:cNvPr>
          <p:cNvGrpSpPr/>
          <p:nvPr/>
        </p:nvGrpSpPr>
        <p:grpSpPr>
          <a:xfrm>
            <a:off x="4526909" y="1444533"/>
            <a:ext cx="3380021" cy="4265953"/>
            <a:chOff x="3697288" y="414338"/>
            <a:chExt cx="4784725" cy="6038850"/>
          </a:xfrm>
          <a:scene3d>
            <a:camera prst="orthographicFront"/>
            <a:lightRig rig="threePt" dir="t"/>
          </a:scene3d>
        </p:grpSpPr>
        <p:sp>
          <p:nvSpPr>
            <p:cNvPr id="111" name="Freeform 15">
              <a:extLst>
                <a:ext uri="{FF2B5EF4-FFF2-40B4-BE49-F238E27FC236}">
                  <a16:creationId xmlns:a16="http://schemas.microsoft.com/office/drawing/2014/main" id="{10841A02-C9E6-B69E-5C77-3ACCA8318559}"/>
                </a:ext>
              </a:extLst>
            </p:cNvPr>
            <p:cNvSpPr>
              <a:spLocks/>
            </p:cNvSpPr>
            <p:nvPr/>
          </p:nvSpPr>
          <p:spPr bwMode="auto">
            <a:xfrm>
              <a:off x="6154738" y="414338"/>
              <a:ext cx="2327275" cy="4789488"/>
            </a:xfrm>
            <a:custGeom>
              <a:avLst/>
              <a:gdLst>
                <a:gd name="T0" fmla="*/ 510 w 1466"/>
                <a:gd name="T1" fmla="*/ 10 h 3017"/>
                <a:gd name="T2" fmla="*/ 594 w 1466"/>
                <a:gd name="T3" fmla="*/ 75 h 3017"/>
                <a:gd name="T4" fmla="*/ 660 w 1466"/>
                <a:gd name="T5" fmla="*/ 191 h 3017"/>
                <a:gd name="T6" fmla="*/ 703 w 1466"/>
                <a:gd name="T7" fmla="*/ 351 h 3017"/>
                <a:gd name="T8" fmla="*/ 716 w 1466"/>
                <a:gd name="T9" fmla="*/ 545 h 3017"/>
                <a:gd name="T10" fmla="*/ 694 w 1466"/>
                <a:gd name="T11" fmla="*/ 753 h 3017"/>
                <a:gd name="T12" fmla="*/ 634 w 1466"/>
                <a:gd name="T13" fmla="*/ 925 h 3017"/>
                <a:gd name="T14" fmla="*/ 550 w 1466"/>
                <a:gd name="T15" fmla="*/ 1070 h 3017"/>
                <a:gd name="T16" fmla="*/ 466 w 1466"/>
                <a:gd name="T17" fmla="*/ 1192 h 3017"/>
                <a:gd name="T18" fmla="*/ 399 w 1466"/>
                <a:gd name="T19" fmla="*/ 1297 h 3017"/>
                <a:gd name="T20" fmla="*/ 370 w 1466"/>
                <a:gd name="T21" fmla="*/ 1389 h 3017"/>
                <a:gd name="T22" fmla="*/ 397 w 1466"/>
                <a:gd name="T23" fmla="*/ 1465 h 3017"/>
                <a:gd name="T24" fmla="*/ 462 w 1466"/>
                <a:gd name="T25" fmla="*/ 1506 h 3017"/>
                <a:gd name="T26" fmla="*/ 557 w 1466"/>
                <a:gd name="T27" fmla="*/ 1523 h 3017"/>
                <a:gd name="T28" fmla="*/ 674 w 1466"/>
                <a:gd name="T29" fmla="*/ 1525 h 3017"/>
                <a:gd name="T30" fmla="*/ 806 w 1466"/>
                <a:gd name="T31" fmla="*/ 1520 h 3017"/>
                <a:gd name="T32" fmla="*/ 944 w 1466"/>
                <a:gd name="T33" fmla="*/ 1520 h 3017"/>
                <a:gd name="T34" fmla="*/ 1083 w 1466"/>
                <a:gd name="T35" fmla="*/ 1532 h 3017"/>
                <a:gd name="T36" fmla="*/ 1216 w 1466"/>
                <a:gd name="T37" fmla="*/ 1569 h 3017"/>
                <a:gd name="T38" fmla="*/ 1331 w 1466"/>
                <a:gd name="T39" fmla="*/ 1647 h 3017"/>
                <a:gd name="T40" fmla="*/ 1413 w 1466"/>
                <a:gd name="T41" fmla="*/ 1756 h 3017"/>
                <a:gd name="T42" fmla="*/ 1458 w 1466"/>
                <a:gd name="T43" fmla="*/ 1883 h 3017"/>
                <a:gd name="T44" fmla="*/ 1464 w 1466"/>
                <a:gd name="T45" fmla="*/ 2016 h 3017"/>
                <a:gd name="T46" fmla="*/ 1427 w 1466"/>
                <a:gd name="T47" fmla="*/ 2143 h 3017"/>
                <a:gd name="T48" fmla="*/ 1346 w 1466"/>
                <a:gd name="T49" fmla="*/ 2249 h 3017"/>
                <a:gd name="T50" fmla="*/ 1361 w 1466"/>
                <a:gd name="T51" fmla="*/ 2264 h 3017"/>
                <a:gd name="T52" fmla="*/ 1395 w 1466"/>
                <a:gd name="T53" fmla="*/ 2309 h 3017"/>
                <a:gd name="T54" fmla="*/ 1428 w 1466"/>
                <a:gd name="T55" fmla="*/ 2385 h 3017"/>
                <a:gd name="T56" fmla="*/ 1447 w 1466"/>
                <a:gd name="T57" fmla="*/ 2495 h 3017"/>
                <a:gd name="T58" fmla="*/ 1438 w 1466"/>
                <a:gd name="T59" fmla="*/ 2599 h 3017"/>
                <a:gd name="T60" fmla="*/ 896 w 1466"/>
                <a:gd name="T61" fmla="*/ 2690 h 3017"/>
                <a:gd name="T62" fmla="*/ 936 w 1466"/>
                <a:gd name="T63" fmla="*/ 2767 h 3017"/>
                <a:gd name="T64" fmla="*/ 941 w 1466"/>
                <a:gd name="T65" fmla="*/ 2849 h 3017"/>
                <a:gd name="T66" fmla="*/ 906 w 1466"/>
                <a:gd name="T67" fmla="*/ 2933 h 3017"/>
                <a:gd name="T68" fmla="*/ 855 w 1466"/>
                <a:gd name="T69" fmla="*/ 2983 h 3017"/>
                <a:gd name="T70" fmla="*/ 775 w 1466"/>
                <a:gd name="T71" fmla="*/ 3014 h 3017"/>
                <a:gd name="T72" fmla="*/ 675 w 1466"/>
                <a:gd name="T73" fmla="*/ 3004 h 3017"/>
                <a:gd name="T74" fmla="*/ 592 w 1466"/>
                <a:gd name="T75" fmla="*/ 2946 h 3017"/>
                <a:gd name="T76" fmla="*/ 549 w 1466"/>
                <a:gd name="T77" fmla="*/ 2854 h 3017"/>
                <a:gd name="T78" fmla="*/ 556 w 1466"/>
                <a:gd name="T79" fmla="*/ 2752 h 3017"/>
                <a:gd name="T80" fmla="*/ 613 w 1466"/>
                <a:gd name="T81" fmla="*/ 2669 h 3017"/>
                <a:gd name="T82" fmla="*/ 0 w 1466"/>
                <a:gd name="T83" fmla="*/ 2599 h 3017"/>
                <a:gd name="T84" fmla="*/ 67 w 1466"/>
                <a:gd name="T85" fmla="*/ 2123 h 3017"/>
                <a:gd name="T86" fmla="*/ 140 w 1466"/>
                <a:gd name="T87" fmla="*/ 2132 h 3017"/>
                <a:gd name="T88" fmla="*/ 257 w 1466"/>
                <a:gd name="T89" fmla="*/ 2106 h 3017"/>
                <a:gd name="T90" fmla="*/ 350 w 1466"/>
                <a:gd name="T91" fmla="*/ 2035 h 3017"/>
                <a:gd name="T92" fmla="*/ 406 w 1466"/>
                <a:gd name="T93" fmla="*/ 1932 h 3017"/>
                <a:gd name="T94" fmla="*/ 415 w 1466"/>
                <a:gd name="T95" fmla="*/ 1817 h 3017"/>
                <a:gd name="T96" fmla="*/ 383 w 1466"/>
                <a:gd name="T97" fmla="*/ 1720 h 3017"/>
                <a:gd name="T98" fmla="*/ 300 w 1466"/>
                <a:gd name="T99" fmla="*/ 1627 h 3017"/>
                <a:gd name="T100" fmla="*/ 183 w 1466"/>
                <a:gd name="T101" fmla="*/ 1578 h 3017"/>
                <a:gd name="T102" fmla="*/ 101 w 1466"/>
                <a:gd name="T103" fmla="*/ 1578 h 3017"/>
                <a:gd name="T104" fmla="*/ 0 w 1466"/>
                <a:gd name="T105" fmla="*/ 1613 h 3017"/>
                <a:gd name="T106" fmla="*/ 82 w 1466"/>
                <a:gd name="T107" fmla="*/ 659 h 3017"/>
                <a:gd name="T108" fmla="*/ 172 w 1466"/>
                <a:gd name="T109" fmla="*/ 440 h 3017"/>
                <a:gd name="T110" fmla="*/ 213 w 1466"/>
                <a:gd name="T111" fmla="*/ 247 h 3017"/>
                <a:gd name="T112" fmla="*/ 255 w 1466"/>
                <a:gd name="T113" fmla="*/ 119 h 3017"/>
                <a:gd name="T114" fmla="*/ 315 w 1466"/>
                <a:gd name="T115" fmla="*/ 41 h 3017"/>
                <a:gd name="T116" fmla="*/ 406 w 1466"/>
                <a:gd name="T117" fmla="*/ 4 h 3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66" h="3017">
                  <a:moveTo>
                    <a:pt x="447" y="0"/>
                  </a:moveTo>
                  <a:lnTo>
                    <a:pt x="479" y="1"/>
                  </a:lnTo>
                  <a:lnTo>
                    <a:pt x="510" y="10"/>
                  </a:lnTo>
                  <a:lnTo>
                    <a:pt x="540" y="25"/>
                  </a:lnTo>
                  <a:lnTo>
                    <a:pt x="568" y="47"/>
                  </a:lnTo>
                  <a:lnTo>
                    <a:pt x="594" y="75"/>
                  </a:lnTo>
                  <a:lnTo>
                    <a:pt x="619" y="108"/>
                  </a:lnTo>
                  <a:lnTo>
                    <a:pt x="641" y="148"/>
                  </a:lnTo>
                  <a:lnTo>
                    <a:pt x="660" y="191"/>
                  </a:lnTo>
                  <a:lnTo>
                    <a:pt x="678" y="240"/>
                  </a:lnTo>
                  <a:lnTo>
                    <a:pt x="693" y="293"/>
                  </a:lnTo>
                  <a:lnTo>
                    <a:pt x="703" y="351"/>
                  </a:lnTo>
                  <a:lnTo>
                    <a:pt x="711" y="412"/>
                  </a:lnTo>
                  <a:lnTo>
                    <a:pt x="716" y="477"/>
                  </a:lnTo>
                  <a:lnTo>
                    <a:pt x="716" y="545"/>
                  </a:lnTo>
                  <a:lnTo>
                    <a:pt x="712" y="615"/>
                  </a:lnTo>
                  <a:lnTo>
                    <a:pt x="705" y="688"/>
                  </a:lnTo>
                  <a:lnTo>
                    <a:pt x="694" y="753"/>
                  </a:lnTo>
                  <a:lnTo>
                    <a:pt x="678" y="813"/>
                  </a:lnTo>
                  <a:lnTo>
                    <a:pt x="657" y="870"/>
                  </a:lnTo>
                  <a:lnTo>
                    <a:pt x="634" y="925"/>
                  </a:lnTo>
                  <a:lnTo>
                    <a:pt x="607" y="975"/>
                  </a:lnTo>
                  <a:lnTo>
                    <a:pt x="579" y="1024"/>
                  </a:lnTo>
                  <a:lnTo>
                    <a:pt x="550" y="1070"/>
                  </a:lnTo>
                  <a:lnTo>
                    <a:pt x="522" y="1113"/>
                  </a:lnTo>
                  <a:lnTo>
                    <a:pt x="493" y="1154"/>
                  </a:lnTo>
                  <a:lnTo>
                    <a:pt x="466" y="1192"/>
                  </a:lnTo>
                  <a:lnTo>
                    <a:pt x="441" y="1229"/>
                  </a:lnTo>
                  <a:lnTo>
                    <a:pt x="418" y="1264"/>
                  </a:lnTo>
                  <a:lnTo>
                    <a:pt x="399" y="1297"/>
                  </a:lnTo>
                  <a:lnTo>
                    <a:pt x="384" y="1329"/>
                  </a:lnTo>
                  <a:lnTo>
                    <a:pt x="375" y="1359"/>
                  </a:lnTo>
                  <a:lnTo>
                    <a:pt x="370" y="1389"/>
                  </a:lnTo>
                  <a:lnTo>
                    <a:pt x="373" y="1416"/>
                  </a:lnTo>
                  <a:lnTo>
                    <a:pt x="383" y="1444"/>
                  </a:lnTo>
                  <a:lnTo>
                    <a:pt x="397" y="1465"/>
                  </a:lnTo>
                  <a:lnTo>
                    <a:pt x="414" y="1482"/>
                  </a:lnTo>
                  <a:lnTo>
                    <a:pt x="436" y="1496"/>
                  </a:lnTo>
                  <a:lnTo>
                    <a:pt x="462" y="1506"/>
                  </a:lnTo>
                  <a:lnTo>
                    <a:pt x="490" y="1515"/>
                  </a:lnTo>
                  <a:lnTo>
                    <a:pt x="523" y="1519"/>
                  </a:lnTo>
                  <a:lnTo>
                    <a:pt x="557" y="1523"/>
                  </a:lnTo>
                  <a:lnTo>
                    <a:pt x="594" y="1525"/>
                  </a:lnTo>
                  <a:lnTo>
                    <a:pt x="634" y="1525"/>
                  </a:lnTo>
                  <a:lnTo>
                    <a:pt x="674" y="1525"/>
                  </a:lnTo>
                  <a:lnTo>
                    <a:pt x="717" y="1524"/>
                  </a:lnTo>
                  <a:lnTo>
                    <a:pt x="761" y="1521"/>
                  </a:lnTo>
                  <a:lnTo>
                    <a:pt x="806" y="1520"/>
                  </a:lnTo>
                  <a:lnTo>
                    <a:pt x="852" y="1519"/>
                  </a:lnTo>
                  <a:lnTo>
                    <a:pt x="898" y="1519"/>
                  </a:lnTo>
                  <a:lnTo>
                    <a:pt x="944" y="1520"/>
                  </a:lnTo>
                  <a:lnTo>
                    <a:pt x="992" y="1521"/>
                  </a:lnTo>
                  <a:lnTo>
                    <a:pt x="1037" y="1526"/>
                  </a:lnTo>
                  <a:lnTo>
                    <a:pt x="1083" y="1532"/>
                  </a:lnTo>
                  <a:lnTo>
                    <a:pt x="1127" y="1541"/>
                  </a:lnTo>
                  <a:lnTo>
                    <a:pt x="1171" y="1551"/>
                  </a:lnTo>
                  <a:lnTo>
                    <a:pt x="1216" y="1569"/>
                  </a:lnTo>
                  <a:lnTo>
                    <a:pt x="1258" y="1591"/>
                  </a:lnTo>
                  <a:lnTo>
                    <a:pt x="1297" y="1617"/>
                  </a:lnTo>
                  <a:lnTo>
                    <a:pt x="1331" y="1647"/>
                  </a:lnTo>
                  <a:lnTo>
                    <a:pt x="1362" y="1681"/>
                  </a:lnTo>
                  <a:lnTo>
                    <a:pt x="1390" y="1717"/>
                  </a:lnTo>
                  <a:lnTo>
                    <a:pt x="1413" y="1756"/>
                  </a:lnTo>
                  <a:lnTo>
                    <a:pt x="1432" y="1796"/>
                  </a:lnTo>
                  <a:lnTo>
                    <a:pt x="1447" y="1839"/>
                  </a:lnTo>
                  <a:lnTo>
                    <a:pt x="1458" y="1883"/>
                  </a:lnTo>
                  <a:lnTo>
                    <a:pt x="1464" y="1927"/>
                  </a:lnTo>
                  <a:lnTo>
                    <a:pt x="1466" y="1972"/>
                  </a:lnTo>
                  <a:lnTo>
                    <a:pt x="1464" y="2016"/>
                  </a:lnTo>
                  <a:lnTo>
                    <a:pt x="1456" y="2059"/>
                  </a:lnTo>
                  <a:lnTo>
                    <a:pt x="1444" y="2101"/>
                  </a:lnTo>
                  <a:lnTo>
                    <a:pt x="1427" y="2143"/>
                  </a:lnTo>
                  <a:lnTo>
                    <a:pt x="1405" y="2181"/>
                  </a:lnTo>
                  <a:lnTo>
                    <a:pt x="1379" y="2217"/>
                  </a:lnTo>
                  <a:lnTo>
                    <a:pt x="1346" y="2249"/>
                  </a:lnTo>
                  <a:lnTo>
                    <a:pt x="1349" y="2251"/>
                  </a:lnTo>
                  <a:lnTo>
                    <a:pt x="1353" y="2256"/>
                  </a:lnTo>
                  <a:lnTo>
                    <a:pt x="1361" y="2264"/>
                  </a:lnTo>
                  <a:lnTo>
                    <a:pt x="1372" y="2275"/>
                  </a:lnTo>
                  <a:lnTo>
                    <a:pt x="1382" y="2290"/>
                  </a:lnTo>
                  <a:lnTo>
                    <a:pt x="1395" y="2309"/>
                  </a:lnTo>
                  <a:lnTo>
                    <a:pt x="1406" y="2331"/>
                  </a:lnTo>
                  <a:lnTo>
                    <a:pt x="1418" y="2356"/>
                  </a:lnTo>
                  <a:lnTo>
                    <a:pt x="1428" y="2385"/>
                  </a:lnTo>
                  <a:lnTo>
                    <a:pt x="1438" y="2419"/>
                  </a:lnTo>
                  <a:lnTo>
                    <a:pt x="1443" y="2454"/>
                  </a:lnTo>
                  <a:lnTo>
                    <a:pt x="1447" y="2495"/>
                  </a:lnTo>
                  <a:lnTo>
                    <a:pt x="1446" y="2539"/>
                  </a:lnTo>
                  <a:lnTo>
                    <a:pt x="1443" y="2570"/>
                  </a:lnTo>
                  <a:lnTo>
                    <a:pt x="1438" y="2599"/>
                  </a:lnTo>
                  <a:lnTo>
                    <a:pt x="795" y="2599"/>
                  </a:lnTo>
                  <a:lnTo>
                    <a:pt x="875" y="2669"/>
                  </a:lnTo>
                  <a:lnTo>
                    <a:pt x="896" y="2690"/>
                  </a:lnTo>
                  <a:lnTo>
                    <a:pt x="913" y="2714"/>
                  </a:lnTo>
                  <a:lnTo>
                    <a:pt x="927" y="2740"/>
                  </a:lnTo>
                  <a:lnTo>
                    <a:pt x="936" y="2767"/>
                  </a:lnTo>
                  <a:lnTo>
                    <a:pt x="942" y="2796"/>
                  </a:lnTo>
                  <a:lnTo>
                    <a:pt x="943" y="2817"/>
                  </a:lnTo>
                  <a:lnTo>
                    <a:pt x="941" y="2849"/>
                  </a:lnTo>
                  <a:lnTo>
                    <a:pt x="934" y="2879"/>
                  </a:lnTo>
                  <a:lnTo>
                    <a:pt x="921" y="2907"/>
                  </a:lnTo>
                  <a:lnTo>
                    <a:pt x="906" y="2933"/>
                  </a:lnTo>
                  <a:lnTo>
                    <a:pt x="885" y="2958"/>
                  </a:lnTo>
                  <a:lnTo>
                    <a:pt x="878" y="2965"/>
                  </a:lnTo>
                  <a:lnTo>
                    <a:pt x="855" y="2983"/>
                  </a:lnTo>
                  <a:lnTo>
                    <a:pt x="830" y="2997"/>
                  </a:lnTo>
                  <a:lnTo>
                    <a:pt x="802" y="3009"/>
                  </a:lnTo>
                  <a:lnTo>
                    <a:pt x="775" y="3014"/>
                  </a:lnTo>
                  <a:lnTo>
                    <a:pt x="745" y="3017"/>
                  </a:lnTo>
                  <a:lnTo>
                    <a:pt x="709" y="3013"/>
                  </a:lnTo>
                  <a:lnTo>
                    <a:pt x="675" y="3004"/>
                  </a:lnTo>
                  <a:lnTo>
                    <a:pt x="644" y="2990"/>
                  </a:lnTo>
                  <a:lnTo>
                    <a:pt x="616" y="2970"/>
                  </a:lnTo>
                  <a:lnTo>
                    <a:pt x="592" y="2946"/>
                  </a:lnTo>
                  <a:lnTo>
                    <a:pt x="572" y="2918"/>
                  </a:lnTo>
                  <a:lnTo>
                    <a:pt x="559" y="2887"/>
                  </a:lnTo>
                  <a:lnTo>
                    <a:pt x="549" y="2854"/>
                  </a:lnTo>
                  <a:lnTo>
                    <a:pt x="546" y="2819"/>
                  </a:lnTo>
                  <a:lnTo>
                    <a:pt x="548" y="2786"/>
                  </a:lnTo>
                  <a:lnTo>
                    <a:pt x="556" y="2752"/>
                  </a:lnTo>
                  <a:lnTo>
                    <a:pt x="570" y="2722"/>
                  </a:lnTo>
                  <a:lnTo>
                    <a:pt x="589" y="2694"/>
                  </a:lnTo>
                  <a:lnTo>
                    <a:pt x="613" y="2669"/>
                  </a:lnTo>
                  <a:lnTo>
                    <a:pt x="626" y="2658"/>
                  </a:lnTo>
                  <a:lnTo>
                    <a:pt x="626" y="2599"/>
                  </a:lnTo>
                  <a:lnTo>
                    <a:pt x="0" y="2599"/>
                  </a:lnTo>
                  <a:lnTo>
                    <a:pt x="0" y="2095"/>
                  </a:lnTo>
                  <a:lnTo>
                    <a:pt x="32" y="2111"/>
                  </a:lnTo>
                  <a:lnTo>
                    <a:pt x="67" y="2123"/>
                  </a:lnTo>
                  <a:lnTo>
                    <a:pt x="102" y="2130"/>
                  </a:lnTo>
                  <a:lnTo>
                    <a:pt x="139" y="2132"/>
                  </a:lnTo>
                  <a:lnTo>
                    <a:pt x="140" y="2132"/>
                  </a:lnTo>
                  <a:lnTo>
                    <a:pt x="181" y="2129"/>
                  </a:lnTo>
                  <a:lnTo>
                    <a:pt x="220" y="2121"/>
                  </a:lnTo>
                  <a:lnTo>
                    <a:pt x="257" y="2106"/>
                  </a:lnTo>
                  <a:lnTo>
                    <a:pt x="292" y="2087"/>
                  </a:lnTo>
                  <a:lnTo>
                    <a:pt x="323" y="2063"/>
                  </a:lnTo>
                  <a:lnTo>
                    <a:pt x="350" y="2035"/>
                  </a:lnTo>
                  <a:lnTo>
                    <a:pt x="374" y="2004"/>
                  </a:lnTo>
                  <a:lnTo>
                    <a:pt x="392" y="1971"/>
                  </a:lnTo>
                  <a:lnTo>
                    <a:pt x="406" y="1932"/>
                  </a:lnTo>
                  <a:lnTo>
                    <a:pt x="414" y="1893"/>
                  </a:lnTo>
                  <a:lnTo>
                    <a:pt x="418" y="1853"/>
                  </a:lnTo>
                  <a:lnTo>
                    <a:pt x="415" y="1817"/>
                  </a:lnTo>
                  <a:lnTo>
                    <a:pt x="408" y="1784"/>
                  </a:lnTo>
                  <a:lnTo>
                    <a:pt x="398" y="1750"/>
                  </a:lnTo>
                  <a:lnTo>
                    <a:pt x="383" y="1720"/>
                  </a:lnTo>
                  <a:lnTo>
                    <a:pt x="360" y="1684"/>
                  </a:lnTo>
                  <a:lnTo>
                    <a:pt x="332" y="1653"/>
                  </a:lnTo>
                  <a:lnTo>
                    <a:pt x="300" y="1627"/>
                  </a:lnTo>
                  <a:lnTo>
                    <a:pt x="264" y="1605"/>
                  </a:lnTo>
                  <a:lnTo>
                    <a:pt x="225" y="1588"/>
                  </a:lnTo>
                  <a:lnTo>
                    <a:pt x="183" y="1578"/>
                  </a:lnTo>
                  <a:lnTo>
                    <a:pt x="139" y="1575"/>
                  </a:lnTo>
                  <a:lnTo>
                    <a:pt x="138" y="1575"/>
                  </a:lnTo>
                  <a:lnTo>
                    <a:pt x="101" y="1578"/>
                  </a:lnTo>
                  <a:lnTo>
                    <a:pt x="65" y="1585"/>
                  </a:lnTo>
                  <a:lnTo>
                    <a:pt x="32" y="1597"/>
                  </a:lnTo>
                  <a:lnTo>
                    <a:pt x="0" y="1613"/>
                  </a:lnTo>
                  <a:lnTo>
                    <a:pt x="0" y="791"/>
                  </a:lnTo>
                  <a:lnTo>
                    <a:pt x="42" y="727"/>
                  </a:lnTo>
                  <a:lnTo>
                    <a:pt x="82" y="659"/>
                  </a:lnTo>
                  <a:lnTo>
                    <a:pt x="116" y="589"/>
                  </a:lnTo>
                  <a:lnTo>
                    <a:pt x="147" y="515"/>
                  </a:lnTo>
                  <a:lnTo>
                    <a:pt x="172" y="440"/>
                  </a:lnTo>
                  <a:lnTo>
                    <a:pt x="189" y="363"/>
                  </a:lnTo>
                  <a:lnTo>
                    <a:pt x="202" y="301"/>
                  </a:lnTo>
                  <a:lnTo>
                    <a:pt x="213" y="247"/>
                  </a:lnTo>
                  <a:lnTo>
                    <a:pt x="226" y="198"/>
                  </a:lnTo>
                  <a:lnTo>
                    <a:pt x="240" y="156"/>
                  </a:lnTo>
                  <a:lnTo>
                    <a:pt x="255" y="119"/>
                  </a:lnTo>
                  <a:lnTo>
                    <a:pt x="272" y="89"/>
                  </a:lnTo>
                  <a:lnTo>
                    <a:pt x="292" y="62"/>
                  </a:lnTo>
                  <a:lnTo>
                    <a:pt x="315" y="41"/>
                  </a:lnTo>
                  <a:lnTo>
                    <a:pt x="341" y="25"/>
                  </a:lnTo>
                  <a:lnTo>
                    <a:pt x="371" y="12"/>
                  </a:lnTo>
                  <a:lnTo>
                    <a:pt x="406" y="4"/>
                  </a:lnTo>
                  <a:lnTo>
                    <a:pt x="447" y="0"/>
                  </a:lnTo>
                  <a:close/>
                </a:path>
              </a:pathLst>
            </a:custGeom>
            <a:gradFill flip="none" rotWithShape="1">
              <a:gsLst>
                <a:gs pos="100000">
                  <a:schemeClr val="accent2"/>
                </a:gs>
                <a:gs pos="0">
                  <a:schemeClr val="accent2">
                    <a:lumMod val="96000"/>
                  </a:schemeClr>
                </a:gs>
              </a:gsLst>
              <a:lin ang="13500000" scaled="1"/>
              <a:tileRect/>
            </a:gradFill>
            <a:ln w="38100">
              <a:solidFill>
                <a:schemeClr val="accent2"/>
              </a:solidFill>
              <a:prstDash val="solid"/>
              <a:round/>
              <a:headEnd/>
              <a:tailEnd/>
            </a:ln>
            <a:sp3d prstMaterial="matte">
              <a:bevelB w="0" h="2540000"/>
            </a:sp3d>
          </p:spPr>
          <p:txBody>
            <a:bodyPr vert="horz" wrap="square" lIns="85725" tIns="42863" rIns="85725" bIns="42863" numCol="1" anchor="t" anchorCtr="0" compatLnSpc="1">
              <a:prstTxWarp prst="textNoShape">
                <a:avLst/>
              </a:prstTxWarp>
            </a:bodyPr>
            <a:lstStyle/>
            <a:p>
              <a:endParaRPr lang="en-IN" sz="1688"/>
            </a:p>
          </p:txBody>
        </p:sp>
        <p:sp>
          <p:nvSpPr>
            <p:cNvPr id="112" name="Freeform 16">
              <a:extLst>
                <a:ext uri="{FF2B5EF4-FFF2-40B4-BE49-F238E27FC236}">
                  <a16:creationId xmlns:a16="http://schemas.microsoft.com/office/drawing/2014/main" id="{7D26D18D-9B68-DF50-08B2-7EE94D335585}"/>
                </a:ext>
              </a:extLst>
            </p:cNvPr>
            <p:cNvSpPr>
              <a:spLocks/>
            </p:cNvSpPr>
            <p:nvPr/>
          </p:nvSpPr>
          <p:spPr bwMode="auto">
            <a:xfrm>
              <a:off x="3697288" y="4002088"/>
              <a:ext cx="2328863" cy="2451100"/>
            </a:xfrm>
            <a:custGeom>
              <a:avLst/>
              <a:gdLst>
                <a:gd name="T0" fmla="*/ 722 w 1467"/>
                <a:gd name="T1" fmla="*/ 0 h 1544"/>
                <a:gd name="T2" fmla="*/ 791 w 1467"/>
                <a:gd name="T3" fmla="*/ 13 h 1544"/>
                <a:gd name="T4" fmla="*/ 850 w 1467"/>
                <a:gd name="T5" fmla="*/ 47 h 1544"/>
                <a:gd name="T6" fmla="*/ 894 w 1467"/>
                <a:gd name="T7" fmla="*/ 99 h 1544"/>
                <a:gd name="T8" fmla="*/ 917 w 1467"/>
                <a:gd name="T9" fmla="*/ 162 h 1544"/>
                <a:gd name="T10" fmla="*/ 918 w 1467"/>
                <a:gd name="T11" fmla="*/ 231 h 1544"/>
                <a:gd name="T12" fmla="*/ 896 w 1467"/>
                <a:gd name="T13" fmla="*/ 295 h 1544"/>
                <a:gd name="T14" fmla="*/ 853 w 1467"/>
                <a:gd name="T15" fmla="*/ 347 h 1544"/>
                <a:gd name="T16" fmla="*/ 841 w 1467"/>
                <a:gd name="T17" fmla="*/ 418 h 1544"/>
                <a:gd name="T18" fmla="*/ 1467 w 1467"/>
                <a:gd name="T19" fmla="*/ 922 h 1544"/>
                <a:gd name="T20" fmla="*/ 1400 w 1467"/>
                <a:gd name="T21" fmla="*/ 894 h 1544"/>
                <a:gd name="T22" fmla="*/ 1327 w 1467"/>
                <a:gd name="T23" fmla="*/ 885 h 1544"/>
                <a:gd name="T24" fmla="*/ 1285 w 1467"/>
                <a:gd name="T25" fmla="*/ 888 h 1544"/>
                <a:gd name="T26" fmla="*/ 1209 w 1467"/>
                <a:gd name="T27" fmla="*/ 911 h 1544"/>
                <a:gd name="T28" fmla="*/ 1143 w 1467"/>
                <a:gd name="T29" fmla="*/ 954 h 1544"/>
                <a:gd name="T30" fmla="*/ 1092 w 1467"/>
                <a:gd name="T31" fmla="*/ 1013 h 1544"/>
                <a:gd name="T32" fmla="*/ 1060 w 1467"/>
                <a:gd name="T33" fmla="*/ 1084 h 1544"/>
                <a:gd name="T34" fmla="*/ 1049 w 1467"/>
                <a:gd name="T35" fmla="*/ 1164 h 1544"/>
                <a:gd name="T36" fmla="*/ 1064 w 1467"/>
                <a:gd name="T37" fmla="*/ 1252 h 1544"/>
                <a:gd name="T38" fmla="*/ 1103 w 1467"/>
                <a:gd name="T39" fmla="*/ 1328 h 1544"/>
                <a:gd name="T40" fmla="*/ 1163 w 1467"/>
                <a:gd name="T41" fmla="*/ 1388 h 1544"/>
                <a:gd name="T42" fmla="*/ 1239 w 1467"/>
                <a:gd name="T43" fmla="*/ 1427 h 1544"/>
                <a:gd name="T44" fmla="*/ 1327 w 1467"/>
                <a:gd name="T45" fmla="*/ 1442 h 1544"/>
                <a:gd name="T46" fmla="*/ 1365 w 1467"/>
                <a:gd name="T47" fmla="*/ 1439 h 1544"/>
                <a:gd name="T48" fmla="*/ 1434 w 1467"/>
                <a:gd name="T49" fmla="*/ 1420 h 1544"/>
                <a:gd name="T50" fmla="*/ 1467 w 1467"/>
                <a:gd name="T51" fmla="*/ 1544 h 1544"/>
                <a:gd name="T52" fmla="*/ 1418 w 1467"/>
                <a:gd name="T53" fmla="*/ 1544 h 1544"/>
                <a:gd name="T54" fmla="*/ 1290 w 1467"/>
                <a:gd name="T55" fmla="*/ 1542 h 1544"/>
                <a:gd name="T56" fmla="*/ 1179 w 1467"/>
                <a:gd name="T57" fmla="*/ 1537 h 1544"/>
                <a:gd name="T58" fmla="*/ 1087 w 1467"/>
                <a:gd name="T59" fmla="*/ 1530 h 1544"/>
                <a:gd name="T60" fmla="*/ 1017 w 1467"/>
                <a:gd name="T61" fmla="*/ 1522 h 1544"/>
                <a:gd name="T62" fmla="*/ 974 w 1467"/>
                <a:gd name="T63" fmla="*/ 1517 h 1544"/>
                <a:gd name="T64" fmla="*/ 958 w 1467"/>
                <a:gd name="T65" fmla="*/ 1515 h 1544"/>
                <a:gd name="T66" fmla="*/ 945 w 1467"/>
                <a:gd name="T67" fmla="*/ 1511 h 1544"/>
                <a:gd name="T68" fmla="*/ 910 w 1467"/>
                <a:gd name="T69" fmla="*/ 1500 h 1544"/>
                <a:gd name="T70" fmla="*/ 861 w 1467"/>
                <a:gd name="T71" fmla="*/ 1481 h 1544"/>
                <a:gd name="T72" fmla="*/ 808 w 1467"/>
                <a:gd name="T73" fmla="*/ 1453 h 1544"/>
                <a:gd name="T74" fmla="*/ 758 w 1467"/>
                <a:gd name="T75" fmla="*/ 1417 h 1544"/>
                <a:gd name="T76" fmla="*/ 717 w 1467"/>
                <a:gd name="T77" fmla="*/ 1372 h 1544"/>
                <a:gd name="T78" fmla="*/ 0 w 1467"/>
                <a:gd name="T79" fmla="*/ 1319 h 1544"/>
                <a:gd name="T80" fmla="*/ 671 w 1467"/>
                <a:gd name="T81" fmla="*/ 418 h 1544"/>
                <a:gd name="T82" fmla="*/ 568 w 1467"/>
                <a:gd name="T83" fmla="*/ 324 h 1544"/>
                <a:gd name="T84" fmla="*/ 535 w 1467"/>
                <a:gd name="T85" fmla="*/ 266 h 1544"/>
                <a:gd name="T86" fmla="*/ 523 w 1467"/>
                <a:gd name="T87" fmla="*/ 200 h 1544"/>
                <a:gd name="T88" fmla="*/ 536 w 1467"/>
                <a:gd name="T89" fmla="*/ 131 h 1544"/>
                <a:gd name="T90" fmla="*/ 569 w 1467"/>
                <a:gd name="T91" fmla="*/ 72 h 1544"/>
                <a:gd name="T92" fmla="*/ 621 w 1467"/>
                <a:gd name="T93" fmla="*/ 28 h 1544"/>
                <a:gd name="T94" fmla="*/ 686 w 1467"/>
                <a:gd name="T95" fmla="*/ 4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67" h="1544">
                  <a:moveTo>
                    <a:pt x="722" y="0"/>
                  </a:moveTo>
                  <a:lnTo>
                    <a:pt x="722" y="0"/>
                  </a:lnTo>
                  <a:lnTo>
                    <a:pt x="758" y="4"/>
                  </a:lnTo>
                  <a:lnTo>
                    <a:pt x="791" y="13"/>
                  </a:lnTo>
                  <a:lnTo>
                    <a:pt x="822" y="27"/>
                  </a:lnTo>
                  <a:lnTo>
                    <a:pt x="850" y="47"/>
                  </a:lnTo>
                  <a:lnTo>
                    <a:pt x="873" y="71"/>
                  </a:lnTo>
                  <a:lnTo>
                    <a:pt x="894" y="99"/>
                  </a:lnTo>
                  <a:lnTo>
                    <a:pt x="908" y="129"/>
                  </a:lnTo>
                  <a:lnTo>
                    <a:pt x="917" y="162"/>
                  </a:lnTo>
                  <a:lnTo>
                    <a:pt x="920" y="198"/>
                  </a:lnTo>
                  <a:lnTo>
                    <a:pt x="918" y="231"/>
                  </a:lnTo>
                  <a:lnTo>
                    <a:pt x="910" y="265"/>
                  </a:lnTo>
                  <a:lnTo>
                    <a:pt x="896" y="295"/>
                  </a:lnTo>
                  <a:lnTo>
                    <a:pt x="878" y="322"/>
                  </a:lnTo>
                  <a:lnTo>
                    <a:pt x="853" y="347"/>
                  </a:lnTo>
                  <a:lnTo>
                    <a:pt x="841" y="359"/>
                  </a:lnTo>
                  <a:lnTo>
                    <a:pt x="841" y="418"/>
                  </a:lnTo>
                  <a:lnTo>
                    <a:pt x="1467" y="418"/>
                  </a:lnTo>
                  <a:lnTo>
                    <a:pt x="1467" y="922"/>
                  </a:lnTo>
                  <a:lnTo>
                    <a:pt x="1434" y="906"/>
                  </a:lnTo>
                  <a:lnTo>
                    <a:pt x="1400" y="894"/>
                  </a:lnTo>
                  <a:lnTo>
                    <a:pt x="1364" y="887"/>
                  </a:lnTo>
                  <a:lnTo>
                    <a:pt x="1327" y="885"/>
                  </a:lnTo>
                  <a:lnTo>
                    <a:pt x="1326" y="885"/>
                  </a:lnTo>
                  <a:lnTo>
                    <a:pt x="1285" y="888"/>
                  </a:lnTo>
                  <a:lnTo>
                    <a:pt x="1246" y="896"/>
                  </a:lnTo>
                  <a:lnTo>
                    <a:pt x="1209" y="911"/>
                  </a:lnTo>
                  <a:lnTo>
                    <a:pt x="1174" y="930"/>
                  </a:lnTo>
                  <a:lnTo>
                    <a:pt x="1143" y="954"/>
                  </a:lnTo>
                  <a:lnTo>
                    <a:pt x="1117" y="982"/>
                  </a:lnTo>
                  <a:lnTo>
                    <a:pt x="1092" y="1013"/>
                  </a:lnTo>
                  <a:lnTo>
                    <a:pt x="1074" y="1046"/>
                  </a:lnTo>
                  <a:lnTo>
                    <a:pt x="1060" y="1084"/>
                  </a:lnTo>
                  <a:lnTo>
                    <a:pt x="1052" y="1124"/>
                  </a:lnTo>
                  <a:lnTo>
                    <a:pt x="1049" y="1164"/>
                  </a:lnTo>
                  <a:lnTo>
                    <a:pt x="1052" y="1209"/>
                  </a:lnTo>
                  <a:lnTo>
                    <a:pt x="1064" y="1252"/>
                  </a:lnTo>
                  <a:lnTo>
                    <a:pt x="1080" y="1292"/>
                  </a:lnTo>
                  <a:lnTo>
                    <a:pt x="1103" y="1328"/>
                  </a:lnTo>
                  <a:lnTo>
                    <a:pt x="1131" y="1360"/>
                  </a:lnTo>
                  <a:lnTo>
                    <a:pt x="1163" y="1388"/>
                  </a:lnTo>
                  <a:lnTo>
                    <a:pt x="1200" y="1411"/>
                  </a:lnTo>
                  <a:lnTo>
                    <a:pt x="1239" y="1427"/>
                  </a:lnTo>
                  <a:lnTo>
                    <a:pt x="1282" y="1438"/>
                  </a:lnTo>
                  <a:lnTo>
                    <a:pt x="1327" y="1442"/>
                  </a:lnTo>
                  <a:lnTo>
                    <a:pt x="1328" y="1442"/>
                  </a:lnTo>
                  <a:lnTo>
                    <a:pt x="1365" y="1439"/>
                  </a:lnTo>
                  <a:lnTo>
                    <a:pt x="1401" y="1432"/>
                  </a:lnTo>
                  <a:lnTo>
                    <a:pt x="1434" y="1420"/>
                  </a:lnTo>
                  <a:lnTo>
                    <a:pt x="1467" y="1404"/>
                  </a:lnTo>
                  <a:lnTo>
                    <a:pt x="1467" y="1544"/>
                  </a:lnTo>
                  <a:lnTo>
                    <a:pt x="1440" y="1544"/>
                  </a:lnTo>
                  <a:lnTo>
                    <a:pt x="1418" y="1544"/>
                  </a:lnTo>
                  <a:lnTo>
                    <a:pt x="1352" y="1544"/>
                  </a:lnTo>
                  <a:lnTo>
                    <a:pt x="1290" y="1542"/>
                  </a:lnTo>
                  <a:lnTo>
                    <a:pt x="1232" y="1539"/>
                  </a:lnTo>
                  <a:lnTo>
                    <a:pt x="1179" y="1537"/>
                  </a:lnTo>
                  <a:lnTo>
                    <a:pt x="1131" y="1534"/>
                  </a:lnTo>
                  <a:lnTo>
                    <a:pt x="1087" y="1530"/>
                  </a:lnTo>
                  <a:lnTo>
                    <a:pt x="1049" y="1526"/>
                  </a:lnTo>
                  <a:lnTo>
                    <a:pt x="1017" y="1522"/>
                  </a:lnTo>
                  <a:lnTo>
                    <a:pt x="992" y="1520"/>
                  </a:lnTo>
                  <a:lnTo>
                    <a:pt x="974" y="1517"/>
                  </a:lnTo>
                  <a:lnTo>
                    <a:pt x="962" y="1515"/>
                  </a:lnTo>
                  <a:lnTo>
                    <a:pt x="958" y="1515"/>
                  </a:lnTo>
                  <a:lnTo>
                    <a:pt x="955" y="1514"/>
                  </a:lnTo>
                  <a:lnTo>
                    <a:pt x="945" y="1511"/>
                  </a:lnTo>
                  <a:lnTo>
                    <a:pt x="930" y="1506"/>
                  </a:lnTo>
                  <a:lnTo>
                    <a:pt x="910" y="1500"/>
                  </a:lnTo>
                  <a:lnTo>
                    <a:pt x="887" y="1491"/>
                  </a:lnTo>
                  <a:lnTo>
                    <a:pt x="861" y="1481"/>
                  </a:lnTo>
                  <a:lnTo>
                    <a:pt x="835" y="1468"/>
                  </a:lnTo>
                  <a:lnTo>
                    <a:pt x="808" y="1453"/>
                  </a:lnTo>
                  <a:lnTo>
                    <a:pt x="782" y="1437"/>
                  </a:lnTo>
                  <a:lnTo>
                    <a:pt x="758" y="1417"/>
                  </a:lnTo>
                  <a:lnTo>
                    <a:pt x="736" y="1395"/>
                  </a:lnTo>
                  <a:lnTo>
                    <a:pt x="717" y="1372"/>
                  </a:lnTo>
                  <a:lnTo>
                    <a:pt x="703" y="1345"/>
                  </a:lnTo>
                  <a:lnTo>
                    <a:pt x="0" y="1319"/>
                  </a:lnTo>
                  <a:lnTo>
                    <a:pt x="2" y="418"/>
                  </a:lnTo>
                  <a:lnTo>
                    <a:pt x="671" y="418"/>
                  </a:lnTo>
                  <a:lnTo>
                    <a:pt x="591" y="348"/>
                  </a:lnTo>
                  <a:lnTo>
                    <a:pt x="568" y="324"/>
                  </a:lnTo>
                  <a:lnTo>
                    <a:pt x="548" y="296"/>
                  </a:lnTo>
                  <a:lnTo>
                    <a:pt x="535" y="266"/>
                  </a:lnTo>
                  <a:lnTo>
                    <a:pt x="527" y="234"/>
                  </a:lnTo>
                  <a:lnTo>
                    <a:pt x="523" y="200"/>
                  </a:lnTo>
                  <a:lnTo>
                    <a:pt x="527" y="164"/>
                  </a:lnTo>
                  <a:lnTo>
                    <a:pt x="536" y="131"/>
                  </a:lnTo>
                  <a:lnTo>
                    <a:pt x="550" y="100"/>
                  </a:lnTo>
                  <a:lnTo>
                    <a:pt x="569" y="72"/>
                  </a:lnTo>
                  <a:lnTo>
                    <a:pt x="594" y="48"/>
                  </a:lnTo>
                  <a:lnTo>
                    <a:pt x="621" y="28"/>
                  </a:lnTo>
                  <a:lnTo>
                    <a:pt x="652" y="13"/>
                  </a:lnTo>
                  <a:lnTo>
                    <a:pt x="686" y="4"/>
                  </a:lnTo>
                  <a:lnTo>
                    <a:pt x="722" y="0"/>
                  </a:lnTo>
                  <a:close/>
                </a:path>
              </a:pathLst>
            </a:custGeom>
            <a:gradFill flip="none" rotWithShape="1">
              <a:gsLst>
                <a:gs pos="100000">
                  <a:schemeClr val="accent4"/>
                </a:gs>
                <a:gs pos="0">
                  <a:schemeClr val="accent4">
                    <a:lumMod val="67000"/>
                    <a:lumOff val="33000"/>
                  </a:schemeClr>
                </a:gs>
              </a:gsLst>
              <a:lin ang="10800000" scaled="1"/>
              <a:tileRect/>
            </a:gradFill>
            <a:ln w="28575">
              <a:solidFill>
                <a:schemeClr val="accent4"/>
              </a:solidFill>
              <a:prstDash val="solid"/>
              <a:round/>
              <a:headEnd/>
              <a:tailEnd/>
            </a:ln>
            <a:sp3d prstMaterial="matte">
              <a:bevelB w="0" h="2540000"/>
            </a:sp3d>
          </p:spPr>
          <p:txBody>
            <a:bodyPr vert="horz" wrap="square" lIns="85725" tIns="42863" rIns="85725" bIns="42863" numCol="1" anchor="t" anchorCtr="0" compatLnSpc="1">
              <a:prstTxWarp prst="textNoShape">
                <a:avLst/>
              </a:prstTxWarp>
            </a:bodyPr>
            <a:lstStyle/>
            <a:p>
              <a:endParaRPr lang="en-IN" sz="1688"/>
            </a:p>
          </p:txBody>
        </p:sp>
        <p:sp>
          <p:nvSpPr>
            <p:cNvPr id="113" name="Freeform 17">
              <a:extLst>
                <a:ext uri="{FF2B5EF4-FFF2-40B4-BE49-F238E27FC236}">
                  <a16:creationId xmlns:a16="http://schemas.microsoft.com/office/drawing/2014/main" id="{3C7EC544-EDD6-08DF-412E-BCC72B4D25F3}"/>
                </a:ext>
              </a:extLst>
            </p:cNvPr>
            <p:cNvSpPr>
              <a:spLocks/>
            </p:cNvSpPr>
            <p:nvPr/>
          </p:nvSpPr>
          <p:spPr bwMode="auto">
            <a:xfrm>
              <a:off x="3700463" y="1825626"/>
              <a:ext cx="2990850" cy="2714625"/>
            </a:xfrm>
            <a:custGeom>
              <a:avLst/>
              <a:gdLst>
                <a:gd name="T0" fmla="*/ 1465 w 1884"/>
                <a:gd name="T1" fmla="*/ 914 h 1710"/>
                <a:gd name="T2" fmla="*/ 1542 w 1884"/>
                <a:gd name="T3" fmla="*/ 826 h 1710"/>
                <a:gd name="T4" fmla="*/ 1573 w 1884"/>
                <a:gd name="T5" fmla="*/ 800 h 1710"/>
                <a:gd name="T6" fmla="*/ 1625 w 1884"/>
                <a:gd name="T7" fmla="*/ 774 h 1710"/>
                <a:gd name="T8" fmla="*/ 1684 w 1884"/>
                <a:gd name="T9" fmla="*/ 766 h 1710"/>
                <a:gd name="T10" fmla="*/ 1721 w 1884"/>
                <a:gd name="T11" fmla="*/ 770 h 1710"/>
                <a:gd name="T12" fmla="*/ 1787 w 1884"/>
                <a:gd name="T13" fmla="*/ 794 h 1710"/>
                <a:gd name="T14" fmla="*/ 1839 w 1884"/>
                <a:gd name="T15" fmla="*/ 839 h 1710"/>
                <a:gd name="T16" fmla="*/ 1872 w 1884"/>
                <a:gd name="T17" fmla="*/ 899 h 1710"/>
                <a:gd name="T18" fmla="*/ 1884 w 1884"/>
                <a:gd name="T19" fmla="*/ 964 h 1710"/>
                <a:gd name="T20" fmla="*/ 1877 w 1884"/>
                <a:gd name="T21" fmla="*/ 1013 h 1710"/>
                <a:gd name="T22" fmla="*/ 1865 w 1884"/>
                <a:gd name="T23" fmla="*/ 1046 h 1710"/>
                <a:gd name="T24" fmla="*/ 1831 w 1884"/>
                <a:gd name="T25" fmla="*/ 1099 h 1710"/>
                <a:gd name="T26" fmla="*/ 1780 w 1884"/>
                <a:gd name="T27" fmla="*/ 1138 h 1710"/>
                <a:gd name="T28" fmla="*/ 1719 w 1884"/>
                <a:gd name="T29" fmla="*/ 1160 h 1710"/>
                <a:gd name="T30" fmla="*/ 1685 w 1884"/>
                <a:gd name="T31" fmla="*/ 1164 h 1710"/>
                <a:gd name="T32" fmla="*/ 1626 w 1884"/>
                <a:gd name="T33" fmla="*/ 1154 h 1710"/>
                <a:gd name="T34" fmla="*/ 1574 w 1884"/>
                <a:gd name="T35" fmla="*/ 1129 h 1710"/>
                <a:gd name="T36" fmla="*/ 1543 w 1884"/>
                <a:gd name="T37" fmla="*/ 1105 h 1710"/>
                <a:gd name="T38" fmla="*/ 1525 w 1884"/>
                <a:gd name="T39" fmla="*/ 1083 h 1710"/>
                <a:gd name="T40" fmla="*/ 1465 w 1884"/>
                <a:gd name="T41" fmla="*/ 1710 h 1710"/>
                <a:gd name="T42" fmla="*/ 977 w 1884"/>
                <a:gd name="T43" fmla="*/ 1676 h 1710"/>
                <a:gd name="T44" fmla="*/ 997 w 1884"/>
                <a:gd name="T45" fmla="*/ 1606 h 1710"/>
                <a:gd name="T46" fmla="*/ 995 w 1884"/>
                <a:gd name="T47" fmla="*/ 1524 h 1710"/>
                <a:gd name="T48" fmla="*/ 967 w 1884"/>
                <a:gd name="T49" fmla="*/ 1442 h 1710"/>
                <a:gd name="T50" fmla="*/ 916 w 1884"/>
                <a:gd name="T51" fmla="*/ 1373 h 1710"/>
                <a:gd name="T52" fmla="*/ 848 w 1884"/>
                <a:gd name="T53" fmla="*/ 1322 h 1710"/>
                <a:gd name="T54" fmla="*/ 765 w 1884"/>
                <a:gd name="T55" fmla="*/ 1295 h 1710"/>
                <a:gd name="T56" fmla="*/ 719 w 1884"/>
                <a:gd name="T57" fmla="*/ 1292 h 1710"/>
                <a:gd name="T58" fmla="*/ 639 w 1884"/>
                <a:gd name="T59" fmla="*/ 1303 h 1710"/>
                <a:gd name="T60" fmla="*/ 567 w 1884"/>
                <a:gd name="T61" fmla="*/ 1337 h 1710"/>
                <a:gd name="T62" fmla="*/ 510 w 1884"/>
                <a:gd name="T63" fmla="*/ 1388 h 1710"/>
                <a:gd name="T64" fmla="*/ 467 w 1884"/>
                <a:gd name="T65" fmla="*/ 1453 h 1710"/>
                <a:gd name="T66" fmla="*/ 444 w 1884"/>
                <a:gd name="T67" fmla="*/ 1530 h 1710"/>
                <a:gd name="T68" fmla="*/ 444 w 1884"/>
                <a:gd name="T69" fmla="*/ 1607 h 1710"/>
                <a:gd name="T70" fmla="*/ 463 w 1884"/>
                <a:gd name="T71" fmla="*/ 1677 h 1710"/>
                <a:gd name="T72" fmla="*/ 0 w 1884"/>
                <a:gd name="T73" fmla="*/ 1710 h 1710"/>
                <a:gd name="T74" fmla="*/ 698 w 1884"/>
                <a:gd name="T75" fmla="*/ 1079 h 1710"/>
                <a:gd name="T76" fmla="*/ 699 w 1884"/>
                <a:gd name="T77" fmla="*/ 1075 h 1710"/>
                <a:gd name="T78" fmla="*/ 705 w 1884"/>
                <a:gd name="T79" fmla="*/ 1062 h 1710"/>
                <a:gd name="T80" fmla="*/ 716 w 1884"/>
                <a:gd name="T81" fmla="*/ 1039 h 1710"/>
                <a:gd name="T82" fmla="*/ 736 w 1884"/>
                <a:gd name="T83" fmla="*/ 1002 h 1710"/>
                <a:gd name="T84" fmla="*/ 762 w 1884"/>
                <a:gd name="T85" fmla="*/ 952 h 1710"/>
                <a:gd name="T86" fmla="*/ 799 w 1884"/>
                <a:gd name="T87" fmla="*/ 885 h 1710"/>
                <a:gd name="T88" fmla="*/ 848 w 1884"/>
                <a:gd name="T89" fmla="*/ 801 h 1710"/>
                <a:gd name="T90" fmla="*/ 910 w 1884"/>
                <a:gd name="T91" fmla="*/ 691 h 1710"/>
                <a:gd name="T92" fmla="*/ 980 w 1884"/>
                <a:gd name="T93" fmla="*/ 572 h 1710"/>
                <a:gd name="T94" fmla="*/ 1056 w 1884"/>
                <a:gd name="T95" fmla="*/ 451 h 1710"/>
                <a:gd name="T96" fmla="*/ 1136 w 1884"/>
                <a:gd name="T97" fmla="*/ 335 h 1710"/>
                <a:gd name="T98" fmla="*/ 1216 w 1884"/>
                <a:gd name="T99" fmla="*/ 230 h 1710"/>
                <a:gd name="T100" fmla="*/ 1300 w 1884"/>
                <a:gd name="T101" fmla="*/ 145 h 1710"/>
                <a:gd name="T102" fmla="*/ 1383 w 1884"/>
                <a:gd name="T103" fmla="*/ 79 h 1710"/>
                <a:gd name="T104" fmla="*/ 1465 w 1884"/>
                <a:gd name="T105" fmla="*/ 0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4" h="1710">
                  <a:moveTo>
                    <a:pt x="1465" y="0"/>
                  </a:moveTo>
                  <a:lnTo>
                    <a:pt x="1465" y="914"/>
                  </a:lnTo>
                  <a:lnTo>
                    <a:pt x="1535" y="835"/>
                  </a:lnTo>
                  <a:lnTo>
                    <a:pt x="1542" y="826"/>
                  </a:lnTo>
                  <a:lnTo>
                    <a:pt x="1550" y="818"/>
                  </a:lnTo>
                  <a:lnTo>
                    <a:pt x="1573" y="800"/>
                  </a:lnTo>
                  <a:lnTo>
                    <a:pt x="1599" y="786"/>
                  </a:lnTo>
                  <a:lnTo>
                    <a:pt x="1625" y="774"/>
                  </a:lnTo>
                  <a:lnTo>
                    <a:pt x="1654" y="769"/>
                  </a:lnTo>
                  <a:lnTo>
                    <a:pt x="1684" y="766"/>
                  </a:lnTo>
                  <a:lnTo>
                    <a:pt x="1685" y="766"/>
                  </a:lnTo>
                  <a:lnTo>
                    <a:pt x="1721" y="770"/>
                  </a:lnTo>
                  <a:lnTo>
                    <a:pt x="1755" y="779"/>
                  </a:lnTo>
                  <a:lnTo>
                    <a:pt x="1787" y="794"/>
                  </a:lnTo>
                  <a:lnTo>
                    <a:pt x="1815" y="815"/>
                  </a:lnTo>
                  <a:lnTo>
                    <a:pt x="1839" y="839"/>
                  </a:lnTo>
                  <a:lnTo>
                    <a:pt x="1859" y="868"/>
                  </a:lnTo>
                  <a:lnTo>
                    <a:pt x="1872" y="899"/>
                  </a:lnTo>
                  <a:lnTo>
                    <a:pt x="1882" y="934"/>
                  </a:lnTo>
                  <a:lnTo>
                    <a:pt x="1884" y="964"/>
                  </a:lnTo>
                  <a:lnTo>
                    <a:pt x="1882" y="994"/>
                  </a:lnTo>
                  <a:lnTo>
                    <a:pt x="1877" y="1013"/>
                  </a:lnTo>
                  <a:lnTo>
                    <a:pt x="1871" y="1032"/>
                  </a:lnTo>
                  <a:lnTo>
                    <a:pt x="1865" y="1046"/>
                  </a:lnTo>
                  <a:lnTo>
                    <a:pt x="1850" y="1075"/>
                  </a:lnTo>
                  <a:lnTo>
                    <a:pt x="1831" y="1099"/>
                  </a:lnTo>
                  <a:lnTo>
                    <a:pt x="1808" y="1121"/>
                  </a:lnTo>
                  <a:lnTo>
                    <a:pt x="1780" y="1138"/>
                  </a:lnTo>
                  <a:lnTo>
                    <a:pt x="1751" y="1152"/>
                  </a:lnTo>
                  <a:lnTo>
                    <a:pt x="1719" y="1160"/>
                  </a:lnTo>
                  <a:lnTo>
                    <a:pt x="1685" y="1164"/>
                  </a:lnTo>
                  <a:lnTo>
                    <a:pt x="1685" y="1164"/>
                  </a:lnTo>
                  <a:lnTo>
                    <a:pt x="1655" y="1161"/>
                  </a:lnTo>
                  <a:lnTo>
                    <a:pt x="1626" y="1154"/>
                  </a:lnTo>
                  <a:lnTo>
                    <a:pt x="1600" y="1144"/>
                  </a:lnTo>
                  <a:lnTo>
                    <a:pt x="1574" y="1129"/>
                  </a:lnTo>
                  <a:lnTo>
                    <a:pt x="1550" y="1112"/>
                  </a:lnTo>
                  <a:lnTo>
                    <a:pt x="1543" y="1105"/>
                  </a:lnTo>
                  <a:lnTo>
                    <a:pt x="1536" y="1097"/>
                  </a:lnTo>
                  <a:lnTo>
                    <a:pt x="1525" y="1083"/>
                  </a:lnTo>
                  <a:lnTo>
                    <a:pt x="1465" y="1083"/>
                  </a:lnTo>
                  <a:lnTo>
                    <a:pt x="1465" y="1710"/>
                  </a:lnTo>
                  <a:lnTo>
                    <a:pt x="961" y="1710"/>
                  </a:lnTo>
                  <a:lnTo>
                    <a:pt x="977" y="1676"/>
                  </a:lnTo>
                  <a:lnTo>
                    <a:pt x="989" y="1642"/>
                  </a:lnTo>
                  <a:lnTo>
                    <a:pt x="997" y="1606"/>
                  </a:lnTo>
                  <a:lnTo>
                    <a:pt x="999" y="1569"/>
                  </a:lnTo>
                  <a:lnTo>
                    <a:pt x="995" y="1524"/>
                  </a:lnTo>
                  <a:lnTo>
                    <a:pt x="984" y="1481"/>
                  </a:lnTo>
                  <a:lnTo>
                    <a:pt x="967" y="1442"/>
                  </a:lnTo>
                  <a:lnTo>
                    <a:pt x="945" y="1405"/>
                  </a:lnTo>
                  <a:lnTo>
                    <a:pt x="916" y="1373"/>
                  </a:lnTo>
                  <a:lnTo>
                    <a:pt x="884" y="1345"/>
                  </a:lnTo>
                  <a:lnTo>
                    <a:pt x="848" y="1322"/>
                  </a:lnTo>
                  <a:lnTo>
                    <a:pt x="807" y="1306"/>
                  </a:lnTo>
                  <a:lnTo>
                    <a:pt x="765" y="1295"/>
                  </a:lnTo>
                  <a:lnTo>
                    <a:pt x="720" y="1292"/>
                  </a:lnTo>
                  <a:lnTo>
                    <a:pt x="719" y="1292"/>
                  </a:lnTo>
                  <a:lnTo>
                    <a:pt x="678" y="1294"/>
                  </a:lnTo>
                  <a:lnTo>
                    <a:pt x="639" y="1303"/>
                  </a:lnTo>
                  <a:lnTo>
                    <a:pt x="602" y="1317"/>
                  </a:lnTo>
                  <a:lnTo>
                    <a:pt x="567" y="1337"/>
                  </a:lnTo>
                  <a:lnTo>
                    <a:pt x="536" y="1360"/>
                  </a:lnTo>
                  <a:lnTo>
                    <a:pt x="510" y="1388"/>
                  </a:lnTo>
                  <a:lnTo>
                    <a:pt x="485" y="1419"/>
                  </a:lnTo>
                  <a:lnTo>
                    <a:pt x="467" y="1453"/>
                  </a:lnTo>
                  <a:lnTo>
                    <a:pt x="453" y="1490"/>
                  </a:lnTo>
                  <a:lnTo>
                    <a:pt x="444" y="1530"/>
                  </a:lnTo>
                  <a:lnTo>
                    <a:pt x="441" y="1571"/>
                  </a:lnTo>
                  <a:lnTo>
                    <a:pt x="444" y="1607"/>
                  </a:lnTo>
                  <a:lnTo>
                    <a:pt x="451" y="1643"/>
                  </a:lnTo>
                  <a:lnTo>
                    <a:pt x="463" y="1677"/>
                  </a:lnTo>
                  <a:lnTo>
                    <a:pt x="478" y="1710"/>
                  </a:lnTo>
                  <a:lnTo>
                    <a:pt x="0" y="1710"/>
                  </a:lnTo>
                  <a:lnTo>
                    <a:pt x="2" y="1079"/>
                  </a:lnTo>
                  <a:lnTo>
                    <a:pt x="698" y="1079"/>
                  </a:lnTo>
                  <a:lnTo>
                    <a:pt x="698" y="1078"/>
                  </a:lnTo>
                  <a:lnTo>
                    <a:pt x="699" y="1075"/>
                  </a:lnTo>
                  <a:lnTo>
                    <a:pt x="701" y="1070"/>
                  </a:lnTo>
                  <a:lnTo>
                    <a:pt x="705" y="1062"/>
                  </a:lnTo>
                  <a:lnTo>
                    <a:pt x="710" y="1052"/>
                  </a:lnTo>
                  <a:lnTo>
                    <a:pt x="716" y="1039"/>
                  </a:lnTo>
                  <a:lnTo>
                    <a:pt x="725" y="1022"/>
                  </a:lnTo>
                  <a:lnTo>
                    <a:pt x="736" y="1002"/>
                  </a:lnTo>
                  <a:lnTo>
                    <a:pt x="747" y="979"/>
                  </a:lnTo>
                  <a:lnTo>
                    <a:pt x="762" y="952"/>
                  </a:lnTo>
                  <a:lnTo>
                    <a:pt x="780" y="921"/>
                  </a:lnTo>
                  <a:lnTo>
                    <a:pt x="799" y="885"/>
                  </a:lnTo>
                  <a:lnTo>
                    <a:pt x="823" y="845"/>
                  </a:lnTo>
                  <a:lnTo>
                    <a:pt x="848" y="801"/>
                  </a:lnTo>
                  <a:lnTo>
                    <a:pt x="878" y="748"/>
                  </a:lnTo>
                  <a:lnTo>
                    <a:pt x="910" y="691"/>
                  </a:lnTo>
                  <a:lnTo>
                    <a:pt x="944" y="634"/>
                  </a:lnTo>
                  <a:lnTo>
                    <a:pt x="980" y="572"/>
                  </a:lnTo>
                  <a:lnTo>
                    <a:pt x="1017" y="512"/>
                  </a:lnTo>
                  <a:lnTo>
                    <a:pt x="1056" y="451"/>
                  </a:lnTo>
                  <a:lnTo>
                    <a:pt x="1095" y="392"/>
                  </a:lnTo>
                  <a:lnTo>
                    <a:pt x="1136" y="335"/>
                  </a:lnTo>
                  <a:lnTo>
                    <a:pt x="1176" y="280"/>
                  </a:lnTo>
                  <a:lnTo>
                    <a:pt x="1216" y="230"/>
                  </a:lnTo>
                  <a:lnTo>
                    <a:pt x="1258" y="185"/>
                  </a:lnTo>
                  <a:lnTo>
                    <a:pt x="1300" y="145"/>
                  </a:lnTo>
                  <a:lnTo>
                    <a:pt x="1340" y="113"/>
                  </a:lnTo>
                  <a:lnTo>
                    <a:pt x="1383" y="79"/>
                  </a:lnTo>
                  <a:lnTo>
                    <a:pt x="1424" y="42"/>
                  </a:lnTo>
                  <a:lnTo>
                    <a:pt x="1465" y="0"/>
                  </a:lnTo>
                  <a:close/>
                </a:path>
              </a:pathLst>
            </a:custGeom>
            <a:gradFill flip="none" rotWithShape="1">
              <a:gsLst>
                <a:gs pos="0">
                  <a:schemeClr val="tx1"/>
                </a:gs>
                <a:gs pos="100000">
                  <a:schemeClr val="accent1">
                    <a:lumMod val="49000"/>
                  </a:schemeClr>
                </a:gs>
              </a:gsLst>
              <a:lin ang="13500000" scaled="1"/>
              <a:tileRect/>
            </a:gradFill>
            <a:ln w="38100">
              <a:solidFill>
                <a:schemeClr val="accent1"/>
              </a:solidFill>
              <a:prstDash val="solid"/>
              <a:round/>
              <a:headEnd/>
              <a:tailEnd/>
            </a:ln>
            <a:sp3d prstMaterial="matte">
              <a:bevelB w="0" h="2540000"/>
            </a:sp3d>
          </p:spPr>
          <p:txBody>
            <a:bodyPr vert="horz" wrap="square" lIns="85725" tIns="42863" rIns="85725" bIns="42863" numCol="1" anchor="t" anchorCtr="0" compatLnSpc="1">
              <a:prstTxWarp prst="textNoShape">
                <a:avLst/>
              </a:prstTxWarp>
            </a:bodyPr>
            <a:lstStyle/>
            <a:p>
              <a:endParaRPr lang="en-IN" sz="1688"/>
            </a:p>
          </p:txBody>
        </p:sp>
        <p:sp>
          <p:nvSpPr>
            <p:cNvPr id="114" name="Freeform 18">
              <a:extLst>
                <a:ext uri="{FF2B5EF4-FFF2-40B4-BE49-F238E27FC236}">
                  <a16:creationId xmlns:a16="http://schemas.microsoft.com/office/drawing/2014/main" id="{DFD5CB0C-1730-A2E6-3B77-C3A7769A7946}"/>
                </a:ext>
              </a:extLst>
            </p:cNvPr>
            <p:cNvSpPr>
              <a:spLocks/>
            </p:cNvSpPr>
            <p:nvPr/>
          </p:nvSpPr>
          <p:spPr bwMode="auto">
            <a:xfrm>
              <a:off x="5487988" y="4665663"/>
              <a:ext cx="2905125" cy="1785938"/>
            </a:xfrm>
            <a:custGeom>
              <a:avLst/>
              <a:gdLst>
                <a:gd name="T0" fmla="*/ 907 w 1830"/>
                <a:gd name="T1" fmla="*/ 34 h 1125"/>
                <a:gd name="T2" fmla="*/ 885 w 1830"/>
                <a:gd name="T3" fmla="*/ 141 h 1125"/>
                <a:gd name="T4" fmla="*/ 891 w 1830"/>
                <a:gd name="T5" fmla="*/ 197 h 1125"/>
                <a:gd name="T6" fmla="*/ 944 w 1830"/>
                <a:gd name="T7" fmla="*/ 311 h 1125"/>
                <a:gd name="T8" fmla="*/ 1040 w 1830"/>
                <a:gd name="T9" fmla="*/ 389 h 1125"/>
                <a:gd name="T10" fmla="*/ 1165 w 1830"/>
                <a:gd name="T11" fmla="*/ 418 h 1125"/>
                <a:gd name="T12" fmla="*/ 1206 w 1830"/>
                <a:gd name="T13" fmla="*/ 416 h 1125"/>
                <a:gd name="T14" fmla="*/ 1273 w 1830"/>
                <a:gd name="T15" fmla="*/ 396 h 1125"/>
                <a:gd name="T16" fmla="*/ 1362 w 1830"/>
                <a:gd name="T17" fmla="*/ 336 h 1125"/>
                <a:gd name="T18" fmla="*/ 1420 w 1830"/>
                <a:gd name="T19" fmla="*/ 252 h 1125"/>
                <a:gd name="T20" fmla="*/ 1442 w 1830"/>
                <a:gd name="T21" fmla="*/ 167 h 1125"/>
                <a:gd name="T22" fmla="*/ 1434 w 1830"/>
                <a:gd name="T23" fmla="*/ 67 h 1125"/>
                <a:gd name="T24" fmla="*/ 1830 w 1830"/>
                <a:gd name="T25" fmla="*/ 0 h 1125"/>
                <a:gd name="T26" fmla="*/ 1780 w 1830"/>
                <a:gd name="T27" fmla="*/ 78 h 1125"/>
                <a:gd name="T28" fmla="*/ 1730 w 1830"/>
                <a:gd name="T29" fmla="*/ 127 h 1125"/>
                <a:gd name="T30" fmla="*/ 1702 w 1830"/>
                <a:gd name="T31" fmla="*/ 149 h 1125"/>
                <a:gd name="T32" fmla="*/ 1706 w 1830"/>
                <a:gd name="T33" fmla="*/ 161 h 1125"/>
                <a:gd name="T34" fmla="*/ 1732 w 1830"/>
                <a:gd name="T35" fmla="*/ 210 h 1125"/>
                <a:gd name="T36" fmla="*/ 1759 w 1830"/>
                <a:gd name="T37" fmla="*/ 294 h 1125"/>
                <a:gd name="T38" fmla="*/ 1766 w 1830"/>
                <a:gd name="T39" fmla="*/ 402 h 1125"/>
                <a:gd name="T40" fmla="*/ 1741 w 1830"/>
                <a:gd name="T41" fmla="*/ 490 h 1125"/>
                <a:gd name="T42" fmla="*/ 1692 w 1830"/>
                <a:gd name="T43" fmla="*/ 560 h 1125"/>
                <a:gd name="T44" fmla="*/ 1639 w 1830"/>
                <a:gd name="T45" fmla="*/ 611 h 1125"/>
                <a:gd name="T46" fmla="*/ 1600 w 1830"/>
                <a:gd name="T47" fmla="*/ 640 h 1125"/>
                <a:gd name="T48" fmla="*/ 1593 w 1830"/>
                <a:gd name="T49" fmla="*/ 648 h 1125"/>
                <a:gd name="T50" fmla="*/ 1613 w 1830"/>
                <a:gd name="T51" fmla="*/ 682 h 1125"/>
                <a:gd name="T52" fmla="*/ 1638 w 1830"/>
                <a:gd name="T53" fmla="*/ 746 h 1125"/>
                <a:gd name="T54" fmla="*/ 1644 w 1830"/>
                <a:gd name="T55" fmla="*/ 837 h 1125"/>
                <a:gd name="T56" fmla="*/ 1610 w 1830"/>
                <a:gd name="T57" fmla="*/ 946 h 1125"/>
                <a:gd name="T58" fmla="*/ 1542 w 1830"/>
                <a:gd name="T59" fmla="*/ 1039 h 1125"/>
                <a:gd name="T60" fmla="*/ 1447 w 1830"/>
                <a:gd name="T61" fmla="*/ 1098 h 1125"/>
                <a:gd name="T62" fmla="*/ 1359 w 1830"/>
                <a:gd name="T63" fmla="*/ 1111 h 1125"/>
                <a:gd name="T64" fmla="*/ 1270 w 1830"/>
                <a:gd name="T65" fmla="*/ 1112 h 1125"/>
                <a:gd name="T66" fmla="*/ 1128 w 1830"/>
                <a:gd name="T67" fmla="*/ 1114 h 1125"/>
                <a:gd name="T68" fmla="*/ 952 w 1830"/>
                <a:gd name="T69" fmla="*/ 1117 h 1125"/>
                <a:gd name="T70" fmla="*/ 763 w 1830"/>
                <a:gd name="T71" fmla="*/ 1120 h 1125"/>
                <a:gd name="T72" fmla="*/ 578 w 1830"/>
                <a:gd name="T73" fmla="*/ 1123 h 1125"/>
                <a:gd name="T74" fmla="*/ 420 w 1830"/>
                <a:gd name="T75" fmla="*/ 1125 h 1125"/>
                <a:gd name="T76" fmla="*/ 342 w 1830"/>
                <a:gd name="T77" fmla="*/ 884 h 1125"/>
                <a:gd name="T78" fmla="*/ 286 w 1830"/>
                <a:gd name="T79" fmla="*/ 924 h 1125"/>
                <a:gd name="T80" fmla="*/ 200 w 1830"/>
                <a:gd name="T81" fmla="*/ 944 h 1125"/>
                <a:gd name="T82" fmla="*/ 131 w 1830"/>
                <a:gd name="T83" fmla="*/ 932 h 1125"/>
                <a:gd name="T84" fmla="*/ 48 w 1830"/>
                <a:gd name="T85" fmla="*/ 873 h 1125"/>
                <a:gd name="T86" fmla="*/ 4 w 1830"/>
                <a:gd name="T87" fmla="*/ 782 h 1125"/>
                <a:gd name="T88" fmla="*/ 13 w 1830"/>
                <a:gd name="T89" fmla="*/ 677 h 1125"/>
                <a:gd name="T90" fmla="*/ 71 w 1830"/>
                <a:gd name="T91" fmla="*/ 594 h 1125"/>
                <a:gd name="T92" fmla="*/ 163 w 1830"/>
                <a:gd name="T93" fmla="*/ 550 h 1125"/>
                <a:gd name="T94" fmla="*/ 234 w 1830"/>
                <a:gd name="T95" fmla="*/ 550 h 1125"/>
                <a:gd name="T96" fmla="*/ 324 w 1830"/>
                <a:gd name="T97" fmla="*/ 590 h 1125"/>
                <a:gd name="T98" fmla="*/ 420 w 1830"/>
                <a:gd name="T99" fmla="*/ 627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0" h="1125">
                  <a:moveTo>
                    <a:pt x="420" y="0"/>
                  </a:moveTo>
                  <a:lnTo>
                    <a:pt x="923" y="0"/>
                  </a:lnTo>
                  <a:lnTo>
                    <a:pt x="907" y="34"/>
                  </a:lnTo>
                  <a:lnTo>
                    <a:pt x="895" y="68"/>
                  </a:lnTo>
                  <a:lnTo>
                    <a:pt x="887" y="104"/>
                  </a:lnTo>
                  <a:lnTo>
                    <a:pt x="885" y="141"/>
                  </a:lnTo>
                  <a:lnTo>
                    <a:pt x="887" y="169"/>
                  </a:lnTo>
                  <a:lnTo>
                    <a:pt x="891" y="195"/>
                  </a:lnTo>
                  <a:lnTo>
                    <a:pt x="891" y="197"/>
                  </a:lnTo>
                  <a:lnTo>
                    <a:pt x="903" y="238"/>
                  </a:lnTo>
                  <a:lnTo>
                    <a:pt x="921" y="276"/>
                  </a:lnTo>
                  <a:lnTo>
                    <a:pt x="944" y="311"/>
                  </a:lnTo>
                  <a:lnTo>
                    <a:pt x="972" y="342"/>
                  </a:lnTo>
                  <a:lnTo>
                    <a:pt x="1004" y="367"/>
                  </a:lnTo>
                  <a:lnTo>
                    <a:pt x="1040" y="389"/>
                  </a:lnTo>
                  <a:lnTo>
                    <a:pt x="1079" y="406"/>
                  </a:lnTo>
                  <a:lnTo>
                    <a:pt x="1121" y="415"/>
                  </a:lnTo>
                  <a:lnTo>
                    <a:pt x="1165" y="418"/>
                  </a:lnTo>
                  <a:lnTo>
                    <a:pt x="1166" y="418"/>
                  </a:lnTo>
                  <a:lnTo>
                    <a:pt x="1180" y="418"/>
                  </a:lnTo>
                  <a:lnTo>
                    <a:pt x="1206" y="416"/>
                  </a:lnTo>
                  <a:lnTo>
                    <a:pt x="1220" y="414"/>
                  </a:lnTo>
                  <a:lnTo>
                    <a:pt x="1240" y="408"/>
                  </a:lnTo>
                  <a:lnTo>
                    <a:pt x="1273" y="396"/>
                  </a:lnTo>
                  <a:lnTo>
                    <a:pt x="1305" y="380"/>
                  </a:lnTo>
                  <a:lnTo>
                    <a:pt x="1335" y="361"/>
                  </a:lnTo>
                  <a:lnTo>
                    <a:pt x="1362" y="336"/>
                  </a:lnTo>
                  <a:lnTo>
                    <a:pt x="1385" y="311"/>
                  </a:lnTo>
                  <a:lnTo>
                    <a:pt x="1405" y="282"/>
                  </a:lnTo>
                  <a:lnTo>
                    <a:pt x="1420" y="252"/>
                  </a:lnTo>
                  <a:lnTo>
                    <a:pt x="1430" y="223"/>
                  </a:lnTo>
                  <a:lnTo>
                    <a:pt x="1438" y="194"/>
                  </a:lnTo>
                  <a:lnTo>
                    <a:pt x="1442" y="167"/>
                  </a:lnTo>
                  <a:lnTo>
                    <a:pt x="1443" y="139"/>
                  </a:lnTo>
                  <a:lnTo>
                    <a:pt x="1441" y="102"/>
                  </a:lnTo>
                  <a:lnTo>
                    <a:pt x="1434" y="67"/>
                  </a:lnTo>
                  <a:lnTo>
                    <a:pt x="1421" y="33"/>
                  </a:lnTo>
                  <a:lnTo>
                    <a:pt x="1406" y="0"/>
                  </a:lnTo>
                  <a:lnTo>
                    <a:pt x="1830" y="0"/>
                  </a:lnTo>
                  <a:lnTo>
                    <a:pt x="1815" y="29"/>
                  </a:lnTo>
                  <a:lnTo>
                    <a:pt x="1797" y="56"/>
                  </a:lnTo>
                  <a:lnTo>
                    <a:pt x="1780" y="78"/>
                  </a:lnTo>
                  <a:lnTo>
                    <a:pt x="1763" y="97"/>
                  </a:lnTo>
                  <a:lnTo>
                    <a:pt x="1747" y="115"/>
                  </a:lnTo>
                  <a:lnTo>
                    <a:pt x="1730" y="127"/>
                  </a:lnTo>
                  <a:lnTo>
                    <a:pt x="1718" y="138"/>
                  </a:lnTo>
                  <a:lnTo>
                    <a:pt x="1709" y="145"/>
                  </a:lnTo>
                  <a:lnTo>
                    <a:pt x="1702" y="149"/>
                  </a:lnTo>
                  <a:lnTo>
                    <a:pt x="1699" y="150"/>
                  </a:lnTo>
                  <a:lnTo>
                    <a:pt x="1700" y="154"/>
                  </a:lnTo>
                  <a:lnTo>
                    <a:pt x="1706" y="161"/>
                  </a:lnTo>
                  <a:lnTo>
                    <a:pt x="1713" y="174"/>
                  </a:lnTo>
                  <a:lnTo>
                    <a:pt x="1722" y="190"/>
                  </a:lnTo>
                  <a:lnTo>
                    <a:pt x="1732" y="210"/>
                  </a:lnTo>
                  <a:lnTo>
                    <a:pt x="1742" y="235"/>
                  </a:lnTo>
                  <a:lnTo>
                    <a:pt x="1751" y="262"/>
                  </a:lnTo>
                  <a:lnTo>
                    <a:pt x="1759" y="294"/>
                  </a:lnTo>
                  <a:lnTo>
                    <a:pt x="1765" y="327"/>
                  </a:lnTo>
                  <a:lnTo>
                    <a:pt x="1767" y="364"/>
                  </a:lnTo>
                  <a:lnTo>
                    <a:pt x="1766" y="402"/>
                  </a:lnTo>
                  <a:lnTo>
                    <a:pt x="1762" y="433"/>
                  </a:lnTo>
                  <a:lnTo>
                    <a:pt x="1754" y="462"/>
                  </a:lnTo>
                  <a:lnTo>
                    <a:pt x="1741" y="490"/>
                  </a:lnTo>
                  <a:lnTo>
                    <a:pt x="1727" y="515"/>
                  </a:lnTo>
                  <a:lnTo>
                    <a:pt x="1710" y="538"/>
                  </a:lnTo>
                  <a:lnTo>
                    <a:pt x="1692" y="560"/>
                  </a:lnTo>
                  <a:lnTo>
                    <a:pt x="1674" y="579"/>
                  </a:lnTo>
                  <a:lnTo>
                    <a:pt x="1657" y="596"/>
                  </a:lnTo>
                  <a:lnTo>
                    <a:pt x="1639" y="611"/>
                  </a:lnTo>
                  <a:lnTo>
                    <a:pt x="1623" y="623"/>
                  </a:lnTo>
                  <a:lnTo>
                    <a:pt x="1610" y="633"/>
                  </a:lnTo>
                  <a:lnTo>
                    <a:pt x="1600" y="640"/>
                  </a:lnTo>
                  <a:lnTo>
                    <a:pt x="1593" y="645"/>
                  </a:lnTo>
                  <a:lnTo>
                    <a:pt x="1591" y="646"/>
                  </a:lnTo>
                  <a:lnTo>
                    <a:pt x="1593" y="648"/>
                  </a:lnTo>
                  <a:lnTo>
                    <a:pt x="1598" y="655"/>
                  </a:lnTo>
                  <a:lnTo>
                    <a:pt x="1605" y="666"/>
                  </a:lnTo>
                  <a:lnTo>
                    <a:pt x="1613" y="682"/>
                  </a:lnTo>
                  <a:lnTo>
                    <a:pt x="1622" y="700"/>
                  </a:lnTo>
                  <a:lnTo>
                    <a:pt x="1630" y="722"/>
                  </a:lnTo>
                  <a:lnTo>
                    <a:pt x="1638" y="746"/>
                  </a:lnTo>
                  <a:lnTo>
                    <a:pt x="1643" y="774"/>
                  </a:lnTo>
                  <a:lnTo>
                    <a:pt x="1645" y="805"/>
                  </a:lnTo>
                  <a:lnTo>
                    <a:pt x="1644" y="837"/>
                  </a:lnTo>
                  <a:lnTo>
                    <a:pt x="1638" y="871"/>
                  </a:lnTo>
                  <a:lnTo>
                    <a:pt x="1625" y="909"/>
                  </a:lnTo>
                  <a:lnTo>
                    <a:pt x="1610" y="946"/>
                  </a:lnTo>
                  <a:lnTo>
                    <a:pt x="1591" y="979"/>
                  </a:lnTo>
                  <a:lnTo>
                    <a:pt x="1568" y="1012"/>
                  </a:lnTo>
                  <a:lnTo>
                    <a:pt x="1542" y="1039"/>
                  </a:lnTo>
                  <a:lnTo>
                    <a:pt x="1513" y="1064"/>
                  </a:lnTo>
                  <a:lnTo>
                    <a:pt x="1482" y="1083"/>
                  </a:lnTo>
                  <a:lnTo>
                    <a:pt x="1447" y="1098"/>
                  </a:lnTo>
                  <a:lnTo>
                    <a:pt x="1412" y="1108"/>
                  </a:lnTo>
                  <a:lnTo>
                    <a:pt x="1374" y="1111"/>
                  </a:lnTo>
                  <a:lnTo>
                    <a:pt x="1359" y="1111"/>
                  </a:lnTo>
                  <a:lnTo>
                    <a:pt x="1337" y="1112"/>
                  </a:lnTo>
                  <a:lnTo>
                    <a:pt x="1307" y="1112"/>
                  </a:lnTo>
                  <a:lnTo>
                    <a:pt x="1270" y="1112"/>
                  </a:lnTo>
                  <a:lnTo>
                    <a:pt x="1227" y="1113"/>
                  </a:lnTo>
                  <a:lnTo>
                    <a:pt x="1180" y="1113"/>
                  </a:lnTo>
                  <a:lnTo>
                    <a:pt x="1128" y="1114"/>
                  </a:lnTo>
                  <a:lnTo>
                    <a:pt x="1071" y="1116"/>
                  </a:lnTo>
                  <a:lnTo>
                    <a:pt x="1013" y="1117"/>
                  </a:lnTo>
                  <a:lnTo>
                    <a:pt x="952" y="1117"/>
                  </a:lnTo>
                  <a:lnTo>
                    <a:pt x="890" y="1118"/>
                  </a:lnTo>
                  <a:lnTo>
                    <a:pt x="826" y="1119"/>
                  </a:lnTo>
                  <a:lnTo>
                    <a:pt x="763" y="1120"/>
                  </a:lnTo>
                  <a:lnTo>
                    <a:pt x="699" y="1121"/>
                  </a:lnTo>
                  <a:lnTo>
                    <a:pt x="638" y="1121"/>
                  </a:lnTo>
                  <a:lnTo>
                    <a:pt x="578" y="1123"/>
                  </a:lnTo>
                  <a:lnTo>
                    <a:pt x="521" y="1124"/>
                  </a:lnTo>
                  <a:lnTo>
                    <a:pt x="468" y="1124"/>
                  </a:lnTo>
                  <a:lnTo>
                    <a:pt x="420" y="1125"/>
                  </a:lnTo>
                  <a:lnTo>
                    <a:pt x="420" y="796"/>
                  </a:lnTo>
                  <a:lnTo>
                    <a:pt x="349" y="875"/>
                  </a:lnTo>
                  <a:lnTo>
                    <a:pt x="342" y="884"/>
                  </a:lnTo>
                  <a:lnTo>
                    <a:pt x="334" y="892"/>
                  </a:lnTo>
                  <a:lnTo>
                    <a:pt x="311" y="910"/>
                  </a:lnTo>
                  <a:lnTo>
                    <a:pt x="286" y="924"/>
                  </a:lnTo>
                  <a:lnTo>
                    <a:pt x="258" y="934"/>
                  </a:lnTo>
                  <a:lnTo>
                    <a:pt x="230" y="941"/>
                  </a:lnTo>
                  <a:lnTo>
                    <a:pt x="200" y="944"/>
                  </a:lnTo>
                  <a:lnTo>
                    <a:pt x="199" y="944"/>
                  </a:lnTo>
                  <a:lnTo>
                    <a:pt x="164" y="941"/>
                  </a:lnTo>
                  <a:lnTo>
                    <a:pt x="131" y="932"/>
                  </a:lnTo>
                  <a:lnTo>
                    <a:pt x="100" y="917"/>
                  </a:lnTo>
                  <a:lnTo>
                    <a:pt x="72" y="897"/>
                  </a:lnTo>
                  <a:lnTo>
                    <a:pt x="48" y="873"/>
                  </a:lnTo>
                  <a:lnTo>
                    <a:pt x="28" y="845"/>
                  </a:lnTo>
                  <a:lnTo>
                    <a:pt x="13" y="815"/>
                  </a:lnTo>
                  <a:lnTo>
                    <a:pt x="4" y="782"/>
                  </a:lnTo>
                  <a:lnTo>
                    <a:pt x="0" y="746"/>
                  </a:lnTo>
                  <a:lnTo>
                    <a:pt x="4" y="710"/>
                  </a:lnTo>
                  <a:lnTo>
                    <a:pt x="13" y="677"/>
                  </a:lnTo>
                  <a:lnTo>
                    <a:pt x="28" y="646"/>
                  </a:lnTo>
                  <a:lnTo>
                    <a:pt x="46" y="618"/>
                  </a:lnTo>
                  <a:lnTo>
                    <a:pt x="71" y="594"/>
                  </a:lnTo>
                  <a:lnTo>
                    <a:pt x="98" y="574"/>
                  </a:lnTo>
                  <a:lnTo>
                    <a:pt x="130" y="559"/>
                  </a:lnTo>
                  <a:lnTo>
                    <a:pt x="163" y="550"/>
                  </a:lnTo>
                  <a:lnTo>
                    <a:pt x="199" y="546"/>
                  </a:lnTo>
                  <a:lnTo>
                    <a:pt x="199" y="546"/>
                  </a:lnTo>
                  <a:lnTo>
                    <a:pt x="234" y="550"/>
                  </a:lnTo>
                  <a:lnTo>
                    <a:pt x="265" y="558"/>
                  </a:lnTo>
                  <a:lnTo>
                    <a:pt x="296" y="572"/>
                  </a:lnTo>
                  <a:lnTo>
                    <a:pt x="324" y="590"/>
                  </a:lnTo>
                  <a:lnTo>
                    <a:pt x="348" y="613"/>
                  </a:lnTo>
                  <a:lnTo>
                    <a:pt x="359" y="627"/>
                  </a:lnTo>
                  <a:lnTo>
                    <a:pt x="420" y="627"/>
                  </a:lnTo>
                  <a:lnTo>
                    <a:pt x="420" y="0"/>
                  </a:lnTo>
                  <a:close/>
                </a:path>
              </a:pathLst>
            </a:custGeom>
            <a:gradFill flip="none" rotWithShape="1">
              <a:gsLst>
                <a:gs pos="100000">
                  <a:schemeClr val="accent3"/>
                </a:gs>
                <a:gs pos="0">
                  <a:schemeClr val="accent3">
                    <a:lumMod val="46000"/>
                    <a:lumOff val="54000"/>
                  </a:schemeClr>
                </a:gs>
              </a:gsLst>
              <a:lin ang="2700000" scaled="1"/>
              <a:tileRect/>
            </a:gradFill>
            <a:ln w="28575">
              <a:solidFill>
                <a:schemeClr val="accent3"/>
              </a:solidFill>
              <a:prstDash val="solid"/>
              <a:round/>
              <a:headEnd/>
              <a:tailEnd/>
            </a:ln>
            <a:sp3d prstMaterial="matte">
              <a:bevelB w="0" h="2540000"/>
            </a:sp3d>
          </p:spPr>
          <p:txBody>
            <a:bodyPr vert="horz" wrap="square" lIns="85725" tIns="42863" rIns="85725" bIns="42863" numCol="1" anchor="t" anchorCtr="0" compatLnSpc="1">
              <a:prstTxWarp prst="textNoShape">
                <a:avLst/>
              </a:prstTxWarp>
            </a:bodyPr>
            <a:lstStyle/>
            <a:p>
              <a:endParaRPr lang="en-IN" sz="1688"/>
            </a:p>
          </p:txBody>
        </p:sp>
      </p:grpSp>
      <p:grpSp>
        <p:nvGrpSpPr>
          <p:cNvPr id="115" name="Group 114">
            <a:extLst>
              <a:ext uri="{FF2B5EF4-FFF2-40B4-BE49-F238E27FC236}">
                <a16:creationId xmlns:a16="http://schemas.microsoft.com/office/drawing/2014/main" id="{39321C45-5460-AC60-53D5-90DEC47D991C}"/>
              </a:ext>
            </a:extLst>
          </p:cNvPr>
          <p:cNvGrpSpPr/>
          <p:nvPr/>
        </p:nvGrpSpPr>
        <p:grpSpPr>
          <a:xfrm>
            <a:off x="3792123" y="2345610"/>
            <a:ext cx="1536074" cy="785813"/>
            <a:chOff x="2220087" y="1905000"/>
            <a:chExt cx="2197925" cy="838200"/>
          </a:xfrm>
        </p:grpSpPr>
        <p:cxnSp>
          <p:nvCxnSpPr>
            <p:cNvPr id="116" name="Straight Connector 115">
              <a:extLst>
                <a:ext uri="{FF2B5EF4-FFF2-40B4-BE49-F238E27FC236}">
                  <a16:creationId xmlns:a16="http://schemas.microsoft.com/office/drawing/2014/main" id="{B0102E64-C271-85E1-4B45-B90DF3F2F139}"/>
                </a:ext>
              </a:extLst>
            </p:cNvPr>
            <p:cNvCxnSpPr/>
            <p:nvPr/>
          </p:nvCxnSpPr>
          <p:spPr>
            <a:xfrm>
              <a:off x="2220087" y="1905000"/>
              <a:ext cx="1371600" cy="0"/>
            </a:xfrm>
            <a:prstGeom prst="line">
              <a:avLst/>
            </a:prstGeom>
            <a:ln w="28575">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0C1915EF-F24E-40F1-2F43-F7AD5454FF99}"/>
                </a:ext>
              </a:extLst>
            </p:cNvPr>
            <p:cNvCxnSpPr/>
            <p:nvPr/>
          </p:nvCxnSpPr>
          <p:spPr>
            <a:xfrm>
              <a:off x="3579812" y="1905000"/>
              <a:ext cx="838200" cy="8382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a:extLst>
              <a:ext uri="{FF2B5EF4-FFF2-40B4-BE49-F238E27FC236}">
                <a16:creationId xmlns:a16="http://schemas.microsoft.com/office/drawing/2014/main" id="{5E40B866-C730-BC12-4B7F-DB66015DDEB3}"/>
              </a:ext>
            </a:extLst>
          </p:cNvPr>
          <p:cNvGrpSpPr/>
          <p:nvPr/>
        </p:nvGrpSpPr>
        <p:grpSpPr>
          <a:xfrm flipH="1">
            <a:off x="7105643" y="2345610"/>
            <a:ext cx="1536074" cy="785813"/>
            <a:chOff x="2220087" y="1905000"/>
            <a:chExt cx="2197925" cy="838200"/>
          </a:xfrm>
        </p:grpSpPr>
        <p:cxnSp>
          <p:nvCxnSpPr>
            <p:cNvPr id="119" name="Straight Connector 118">
              <a:extLst>
                <a:ext uri="{FF2B5EF4-FFF2-40B4-BE49-F238E27FC236}">
                  <a16:creationId xmlns:a16="http://schemas.microsoft.com/office/drawing/2014/main" id="{7C12DAF4-ACB5-B80B-1B8D-7B9B1C70E3BB}"/>
                </a:ext>
              </a:extLst>
            </p:cNvPr>
            <p:cNvCxnSpPr/>
            <p:nvPr/>
          </p:nvCxnSpPr>
          <p:spPr>
            <a:xfrm>
              <a:off x="2220087" y="1905000"/>
              <a:ext cx="1371600" cy="0"/>
            </a:xfrm>
            <a:prstGeom prst="line">
              <a:avLst/>
            </a:prstGeom>
            <a:ln w="28575">
              <a:solidFill>
                <a:schemeClr val="accent2"/>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9AE5D214-8E8E-410B-8998-C6CDFA51B57B}"/>
                </a:ext>
              </a:extLst>
            </p:cNvPr>
            <p:cNvCxnSpPr/>
            <p:nvPr/>
          </p:nvCxnSpPr>
          <p:spPr>
            <a:xfrm>
              <a:off x="3579812" y="1905000"/>
              <a:ext cx="838200" cy="8382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ABCC025B-5296-0C4E-81EC-048EBA37615E}"/>
              </a:ext>
            </a:extLst>
          </p:cNvPr>
          <p:cNvGrpSpPr/>
          <p:nvPr/>
        </p:nvGrpSpPr>
        <p:grpSpPr>
          <a:xfrm flipV="1">
            <a:off x="3896392" y="5086883"/>
            <a:ext cx="1536074" cy="785813"/>
            <a:chOff x="2220087" y="1905000"/>
            <a:chExt cx="2197925" cy="838200"/>
          </a:xfrm>
        </p:grpSpPr>
        <p:cxnSp>
          <p:nvCxnSpPr>
            <p:cNvPr id="122" name="Straight Connector 121">
              <a:extLst>
                <a:ext uri="{FF2B5EF4-FFF2-40B4-BE49-F238E27FC236}">
                  <a16:creationId xmlns:a16="http://schemas.microsoft.com/office/drawing/2014/main" id="{670CFA74-D433-2EEB-9E8B-F31EAAF2B1AA}"/>
                </a:ext>
              </a:extLst>
            </p:cNvPr>
            <p:cNvCxnSpPr/>
            <p:nvPr/>
          </p:nvCxnSpPr>
          <p:spPr>
            <a:xfrm>
              <a:off x="2220087" y="1905000"/>
              <a:ext cx="1371600" cy="0"/>
            </a:xfrm>
            <a:prstGeom prst="line">
              <a:avLst/>
            </a:prstGeom>
            <a:ln w="28575">
              <a:solidFill>
                <a:schemeClr val="accent4"/>
              </a:solidFill>
              <a:headEnd type="oval" w="lg" len="lg"/>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E342AA20-360A-6F7E-07A1-AE922B2FE7AC}"/>
                </a:ext>
              </a:extLst>
            </p:cNvPr>
            <p:cNvCxnSpPr/>
            <p:nvPr/>
          </p:nvCxnSpPr>
          <p:spPr>
            <a:xfrm>
              <a:off x="3579812" y="1905000"/>
              <a:ext cx="838200" cy="8382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24" name="Group 123">
            <a:extLst>
              <a:ext uri="{FF2B5EF4-FFF2-40B4-BE49-F238E27FC236}">
                <a16:creationId xmlns:a16="http://schemas.microsoft.com/office/drawing/2014/main" id="{B59A4725-AE28-D7F5-746D-A24DB641050D}"/>
              </a:ext>
            </a:extLst>
          </p:cNvPr>
          <p:cNvGrpSpPr/>
          <p:nvPr/>
        </p:nvGrpSpPr>
        <p:grpSpPr>
          <a:xfrm flipH="1" flipV="1">
            <a:off x="7105643" y="5071270"/>
            <a:ext cx="1536074" cy="785813"/>
            <a:chOff x="2220087" y="1905000"/>
            <a:chExt cx="2197925" cy="838200"/>
          </a:xfrm>
        </p:grpSpPr>
        <p:cxnSp>
          <p:nvCxnSpPr>
            <p:cNvPr id="125" name="Straight Connector 124">
              <a:extLst>
                <a:ext uri="{FF2B5EF4-FFF2-40B4-BE49-F238E27FC236}">
                  <a16:creationId xmlns:a16="http://schemas.microsoft.com/office/drawing/2014/main" id="{EA43C6CB-D746-BFC4-71C1-C08C6E904069}"/>
                </a:ext>
              </a:extLst>
            </p:cNvPr>
            <p:cNvCxnSpPr/>
            <p:nvPr/>
          </p:nvCxnSpPr>
          <p:spPr>
            <a:xfrm>
              <a:off x="2220087" y="1905000"/>
              <a:ext cx="1371600" cy="0"/>
            </a:xfrm>
            <a:prstGeom prst="line">
              <a:avLst/>
            </a:prstGeom>
            <a:ln w="28575">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2B87B271-FC3E-A808-5998-011162B89378}"/>
                </a:ext>
              </a:extLst>
            </p:cNvPr>
            <p:cNvCxnSpPr/>
            <p:nvPr/>
          </p:nvCxnSpPr>
          <p:spPr>
            <a:xfrm>
              <a:off x="3579812" y="1905000"/>
              <a:ext cx="838200" cy="83820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17F68E20-6DFA-2C20-895F-DC75F6ECD9BD}"/>
              </a:ext>
            </a:extLst>
          </p:cNvPr>
          <p:cNvSpPr txBox="1"/>
          <p:nvPr/>
        </p:nvSpPr>
        <p:spPr>
          <a:xfrm>
            <a:off x="874196" y="2252677"/>
            <a:ext cx="2927449" cy="1728935"/>
          </a:xfrm>
          <a:prstGeom prst="rect">
            <a:avLst/>
          </a:prstGeom>
          <a:noFill/>
        </p:spPr>
        <p:txBody>
          <a:bodyPr wrap="square" rtlCol="0">
            <a:spAutoFit/>
          </a:bodyPr>
          <a:lstStyle/>
          <a:p>
            <a:pPr>
              <a:lnSpc>
                <a:spcPct val="90000"/>
              </a:lnSpc>
            </a:pPr>
            <a:r>
              <a:rPr lang="en-US" sz="1313" kern="0" dirty="0">
                <a:latin typeface="Arial" pitchFamily="34" charset="0"/>
                <a:cs typeface="Arial" pitchFamily="34" charset="0"/>
              </a:rPr>
              <a:t>Harmonisation achievements in the Quality area include pivotal milestones such as the conduct of stability studies, defining relevant thresholds for impurities testing and a more flexible approach to pharmaceutical quality based on Good Manufacturing Practice (GMP) risk management</a:t>
            </a:r>
            <a:r>
              <a:rPr lang="en-US" sz="1313" kern="0" dirty="0">
                <a:solidFill>
                  <a:schemeClr val="tx1">
                    <a:lumMod val="65000"/>
                    <a:lumOff val="35000"/>
                  </a:schemeClr>
                </a:solidFill>
                <a:latin typeface="Arial" pitchFamily="34" charset="0"/>
                <a:cs typeface="Arial" pitchFamily="34" charset="0"/>
              </a:rPr>
              <a:t>. </a:t>
            </a:r>
            <a:endParaRPr lang="en-US" sz="1313" dirty="0">
              <a:solidFill>
                <a:schemeClr val="tx1">
                  <a:lumMod val="65000"/>
                  <a:lumOff val="35000"/>
                </a:schemeClr>
              </a:solidFill>
              <a:latin typeface="Arial" pitchFamily="34" charset="0"/>
              <a:cs typeface="Arial" pitchFamily="34" charset="0"/>
            </a:endParaRPr>
          </a:p>
        </p:txBody>
      </p:sp>
      <p:sp>
        <p:nvSpPr>
          <p:cNvPr id="128" name="TextBox 127">
            <a:extLst>
              <a:ext uri="{FF2B5EF4-FFF2-40B4-BE49-F238E27FC236}">
                <a16:creationId xmlns:a16="http://schemas.microsoft.com/office/drawing/2014/main" id="{9504F2CC-42CC-F5A3-46F6-57EE59C9C7F5}"/>
              </a:ext>
            </a:extLst>
          </p:cNvPr>
          <p:cNvSpPr txBox="1"/>
          <p:nvPr/>
        </p:nvSpPr>
        <p:spPr>
          <a:xfrm>
            <a:off x="663548" y="1821446"/>
            <a:ext cx="2767309" cy="409792"/>
          </a:xfrm>
          <a:prstGeom prst="rect">
            <a:avLst/>
          </a:prstGeom>
          <a:noFill/>
        </p:spPr>
        <p:txBody>
          <a:bodyPr wrap="square" rtlCol="0">
            <a:spAutoFit/>
          </a:bodyPr>
          <a:lstStyle/>
          <a:p>
            <a:pPr algn="r"/>
            <a:r>
              <a:rPr lang="en-IN" sz="2063" b="1" dirty="0">
                <a:solidFill>
                  <a:schemeClr val="accent1"/>
                </a:solidFill>
                <a:latin typeface="Arial" panose="020B0604020202020204" pitchFamily="34" charset="0"/>
                <a:cs typeface="Arial" panose="020B0604020202020204" pitchFamily="34" charset="0"/>
              </a:rPr>
              <a:t>Quality Guidelines</a:t>
            </a:r>
          </a:p>
        </p:txBody>
      </p:sp>
      <p:sp>
        <p:nvSpPr>
          <p:cNvPr id="129" name="TextBox 128">
            <a:extLst>
              <a:ext uri="{FF2B5EF4-FFF2-40B4-BE49-F238E27FC236}">
                <a16:creationId xmlns:a16="http://schemas.microsoft.com/office/drawing/2014/main" id="{48AC90EE-E0E2-E3CA-DB9C-8407FFAC286B}"/>
              </a:ext>
            </a:extLst>
          </p:cNvPr>
          <p:cNvSpPr txBox="1"/>
          <p:nvPr/>
        </p:nvSpPr>
        <p:spPr>
          <a:xfrm>
            <a:off x="8867529" y="2254256"/>
            <a:ext cx="3156048" cy="1728935"/>
          </a:xfrm>
          <a:prstGeom prst="rect">
            <a:avLst/>
          </a:prstGeom>
          <a:noFill/>
        </p:spPr>
        <p:txBody>
          <a:bodyPr wrap="square" rtlCol="0">
            <a:spAutoFit/>
          </a:bodyPr>
          <a:lstStyle/>
          <a:p>
            <a:pPr>
              <a:lnSpc>
                <a:spcPct val="90000"/>
              </a:lnSpc>
            </a:pPr>
            <a:r>
              <a:rPr lang="en-US" sz="1313" kern="0" dirty="0">
                <a:latin typeface="Arial" pitchFamily="34" charset="0"/>
                <a:cs typeface="Arial" pitchFamily="34" charset="0"/>
              </a:rPr>
              <a:t>ICH has produced a comprehensive set of safety Guidelines to uncover potential risks like carcinogenicity, genotoxicity and </a:t>
            </a:r>
            <a:r>
              <a:rPr lang="en-US" sz="1313" kern="0" dirty="0" err="1">
                <a:latin typeface="Arial" pitchFamily="34" charset="0"/>
                <a:cs typeface="Arial" pitchFamily="34" charset="0"/>
              </a:rPr>
              <a:t>reprotoxicity</a:t>
            </a:r>
            <a:r>
              <a:rPr lang="en-US" sz="1313" kern="0" dirty="0">
                <a:latin typeface="Arial" pitchFamily="34" charset="0"/>
                <a:cs typeface="Arial" pitchFamily="34" charset="0"/>
              </a:rPr>
              <a:t>. A recent breakthrough has been a non-clinical testing strategy for assessing the QT interval prolongation liability: the single most important cause of drug withdrawals in recent years. </a:t>
            </a:r>
            <a:endParaRPr lang="en-US" sz="1313" dirty="0">
              <a:latin typeface="Arial" pitchFamily="34" charset="0"/>
              <a:cs typeface="Arial" pitchFamily="34" charset="0"/>
            </a:endParaRPr>
          </a:p>
        </p:txBody>
      </p:sp>
      <p:sp>
        <p:nvSpPr>
          <p:cNvPr id="130" name="TextBox 129">
            <a:extLst>
              <a:ext uri="{FF2B5EF4-FFF2-40B4-BE49-F238E27FC236}">
                <a16:creationId xmlns:a16="http://schemas.microsoft.com/office/drawing/2014/main" id="{D5BBC3D6-E23E-C2DC-F953-515F7FFF6214}"/>
              </a:ext>
            </a:extLst>
          </p:cNvPr>
          <p:cNvSpPr txBox="1"/>
          <p:nvPr/>
        </p:nvSpPr>
        <p:spPr>
          <a:xfrm>
            <a:off x="8867529" y="1821446"/>
            <a:ext cx="2637254" cy="409792"/>
          </a:xfrm>
          <a:prstGeom prst="rect">
            <a:avLst/>
          </a:prstGeom>
          <a:noFill/>
        </p:spPr>
        <p:txBody>
          <a:bodyPr wrap="square" rtlCol="0">
            <a:spAutoFit/>
          </a:bodyPr>
          <a:lstStyle/>
          <a:p>
            <a:r>
              <a:rPr lang="en-IN" sz="2063" b="1" dirty="0">
                <a:solidFill>
                  <a:schemeClr val="accent2"/>
                </a:solidFill>
                <a:latin typeface="Arial" panose="020B0604020202020204" pitchFamily="34" charset="0"/>
                <a:cs typeface="Arial" panose="020B0604020202020204" pitchFamily="34" charset="0"/>
              </a:rPr>
              <a:t>Safety Guidelines</a:t>
            </a:r>
          </a:p>
        </p:txBody>
      </p:sp>
      <p:sp>
        <p:nvSpPr>
          <p:cNvPr id="131" name="TextBox 130">
            <a:extLst>
              <a:ext uri="{FF2B5EF4-FFF2-40B4-BE49-F238E27FC236}">
                <a16:creationId xmlns:a16="http://schemas.microsoft.com/office/drawing/2014/main" id="{A1144BE5-042C-3E94-1E45-B115B71BA818}"/>
              </a:ext>
            </a:extLst>
          </p:cNvPr>
          <p:cNvSpPr txBox="1"/>
          <p:nvPr/>
        </p:nvSpPr>
        <p:spPr>
          <a:xfrm>
            <a:off x="8827515" y="4988219"/>
            <a:ext cx="3288158" cy="1547090"/>
          </a:xfrm>
          <a:prstGeom prst="rect">
            <a:avLst/>
          </a:prstGeom>
          <a:noFill/>
        </p:spPr>
        <p:txBody>
          <a:bodyPr wrap="square" rtlCol="0">
            <a:spAutoFit/>
          </a:bodyPr>
          <a:lstStyle/>
          <a:p>
            <a:pPr>
              <a:lnSpc>
                <a:spcPct val="90000"/>
              </a:lnSpc>
            </a:pPr>
            <a:r>
              <a:rPr lang="en-US" sz="1313" kern="0" dirty="0">
                <a:latin typeface="Arial" pitchFamily="34" charset="0"/>
                <a:cs typeface="Arial" pitchFamily="34" charset="0"/>
              </a:rPr>
              <a:t>Those are the cross-cutting topics which do not fit uniquely into one of the Quality, Safety and Efficacy categories. It includes the ICH medical terminology (MedDRA), the Common Technical Document (CTD) and the development of Electronic Standards for the Transfer of Regulatory Information (ESTRI). </a:t>
            </a:r>
            <a:endParaRPr lang="en-US" sz="1313" dirty="0">
              <a:latin typeface="Arial" pitchFamily="34" charset="0"/>
              <a:cs typeface="Arial" pitchFamily="34" charset="0"/>
            </a:endParaRPr>
          </a:p>
        </p:txBody>
      </p:sp>
      <p:sp>
        <p:nvSpPr>
          <p:cNvPr id="132" name="TextBox 131">
            <a:extLst>
              <a:ext uri="{FF2B5EF4-FFF2-40B4-BE49-F238E27FC236}">
                <a16:creationId xmlns:a16="http://schemas.microsoft.com/office/drawing/2014/main" id="{BDA4DFD7-95DA-60BB-5927-443B030815AE}"/>
              </a:ext>
            </a:extLst>
          </p:cNvPr>
          <p:cNvSpPr txBox="1"/>
          <p:nvPr/>
        </p:nvSpPr>
        <p:spPr>
          <a:xfrm>
            <a:off x="8406983" y="4574227"/>
            <a:ext cx="3748703" cy="409792"/>
          </a:xfrm>
          <a:prstGeom prst="rect">
            <a:avLst/>
          </a:prstGeom>
          <a:noFill/>
        </p:spPr>
        <p:txBody>
          <a:bodyPr wrap="square" rtlCol="0">
            <a:spAutoFit/>
          </a:bodyPr>
          <a:lstStyle/>
          <a:p>
            <a:r>
              <a:rPr lang="en-IN" sz="2063" b="1" dirty="0">
                <a:solidFill>
                  <a:schemeClr val="accent3">
                    <a:lumMod val="75000"/>
                  </a:schemeClr>
                </a:solidFill>
                <a:latin typeface="Arial" panose="020B0604020202020204" pitchFamily="34" charset="0"/>
                <a:cs typeface="Arial" panose="020B0604020202020204" pitchFamily="34" charset="0"/>
              </a:rPr>
              <a:t>Multidisciplinary Guidelines</a:t>
            </a:r>
          </a:p>
        </p:txBody>
      </p:sp>
      <p:sp>
        <p:nvSpPr>
          <p:cNvPr id="133" name="TextBox 132">
            <a:extLst>
              <a:ext uri="{FF2B5EF4-FFF2-40B4-BE49-F238E27FC236}">
                <a16:creationId xmlns:a16="http://schemas.microsoft.com/office/drawing/2014/main" id="{CA6E3C85-2765-D392-0D52-019CCC3D6FA6}"/>
              </a:ext>
            </a:extLst>
          </p:cNvPr>
          <p:cNvSpPr txBox="1"/>
          <p:nvPr/>
        </p:nvSpPr>
        <p:spPr>
          <a:xfrm>
            <a:off x="744899" y="4560605"/>
            <a:ext cx="3273551" cy="1547090"/>
          </a:xfrm>
          <a:prstGeom prst="rect">
            <a:avLst/>
          </a:prstGeom>
          <a:noFill/>
        </p:spPr>
        <p:txBody>
          <a:bodyPr wrap="square" rtlCol="0">
            <a:spAutoFit/>
          </a:bodyPr>
          <a:lstStyle/>
          <a:p>
            <a:pPr>
              <a:lnSpc>
                <a:spcPct val="90000"/>
              </a:lnSpc>
            </a:pPr>
            <a:r>
              <a:rPr lang="en-US" sz="1313" kern="0" dirty="0">
                <a:latin typeface="Arial" pitchFamily="34" charset="0"/>
                <a:cs typeface="Arial" pitchFamily="34" charset="0"/>
              </a:rPr>
              <a:t>The work carried out by ICH under the Efficacy heading is concerned with the design, conduct, safety and reporting of clinical trials. It also covers novel types of medicines derived from biotechnological processes and the use of pharmacogenetics/genomics techniques to produce better targeted medicines</a:t>
            </a:r>
            <a:r>
              <a:rPr lang="en-US" sz="1313" kern="0" dirty="0">
                <a:solidFill>
                  <a:schemeClr val="tx1">
                    <a:lumMod val="65000"/>
                    <a:lumOff val="35000"/>
                  </a:schemeClr>
                </a:solidFill>
                <a:latin typeface="Arial" pitchFamily="34" charset="0"/>
                <a:cs typeface="Arial" pitchFamily="34" charset="0"/>
              </a:rPr>
              <a:t>. </a:t>
            </a:r>
            <a:endParaRPr lang="en-US" sz="1313" dirty="0">
              <a:solidFill>
                <a:schemeClr val="tx1">
                  <a:lumMod val="65000"/>
                  <a:lumOff val="35000"/>
                </a:schemeClr>
              </a:solidFill>
              <a:latin typeface="Arial" pitchFamily="34" charset="0"/>
              <a:cs typeface="Arial" pitchFamily="34" charset="0"/>
            </a:endParaRPr>
          </a:p>
        </p:txBody>
      </p:sp>
      <p:sp>
        <p:nvSpPr>
          <p:cNvPr id="134" name="TextBox 133">
            <a:extLst>
              <a:ext uri="{FF2B5EF4-FFF2-40B4-BE49-F238E27FC236}">
                <a16:creationId xmlns:a16="http://schemas.microsoft.com/office/drawing/2014/main" id="{FCF1A9E0-BADB-EFAD-6735-57942A557BC2}"/>
              </a:ext>
            </a:extLst>
          </p:cNvPr>
          <p:cNvSpPr txBox="1"/>
          <p:nvPr/>
        </p:nvSpPr>
        <p:spPr>
          <a:xfrm>
            <a:off x="221212" y="4103224"/>
            <a:ext cx="3370361" cy="409792"/>
          </a:xfrm>
          <a:prstGeom prst="rect">
            <a:avLst/>
          </a:prstGeom>
          <a:noFill/>
        </p:spPr>
        <p:txBody>
          <a:bodyPr wrap="square" rtlCol="0">
            <a:spAutoFit/>
          </a:bodyPr>
          <a:lstStyle/>
          <a:p>
            <a:pPr algn="r"/>
            <a:r>
              <a:rPr lang="en-IN" sz="2063" b="1" dirty="0">
                <a:solidFill>
                  <a:schemeClr val="accent4"/>
                </a:solidFill>
                <a:latin typeface="Arial" panose="020B0604020202020204" pitchFamily="34" charset="0"/>
                <a:cs typeface="Arial" panose="020B0604020202020204" pitchFamily="34" charset="0"/>
              </a:rPr>
              <a:t>Efficacy Guidelines</a:t>
            </a:r>
          </a:p>
        </p:txBody>
      </p:sp>
      <p:sp>
        <p:nvSpPr>
          <p:cNvPr id="135" name="TextBox 134">
            <a:extLst>
              <a:ext uri="{FF2B5EF4-FFF2-40B4-BE49-F238E27FC236}">
                <a16:creationId xmlns:a16="http://schemas.microsoft.com/office/drawing/2014/main" id="{0977C8FB-C9CC-6D8E-D6AA-2DBFD056FEBB}"/>
              </a:ext>
            </a:extLst>
          </p:cNvPr>
          <p:cNvSpPr txBox="1"/>
          <p:nvPr/>
        </p:nvSpPr>
        <p:spPr bwMode="auto">
          <a:xfrm>
            <a:off x="6973928" y="3486025"/>
            <a:ext cx="391612" cy="560258"/>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3375" dirty="0">
                <a:latin typeface="Candara" pitchFamily="32" charset="0"/>
              </a:rPr>
              <a:t>S</a:t>
            </a:r>
          </a:p>
        </p:txBody>
      </p:sp>
      <p:sp>
        <p:nvSpPr>
          <p:cNvPr id="136" name="TextBox 135">
            <a:extLst>
              <a:ext uri="{FF2B5EF4-FFF2-40B4-BE49-F238E27FC236}">
                <a16:creationId xmlns:a16="http://schemas.microsoft.com/office/drawing/2014/main" id="{E975FB37-3855-04B1-9D1C-2E0A66A91724}"/>
              </a:ext>
            </a:extLst>
          </p:cNvPr>
          <p:cNvSpPr txBox="1"/>
          <p:nvPr/>
        </p:nvSpPr>
        <p:spPr bwMode="auto">
          <a:xfrm>
            <a:off x="5559465" y="3300288"/>
            <a:ext cx="470160" cy="560258"/>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3375" dirty="0">
                <a:solidFill>
                  <a:schemeClr val="bg1"/>
                </a:solidFill>
                <a:latin typeface="Candara" pitchFamily="32" charset="0"/>
              </a:rPr>
              <a:t>Q</a:t>
            </a:r>
          </a:p>
        </p:txBody>
      </p:sp>
      <p:sp>
        <p:nvSpPr>
          <p:cNvPr id="137" name="TextBox 136">
            <a:extLst>
              <a:ext uri="{FF2B5EF4-FFF2-40B4-BE49-F238E27FC236}">
                <a16:creationId xmlns:a16="http://schemas.microsoft.com/office/drawing/2014/main" id="{EA2A628F-43D5-EA25-B91B-E61C62DB730B}"/>
              </a:ext>
            </a:extLst>
          </p:cNvPr>
          <p:cNvSpPr txBox="1"/>
          <p:nvPr/>
        </p:nvSpPr>
        <p:spPr bwMode="auto">
          <a:xfrm>
            <a:off x="5130840" y="4514725"/>
            <a:ext cx="396422" cy="560258"/>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3375" dirty="0">
                <a:latin typeface="Candara" pitchFamily="32" charset="0"/>
              </a:rPr>
              <a:t>E</a:t>
            </a:r>
          </a:p>
        </p:txBody>
      </p:sp>
      <p:sp>
        <p:nvSpPr>
          <p:cNvPr id="138" name="TextBox 137">
            <a:extLst>
              <a:ext uri="{FF2B5EF4-FFF2-40B4-BE49-F238E27FC236}">
                <a16:creationId xmlns:a16="http://schemas.microsoft.com/office/drawing/2014/main" id="{E0C84390-ACE0-D677-1DD9-4AD932088A29}"/>
              </a:ext>
            </a:extLst>
          </p:cNvPr>
          <p:cNvSpPr txBox="1"/>
          <p:nvPr/>
        </p:nvSpPr>
        <p:spPr bwMode="auto">
          <a:xfrm>
            <a:off x="6488153" y="4829050"/>
            <a:ext cx="539089" cy="560258"/>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3375" dirty="0">
                <a:latin typeface="Candara" pitchFamily="32" charset="0"/>
              </a:rPr>
              <a:t>M</a:t>
            </a:r>
          </a:p>
        </p:txBody>
      </p:sp>
      <p:sp>
        <p:nvSpPr>
          <p:cNvPr id="139" name="TextBox 138">
            <a:extLst>
              <a:ext uri="{FF2B5EF4-FFF2-40B4-BE49-F238E27FC236}">
                <a16:creationId xmlns:a16="http://schemas.microsoft.com/office/drawing/2014/main" id="{DFBA994F-3EB6-FBF5-A692-3BC203E0A186}"/>
              </a:ext>
            </a:extLst>
          </p:cNvPr>
          <p:cNvSpPr txBox="1"/>
          <p:nvPr/>
        </p:nvSpPr>
        <p:spPr bwMode="auto">
          <a:xfrm>
            <a:off x="7731165" y="5343401"/>
            <a:ext cx="890147" cy="345456"/>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1688" dirty="0">
                <a:solidFill>
                  <a:schemeClr val="accent5"/>
                </a:solidFill>
                <a:latin typeface="Candara" pitchFamily="32" charset="0"/>
              </a:rPr>
              <a:t>M11, M2</a:t>
            </a:r>
          </a:p>
        </p:txBody>
      </p:sp>
      <p:sp>
        <p:nvSpPr>
          <p:cNvPr id="140" name="TextBox 139">
            <a:extLst>
              <a:ext uri="{FF2B5EF4-FFF2-40B4-BE49-F238E27FC236}">
                <a16:creationId xmlns:a16="http://schemas.microsoft.com/office/drawing/2014/main" id="{500A3B9D-5CB5-FB5B-8C5B-338A84768A75}"/>
              </a:ext>
            </a:extLst>
          </p:cNvPr>
          <p:cNvSpPr txBox="1"/>
          <p:nvPr/>
        </p:nvSpPr>
        <p:spPr bwMode="auto">
          <a:xfrm>
            <a:off x="3782338" y="5970407"/>
            <a:ext cx="1270058" cy="345456"/>
          </a:xfrm>
          <a:prstGeom prst="rect">
            <a:avLst/>
          </a:prstGeom>
          <a:noFill/>
          <a:ln w="9525">
            <a:noFill/>
            <a:round/>
            <a:headEnd/>
            <a:tailEnd/>
          </a:ln>
        </p:spPr>
        <p:txBody>
          <a:bodyPr wrap="none" lIns="84375" tIns="87075" rIns="84375" bIns="42188" rtlCol="0">
            <a:spAutoFit/>
          </a:bodyPr>
          <a:lstStyle/>
          <a:p>
            <a:pPr>
              <a:lnSpc>
                <a:spcPct val="81000"/>
              </a:lnSpc>
              <a:tabLst>
                <a:tab pos="678656" algn="l"/>
                <a:tab pos="1357313" algn="l"/>
                <a:tab pos="2035969" algn="l"/>
                <a:tab pos="2714625" algn="l"/>
                <a:tab pos="3393281" algn="l"/>
                <a:tab pos="4071938" algn="l"/>
                <a:tab pos="4750594" algn="l"/>
                <a:tab pos="5429250" algn="l"/>
              </a:tabLst>
            </a:pPr>
            <a:r>
              <a:rPr lang="en-GB" sz="1688" dirty="0">
                <a:solidFill>
                  <a:schemeClr val="accent5">
                    <a:lumMod val="75000"/>
                  </a:schemeClr>
                </a:solidFill>
                <a:latin typeface="Candara" pitchFamily="32" charset="0"/>
              </a:rPr>
              <a:t>E3, E6, E9…</a:t>
            </a:r>
          </a:p>
        </p:txBody>
      </p:sp>
      <p:sp>
        <p:nvSpPr>
          <p:cNvPr id="4" name="Rounded Rectangle 3">
            <a:extLst>
              <a:ext uri="{FF2B5EF4-FFF2-40B4-BE49-F238E27FC236}">
                <a16:creationId xmlns:a16="http://schemas.microsoft.com/office/drawing/2014/main" id="{B8CBD7FE-0F2E-601B-A67D-1BD396B2EE99}"/>
              </a:ext>
            </a:extLst>
          </p:cNvPr>
          <p:cNvSpPr/>
          <p:nvPr/>
        </p:nvSpPr>
        <p:spPr>
          <a:xfrm>
            <a:off x="7769841" y="4447746"/>
            <a:ext cx="4345831" cy="2087563"/>
          </a:xfrm>
          <a:prstGeom prst="roundRect">
            <a:avLst/>
          </a:prstGeom>
          <a:noFill/>
          <a:ln w="793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7857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2A9F90D6-D5D7-32C9-C2ED-D65B096249A4}"/>
              </a:ext>
            </a:extLst>
          </p:cNvPr>
          <p:cNvGrpSpPr>
            <a:grpSpLocks noChangeAspect="1"/>
          </p:cNvGrpSpPr>
          <p:nvPr/>
        </p:nvGrpSpPr>
        <p:grpSpPr>
          <a:xfrm>
            <a:off x="1109903" y="2558035"/>
            <a:ext cx="10408793" cy="3217376"/>
            <a:chOff x="1793500" y="2499977"/>
            <a:chExt cx="8601825" cy="2658840"/>
          </a:xfrm>
        </p:grpSpPr>
        <p:sp>
          <p:nvSpPr>
            <p:cNvPr id="16" name="Freeform: Shape 40">
              <a:extLst>
                <a:ext uri="{FF2B5EF4-FFF2-40B4-BE49-F238E27FC236}">
                  <a16:creationId xmlns:a16="http://schemas.microsoft.com/office/drawing/2014/main" id="{C3A17064-C00B-0B8F-E8E8-BDC947C7F26E}"/>
                </a:ext>
              </a:extLst>
            </p:cNvPr>
            <p:cNvSpPr/>
            <p:nvPr/>
          </p:nvSpPr>
          <p:spPr>
            <a:xfrm flipV="1">
              <a:off x="1793500" y="3981349"/>
              <a:ext cx="7827301" cy="1177468"/>
            </a:xfrm>
            <a:custGeom>
              <a:avLst/>
              <a:gdLst>
                <a:gd name="connsiteX0" fmla="*/ 7316982 w 7827301"/>
                <a:gd name="connsiteY0" fmla="*/ 0 h 1020639"/>
                <a:gd name="connsiteX1" fmla="*/ 510320 w 7827301"/>
                <a:gd name="connsiteY1" fmla="*/ 0 h 1020639"/>
                <a:gd name="connsiteX2" fmla="*/ 0 w 7827301"/>
                <a:gd name="connsiteY2" fmla="*/ 510320 h 1020639"/>
                <a:gd name="connsiteX3" fmla="*/ 510320 w 7827301"/>
                <a:gd name="connsiteY3" fmla="*/ 1020640 h 1020639"/>
                <a:gd name="connsiteX4" fmla="*/ 7316982 w 7827301"/>
                <a:gd name="connsiteY4" fmla="*/ 1020640 h 1020639"/>
                <a:gd name="connsiteX5" fmla="*/ 7827302 w 7827301"/>
                <a:gd name="connsiteY5" fmla="*/ 1020640 h 1020639"/>
                <a:gd name="connsiteX6" fmla="*/ 7827302 w 7827301"/>
                <a:gd name="connsiteY6" fmla="*/ 510320 h 1020639"/>
                <a:gd name="connsiteX7" fmla="*/ 7316982 w 7827301"/>
                <a:gd name="connsiteY7" fmla="*/ 0 h 102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7301" h="1020639">
                  <a:moveTo>
                    <a:pt x="7316982" y="0"/>
                  </a:moveTo>
                  <a:lnTo>
                    <a:pt x="510320" y="0"/>
                  </a:lnTo>
                  <a:cubicBezTo>
                    <a:pt x="228566" y="0"/>
                    <a:pt x="0" y="228566"/>
                    <a:pt x="0" y="510320"/>
                  </a:cubicBezTo>
                  <a:cubicBezTo>
                    <a:pt x="0" y="792074"/>
                    <a:pt x="228566" y="1020640"/>
                    <a:pt x="510320" y="1020640"/>
                  </a:cubicBezTo>
                  <a:lnTo>
                    <a:pt x="7316982" y="1020640"/>
                  </a:lnTo>
                  <a:lnTo>
                    <a:pt x="7827302" y="1020640"/>
                  </a:lnTo>
                  <a:lnTo>
                    <a:pt x="7827302" y="510320"/>
                  </a:lnTo>
                  <a:cubicBezTo>
                    <a:pt x="7827302" y="228566"/>
                    <a:pt x="7598736" y="0"/>
                    <a:pt x="7316982" y="0"/>
                  </a:cubicBezTo>
                  <a:close/>
                </a:path>
              </a:pathLst>
            </a:custGeom>
            <a:solidFill>
              <a:schemeClr val="accent6"/>
            </a:solidFill>
            <a:ln w="14367" cap="flat">
              <a:noFill/>
              <a:prstDash val="solid"/>
              <a:miter/>
            </a:ln>
          </p:spPr>
          <p:txBody>
            <a:bodyPr rtlCol="0" anchor="ctr"/>
            <a:lstStyle/>
            <a:p>
              <a:pPr defTabSz="1142800">
                <a:defRPr/>
              </a:pPr>
              <a:endParaRPr lang="en-DE" sz="2250" kern="0">
                <a:solidFill>
                  <a:prstClr val="black"/>
                </a:solidFill>
                <a:latin typeface="Arial"/>
              </a:endParaRPr>
            </a:p>
          </p:txBody>
        </p:sp>
        <p:sp>
          <p:nvSpPr>
            <p:cNvPr id="17" name="Freeform: Shape 14">
              <a:extLst>
                <a:ext uri="{FF2B5EF4-FFF2-40B4-BE49-F238E27FC236}">
                  <a16:creationId xmlns:a16="http://schemas.microsoft.com/office/drawing/2014/main" id="{01802253-2CFA-6069-69D5-1B0A0CC34D80}"/>
                </a:ext>
              </a:extLst>
            </p:cNvPr>
            <p:cNvSpPr/>
            <p:nvPr/>
          </p:nvSpPr>
          <p:spPr>
            <a:xfrm>
              <a:off x="1793500" y="2499977"/>
              <a:ext cx="7827301" cy="1177468"/>
            </a:xfrm>
            <a:custGeom>
              <a:avLst/>
              <a:gdLst>
                <a:gd name="connsiteX0" fmla="*/ 7316982 w 7827301"/>
                <a:gd name="connsiteY0" fmla="*/ 0 h 1020639"/>
                <a:gd name="connsiteX1" fmla="*/ 510320 w 7827301"/>
                <a:gd name="connsiteY1" fmla="*/ 0 h 1020639"/>
                <a:gd name="connsiteX2" fmla="*/ 0 w 7827301"/>
                <a:gd name="connsiteY2" fmla="*/ 510320 h 1020639"/>
                <a:gd name="connsiteX3" fmla="*/ 510320 w 7827301"/>
                <a:gd name="connsiteY3" fmla="*/ 1020640 h 1020639"/>
                <a:gd name="connsiteX4" fmla="*/ 7316982 w 7827301"/>
                <a:gd name="connsiteY4" fmla="*/ 1020640 h 1020639"/>
                <a:gd name="connsiteX5" fmla="*/ 7827302 w 7827301"/>
                <a:gd name="connsiteY5" fmla="*/ 1020640 h 1020639"/>
                <a:gd name="connsiteX6" fmla="*/ 7827302 w 7827301"/>
                <a:gd name="connsiteY6" fmla="*/ 510320 h 1020639"/>
                <a:gd name="connsiteX7" fmla="*/ 7316982 w 7827301"/>
                <a:gd name="connsiteY7" fmla="*/ 0 h 102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7301" h="1020639">
                  <a:moveTo>
                    <a:pt x="7316982" y="0"/>
                  </a:moveTo>
                  <a:lnTo>
                    <a:pt x="510320" y="0"/>
                  </a:lnTo>
                  <a:cubicBezTo>
                    <a:pt x="228566" y="0"/>
                    <a:pt x="0" y="228566"/>
                    <a:pt x="0" y="510320"/>
                  </a:cubicBezTo>
                  <a:cubicBezTo>
                    <a:pt x="0" y="792074"/>
                    <a:pt x="228566" y="1020640"/>
                    <a:pt x="510320" y="1020640"/>
                  </a:cubicBezTo>
                  <a:lnTo>
                    <a:pt x="7316982" y="1020640"/>
                  </a:lnTo>
                  <a:lnTo>
                    <a:pt x="7827302" y="1020640"/>
                  </a:lnTo>
                  <a:lnTo>
                    <a:pt x="7827302" y="510320"/>
                  </a:lnTo>
                  <a:cubicBezTo>
                    <a:pt x="7827302" y="228566"/>
                    <a:pt x="7598736" y="0"/>
                    <a:pt x="7316982" y="0"/>
                  </a:cubicBezTo>
                  <a:close/>
                </a:path>
              </a:pathLst>
            </a:custGeom>
            <a:solidFill>
              <a:schemeClr val="accent4"/>
            </a:solidFill>
            <a:ln w="14367" cap="flat">
              <a:noFill/>
              <a:prstDash val="solid"/>
              <a:miter/>
            </a:ln>
          </p:spPr>
          <p:txBody>
            <a:bodyPr rtlCol="0" anchor="ctr"/>
            <a:lstStyle/>
            <a:p>
              <a:pPr defTabSz="1142800">
                <a:defRPr/>
              </a:pPr>
              <a:endParaRPr lang="en-DE" sz="2250" kern="0">
                <a:solidFill>
                  <a:prstClr val="black"/>
                </a:solidFill>
                <a:latin typeface="Arial"/>
              </a:endParaRPr>
            </a:p>
          </p:txBody>
        </p:sp>
        <p:sp>
          <p:nvSpPr>
            <p:cNvPr id="18" name="Freeform: Shape 16">
              <a:extLst>
                <a:ext uri="{FF2B5EF4-FFF2-40B4-BE49-F238E27FC236}">
                  <a16:creationId xmlns:a16="http://schemas.microsoft.com/office/drawing/2014/main" id="{D77F6805-5FC4-C2E0-D7FD-A62EC001A595}"/>
                </a:ext>
              </a:extLst>
            </p:cNvPr>
            <p:cNvSpPr/>
            <p:nvPr/>
          </p:nvSpPr>
          <p:spPr>
            <a:xfrm>
              <a:off x="9473875" y="2701230"/>
              <a:ext cx="921450" cy="2232470"/>
            </a:xfrm>
            <a:custGeom>
              <a:avLst/>
              <a:gdLst>
                <a:gd name="connsiteX0" fmla="*/ 38813 w 921450"/>
                <a:gd name="connsiteY0" fmla="*/ 0 h 2232470"/>
                <a:gd name="connsiteX1" fmla="*/ 815075 w 921450"/>
                <a:gd name="connsiteY1" fmla="*/ 819387 h 2232470"/>
                <a:gd name="connsiteX2" fmla="*/ 921451 w 921450"/>
                <a:gd name="connsiteY2" fmla="*/ 1102579 h 2232470"/>
                <a:gd name="connsiteX3" fmla="*/ 842387 w 921450"/>
                <a:gd name="connsiteY3" fmla="*/ 1390083 h 2232470"/>
                <a:gd name="connsiteX4" fmla="*/ 0 w 921450"/>
                <a:gd name="connsiteY4" fmla="*/ 2232470 h 2232470"/>
                <a:gd name="connsiteX5" fmla="*/ 143752 w 921450"/>
                <a:gd name="connsiteY5" fmla="*/ 1919091 h 2232470"/>
                <a:gd name="connsiteX6" fmla="*/ 143752 w 921450"/>
                <a:gd name="connsiteY6" fmla="*/ 342130 h 2232470"/>
                <a:gd name="connsiteX7" fmla="*/ 38813 w 921450"/>
                <a:gd name="connsiteY7" fmla="*/ 0 h 2232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1450" h="2232470">
                  <a:moveTo>
                    <a:pt x="38813" y="0"/>
                  </a:moveTo>
                  <a:lnTo>
                    <a:pt x="815075" y="819387"/>
                  </a:lnTo>
                  <a:cubicBezTo>
                    <a:pt x="815075" y="819387"/>
                    <a:pt x="921451" y="921451"/>
                    <a:pt x="921451" y="1102579"/>
                  </a:cubicBezTo>
                  <a:cubicBezTo>
                    <a:pt x="921451" y="1289456"/>
                    <a:pt x="842387" y="1390083"/>
                    <a:pt x="842387" y="1390083"/>
                  </a:cubicBezTo>
                  <a:lnTo>
                    <a:pt x="0" y="2232470"/>
                  </a:lnTo>
                  <a:cubicBezTo>
                    <a:pt x="0" y="2232470"/>
                    <a:pt x="139440" y="2091593"/>
                    <a:pt x="143752" y="1919091"/>
                  </a:cubicBezTo>
                  <a:lnTo>
                    <a:pt x="143752" y="342130"/>
                  </a:lnTo>
                  <a:cubicBezTo>
                    <a:pt x="143752" y="342130"/>
                    <a:pt x="163878" y="158127"/>
                    <a:pt x="38813" y="0"/>
                  </a:cubicBezTo>
                  <a:close/>
                </a:path>
              </a:pathLst>
            </a:custGeom>
            <a:gradFill flip="none" rotWithShape="1">
              <a:gsLst>
                <a:gs pos="0">
                  <a:sysClr val="window" lastClr="FFFFFF">
                    <a:lumMod val="50000"/>
                  </a:sysClr>
                </a:gs>
                <a:gs pos="19000">
                  <a:sysClr val="window" lastClr="FFFFFF">
                    <a:lumMod val="85000"/>
                  </a:sysClr>
                </a:gs>
                <a:gs pos="80000">
                  <a:sysClr val="window" lastClr="FFFFFF">
                    <a:lumMod val="85000"/>
                  </a:sysClr>
                </a:gs>
                <a:gs pos="100000">
                  <a:sysClr val="window" lastClr="FFFFFF">
                    <a:lumMod val="50000"/>
                  </a:sysClr>
                </a:gs>
                <a:gs pos="50000">
                  <a:sysClr val="window" lastClr="FFFFFF">
                    <a:lumMod val="95000"/>
                  </a:sysClr>
                </a:gs>
              </a:gsLst>
              <a:lin ang="5400000" scaled="1"/>
              <a:tileRect/>
            </a:gradFill>
            <a:ln w="14367" cap="flat">
              <a:noFill/>
              <a:prstDash val="solid"/>
              <a:miter/>
            </a:ln>
          </p:spPr>
          <p:txBody>
            <a:bodyPr rot="0" spcFirstLastPara="0" vertOverflow="overflow" horzOverflow="overflow" vert="horz" wrap="square" lIns="85725" tIns="42863" rIns="85725" bIns="42863" numCol="1" spcCol="0" rtlCol="0" fromWordArt="0" anchor="ctr" anchorCtr="0" forceAA="0" compatLnSpc="1">
              <a:prstTxWarp prst="textNoShape">
                <a:avLst/>
              </a:prstTxWarp>
              <a:noAutofit/>
            </a:bodyPr>
            <a:lstStyle/>
            <a:p>
              <a:pPr defTabSz="1142800">
                <a:defRPr/>
              </a:pPr>
              <a:endParaRPr lang="en-DE" sz="2250" kern="0">
                <a:solidFill>
                  <a:prstClr val="black"/>
                </a:solidFill>
                <a:latin typeface="Arial"/>
              </a:endParaRPr>
            </a:p>
          </p:txBody>
        </p:sp>
        <p:sp>
          <p:nvSpPr>
            <p:cNvPr id="19" name="Graphic 20">
              <a:extLst>
                <a:ext uri="{FF2B5EF4-FFF2-40B4-BE49-F238E27FC236}">
                  <a16:creationId xmlns:a16="http://schemas.microsoft.com/office/drawing/2014/main" id="{9677F5E6-6FA4-F1E0-26F3-9DF8E8EAB196}"/>
                </a:ext>
              </a:extLst>
            </p:cNvPr>
            <p:cNvSpPr/>
            <p:nvPr/>
          </p:nvSpPr>
          <p:spPr>
            <a:xfrm>
              <a:off x="8600161" y="2499977"/>
              <a:ext cx="1020640" cy="2584662"/>
            </a:xfrm>
            <a:custGeom>
              <a:avLst/>
              <a:gdLst>
                <a:gd name="connsiteX0" fmla="*/ 338138 w 676275"/>
                <a:gd name="connsiteY0" fmla="*/ 0 h 1712595"/>
                <a:gd name="connsiteX1" fmla="*/ 0 w 676275"/>
                <a:gd name="connsiteY1" fmla="*/ 0 h 1712595"/>
                <a:gd name="connsiteX2" fmla="*/ 0 w 676275"/>
                <a:gd name="connsiteY2" fmla="*/ 676275 h 1712595"/>
                <a:gd name="connsiteX3" fmla="*/ 0 w 676275"/>
                <a:gd name="connsiteY3" fmla="*/ 1036320 h 1712595"/>
                <a:gd name="connsiteX4" fmla="*/ 0 w 676275"/>
                <a:gd name="connsiteY4" fmla="*/ 1712595 h 1712595"/>
                <a:gd name="connsiteX5" fmla="*/ 338138 w 676275"/>
                <a:gd name="connsiteY5" fmla="*/ 1712595 h 1712595"/>
                <a:gd name="connsiteX6" fmla="*/ 676275 w 676275"/>
                <a:gd name="connsiteY6" fmla="*/ 1374458 h 1712595"/>
                <a:gd name="connsiteX7" fmla="*/ 676275 w 676275"/>
                <a:gd name="connsiteY7" fmla="*/ 1264920 h 1712595"/>
                <a:gd name="connsiteX8" fmla="*/ 676275 w 676275"/>
                <a:gd name="connsiteY8" fmla="*/ 1036320 h 1712595"/>
                <a:gd name="connsiteX9" fmla="*/ 676275 w 676275"/>
                <a:gd name="connsiteY9" fmla="*/ 676275 h 1712595"/>
                <a:gd name="connsiteX10" fmla="*/ 676275 w 676275"/>
                <a:gd name="connsiteY10" fmla="*/ 447675 h 1712595"/>
                <a:gd name="connsiteX11" fmla="*/ 676275 w 676275"/>
                <a:gd name="connsiteY11" fmla="*/ 338138 h 1712595"/>
                <a:gd name="connsiteX12" fmla="*/ 338138 w 676275"/>
                <a:gd name="connsiteY12" fmla="*/ 0 h 171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6275" h="1712595">
                  <a:moveTo>
                    <a:pt x="338138" y="0"/>
                  </a:moveTo>
                  <a:lnTo>
                    <a:pt x="0" y="0"/>
                  </a:lnTo>
                  <a:lnTo>
                    <a:pt x="0" y="676275"/>
                  </a:lnTo>
                  <a:lnTo>
                    <a:pt x="0" y="1036320"/>
                  </a:lnTo>
                  <a:lnTo>
                    <a:pt x="0" y="1712595"/>
                  </a:lnTo>
                  <a:lnTo>
                    <a:pt x="338138" y="1712595"/>
                  </a:lnTo>
                  <a:cubicBezTo>
                    <a:pt x="524828" y="1712595"/>
                    <a:pt x="676275" y="1561148"/>
                    <a:pt x="676275" y="1374458"/>
                  </a:cubicBezTo>
                  <a:lnTo>
                    <a:pt x="676275" y="1264920"/>
                  </a:lnTo>
                  <a:lnTo>
                    <a:pt x="676275" y="1036320"/>
                  </a:lnTo>
                  <a:lnTo>
                    <a:pt x="676275" y="676275"/>
                  </a:lnTo>
                  <a:lnTo>
                    <a:pt x="676275" y="447675"/>
                  </a:lnTo>
                  <a:lnTo>
                    <a:pt x="676275" y="338138"/>
                  </a:lnTo>
                  <a:cubicBezTo>
                    <a:pt x="676275" y="151448"/>
                    <a:pt x="524828" y="0"/>
                    <a:pt x="338138" y="0"/>
                  </a:cubicBezTo>
                  <a:close/>
                </a:path>
              </a:pathLst>
            </a:custGeom>
            <a:gradFill flip="none" rotWithShape="1">
              <a:gsLst>
                <a:gs pos="100000">
                  <a:sysClr val="windowText" lastClr="000000">
                    <a:alpha val="35000"/>
                  </a:sysClr>
                </a:gs>
                <a:gs pos="53000">
                  <a:sysClr val="window" lastClr="FFFFFF">
                    <a:lumMod val="75000"/>
                    <a:alpha val="0"/>
                  </a:sysClr>
                </a:gs>
              </a:gsLst>
              <a:lin ang="0" scaled="1"/>
              <a:tileRect/>
            </a:gradFill>
            <a:ln w="9525" cap="flat">
              <a:noFill/>
              <a:prstDash val="solid"/>
              <a:miter/>
            </a:ln>
          </p:spPr>
          <p:txBody>
            <a:bodyPr rtlCol="0" anchor="ctr"/>
            <a:lstStyle/>
            <a:p>
              <a:pPr defTabSz="1142800">
                <a:defRPr/>
              </a:pPr>
              <a:endParaRPr lang="en-DE" sz="2250" kern="0">
                <a:solidFill>
                  <a:prstClr val="black"/>
                </a:solidFill>
                <a:latin typeface="Arial"/>
              </a:endParaRPr>
            </a:p>
          </p:txBody>
        </p:sp>
        <p:sp>
          <p:nvSpPr>
            <p:cNvPr id="20" name="TextBox 19">
              <a:extLst>
                <a:ext uri="{FF2B5EF4-FFF2-40B4-BE49-F238E27FC236}">
                  <a16:creationId xmlns:a16="http://schemas.microsoft.com/office/drawing/2014/main" id="{51B22ECB-E6F6-8F23-488B-3FA888D0911B}"/>
                </a:ext>
              </a:extLst>
            </p:cNvPr>
            <p:cNvSpPr txBox="1"/>
            <p:nvPr/>
          </p:nvSpPr>
          <p:spPr>
            <a:xfrm>
              <a:off x="3484171" y="4214939"/>
              <a:ext cx="5751595" cy="684452"/>
            </a:xfrm>
            <a:prstGeom prst="rect">
              <a:avLst/>
            </a:prstGeom>
            <a:noFill/>
          </p:spPr>
          <p:txBody>
            <a:bodyPr wrap="square" rtlCol="0" anchor="ctr">
              <a:noAutofit/>
            </a:bodyPr>
            <a:lstStyle/>
            <a:p>
              <a:pPr defTabSz="1142800"/>
              <a:r>
                <a:rPr lang="es-US" sz="1875" dirty="0" err="1">
                  <a:solidFill>
                    <a:prstClr val="white"/>
                  </a:solidFill>
                  <a:latin typeface="Segoe UI" panose="020B0502040204020203" pitchFamily="34" charset="0"/>
                  <a:cs typeface="Segoe UI" panose="020B0502040204020203" pitchFamily="34" charset="0"/>
                </a:rPr>
                <a:t>Lack</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of</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harmonization</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contributes</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to</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inefficiencies</a:t>
              </a:r>
              <a:r>
                <a:rPr lang="es-US" sz="1875" dirty="0">
                  <a:solidFill>
                    <a:prstClr val="white"/>
                  </a:solidFill>
                  <a:latin typeface="Segoe UI" panose="020B0502040204020203" pitchFamily="34" charset="0"/>
                  <a:cs typeface="Segoe UI" panose="020B0502040204020203" pitchFamily="34" charset="0"/>
                </a:rPr>
                <a:t> and </a:t>
              </a:r>
              <a:r>
                <a:rPr lang="es-US" sz="1875" dirty="0" err="1">
                  <a:solidFill>
                    <a:prstClr val="white"/>
                  </a:solidFill>
                  <a:latin typeface="Segoe UI" panose="020B0502040204020203" pitchFamily="34" charset="0"/>
                  <a:cs typeface="Segoe UI" panose="020B0502040204020203" pitchFamily="34" charset="0"/>
                </a:rPr>
                <a:t>difficulties</a:t>
              </a:r>
              <a:r>
                <a:rPr lang="es-US" sz="1875" dirty="0">
                  <a:solidFill>
                    <a:prstClr val="white"/>
                  </a:solidFill>
                  <a:latin typeface="Segoe UI" panose="020B0502040204020203" pitchFamily="34" charset="0"/>
                  <a:cs typeface="Segoe UI" panose="020B0502040204020203" pitchFamily="34" charset="0"/>
                </a:rPr>
                <a:t> in </a:t>
              </a:r>
              <a:r>
                <a:rPr lang="es-US" sz="1875" dirty="0" err="1">
                  <a:solidFill>
                    <a:prstClr val="white"/>
                  </a:solidFill>
                  <a:latin typeface="Segoe UI" panose="020B0502040204020203" pitchFamily="34" charset="0"/>
                  <a:cs typeface="Segoe UI" panose="020B0502040204020203" pitchFamily="34" charset="0"/>
                </a:rPr>
                <a:t>reviewing</a:t>
              </a:r>
              <a:r>
                <a:rPr lang="es-US" sz="1875" dirty="0">
                  <a:solidFill>
                    <a:prstClr val="white"/>
                  </a:solidFill>
                  <a:latin typeface="Segoe UI" panose="020B0502040204020203" pitchFamily="34" charset="0"/>
                  <a:cs typeface="Segoe UI" panose="020B0502040204020203" pitchFamily="34" charset="0"/>
                </a:rPr>
                <a:t> and </a:t>
              </a:r>
              <a:r>
                <a:rPr lang="es-US" sz="1875" dirty="0" err="1">
                  <a:solidFill>
                    <a:prstClr val="white"/>
                  </a:solidFill>
                  <a:latin typeface="Segoe UI" panose="020B0502040204020203" pitchFamily="34" charset="0"/>
                  <a:cs typeface="Segoe UI" panose="020B0502040204020203" pitchFamily="34" charset="0"/>
                </a:rPr>
                <a:t>assessing</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clinical</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protocols</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by</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regulators</a:t>
              </a:r>
              <a:r>
                <a:rPr lang="es-US" sz="1875" dirty="0">
                  <a:solidFill>
                    <a:prstClr val="white"/>
                  </a:solidFill>
                  <a:latin typeface="Segoe UI" panose="020B0502040204020203" pitchFamily="34" charset="0"/>
                  <a:cs typeface="Segoe UI" panose="020B0502040204020203" pitchFamily="34" charset="0"/>
                </a:rPr>
                <a:t>, sponsors, </a:t>
              </a:r>
              <a:r>
                <a:rPr lang="es-US" sz="1875" dirty="0" err="1">
                  <a:solidFill>
                    <a:prstClr val="white"/>
                  </a:solidFill>
                  <a:latin typeface="Segoe UI" panose="020B0502040204020203" pitchFamily="34" charset="0"/>
                  <a:cs typeface="Segoe UI" panose="020B0502040204020203" pitchFamily="34" charset="0"/>
                </a:rPr>
                <a:t>ethical</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oversight</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bodies</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investigators</a:t>
              </a:r>
              <a:r>
                <a:rPr lang="es-US" sz="1875" dirty="0">
                  <a:solidFill>
                    <a:prstClr val="white"/>
                  </a:solidFill>
                  <a:latin typeface="Segoe UI" panose="020B0502040204020203" pitchFamily="34" charset="0"/>
                  <a:cs typeface="Segoe UI" panose="020B0502040204020203" pitchFamily="34" charset="0"/>
                </a:rPr>
                <a:t>, and </a:t>
              </a:r>
              <a:r>
                <a:rPr lang="es-US" sz="1875" dirty="0" err="1">
                  <a:solidFill>
                    <a:prstClr val="white"/>
                  </a:solidFill>
                  <a:latin typeface="Segoe UI" panose="020B0502040204020203" pitchFamily="34" charset="0"/>
                  <a:cs typeface="Segoe UI" panose="020B0502040204020203" pitchFamily="34" charset="0"/>
                </a:rPr>
                <a:t>other</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stakeholders</a:t>
              </a:r>
              <a:endParaRPr lang="en-US" sz="1875" dirty="0">
                <a:solidFill>
                  <a:prstClr val="white"/>
                </a:solidFill>
                <a:latin typeface="Segoe UI" panose="020B0502040204020203" pitchFamily="34" charset="0"/>
                <a:cs typeface="Segoe UI" panose="020B0502040204020203" pitchFamily="34" charset="0"/>
              </a:endParaRPr>
            </a:p>
          </p:txBody>
        </p:sp>
        <p:sp>
          <p:nvSpPr>
            <p:cNvPr id="21" name="Freeform: Shape 30">
              <a:extLst>
                <a:ext uri="{FF2B5EF4-FFF2-40B4-BE49-F238E27FC236}">
                  <a16:creationId xmlns:a16="http://schemas.microsoft.com/office/drawing/2014/main" id="{4269D502-B69A-65CF-9354-A5EBD05C04D7}"/>
                </a:ext>
              </a:extLst>
            </p:cNvPr>
            <p:cNvSpPr/>
            <p:nvPr/>
          </p:nvSpPr>
          <p:spPr>
            <a:xfrm flipH="1">
              <a:off x="3026676" y="4259363"/>
              <a:ext cx="215900" cy="621004"/>
            </a:xfrm>
            <a:custGeom>
              <a:avLst/>
              <a:gdLst>
                <a:gd name="connsiteX0" fmla="*/ 0 w 0"/>
                <a:gd name="connsiteY0" fmla="*/ 0 h 838200"/>
                <a:gd name="connsiteX1" fmla="*/ 0 w 0"/>
                <a:gd name="connsiteY1" fmla="*/ 838200 h 838200"/>
              </a:gdLst>
              <a:ahLst/>
              <a:cxnLst>
                <a:cxn ang="0">
                  <a:pos x="connsiteX0" y="connsiteY0"/>
                </a:cxn>
                <a:cxn ang="0">
                  <a:pos x="connsiteX1" y="connsiteY1"/>
                </a:cxn>
              </a:cxnLst>
              <a:rect l="l" t="t" r="r" b="b"/>
              <a:pathLst>
                <a:path h="838200">
                  <a:moveTo>
                    <a:pt x="0" y="0"/>
                  </a:moveTo>
                  <a:lnTo>
                    <a:pt x="0" y="838200"/>
                  </a:lnTo>
                </a:path>
              </a:pathLst>
            </a:custGeom>
            <a:noFill/>
            <a:ln w="19050" cap="rnd" cmpd="sng" algn="ctr">
              <a:solidFill>
                <a:sysClr val="window" lastClr="FFFFFF">
                  <a:lumMod val="95000"/>
                </a:sysClr>
              </a:solidFill>
              <a:prstDash val="solid"/>
            </a:ln>
            <a:effectLst/>
          </p:spPr>
          <p:txBody>
            <a:bodyPr rtlCol="0" anchor="ctr"/>
            <a:lstStyle/>
            <a:p>
              <a:pPr algn="ctr" defTabSz="1142800">
                <a:defRPr/>
              </a:pPr>
              <a:endParaRPr lang="en-DE" sz="2250" kern="0">
                <a:solidFill>
                  <a:prstClr val="black"/>
                </a:solidFill>
                <a:latin typeface="Arial"/>
              </a:endParaRPr>
            </a:p>
          </p:txBody>
        </p:sp>
        <p:sp>
          <p:nvSpPr>
            <p:cNvPr id="22" name="TextBox 21">
              <a:extLst>
                <a:ext uri="{FF2B5EF4-FFF2-40B4-BE49-F238E27FC236}">
                  <a16:creationId xmlns:a16="http://schemas.microsoft.com/office/drawing/2014/main" id="{D37EDECD-0602-BC13-286D-86735711C1F8}"/>
                </a:ext>
              </a:extLst>
            </p:cNvPr>
            <p:cNvSpPr txBox="1"/>
            <p:nvPr/>
          </p:nvSpPr>
          <p:spPr>
            <a:xfrm>
              <a:off x="2425934" y="4246699"/>
              <a:ext cx="770798" cy="505514"/>
            </a:xfrm>
            <a:prstGeom prst="rect">
              <a:avLst/>
            </a:prstGeom>
            <a:noFill/>
          </p:spPr>
          <p:txBody>
            <a:bodyPr wrap="square">
              <a:spAutoFit/>
            </a:bodyPr>
            <a:lstStyle/>
            <a:p>
              <a:pPr algn="ctr" defTabSz="1142800"/>
              <a:r>
                <a:rPr lang="en-US" sz="3375" dirty="0">
                  <a:solidFill>
                    <a:prstClr val="white"/>
                  </a:solidFill>
                  <a:latin typeface="Segoe UI" panose="020B0502040204020203" pitchFamily="34" charset="0"/>
                  <a:cs typeface="Segoe UI" panose="020B0502040204020203" pitchFamily="34" charset="0"/>
                </a:rPr>
                <a:t>02</a:t>
              </a:r>
              <a:endParaRPr lang="en-DE" sz="3375" dirty="0">
                <a:solidFill>
                  <a:prstClr val="white"/>
                </a:solidFill>
                <a:latin typeface="Arial"/>
              </a:endParaRPr>
            </a:p>
          </p:txBody>
        </p:sp>
        <p:sp>
          <p:nvSpPr>
            <p:cNvPr id="23" name="TextBox 22">
              <a:extLst>
                <a:ext uri="{FF2B5EF4-FFF2-40B4-BE49-F238E27FC236}">
                  <a16:creationId xmlns:a16="http://schemas.microsoft.com/office/drawing/2014/main" id="{CB01E8FD-9AD8-EC97-9DB1-B94C7AF6AB80}"/>
                </a:ext>
              </a:extLst>
            </p:cNvPr>
            <p:cNvSpPr txBox="1"/>
            <p:nvPr/>
          </p:nvSpPr>
          <p:spPr>
            <a:xfrm>
              <a:off x="3484171" y="2751262"/>
              <a:ext cx="5335883" cy="684452"/>
            </a:xfrm>
            <a:prstGeom prst="rect">
              <a:avLst/>
            </a:prstGeom>
            <a:noFill/>
          </p:spPr>
          <p:txBody>
            <a:bodyPr wrap="square" rtlCol="0" anchor="ctr">
              <a:noAutofit/>
            </a:bodyPr>
            <a:lstStyle/>
            <a:p>
              <a:pPr defTabSz="1142800"/>
              <a:r>
                <a:rPr lang="es-US" sz="1875" dirty="0">
                  <a:solidFill>
                    <a:prstClr val="white"/>
                  </a:solidFill>
                  <a:latin typeface="Segoe UI" panose="020B0502040204020203" pitchFamily="34" charset="0"/>
                  <a:cs typeface="Segoe UI" panose="020B0502040204020203" pitchFamily="34" charset="0"/>
                </a:rPr>
                <a:t>No </a:t>
              </a:r>
              <a:r>
                <a:rPr lang="es-US" sz="1875" dirty="0" err="1">
                  <a:solidFill>
                    <a:prstClr val="white"/>
                  </a:solidFill>
                  <a:latin typeface="Segoe UI" panose="020B0502040204020203" pitchFamily="34" charset="0"/>
                  <a:cs typeface="Segoe UI" panose="020B0502040204020203" pitchFamily="34" charset="0"/>
                </a:rPr>
                <a:t>internationally</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harmonized</a:t>
              </a:r>
              <a:r>
                <a:rPr lang="es-US" sz="1875" dirty="0">
                  <a:solidFill>
                    <a:prstClr val="white"/>
                  </a:solidFill>
                  <a:latin typeface="Segoe UI" panose="020B0502040204020203" pitchFamily="34" charset="0"/>
                  <a:cs typeface="Segoe UI" panose="020B0502040204020203" pitchFamily="34" charset="0"/>
                </a:rPr>
                <a:t> standard </a:t>
              </a:r>
              <a:r>
                <a:rPr lang="es-US" sz="1875" dirty="0" err="1">
                  <a:solidFill>
                    <a:prstClr val="white"/>
                  </a:solidFill>
                  <a:latin typeface="Segoe UI" panose="020B0502040204020203" pitchFamily="34" charset="0"/>
                  <a:cs typeface="Segoe UI" panose="020B0502040204020203" pitchFamily="34" charset="0"/>
                </a:rPr>
                <a:t>template</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for</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the</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format</a:t>
              </a:r>
              <a:r>
                <a:rPr lang="es-US" sz="1875" dirty="0">
                  <a:solidFill>
                    <a:prstClr val="white"/>
                  </a:solidFill>
                  <a:latin typeface="Segoe UI" panose="020B0502040204020203" pitchFamily="34" charset="0"/>
                  <a:cs typeface="Segoe UI" panose="020B0502040204020203" pitchFamily="34" charset="0"/>
                </a:rPr>
                <a:t> and </a:t>
              </a:r>
              <a:r>
                <a:rPr lang="es-US" sz="1875" dirty="0" err="1">
                  <a:solidFill>
                    <a:prstClr val="white"/>
                  </a:solidFill>
                  <a:latin typeface="Segoe UI" panose="020B0502040204020203" pitchFamily="34" charset="0"/>
                  <a:cs typeface="Segoe UI" panose="020B0502040204020203" pitchFamily="34" charset="0"/>
                </a:rPr>
                <a:t>content</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to</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support</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consistency</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across</a:t>
              </a:r>
              <a:r>
                <a:rPr lang="es-US" sz="1875" dirty="0">
                  <a:solidFill>
                    <a:prstClr val="white"/>
                  </a:solidFill>
                  <a:latin typeface="Segoe UI" panose="020B0502040204020203" pitchFamily="34" charset="0"/>
                  <a:cs typeface="Segoe UI" panose="020B0502040204020203" pitchFamily="34" charset="0"/>
                </a:rPr>
                <a:t> sponsors and </a:t>
              </a:r>
              <a:r>
                <a:rPr lang="es-US" sz="1875" dirty="0" err="1">
                  <a:solidFill>
                    <a:prstClr val="white"/>
                  </a:solidFill>
                  <a:latin typeface="Segoe UI" panose="020B0502040204020203" pitchFamily="34" charset="0"/>
                  <a:cs typeface="Segoe UI" panose="020B0502040204020203" pitchFamily="34" charset="0"/>
                </a:rPr>
                <a:t>exchange</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of</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protocol</a:t>
              </a:r>
              <a:r>
                <a:rPr lang="es-US" sz="1875" dirty="0">
                  <a:solidFill>
                    <a:prstClr val="white"/>
                  </a:solidFill>
                  <a:latin typeface="Segoe UI" panose="020B0502040204020203" pitchFamily="34" charset="0"/>
                  <a:cs typeface="Segoe UI" panose="020B0502040204020203" pitchFamily="34" charset="0"/>
                </a:rPr>
                <a:t> </a:t>
              </a:r>
              <a:r>
                <a:rPr lang="es-US" sz="1875" dirty="0" err="1">
                  <a:solidFill>
                    <a:prstClr val="white"/>
                  </a:solidFill>
                  <a:latin typeface="Segoe UI" panose="020B0502040204020203" pitchFamily="34" charset="0"/>
                  <a:cs typeface="Segoe UI" panose="020B0502040204020203" pitchFamily="34" charset="0"/>
                </a:rPr>
                <a:t>information</a:t>
              </a:r>
              <a:r>
                <a:rPr lang="es-US" sz="1875" dirty="0">
                  <a:solidFill>
                    <a:prstClr val="white"/>
                  </a:solidFill>
                  <a:latin typeface="Segoe UI" panose="020B0502040204020203" pitchFamily="34" charset="0"/>
                  <a:cs typeface="Segoe UI" panose="020B0502040204020203" pitchFamily="34" charset="0"/>
                </a:rPr>
                <a:t>.</a:t>
              </a:r>
              <a:endParaRPr lang="en-US" sz="1875" dirty="0">
                <a:solidFill>
                  <a:prstClr val="white"/>
                </a:solidFill>
                <a:latin typeface="Segoe UI" panose="020B0502040204020203" pitchFamily="34" charset="0"/>
                <a:cs typeface="Segoe UI" panose="020B0502040204020203" pitchFamily="34" charset="0"/>
              </a:endParaRPr>
            </a:p>
          </p:txBody>
        </p:sp>
        <p:sp>
          <p:nvSpPr>
            <p:cNvPr id="24" name="Freeform: Shape 38">
              <a:extLst>
                <a:ext uri="{FF2B5EF4-FFF2-40B4-BE49-F238E27FC236}">
                  <a16:creationId xmlns:a16="http://schemas.microsoft.com/office/drawing/2014/main" id="{D159387E-C0DF-B16F-5FCC-3997949DA79B}"/>
                </a:ext>
              </a:extLst>
            </p:cNvPr>
            <p:cNvSpPr/>
            <p:nvPr/>
          </p:nvSpPr>
          <p:spPr>
            <a:xfrm flipH="1">
              <a:off x="3026676" y="2701230"/>
              <a:ext cx="215900" cy="621004"/>
            </a:xfrm>
            <a:custGeom>
              <a:avLst/>
              <a:gdLst>
                <a:gd name="connsiteX0" fmla="*/ 0 w 0"/>
                <a:gd name="connsiteY0" fmla="*/ 0 h 838200"/>
                <a:gd name="connsiteX1" fmla="*/ 0 w 0"/>
                <a:gd name="connsiteY1" fmla="*/ 838200 h 838200"/>
              </a:gdLst>
              <a:ahLst/>
              <a:cxnLst>
                <a:cxn ang="0">
                  <a:pos x="connsiteX0" y="connsiteY0"/>
                </a:cxn>
                <a:cxn ang="0">
                  <a:pos x="connsiteX1" y="connsiteY1"/>
                </a:cxn>
              </a:cxnLst>
              <a:rect l="l" t="t" r="r" b="b"/>
              <a:pathLst>
                <a:path h="838200">
                  <a:moveTo>
                    <a:pt x="0" y="0"/>
                  </a:moveTo>
                  <a:lnTo>
                    <a:pt x="0" y="838200"/>
                  </a:lnTo>
                </a:path>
              </a:pathLst>
            </a:custGeom>
            <a:noFill/>
            <a:ln w="19050" cap="rnd" cmpd="sng" algn="ctr">
              <a:solidFill>
                <a:sysClr val="window" lastClr="FFFFFF">
                  <a:lumMod val="95000"/>
                </a:sysClr>
              </a:solidFill>
              <a:prstDash val="solid"/>
            </a:ln>
            <a:effectLst/>
          </p:spPr>
          <p:txBody>
            <a:bodyPr rtlCol="0" anchor="ctr"/>
            <a:lstStyle/>
            <a:p>
              <a:pPr algn="ctr" defTabSz="1142800">
                <a:defRPr/>
              </a:pPr>
              <a:endParaRPr lang="en-DE" sz="2250" kern="0">
                <a:solidFill>
                  <a:prstClr val="black"/>
                </a:solidFill>
                <a:latin typeface="Arial"/>
              </a:endParaRPr>
            </a:p>
          </p:txBody>
        </p:sp>
        <p:sp>
          <p:nvSpPr>
            <p:cNvPr id="25" name="TextBox 24">
              <a:extLst>
                <a:ext uri="{FF2B5EF4-FFF2-40B4-BE49-F238E27FC236}">
                  <a16:creationId xmlns:a16="http://schemas.microsoft.com/office/drawing/2014/main" id="{B1D3C641-6943-DD9C-5C75-EA642283325D}"/>
                </a:ext>
              </a:extLst>
            </p:cNvPr>
            <p:cNvSpPr txBox="1"/>
            <p:nvPr/>
          </p:nvSpPr>
          <p:spPr>
            <a:xfrm>
              <a:off x="2425934" y="2688566"/>
              <a:ext cx="770798" cy="505514"/>
            </a:xfrm>
            <a:prstGeom prst="rect">
              <a:avLst/>
            </a:prstGeom>
            <a:noFill/>
          </p:spPr>
          <p:txBody>
            <a:bodyPr wrap="square">
              <a:spAutoFit/>
            </a:bodyPr>
            <a:lstStyle/>
            <a:p>
              <a:pPr algn="ctr" defTabSz="1142800"/>
              <a:r>
                <a:rPr lang="en-US" sz="3375" dirty="0">
                  <a:solidFill>
                    <a:prstClr val="white"/>
                  </a:solidFill>
                  <a:latin typeface="Segoe UI" panose="020B0502040204020203" pitchFamily="34" charset="0"/>
                  <a:cs typeface="Segoe UI" panose="020B0502040204020203" pitchFamily="34" charset="0"/>
                </a:rPr>
                <a:t>01</a:t>
              </a:r>
              <a:endParaRPr lang="en-DE" sz="3375" dirty="0">
                <a:solidFill>
                  <a:prstClr val="white"/>
                </a:solidFill>
                <a:latin typeface="Arial"/>
              </a:endParaRPr>
            </a:p>
          </p:txBody>
        </p:sp>
      </p:grpSp>
      <p:sp>
        <p:nvSpPr>
          <p:cNvPr id="8" name="Title 3">
            <a:extLst>
              <a:ext uri="{FF2B5EF4-FFF2-40B4-BE49-F238E27FC236}">
                <a16:creationId xmlns:a16="http://schemas.microsoft.com/office/drawing/2014/main" id="{CDC2B18F-30D6-A5F4-E0EE-5801654F8553}"/>
              </a:ext>
            </a:extLst>
          </p:cNvPr>
          <p:cNvSpPr txBox="1">
            <a:spLocks/>
          </p:cNvSpPr>
          <p:nvPr/>
        </p:nvSpPr>
        <p:spPr>
          <a:xfrm>
            <a:off x="880111" y="493435"/>
            <a:ext cx="10351150" cy="741164"/>
          </a:xfrm>
          <a:prstGeom prst="rect">
            <a:avLst/>
          </a:prstGeom>
        </p:spPr>
        <p:txBody>
          <a:bodyPr vert="horz" lIns="0" tIns="0" rIns="0" bIns="0" rtlCol="0" anchor="ctr">
            <a:normAutofit/>
          </a:bodyPr>
          <a:lstStyle>
            <a:lvl1pPr algn="l" defTabSz="914377" rtl="0" eaLnBrk="1" latinLnBrk="0" hangingPunct="1">
              <a:lnSpc>
                <a:spcPct val="90000"/>
              </a:lnSpc>
              <a:spcBef>
                <a:spcPct val="0"/>
              </a:spcBef>
              <a:buNone/>
              <a:defRPr sz="3200" b="1" kern="1200">
                <a:solidFill>
                  <a:schemeClr val="tx1"/>
                </a:solidFill>
                <a:latin typeface="+mj-lt"/>
                <a:ea typeface="+mj-ea"/>
                <a:cs typeface="+mj-cs"/>
              </a:defRPr>
            </a:lvl1pPr>
          </a:lstStyle>
          <a:p>
            <a:r>
              <a:rPr lang="en-GB" sz="2625"/>
              <a:t>Why Clinical electronic Structured Harmonized Protocol (CeSHarP)?</a:t>
            </a:r>
            <a:endParaRPr lang="en-GB" sz="2625" dirty="0"/>
          </a:p>
        </p:txBody>
      </p:sp>
    </p:spTree>
    <p:extLst>
      <p:ext uri="{BB962C8B-B14F-4D97-AF65-F5344CB8AC3E}">
        <p14:creationId xmlns:p14="http://schemas.microsoft.com/office/powerpoint/2010/main" val="3477298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FA015-DBE7-9DEB-C5E9-DB710FBEECE3}"/>
              </a:ext>
            </a:extLst>
          </p:cNvPr>
          <p:cNvSpPr>
            <a:spLocks noGrp="1"/>
          </p:cNvSpPr>
          <p:nvPr>
            <p:ph type="title"/>
          </p:nvPr>
        </p:nvSpPr>
        <p:spPr>
          <a:xfrm>
            <a:off x="880111" y="493435"/>
            <a:ext cx="10351150" cy="741164"/>
          </a:xfrm>
        </p:spPr>
        <p:txBody>
          <a:bodyPr/>
          <a:lstStyle/>
          <a:p>
            <a:pPr algn="l"/>
            <a:r>
              <a:rPr lang="en-GB" sz="2625" dirty="0"/>
              <a:t>Why Clinical electronic Structured Harmonized Protocol (</a:t>
            </a:r>
            <a:r>
              <a:rPr lang="en-GB" sz="2625" dirty="0" err="1"/>
              <a:t>CeSHarP</a:t>
            </a:r>
            <a:r>
              <a:rPr lang="en-GB" sz="2625" dirty="0"/>
              <a:t>)?</a:t>
            </a:r>
          </a:p>
        </p:txBody>
      </p:sp>
      <p:sp>
        <p:nvSpPr>
          <p:cNvPr id="5" name="Content Placeholder 4">
            <a:extLst>
              <a:ext uri="{FF2B5EF4-FFF2-40B4-BE49-F238E27FC236}">
                <a16:creationId xmlns:a16="http://schemas.microsoft.com/office/drawing/2014/main" id="{F45EFB3C-92F9-6387-6A76-5DBB92B83CEB}"/>
              </a:ext>
            </a:extLst>
          </p:cNvPr>
          <p:cNvSpPr>
            <a:spLocks noGrp="1"/>
          </p:cNvSpPr>
          <p:nvPr>
            <p:ph sz="half" idx="1"/>
          </p:nvPr>
        </p:nvSpPr>
        <p:spPr/>
        <p:txBody>
          <a:bodyPr/>
          <a:lstStyle/>
          <a:p>
            <a:r>
              <a:rPr lang="en-GB" dirty="0"/>
              <a:t>Paper Submissions…</a:t>
            </a:r>
            <a:br>
              <a:rPr lang="en-GB" dirty="0"/>
            </a:br>
            <a:r>
              <a:rPr lang="en-GB" dirty="0"/>
              <a:t>Not like this anymore…</a:t>
            </a:r>
          </a:p>
          <a:p>
            <a:pPr marL="0" indent="0">
              <a:buNone/>
            </a:pPr>
            <a:endParaRPr lang="en-GB" dirty="0"/>
          </a:p>
        </p:txBody>
      </p:sp>
      <p:sp>
        <p:nvSpPr>
          <p:cNvPr id="7" name="Content Placeholder 6">
            <a:extLst>
              <a:ext uri="{FF2B5EF4-FFF2-40B4-BE49-F238E27FC236}">
                <a16:creationId xmlns:a16="http://schemas.microsoft.com/office/drawing/2014/main" id="{2B4AF69F-A9D9-1C81-2A17-664E2432F12A}"/>
              </a:ext>
            </a:extLst>
          </p:cNvPr>
          <p:cNvSpPr>
            <a:spLocks noGrp="1"/>
          </p:cNvSpPr>
          <p:nvPr>
            <p:ph sz="half" idx="17"/>
          </p:nvPr>
        </p:nvSpPr>
        <p:spPr/>
        <p:txBody>
          <a:bodyPr/>
          <a:lstStyle/>
          <a:p>
            <a:r>
              <a:rPr lang="en-GB" dirty="0"/>
              <a:t>…but this isn’t much better!</a:t>
            </a:r>
          </a:p>
          <a:p>
            <a:pPr marL="0" indent="0">
              <a:buNone/>
            </a:pPr>
            <a:endParaRPr lang="en-GB" dirty="0"/>
          </a:p>
        </p:txBody>
      </p:sp>
      <p:pic>
        <p:nvPicPr>
          <p:cNvPr id="8" name="Picture 2">
            <a:extLst>
              <a:ext uri="{FF2B5EF4-FFF2-40B4-BE49-F238E27FC236}">
                <a16:creationId xmlns:a16="http://schemas.microsoft.com/office/drawing/2014/main" id="{56334FFA-7C0B-34F5-51AA-29673CFF74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3689" y="3022842"/>
            <a:ext cx="3327185" cy="2839718"/>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2530D3EC-1145-A79D-F8B6-DC0111C86C23}"/>
              </a:ext>
            </a:extLst>
          </p:cNvPr>
          <p:cNvGrpSpPr/>
          <p:nvPr/>
        </p:nvGrpSpPr>
        <p:grpSpPr>
          <a:xfrm>
            <a:off x="6935077" y="3179072"/>
            <a:ext cx="3485665" cy="2527256"/>
            <a:chOff x="6110481" y="2106596"/>
            <a:chExt cx="4737570" cy="3238870"/>
          </a:xfrm>
        </p:grpSpPr>
        <p:pic>
          <p:nvPicPr>
            <p:cNvPr id="10" name="Picture 2" descr="PDF - Wikipedia">
              <a:extLst>
                <a:ext uri="{FF2B5EF4-FFF2-40B4-BE49-F238E27FC236}">
                  <a16:creationId xmlns:a16="http://schemas.microsoft.com/office/drawing/2014/main" id="{75003C84-9462-F629-8F3F-538204F23E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4323"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PDF - Wikipedia">
              <a:extLst>
                <a:ext uri="{FF2B5EF4-FFF2-40B4-BE49-F238E27FC236}">
                  <a16:creationId xmlns:a16="http://schemas.microsoft.com/office/drawing/2014/main" id="{C09C7F39-B9D4-A4AC-7497-DC1A80706C8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2622"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PDF - Wikipedia">
              <a:extLst>
                <a:ext uri="{FF2B5EF4-FFF2-40B4-BE49-F238E27FC236}">
                  <a16:creationId xmlns:a16="http://schemas.microsoft.com/office/drawing/2014/main" id="{B1E43E2B-5DBF-0719-58E9-48A2C8D47E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0921"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PDF - Wikipedia">
              <a:extLst>
                <a:ext uri="{FF2B5EF4-FFF2-40B4-BE49-F238E27FC236}">
                  <a16:creationId xmlns:a16="http://schemas.microsoft.com/office/drawing/2014/main" id="{2B10FFCA-5AEE-EA8E-138E-824BAB8C25B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9220"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PDF - Wikipedia">
              <a:extLst>
                <a:ext uri="{FF2B5EF4-FFF2-40B4-BE49-F238E27FC236}">
                  <a16:creationId xmlns:a16="http://schemas.microsoft.com/office/drawing/2014/main" id="{7C1F7744-416B-4B20-D5B1-DB3425D5A2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7519"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PDF - Wikipedia">
              <a:extLst>
                <a:ext uri="{FF2B5EF4-FFF2-40B4-BE49-F238E27FC236}">
                  <a16:creationId xmlns:a16="http://schemas.microsoft.com/office/drawing/2014/main" id="{773B59CA-00B0-DE3E-ED7D-CDD76D66006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5818"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PDF - Wikipedia">
              <a:extLst>
                <a:ext uri="{FF2B5EF4-FFF2-40B4-BE49-F238E27FC236}">
                  <a16:creationId xmlns:a16="http://schemas.microsoft.com/office/drawing/2014/main" id="{947A1A6B-3BE5-BBA0-08C2-69982F4AE3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4117"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PDF - Wikipedia">
              <a:extLst>
                <a:ext uri="{FF2B5EF4-FFF2-40B4-BE49-F238E27FC236}">
                  <a16:creationId xmlns:a16="http://schemas.microsoft.com/office/drawing/2014/main" id="{7952B0B0-3717-27B7-0E4A-C0A2681494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2416"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PDF - Wikipedia">
              <a:extLst>
                <a:ext uri="{FF2B5EF4-FFF2-40B4-BE49-F238E27FC236}">
                  <a16:creationId xmlns:a16="http://schemas.microsoft.com/office/drawing/2014/main" id="{ABFF464A-AA46-CD05-2D53-6D06EEB937C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0715"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PDF - Wikipedia">
              <a:extLst>
                <a:ext uri="{FF2B5EF4-FFF2-40B4-BE49-F238E27FC236}">
                  <a16:creationId xmlns:a16="http://schemas.microsoft.com/office/drawing/2014/main" id="{23392442-03B6-B025-AD9B-DEDFE8B63A2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9014"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PDF - Wikipedia">
              <a:extLst>
                <a:ext uri="{FF2B5EF4-FFF2-40B4-BE49-F238E27FC236}">
                  <a16:creationId xmlns:a16="http://schemas.microsoft.com/office/drawing/2014/main" id="{527E489F-B61E-E51F-8429-FBAE9C3981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7313"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PDF - Wikipedia">
              <a:extLst>
                <a:ext uri="{FF2B5EF4-FFF2-40B4-BE49-F238E27FC236}">
                  <a16:creationId xmlns:a16="http://schemas.microsoft.com/office/drawing/2014/main" id="{9B0453DE-6985-5179-BB67-3AD810007DA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95612"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PDF - Wikipedia">
              <a:extLst>
                <a:ext uri="{FF2B5EF4-FFF2-40B4-BE49-F238E27FC236}">
                  <a16:creationId xmlns:a16="http://schemas.microsoft.com/office/drawing/2014/main" id="{4B3D2882-E4FC-5B66-D273-BE63B0EA95D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3911"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PDF - Wikipedia">
              <a:extLst>
                <a:ext uri="{FF2B5EF4-FFF2-40B4-BE49-F238E27FC236}">
                  <a16:creationId xmlns:a16="http://schemas.microsoft.com/office/drawing/2014/main" id="{4D9D8BAC-DAF7-FA0B-55F2-D4B90D4B7B6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72210"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PDF - Wikipedia">
              <a:extLst>
                <a:ext uri="{FF2B5EF4-FFF2-40B4-BE49-F238E27FC236}">
                  <a16:creationId xmlns:a16="http://schemas.microsoft.com/office/drawing/2014/main" id="{533ED73A-2F9D-6521-CA74-087E1C950A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0509"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PDF - Wikipedia">
              <a:extLst>
                <a:ext uri="{FF2B5EF4-FFF2-40B4-BE49-F238E27FC236}">
                  <a16:creationId xmlns:a16="http://schemas.microsoft.com/office/drawing/2014/main" id="{8D949337-4F83-5322-4A66-CA53CBB098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8808"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PDF - Wikipedia">
              <a:extLst>
                <a:ext uri="{FF2B5EF4-FFF2-40B4-BE49-F238E27FC236}">
                  <a16:creationId xmlns:a16="http://schemas.microsoft.com/office/drawing/2014/main" id="{AAFC66C1-3755-5AC3-2D2A-317B8D02CB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7107"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PDF - Wikipedia">
              <a:extLst>
                <a:ext uri="{FF2B5EF4-FFF2-40B4-BE49-F238E27FC236}">
                  <a16:creationId xmlns:a16="http://schemas.microsoft.com/office/drawing/2014/main" id="{54201948-F9D9-14A3-D986-8CBE133045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25406"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PDF - Wikipedia">
              <a:extLst>
                <a:ext uri="{FF2B5EF4-FFF2-40B4-BE49-F238E27FC236}">
                  <a16:creationId xmlns:a16="http://schemas.microsoft.com/office/drawing/2014/main" id="{04CB6A6D-7A6F-D2BA-1A72-A13FEB7028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13705"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PDF - Wikipedia">
              <a:extLst>
                <a:ext uri="{FF2B5EF4-FFF2-40B4-BE49-F238E27FC236}">
                  <a16:creationId xmlns:a16="http://schemas.microsoft.com/office/drawing/2014/main" id="{488361E1-E378-4C32-2229-481F7AAF3F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02004"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PDF - Wikipedia">
              <a:extLst>
                <a:ext uri="{FF2B5EF4-FFF2-40B4-BE49-F238E27FC236}">
                  <a16:creationId xmlns:a16="http://schemas.microsoft.com/office/drawing/2014/main" id="{6F092F5C-40DD-E40A-7F5F-C6943E58A2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90303"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PDF - Wikipedia">
              <a:extLst>
                <a:ext uri="{FF2B5EF4-FFF2-40B4-BE49-F238E27FC236}">
                  <a16:creationId xmlns:a16="http://schemas.microsoft.com/office/drawing/2014/main" id="{07DE7F30-456D-F30D-A4DA-2950DA90F94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8602"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PDF - Wikipedia">
              <a:extLst>
                <a:ext uri="{FF2B5EF4-FFF2-40B4-BE49-F238E27FC236}">
                  <a16:creationId xmlns:a16="http://schemas.microsoft.com/office/drawing/2014/main" id="{57ED48DB-DF3F-C510-BEB7-FDEC9995EB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66901"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PDF - Wikipedia">
              <a:extLst>
                <a:ext uri="{FF2B5EF4-FFF2-40B4-BE49-F238E27FC236}">
                  <a16:creationId xmlns:a16="http://schemas.microsoft.com/office/drawing/2014/main" id="{E2084C12-E243-5217-5B61-3793D6022BB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55201" y="2106596"/>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DF - Wikipedia">
              <a:extLst>
                <a:ext uri="{FF2B5EF4-FFF2-40B4-BE49-F238E27FC236}">
                  <a16:creationId xmlns:a16="http://schemas.microsoft.com/office/drawing/2014/main" id="{C14CC53F-A133-80FD-BB36-2FE64DAF20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4323"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PDF - Wikipedia">
              <a:extLst>
                <a:ext uri="{FF2B5EF4-FFF2-40B4-BE49-F238E27FC236}">
                  <a16:creationId xmlns:a16="http://schemas.microsoft.com/office/drawing/2014/main" id="{05ACD3F4-4386-6A92-83D5-B6C95734BCB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2622"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PDF - Wikipedia">
              <a:extLst>
                <a:ext uri="{FF2B5EF4-FFF2-40B4-BE49-F238E27FC236}">
                  <a16:creationId xmlns:a16="http://schemas.microsoft.com/office/drawing/2014/main" id="{3981E4C7-724E-5892-D773-C2EF408CC5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0921"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PDF - Wikipedia">
              <a:extLst>
                <a:ext uri="{FF2B5EF4-FFF2-40B4-BE49-F238E27FC236}">
                  <a16:creationId xmlns:a16="http://schemas.microsoft.com/office/drawing/2014/main" id="{FF419D72-0A5A-B4C0-D726-53FB3E9958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9220"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PDF - Wikipedia">
              <a:extLst>
                <a:ext uri="{FF2B5EF4-FFF2-40B4-BE49-F238E27FC236}">
                  <a16:creationId xmlns:a16="http://schemas.microsoft.com/office/drawing/2014/main" id="{154CD7FB-6ED3-F548-6315-1EB3274FB6F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7519"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PDF - Wikipedia">
              <a:extLst>
                <a:ext uri="{FF2B5EF4-FFF2-40B4-BE49-F238E27FC236}">
                  <a16:creationId xmlns:a16="http://schemas.microsoft.com/office/drawing/2014/main" id="{9195596A-8373-8C46-B2ED-3A5F669E7AA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5818"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PDF - Wikipedia">
              <a:extLst>
                <a:ext uri="{FF2B5EF4-FFF2-40B4-BE49-F238E27FC236}">
                  <a16:creationId xmlns:a16="http://schemas.microsoft.com/office/drawing/2014/main" id="{A83BE849-9596-F1B9-7C8A-4CB977C66D0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4117"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PDF - Wikipedia">
              <a:extLst>
                <a:ext uri="{FF2B5EF4-FFF2-40B4-BE49-F238E27FC236}">
                  <a16:creationId xmlns:a16="http://schemas.microsoft.com/office/drawing/2014/main" id="{357D43F9-7973-78D1-D879-A5A04E2C8E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2416"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PDF - Wikipedia">
              <a:extLst>
                <a:ext uri="{FF2B5EF4-FFF2-40B4-BE49-F238E27FC236}">
                  <a16:creationId xmlns:a16="http://schemas.microsoft.com/office/drawing/2014/main" id="{460462B1-8AAB-BEF4-1DBA-49AB762BED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0715"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PDF - Wikipedia">
              <a:extLst>
                <a:ext uri="{FF2B5EF4-FFF2-40B4-BE49-F238E27FC236}">
                  <a16:creationId xmlns:a16="http://schemas.microsoft.com/office/drawing/2014/main" id="{7169740A-7671-9E86-3E2B-D3B59192C50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9014"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PDF - Wikipedia">
              <a:extLst>
                <a:ext uri="{FF2B5EF4-FFF2-40B4-BE49-F238E27FC236}">
                  <a16:creationId xmlns:a16="http://schemas.microsoft.com/office/drawing/2014/main" id="{C47C668B-E29C-0A73-767F-BB5E606C831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7313"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PDF - Wikipedia">
              <a:extLst>
                <a:ext uri="{FF2B5EF4-FFF2-40B4-BE49-F238E27FC236}">
                  <a16:creationId xmlns:a16="http://schemas.microsoft.com/office/drawing/2014/main" id="{83FB4E79-7A31-DA0C-7DDC-170698A559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95612"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PDF - Wikipedia">
              <a:extLst>
                <a:ext uri="{FF2B5EF4-FFF2-40B4-BE49-F238E27FC236}">
                  <a16:creationId xmlns:a16="http://schemas.microsoft.com/office/drawing/2014/main" id="{49F1133D-634F-D058-A353-3CCF6E7D24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3911"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PDF - Wikipedia">
              <a:extLst>
                <a:ext uri="{FF2B5EF4-FFF2-40B4-BE49-F238E27FC236}">
                  <a16:creationId xmlns:a16="http://schemas.microsoft.com/office/drawing/2014/main" id="{4ED58BEF-45E1-F663-2B23-1EE7FDAB3D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72210"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PDF - Wikipedia">
              <a:extLst>
                <a:ext uri="{FF2B5EF4-FFF2-40B4-BE49-F238E27FC236}">
                  <a16:creationId xmlns:a16="http://schemas.microsoft.com/office/drawing/2014/main" id="{42AC53C0-75A0-015A-DE21-67C27E757C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0509"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PDF - Wikipedia">
              <a:extLst>
                <a:ext uri="{FF2B5EF4-FFF2-40B4-BE49-F238E27FC236}">
                  <a16:creationId xmlns:a16="http://schemas.microsoft.com/office/drawing/2014/main" id="{519EB3B0-50A3-25F4-EA64-077FF577E42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8808"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PDF - Wikipedia">
              <a:extLst>
                <a:ext uri="{FF2B5EF4-FFF2-40B4-BE49-F238E27FC236}">
                  <a16:creationId xmlns:a16="http://schemas.microsoft.com/office/drawing/2014/main" id="{1DFF0006-3FB7-F170-9D6D-60269B2CA55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7107"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PDF - Wikipedia">
              <a:extLst>
                <a:ext uri="{FF2B5EF4-FFF2-40B4-BE49-F238E27FC236}">
                  <a16:creationId xmlns:a16="http://schemas.microsoft.com/office/drawing/2014/main" id="{95074E97-4259-4EE4-87E5-8013D5E0D74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25406"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PDF - Wikipedia">
              <a:extLst>
                <a:ext uri="{FF2B5EF4-FFF2-40B4-BE49-F238E27FC236}">
                  <a16:creationId xmlns:a16="http://schemas.microsoft.com/office/drawing/2014/main" id="{8E572F28-4266-F729-A4F8-40744429D5C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13705"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PDF - Wikipedia">
              <a:extLst>
                <a:ext uri="{FF2B5EF4-FFF2-40B4-BE49-F238E27FC236}">
                  <a16:creationId xmlns:a16="http://schemas.microsoft.com/office/drawing/2014/main" id="{02644610-0BBE-CAA3-805D-B4D8613DD3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02004"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PDF - Wikipedia">
              <a:extLst>
                <a:ext uri="{FF2B5EF4-FFF2-40B4-BE49-F238E27FC236}">
                  <a16:creationId xmlns:a16="http://schemas.microsoft.com/office/drawing/2014/main" id="{BCF3D1E3-8C3D-735A-3BD1-9CEDD8D92DD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90303"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 descr="PDF - Wikipedia">
              <a:extLst>
                <a:ext uri="{FF2B5EF4-FFF2-40B4-BE49-F238E27FC236}">
                  <a16:creationId xmlns:a16="http://schemas.microsoft.com/office/drawing/2014/main" id="{17231C95-EB56-84EA-3D66-13A37DB606A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8602"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PDF - Wikipedia">
              <a:extLst>
                <a:ext uri="{FF2B5EF4-FFF2-40B4-BE49-F238E27FC236}">
                  <a16:creationId xmlns:a16="http://schemas.microsoft.com/office/drawing/2014/main" id="{4A0C6FEA-8943-6198-46A0-65C3540B468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66901"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 descr="PDF - Wikipedia">
              <a:extLst>
                <a:ext uri="{FF2B5EF4-FFF2-40B4-BE49-F238E27FC236}">
                  <a16:creationId xmlns:a16="http://schemas.microsoft.com/office/drawing/2014/main" id="{1DF0CBBC-B455-203D-05EF-70CD4BAAB82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55201" y="2500337"/>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2" descr="PDF - Wikipedia">
              <a:extLst>
                <a:ext uri="{FF2B5EF4-FFF2-40B4-BE49-F238E27FC236}">
                  <a16:creationId xmlns:a16="http://schemas.microsoft.com/office/drawing/2014/main" id="{0C331B3F-9FD8-5759-91F6-A9C02FC28F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7402"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PDF - Wikipedia">
              <a:extLst>
                <a:ext uri="{FF2B5EF4-FFF2-40B4-BE49-F238E27FC236}">
                  <a16:creationId xmlns:a16="http://schemas.microsoft.com/office/drawing/2014/main" id="{75F0AFAE-CF7D-4954-1E66-5F7A6D4936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5701"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PDF - Wikipedia">
              <a:extLst>
                <a:ext uri="{FF2B5EF4-FFF2-40B4-BE49-F238E27FC236}">
                  <a16:creationId xmlns:a16="http://schemas.microsoft.com/office/drawing/2014/main" id="{4E3FE284-C86D-740F-3F3C-8FAD09B8046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4000"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 descr="PDF - Wikipedia">
              <a:extLst>
                <a:ext uri="{FF2B5EF4-FFF2-40B4-BE49-F238E27FC236}">
                  <a16:creationId xmlns:a16="http://schemas.microsoft.com/office/drawing/2014/main" id="{6EA06751-19FE-8FE2-D946-C371F6B77B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299"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 descr="PDF - Wikipedia">
              <a:extLst>
                <a:ext uri="{FF2B5EF4-FFF2-40B4-BE49-F238E27FC236}">
                  <a16:creationId xmlns:a16="http://schemas.microsoft.com/office/drawing/2014/main" id="{AA20305D-2570-A0B2-5E0F-22DF5C70501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0598"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PDF - Wikipedia">
              <a:extLst>
                <a:ext uri="{FF2B5EF4-FFF2-40B4-BE49-F238E27FC236}">
                  <a16:creationId xmlns:a16="http://schemas.microsoft.com/office/drawing/2014/main" id="{B85DA53A-F4C4-E9DD-8073-C61A2FA950F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8897"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PDF - Wikipedia">
              <a:extLst>
                <a:ext uri="{FF2B5EF4-FFF2-40B4-BE49-F238E27FC236}">
                  <a16:creationId xmlns:a16="http://schemas.microsoft.com/office/drawing/2014/main" id="{64A6AA7D-B213-541C-BC8A-FC55831C5ED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7196"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PDF - Wikipedia">
              <a:extLst>
                <a:ext uri="{FF2B5EF4-FFF2-40B4-BE49-F238E27FC236}">
                  <a16:creationId xmlns:a16="http://schemas.microsoft.com/office/drawing/2014/main" id="{346D0C90-0A76-22E0-C524-73825D1732A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35495"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PDF - Wikipedia">
              <a:extLst>
                <a:ext uri="{FF2B5EF4-FFF2-40B4-BE49-F238E27FC236}">
                  <a16:creationId xmlns:a16="http://schemas.microsoft.com/office/drawing/2014/main" id="{2099D0BF-FB5E-DF7C-3C4F-7BB10CB755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3794"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PDF - Wikipedia">
              <a:extLst>
                <a:ext uri="{FF2B5EF4-FFF2-40B4-BE49-F238E27FC236}">
                  <a16:creationId xmlns:a16="http://schemas.microsoft.com/office/drawing/2014/main" id="{D28B790C-0D39-C80A-326C-E754BA37159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093"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PDF - Wikipedia">
              <a:extLst>
                <a:ext uri="{FF2B5EF4-FFF2-40B4-BE49-F238E27FC236}">
                  <a16:creationId xmlns:a16="http://schemas.microsoft.com/office/drawing/2014/main" id="{165FC5AC-AEA1-9DB6-FE63-E4C7FE4285F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0392"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PDF - Wikipedia">
              <a:extLst>
                <a:ext uri="{FF2B5EF4-FFF2-40B4-BE49-F238E27FC236}">
                  <a16:creationId xmlns:a16="http://schemas.microsoft.com/office/drawing/2014/main" id="{C9E0A223-3C99-41DB-5B28-E658273DF52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8691"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PDF - Wikipedia">
              <a:extLst>
                <a:ext uri="{FF2B5EF4-FFF2-40B4-BE49-F238E27FC236}">
                  <a16:creationId xmlns:a16="http://schemas.microsoft.com/office/drawing/2014/main" id="{99C99849-DA73-F113-98B8-EAD2C65207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6990"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PDF - Wikipedia">
              <a:extLst>
                <a:ext uri="{FF2B5EF4-FFF2-40B4-BE49-F238E27FC236}">
                  <a16:creationId xmlns:a16="http://schemas.microsoft.com/office/drawing/2014/main" id="{4283FD65-7427-0154-1EA5-FA5BDB4D2B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65289"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 descr="PDF - Wikipedia">
              <a:extLst>
                <a:ext uri="{FF2B5EF4-FFF2-40B4-BE49-F238E27FC236}">
                  <a16:creationId xmlns:a16="http://schemas.microsoft.com/office/drawing/2014/main" id="{B9AD6954-102E-1443-AD97-A0AA2CB73E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53588"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 descr="PDF - Wikipedia">
              <a:extLst>
                <a:ext uri="{FF2B5EF4-FFF2-40B4-BE49-F238E27FC236}">
                  <a16:creationId xmlns:a16="http://schemas.microsoft.com/office/drawing/2014/main" id="{54F896C9-A774-DA46-B5B6-4E750E42F06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1887"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2" descr="PDF - Wikipedia">
              <a:extLst>
                <a:ext uri="{FF2B5EF4-FFF2-40B4-BE49-F238E27FC236}">
                  <a16:creationId xmlns:a16="http://schemas.microsoft.com/office/drawing/2014/main" id="{AAD7B90D-68BA-5034-F87D-EEB3ECD15AE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0186"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2" descr="PDF - Wikipedia">
              <a:extLst>
                <a:ext uri="{FF2B5EF4-FFF2-40B4-BE49-F238E27FC236}">
                  <a16:creationId xmlns:a16="http://schemas.microsoft.com/office/drawing/2014/main" id="{4B5CD587-47C6-7401-29C2-2DD212F2F16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8485"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2" descr="PDF - Wikipedia">
              <a:extLst>
                <a:ext uri="{FF2B5EF4-FFF2-40B4-BE49-F238E27FC236}">
                  <a16:creationId xmlns:a16="http://schemas.microsoft.com/office/drawing/2014/main" id="{FB5A323E-EDFE-E4DF-47A7-324F25CEFB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6784"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PDF - Wikipedia">
              <a:extLst>
                <a:ext uri="{FF2B5EF4-FFF2-40B4-BE49-F238E27FC236}">
                  <a16:creationId xmlns:a16="http://schemas.microsoft.com/office/drawing/2014/main" id="{EE065D29-AA2D-2BF2-26FF-3FBDD458ADB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95083"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2" descr="PDF - Wikipedia">
              <a:extLst>
                <a:ext uri="{FF2B5EF4-FFF2-40B4-BE49-F238E27FC236}">
                  <a16:creationId xmlns:a16="http://schemas.microsoft.com/office/drawing/2014/main" id="{D7618153-E524-F110-0F85-FFC2971F79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3382"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 descr="PDF - Wikipedia">
              <a:extLst>
                <a:ext uri="{FF2B5EF4-FFF2-40B4-BE49-F238E27FC236}">
                  <a16:creationId xmlns:a16="http://schemas.microsoft.com/office/drawing/2014/main" id="{F8C41958-5509-630C-6A16-347259542C2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1681"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2" descr="PDF - Wikipedia">
              <a:extLst>
                <a:ext uri="{FF2B5EF4-FFF2-40B4-BE49-F238E27FC236}">
                  <a16:creationId xmlns:a16="http://schemas.microsoft.com/office/drawing/2014/main" id="{EDDE22F2-04B6-106F-0391-55076C8AB0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9980"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2" descr="PDF - Wikipedia">
              <a:extLst>
                <a:ext uri="{FF2B5EF4-FFF2-40B4-BE49-F238E27FC236}">
                  <a16:creationId xmlns:a16="http://schemas.microsoft.com/office/drawing/2014/main" id="{4A5E913E-3A97-BD90-BCD5-D1BD7D1557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8280" y="2894078"/>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 descr="PDF - Wikipedia">
              <a:extLst>
                <a:ext uri="{FF2B5EF4-FFF2-40B4-BE49-F238E27FC236}">
                  <a16:creationId xmlns:a16="http://schemas.microsoft.com/office/drawing/2014/main" id="{B3DFE7BC-5D27-6D0F-F264-22323A5A6E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7402"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2" descr="PDF - Wikipedia">
              <a:extLst>
                <a:ext uri="{FF2B5EF4-FFF2-40B4-BE49-F238E27FC236}">
                  <a16:creationId xmlns:a16="http://schemas.microsoft.com/office/drawing/2014/main" id="{F6C62B43-5695-D14E-143C-5EE054A19FB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5701"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PDF - Wikipedia">
              <a:extLst>
                <a:ext uri="{FF2B5EF4-FFF2-40B4-BE49-F238E27FC236}">
                  <a16:creationId xmlns:a16="http://schemas.microsoft.com/office/drawing/2014/main" id="{C57581A3-290C-67BF-790A-7995CDCA2CC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4000"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2" descr="PDF - Wikipedia">
              <a:extLst>
                <a:ext uri="{FF2B5EF4-FFF2-40B4-BE49-F238E27FC236}">
                  <a16:creationId xmlns:a16="http://schemas.microsoft.com/office/drawing/2014/main" id="{87B39B59-BEF0-4C1C-8910-7A581A03750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299"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 descr="PDF - Wikipedia">
              <a:extLst>
                <a:ext uri="{FF2B5EF4-FFF2-40B4-BE49-F238E27FC236}">
                  <a16:creationId xmlns:a16="http://schemas.microsoft.com/office/drawing/2014/main" id="{0CBA69A7-3F5D-2CFA-7D39-1687705A59F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0598"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2" descr="PDF - Wikipedia">
              <a:extLst>
                <a:ext uri="{FF2B5EF4-FFF2-40B4-BE49-F238E27FC236}">
                  <a16:creationId xmlns:a16="http://schemas.microsoft.com/office/drawing/2014/main" id="{84740ECE-08C2-4263-F89E-556965F7053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8897"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2" descr="PDF - Wikipedia">
              <a:extLst>
                <a:ext uri="{FF2B5EF4-FFF2-40B4-BE49-F238E27FC236}">
                  <a16:creationId xmlns:a16="http://schemas.microsoft.com/office/drawing/2014/main" id="{7CAB465B-7109-E6E8-BE0F-F959B662F6C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7196"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2" descr="PDF - Wikipedia">
              <a:extLst>
                <a:ext uri="{FF2B5EF4-FFF2-40B4-BE49-F238E27FC236}">
                  <a16:creationId xmlns:a16="http://schemas.microsoft.com/office/drawing/2014/main" id="{65A41D7E-B2AC-3FD4-6D70-03C349605A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35495"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PDF - Wikipedia">
              <a:extLst>
                <a:ext uri="{FF2B5EF4-FFF2-40B4-BE49-F238E27FC236}">
                  <a16:creationId xmlns:a16="http://schemas.microsoft.com/office/drawing/2014/main" id="{9EDDD108-A527-7CF2-8C0A-CFFA5565329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3794"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PDF - Wikipedia">
              <a:extLst>
                <a:ext uri="{FF2B5EF4-FFF2-40B4-BE49-F238E27FC236}">
                  <a16:creationId xmlns:a16="http://schemas.microsoft.com/office/drawing/2014/main" id="{271246B0-5772-B028-2EDD-8B5BFE2F252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093"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PDF - Wikipedia">
              <a:extLst>
                <a:ext uri="{FF2B5EF4-FFF2-40B4-BE49-F238E27FC236}">
                  <a16:creationId xmlns:a16="http://schemas.microsoft.com/office/drawing/2014/main" id="{66E297F8-9A3C-B1F1-FC2F-2EADB962328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0392"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2" descr="PDF - Wikipedia">
              <a:extLst>
                <a:ext uri="{FF2B5EF4-FFF2-40B4-BE49-F238E27FC236}">
                  <a16:creationId xmlns:a16="http://schemas.microsoft.com/office/drawing/2014/main" id="{D81E417B-E5C8-F6C4-176A-94D6236C866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8691"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2" descr="PDF - Wikipedia">
              <a:extLst>
                <a:ext uri="{FF2B5EF4-FFF2-40B4-BE49-F238E27FC236}">
                  <a16:creationId xmlns:a16="http://schemas.microsoft.com/office/drawing/2014/main" id="{E6C5065D-78B6-4D79-B9E9-4E685BCABE0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6990"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PDF - Wikipedia">
              <a:extLst>
                <a:ext uri="{FF2B5EF4-FFF2-40B4-BE49-F238E27FC236}">
                  <a16:creationId xmlns:a16="http://schemas.microsoft.com/office/drawing/2014/main" id="{604952B2-9E76-4E43-7E27-47E8D01755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65289"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2" descr="PDF - Wikipedia">
              <a:extLst>
                <a:ext uri="{FF2B5EF4-FFF2-40B4-BE49-F238E27FC236}">
                  <a16:creationId xmlns:a16="http://schemas.microsoft.com/office/drawing/2014/main" id="{F6988A53-84F3-4D9D-31C2-A76F3B32B1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53588"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descr="PDF - Wikipedia">
              <a:extLst>
                <a:ext uri="{FF2B5EF4-FFF2-40B4-BE49-F238E27FC236}">
                  <a16:creationId xmlns:a16="http://schemas.microsoft.com/office/drawing/2014/main" id="{2F5D1DCB-A52F-66EC-6764-0ECAD0BEF8B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1887"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2" descr="PDF - Wikipedia">
              <a:extLst>
                <a:ext uri="{FF2B5EF4-FFF2-40B4-BE49-F238E27FC236}">
                  <a16:creationId xmlns:a16="http://schemas.microsoft.com/office/drawing/2014/main" id="{A374E4B4-56B1-E928-7D31-B5456AB4471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0186"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2" descr="PDF - Wikipedia">
              <a:extLst>
                <a:ext uri="{FF2B5EF4-FFF2-40B4-BE49-F238E27FC236}">
                  <a16:creationId xmlns:a16="http://schemas.microsoft.com/office/drawing/2014/main" id="{AABE6D43-56D7-9D62-D467-75E519D123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8485"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2" descr="PDF - Wikipedia">
              <a:extLst>
                <a:ext uri="{FF2B5EF4-FFF2-40B4-BE49-F238E27FC236}">
                  <a16:creationId xmlns:a16="http://schemas.microsoft.com/office/drawing/2014/main" id="{11D75970-1A28-E404-3362-452BF57C30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6784"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2" descr="PDF - Wikipedia">
              <a:extLst>
                <a:ext uri="{FF2B5EF4-FFF2-40B4-BE49-F238E27FC236}">
                  <a16:creationId xmlns:a16="http://schemas.microsoft.com/office/drawing/2014/main" id="{0D1FC3EF-2E03-6281-B5ED-4227F56FAA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95083"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2" descr="PDF - Wikipedia">
              <a:extLst>
                <a:ext uri="{FF2B5EF4-FFF2-40B4-BE49-F238E27FC236}">
                  <a16:creationId xmlns:a16="http://schemas.microsoft.com/office/drawing/2014/main" id="{6A4FE6DC-0A73-D543-67D5-06EB2D44EB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3382"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2" descr="PDF - Wikipedia">
              <a:extLst>
                <a:ext uri="{FF2B5EF4-FFF2-40B4-BE49-F238E27FC236}">
                  <a16:creationId xmlns:a16="http://schemas.microsoft.com/office/drawing/2014/main" id="{258B0F0E-1FE6-2EA2-00A5-BF69CEEC49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1681"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2" descr="PDF - Wikipedia">
              <a:extLst>
                <a:ext uri="{FF2B5EF4-FFF2-40B4-BE49-F238E27FC236}">
                  <a16:creationId xmlns:a16="http://schemas.microsoft.com/office/drawing/2014/main" id="{824EE7C6-161A-B333-634E-C1D1A940E32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9980"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2" descr="PDF - Wikipedia">
              <a:extLst>
                <a:ext uri="{FF2B5EF4-FFF2-40B4-BE49-F238E27FC236}">
                  <a16:creationId xmlns:a16="http://schemas.microsoft.com/office/drawing/2014/main" id="{065C3D49-9B76-1978-91D0-1416504638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8280" y="3287819"/>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2" descr="PDF - Wikipedia">
              <a:extLst>
                <a:ext uri="{FF2B5EF4-FFF2-40B4-BE49-F238E27FC236}">
                  <a16:creationId xmlns:a16="http://schemas.microsoft.com/office/drawing/2014/main" id="{DA56D414-A18D-907C-C8EF-6C09AED597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7402"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2" descr="PDF - Wikipedia">
              <a:extLst>
                <a:ext uri="{FF2B5EF4-FFF2-40B4-BE49-F238E27FC236}">
                  <a16:creationId xmlns:a16="http://schemas.microsoft.com/office/drawing/2014/main" id="{7B17459E-D492-92D1-B1AC-5C3A994EF65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5701"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2" descr="PDF - Wikipedia">
              <a:extLst>
                <a:ext uri="{FF2B5EF4-FFF2-40B4-BE49-F238E27FC236}">
                  <a16:creationId xmlns:a16="http://schemas.microsoft.com/office/drawing/2014/main" id="{45B3F183-02F2-917B-4201-EC334618F7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4000"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2" descr="PDF - Wikipedia">
              <a:extLst>
                <a:ext uri="{FF2B5EF4-FFF2-40B4-BE49-F238E27FC236}">
                  <a16:creationId xmlns:a16="http://schemas.microsoft.com/office/drawing/2014/main" id="{B4D75B18-9B2A-B769-8681-9463AF7BEB3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299"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2" descr="PDF - Wikipedia">
              <a:extLst>
                <a:ext uri="{FF2B5EF4-FFF2-40B4-BE49-F238E27FC236}">
                  <a16:creationId xmlns:a16="http://schemas.microsoft.com/office/drawing/2014/main" id="{E3717F10-CAD0-7827-9F5C-9C9CED90C3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0598"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2" descr="PDF - Wikipedia">
              <a:extLst>
                <a:ext uri="{FF2B5EF4-FFF2-40B4-BE49-F238E27FC236}">
                  <a16:creationId xmlns:a16="http://schemas.microsoft.com/office/drawing/2014/main" id="{4F78DC9B-504B-9F24-447B-82DD0068F4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8897"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2" descr="PDF - Wikipedia">
              <a:extLst>
                <a:ext uri="{FF2B5EF4-FFF2-40B4-BE49-F238E27FC236}">
                  <a16:creationId xmlns:a16="http://schemas.microsoft.com/office/drawing/2014/main" id="{593B5139-D14D-AD9F-1EB2-C5D4914FF2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7196"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2" descr="PDF - Wikipedia">
              <a:extLst>
                <a:ext uri="{FF2B5EF4-FFF2-40B4-BE49-F238E27FC236}">
                  <a16:creationId xmlns:a16="http://schemas.microsoft.com/office/drawing/2014/main" id="{9515C76F-4ED2-617E-D39C-8E359BBB1A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35495"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2" descr="PDF - Wikipedia">
              <a:extLst>
                <a:ext uri="{FF2B5EF4-FFF2-40B4-BE49-F238E27FC236}">
                  <a16:creationId xmlns:a16="http://schemas.microsoft.com/office/drawing/2014/main" id="{89A28A34-10E9-EDF9-6486-A343570541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3794"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2" descr="PDF - Wikipedia">
              <a:extLst>
                <a:ext uri="{FF2B5EF4-FFF2-40B4-BE49-F238E27FC236}">
                  <a16:creationId xmlns:a16="http://schemas.microsoft.com/office/drawing/2014/main" id="{8FB70527-98B5-5B2B-5DBD-2067F0B770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093"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2" descr="PDF - Wikipedia">
              <a:extLst>
                <a:ext uri="{FF2B5EF4-FFF2-40B4-BE49-F238E27FC236}">
                  <a16:creationId xmlns:a16="http://schemas.microsoft.com/office/drawing/2014/main" id="{DD69423D-4F8C-8FB5-0FA6-917CF075AD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0392"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PDF - Wikipedia">
              <a:extLst>
                <a:ext uri="{FF2B5EF4-FFF2-40B4-BE49-F238E27FC236}">
                  <a16:creationId xmlns:a16="http://schemas.microsoft.com/office/drawing/2014/main" id="{B83D197F-68C7-653B-092C-AA936DF35C9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8691"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PDF - Wikipedia">
              <a:extLst>
                <a:ext uri="{FF2B5EF4-FFF2-40B4-BE49-F238E27FC236}">
                  <a16:creationId xmlns:a16="http://schemas.microsoft.com/office/drawing/2014/main" id="{8E76F90F-8161-11BD-E16C-5247F7573B9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6990"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2" descr="PDF - Wikipedia">
              <a:extLst>
                <a:ext uri="{FF2B5EF4-FFF2-40B4-BE49-F238E27FC236}">
                  <a16:creationId xmlns:a16="http://schemas.microsoft.com/office/drawing/2014/main" id="{8104CFAD-128A-16DF-3216-0795E6F697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65289"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2" descr="PDF - Wikipedia">
              <a:extLst>
                <a:ext uri="{FF2B5EF4-FFF2-40B4-BE49-F238E27FC236}">
                  <a16:creationId xmlns:a16="http://schemas.microsoft.com/office/drawing/2014/main" id="{24B82CA8-35E0-F7D9-BFB7-C7C172C889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53588"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1" name="Picture 2" descr="PDF - Wikipedia">
              <a:extLst>
                <a:ext uri="{FF2B5EF4-FFF2-40B4-BE49-F238E27FC236}">
                  <a16:creationId xmlns:a16="http://schemas.microsoft.com/office/drawing/2014/main" id="{62319DEF-639F-28F4-3FDC-235DA5239C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1887"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2" name="Picture 2" descr="PDF - Wikipedia">
              <a:extLst>
                <a:ext uri="{FF2B5EF4-FFF2-40B4-BE49-F238E27FC236}">
                  <a16:creationId xmlns:a16="http://schemas.microsoft.com/office/drawing/2014/main" id="{07EC46D6-E07C-9236-BC3D-77026510E91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0186"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2" descr="PDF - Wikipedia">
              <a:extLst>
                <a:ext uri="{FF2B5EF4-FFF2-40B4-BE49-F238E27FC236}">
                  <a16:creationId xmlns:a16="http://schemas.microsoft.com/office/drawing/2014/main" id="{CAF5087B-CAAD-9225-21FC-3E05361B25B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8485"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2" descr="PDF - Wikipedia">
              <a:extLst>
                <a:ext uri="{FF2B5EF4-FFF2-40B4-BE49-F238E27FC236}">
                  <a16:creationId xmlns:a16="http://schemas.microsoft.com/office/drawing/2014/main" id="{3D51B5FB-80CB-3B8A-24A1-0626695EE7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6784"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2" descr="PDF - Wikipedia">
              <a:extLst>
                <a:ext uri="{FF2B5EF4-FFF2-40B4-BE49-F238E27FC236}">
                  <a16:creationId xmlns:a16="http://schemas.microsoft.com/office/drawing/2014/main" id="{7558ABAC-4221-F33C-E759-D367B596D0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95083"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2" descr="PDF - Wikipedia">
              <a:extLst>
                <a:ext uri="{FF2B5EF4-FFF2-40B4-BE49-F238E27FC236}">
                  <a16:creationId xmlns:a16="http://schemas.microsoft.com/office/drawing/2014/main" id="{4BEF35FE-AB1F-FDED-B526-C90AC8804B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3382"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2" descr="PDF - Wikipedia">
              <a:extLst>
                <a:ext uri="{FF2B5EF4-FFF2-40B4-BE49-F238E27FC236}">
                  <a16:creationId xmlns:a16="http://schemas.microsoft.com/office/drawing/2014/main" id="{49DE58CB-33BA-CACB-933E-8F37F76837D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1681"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2" descr="PDF - Wikipedia">
              <a:extLst>
                <a:ext uri="{FF2B5EF4-FFF2-40B4-BE49-F238E27FC236}">
                  <a16:creationId xmlns:a16="http://schemas.microsoft.com/office/drawing/2014/main" id="{8715A103-C84E-5C05-5E4D-0CE03A15E9E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9980"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29" name="Picture 2" descr="PDF - Wikipedia">
              <a:extLst>
                <a:ext uri="{FF2B5EF4-FFF2-40B4-BE49-F238E27FC236}">
                  <a16:creationId xmlns:a16="http://schemas.microsoft.com/office/drawing/2014/main" id="{AD3169B0-49BB-2C07-5702-C4B087BA19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8280" y="3681560"/>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2" descr="PDF - Wikipedia">
              <a:extLst>
                <a:ext uri="{FF2B5EF4-FFF2-40B4-BE49-F238E27FC236}">
                  <a16:creationId xmlns:a16="http://schemas.microsoft.com/office/drawing/2014/main" id="{36ABC7EE-DC5A-2BCC-C61B-8160F4B803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7402"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2" descr="PDF - Wikipedia">
              <a:extLst>
                <a:ext uri="{FF2B5EF4-FFF2-40B4-BE49-F238E27FC236}">
                  <a16:creationId xmlns:a16="http://schemas.microsoft.com/office/drawing/2014/main" id="{2AFD093A-34E9-E53C-C11E-D2D28078FA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5701"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2" descr="PDF - Wikipedia">
              <a:extLst>
                <a:ext uri="{FF2B5EF4-FFF2-40B4-BE49-F238E27FC236}">
                  <a16:creationId xmlns:a16="http://schemas.microsoft.com/office/drawing/2014/main" id="{77F96CD8-A8C5-77F3-DCF5-35E5185D31D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4000"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2" descr="PDF - Wikipedia">
              <a:extLst>
                <a:ext uri="{FF2B5EF4-FFF2-40B4-BE49-F238E27FC236}">
                  <a16:creationId xmlns:a16="http://schemas.microsoft.com/office/drawing/2014/main" id="{84AB7BC4-A0D7-7F46-B348-6AA211E2B7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299"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2" descr="PDF - Wikipedia">
              <a:extLst>
                <a:ext uri="{FF2B5EF4-FFF2-40B4-BE49-F238E27FC236}">
                  <a16:creationId xmlns:a16="http://schemas.microsoft.com/office/drawing/2014/main" id="{BFC4AF55-77B2-9C7B-5925-85392FAFCE1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0598"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5" name="Picture 2" descr="PDF - Wikipedia">
              <a:extLst>
                <a:ext uri="{FF2B5EF4-FFF2-40B4-BE49-F238E27FC236}">
                  <a16:creationId xmlns:a16="http://schemas.microsoft.com/office/drawing/2014/main" id="{595C268A-F51A-3E0E-96FC-0F781FEA0C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8897"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2" descr="PDF - Wikipedia">
              <a:extLst>
                <a:ext uri="{FF2B5EF4-FFF2-40B4-BE49-F238E27FC236}">
                  <a16:creationId xmlns:a16="http://schemas.microsoft.com/office/drawing/2014/main" id="{55D06682-AC0D-6770-90DC-72A8EB7350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7196"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PDF - Wikipedia">
              <a:extLst>
                <a:ext uri="{FF2B5EF4-FFF2-40B4-BE49-F238E27FC236}">
                  <a16:creationId xmlns:a16="http://schemas.microsoft.com/office/drawing/2014/main" id="{86DCAFAF-C604-DD16-17BF-D5CA304E1E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35495"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2" descr="PDF - Wikipedia">
              <a:extLst>
                <a:ext uri="{FF2B5EF4-FFF2-40B4-BE49-F238E27FC236}">
                  <a16:creationId xmlns:a16="http://schemas.microsoft.com/office/drawing/2014/main" id="{D4169178-2240-2B97-2318-514AFCBE3F2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3794"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PDF - Wikipedia">
              <a:extLst>
                <a:ext uri="{FF2B5EF4-FFF2-40B4-BE49-F238E27FC236}">
                  <a16:creationId xmlns:a16="http://schemas.microsoft.com/office/drawing/2014/main" id="{AB1B617B-D4B3-5CF7-CB3E-5DDD6DC9F06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093"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2" descr="PDF - Wikipedia">
              <a:extLst>
                <a:ext uri="{FF2B5EF4-FFF2-40B4-BE49-F238E27FC236}">
                  <a16:creationId xmlns:a16="http://schemas.microsoft.com/office/drawing/2014/main" id="{C9463949-96C4-31BD-2D42-680B36A308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0392"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2" descr="PDF - Wikipedia">
              <a:extLst>
                <a:ext uri="{FF2B5EF4-FFF2-40B4-BE49-F238E27FC236}">
                  <a16:creationId xmlns:a16="http://schemas.microsoft.com/office/drawing/2014/main" id="{4A71F047-4294-FB2F-3E0C-4A44E429B3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8691"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2" descr="PDF - Wikipedia">
              <a:extLst>
                <a:ext uri="{FF2B5EF4-FFF2-40B4-BE49-F238E27FC236}">
                  <a16:creationId xmlns:a16="http://schemas.microsoft.com/office/drawing/2014/main" id="{D1E44F08-23E4-1281-9C80-C0C10A13D68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6990"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2" descr="PDF - Wikipedia">
              <a:extLst>
                <a:ext uri="{FF2B5EF4-FFF2-40B4-BE49-F238E27FC236}">
                  <a16:creationId xmlns:a16="http://schemas.microsoft.com/office/drawing/2014/main" id="{BC3A8DDE-819C-F0B8-E582-04767FB49B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65289"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2" descr="PDF - Wikipedia">
              <a:extLst>
                <a:ext uri="{FF2B5EF4-FFF2-40B4-BE49-F238E27FC236}">
                  <a16:creationId xmlns:a16="http://schemas.microsoft.com/office/drawing/2014/main" id="{D9993D25-DE19-5F05-03D4-944C5AA564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53588"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2" descr="PDF - Wikipedia">
              <a:extLst>
                <a:ext uri="{FF2B5EF4-FFF2-40B4-BE49-F238E27FC236}">
                  <a16:creationId xmlns:a16="http://schemas.microsoft.com/office/drawing/2014/main" id="{EAF393E9-3A17-38C1-8B83-1F59EF7DA9C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1887"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2" descr="PDF - Wikipedia">
              <a:extLst>
                <a:ext uri="{FF2B5EF4-FFF2-40B4-BE49-F238E27FC236}">
                  <a16:creationId xmlns:a16="http://schemas.microsoft.com/office/drawing/2014/main" id="{E23C1CDC-AD50-BC05-BA77-7220738D01A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0186"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PDF - Wikipedia">
              <a:extLst>
                <a:ext uri="{FF2B5EF4-FFF2-40B4-BE49-F238E27FC236}">
                  <a16:creationId xmlns:a16="http://schemas.microsoft.com/office/drawing/2014/main" id="{5A6F5141-C79A-FBCE-7BB7-179EAFCB99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8485"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2" descr="PDF - Wikipedia">
              <a:extLst>
                <a:ext uri="{FF2B5EF4-FFF2-40B4-BE49-F238E27FC236}">
                  <a16:creationId xmlns:a16="http://schemas.microsoft.com/office/drawing/2014/main" id="{5A93BE6D-312E-47FC-A531-77F6140100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6784"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49" name="Picture 2" descr="PDF - Wikipedia">
              <a:extLst>
                <a:ext uri="{FF2B5EF4-FFF2-40B4-BE49-F238E27FC236}">
                  <a16:creationId xmlns:a16="http://schemas.microsoft.com/office/drawing/2014/main" id="{2C4743E2-A008-9F64-F235-8F8F1A2EF6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95083"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0" name="Picture 2" descr="PDF - Wikipedia">
              <a:extLst>
                <a:ext uri="{FF2B5EF4-FFF2-40B4-BE49-F238E27FC236}">
                  <a16:creationId xmlns:a16="http://schemas.microsoft.com/office/drawing/2014/main" id="{B7A827B2-57C0-0C03-D3ED-050971CECE7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3382"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1" name="Picture 2" descr="PDF - Wikipedia">
              <a:extLst>
                <a:ext uri="{FF2B5EF4-FFF2-40B4-BE49-F238E27FC236}">
                  <a16:creationId xmlns:a16="http://schemas.microsoft.com/office/drawing/2014/main" id="{270CF173-78F6-AC28-3A7C-049716CEC9E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1681"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2" descr="PDF - Wikipedia">
              <a:extLst>
                <a:ext uri="{FF2B5EF4-FFF2-40B4-BE49-F238E27FC236}">
                  <a16:creationId xmlns:a16="http://schemas.microsoft.com/office/drawing/2014/main" id="{130FBE40-EB39-38DC-3663-CFA8940C84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9980"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3" name="Picture 2" descr="PDF - Wikipedia">
              <a:extLst>
                <a:ext uri="{FF2B5EF4-FFF2-40B4-BE49-F238E27FC236}">
                  <a16:creationId xmlns:a16="http://schemas.microsoft.com/office/drawing/2014/main" id="{532C3D24-39CF-E167-6990-9488460347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8280" y="4075301"/>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descr="PDF - Wikipedia">
              <a:extLst>
                <a:ext uri="{FF2B5EF4-FFF2-40B4-BE49-F238E27FC236}">
                  <a16:creationId xmlns:a16="http://schemas.microsoft.com/office/drawing/2014/main" id="{16186590-D242-73AE-E2C8-9D6ADC62921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0481"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2" descr="PDF - Wikipedia">
              <a:extLst>
                <a:ext uri="{FF2B5EF4-FFF2-40B4-BE49-F238E27FC236}">
                  <a16:creationId xmlns:a16="http://schemas.microsoft.com/office/drawing/2014/main" id="{1AB88CD4-4C5A-A5B6-AE7A-82D1E835B9D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8780"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2" descr="PDF - Wikipedia">
              <a:extLst>
                <a:ext uri="{FF2B5EF4-FFF2-40B4-BE49-F238E27FC236}">
                  <a16:creationId xmlns:a16="http://schemas.microsoft.com/office/drawing/2014/main" id="{BB76C72D-1C69-9206-A48D-9D320F4AC6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7079"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2" descr="PDF - Wikipedia">
              <a:extLst>
                <a:ext uri="{FF2B5EF4-FFF2-40B4-BE49-F238E27FC236}">
                  <a16:creationId xmlns:a16="http://schemas.microsoft.com/office/drawing/2014/main" id="{C8C9A327-72D5-6E78-BF03-4706A13FC7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5378"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2" descr="PDF - Wikipedia">
              <a:extLst>
                <a:ext uri="{FF2B5EF4-FFF2-40B4-BE49-F238E27FC236}">
                  <a16:creationId xmlns:a16="http://schemas.microsoft.com/office/drawing/2014/main" id="{BF3300C0-1D3F-3689-0D16-748E5575BF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63677"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59" name="Picture 2" descr="PDF - Wikipedia">
              <a:extLst>
                <a:ext uri="{FF2B5EF4-FFF2-40B4-BE49-F238E27FC236}">
                  <a16:creationId xmlns:a16="http://schemas.microsoft.com/office/drawing/2014/main" id="{3C0BF88E-E8B5-DC1E-A1FE-B380D078F5E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1976"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2" descr="PDF - Wikipedia">
              <a:extLst>
                <a:ext uri="{FF2B5EF4-FFF2-40B4-BE49-F238E27FC236}">
                  <a16:creationId xmlns:a16="http://schemas.microsoft.com/office/drawing/2014/main" id="{548BAE1F-F08F-49AA-B904-D03FA80A29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0275"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1" name="Picture 2" descr="PDF - Wikipedia">
              <a:extLst>
                <a:ext uri="{FF2B5EF4-FFF2-40B4-BE49-F238E27FC236}">
                  <a16:creationId xmlns:a16="http://schemas.microsoft.com/office/drawing/2014/main" id="{C63B4098-00F8-4A1F-52A1-2C2C86162A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8574"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2" name="Picture 2" descr="PDF - Wikipedia">
              <a:extLst>
                <a:ext uri="{FF2B5EF4-FFF2-40B4-BE49-F238E27FC236}">
                  <a16:creationId xmlns:a16="http://schemas.microsoft.com/office/drawing/2014/main" id="{325B6F19-DE9B-76BD-BF56-4E9EC742B6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6873"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3" name="Picture 2" descr="PDF - Wikipedia">
              <a:extLst>
                <a:ext uri="{FF2B5EF4-FFF2-40B4-BE49-F238E27FC236}">
                  <a16:creationId xmlns:a16="http://schemas.microsoft.com/office/drawing/2014/main" id="{8BBE1A5D-5EED-762A-CE6C-6114A82F085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5172"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4" name="Picture 2" descr="PDF - Wikipedia">
              <a:extLst>
                <a:ext uri="{FF2B5EF4-FFF2-40B4-BE49-F238E27FC236}">
                  <a16:creationId xmlns:a16="http://schemas.microsoft.com/office/drawing/2014/main" id="{45075A86-87A9-D81D-CD39-2C5C5DB9E71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3471"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5" name="Picture 2" descr="PDF - Wikipedia">
              <a:extLst>
                <a:ext uri="{FF2B5EF4-FFF2-40B4-BE49-F238E27FC236}">
                  <a16:creationId xmlns:a16="http://schemas.microsoft.com/office/drawing/2014/main" id="{49A47E66-E3C6-F21E-F2CF-B83412240D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1770"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6" name="Picture 2" descr="PDF - Wikipedia">
              <a:extLst>
                <a:ext uri="{FF2B5EF4-FFF2-40B4-BE49-F238E27FC236}">
                  <a16:creationId xmlns:a16="http://schemas.microsoft.com/office/drawing/2014/main" id="{79EE4871-6879-0F22-FC2B-A756AD1028C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0069"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7" name="Picture 2" descr="PDF - Wikipedia">
              <a:extLst>
                <a:ext uri="{FF2B5EF4-FFF2-40B4-BE49-F238E27FC236}">
                  <a16:creationId xmlns:a16="http://schemas.microsoft.com/office/drawing/2014/main" id="{93AFE011-C602-D76E-C8FF-483EDC91FF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8368"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8" name="Picture 2" descr="PDF - Wikipedia">
              <a:extLst>
                <a:ext uri="{FF2B5EF4-FFF2-40B4-BE49-F238E27FC236}">
                  <a16:creationId xmlns:a16="http://schemas.microsoft.com/office/drawing/2014/main" id="{85FDCE7C-1B97-1671-D06A-FA6EB1DF452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46667"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69" name="Picture 2" descr="PDF - Wikipedia">
              <a:extLst>
                <a:ext uri="{FF2B5EF4-FFF2-40B4-BE49-F238E27FC236}">
                  <a16:creationId xmlns:a16="http://schemas.microsoft.com/office/drawing/2014/main" id="{E3D4058F-0A41-CF35-A6D9-13F7C3B0115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34966"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0" name="Picture 2" descr="PDF - Wikipedia">
              <a:extLst>
                <a:ext uri="{FF2B5EF4-FFF2-40B4-BE49-F238E27FC236}">
                  <a16:creationId xmlns:a16="http://schemas.microsoft.com/office/drawing/2014/main" id="{31B21323-104D-07CC-87E3-133DA474D35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23265"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1" name="Picture 2" descr="PDF - Wikipedia">
              <a:extLst>
                <a:ext uri="{FF2B5EF4-FFF2-40B4-BE49-F238E27FC236}">
                  <a16:creationId xmlns:a16="http://schemas.microsoft.com/office/drawing/2014/main" id="{AEB5905B-1E76-C9D5-336B-CF76D9898F1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1564"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2" name="Picture 2" descr="PDF - Wikipedia">
              <a:extLst>
                <a:ext uri="{FF2B5EF4-FFF2-40B4-BE49-F238E27FC236}">
                  <a16:creationId xmlns:a16="http://schemas.microsoft.com/office/drawing/2014/main" id="{B418FE22-D778-608E-2C91-10F5261F079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99863"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3" name="Picture 2" descr="PDF - Wikipedia">
              <a:extLst>
                <a:ext uri="{FF2B5EF4-FFF2-40B4-BE49-F238E27FC236}">
                  <a16:creationId xmlns:a16="http://schemas.microsoft.com/office/drawing/2014/main" id="{3C997E19-293D-3973-5F69-28481C6443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8162"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4" name="Picture 2" descr="PDF - Wikipedia">
              <a:extLst>
                <a:ext uri="{FF2B5EF4-FFF2-40B4-BE49-F238E27FC236}">
                  <a16:creationId xmlns:a16="http://schemas.microsoft.com/office/drawing/2014/main" id="{1DE8876C-D9CE-27DF-1645-24C1E4AD1A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76461"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2" descr="PDF - Wikipedia">
              <a:extLst>
                <a:ext uri="{FF2B5EF4-FFF2-40B4-BE49-F238E27FC236}">
                  <a16:creationId xmlns:a16="http://schemas.microsoft.com/office/drawing/2014/main" id="{58BF552A-526F-0097-1AD4-805B8E5E1B2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64760"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6" name="Picture 2" descr="PDF - Wikipedia">
              <a:extLst>
                <a:ext uri="{FF2B5EF4-FFF2-40B4-BE49-F238E27FC236}">
                  <a16:creationId xmlns:a16="http://schemas.microsoft.com/office/drawing/2014/main" id="{ADA8A2F8-FA9D-A335-6ED2-59A70B0D89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3059"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7" name="Picture 2" descr="PDF - Wikipedia">
              <a:extLst>
                <a:ext uri="{FF2B5EF4-FFF2-40B4-BE49-F238E27FC236}">
                  <a16:creationId xmlns:a16="http://schemas.microsoft.com/office/drawing/2014/main" id="{1679717E-63B9-51AA-230E-AC88DA2DAEC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1359" y="4469042"/>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8" name="Picture 2" descr="PDF - Wikipedia">
              <a:extLst>
                <a:ext uri="{FF2B5EF4-FFF2-40B4-BE49-F238E27FC236}">
                  <a16:creationId xmlns:a16="http://schemas.microsoft.com/office/drawing/2014/main" id="{AF35B6DA-E4CE-538F-1B2E-F1534BB291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0481"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79" name="Picture 2" descr="PDF - Wikipedia">
              <a:extLst>
                <a:ext uri="{FF2B5EF4-FFF2-40B4-BE49-F238E27FC236}">
                  <a16:creationId xmlns:a16="http://schemas.microsoft.com/office/drawing/2014/main" id="{7A2455C7-9A01-852F-8D02-E715DB461D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8780"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0" name="Picture 2" descr="PDF - Wikipedia">
              <a:extLst>
                <a:ext uri="{FF2B5EF4-FFF2-40B4-BE49-F238E27FC236}">
                  <a16:creationId xmlns:a16="http://schemas.microsoft.com/office/drawing/2014/main" id="{F961AA71-3CCC-19DE-BE40-2F3137BA2B8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7079"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1" name="Picture 2" descr="PDF - Wikipedia">
              <a:extLst>
                <a:ext uri="{FF2B5EF4-FFF2-40B4-BE49-F238E27FC236}">
                  <a16:creationId xmlns:a16="http://schemas.microsoft.com/office/drawing/2014/main" id="{3D4CFA56-8B52-E4AA-5872-84CEFC9165B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5378"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2" name="Picture 2" descr="PDF - Wikipedia">
              <a:extLst>
                <a:ext uri="{FF2B5EF4-FFF2-40B4-BE49-F238E27FC236}">
                  <a16:creationId xmlns:a16="http://schemas.microsoft.com/office/drawing/2014/main" id="{69CF257B-31FF-CC3F-D889-00854BFAD7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63677"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2" descr="PDF - Wikipedia">
              <a:extLst>
                <a:ext uri="{FF2B5EF4-FFF2-40B4-BE49-F238E27FC236}">
                  <a16:creationId xmlns:a16="http://schemas.microsoft.com/office/drawing/2014/main" id="{065A895C-F110-2773-C346-7C0EE253F9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1976"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4" name="Picture 2" descr="PDF - Wikipedia">
              <a:extLst>
                <a:ext uri="{FF2B5EF4-FFF2-40B4-BE49-F238E27FC236}">
                  <a16:creationId xmlns:a16="http://schemas.microsoft.com/office/drawing/2014/main" id="{1CDEE905-DA70-ED2B-47E8-AD5E1504D87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0275"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5" name="Picture 2" descr="PDF - Wikipedia">
              <a:extLst>
                <a:ext uri="{FF2B5EF4-FFF2-40B4-BE49-F238E27FC236}">
                  <a16:creationId xmlns:a16="http://schemas.microsoft.com/office/drawing/2014/main" id="{F09CF20E-991A-542E-2A7A-3674E72F64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8574"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2" descr="PDF - Wikipedia">
              <a:extLst>
                <a:ext uri="{FF2B5EF4-FFF2-40B4-BE49-F238E27FC236}">
                  <a16:creationId xmlns:a16="http://schemas.microsoft.com/office/drawing/2014/main" id="{8140D444-51DB-D457-1EBD-F0A30060603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6873"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7" name="Picture 2" descr="PDF - Wikipedia">
              <a:extLst>
                <a:ext uri="{FF2B5EF4-FFF2-40B4-BE49-F238E27FC236}">
                  <a16:creationId xmlns:a16="http://schemas.microsoft.com/office/drawing/2014/main" id="{0F4C99FD-FF84-0E59-1A12-09CD3B1DA38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5172"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8" name="Picture 2" descr="PDF - Wikipedia">
              <a:extLst>
                <a:ext uri="{FF2B5EF4-FFF2-40B4-BE49-F238E27FC236}">
                  <a16:creationId xmlns:a16="http://schemas.microsoft.com/office/drawing/2014/main" id="{B2180A6D-A759-E6C5-C167-2C3AE3FC1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3471"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89" name="Picture 2" descr="PDF - Wikipedia">
              <a:extLst>
                <a:ext uri="{FF2B5EF4-FFF2-40B4-BE49-F238E27FC236}">
                  <a16:creationId xmlns:a16="http://schemas.microsoft.com/office/drawing/2014/main" id="{0C2DD71B-7E54-01C0-BA0D-04BC570D13E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1770"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0" name="Picture 2" descr="PDF - Wikipedia">
              <a:extLst>
                <a:ext uri="{FF2B5EF4-FFF2-40B4-BE49-F238E27FC236}">
                  <a16:creationId xmlns:a16="http://schemas.microsoft.com/office/drawing/2014/main" id="{E3D47081-EE43-E2C5-1253-4957196A272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0069"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1" name="Picture 2" descr="PDF - Wikipedia">
              <a:extLst>
                <a:ext uri="{FF2B5EF4-FFF2-40B4-BE49-F238E27FC236}">
                  <a16:creationId xmlns:a16="http://schemas.microsoft.com/office/drawing/2014/main" id="{8737F547-4ED2-1343-B516-3F571AC0008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8368"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2" name="Picture 2" descr="PDF - Wikipedia">
              <a:extLst>
                <a:ext uri="{FF2B5EF4-FFF2-40B4-BE49-F238E27FC236}">
                  <a16:creationId xmlns:a16="http://schemas.microsoft.com/office/drawing/2014/main" id="{52B8C46B-C258-E67D-E8FC-D89B60877F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46667"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3" name="Picture 2" descr="PDF - Wikipedia">
              <a:extLst>
                <a:ext uri="{FF2B5EF4-FFF2-40B4-BE49-F238E27FC236}">
                  <a16:creationId xmlns:a16="http://schemas.microsoft.com/office/drawing/2014/main" id="{4E9BE7B2-BF5D-3007-CA1C-3A79DFC490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34966"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4" name="Picture 2" descr="PDF - Wikipedia">
              <a:extLst>
                <a:ext uri="{FF2B5EF4-FFF2-40B4-BE49-F238E27FC236}">
                  <a16:creationId xmlns:a16="http://schemas.microsoft.com/office/drawing/2014/main" id="{B4CEE0F1-6548-C483-B6E3-34F90F07736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23265"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2" descr="PDF - Wikipedia">
              <a:extLst>
                <a:ext uri="{FF2B5EF4-FFF2-40B4-BE49-F238E27FC236}">
                  <a16:creationId xmlns:a16="http://schemas.microsoft.com/office/drawing/2014/main" id="{C684AC38-A180-C9FB-0B20-6535EDC175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1564"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2" descr="PDF - Wikipedia">
              <a:extLst>
                <a:ext uri="{FF2B5EF4-FFF2-40B4-BE49-F238E27FC236}">
                  <a16:creationId xmlns:a16="http://schemas.microsoft.com/office/drawing/2014/main" id="{52650C73-AC50-5CEA-F794-3A9774B302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99863"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2" descr="PDF - Wikipedia">
              <a:extLst>
                <a:ext uri="{FF2B5EF4-FFF2-40B4-BE49-F238E27FC236}">
                  <a16:creationId xmlns:a16="http://schemas.microsoft.com/office/drawing/2014/main" id="{14597B76-E762-3FB5-0623-13145C8A217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8162"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8" name="Picture 2" descr="PDF - Wikipedia">
              <a:extLst>
                <a:ext uri="{FF2B5EF4-FFF2-40B4-BE49-F238E27FC236}">
                  <a16:creationId xmlns:a16="http://schemas.microsoft.com/office/drawing/2014/main" id="{36E67D02-42D3-2501-C887-22E0BD1BBFD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76461"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199" name="Picture 2" descr="PDF - Wikipedia">
              <a:extLst>
                <a:ext uri="{FF2B5EF4-FFF2-40B4-BE49-F238E27FC236}">
                  <a16:creationId xmlns:a16="http://schemas.microsoft.com/office/drawing/2014/main" id="{BD7CFF13-DA3A-820A-C9E9-D873A25C514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64760"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00" name="Picture 2" descr="PDF - Wikipedia">
              <a:extLst>
                <a:ext uri="{FF2B5EF4-FFF2-40B4-BE49-F238E27FC236}">
                  <a16:creationId xmlns:a16="http://schemas.microsoft.com/office/drawing/2014/main" id="{602D3486-4F16-5B76-EEE1-53E38944148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3059" y="4862783"/>
              <a:ext cx="392850" cy="482683"/>
            </a:xfrm>
            <a:prstGeom prst="rect">
              <a:avLst/>
            </a:prstGeom>
            <a:noFill/>
            <a:extLst>
              <a:ext uri="{909E8E84-426E-40DD-AFC4-6F175D3DCCD1}">
                <a14:hiddenFill xmlns:a14="http://schemas.microsoft.com/office/drawing/2010/main">
                  <a:solidFill>
                    <a:srgbClr val="FFFFFF"/>
                  </a:solidFill>
                </a14:hiddenFill>
              </a:ext>
            </a:extLst>
          </p:spPr>
        </p:pic>
        <p:pic>
          <p:nvPicPr>
            <p:cNvPr id="201" name="Picture 2" descr="PDF - Wikipedia">
              <a:extLst>
                <a:ext uri="{FF2B5EF4-FFF2-40B4-BE49-F238E27FC236}">
                  <a16:creationId xmlns:a16="http://schemas.microsoft.com/office/drawing/2014/main" id="{6F5A90DF-D577-E29B-BE2F-ACCD57C4900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41359" y="4862783"/>
              <a:ext cx="392850" cy="48268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13878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45212-AD32-C1CD-CC75-B1D9DD912249}"/>
              </a:ext>
            </a:extLst>
          </p:cNvPr>
          <p:cNvSpPr>
            <a:spLocks noGrp="1"/>
          </p:cNvSpPr>
          <p:nvPr>
            <p:ph type="title"/>
          </p:nvPr>
        </p:nvSpPr>
        <p:spPr/>
        <p:txBody>
          <a:bodyPr/>
          <a:lstStyle/>
          <a:p>
            <a:r>
              <a:rPr lang="en-GB" dirty="0"/>
              <a:t>M11 Is …</a:t>
            </a:r>
          </a:p>
        </p:txBody>
      </p:sp>
      <p:pic>
        <p:nvPicPr>
          <p:cNvPr id="6" name="Picture 5" descr="A white paper with black text&#10;&#10;Description automatically generated">
            <a:extLst>
              <a:ext uri="{FF2B5EF4-FFF2-40B4-BE49-F238E27FC236}">
                <a16:creationId xmlns:a16="http://schemas.microsoft.com/office/drawing/2014/main" id="{5CFF5A0B-05DC-B7A7-638E-464731B092B7}"/>
              </a:ext>
            </a:extLst>
          </p:cNvPr>
          <p:cNvPicPr>
            <a:picLocks noChangeAspect="1"/>
          </p:cNvPicPr>
          <p:nvPr/>
        </p:nvPicPr>
        <p:blipFill>
          <a:blip r:embed="rId2"/>
          <a:stretch>
            <a:fillRect/>
          </a:stretch>
        </p:blipFill>
        <p:spPr>
          <a:xfrm>
            <a:off x="1537163" y="1443969"/>
            <a:ext cx="2867076" cy="4035287"/>
          </a:xfrm>
          <a:prstGeom prst="rect">
            <a:avLst/>
          </a:prstGeom>
          <a:solidFill>
            <a:schemeClr val="accent6">
              <a:lumMod val="20000"/>
              <a:lumOff val="80000"/>
            </a:schemeClr>
          </a:solidFill>
          <a:ln>
            <a:solidFill>
              <a:schemeClr val="accent1"/>
            </a:solidFill>
          </a:ln>
        </p:spPr>
      </p:pic>
      <p:pic>
        <p:nvPicPr>
          <p:cNvPr id="8" name="Picture 7" descr="A white paper with black text&#10;&#10;Description automatically generated">
            <a:extLst>
              <a:ext uri="{FF2B5EF4-FFF2-40B4-BE49-F238E27FC236}">
                <a16:creationId xmlns:a16="http://schemas.microsoft.com/office/drawing/2014/main" id="{8AAA7A43-BFBD-04B4-2643-1540C7E3561C}"/>
              </a:ext>
            </a:extLst>
          </p:cNvPr>
          <p:cNvPicPr>
            <a:picLocks noChangeAspect="1"/>
          </p:cNvPicPr>
          <p:nvPr/>
        </p:nvPicPr>
        <p:blipFill>
          <a:blip r:embed="rId3"/>
          <a:stretch>
            <a:fillRect/>
          </a:stretch>
        </p:blipFill>
        <p:spPr>
          <a:xfrm>
            <a:off x="8312825" y="1443970"/>
            <a:ext cx="2934425" cy="4035287"/>
          </a:xfrm>
          <a:prstGeom prst="rect">
            <a:avLst/>
          </a:prstGeom>
          <a:solidFill>
            <a:schemeClr val="accent6">
              <a:lumMod val="20000"/>
              <a:lumOff val="80000"/>
            </a:schemeClr>
          </a:solidFill>
          <a:ln>
            <a:solidFill>
              <a:schemeClr val="accent1"/>
            </a:solidFill>
          </a:ln>
        </p:spPr>
      </p:pic>
      <p:pic>
        <p:nvPicPr>
          <p:cNvPr id="10" name="Picture 9" descr="A white paper with black text&#10;&#10;Description automatically generated">
            <a:extLst>
              <a:ext uri="{FF2B5EF4-FFF2-40B4-BE49-F238E27FC236}">
                <a16:creationId xmlns:a16="http://schemas.microsoft.com/office/drawing/2014/main" id="{6F373FC5-80CA-6132-B73D-4144C51D1460}"/>
              </a:ext>
            </a:extLst>
          </p:cNvPr>
          <p:cNvPicPr>
            <a:picLocks noChangeAspect="1"/>
          </p:cNvPicPr>
          <p:nvPr/>
        </p:nvPicPr>
        <p:blipFill>
          <a:blip r:embed="rId4"/>
          <a:stretch>
            <a:fillRect/>
          </a:stretch>
        </p:blipFill>
        <p:spPr>
          <a:xfrm>
            <a:off x="4841471" y="1443969"/>
            <a:ext cx="3027456" cy="4035287"/>
          </a:xfrm>
          <a:prstGeom prst="rect">
            <a:avLst/>
          </a:prstGeom>
          <a:solidFill>
            <a:schemeClr val="accent6">
              <a:lumMod val="20000"/>
              <a:lumOff val="80000"/>
            </a:schemeClr>
          </a:solidFill>
          <a:ln>
            <a:solidFill>
              <a:schemeClr val="accent1"/>
            </a:solidFill>
          </a:ln>
        </p:spPr>
      </p:pic>
      <p:sp>
        <p:nvSpPr>
          <p:cNvPr id="11" name="TextBox 10">
            <a:extLst>
              <a:ext uri="{FF2B5EF4-FFF2-40B4-BE49-F238E27FC236}">
                <a16:creationId xmlns:a16="http://schemas.microsoft.com/office/drawing/2014/main" id="{CC65D01E-4163-2401-2893-100DA1041668}"/>
              </a:ext>
            </a:extLst>
          </p:cNvPr>
          <p:cNvSpPr txBox="1"/>
          <p:nvPr/>
        </p:nvSpPr>
        <p:spPr>
          <a:xfrm>
            <a:off x="1537164" y="5622390"/>
            <a:ext cx="2860409" cy="584968"/>
          </a:xfrm>
          <a:prstGeom prst="rect">
            <a:avLst/>
          </a:prstGeom>
          <a:solidFill>
            <a:schemeClr val="accent6">
              <a:lumMod val="20000"/>
              <a:lumOff val="80000"/>
            </a:schemeClr>
          </a:solidFill>
          <a:ln>
            <a:noFill/>
          </a:ln>
        </p:spPr>
        <p:txBody>
          <a:bodyPr wrap="square" rtlCol="0">
            <a:spAutoFit/>
          </a:bodyPr>
          <a:lstStyle/>
          <a:p>
            <a:pPr algn="ctr"/>
            <a:r>
              <a:rPr lang="en-GB" sz="1067" dirty="0">
                <a:latin typeface="Arial" panose="020B0604020202020204" pitchFamily="34" charset="0"/>
              </a:rPr>
              <a:t>Provides background, purpose, and </a:t>
            </a:r>
          </a:p>
          <a:p>
            <a:pPr algn="ctr"/>
            <a:r>
              <a:rPr lang="en-GB" sz="1067" dirty="0">
                <a:latin typeface="Arial" panose="020B0604020202020204" pitchFamily="34" charset="0"/>
              </a:rPr>
              <a:t>scope as a guideline</a:t>
            </a:r>
          </a:p>
          <a:p>
            <a:endParaRPr lang="en-GB" sz="1067" dirty="0"/>
          </a:p>
        </p:txBody>
      </p:sp>
      <p:sp>
        <p:nvSpPr>
          <p:cNvPr id="13" name="TextBox 12">
            <a:extLst>
              <a:ext uri="{FF2B5EF4-FFF2-40B4-BE49-F238E27FC236}">
                <a16:creationId xmlns:a16="http://schemas.microsoft.com/office/drawing/2014/main" id="{46BB9907-00E7-09DF-DB4A-92764DA0FFF7}"/>
              </a:ext>
            </a:extLst>
          </p:cNvPr>
          <p:cNvSpPr txBox="1"/>
          <p:nvPr/>
        </p:nvSpPr>
        <p:spPr>
          <a:xfrm>
            <a:off x="4841470" y="5622390"/>
            <a:ext cx="3027457" cy="584968"/>
          </a:xfrm>
          <a:prstGeom prst="rect">
            <a:avLst/>
          </a:prstGeom>
          <a:solidFill>
            <a:schemeClr val="accent6">
              <a:lumMod val="20000"/>
              <a:lumOff val="80000"/>
            </a:schemeClr>
          </a:solidFill>
          <a:ln>
            <a:noFill/>
          </a:ln>
        </p:spPr>
        <p:txBody>
          <a:bodyPr wrap="square" rtlCol="0">
            <a:spAutoFit/>
          </a:bodyPr>
          <a:lstStyle>
            <a:defPPr>
              <a:defRPr lang="en-US"/>
            </a:defPPr>
            <a:lvl1pPr algn="ctr">
              <a:defRPr sz="800" b="0" i="0">
                <a:effectLst/>
                <a:latin typeface="Arial" panose="020B0604020202020204" pitchFamily="34" charset="0"/>
              </a:defRPr>
            </a:lvl1pPr>
          </a:lstStyle>
          <a:p>
            <a:r>
              <a:rPr lang="en-GB" sz="1067" dirty="0"/>
              <a:t>Provides the written format for the </a:t>
            </a:r>
          </a:p>
          <a:p>
            <a:r>
              <a:rPr lang="en-GB" sz="1067" dirty="0"/>
              <a:t>Interventional Clinical Trial Protocol </a:t>
            </a:r>
          </a:p>
          <a:p>
            <a:r>
              <a:rPr lang="en-GB" sz="1067" dirty="0"/>
              <a:t>Template</a:t>
            </a:r>
          </a:p>
        </p:txBody>
      </p:sp>
      <p:sp>
        <p:nvSpPr>
          <p:cNvPr id="14" name="TextBox 13">
            <a:extLst>
              <a:ext uri="{FF2B5EF4-FFF2-40B4-BE49-F238E27FC236}">
                <a16:creationId xmlns:a16="http://schemas.microsoft.com/office/drawing/2014/main" id="{F57E893A-42EA-AD63-BD04-4836D3434B7E}"/>
              </a:ext>
            </a:extLst>
          </p:cNvPr>
          <p:cNvSpPr txBox="1"/>
          <p:nvPr/>
        </p:nvSpPr>
        <p:spPr>
          <a:xfrm>
            <a:off x="8312824" y="5622389"/>
            <a:ext cx="2934425" cy="584968"/>
          </a:xfrm>
          <a:prstGeom prst="rect">
            <a:avLst/>
          </a:prstGeom>
          <a:solidFill>
            <a:schemeClr val="accent6">
              <a:lumMod val="20000"/>
              <a:lumOff val="80000"/>
            </a:schemeClr>
          </a:solidFill>
          <a:ln>
            <a:noFill/>
          </a:ln>
        </p:spPr>
        <p:txBody>
          <a:bodyPr wrap="square" rtlCol="0">
            <a:spAutoFit/>
          </a:bodyPr>
          <a:lstStyle>
            <a:defPPr>
              <a:defRPr lang="en-US"/>
            </a:defPPr>
            <a:lvl1pPr algn="ctr">
              <a:defRPr sz="800" b="0" i="0">
                <a:effectLst/>
                <a:latin typeface="Arial" panose="020B0604020202020204" pitchFamily="34" charset="0"/>
              </a:defRPr>
            </a:lvl1pPr>
          </a:lstStyle>
          <a:p>
            <a:pPr algn="ctr"/>
            <a:r>
              <a:rPr lang="en-GB" sz="1067" dirty="0"/>
              <a:t>Provides the technical representation </a:t>
            </a:r>
          </a:p>
          <a:p>
            <a:pPr algn="ctr"/>
            <a:r>
              <a:rPr lang="en-GB" sz="1067" dirty="0"/>
              <a:t>aligned with the guideline and protocol </a:t>
            </a:r>
          </a:p>
          <a:p>
            <a:pPr algn="ctr"/>
            <a:r>
              <a:rPr lang="en-GB" sz="1067" dirty="0"/>
              <a:t>template</a:t>
            </a:r>
          </a:p>
        </p:txBody>
      </p:sp>
      <p:sp>
        <p:nvSpPr>
          <p:cNvPr id="16" name="TextBox 15">
            <a:extLst>
              <a:ext uri="{FF2B5EF4-FFF2-40B4-BE49-F238E27FC236}">
                <a16:creationId xmlns:a16="http://schemas.microsoft.com/office/drawing/2014/main" id="{187843A3-9314-C7A0-D682-BD62F75AC319}"/>
              </a:ext>
            </a:extLst>
          </p:cNvPr>
          <p:cNvSpPr txBox="1"/>
          <p:nvPr/>
        </p:nvSpPr>
        <p:spPr>
          <a:xfrm>
            <a:off x="3154018" y="435391"/>
            <a:ext cx="8093231" cy="338554"/>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sz="1600" i="1" dirty="0"/>
              <a:t>ICH CLINICAL ELECTRONIC STRUCTURED HARMONISED PROTOCOL (</a:t>
            </a:r>
            <a:r>
              <a:rPr lang="en-GB" sz="1600" i="1" dirty="0" err="1"/>
              <a:t>CeSHarP</a:t>
            </a:r>
            <a:r>
              <a:rPr lang="en-GB" sz="1600" i="1" dirty="0"/>
              <a:t>)</a:t>
            </a:r>
          </a:p>
        </p:txBody>
      </p:sp>
      <p:sp>
        <p:nvSpPr>
          <p:cNvPr id="18" name="TextBox 17">
            <a:extLst>
              <a:ext uri="{FF2B5EF4-FFF2-40B4-BE49-F238E27FC236}">
                <a16:creationId xmlns:a16="http://schemas.microsoft.com/office/drawing/2014/main" id="{7B8B12A1-1383-15A5-5E20-4D8C7EADB451}"/>
              </a:ext>
            </a:extLst>
          </p:cNvPr>
          <p:cNvSpPr txBox="1"/>
          <p:nvPr/>
        </p:nvSpPr>
        <p:spPr>
          <a:xfrm>
            <a:off x="4152632" y="763190"/>
            <a:ext cx="6096000" cy="338554"/>
          </a:xfrm>
          <a:prstGeom prst="rect">
            <a:avLst/>
          </a:prstGeom>
          <a:noFill/>
          <a:ln>
            <a:noFill/>
          </a:ln>
        </p:spPr>
        <p:txBody>
          <a:bodyPr wrap="square" rtlCol="0">
            <a:spAutoFit/>
          </a:bodyPr>
          <a:lstStyle>
            <a:defPPr>
              <a:defRPr lang="en-US"/>
            </a:defPPr>
            <a:lvl1pPr algn="ctr">
              <a:defRPr sz="1200" b="0" i="1">
                <a:effectLst/>
                <a:latin typeface="Arial" panose="020B0604020202020204" pitchFamily="34" charset="0"/>
              </a:defRPr>
            </a:lvl1pPr>
          </a:lstStyle>
          <a:p>
            <a:r>
              <a:rPr lang="en-GB" sz="1600" dirty="0">
                <a:hlinkClick r:id="rId5"/>
              </a:rPr>
              <a:t>https://www.ich.org/page/multidisciplinary-guidelines</a:t>
            </a:r>
            <a:r>
              <a:rPr lang="en-GB" sz="1600" dirty="0"/>
              <a:t> </a:t>
            </a:r>
          </a:p>
        </p:txBody>
      </p:sp>
    </p:spTree>
    <p:extLst>
      <p:ext uri="{BB962C8B-B14F-4D97-AF65-F5344CB8AC3E}">
        <p14:creationId xmlns:p14="http://schemas.microsoft.com/office/powerpoint/2010/main" val="1757997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2C31F-94AD-39B6-CDE6-52DCB7F5755C}"/>
              </a:ext>
            </a:extLst>
          </p:cNvPr>
          <p:cNvSpPr>
            <a:spLocks noGrp="1"/>
          </p:cNvSpPr>
          <p:nvPr>
            <p:ph type="title"/>
          </p:nvPr>
        </p:nvSpPr>
        <p:spPr>
          <a:xfrm>
            <a:off x="1066799" y="503117"/>
            <a:ext cx="10515600" cy="1325563"/>
          </a:xfrm>
        </p:spPr>
        <p:txBody>
          <a:bodyPr/>
          <a:lstStyle/>
          <a:p>
            <a:r>
              <a:rPr lang="en-US" b="1" dirty="0">
                <a:ea typeface="+mj-lt"/>
                <a:cs typeface="+mj-lt"/>
              </a:rPr>
              <a:t>Template for Description of Trial Design</a:t>
            </a:r>
            <a:endParaRPr lang="en-US" b="1" dirty="0"/>
          </a:p>
        </p:txBody>
      </p:sp>
      <p:pic>
        <p:nvPicPr>
          <p:cNvPr id="4" name="Picture 4" descr="Graphical user interface, text&#10;&#10;Description automatically generated">
            <a:extLst>
              <a:ext uri="{FF2B5EF4-FFF2-40B4-BE49-F238E27FC236}">
                <a16:creationId xmlns:a16="http://schemas.microsoft.com/office/drawing/2014/main" id="{F0BA363D-4ABF-8B69-4CD9-DAA2A27E54A4}"/>
              </a:ext>
            </a:extLst>
          </p:cNvPr>
          <p:cNvPicPr>
            <a:picLocks noGrp="1" noChangeAspect="1"/>
          </p:cNvPicPr>
          <p:nvPr>
            <p:ph idx="1"/>
          </p:nvPr>
        </p:nvPicPr>
        <p:blipFill>
          <a:blip r:embed="rId2"/>
          <a:stretch>
            <a:fillRect/>
          </a:stretch>
        </p:blipFill>
        <p:spPr>
          <a:xfrm>
            <a:off x="1066799" y="2091283"/>
            <a:ext cx="10515600" cy="2709104"/>
          </a:xfrm>
        </p:spPr>
      </p:pic>
      <p:sp>
        <p:nvSpPr>
          <p:cNvPr id="7" name="Rounded Rectangle 5">
            <a:extLst>
              <a:ext uri="{FF2B5EF4-FFF2-40B4-BE49-F238E27FC236}">
                <a16:creationId xmlns:a16="http://schemas.microsoft.com/office/drawing/2014/main" id="{9C6C6E8F-C7AA-4703-E599-ABE7E7B0F81C}"/>
              </a:ext>
            </a:extLst>
          </p:cNvPr>
          <p:cNvSpPr/>
          <p:nvPr/>
        </p:nvSpPr>
        <p:spPr>
          <a:xfrm>
            <a:off x="1068572" y="3942051"/>
            <a:ext cx="10354339" cy="839971"/>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3292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1_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D84742D-19C0-6042-BED3-592DAA949FD7}">
  <we:reference id="1f4df590-35fc-4b16-a239-39709f9d8a74" version="1.0.0.1" store="EXCatalog" storeType="EXCatalog"/>
  <we:alternateReferences>
    <we:reference id="WA104381063" version="1.0.0.1"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de0c653c-2bd3-43b1-95fa-012c57f61cfe" xsi:nil="true"/>
    <SharedWithUsers xmlns="848a8810-16a6-4d79-96d3-e3dfb86099b7">
      <UserInfo>
        <DisplayName/>
        <AccountId xsi:nil="true"/>
        <AccountType/>
      </UserInfo>
    </SharedWithUsers>
    <_ip_UnifiedCompliancePolicyUIAction xmlns="http://schemas.microsoft.com/sharepoint/v3" xsi:nil="true"/>
    <_ip_UnifiedCompliancePolicyProperties xmlns="http://schemas.microsoft.com/sharepoint/v3" xsi:nil="true"/>
    <lcf76f155ced4ddcb4097134ff3c332f xmlns="de0c653c-2bd3-43b1-95fa-012c57f61cfe">
      <Terms xmlns="http://schemas.microsoft.com/office/infopath/2007/PartnerControls"/>
    </lcf76f155ced4ddcb4097134ff3c332f>
    <TaxCatchAll xmlns="848a8810-16a6-4d79-96d3-e3dfb86099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D9A8E34D4601248B4650C3759D604D8" ma:contentTypeVersion="19" ma:contentTypeDescription="Create a new document." ma:contentTypeScope="" ma:versionID="d3a8f9733b796bb86363ace3d532b73f">
  <xsd:schema xmlns:xsd="http://www.w3.org/2001/XMLSchema" xmlns:xs="http://www.w3.org/2001/XMLSchema" xmlns:p="http://schemas.microsoft.com/office/2006/metadata/properties" xmlns:ns1="http://schemas.microsoft.com/sharepoint/v3" xmlns:ns2="de0c653c-2bd3-43b1-95fa-012c57f61cfe" xmlns:ns3="848a8810-16a6-4d79-96d3-e3dfb86099b7" targetNamespace="http://schemas.microsoft.com/office/2006/metadata/properties" ma:root="true" ma:fieldsID="81cc788186bca6fb3c4692028701d02b" ns1:_="" ns2:_="" ns3:_="">
    <xsd:import namespace="http://schemas.microsoft.com/sharepoint/v3"/>
    <xsd:import namespace="de0c653c-2bd3-43b1-95fa-012c57f61cfe"/>
    <xsd:import namespace="848a8810-16a6-4d79-96d3-e3dfb86099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lcf76f155ced4ddcb4097134ff3c332f" minOccurs="0"/>
                <xsd:element ref="ns3:TaxCatchAll" minOccurs="0"/>
                <xsd:element ref="ns2:MediaServiceDateTaken"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0c653c-2bd3-43b1-95fa-012c57f61c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4c04c6af-d60c-4670-8c9c-7f80a3ec6f31"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LengthInSeconds" ma:index="26"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48a8810-16a6-4d79-96d3-e3dfb86099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f6b7cfb3-5dbf-437e-9cb8-2e8433f37cbe}" ma:internalName="TaxCatchAll" ma:showField="CatchAllData" ma:web="848a8810-16a6-4d79-96d3-e3dfb86099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059709-CD29-4458-96C0-57D4D8B96947}">
  <ds:schemaRefs>
    <ds:schemaRef ds:uri="http://purl.org/dc/elements/1.1/"/>
    <ds:schemaRef ds:uri="01155e7b-46d0-4998-92f4-77e241acdf5e"/>
    <ds:schemaRef ds:uri="http://www.w3.org/XML/1998/namespace"/>
    <ds:schemaRef ds:uri="http://schemas.microsoft.com/office/2006/documentManagement/types"/>
    <ds:schemaRef ds:uri="http://purl.org/dc/terms/"/>
    <ds:schemaRef ds:uri="http://schemas.openxmlformats.org/package/2006/metadata/core-properties"/>
    <ds:schemaRef ds:uri="cd2da414-5447-49ea-8130-7dfebec1240e"/>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859F082-41EC-4671-A521-DF7C644C1FC8}"/>
</file>

<file path=customXml/itemProps3.xml><?xml version="1.0" encoding="utf-8"?>
<ds:datastoreItem xmlns:ds="http://schemas.openxmlformats.org/officeDocument/2006/customXml" ds:itemID="{7C8EAE8F-5BD6-46C5-9C80-28ECA32ED1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2005</TotalTime>
  <Words>1914</Words>
  <Application>Microsoft Office PowerPoint</Application>
  <PresentationFormat>Widescreen</PresentationFormat>
  <Paragraphs>279</Paragraphs>
  <Slides>33</Slides>
  <Notes>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33</vt:i4>
      </vt:variant>
    </vt:vector>
  </HeadingPairs>
  <TitlesOfParts>
    <vt:vector size="43" baseType="lpstr">
      <vt:lpstr>Century Gothic Regular</vt:lpstr>
      <vt:lpstr>Arial</vt:lpstr>
      <vt:lpstr>Calibri</vt:lpstr>
      <vt:lpstr>Candara</vt:lpstr>
      <vt:lpstr>Segoe UI</vt:lpstr>
      <vt:lpstr>Symbol</vt:lpstr>
      <vt:lpstr>Times</vt:lpstr>
      <vt:lpstr>Times New Roman</vt:lpstr>
      <vt:lpstr>1_Office Theme</vt:lpstr>
      <vt:lpstr>Office Theme</vt:lpstr>
      <vt:lpstr> ICH M11 Clinical electronic Structure Harmonized Protocol (CeSHarP) and CDISC: Making the Electronic Protocol a reality </vt:lpstr>
      <vt:lpstr>Agenda</vt:lpstr>
      <vt:lpstr>ICH M11</vt:lpstr>
      <vt:lpstr>PowerPoint Presentation</vt:lpstr>
      <vt:lpstr>Topics and Codes</vt:lpstr>
      <vt:lpstr>PowerPoint Presentation</vt:lpstr>
      <vt:lpstr>Why Clinical electronic Structured Harmonized Protocol (CeSHarP)?</vt:lpstr>
      <vt:lpstr>M11 Is …</vt:lpstr>
      <vt:lpstr>Template for Description of Trial Design</vt:lpstr>
      <vt:lpstr>Technical Specification for Description of Trial Design  </vt:lpstr>
      <vt:lpstr>PowerPoint Presentation</vt:lpstr>
      <vt:lpstr>CDISC M2/M11 Engagement </vt:lpstr>
      <vt:lpstr>TransCelerate Digital Data Flow (DDF) Ambition</vt:lpstr>
      <vt:lpstr>DDF 3 USDM Scope</vt:lpstr>
      <vt:lpstr>PowerPoint Presentation</vt:lpstr>
      <vt:lpstr>M2/M11 Technical Development Process</vt:lpstr>
      <vt:lpstr>CDISC M2/M11 Engagement </vt:lpstr>
      <vt:lpstr>M11 Document Controlled Terminology Categories</vt:lpstr>
      <vt:lpstr>ICH M11 Terminology </vt:lpstr>
      <vt:lpstr>PowerPoint Presentation</vt:lpstr>
      <vt:lpstr>CDISC M2/M11 Engagement </vt:lpstr>
      <vt:lpstr>Generate SDTM Trial Design Datasets</vt:lpstr>
      <vt:lpstr>Identify new Trial Summary Parameters from M11</vt:lpstr>
      <vt:lpstr>Possible Future Modifications to SDTM Trial Design</vt:lpstr>
      <vt:lpstr>CDISC M2/M11 Engagement </vt:lpstr>
      <vt:lpstr>The Conformance Rule Challenge</vt:lpstr>
      <vt:lpstr>PowerPoint Presentation</vt:lpstr>
      <vt:lpstr>CDISC M2/M11 Engagement </vt:lpstr>
      <vt:lpstr>CDISC and HL7 FHIR Vulcan Collaboration </vt:lpstr>
      <vt:lpstr>M2/M11 Technical Development Process</vt:lpstr>
      <vt:lpstr>Conclusion</vt:lpstr>
      <vt:lpstr>What to expect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dc:title>
  <dc:creator>Bess LeRoy</dc:creator>
  <cp:lastModifiedBy>Peter Van Reusel | Innovion</cp:lastModifiedBy>
  <cp:revision>38</cp:revision>
  <dcterms:created xsi:type="dcterms:W3CDTF">2023-09-11T13:18:32Z</dcterms:created>
  <dcterms:modified xsi:type="dcterms:W3CDTF">2024-01-29T17:50:20Z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0x0101008D7BD40D33E8A743941089317A57963B</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ies>
</file>