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 id="2147483701" r:id="rId5"/>
    <p:sldMasterId id="2147483727" r:id="rId6"/>
  </p:sldMasterIdLst>
  <p:notesMasterIdLst>
    <p:notesMasterId r:id="rId35"/>
  </p:notesMasterIdLst>
  <p:sldIdLst>
    <p:sldId id="2147469204" r:id="rId7"/>
    <p:sldId id="283" r:id="rId8"/>
    <p:sldId id="284" r:id="rId9"/>
    <p:sldId id="2147469203" r:id="rId10"/>
    <p:sldId id="257" r:id="rId11"/>
    <p:sldId id="2147469200" r:id="rId12"/>
    <p:sldId id="2147479139" r:id="rId13"/>
    <p:sldId id="2147469195" r:id="rId14"/>
    <p:sldId id="2147469143" r:id="rId15"/>
    <p:sldId id="2147469205" r:id="rId16"/>
    <p:sldId id="2147469206" r:id="rId17"/>
    <p:sldId id="2147375758" r:id="rId18"/>
    <p:sldId id="2147479143" r:id="rId19"/>
    <p:sldId id="2147479059" r:id="rId20"/>
    <p:sldId id="517" r:id="rId21"/>
    <p:sldId id="545" r:id="rId22"/>
    <p:sldId id="2147469202" r:id="rId23"/>
    <p:sldId id="2147479137" r:id="rId24"/>
    <p:sldId id="2147469144" r:id="rId25"/>
    <p:sldId id="2147479060" r:id="rId26"/>
    <p:sldId id="2147479061" r:id="rId27"/>
    <p:sldId id="2147479062" r:id="rId28"/>
    <p:sldId id="2147479063" r:id="rId29"/>
    <p:sldId id="2147479054" r:id="rId30"/>
    <p:sldId id="2147469199" r:id="rId31"/>
    <p:sldId id="2147479140" r:id="rId32"/>
    <p:sldId id="2147469189" r:id="rId33"/>
    <p:sldId id="2147479064"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CBA"/>
    <a:srgbClr val="000000"/>
    <a:srgbClr val="FFF1C9"/>
    <a:srgbClr val="DAF1FA"/>
    <a:srgbClr val="ECF7F4"/>
    <a:srgbClr val="DDCF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autoAdjust="0"/>
    <p:restoredTop sz="96327" autoAdjust="0"/>
  </p:normalViewPr>
  <p:slideViewPr>
    <p:cSldViewPr snapToGrid="0" snapToObjects="1" showGuides="1">
      <p:cViewPr varScale="1">
        <p:scale>
          <a:sx n="159" d="100"/>
          <a:sy n="159" d="100"/>
        </p:scale>
        <p:origin x="1384" y="176"/>
      </p:cViewPr>
      <p:guideLst>
        <p:guide orient="horz" pos="1620"/>
        <p:guide pos="2880"/>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 Id="rId8" Type="http://schemas.openxmlformats.org/officeDocument/2006/relationships/slide" Target="slides/slide2.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E1A3E-C737-584E-86B0-F484DE311626}" type="datetimeFigureOut">
              <a:rPr lang="en-US" smtClean="0"/>
              <a:t>2/14/24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E17163-B04C-C34A-8000-FDF58C3633A6}" type="slidenum">
              <a:rPr lang="en-US" smtClean="0"/>
              <a:t>‹#›</a:t>
            </a:fld>
            <a:endParaRPr lang="en-US"/>
          </a:p>
        </p:txBody>
      </p:sp>
    </p:spTree>
    <p:extLst>
      <p:ext uri="{BB962C8B-B14F-4D97-AF65-F5344CB8AC3E}">
        <p14:creationId xmlns:p14="http://schemas.microsoft.com/office/powerpoint/2010/main" val="1599733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17163-B04C-C34A-8000-FDF58C3633A6}" type="slidenum">
              <a:rPr lang="en-US" smtClean="0"/>
              <a:t>2</a:t>
            </a:fld>
            <a:endParaRPr lang="en-US"/>
          </a:p>
        </p:txBody>
      </p:sp>
    </p:spTree>
    <p:extLst>
      <p:ext uri="{BB962C8B-B14F-4D97-AF65-F5344CB8AC3E}">
        <p14:creationId xmlns:p14="http://schemas.microsoft.com/office/powerpoint/2010/main" val="4269130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latin typeface="Segoe UI" panose="020B0502040204020203"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latin typeface="Segoe UI" panose="020B0502040204020203"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41CEE50-9707-48EB-8B0D-F9798496C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517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E17163-B04C-C34A-8000-FDF58C3633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5050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E17163-B04C-C34A-8000-FDF58C3633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7904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C63F5-12D8-8F79-1856-2009EB52CE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3574E7-A171-9144-79A1-C611185F4E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5F12A6-1E39-D174-D0B7-60C55083294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80CC5EA-4889-F221-0FD7-2540D3C1BD5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E17163-B04C-C34A-8000-FDF58C3633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27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E17163-B04C-C34A-8000-FDF58C3633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28902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078FFEE-EA0C-5E4A-B1D2-8213F7094BA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8" name="Rectangle 7">
            <a:extLst>
              <a:ext uri="{FF2B5EF4-FFF2-40B4-BE49-F238E27FC236}">
                <a16:creationId xmlns:a16="http://schemas.microsoft.com/office/drawing/2014/main" id="{ECC4787D-0744-8047-A68C-F117D26CFC58}"/>
              </a:ext>
            </a:extLst>
          </p:cNvPr>
          <p:cNvSpPr/>
          <p:nvPr userDrawn="1"/>
        </p:nvSpPr>
        <p:spPr>
          <a:xfrm>
            <a:off x="1648918" y="1139639"/>
            <a:ext cx="7495082" cy="2324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p:nvPr>
        </p:nvSpPr>
        <p:spPr>
          <a:xfrm>
            <a:off x="2077690" y="1154590"/>
            <a:ext cx="6781830" cy="1362472"/>
          </a:xfrm>
        </p:spPr>
        <p:txBody>
          <a:bodyPr anchor="ctr">
            <a:normAutofit/>
          </a:bodyPr>
          <a:lstStyle>
            <a:lvl1pPr algn="l">
              <a:defRPr sz="2400" b="1">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077690" y="2648262"/>
            <a:ext cx="6781830" cy="600472"/>
          </a:xfrm>
        </p:spPr>
        <p:txBody>
          <a:bodyPr>
            <a:normAutofit/>
          </a:bodyPr>
          <a:lstStyle>
            <a:lvl1pPr marL="0" indent="0" algn="l">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199307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B4FF9C4-EEBF-D24D-8A4E-C0B9CCE3F975}" type="slidenum">
              <a:rPr lang="en-US" smtClean="0"/>
              <a:t>‹#›</a:t>
            </a:fld>
            <a:endParaRPr lang="en-US"/>
          </a:p>
        </p:txBody>
      </p:sp>
      <p:sp>
        <p:nvSpPr>
          <p:cNvPr id="3"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4224263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B484D87-7ACA-0E8D-96DC-BF2BA57DF7D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
          <a:stretch/>
        </p:blipFill>
        <p:spPr>
          <a:xfrm>
            <a:off x="3904636" y="1"/>
            <a:ext cx="5239364" cy="4746233"/>
          </a:xfrm>
          <a:prstGeom prst="rect">
            <a:avLst/>
          </a:prstGeom>
        </p:spPr>
      </p:pic>
      <p:sp>
        <p:nvSpPr>
          <p:cNvPr id="23" name="Rectangle 22">
            <a:extLst>
              <a:ext uri="{FF2B5EF4-FFF2-40B4-BE49-F238E27FC236}">
                <a16:creationId xmlns:a16="http://schemas.microsoft.com/office/drawing/2014/main" id="{BEF8C813-FE6B-EE74-F378-2335E9959A88}"/>
              </a:ext>
            </a:extLst>
          </p:cNvPr>
          <p:cNvSpPr/>
          <p:nvPr userDrawn="1"/>
        </p:nvSpPr>
        <p:spPr>
          <a:xfrm rot="16200000">
            <a:off x="1623683" y="1469494"/>
            <a:ext cx="4678983" cy="1709894"/>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5" name="Rectangle 24">
            <a:extLst>
              <a:ext uri="{FF2B5EF4-FFF2-40B4-BE49-F238E27FC236}">
                <a16:creationId xmlns:a16="http://schemas.microsoft.com/office/drawing/2014/main" id="{539CBCE1-13DC-1796-0B35-C73CFD256CBB}"/>
              </a:ext>
            </a:extLst>
          </p:cNvPr>
          <p:cNvSpPr/>
          <p:nvPr userDrawn="1"/>
        </p:nvSpPr>
        <p:spPr>
          <a:xfrm>
            <a:off x="3904636" y="2"/>
            <a:ext cx="5239364" cy="1199141"/>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6" name="Rectangle 25">
            <a:extLst>
              <a:ext uri="{FF2B5EF4-FFF2-40B4-BE49-F238E27FC236}">
                <a16:creationId xmlns:a16="http://schemas.microsoft.com/office/drawing/2014/main" id="{19B1C5EB-00E7-BF61-9C1C-AF105F67A264}"/>
              </a:ext>
            </a:extLst>
          </p:cNvPr>
          <p:cNvSpPr/>
          <p:nvPr userDrawn="1"/>
        </p:nvSpPr>
        <p:spPr>
          <a:xfrm rot="16200000">
            <a:off x="131699" y="-130301"/>
            <a:ext cx="5143497" cy="5406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7" name="Rectangle 26">
            <a:extLst>
              <a:ext uri="{FF2B5EF4-FFF2-40B4-BE49-F238E27FC236}">
                <a16:creationId xmlns:a16="http://schemas.microsoft.com/office/drawing/2014/main" id="{AC7CAC85-0438-6311-AA7F-51E540CC13DF}"/>
              </a:ext>
            </a:extLst>
          </p:cNvPr>
          <p:cNvSpPr/>
          <p:nvPr userDrawn="1"/>
        </p:nvSpPr>
        <p:spPr>
          <a:xfrm rot="16200000">
            <a:off x="-142056" y="210785"/>
            <a:ext cx="4644570" cy="4261727"/>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3"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350">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582929" y="895718"/>
            <a:ext cx="4059936"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Clinical Data Sharing Road Map</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582929" y="2383635"/>
            <a:ext cx="4059936" cy="381228"/>
          </a:xfrm>
          <a:prstGeom prst="rect">
            <a:avLst/>
          </a:prstGeom>
        </p:spPr>
        <p:txBody>
          <a:bodyPr lIns="0" tIns="0" rIns="0" bIns="0"/>
          <a:lstStyle>
            <a:lvl1pPr marL="0" indent="0">
              <a:lnSpc>
                <a:spcPct val="95000"/>
              </a:lnSpc>
              <a:buNone/>
              <a:defRPr sz="1350" b="1">
                <a:solidFill>
                  <a:schemeClr val="accent1"/>
                </a:solidFill>
              </a:defRPr>
            </a:lvl1pPr>
            <a:lvl2pPr marL="137156" indent="0">
              <a:buNone/>
              <a:defRPr>
                <a:solidFill>
                  <a:schemeClr val="accent1"/>
                </a:solidFill>
              </a:defRPr>
            </a:lvl2pPr>
            <a:lvl3pPr marL="274313" indent="0">
              <a:buNone/>
              <a:defRPr>
                <a:solidFill>
                  <a:schemeClr val="accent1"/>
                </a:solidFill>
              </a:defRPr>
            </a:lvl3pPr>
            <a:lvl4pPr marL="411470" indent="0">
              <a:buNone/>
              <a:defRPr>
                <a:solidFill>
                  <a:schemeClr val="accent1"/>
                </a:solidFill>
              </a:defRPr>
            </a:lvl4pPr>
            <a:lvl5pPr marL="54862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582929" y="2907046"/>
            <a:ext cx="4059936" cy="390932"/>
          </a:xfrm>
          <a:prstGeom prst="rect">
            <a:avLst/>
          </a:prstGeom>
        </p:spPr>
        <p:txBody>
          <a:bodyPr lIns="0" tIns="0" rIns="0" bIns="0" anchor="b"/>
          <a:lstStyle>
            <a:lvl1pPr marL="0" indent="0">
              <a:buNone/>
              <a:defRPr sz="1200" b="0">
                <a:solidFill>
                  <a:schemeClr val="tx1"/>
                </a:solidFill>
              </a:defRPr>
            </a:lvl1pPr>
            <a:lvl2pPr marL="137156" indent="0">
              <a:buNone/>
              <a:defRPr/>
            </a:lvl2pPr>
            <a:lvl3pPr marL="274313" indent="0">
              <a:buNone/>
              <a:defRPr/>
            </a:lvl3pPr>
            <a:lvl4pPr marL="411470" indent="0">
              <a:buNone/>
              <a:defRPr/>
            </a:lvl4pPr>
            <a:lvl5pPr marL="54862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582931" y="3416419"/>
            <a:ext cx="1798106" cy="244079"/>
          </a:xfrm>
          <a:prstGeom prst="rect">
            <a:avLst/>
          </a:prstGeom>
        </p:spPr>
        <p:txBody>
          <a:bodyPr lIns="0" tIns="0" rIns="0" bIns="0"/>
          <a:lstStyle>
            <a:lvl1pPr marL="0" indent="0">
              <a:buNone/>
              <a:defRPr sz="825"/>
            </a:lvl1pPr>
            <a:lvl2pPr marL="137156" indent="0">
              <a:buNone/>
              <a:defRPr/>
            </a:lvl2pPr>
            <a:lvl3pPr marL="274313" indent="0">
              <a:buNone/>
              <a:defRPr/>
            </a:lvl3pPr>
            <a:lvl4pPr marL="411470" indent="0">
              <a:buNone/>
              <a:defRPr/>
            </a:lvl4pPr>
            <a:lvl5pPr marL="548627" indent="0">
              <a:buNone/>
              <a:defRPr/>
            </a:lvl5pPr>
          </a:lstStyle>
          <a:p>
            <a:pPr lvl="0"/>
            <a:r>
              <a:rPr lang="en-US"/>
              <a:t>Click to edit Master text styles</a:t>
            </a:r>
          </a:p>
        </p:txBody>
      </p:sp>
      <p:pic>
        <p:nvPicPr>
          <p:cNvPr id="45" name="Picture 44">
            <a:extLst>
              <a:ext uri="{FF2B5EF4-FFF2-40B4-BE49-F238E27FC236}">
                <a16:creationId xmlns:a16="http://schemas.microsoft.com/office/drawing/2014/main" id="{FF8249C4-387D-65FC-CA0C-F3D2C6C7D0C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46" name="Freeform 45">
            <a:extLst>
              <a:ext uri="{FF2B5EF4-FFF2-40B4-BE49-F238E27FC236}">
                <a16:creationId xmlns:a16="http://schemas.microsoft.com/office/drawing/2014/main" id="{24F2CA0C-5A07-8CCA-84DC-6955EE26F6BC}"/>
              </a:ext>
            </a:extLst>
          </p:cNvPr>
          <p:cNvSpPr/>
          <p:nvPr userDrawn="1"/>
        </p:nvSpPr>
        <p:spPr>
          <a:xfrm>
            <a:off x="4613336"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2" name="Group 1">
            <a:extLst>
              <a:ext uri="{FF2B5EF4-FFF2-40B4-BE49-F238E27FC236}">
                <a16:creationId xmlns:a16="http://schemas.microsoft.com/office/drawing/2014/main" id="{28762AF9-B161-35C6-6D1B-8075F47040F2}"/>
              </a:ext>
            </a:extLst>
          </p:cNvPr>
          <p:cNvGrpSpPr/>
          <p:nvPr userDrawn="1"/>
        </p:nvGrpSpPr>
        <p:grpSpPr>
          <a:xfrm>
            <a:off x="6588347" y="3788568"/>
            <a:ext cx="2291047" cy="1352860"/>
            <a:chOff x="8784461" y="5079999"/>
            <a:chExt cx="3054729" cy="1803813"/>
          </a:xfrm>
        </p:grpSpPr>
        <p:sp>
          <p:nvSpPr>
            <p:cNvPr id="47" name="Freeform 46">
              <a:extLst>
                <a:ext uri="{FF2B5EF4-FFF2-40B4-BE49-F238E27FC236}">
                  <a16:creationId xmlns:a16="http://schemas.microsoft.com/office/drawing/2014/main" id="{CF9D88B5-5C23-AF7E-ACCC-8B415D4A9AB7}"/>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8" name="Freeform 47">
              <a:extLst>
                <a:ext uri="{FF2B5EF4-FFF2-40B4-BE49-F238E27FC236}">
                  <a16:creationId xmlns:a16="http://schemas.microsoft.com/office/drawing/2014/main" id="{9E229AF5-883F-FCE9-8C92-02DFDCE2EE20}"/>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9" name="Freeform 48">
              <a:extLst>
                <a:ext uri="{FF2B5EF4-FFF2-40B4-BE49-F238E27FC236}">
                  <a16:creationId xmlns:a16="http://schemas.microsoft.com/office/drawing/2014/main" id="{937915A6-4EB3-0467-1925-1F5FF5CF42B2}"/>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52" name="Freeform 51">
            <a:extLst>
              <a:ext uri="{FF2B5EF4-FFF2-40B4-BE49-F238E27FC236}">
                <a16:creationId xmlns:a16="http://schemas.microsoft.com/office/drawing/2014/main" id="{7AF3BB35-45B1-2E5A-2B03-E79C37DE0515}"/>
              </a:ext>
            </a:extLst>
          </p:cNvPr>
          <p:cNvSpPr>
            <a:spLocks noChangeAspect="1"/>
          </p:cNvSpPr>
          <p:nvPr userDrawn="1"/>
        </p:nvSpPr>
        <p:spPr>
          <a:xfrm flipH="1" flipV="1">
            <a:off x="0" y="-24677"/>
            <a:ext cx="4854284" cy="51435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3" name="Freeform 52">
            <a:extLst>
              <a:ext uri="{FF2B5EF4-FFF2-40B4-BE49-F238E27FC236}">
                <a16:creationId xmlns:a16="http://schemas.microsoft.com/office/drawing/2014/main" id="{D7971A00-9499-5A72-5982-4FFF8FA72D2E}"/>
              </a:ext>
            </a:extLst>
          </p:cNvPr>
          <p:cNvSpPr/>
          <p:nvPr userDrawn="1"/>
        </p:nvSpPr>
        <p:spPr>
          <a:xfrm>
            <a:off x="4613336" y="-639881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4" name="Freeform 53">
            <a:extLst>
              <a:ext uri="{FF2B5EF4-FFF2-40B4-BE49-F238E27FC236}">
                <a16:creationId xmlns:a16="http://schemas.microsoft.com/office/drawing/2014/main" id="{95EDC1FE-BC27-3761-5345-5EABDE63FE1B}"/>
              </a:ext>
            </a:extLst>
          </p:cNvPr>
          <p:cNvSpPr/>
          <p:nvPr userDrawn="1"/>
        </p:nvSpPr>
        <p:spPr>
          <a:xfrm>
            <a:off x="4613336" y="-1193018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5" name="Freeform 54">
            <a:extLst>
              <a:ext uri="{FF2B5EF4-FFF2-40B4-BE49-F238E27FC236}">
                <a16:creationId xmlns:a16="http://schemas.microsoft.com/office/drawing/2014/main" id="{09125EF0-3523-6152-B14B-97AD896A86E8}"/>
              </a:ext>
            </a:extLst>
          </p:cNvPr>
          <p:cNvSpPr/>
          <p:nvPr userDrawn="1"/>
        </p:nvSpPr>
        <p:spPr>
          <a:xfrm flipH="1">
            <a:off x="4613336" y="-17461551"/>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Tree>
    <p:extLst>
      <p:ext uri="{BB962C8B-B14F-4D97-AF65-F5344CB8AC3E}">
        <p14:creationId xmlns:p14="http://schemas.microsoft.com/office/powerpoint/2010/main" val="943482660"/>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ver option two">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8B6BD21-0AB4-B242-2C2C-BE3AA9B14A6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5404" y="-19128"/>
            <a:ext cx="8313250" cy="5162629"/>
          </a:xfrm>
          <a:prstGeom prst="rect">
            <a:avLst/>
          </a:prstGeom>
        </p:spPr>
      </p:pic>
      <p:sp>
        <p:nvSpPr>
          <p:cNvPr id="30" name="Rectangle 29">
            <a:extLst>
              <a:ext uri="{FF2B5EF4-FFF2-40B4-BE49-F238E27FC236}">
                <a16:creationId xmlns:a16="http://schemas.microsoft.com/office/drawing/2014/main" id="{BDCF3DDC-C18D-F361-E1D3-0B7395A94BA1}"/>
              </a:ext>
            </a:extLst>
          </p:cNvPr>
          <p:cNvSpPr/>
          <p:nvPr userDrawn="1"/>
        </p:nvSpPr>
        <p:spPr>
          <a:xfrm flipH="1">
            <a:off x="290345" y="0"/>
            <a:ext cx="6751781" cy="1093992"/>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32" name="Rectangle 31">
            <a:extLst>
              <a:ext uri="{FF2B5EF4-FFF2-40B4-BE49-F238E27FC236}">
                <a16:creationId xmlns:a16="http://schemas.microsoft.com/office/drawing/2014/main" id="{82F749A4-DD11-E61F-97CA-19A41AE9E9BB}"/>
              </a:ext>
            </a:extLst>
          </p:cNvPr>
          <p:cNvSpPr/>
          <p:nvPr userDrawn="1"/>
        </p:nvSpPr>
        <p:spPr>
          <a:xfrm rot="5400000" flipH="1">
            <a:off x="4217106" y="216602"/>
            <a:ext cx="5162624" cy="469116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33" name="Rectangle 32">
            <a:extLst>
              <a:ext uri="{FF2B5EF4-FFF2-40B4-BE49-F238E27FC236}">
                <a16:creationId xmlns:a16="http://schemas.microsoft.com/office/drawing/2014/main" id="{C09248F0-3CCF-9D52-9E08-B9135097D054}"/>
              </a:ext>
            </a:extLst>
          </p:cNvPr>
          <p:cNvSpPr/>
          <p:nvPr userDrawn="1"/>
        </p:nvSpPr>
        <p:spPr>
          <a:xfrm rot="5400000" flipH="1">
            <a:off x="4899311" y="898805"/>
            <a:ext cx="5162621" cy="3326758"/>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3" name="Rectangle 22">
            <a:extLst>
              <a:ext uri="{FF2B5EF4-FFF2-40B4-BE49-F238E27FC236}">
                <a16:creationId xmlns:a16="http://schemas.microsoft.com/office/drawing/2014/main" id="{BEF8C813-FE6B-EE74-F378-2335E9959A88}"/>
              </a:ext>
            </a:extLst>
          </p:cNvPr>
          <p:cNvSpPr/>
          <p:nvPr userDrawn="1"/>
        </p:nvSpPr>
        <p:spPr>
          <a:xfrm rot="5400000">
            <a:off x="3533398" y="-693446"/>
            <a:ext cx="4678983" cy="6035774"/>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5" name="Rectangle 24">
            <a:extLst>
              <a:ext uri="{FF2B5EF4-FFF2-40B4-BE49-F238E27FC236}">
                <a16:creationId xmlns:a16="http://schemas.microsoft.com/office/drawing/2014/main" id="{539CBCE1-13DC-1796-0B35-C73CFD256CBB}"/>
              </a:ext>
            </a:extLst>
          </p:cNvPr>
          <p:cNvSpPr/>
          <p:nvPr userDrawn="1"/>
        </p:nvSpPr>
        <p:spPr>
          <a:xfrm>
            <a:off x="3355663" y="2"/>
            <a:ext cx="5239364" cy="1199141"/>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3"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350">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4397167" y="1099461"/>
            <a:ext cx="4322108"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4397167" y="2587376"/>
            <a:ext cx="4322107" cy="381228"/>
          </a:xfrm>
          <a:prstGeom prst="rect">
            <a:avLst/>
          </a:prstGeom>
        </p:spPr>
        <p:txBody>
          <a:bodyPr lIns="0" tIns="0" rIns="0" bIns="0"/>
          <a:lstStyle>
            <a:lvl1pPr marL="0" indent="0">
              <a:lnSpc>
                <a:spcPct val="95000"/>
              </a:lnSpc>
              <a:buNone/>
              <a:defRPr sz="1350" b="1">
                <a:solidFill>
                  <a:schemeClr val="accent1"/>
                </a:solidFill>
              </a:defRPr>
            </a:lvl1pPr>
            <a:lvl2pPr marL="137156" indent="0">
              <a:buNone/>
              <a:defRPr>
                <a:solidFill>
                  <a:schemeClr val="accent1"/>
                </a:solidFill>
              </a:defRPr>
            </a:lvl2pPr>
            <a:lvl3pPr marL="274313" indent="0">
              <a:buNone/>
              <a:defRPr>
                <a:solidFill>
                  <a:schemeClr val="accent1"/>
                </a:solidFill>
              </a:defRPr>
            </a:lvl3pPr>
            <a:lvl4pPr marL="411470" indent="0">
              <a:buNone/>
              <a:defRPr>
                <a:solidFill>
                  <a:schemeClr val="accent1"/>
                </a:solidFill>
              </a:defRPr>
            </a:lvl4pPr>
            <a:lvl5pPr marL="54862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4396928" y="3229388"/>
            <a:ext cx="4324727" cy="196260"/>
          </a:xfrm>
          <a:prstGeom prst="rect">
            <a:avLst/>
          </a:prstGeom>
        </p:spPr>
        <p:txBody>
          <a:bodyPr lIns="0" tIns="0" rIns="0" bIns="0" anchor="b"/>
          <a:lstStyle>
            <a:lvl1pPr marL="0" indent="0">
              <a:buNone/>
              <a:defRPr sz="1200" b="0">
                <a:solidFill>
                  <a:schemeClr val="tx1"/>
                </a:solidFill>
              </a:defRPr>
            </a:lvl1pPr>
            <a:lvl2pPr marL="137156" indent="0">
              <a:buNone/>
              <a:defRPr/>
            </a:lvl2pPr>
            <a:lvl3pPr marL="274313" indent="0">
              <a:buNone/>
              <a:defRPr/>
            </a:lvl3pPr>
            <a:lvl4pPr marL="411470" indent="0">
              <a:buNone/>
              <a:defRPr/>
            </a:lvl4pPr>
            <a:lvl5pPr marL="54862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4396927" y="3532718"/>
            <a:ext cx="2113304" cy="153714"/>
          </a:xfrm>
          <a:prstGeom prst="rect">
            <a:avLst/>
          </a:prstGeom>
        </p:spPr>
        <p:txBody>
          <a:bodyPr lIns="0" tIns="0" rIns="0" bIns="0"/>
          <a:lstStyle>
            <a:lvl1pPr marL="0" indent="0">
              <a:buNone/>
              <a:defRPr sz="825"/>
            </a:lvl1pPr>
            <a:lvl2pPr marL="137156" indent="0">
              <a:buNone/>
              <a:defRPr/>
            </a:lvl2pPr>
            <a:lvl3pPr marL="274313" indent="0">
              <a:buNone/>
              <a:defRPr/>
            </a:lvl3pPr>
            <a:lvl4pPr marL="411470" indent="0">
              <a:buNone/>
              <a:defRPr/>
            </a:lvl4pPr>
            <a:lvl5pPr marL="548627" indent="0">
              <a:buNone/>
              <a:defRPr/>
            </a:lvl5pPr>
          </a:lstStyle>
          <a:p>
            <a:pPr lvl="0"/>
            <a:r>
              <a:rPr lang="en-US"/>
              <a:t>Click to edit Master text styles</a:t>
            </a:r>
          </a:p>
        </p:txBody>
      </p:sp>
      <p:pic>
        <p:nvPicPr>
          <p:cNvPr id="24" name="Picture 23">
            <a:extLst>
              <a:ext uri="{FF2B5EF4-FFF2-40B4-BE49-F238E27FC236}">
                <a16:creationId xmlns:a16="http://schemas.microsoft.com/office/drawing/2014/main" id="{60395740-AB6E-765E-AB18-E62C3805996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34" name="Freeform 33">
            <a:extLst>
              <a:ext uri="{FF2B5EF4-FFF2-40B4-BE49-F238E27FC236}">
                <a16:creationId xmlns:a16="http://schemas.microsoft.com/office/drawing/2014/main" id="{55556950-DD14-658D-FDCE-1ABD50C46F39}"/>
              </a:ext>
            </a:extLst>
          </p:cNvPr>
          <p:cNvSpPr/>
          <p:nvPr userDrawn="1"/>
        </p:nvSpPr>
        <p:spPr>
          <a:xfrm>
            <a:off x="4613336"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7" name="Freeform 26">
            <a:extLst>
              <a:ext uri="{FF2B5EF4-FFF2-40B4-BE49-F238E27FC236}">
                <a16:creationId xmlns:a16="http://schemas.microsoft.com/office/drawing/2014/main" id="{5D40C27B-514F-095F-62B3-AFAA2EB7BDE0}"/>
              </a:ext>
            </a:extLst>
          </p:cNvPr>
          <p:cNvSpPr>
            <a:spLocks noChangeAspect="1"/>
          </p:cNvSpPr>
          <p:nvPr userDrawn="1"/>
        </p:nvSpPr>
        <p:spPr>
          <a:xfrm flipH="1" flipV="1">
            <a:off x="-1396" y="-24677"/>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3" name="Group 2">
            <a:extLst>
              <a:ext uri="{FF2B5EF4-FFF2-40B4-BE49-F238E27FC236}">
                <a16:creationId xmlns:a16="http://schemas.microsoft.com/office/drawing/2014/main" id="{46D2C3CB-5128-4E58-EC00-F79E9EA08457}"/>
              </a:ext>
            </a:extLst>
          </p:cNvPr>
          <p:cNvGrpSpPr/>
          <p:nvPr userDrawn="1"/>
        </p:nvGrpSpPr>
        <p:grpSpPr>
          <a:xfrm>
            <a:off x="6588347" y="3788568"/>
            <a:ext cx="2291047" cy="1352860"/>
            <a:chOff x="8784461" y="5079999"/>
            <a:chExt cx="3054729" cy="1803813"/>
          </a:xfrm>
        </p:grpSpPr>
        <p:sp>
          <p:nvSpPr>
            <p:cNvPr id="4" name="Freeform 3">
              <a:extLst>
                <a:ext uri="{FF2B5EF4-FFF2-40B4-BE49-F238E27FC236}">
                  <a16:creationId xmlns:a16="http://schemas.microsoft.com/office/drawing/2014/main" id="{7A3FDC1C-5C50-E877-3DD0-67743F4E269F}"/>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 name="Freeform 4">
              <a:extLst>
                <a:ext uri="{FF2B5EF4-FFF2-40B4-BE49-F238E27FC236}">
                  <a16:creationId xmlns:a16="http://schemas.microsoft.com/office/drawing/2014/main" id="{4F6735FA-FBC8-4C22-3AB5-0E98AC77F815}"/>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Freeform 5">
              <a:extLst>
                <a:ext uri="{FF2B5EF4-FFF2-40B4-BE49-F238E27FC236}">
                  <a16:creationId xmlns:a16="http://schemas.microsoft.com/office/drawing/2014/main" id="{2389872C-23E0-9BA1-3D1C-4FFBD752E04F}"/>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Tree>
    <p:extLst>
      <p:ext uri="{BB962C8B-B14F-4D97-AF65-F5344CB8AC3E}">
        <p14:creationId xmlns:p14="http://schemas.microsoft.com/office/powerpoint/2010/main" val="3535498324"/>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over w/o image">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EF8C813-FE6B-EE74-F378-2335E9959A88}"/>
              </a:ext>
            </a:extLst>
          </p:cNvPr>
          <p:cNvSpPr/>
          <p:nvPr userDrawn="1"/>
        </p:nvSpPr>
        <p:spPr>
          <a:xfrm rot="16200000">
            <a:off x="1623683" y="1469494"/>
            <a:ext cx="4678983" cy="1709894"/>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3"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350">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582929" y="895718"/>
            <a:ext cx="4059936"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582929" y="2383635"/>
            <a:ext cx="4059936" cy="381228"/>
          </a:xfrm>
          <a:prstGeom prst="rect">
            <a:avLst/>
          </a:prstGeom>
        </p:spPr>
        <p:txBody>
          <a:bodyPr lIns="0" tIns="0" rIns="0" bIns="0"/>
          <a:lstStyle>
            <a:lvl1pPr marL="0" indent="0">
              <a:lnSpc>
                <a:spcPct val="95000"/>
              </a:lnSpc>
              <a:buNone/>
              <a:defRPr sz="1350" b="1">
                <a:solidFill>
                  <a:schemeClr val="accent1"/>
                </a:solidFill>
              </a:defRPr>
            </a:lvl1pPr>
            <a:lvl2pPr marL="137156" indent="0">
              <a:buNone/>
              <a:defRPr>
                <a:solidFill>
                  <a:schemeClr val="accent1"/>
                </a:solidFill>
              </a:defRPr>
            </a:lvl2pPr>
            <a:lvl3pPr marL="274313" indent="0">
              <a:buNone/>
              <a:defRPr>
                <a:solidFill>
                  <a:schemeClr val="accent1"/>
                </a:solidFill>
              </a:defRPr>
            </a:lvl3pPr>
            <a:lvl4pPr marL="411470" indent="0">
              <a:buNone/>
              <a:defRPr>
                <a:solidFill>
                  <a:schemeClr val="accent1"/>
                </a:solidFill>
              </a:defRPr>
            </a:lvl4pPr>
            <a:lvl5pPr marL="54862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582929" y="2907046"/>
            <a:ext cx="4059936" cy="390932"/>
          </a:xfrm>
          <a:prstGeom prst="rect">
            <a:avLst/>
          </a:prstGeom>
        </p:spPr>
        <p:txBody>
          <a:bodyPr lIns="0" tIns="0" rIns="0" bIns="0" anchor="b"/>
          <a:lstStyle>
            <a:lvl1pPr marL="0" indent="0">
              <a:buNone/>
              <a:defRPr sz="1200" b="0">
                <a:solidFill>
                  <a:schemeClr val="tx1"/>
                </a:solidFill>
              </a:defRPr>
            </a:lvl1pPr>
            <a:lvl2pPr marL="137156" indent="0">
              <a:buNone/>
              <a:defRPr/>
            </a:lvl2pPr>
            <a:lvl3pPr marL="274313" indent="0">
              <a:buNone/>
              <a:defRPr/>
            </a:lvl3pPr>
            <a:lvl4pPr marL="411470" indent="0">
              <a:buNone/>
              <a:defRPr/>
            </a:lvl4pPr>
            <a:lvl5pPr marL="54862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582931" y="3416419"/>
            <a:ext cx="1798106" cy="244079"/>
          </a:xfrm>
          <a:prstGeom prst="rect">
            <a:avLst/>
          </a:prstGeom>
        </p:spPr>
        <p:txBody>
          <a:bodyPr lIns="0" tIns="0" rIns="0" bIns="0"/>
          <a:lstStyle>
            <a:lvl1pPr marL="0" indent="0">
              <a:buNone/>
              <a:defRPr sz="825"/>
            </a:lvl1pPr>
            <a:lvl2pPr marL="137156" indent="0">
              <a:buNone/>
              <a:defRPr/>
            </a:lvl2pPr>
            <a:lvl3pPr marL="274313" indent="0">
              <a:buNone/>
              <a:defRPr/>
            </a:lvl3pPr>
            <a:lvl4pPr marL="411470" indent="0">
              <a:buNone/>
              <a:defRPr/>
            </a:lvl4pPr>
            <a:lvl5pPr marL="548627" indent="0">
              <a:buNone/>
              <a:defRPr/>
            </a:lvl5pPr>
          </a:lstStyle>
          <a:p>
            <a:pPr lvl="0"/>
            <a:r>
              <a:rPr lang="en-US"/>
              <a:t>Click to edit Master text styles</a:t>
            </a:r>
          </a:p>
        </p:txBody>
      </p:sp>
      <p:pic>
        <p:nvPicPr>
          <p:cNvPr id="45" name="Picture 44">
            <a:extLst>
              <a:ext uri="{FF2B5EF4-FFF2-40B4-BE49-F238E27FC236}">
                <a16:creationId xmlns:a16="http://schemas.microsoft.com/office/drawing/2014/main" id="{FF8249C4-387D-65FC-CA0C-F3D2C6C7D0C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46" name="Freeform 45">
            <a:extLst>
              <a:ext uri="{FF2B5EF4-FFF2-40B4-BE49-F238E27FC236}">
                <a16:creationId xmlns:a16="http://schemas.microsoft.com/office/drawing/2014/main" id="{24F2CA0C-5A07-8CCA-84DC-6955EE26F6BC}"/>
              </a:ext>
            </a:extLst>
          </p:cNvPr>
          <p:cNvSpPr/>
          <p:nvPr userDrawn="1"/>
        </p:nvSpPr>
        <p:spPr>
          <a:xfrm>
            <a:off x="4613336"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2" name="Freeform 51">
            <a:extLst>
              <a:ext uri="{FF2B5EF4-FFF2-40B4-BE49-F238E27FC236}">
                <a16:creationId xmlns:a16="http://schemas.microsoft.com/office/drawing/2014/main" id="{7AF3BB35-45B1-2E5A-2B03-E79C37DE0515}"/>
              </a:ext>
            </a:extLst>
          </p:cNvPr>
          <p:cNvSpPr>
            <a:spLocks noChangeAspect="1"/>
          </p:cNvSpPr>
          <p:nvPr userDrawn="1"/>
        </p:nvSpPr>
        <p:spPr>
          <a:xfrm flipH="1" flipV="1">
            <a:off x="0" y="-24677"/>
            <a:ext cx="4854284" cy="51435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3" name="Freeform 52">
            <a:extLst>
              <a:ext uri="{FF2B5EF4-FFF2-40B4-BE49-F238E27FC236}">
                <a16:creationId xmlns:a16="http://schemas.microsoft.com/office/drawing/2014/main" id="{D7971A00-9499-5A72-5982-4FFF8FA72D2E}"/>
              </a:ext>
            </a:extLst>
          </p:cNvPr>
          <p:cNvSpPr/>
          <p:nvPr userDrawn="1"/>
        </p:nvSpPr>
        <p:spPr>
          <a:xfrm>
            <a:off x="4613336" y="-639881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4" name="Freeform 53">
            <a:extLst>
              <a:ext uri="{FF2B5EF4-FFF2-40B4-BE49-F238E27FC236}">
                <a16:creationId xmlns:a16="http://schemas.microsoft.com/office/drawing/2014/main" id="{95EDC1FE-BC27-3761-5345-5EABDE63FE1B}"/>
              </a:ext>
            </a:extLst>
          </p:cNvPr>
          <p:cNvSpPr/>
          <p:nvPr userDrawn="1"/>
        </p:nvSpPr>
        <p:spPr>
          <a:xfrm>
            <a:off x="4613336" y="-1193018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5" name="Freeform 54">
            <a:extLst>
              <a:ext uri="{FF2B5EF4-FFF2-40B4-BE49-F238E27FC236}">
                <a16:creationId xmlns:a16="http://schemas.microsoft.com/office/drawing/2014/main" id="{09125EF0-3523-6152-B14B-97AD896A86E8}"/>
              </a:ext>
            </a:extLst>
          </p:cNvPr>
          <p:cNvSpPr/>
          <p:nvPr userDrawn="1"/>
        </p:nvSpPr>
        <p:spPr>
          <a:xfrm flipH="1">
            <a:off x="4613336" y="-17461551"/>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3" name="Group 2">
            <a:extLst>
              <a:ext uri="{FF2B5EF4-FFF2-40B4-BE49-F238E27FC236}">
                <a16:creationId xmlns:a16="http://schemas.microsoft.com/office/drawing/2014/main" id="{F416FC37-F400-3AAA-2D3F-584EB3930BF4}"/>
              </a:ext>
            </a:extLst>
          </p:cNvPr>
          <p:cNvGrpSpPr/>
          <p:nvPr userDrawn="1"/>
        </p:nvGrpSpPr>
        <p:grpSpPr>
          <a:xfrm>
            <a:off x="6588347" y="3788568"/>
            <a:ext cx="2291047" cy="1352860"/>
            <a:chOff x="8784461" y="5079999"/>
            <a:chExt cx="3054729" cy="1803813"/>
          </a:xfrm>
        </p:grpSpPr>
        <p:sp>
          <p:nvSpPr>
            <p:cNvPr id="4" name="Freeform 3">
              <a:extLst>
                <a:ext uri="{FF2B5EF4-FFF2-40B4-BE49-F238E27FC236}">
                  <a16:creationId xmlns:a16="http://schemas.microsoft.com/office/drawing/2014/main" id="{B8B8F97C-A6CC-3C20-48AB-C313C36C61DD}"/>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 name="Freeform 4">
              <a:extLst>
                <a:ext uri="{FF2B5EF4-FFF2-40B4-BE49-F238E27FC236}">
                  <a16:creationId xmlns:a16="http://schemas.microsoft.com/office/drawing/2014/main" id="{5A4774AD-B002-FE77-AF6B-E66EFF27FB77}"/>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Freeform 5">
              <a:extLst>
                <a:ext uri="{FF2B5EF4-FFF2-40B4-BE49-F238E27FC236}">
                  <a16:creationId xmlns:a16="http://schemas.microsoft.com/office/drawing/2014/main" id="{CDD589D8-FCE9-A866-6D86-F22DCFD09C8A}"/>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Tree>
    <p:extLst>
      <p:ext uri="{BB962C8B-B14F-4D97-AF65-F5344CB8AC3E}">
        <p14:creationId xmlns:p14="http://schemas.microsoft.com/office/powerpoint/2010/main" val="242545995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6B6542-A536-EB4D-EB6A-B62F322904FC}"/>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1284945" y="0"/>
            <a:ext cx="7859057" cy="5143500"/>
          </a:xfrm>
          <a:prstGeom prst="rect">
            <a:avLst/>
          </a:prstGeom>
        </p:spPr>
      </p:pic>
      <p:sp>
        <p:nvSpPr>
          <p:cNvPr id="17" name="Rectangle 16">
            <a:extLst>
              <a:ext uri="{FF2B5EF4-FFF2-40B4-BE49-F238E27FC236}">
                <a16:creationId xmlns:a16="http://schemas.microsoft.com/office/drawing/2014/main" id="{AB5E86D9-641B-E921-8244-90E59EFEFC89}"/>
              </a:ext>
            </a:extLst>
          </p:cNvPr>
          <p:cNvSpPr/>
          <p:nvPr userDrawn="1"/>
        </p:nvSpPr>
        <p:spPr>
          <a:xfrm>
            <a:off x="3019734" y="0"/>
            <a:ext cx="6124268" cy="1744688"/>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0" name="Rectangle 19">
            <a:extLst>
              <a:ext uri="{FF2B5EF4-FFF2-40B4-BE49-F238E27FC236}">
                <a16:creationId xmlns:a16="http://schemas.microsoft.com/office/drawing/2014/main" id="{CAC28FAB-5B76-B113-EB2A-79A03D51C980}"/>
              </a:ext>
            </a:extLst>
          </p:cNvPr>
          <p:cNvSpPr/>
          <p:nvPr userDrawn="1"/>
        </p:nvSpPr>
        <p:spPr>
          <a:xfrm rot="16200000">
            <a:off x="130303" y="-131699"/>
            <a:ext cx="5143497" cy="5406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1" name="Rectangle 20">
            <a:extLst>
              <a:ext uri="{FF2B5EF4-FFF2-40B4-BE49-F238E27FC236}">
                <a16:creationId xmlns:a16="http://schemas.microsoft.com/office/drawing/2014/main" id="{9B9105CD-D015-8553-E8C2-353AB8E7F9C7}"/>
              </a:ext>
            </a:extLst>
          </p:cNvPr>
          <p:cNvSpPr/>
          <p:nvPr userDrawn="1"/>
        </p:nvSpPr>
        <p:spPr>
          <a:xfrm rot="16200000">
            <a:off x="-442282" y="440885"/>
            <a:ext cx="5143497" cy="4261727"/>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2" y="698500"/>
            <a:ext cx="184731" cy="300082"/>
          </a:xfrm>
          <a:prstGeom prst="rect">
            <a:avLst/>
          </a:prstGeom>
          <a:noFill/>
        </p:spPr>
        <p:txBody>
          <a:bodyPr wrap="none" rtlCol="0">
            <a:spAutoFit/>
          </a:bodyPr>
          <a:lstStyle/>
          <a:p>
            <a:endParaRPr lang="en-US" sz="1350"/>
          </a:p>
        </p:txBody>
      </p:sp>
      <p:sp>
        <p:nvSpPr>
          <p:cNvPr id="23" name="Rectangle 22">
            <a:extLst>
              <a:ext uri="{FF2B5EF4-FFF2-40B4-BE49-F238E27FC236}">
                <a16:creationId xmlns:a16="http://schemas.microsoft.com/office/drawing/2014/main" id="{603A39F8-AB0A-FBE1-64BC-08D393B65D6E}"/>
              </a:ext>
            </a:extLst>
          </p:cNvPr>
          <p:cNvSpPr/>
          <p:nvPr userDrawn="1"/>
        </p:nvSpPr>
        <p:spPr>
          <a:xfrm>
            <a:off x="-1396" y="4663933"/>
            <a:ext cx="7044121"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 name="Title 1"/>
          <p:cNvSpPr>
            <a:spLocks noGrp="1"/>
          </p:cNvSpPr>
          <p:nvPr>
            <p:ph type="ctrTitle" hasCustomPrompt="1"/>
          </p:nvPr>
        </p:nvSpPr>
        <p:spPr>
          <a:xfrm>
            <a:off x="582931" y="2139696"/>
            <a:ext cx="3509113" cy="581698"/>
          </a:xfrm>
          <a:prstGeom prst="rect">
            <a:avLst/>
          </a:prstGeom>
        </p:spPr>
        <p:txBody>
          <a:bodyPr lIns="0" anchor="ctr">
            <a:noAutofit/>
          </a:bodyPr>
          <a:lstStyle>
            <a:lvl1pPr algn="l">
              <a:defRPr kumimoji="0" lang="en-US" sz="225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grpSp>
        <p:nvGrpSpPr>
          <p:cNvPr id="5" name="Group 4">
            <a:extLst>
              <a:ext uri="{FF2B5EF4-FFF2-40B4-BE49-F238E27FC236}">
                <a16:creationId xmlns:a16="http://schemas.microsoft.com/office/drawing/2014/main" id="{E27437B6-8532-4BBD-A10C-DB13BC5DF148}"/>
              </a:ext>
            </a:extLst>
          </p:cNvPr>
          <p:cNvGrpSpPr/>
          <p:nvPr userDrawn="1"/>
        </p:nvGrpSpPr>
        <p:grpSpPr>
          <a:xfrm>
            <a:off x="4462493" y="3810000"/>
            <a:ext cx="2291047" cy="1352860"/>
            <a:chOff x="5949989" y="5079999"/>
            <a:chExt cx="3054729" cy="1803813"/>
          </a:xfrm>
        </p:grpSpPr>
        <p:sp>
          <p:nvSpPr>
            <p:cNvPr id="44" name="Freeform 43">
              <a:extLst>
                <a:ext uri="{FF2B5EF4-FFF2-40B4-BE49-F238E27FC236}">
                  <a16:creationId xmlns:a16="http://schemas.microsoft.com/office/drawing/2014/main" id="{87B0502C-9E25-8380-4AD4-810E9C18CB46}"/>
                </a:ext>
              </a:extLst>
            </p:cNvPr>
            <p:cNvSpPr/>
            <p:nvPr/>
          </p:nvSpPr>
          <p:spPr>
            <a:xfrm>
              <a:off x="5949989"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5" name="Freeform 44">
              <a:extLst>
                <a:ext uri="{FF2B5EF4-FFF2-40B4-BE49-F238E27FC236}">
                  <a16:creationId xmlns:a16="http://schemas.microsoft.com/office/drawing/2014/main" id="{768080EE-E30E-9265-E94C-FCE397A5BBFA}"/>
                </a:ext>
              </a:extLst>
            </p:cNvPr>
            <p:cNvSpPr/>
            <p:nvPr/>
          </p:nvSpPr>
          <p:spPr>
            <a:xfrm>
              <a:off x="682032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6" name="Freeform 45">
              <a:extLst>
                <a:ext uri="{FF2B5EF4-FFF2-40B4-BE49-F238E27FC236}">
                  <a16:creationId xmlns:a16="http://schemas.microsoft.com/office/drawing/2014/main" id="{8CC4F3B3-D264-1C70-5B85-218C064D40F8}"/>
                </a:ext>
              </a:extLst>
            </p:cNvPr>
            <p:cNvSpPr/>
            <p:nvPr/>
          </p:nvSpPr>
          <p:spPr>
            <a:xfrm>
              <a:off x="7690655"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47" name="Google Shape;150;p40">
            <a:extLst>
              <a:ext uri="{FF2B5EF4-FFF2-40B4-BE49-F238E27FC236}">
                <a16:creationId xmlns:a16="http://schemas.microsoft.com/office/drawing/2014/main" id="{D3A371F4-0A04-6BD5-028A-C908BA840FC3}"/>
              </a:ext>
            </a:extLst>
          </p:cNvPr>
          <p:cNvSpPr txBox="1"/>
          <p:nvPr userDrawn="1"/>
        </p:nvSpPr>
        <p:spPr>
          <a:xfrm>
            <a:off x="58293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350">
              <a:solidFill>
                <a:schemeClr val="bg1">
                  <a:lumMod val="50000"/>
                </a:schemeClr>
              </a:solidFill>
            </a:endParaRPr>
          </a:p>
        </p:txBody>
      </p:sp>
      <p:sp>
        <p:nvSpPr>
          <p:cNvPr id="31" name="Freeform 30">
            <a:extLst>
              <a:ext uri="{FF2B5EF4-FFF2-40B4-BE49-F238E27FC236}">
                <a16:creationId xmlns:a16="http://schemas.microsoft.com/office/drawing/2014/main" id="{3347F111-07B1-8F26-0AF0-94B332BC8469}"/>
              </a:ext>
            </a:extLst>
          </p:cNvPr>
          <p:cNvSpPr/>
          <p:nvPr userDrawn="1"/>
        </p:nvSpPr>
        <p:spPr>
          <a:xfrm>
            <a:off x="6576244" y="4663932"/>
            <a:ext cx="2567756" cy="480060"/>
          </a:xfrm>
          <a:custGeom>
            <a:avLst/>
            <a:gdLst>
              <a:gd name="connsiteX0" fmla="*/ 578178 w 3423674"/>
              <a:gd name="connsiteY0" fmla="*/ 0 h 640080"/>
              <a:gd name="connsiteX1" fmla="*/ 1325989 w 3423674"/>
              <a:gd name="connsiteY1" fmla="*/ 0 h 640080"/>
              <a:gd name="connsiteX2" fmla="*/ 1325988 w 3423674"/>
              <a:gd name="connsiteY2" fmla="*/ 1 h 640080"/>
              <a:gd name="connsiteX3" fmla="*/ 3423674 w 3423674"/>
              <a:gd name="connsiteY3" fmla="*/ 1 h 640080"/>
              <a:gd name="connsiteX4" fmla="*/ 3423674 w 3423674"/>
              <a:gd name="connsiteY4" fmla="*/ 639425 h 640080"/>
              <a:gd name="connsiteX5" fmla="*/ 748403 w 3423674"/>
              <a:gd name="connsiteY5" fmla="*/ 639425 h 640080"/>
              <a:gd name="connsiteX6" fmla="*/ 747811 w 3423674"/>
              <a:gd name="connsiteY6" fmla="*/ 640080 h 640080"/>
              <a:gd name="connsiteX7" fmla="*/ 0 w 3423674"/>
              <a:gd name="connsiteY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674" h="640080">
                <a:moveTo>
                  <a:pt x="578178" y="0"/>
                </a:moveTo>
                <a:lnTo>
                  <a:pt x="1325989" y="0"/>
                </a:lnTo>
                <a:lnTo>
                  <a:pt x="1325988" y="1"/>
                </a:lnTo>
                <a:lnTo>
                  <a:pt x="3423674" y="1"/>
                </a:lnTo>
                <a:lnTo>
                  <a:pt x="3423674"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pic>
        <p:nvPicPr>
          <p:cNvPr id="18" name="Picture 17">
            <a:extLst>
              <a:ext uri="{FF2B5EF4-FFF2-40B4-BE49-F238E27FC236}">
                <a16:creationId xmlns:a16="http://schemas.microsoft.com/office/drawing/2014/main" id="{764DB3BE-3A94-5AED-FDF6-C670198965F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25" name="Freeform 24">
            <a:extLst>
              <a:ext uri="{FF2B5EF4-FFF2-40B4-BE49-F238E27FC236}">
                <a16:creationId xmlns:a16="http://schemas.microsoft.com/office/drawing/2014/main" id="{00EDA4BD-038D-897E-28ED-20D3904DC910}"/>
              </a:ext>
            </a:extLst>
          </p:cNvPr>
          <p:cNvSpPr>
            <a:spLocks noChangeAspect="1"/>
          </p:cNvSpPr>
          <p:nvPr userDrawn="1"/>
        </p:nvSpPr>
        <p:spPr>
          <a:xfrm flipH="1" flipV="1">
            <a:off x="-1396" y="-24677"/>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Slide Number Placeholder 5">
            <a:extLst>
              <a:ext uri="{FF2B5EF4-FFF2-40B4-BE49-F238E27FC236}">
                <a16:creationId xmlns:a16="http://schemas.microsoft.com/office/drawing/2014/main" id="{898900FC-D1D3-7CCE-4033-EDFD76E4049C}"/>
              </a:ext>
            </a:extLst>
          </p:cNvPr>
          <p:cNvSpPr>
            <a:spLocks noGrp="1"/>
          </p:cNvSpPr>
          <p:nvPr>
            <p:ph type="sldNum" sz="quarter" idx="10"/>
          </p:nvPr>
        </p:nvSpPr>
        <p:spPr>
          <a:xfrm>
            <a:off x="8710613" y="4796862"/>
            <a:ext cx="330603" cy="214200"/>
          </a:xfrm>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995792784"/>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w/o image">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76C9A5B0-E0A9-4D0A-42CD-4A372DA406CC}"/>
              </a:ext>
            </a:extLst>
          </p:cNvPr>
          <p:cNvSpPr txBox="1"/>
          <p:nvPr userDrawn="1"/>
        </p:nvSpPr>
        <p:spPr>
          <a:xfrm>
            <a:off x="10388602" y="698500"/>
            <a:ext cx="184731" cy="300082"/>
          </a:xfrm>
          <a:prstGeom prst="rect">
            <a:avLst/>
          </a:prstGeom>
          <a:noFill/>
        </p:spPr>
        <p:txBody>
          <a:bodyPr wrap="none" rtlCol="0">
            <a:spAutoFit/>
          </a:bodyPr>
          <a:lstStyle/>
          <a:p>
            <a:endParaRPr lang="en-US" sz="1350"/>
          </a:p>
        </p:txBody>
      </p:sp>
      <p:sp>
        <p:nvSpPr>
          <p:cNvPr id="23" name="Rectangle 22">
            <a:extLst>
              <a:ext uri="{FF2B5EF4-FFF2-40B4-BE49-F238E27FC236}">
                <a16:creationId xmlns:a16="http://schemas.microsoft.com/office/drawing/2014/main" id="{603A39F8-AB0A-FBE1-64BC-08D393B65D6E}"/>
              </a:ext>
            </a:extLst>
          </p:cNvPr>
          <p:cNvSpPr/>
          <p:nvPr userDrawn="1"/>
        </p:nvSpPr>
        <p:spPr>
          <a:xfrm>
            <a:off x="-1396" y="4663933"/>
            <a:ext cx="7044121"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 name="Title 1"/>
          <p:cNvSpPr>
            <a:spLocks noGrp="1"/>
          </p:cNvSpPr>
          <p:nvPr>
            <p:ph type="ctrTitle" hasCustomPrompt="1"/>
          </p:nvPr>
        </p:nvSpPr>
        <p:spPr>
          <a:xfrm>
            <a:off x="582931" y="2139696"/>
            <a:ext cx="3509113" cy="581698"/>
          </a:xfrm>
          <a:prstGeom prst="rect">
            <a:avLst/>
          </a:prstGeom>
        </p:spPr>
        <p:txBody>
          <a:bodyPr lIns="0" anchor="ctr">
            <a:noAutofit/>
          </a:bodyPr>
          <a:lstStyle>
            <a:lvl1pPr algn="l">
              <a:defRPr kumimoji="0" lang="en-US" sz="225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grpSp>
        <p:nvGrpSpPr>
          <p:cNvPr id="5" name="Group 4">
            <a:extLst>
              <a:ext uri="{FF2B5EF4-FFF2-40B4-BE49-F238E27FC236}">
                <a16:creationId xmlns:a16="http://schemas.microsoft.com/office/drawing/2014/main" id="{E27437B6-8532-4BBD-A10C-DB13BC5DF148}"/>
              </a:ext>
            </a:extLst>
          </p:cNvPr>
          <p:cNvGrpSpPr/>
          <p:nvPr userDrawn="1"/>
        </p:nvGrpSpPr>
        <p:grpSpPr>
          <a:xfrm>
            <a:off x="4462493" y="3810000"/>
            <a:ext cx="2291047" cy="1352860"/>
            <a:chOff x="5949989" y="5079999"/>
            <a:chExt cx="3054729" cy="1803813"/>
          </a:xfrm>
        </p:grpSpPr>
        <p:sp>
          <p:nvSpPr>
            <p:cNvPr id="44" name="Freeform 43">
              <a:extLst>
                <a:ext uri="{FF2B5EF4-FFF2-40B4-BE49-F238E27FC236}">
                  <a16:creationId xmlns:a16="http://schemas.microsoft.com/office/drawing/2014/main" id="{87B0502C-9E25-8380-4AD4-810E9C18CB46}"/>
                </a:ext>
              </a:extLst>
            </p:cNvPr>
            <p:cNvSpPr/>
            <p:nvPr/>
          </p:nvSpPr>
          <p:spPr>
            <a:xfrm>
              <a:off x="5949989"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5" name="Freeform 44">
              <a:extLst>
                <a:ext uri="{FF2B5EF4-FFF2-40B4-BE49-F238E27FC236}">
                  <a16:creationId xmlns:a16="http://schemas.microsoft.com/office/drawing/2014/main" id="{768080EE-E30E-9265-E94C-FCE397A5BBFA}"/>
                </a:ext>
              </a:extLst>
            </p:cNvPr>
            <p:cNvSpPr/>
            <p:nvPr/>
          </p:nvSpPr>
          <p:spPr>
            <a:xfrm>
              <a:off x="682032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6" name="Freeform 45">
              <a:extLst>
                <a:ext uri="{FF2B5EF4-FFF2-40B4-BE49-F238E27FC236}">
                  <a16:creationId xmlns:a16="http://schemas.microsoft.com/office/drawing/2014/main" id="{8CC4F3B3-D264-1C70-5B85-218C064D40F8}"/>
                </a:ext>
              </a:extLst>
            </p:cNvPr>
            <p:cNvSpPr/>
            <p:nvPr/>
          </p:nvSpPr>
          <p:spPr>
            <a:xfrm>
              <a:off x="7690655"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47" name="Google Shape;150;p40">
            <a:extLst>
              <a:ext uri="{FF2B5EF4-FFF2-40B4-BE49-F238E27FC236}">
                <a16:creationId xmlns:a16="http://schemas.microsoft.com/office/drawing/2014/main" id="{D3A371F4-0A04-6BD5-028A-C908BA840FC3}"/>
              </a:ext>
            </a:extLst>
          </p:cNvPr>
          <p:cNvSpPr txBox="1"/>
          <p:nvPr userDrawn="1"/>
        </p:nvSpPr>
        <p:spPr>
          <a:xfrm>
            <a:off x="58293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350">
              <a:solidFill>
                <a:schemeClr val="bg1">
                  <a:lumMod val="50000"/>
                </a:schemeClr>
              </a:solidFill>
            </a:endParaRPr>
          </a:p>
        </p:txBody>
      </p:sp>
      <p:sp>
        <p:nvSpPr>
          <p:cNvPr id="31" name="Freeform 30">
            <a:extLst>
              <a:ext uri="{FF2B5EF4-FFF2-40B4-BE49-F238E27FC236}">
                <a16:creationId xmlns:a16="http://schemas.microsoft.com/office/drawing/2014/main" id="{3347F111-07B1-8F26-0AF0-94B332BC8469}"/>
              </a:ext>
            </a:extLst>
          </p:cNvPr>
          <p:cNvSpPr/>
          <p:nvPr userDrawn="1"/>
        </p:nvSpPr>
        <p:spPr>
          <a:xfrm>
            <a:off x="6576244" y="4663932"/>
            <a:ext cx="2567756" cy="480060"/>
          </a:xfrm>
          <a:custGeom>
            <a:avLst/>
            <a:gdLst>
              <a:gd name="connsiteX0" fmla="*/ 578178 w 3423674"/>
              <a:gd name="connsiteY0" fmla="*/ 0 h 640080"/>
              <a:gd name="connsiteX1" fmla="*/ 1325989 w 3423674"/>
              <a:gd name="connsiteY1" fmla="*/ 0 h 640080"/>
              <a:gd name="connsiteX2" fmla="*/ 1325988 w 3423674"/>
              <a:gd name="connsiteY2" fmla="*/ 1 h 640080"/>
              <a:gd name="connsiteX3" fmla="*/ 3423674 w 3423674"/>
              <a:gd name="connsiteY3" fmla="*/ 1 h 640080"/>
              <a:gd name="connsiteX4" fmla="*/ 3423674 w 3423674"/>
              <a:gd name="connsiteY4" fmla="*/ 639425 h 640080"/>
              <a:gd name="connsiteX5" fmla="*/ 748403 w 3423674"/>
              <a:gd name="connsiteY5" fmla="*/ 639425 h 640080"/>
              <a:gd name="connsiteX6" fmla="*/ 747811 w 3423674"/>
              <a:gd name="connsiteY6" fmla="*/ 640080 h 640080"/>
              <a:gd name="connsiteX7" fmla="*/ 0 w 3423674"/>
              <a:gd name="connsiteY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674" h="640080">
                <a:moveTo>
                  <a:pt x="578178" y="0"/>
                </a:moveTo>
                <a:lnTo>
                  <a:pt x="1325989" y="0"/>
                </a:lnTo>
                <a:lnTo>
                  <a:pt x="1325988" y="1"/>
                </a:lnTo>
                <a:lnTo>
                  <a:pt x="3423674" y="1"/>
                </a:lnTo>
                <a:lnTo>
                  <a:pt x="3423674"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pic>
        <p:nvPicPr>
          <p:cNvPr id="18" name="Picture 17">
            <a:extLst>
              <a:ext uri="{FF2B5EF4-FFF2-40B4-BE49-F238E27FC236}">
                <a16:creationId xmlns:a16="http://schemas.microsoft.com/office/drawing/2014/main" id="{764DB3BE-3A94-5AED-FDF6-C670198965F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25" name="Freeform 24">
            <a:extLst>
              <a:ext uri="{FF2B5EF4-FFF2-40B4-BE49-F238E27FC236}">
                <a16:creationId xmlns:a16="http://schemas.microsoft.com/office/drawing/2014/main" id="{00EDA4BD-038D-897E-28ED-20D3904DC910}"/>
              </a:ext>
            </a:extLst>
          </p:cNvPr>
          <p:cNvSpPr>
            <a:spLocks noChangeAspect="1"/>
          </p:cNvSpPr>
          <p:nvPr userDrawn="1"/>
        </p:nvSpPr>
        <p:spPr>
          <a:xfrm flipH="1" flipV="1">
            <a:off x="-1396" y="-24677"/>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 name="Slide Number Placeholder 2">
            <a:extLst>
              <a:ext uri="{FF2B5EF4-FFF2-40B4-BE49-F238E27FC236}">
                <a16:creationId xmlns:a16="http://schemas.microsoft.com/office/drawing/2014/main" id="{413EFC14-9786-7757-7A85-E864F27AFC3F}"/>
              </a:ext>
            </a:extLst>
          </p:cNvPr>
          <p:cNvSpPr>
            <a:spLocks noGrp="1"/>
          </p:cNvSpPr>
          <p:nvPr>
            <p:ph type="sldNum" sz="quarter" idx="10"/>
          </p:nvPr>
        </p:nvSpPr>
        <p:spPr>
          <a:xfrm>
            <a:off x="8710613" y="4796862"/>
            <a:ext cx="330603" cy="214200"/>
          </a:xfrm>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3215845170"/>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ubtitle Bullet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71501" y="996352"/>
            <a:ext cx="8103701" cy="3461348"/>
          </a:xfrm>
          <a:prstGeom prst="rect">
            <a:avLst/>
          </a:prstGeom>
        </p:spPr>
        <p:txBody>
          <a:bodyPr/>
          <a:lstStyle>
            <a:lvl1pPr>
              <a:lnSpc>
                <a:spcPct val="100000"/>
              </a:lnSpc>
              <a:spcAft>
                <a:spcPts val="1050"/>
              </a:spcAft>
              <a:defRPr sz="1200">
                <a:solidFill>
                  <a:schemeClr val="tx1"/>
                </a:solidFill>
              </a:defRPr>
            </a:lvl1pPr>
            <a:lvl2pPr marL="274313" indent="-137156">
              <a:lnSpc>
                <a:spcPct val="100000"/>
              </a:lnSpc>
              <a:spcAft>
                <a:spcPts val="1050"/>
              </a:spcAft>
              <a:buFont typeface="System Font Regular"/>
              <a:buChar char="–"/>
              <a:defRPr sz="1200">
                <a:solidFill>
                  <a:schemeClr val="tx1"/>
                </a:solidFill>
              </a:defRPr>
            </a:lvl2pPr>
            <a:lvl3pPr>
              <a:lnSpc>
                <a:spcPct val="100000"/>
              </a:lnSpc>
              <a:spcAft>
                <a:spcPts val="1050"/>
              </a:spcAft>
              <a:defRPr sz="1200">
                <a:solidFill>
                  <a:schemeClr val="tx1"/>
                </a:solidFill>
              </a:defRPr>
            </a:lvl3pPr>
            <a:lvl4pPr marL="548627" indent="-137156">
              <a:lnSpc>
                <a:spcPct val="100000"/>
              </a:lnSpc>
              <a:spcAft>
                <a:spcPts val="1050"/>
              </a:spcAft>
              <a:buFont typeface="System Font Regular"/>
              <a:buChar char="–"/>
              <a:defRPr sz="1200">
                <a:solidFill>
                  <a:schemeClr val="tx1"/>
                </a:solidFill>
              </a:defRPr>
            </a:lvl4pPr>
            <a:lvl5pPr>
              <a:lnSpc>
                <a:spcPct val="100000"/>
              </a:lnSpc>
              <a:spcAft>
                <a:spcPts val="1050"/>
              </a:spcAft>
              <a:defRPr sz="1200">
                <a:solidFill>
                  <a:schemeClr val="tx1"/>
                </a:solidFill>
              </a:defRPr>
            </a:lvl5pPr>
          </a:lstStyle>
          <a:p>
            <a:pPr lvl="0"/>
            <a:r>
              <a:rPr lang="en-US" err="1"/>
              <a:t>TESt</a:t>
            </a:r>
            <a:endParaRPr lang="en-US"/>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FDD8F0F-F7BF-9B06-4F2E-25CB84660CD4}"/>
              </a:ext>
            </a:extLst>
          </p:cNvPr>
          <p:cNvSpPr>
            <a:spLocks noGrp="1"/>
          </p:cNvSpPr>
          <p:nvPr>
            <p:ph type="body" sz="quarter" idx="13"/>
          </p:nvPr>
        </p:nvSpPr>
        <p:spPr>
          <a:xfrm>
            <a:off x="571501" y="512413"/>
            <a:ext cx="8126561" cy="269761"/>
          </a:xfrm>
          <a:prstGeom prst="rect">
            <a:avLst/>
          </a:prstGeom>
        </p:spPr>
        <p:txBody>
          <a:bodyPr lIns="0">
            <a:noAutofit/>
          </a:bodyPr>
          <a:lstStyle>
            <a:lvl1pPr marL="0" indent="0">
              <a:lnSpc>
                <a:spcPct val="95000"/>
              </a:lnSpc>
              <a:buNone/>
              <a:defRPr sz="1800" b="0" i="1">
                <a:solidFill>
                  <a:schemeClr val="accent1"/>
                </a:solidFill>
              </a:defRPr>
            </a:lvl1pPr>
            <a:lvl2pPr marL="137156" indent="0">
              <a:buNone/>
              <a:defRPr b="1">
                <a:solidFill>
                  <a:schemeClr val="accent1"/>
                </a:solidFill>
              </a:defRPr>
            </a:lvl2pPr>
            <a:lvl3pPr marL="274313" indent="0">
              <a:buNone/>
              <a:defRPr b="1">
                <a:solidFill>
                  <a:schemeClr val="accent1"/>
                </a:solidFill>
              </a:defRPr>
            </a:lvl3pPr>
            <a:lvl4pPr marL="411470" indent="0">
              <a:buNone/>
              <a:defRPr b="1">
                <a:solidFill>
                  <a:schemeClr val="accent1"/>
                </a:solidFill>
              </a:defRPr>
            </a:lvl4pPr>
            <a:lvl5pPr marL="548627" indent="0">
              <a:buNone/>
              <a:defRPr b="1">
                <a:solidFill>
                  <a:schemeClr val="accent1"/>
                </a:solidFill>
              </a:defRPr>
            </a:lvl5pPr>
          </a:lstStyle>
          <a:p>
            <a:pPr lvl="0"/>
            <a:r>
              <a:rPr lang="en-US"/>
              <a:t>Click to edit Master text styles</a:t>
            </a:r>
          </a:p>
        </p:txBody>
      </p:sp>
      <p:sp>
        <p:nvSpPr>
          <p:cNvPr id="2" name="Slide Number Placeholder 1">
            <a:extLst>
              <a:ext uri="{FF2B5EF4-FFF2-40B4-BE49-F238E27FC236}">
                <a16:creationId xmlns:a16="http://schemas.microsoft.com/office/drawing/2014/main" id="{C4F53228-58C8-193D-C533-17B52DFE9271}"/>
              </a:ext>
            </a:extLst>
          </p:cNvPr>
          <p:cNvSpPr>
            <a:spLocks noGrp="1"/>
          </p:cNvSpPr>
          <p:nvPr>
            <p:ph type="sldNum" sz="quarter" idx="14"/>
          </p:nvPr>
        </p:nvSpPr>
        <p:spPr/>
        <p:txBody>
          <a:bodyPr/>
          <a:lstStyle/>
          <a:p>
            <a:fld id="{48F63A3B-78C7-47BE-AE5E-E10140E04643}" type="slidenum">
              <a:rPr lang="en-US" smtClean="0"/>
              <a:pPr/>
              <a:t>‹#›</a:t>
            </a:fld>
            <a:endParaRPr lang="en-US"/>
          </a:p>
        </p:txBody>
      </p:sp>
      <p:sp>
        <p:nvSpPr>
          <p:cNvPr id="7" name="Title 6">
            <a:extLst>
              <a:ext uri="{FF2B5EF4-FFF2-40B4-BE49-F238E27FC236}">
                <a16:creationId xmlns:a16="http://schemas.microsoft.com/office/drawing/2014/main" id="{64BE8E0E-E610-88EB-A1AD-2DEE7BB0EB50}"/>
              </a:ext>
            </a:extLst>
          </p:cNvPr>
          <p:cNvSpPr>
            <a:spLocks noGrp="1"/>
          </p:cNvSpPr>
          <p:nvPr>
            <p:ph type="title" hasCustomPrompt="1"/>
          </p:nvPr>
        </p:nvSpPr>
        <p:spPr>
          <a:xfrm>
            <a:off x="573932" y="243506"/>
            <a:ext cx="8084294" cy="290849"/>
          </a:xfrm>
        </p:spPr>
        <p:txBody>
          <a:bodyPr/>
          <a:lstStyle/>
          <a:p>
            <a:r>
              <a:rPr lang="en-US"/>
              <a:t>Click to edit master title style</a:t>
            </a:r>
          </a:p>
        </p:txBody>
      </p:sp>
    </p:spTree>
    <p:extLst>
      <p:ext uri="{BB962C8B-B14F-4D97-AF65-F5344CB8AC3E}">
        <p14:creationId xmlns:p14="http://schemas.microsoft.com/office/powerpoint/2010/main" val="3869722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body">
    <p:spTree>
      <p:nvGrpSpPr>
        <p:cNvPr id="1" name=""/>
        <p:cNvGrpSpPr/>
        <p:nvPr/>
      </p:nvGrpSpPr>
      <p:grpSpPr>
        <a:xfrm>
          <a:off x="0" y="0"/>
          <a:ext cx="0" cy="0"/>
          <a:chOff x="0" y="0"/>
          <a:chExt cx="0" cy="0"/>
        </a:xfrm>
      </p:grpSpPr>
      <p:sp>
        <p:nvSpPr>
          <p:cNvPr id="3" name="Content Placeholder 2"/>
          <p:cNvSpPr>
            <a:spLocks noGrp="1"/>
          </p:cNvSpPr>
          <p:nvPr>
            <p:ph idx="1"/>
          </p:nvPr>
        </p:nvSpPr>
        <p:spPr>
          <a:xfrm>
            <a:off x="582931" y="874986"/>
            <a:ext cx="8095163" cy="3582714"/>
          </a:xfrm>
          <a:prstGeom prst="rect">
            <a:avLst/>
          </a:prstGeom>
        </p:spPr>
        <p:txBody>
          <a:bodyPr lIns="0"/>
          <a:lstStyle>
            <a:lvl1pPr>
              <a:lnSpc>
                <a:spcPct val="100000"/>
              </a:lnSpc>
              <a:spcAft>
                <a:spcPts val="1050"/>
              </a:spcAft>
              <a:buSzPct val="110000"/>
              <a:defRPr sz="1200">
                <a:solidFill>
                  <a:schemeClr val="tx1"/>
                </a:solidFill>
              </a:defRPr>
            </a:lvl1pPr>
            <a:lvl2pPr marL="274313" indent="-137156">
              <a:lnSpc>
                <a:spcPct val="100000"/>
              </a:lnSpc>
              <a:spcAft>
                <a:spcPts val="1050"/>
              </a:spcAft>
              <a:buSzPct val="110000"/>
              <a:buFont typeface="System Font Regular"/>
              <a:buChar char="–"/>
              <a:defRPr sz="1200">
                <a:solidFill>
                  <a:schemeClr val="tx1"/>
                </a:solidFill>
              </a:defRPr>
            </a:lvl2pPr>
            <a:lvl3pPr>
              <a:lnSpc>
                <a:spcPct val="100000"/>
              </a:lnSpc>
              <a:spcAft>
                <a:spcPts val="1050"/>
              </a:spcAft>
              <a:buSzPct val="110000"/>
              <a:defRPr sz="1200">
                <a:solidFill>
                  <a:schemeClr val="tx1"/>
                </a:solidFill>
              </a:defRPr>
            </a:lvl3pPr>
            <a:lvl4pPr marL="548627" indent="-137156">
              <a:lnSpc>
                <a:spcPct val="100000"/>
              </a:lnSpc>
              <a:spcAft>
                <a:spcPts val="1050"/>
              </a:spcAft>
              <a:buSzPct val="110000"/>
              <a:buFont typeface="System Font Regular"/>
              <a:buChar char="–"/>
              <a:defRPr sz="1200">
                <a:solidFill>
                  <a:schemeClr val="tx1"/>
                </a:solidFill>
              </a:defRPr>
            </a:lvl4pPr>
            <a:lvl5pPr>
              <a:lnSpc>
                <a:spcPct val="100000"/>
              </a:lnSpc>
              <a:spcAft>
                <a:spcPts val="1050"/>
              </a:spcAft>
              <a:buSzPct val="110000"/>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38419CC2-A301-8E4A-1718-A08145E2263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6BC04C61-6F84-9177-C9A7-6C3C507561E1}"/>
              </a:ext>
            </a:extLst>
          </p:cNvPr>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33104333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627" y="950684"/>
            <a:ext cx="2465230" cy="3507017"/>
          </a:xfrm>
          <a:prstGeom prst="rect">
            <a:avLst/>
          </a:prstGeom>
        </p:spPr>
        <p:txBody>
          <a:bodyPr lIns="0">
            <a:normAutofit/>
          </a:bodyPr>
          <a:lstStyle>
            <a:lvl1pPr>
              <a:lnSpc>
                <a:spcPct val="100000"/>
              </a:lnSpc>
              <a:spcAft>
                <a:spcPts val="1050"/>
              </a:spcAft>
              <a:defRPr sz="1200"/>
            </a:lvl1pPr>
            <a:lvl2pPr marL="274313" indent="-137156">
              <a:lnSpc>
                <a:spcPct val="100000"/>
              </a:lnSpc>
              <a:spcAft>
                <a:spcPts val="1050"/>
              </a:spcAft>
              <a:buFont typeface="System Font Regular"/>
              <a:buChar char="–"/>
              <a:defRPr sz="1200"/>
            </a:lvl2pPr>
            <a:lvl3pPr>
              <a:lnSpc>
                <a:spcPct val="100000"/>
              </a:lnSpc>
              <a:spcAft>
                <a:spcPts val="1050"/>
              </a:spcAft>
              <a:defRPr sz="1200"/>
            </a:lvl3pPr>
            <a:lvl4pPr marL="548627" indent="-137156">
              <a:lnSpc>
                <a:spcPct val="100000"/>
              </a:lnSpc>
              <a:spcAft>
                <a:spcPts val="1050"/>
              </a:spcAft>
              <a:buFont typeface="System Font Regular"/>
              <a:buChar char="–"/>
              <a:defRPr sz="1200"/>
            </a:lvl4pPr>
            <a:lvl5pPr>
              <a:lnSpc>
                <a:spcPct val="100000"/>
              </a:lnSpc>
              <a:spcAft>
                <a:spcPts val="1050"/>
              </a:spcAf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5EAF4CF9-E280-86A3-B8E3-8C9FDAB6E01C}"/>
              </a:ext>
            </a:extLst>
          </p:cNvPr>
          <p:cNvSpPr>
            <a:spLocks noGrp="1"/>
          </p:cNvSpPr>
          <p:nvPr>
            <p:ph idx="13"/>
          </p:nvPr>
        </p:nvSpPr>
        <p:spPr>
          <a:xfrm>
            <a:off x="3389811" y="950684"/>
            <a:ext cx="2465230" cy="3507017"/>
          </a:xfrm>
          <a:prstGeom prst="rect">
            <a:avLst/>
          </a:prstGeom>
        </p:spPr>
        <p:txBody>
          <a:bodyPr lIns="0">
            <a:normAutofit/>
          </a:bodyPr>
          <a:lstStyle>
            <a:lvl1pPr>
              <a:lnSpc>
                <a:spcPct val="100000"/>
              </a:lnSpc>
              <a:spcAft>
                <a:spcPts val="1050"/>
              </a:spcAft>
              <a:defRPr sz="1200"/>
            </a:lvl1pPr>
            <a:lvl2pPr marL="274313" indent="-137156">
              <a:lnSpc>
                <a:spcPct val="100000"/>
              </a:lnSpc>
              <a:spcAft>
                <a:spcPts val="1050"/>
              </a:spcAft>
              <a:buFont typeface="System Font Regular"/>
              <a:buChar char="–"/>
              <a:defRPr sz="1200"/>
            </a:lvl2pPr>
            <a:lvl3pPr>
              <a:lnSpc>
                <a:spcPct val="100000"/>
              </a:lnSpc>
              <a:spcAft>
                <a:spcPts val="1050"/>
              </a:spcAft>
              <a:defRPr sz="1200"/>
            </a:lvl3pPr>
            <a:lvl4pPr marL="548627" indent="-137156">
              <a:lnSpc>
                <a:spcPct val="100000"/>
              </a:lnSpc>
              <a:spcAft>
                <a:spcPts val="1050"/>
              </a:spcAft>
              <a:buFont typeface="System Font Regular"/>
              <a:buChar char="–"/>
              <a:defRPr sz="1200"/>
            </a:lvl4pPr>
            <a:lvl5pPr>
              <a:lnSpc>
                <a:spcPct val="100000"/>
              </a:lnSpc>
              <a:spcAft>
                <a:spcPts val="1050"/>
              </a:spcAf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2">
            <a:extLst>
              <a:ext uri="{FF2B5EF4-FFF2-40B4-BE49-F238E27FC236}">
                <a16:creationId xmlns:a16="http://schemas.microsoft.com/office/drawing/2014/main" id="{BCFC5CA7-64C5-E18A-596E-06D8830D3BD1}"/>
              </a:ext>
            </a:extLst>
          </p:cNvPr>
          <p:cNvSpPr>
            <a:spLocks noGrp="1"/>
          </p:cNvSpPr>
          <p:nvPr>
            <p:ph idx="14"/>
          </p:nvPr>
        </p:nvSpPr>
        <p:spPr>
          <a:xfrm>
            <a:off x="6192996" y="950684"/>
            <a:ext cx="2465230" cy="3507017"/>
          </a:xfrm>
          <a:prstGeom prst="rect">
            <a:avLst/>
          </a:prstGeom>
        </p:spPr>
        <p:txBody>
          <a:bodyPr lIns="0">
            <a:normAutofit/>
          </a:bodyPr>
          <a:lstStyle>
            <a:lvl1pPr>
              <a:lnSpc>
                <a:spcPct val="100000"/>
              </a:lnSpc>
              <a:spcAft>
                <a:spcPts val="1050"/>
              </a:spcAft>
              <a:defRPr sz="1200"/>
            </a:lvl1pPr>
            <a:lvl2pPr marL="274313" indent="-137156">
              <a:lnSpc>
                <a:spcPct val="100000"/>
              </a:lnSpc>
              <a:spcAft>
                <a:spcPts val="1050"/>
              </a:spcAft>
              <a:buFont typeface="System Font Regular"/>
              <a:buChar char="–"/>
              <a:defRPr sz="1200"/>
            </a:lvl2pPr>
            <a:lvl3pPr>
              <a:lnSpc>
                <a:spcPct val="100000"/>
              </a:lnSpc>
              <a:spcAft>
                <a:spcPts val="1050"/>
              </a:spcAft>
              <a:defRPr sz="1200"/>
            </a:lvl3pPr>
            <a:lvl4pPr marL="548627" indent="-137156">
              <a:lnSpc>
                <a:spcPct val="100000"/>
              </a:lnSpc>
              <a:spcAft>
                <a:spcPts val="1050"/>
              </a:spcAft>
              <a:buFont typeface="System Font Regular"/>
              <a:buChar char="–"/>
              <a:defRPr sz="1200"/>
            </a:lvl4pPr>
            <a:lvl5pPr>
              <a:lnSpc>
                <a:spcPct val="100000"/>
              </a:lnSpc>
              <a:spcAft>
                <a:spcPts val="1050"/>
              </a:spcAf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FE6248FD-5EFA-60EF-0B4B-414E489ADCA1}"/>
              </a:ext>
            </a:extLst>
          </p:cNvPr>
          <p:cNvSpPr>
            <a:spLocks noGrp="1"/>
          </p:cNvSpPr>
          <p:nvPr>
            <p:ph type="sldNum" sz="quarter" idx="15"/>
          </p:nvPr>
        </p:nvSpPr>
        <p:spPr/>
        <p:txBody>
          <a:bodyPr/>
          <a:lstStyle/>
          <a:p>
            <a:fld id="{48F63A3B-78C7-47BE-AE5E-E10140E04643}" type="slidenum">
              <a:rPr lang="en-US" smtClean="0"/>
              <a:pPr/>
              <a:t>‹#›</a:t>
            </a:fld>
            <a:endParaRPr lang="en-US"/>
          </a:p>
        </p:txBody>
      </p:sp>
      <p:sp>
        <p:nvSpPr>
          <p:cNvPr id="6" name="Title 5">
            <a:extLst>
              <a:ext uri="{FF2B5EF4-FFF2-40B4-BE49-F238E27FC236}">
                <a16:creationId xmlns:a16="http://schemas.microsoft.com/office/drawing/2014/main" id="{F7CAFAFC-E3E2-C304-7A3B-CACD669A2E31}"/>
              </a:ext>
            </a:extLst>
          </p:cNvPr>
          <p:cNvSpPr>
            <a:spLocks noGrp="1"/>
          </p:cNvSpPr>
          <p:nvPr>
            <p:ph type="title" hasCustomPrompt="1"/>
          </p:nvPr>
        </p:nvSpPr>
        <p:spPr>
          <a:xfrm>
            <a:off x="573932" y="243506"/>
            <a:ext cx="8084294" cy="290849"/>
          </a:xfrm>
        </p:spPr>
        <p:txBody>
          <a:bodyPr/>
          <a:lstStyle/>
          <a:p>
            <a:r>
              <a:rPr lang="en-US"/>
              <a:t>Click to edit master title style</a:t>
            </a:r>
          </a:p>
        </p:txBody>
      </p:sp>
      <p:sp>
        <p:nvSpPr>
          <p:cNvPr id="9" name="Text Placeholder 3">
            <a:extLst>
              <a:ext uri="{FF2B5EF4-FFF2-40B4-BE49-F238E27FC236}">
                <a16:creationId xmlns:a16="http://schemas.microsoft.com/office/drawing/2014/main" id="{6E7DCA82-2F99-096D-4A54-38D0A0934768}"/>
              </a:ext>
            </a:extLst>
          </p:cNvPr>
          <p:cNvSpPr>
            <a:spLocks noGrp="1"/>
          </p:cNvSpPr>
          <p:nvPr>
            <p:ph type="body" sz="quarter" idx="16"/>
          </p:nvPr>
        </p:nvSpPr>
        <p:spPr>
          <a:xfrm>
            <a:off x="571501" y="512413"/>
            <a:ext cx="8126561" cy="269761"/>
          </a:xfrm>
          <a:prstGeom prst="rect">
            <a:avLst/>
          </a:prstGeom>
        </p:spPr>
        <p:txBody>
          <a:bodyPr lIns="0">
            <a:noAutofit/>
          </a:bodyPr>
          <a:lstStyle>
            <a:lvl1pPr marL="0" indent="0">
              <a:lnSpc>
                <a:spcPct val="95000"/>
              </a:lnSpc>
              <a:buNone/>
              <a:defRPr sz="1800" b="0" i="1">
                <a:solidFill>
                  <a:schemeClr val="accent1"/>
                </a:solidFill>
              </a:defRPr>
            </a:lvl1pPr>
            <a:lvl2pPr marL="137156" indent="0">
              <a:buNone/>
              <a:defRPr b="1">
                <a:solidFill>
                  <a:schemeClr val="accent1"/>
                </a:solidFill>
              </a:defRPr>
            </a:lvl2pPr>
            <a:lvl3pPr marL="274313" indent="0">
              <a:buNone/>
              <a:defRPr b="1">
                <a:solidFill>
                  <a:schemeClr val="accent1"/>
                </a:solidFill>
              </a:defRPr>
            </a:lvl3pPr>
            <a:lvl4pPr marL="411470" indent="0">
              <a:buNone/>
              <a:defRPr b="1">
                <a:solidFill>
                  <a:schemeClr val="accent1"/>
                </a:solidFill>
              </a:defRPr>
            </a:lvl4pPr>
            <a:lvl5pPr marL="548627" indent="0">
              <a:buNone/>
              <a:defRPr b="1">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16530350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w/o body">
    <p:bg>
      <p:bgPr>
        <a:solidFill>
          <a:schemeClr val="bg1"/>
        </a:solidFill>
        <a:effectLst/>
      </p:bgPr>
    </p:bg>
    <p:spTree>
      <p:nvGrpSpPr>
        <p:cNvPr id="1" name=""/>
        <p:cNvGrpSpPr/>
        <p:nvPr/>
      </p:nvGrpSpPr>
      <p:grpSpPr>
        <a:xfrm>
          <a:off x="0" y="0"/>
          <a:ext cx="0" cy="0"/>
          <a:chOff x="0" y="0"/>
          <a:chExt cx="0" cy="0"/>
        </a:xfrm>
      </p:grpSpPr>
      <p:sp>
        <p:nvSpPr>
          <p:cNvPr id="10" name="Google Shape;150;p40">
            <a:extLst>
              <a:ext uri="{FF2B5EF4-FFF2-40B4-BE49-F238E27FC236}">
                <a16:creationId xmlns:a16="http://schemas.microsoft.com/office/drawing/2014/main" id="{048EE994-2621-A8B4-01D2-98660F421B06}"/>
              </a:ext>
            </a:extLst>
          </p:cNvPr>
          <p:cNvSpPr txBox="1"/>
          <p:nvPr userDrawn="1"/>
        </p:nvSpPr>
        <p:spPr>
          <a:xfrm>
            <a:off x="48006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solidFill>
                <a:ea typeface="Arial"/>
                <a:cs typeface="Arial"/>
                <a:sym typeface="Arial"/>
              </a:rPr>
              <a:t>©2022 TransCelerate BioPharma Inc., All rights reserved. </a:t>
            </a:r>
            <a:endParaRPr sz="1350">
              <a:solidFill>
                <a:schemeClr val="bg1"/>
              </a:solidFill>
            </a:endParaRPr>
          </a:p>
        </p:txBody>
      </p:sp>
      <p:sp>
        <p:nvSpPr>
          <p:cNvPr id="3" name="Slide Number Placeholder 2">
            <a:extLst>
              <a:ext uri="{FF2B5EF4-FFF2-40B4-BE49-F238E27FC236}">
                <a16:creationId xmlns:a16="http://schemas.microsoft.com/office/drawing/2014/main" id="{781C7128-F28E-79DD-2DCC-CDE8C7FDB19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5" name="Title 4">
            <a:extLst>
              <a:ext uri="{FF2B5EF4-FFF2-40B4-BE49-F238E27FC236}">
                <a16:creationId xmlns:a16="http://schemas.microsoft.com/office/drawing/2014/main" id="{0FB8CB6D-1EE5-AA7C-0E94-507D3259099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68132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5" name="Picture 4" descr="Graphical user interface&#10;&#10;Description automatically generated">
            <a:extLst>
              <a:ext uri="{FF2B5EF4-FFF2-40B4-BE49-F238E27FC236}">
                <a16:creationId xmlns:a16="http://schemas.microsoft.com/office/drawing/2014/main" id="{D66D06A5-54F6-382E-5A53-43D36CF5AF38}"/>
              </a:ext>
            </a:extLst>
          </p:cNvPr>
          <p:cNvPicPr>
            <a:picLocks noChangeAspect="1"/>
          </p:cNvPicPr>
          <p:nvPr userDrawn="1"/>
        </p:nvPicPr>
        <p:blipFill>
          <a:blip r:embed="rId2"/>
          <a:stretch>
            <a:fillRect/>
          </a:stretch>
        </p:blipFill>
        <p:spPr>
          <a:xfrm>
            <a:off x="0" y="0"/>
            <a:ext cx="9144000" cy="5143501"/>
          </a:xfrm>
          <a:prstGeom prst="rect">
            <a:avLst/>
          </a:prstGeom>
        </p:spPr>
      </p:pic>
      <p:sp>
        <p:nvSpPr>
          <p:cNvPr id="7" name="Title 1">
            <a:extLst>
              <a:ext uri="{FF2B5EF4-FFF2-40B4-BE49-F238E27FC236}">
                <a16:creationId xmlns:a16="http://schemas.microsoft.com/office/drawing/2014/main" id="{1276289B-55C8-40FA-889A-2AECA774D218}"/>
              </a:ext>
            </a:extLst>
          </p:cNvPr>
          <p:cNvSpPr>
            <a:spLocks noGrp="1"/>
          </p:cNvSpPr>
          <p:nvPr>
            <p:ph type="ctrTitle" hasCustomPrompt="1"/>
          </p:nvPr>
        </p:nvSpPr>
        <p:spPr>
          <a:xfrm>
            <a:off x="3048267" y="3962400"/>
            <a:ext cx="5625378" cy="397578"/>
          </a:xfrm>
        </p:spPr>
        <p:txBody>
          <a:bodyPr anchor="ctr">
            <a:normAutofit/>
          </a:bodyPr>
          <a:lstStyle>
            <a:lvl1pPr algn="r">
              <a:defRPr sz="2000" b="1">
                <a:solidFill>
                  <a:schemeClr val="tx1"/>
                </a:solidFill>
              </a:defRPr>
            </a:lvl1pPr>
          </a:lstStyle>
          <a:p>
            <a:r>
              <a:rPr lang="en-US" dirty="0"/>
              <a:t>Presentation Title</a:t>
            </a:r>
          </a:p>
        </p:txBody>
      </p:sp>
      <p:sp>
        <p:nvSpPr>
          <p:cNvPr id="8" name="Subtitle 2">
            <a:extLst>
              <a:ext uri="{FF2B5EF4-FFF2-40B4-BE49-F238E27FC236}">
                <a16:creationId xmlns:a16="http://schemas.microsoft.com/office/drawing/2014/main" id="{8FBB06B2-CEED-4837-A8D1-3F28461021FA}"/>
              </a:ext>
            </a:extLst>
          </p:cNvPr>
          <p:cNvSpPr>
            <a:spLocks noGrp="1"/>
          </p:cNvSpPr>
          <p:nvPr>
            <p:ph type="subTitle" idx="1" hasCustomPrompt="1"/>
          </p:nvPr>
        </p:nvSpPr>
        <p:spPr>
          <a:xfrm>
            <a:off x="3892550" y="4359979"/>
            <a:ext cx="4781095" cy="783522"/>
          </a:xfrm>
        </p:spPr>
        <p:txBody>
          <a:bodyPr>
            <a:normAutofit/>
          </a:bodyPr>
          <a:lstStyle>
            <a:lvl1pPr marL="0" indent="0" algn="r">
              <a:lnSpc>
                <a:spcPct val="100000"/>
              </a:lnSpc>
              <a:spcBef>
                <a:spcPts val="0"/>
              </a:spcBef>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Presented by John Smith, Job Title, Department, Company Name</a:t>
            </a:r>
          </a:p>
          <a:p>
            <a:r>
              <a:rPr lang="en-US" dirty="0"/>
              <a:t>Day Month 2020</a:t>
            </a:r>
          </a:p>
        </p:txBody>
      </p:sp>
    </p:spTree>
    <p:extLst>
      <p:ext uri="{BB962C8B-B14F-4D97-AF65-F5344CB8AC3E}">
        <p14:creationId xmlns:p14="http://schemas.microsoft.com/office/powerpoint/2010/main" val="31375659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FDD8F0F-F7BF-9B06-4F2E-25CB84660CD4}"/>
              </a:ext>
            </a:extLst>
          </p:cNvPr>
          <p:cNvSpPr>
            <a:spLocks noGrp="1"/>
          </p:cNvSpPr>
          <p:nvPr>
            <p:ph type="body" sz="quarter" idx="13"/>
          </p:nvPr>
        </p:nvSpPr>
        <p:spPr>
          <a:xfrm>
            <a:off x="571501" y="512413"/>
            <a:ext cx="8126561" cy="269761"/>
          </a:xfrm>
          <a:prstGeom prst="rect">
            <a:avLst/>
          </a:prstGeom>
        </p:spPr>
        <p:txBody>
          <a:bodyPr lIns="0">
            <a:noAutofit/>
          </a:bodyPr>
          <a:lstStyle>
            <a:lvl1pPr marL="0" indent="0">
              <a:lnSpc>
                <a:spcPct val="95000"/>
              </a:lnSpc>
              <a:buNone/>
              <a:defRPr sz="1800" b="0" i="1">
                <a:solidFill>
                  <a:schemeClr val="accent1"/>
                </a:solidFill>
              </a:defRPr>
            </a:lvl1pPr>
            <a:lvl2pPr marL="137156" indent="0">
              <a:buNone/>
              <a:defRPr b="1">
                <a:solidFill>
                  <a:schemeClr val="accent1"/>
                </a:solidFill>
              </a:defRPr>
            </a:lvl2pPr>
            <a:lvl3pPr marL="274313" indent="0">
              <a:buNone/>
              <a:defRPr b="1">
                <a:solidFill>
                  <a:schemeClr val="accent1"/>
                </a:solidFill>
              </a:defRPr>
            </a:lvl3pPr>
            <a:lvl4pPr marL="411470" indent="0">
              <a:buNone/>
              <a:defRPr b="1">
                <a:solidFill>
                  <a:schemeClr val="accent1"/>
                </a:solidFill>
              </a:defRPr>
            </a:lvl4pPr>
            <a:lvl5pPr marL="548627" indent="0">
              <a:buNone/>
              <a:defRPr b="1">
                <a:solidFill>
                  <a:schemeClr val="accent1"/>
                </a:solidFill>
              </a:defRPr>
            </a:lvl5pPr>
          </a:lstStyle>
          <a:p>
            <a:pPr lvl="0"/>
            <a:r>
              <a:rPr lang="en-US"/>
              <a:t>Click to edit Master text styles</a:t>
            </a:r>
          </a:p>
        </p:txBody>
      </p:sp>
      <p:sp>
        <p:nvSpPr>
          <p:cNvPr id="2" name="Slide Number Placeholder 1">
            <a:extLst>
              <a:ext uri="{FF2B5EF4-FFF2-40B4-BE49-F238E27FC236}">
                <a16:creationId xmlns:a16="http://schemas.microsoft.com/office/drawing/2014/main" id="{C4F53228-58C8-193D-C533-17B52DFE9271}"/>
              </a:ext>
            </a:extLst>
          </p:cNvPr>
          <p:cNvSpPr>
            <a:spLocks noGrp="1"/>
          </p:cNvSpPr>
          <p:nvPr>
            <p:ph type="sldNum" sz="quarter" idx="14"/>
          </p:nvPr>
        </p:nvSpPr>
        <p:spPr/>
        <p:txBody>
          <a:bodyPr/>
          <a:lstStyle/>
          <a:p>
            <a:fld id="{48F63A3B-78C7-47BE-AE5E-E10140E04643}" type="slidenum">
              <a:rPr lang="en-US" smtClean="0"/>
              <a:pPr/>
              <a:t>‹#›</a:t>
            </a:fld>
            <a:endParaRPr lang="en-US"/>
          </a:p>
        </p:txBody>
      </p:sp>
      <p:sp>
        <p:nvSpPr>
          <p:cNvPr id="7" name="Title 6">
            <a:extLst>
              <a:ext uri="{FF2B5EF4-FFF2-40B4-BE49-F238E27FC236}">
                <a16:creationId xmlns:a16="http://schemas.microsoft.com/office/drawing/2014/main" id="{64BE8E0E-E610-88EB-A1AD-2DEE7BB0EB50}"/>
              </a:ext>
            </a:extLst>
          </p:cNvPr>
          <p:cNvSpPr>
            <a:spLocks noGrp="1"/>
          </p:cNvSpPr>
          <p:nvPr>
            <p:ph type="title" hasCustomPrompt="1"/>
          </p:nvPr>
        </p:nvSpPr>
        <p:spPr>
          <a:xfrm>
            <a:off x="573932" y="243506"/>
            <a:ext cx="8084294" cy="290849"/>
          </a:xfrm>
        </p:spPr>
        <p:txBody>
          <a:bodyPr/>
          <a:lstStyle/>
          <a:p>
            <a:r>
              <a:rPr lang="en-US"/>
              <a:t>Click to edit master title style</a:t>
            </a:r>
          </a:p>
        </p:txBody>
      </p:sp>
    </p:spTree>
    <p:extLst>
      <p:ext uri="{BB962C8B-B14F-4D97-AF65-F5344CB8AC3E}">
        <p14:creationId xmlns:p14="http://schemas.microsoft.com/office/powerpoint/2010/main" val="8930225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F0D4C7A-2A5B-B0FE-035B-D8072C85CF26}"/>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3" name="Title 2">
            <a:extLst>
              <a:ext uri="{FF2B5EF4-FFF2-40B4-BE49-F238E27FC236}">
                <a16:creationId xmlns:a16="http://schemas.microsoft.com/office/drawing/2014/main" id="{E8BBCF97-989D-2E99-0429-01DB761267D6}"/>
              </a:ext>
            </a:extLst>
          </p:cNvPr>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2706478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A62DE4-29D9-6A0D-A8EE-549A4A118214}"/>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38889038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Blank w/o Header">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0268B75E-D7DB-594A-6485-2274867FDBB2}"/>
              </a:ext>
            </a:extLst>
          </p:cNvPr>
          <p:cNvSpPr/>
          <p:nvPr userDrawn="1"/>
        </p:nvSpPr>
        <p:spPr>
          <a:xfrm>
            <a:off x="8544890" y="4722928"/>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 name="Freeform 3">
            <a:extLst>
              <a:ext uri="{FF2B5EF4-FFF2-40B4-BE49-F238E27FC236}">
                <a16:creationId xmlns:a16="http://schemas.microsoft.com/office/drawing/2014/main" id="{090A6246-B262-3047-1881-4A8BBB1D27F0}"/>
              </a:ext>
            </a:extLst>
          </p:cNvPr>
          <p:cNvSpPr/>
          <p:nvPr userDrawn="1"/>
        </p:nvSpPr>
        <p:spPr>
          <a:xfrm>
            <a:off x="8613164" y="4722928"/>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350"/>
          </a:p>
        </p:txBody>
      </p:sp>
      <p:pic>
        <p:nvPicPr>
          <p:cNvPr id="5" name="Picture 4">
            <a:extLst>
              <a:ext uri="{FF2B5EF4-FFF2-40B4-BE49-F238E27FC236}">
                <a16:creationId xmlns:a16="http://schemas.microsoft.com/office/drawing/2014/main" id="{076911F8-CA12-5136-CACD-6BFEA02FD60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2746" y="4497073"/>
            <a:ext cx="1074835" cy="545654"/>
          </a:xfrm>
          <a:prstGeom prst="rect">
            <a:avLst/>
          </a:prstGeom>
        </p:spPr>
      </p:pic>
      <p:sp>
        <p:nvSpPr>
          <p:cNvPr id="2" name="Slide Number Placeholder 1">
            <a:extLst>
              <a:ext uri="{FF2B5EF4-FFF2-40B4-BE49-F238E27FC236}">
                <a16:creationId xmlns:a16="http://schemas.microsoft.com/office/drawing/2014/main" id="{09A62DE4-29D9-6A0D-A8EE-549A4A11821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7" name="Google Shape;150;p40">
            <a:extLst>
              <a:ext uri="{FF2B5EF4-FFF2-40B4-BE49-F238E27FC236}">
                <a16:creationId xmlns:a16="http://schemas.microsoft.com/office/drawing/2014/main" id="{023738A2-34DD-FD2E-8E2E-7D89FAC2B85A}"/>
              </a:ext>
            </a:extLst>
          </p:cNvPr>
          <p:cNvSpPr txBox="1"/>
          <p:nvPr userDrawn="1"/>
        </p:nvSpPr>
        <p:spPr>
          <a:xfrm>
            <a:off x="58293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350">
              <a:solidFill>
                <a:schemeClr val="bg1">
                  <a:lumMod val="50000"/>
                </a:schemeClr>
              </a:solidFill>
            </a:endParaRPr>
          </a:p>
        </p:txBody>
      </p:sp>
    </p:spTree>
    <p:extLst>
      <p:ext uri="{BB962C8B-B14F-4D97-AF65-F5344CB8AC3E}">
        <p14:creationId xmlns:p14="http://schemas.microsoft.com/office/powerpoint/2010/main" val="8813354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with graphic">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6C4C20E-4C52-FB66-BA09-0714A18FA992}"/>
              </a:ext>
            </a:extLst>
          </p:cNvPr>
          <p:cNvGrpSpPr/>
          <p:nvPr userDrawn="1"/>
        </p:nvGrpSpPr>
        <p:grpSpPr>
          <a:xfrm>
            <a:off x="6330610" y="3810000"/>
            <a:ext cx="2710607" cy="1352860"/>
            <a:chOff x="8440812" y="5079999"/>
            <a:chExt cx="3614142" cy="1803813"/>
          </a:xfrm>
        </p:grpSpPr>
        <p:sp>
          <p:nvSpPr>
            <p:cNvPr id="11" name="Freeform 10">
              <a:extLst>
                <a:ext uri="{FF2B5EF4-FFF2-40B4-BE49-F238E27FC236}">
                  <a16:creationId xmlns:a16="http://schemas.microsoft.com/office/drawing/2014/main" id="{F3B7DC24-24C2-533A-528D-78A92C943CF6}"/>
                </a:ext>
              </a:extLst>
            </p:cNvPr>
            <p:cNvSpPr/>
            <p:nvPr userDrawn="1"/>
          </p:nvSpPr>
          <p:spPr>
            <a:xfrm>
              <a:off x="11393186" y="6297235"/>
              <a:ext cx="317384" cy="35968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2" name="Freeform 11">
              <a:extLst>
                <a:ext uri="{FF2B5EF4-FFF2-40B4-BE49-F238E27FC236}">
                  <a16:creationId xmlns:a16="http://schemas.microsoft.com/office/drawing/2014/main" id="{4A137864-A670-272D-7FF7-DF531956EA23}"/>
                </a:ext>
              </a:extLst>
            </p:cNvPr>
            <p:cNvSpPr/>
            <p:nvPr userDrawn="1"/>
          </p:nvSpPr>
          <p:spPr>
            <a:xfrm>
              <a:off x="11484218" y="6297235"/>
              <a:ext cx="570736" cy="35968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350"/>
            </a:p>
          </p:txBody>
        </p:sp>
        <p:grpSp>
          <p:nvGrpSpPr>
            <p:cNvPr id="5" name="Group 4">
              <a:extLst>
                <a:ext uri="{FF2B5EF4-FFF2-40B4-BE49-F238E27FC236}">
                  <a16:creationId xmlns:a16="http://schemas.microsoft.com/office/drawing/2014/main" id="{255F6B41-A1F7-93D4-C1D8-1E8DCC84A3FC}"/>
                </a:ext>
              </a:extLst>
            </p:cNvPr>
            <p:cNvGrpSpPr/>
            <p:nvPr userDrawn="1"/>
          </p:nvGrpSpPr>
          <p:grpSpPr>
            <a:xfrm>
              <a:off x="8440812" y="5079999"/>
              <a:ext cx="3054729" cy="1803813"/>
              <a:chOff x="8454778" y="4717483"/>
              <a:chExt cx="3833449" cy="2263646"/>
            </a:xfrm>
          </p:grpSpPr>
          <p:sp>
            <p:nvSpPr>
              <p:cNvPr id="6" name="Freeform 5">
                <a:extLst>
                  <a:ext uri="{FF2B5EF4-FFF2-40B4-BE49-F238E27FC236}">
                    <a16:creationId xmlns:a16="http://schemas.microsoft.com/office/drawing/2014/main" id="{F84C679B-57BF-9052-A682-73C39A8B22D9}"/>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7" name="Freeform 6">
                <a:extLst>
                  <a:ext uri="{FF2B5EF4-FFF2-40B4-BE49-F238E27FC236}">
                    <a16:creationId xmlns:a16="http://schemas.microsoft.com/office/drawing/2014/main" id="{17236AD3-E891-1780-58E7-3899198086B6}"/>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8" name="Freeform 7">
                <a:extLst>
                  <a:ext uri="{FF2B5EF4-FFF2-40B4-BE49-F238E27FC236}">
                    <a16:creationId xmlns:a16="http://schemas.microsoft.com/office/drawing/2014/main" id="{A980C3B0-B8F3-4926-8ADB-C044507978EF}"/>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9" name="Picture 8">
              <a:extLst>
                <a:ext uri="{FF2B5EF4-FFF2-40B4-BE49-F238E27FC236}">
                  <a16:creationId xmlns:a16="http://schemas.microsoft.com/office/drawing/2014/main" id="{EFC63A1F-B752-94BC-2542-3A15EE4278B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950326" y="5996097"/>
              <a:ext cx="1433113" cy="727538"/>
            </a:xfrm>
            <a:prstGeom prst="rect">
              <a:avLst/>
            </a:prstGeom>
          </p:spPr>
        </p:pic>
      </p:grpSp>
      <p:sp>
        <p:nvSpPr>
          <p:cNvPr id="10" name="Google Shape;150;p40">
            <a:extLst>
              <a:ext uri="{FF2B5EF4-FFF2-40B4-BE49-F238E27FC236}">
                <a16:creationId xmlns:a16="http://schemas.microsoft.com/office/drawing/2014/main" id="{048EE994-2621-A8B4-01D2-98660F421B06}"/>
              </a:ext>
            </a:extLst>
          </p:cNvPr>
          <p:cNvSpPr txBox="1"/>
          <p:nvPr userDrawn="1"/>
        </p:nvSpPr>
        <p:spPr>
          <a:xfrm>
            <a:off x="48006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solidFill>
                <a:ea typeface="Arial"/>
                <a:cs typeface="Arial"/>
                <a:sym typeface="Arial"/>
              </a:rPr>
              <a:t>©2022 TransCelerate BioPharma Inc., All rights reserved. </a:t>
            </a:r>
            <a:endParaRPr sz="1350">
              <a:solidFill>
                <a:schemeClr val="bg1"/>
              </a:solidFill>
            </a:endParaRPr>
          </a:p>
        </p:txBody>
      </p:sp>
      <p:sp>
        <p:nvSpPr>
          <p:cNvPr id="3" name="Slide Number Placeholder 2">
            <a:extLst>
              <a:ext uri="{FF2B5EF4-FFF2-40B4-BE49-F238E27FC236}">
                <a16:creationId xmlns:a16="http://schemas.microsoft.com/office/drawing/2014/main" id="{781C7128-F28E-79DD-2DCC-CDE8C7FDB19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13" name="Title 12">
            <a:extLst>
              <a:ext uri="{FF2B5EF4-FFF2-40B4-BE49-F238E27FC236}">
                <a16:creationId xmlns:a16="http://schemas.microsoft.com/office/drawing/2014/main" id="{7B5F6961-93BF-C5B8-DF67-C213C6BA487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231474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0AD3660-CB40-E11E-E84C-44F7D813D08D}"/>
              </a:ext>
            </a:extLst>
          </p:cNvPr>
          <p:cNvSpPr txBox="1"/>
          <p:nvPr userDrawn="1"/>
        </p:nvSpPr>
        <p:spPr>
          <a:xfrm>
            <a:off x="10079882" y="3435202"/>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2" y="698500"/>
            <a:ext cx="184731" cy="300082"/>
          </a:xfrm>
          <a:prstGeom prst="rect">
            <a:avLst/>
          </a:prstGeom>
          <a:noFill/>
        </p:spPr>
        <p:txBody>
          <a:bodyPr wrap="none" rtlCol="0">
            <a:spAutoFit/>
          </a:bodyPr>
          <a:lstStyle/>
          <a:p>
            <a:endParaRPr lang="en-US" sz="1350"/>
          </a:p>
        </p:txBody>
      </p:sp>
      <p:sp>
        <p:nvSpPr>
          <p:cNvPr id="2" name="Title 1"/>
          <p:cNvSpPr>
            <a:spLocks noGrp="1"/>
          </p:cNvSpPr>
          <p:nvPr>
            <p:ph type="ctrTitle" hasCustomPrompt="1"/>
          </p:nvPr>
        </p:nvSpPr>
        <p:spPr>
          <a:xfrm>
            <a:off x="576073" y="50877"/>
            <a:ext cx="2879198" cy="581698"/>
          </a:xfrm>
          <a:prstGeom prst="rect">
            <a:avLst/>
          </a:prstGeom>
        </p:spPr>
        <p:txBody>
          <a:bodyPr lIns="0" anchor="ctr"/>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17" name="Freeform 16">
            <a:extLst>
              <a:ext uri="{FF2B5EF4-FFF2-40B4-BE49-F238E27FC236}">
                <a16:creationId xmlns:a16="http://schemas.microsoft.com/office/drawing/2014/main" id="{BF692B41-8B01-0E17-5608-3615932A3644}"/>
              </a:ext>
            </a:extLst>
          </p:cNvPr>
          <p:cNvSpPr/>
          <p:nvPr userDrawn="1"/>
        </p:nvSpPr>
        <p:spPr>
          <a:xfrm>
            <a:off x="8544890" y="4722928"/>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15929231-B6B0-83A7-B567-65BCFAE0F8B4}"/>
              </a:ext>
            </a:extLst>
          </p:cNvPr>
          <p:cNvSpPr/>
          <p:nvPr userDrawn="1"/>
        </p:nvSpPr>
        <p:spPr>
          <a:xfrm>
            <a:off x="8613164" y="4722928"/>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350"/>
          </a:p>
        </p:txBody>
      </p:sp>
      <p:pic>
        <p:nvPicPr>
          <p:cNvPr id="19" name="Picture 18">
            <a:extLst>
              <a:ext uri="{FF2B5EF4-FFF2-40B4-BE49-F238E27FC236}">
                <a16:creationId xmlns:a16="http://schemas.microsoft.com/office/drawing/2014/main" id="{F579FEA3-C81E-D95B-AB3C-EC918907FB6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2746" y="4497073"/>
            <a:ext cx="1074835" cy="545654"/>
          </a:xfrm>
          <a:prstGeom prst="rect">
            <a:avLst/>
          </a:prstGeom>
        </p:spPr>
      </p:pic>
      <p:sp>
        <p:nvSpPr>
          <p:cNvPr id="3" name="Slide Number Placeholder 2">
            <a:extLst>
              <a:ext uri="{FF2B5EF4-FFF2-40B4-BE49-F238E27FC236}">
                <a16:creationId xmlns:a16="http://schemas.microsoft.com/office/drawing/2014/main" id="{7B6A8D07-29C9-C4A0-7009-2424E2923DD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4" name="Google Shape;150;p40">
            <a:extLst>
              <a:ext uri="{FF2B5EF4-FFF2-40B4-BE49-F238E27FC236}">
                <a16:creationId xmlns:a16="http://schemas.microsoft.com/office/drawing/2014/main" id="{E28DE25A-C796-58FD-F3B1-CF017B36AA46}"/>
              </a:ext>
            </a:extLst>
          </p:cNvPr>
          <p:cNvSpPr txBox="1"/>
          <p:nvPr userDrawn="1"/>
        </p:nvSpPr>
        <p:spPr>
          <a:xfrm>
            <a:off x="58293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350">
              <a:solidFill>
                <a:schemeClr val="bg1">
                  <a:lumMod val="50000"/>
                </a:schemeClr>
              </a:solidFill>
            </a:endParaRPr>
          </a:p>
        </p:txBody>
      </p:sp>
    </p:spTree>
    <p:extLst>
      <p:ext uri="{BB962C8B-B14F-4D97-AF65-F5344CB8AC3E}">
        <p14:creationId xmlns:p14="http://schemas.microsoft.com/office/powerpoint/2010/main" val="319443911"/>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nk two">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0AD3660-CB40-E11E-E84C-44F7D813D08D}"/>
              </a:ext>
            </a:extLst>
          </p:cNvPr>
          <p:cNvSpPr txBox="1"/>
          <p:nvPr userDrawn="1"/>
        </p:nvSpPr>
        <p:spPr>
          <a:xfrm>
            <a:off x="10079882" y="3435202"/>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2" y="698500"/>
            <a:ext cx="184731" cy="300082"/>
          </a:xfrm>
          <a:prstGeom prst="rect">
            <a:avLst/>
          </a:prstGeom>
          <a:noFill/>
        </p:spPr>
        <p:txBody>
          <a:bodyPr wrap="none" rtlCol="0">
            <a:spAutoFit/>
          </a:bodyPr>
          <a:lstStyle/>
          <a:p>
            <a:endParaRPr lang="en-US" sz="1350"/>
          </a:p>
        </p:txBody>
      </p:sp>
      <p:sp>
        <p:nvSpPr>
          <p:cNvPr id="3" name="Slide Number Placeholder 2">
            <a:extLst>
              <a:ext uri="{FF2B5EF4-FFF2-40B4-BE49-F238E27FC236}">
                <a16:creationId xmlns:a16="http://schemas.microsoft.com/office/drawing/2014/main" id="{7B6A8D07-29C9-C4A0-7009-2424E2923DD0}"/>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29707714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Imag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CCC29E-8A16-3306-19CC-AF33785ABEE0}"/>
              </a:ext>
            </a:extLst>
          </p:cNvPr>
          <p:cNvSpPr>
            <a:spLocks noGrp="1"/>
          </p:cNvSpPr>
          <p:nvPr>
            <p:ph type="pic" sz="quarter" idx="11"/>
          </p:nvPr>
        </p:nvSpPr>
        <p:spPr>
          <a:xfrm>
            <a:off x="4572000" y="-3324"/>
            <a:ext cx="4572000" cy="5143500"/>
          </a:xfrm>
          <a:prstGeom prst="rect">
            <a:avLst/>
          </a:prstGeom>
        </p:spPr>
        <p:txBody>
          <a:bodyPr anchor="ctr"/>
          <a:lstStyle>
            <a:lvl1pPr algn="ctr">
              <a:defRPr/>
            </a:lvl1pPr>
          </a:lstStyle>
          <a:p>
            <a:endParaRPr lang="en-US"/>
          </a:p>
        </p:txBody>
      </p:sp>
      <p:sp>
        <p:nvSpPr>
          <p:cNvPr id="20" name="TextBox 19">
            <a:extLst>
              <a:ext uri="{FF2B5EF4-FFF2-40B4-BE49-F238E27FC236}">
                <a16:creationId xmlns:a16="http://schemas.microsoft.com/office/drawing/2014/main" id="{80AD3660-CB40-E11E-E84C-44F7D813D08D}"/>
              </a:ext>
            </a:extLst>
          </p:cNvPr>
          <p:cNvSpPr txBox="1"/>
          <p:nvPr userDrawn="1"/>
        </p:nvSpPr>
        <p:spPr>
          <a:xfrm>
            <a:off x="10079882" y="3435202"/>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2" y="698500"/>
            <a:ext cx="184731" cy="300082"/>
          </a:xfrm>
          <a:prstGeom prst="rect">
            <a:avLst/>
          </a:prstGeom>
          <a:noFill/>
        </p:spPr>
        <p:txBody>
          <a:bodyPr wrap="none" rtlCol="0">
            <a:spAutoFit/>
          </a:bodyPr>
          <a:lstStyle/>
          <a:p>
            <a:endParaRPr lang="en-US" sz="1350"/>
          </a:p>
        </p:txBody>
      </p:sp>
      <p:sp>
        <p:nvSpPr>
          <p:cNvPr id="2" name="Title 1"/>
          <p:cNvSpPr>
            <a:spLocks noGrp="1"/>
          </p:cNvSpPr>
          <p:nvPr>
            <p:ph type="ctrTitle" hasCustomPrompt="1"/>
          </p:nvPr>
        </p:nvSpPr>
        <p:spPr>
          <a:xfrm>
            <a:off x="576073" y="46842"/>
            <a:ext cx="2879198" cy="581698"/>
          </a:xfrm>
          <a:prstGeom prst="rect">
            <a:avLst/>
          </a:prstGeom>
        </p:spPr>
        <p:txBody>
          <a:bodyPr lIns="0" anchor="ctr"/>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3" name="Slide Number Placeholder 2">
            <a:extLst>
              <a:ext uri="{FF2B5EF4-FFF2-40B4-BE49-F238E27FC236}">
                <a16:creationId xmlns:a16="http://schemas.microsoft.com/office/drawing/2014/main" id="{794BE017-0BB1-9FED-E3FE-48CA8C092FC4}"/>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655458257"/>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Blue layout">
    <p:bg>
      <p:bgPr>
        <a:solidFill>
          <a:schemeClr val="tx2"/>
        </a:solidFill>
        <a:effectLst/>
      </p:bgPr>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CDDF316E-A00D-3412-9637-FC59F1B1E824}"/>
              </a:ext>
            </a:extLst>
          </p:cNvPr>
          <p:cNvSpPr/>
          <p:nvPr userDrawn="1"/>
        </p:nvSpPr>
        <p:spPr>
          <a:xfrm>
            <a:off x="8544890" y="4722928"/>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41CCF712-0C53-5832-FB2A-A028693088F3}"/>
              </a:ext>
            </a:extLst>
          </p:cNvPr>
          <p:cNvSpPr/>
          <p:nvPr userDrawn="1"/>
        </p:nvSpPr>
        <p:spPr>
          <a:xfrm>
            <a:off x="8613164" y="4722928"/>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350"/>
          </a:p>
        </p:txBody>
      </p:sp>
      <p:sp>
        <p:nvSpPr>
          <p:cNvPr id="3" name="Content Placeholder 2"/>
          <p:cNvSpPr>
            <a:spLocks noGrp="1"/>
          </p:cNvSpPr>
          <p:nvPr>
            <p:ph idx="1"/>
          </p:nvPr>
        </p:nvSpPr>
        <p:spPr>
          <a:xfrm>
            <a:off x="573932" y="1032977"/>
            <a:ext cx="8084294" cy="3256179"/>
          </a:xfrm>
          <a:prstGeom prst="rect">
            <a:avLst/>
          </a:prstGeom>
        </p:spPr>
        <p:txBody>
          <a:bodyPr lIns="0" tIns="0" rIns="0" bIns="0"/>
          <a:lstStyle>
            <a:lvl1pPr>
              <a:defRPr sz="12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76763CF4-E3DB-3A81-FC7E-B1C002D5C507}"/>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10"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16" name="Picture 15">
            <a:extLst>
              <a:ext uri="{FF2B5EF4-FFF2-40B4-BE49-F238E27FC236}">
                <a16:creationId xmlns:a16="http://schemas.microsoft.com/office/drawing/2014/main" id="{3DA59AEB-5CA8-1A5B-E385-372847739C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9" y="4584192"/>
            <a:ext cx="1074835" cy="456862"/>
          </a:xfrm>
          <a:prstGeom prst="rect">
            <a:avLst/>
          </a:prstGeom>
        </p:spPr>
      </p:pic>
    </p:spTree>
    <p:extLst>
      <p:ext uri="{BB962C8B-B14F-4D97-AF65-F5344CB8AC3E}">
        <p14:creationId xmlns:p14="http://schemas.microsoft.com/office/powerpoint/2010/main" val="42013632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lue layout w/o type">
    <p:bg>
      <p:bgPr>
        <a:solidFill>
          <a:schemeClr val="tx2"/>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3E8862B9-5ECA-2B5C-56AE-E2FD4764A0B0}"/>
              </a:ext>
            </a:extLst>
          </p:cNvPr>
          <p:cNvSpPr/>
          <p:nvPr userDrawn="1"/>
        </p:nvSpPr>
        <p:spPr>
          <a:xfrm>
            <a:off x="8544890" y="4722928"/>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7" name="Freeform 16">
            <a:extLst>
              <a:ext uri="{FF2B5EF4-FFF2-40B4-BE49-F238E27FC236}">
                <a16:creationId xmlns:a16="http://schemas.microsoft.com/office/drawing/2014/main" id="{9FBDD859-2F94-48E0-F23C-DD86A29BC76E}"/>
              </a:ext>
            </a:extLst>
          </p:cNvPr>
          <p:cNvSpPr/>
          <p:nvPr userDrawn="1"/>
        </p:nvSpPr>
        <p:spPr>
          <a:xfrm>
            <a:off x="8613164" y="4722928"/>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350"/>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76763CF4-E3DB-3A81-FC7E-B1C002D5C507}"/>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10"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22" name="Picture 21">
            <a:extLst>
              <a:ext uri="{FF2B5EF4-FFF2-40B4-BE49-F238E27FC236}">
                <a16:creationId xmlns:a16="http://schemas.microsoft.com/office/drawing/2014/main" id="{660EB6D7-E26F-D2B5-B4CF-80DD590F079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9" y="4584192"/>
            <a:ext cx="1074835" cy="456862"/>
          </a:xfrm>
          <a:prstGeom prst="rect">
            <a:avLst/>
          </a:prstGeom>
        </p:spPr>
      </p:pic>
    </p:spTree>
    <p:extLst>
      <p:ext uri="{BB962C8B-B14F-4D97-AF65-F5344CB8AC3E}">
        <p14:creationId xmlns:p14="http://schemas.microsoft.com/office/powerpoint/2010/main" val="1759964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903408-9362-EC46-8776-E9E810266D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1562470" y="0"/>
            <a:ext cx="758153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342900" indent="-334963">
              <a:buFont typeface="+mj-lt"/>
              <a:buAutoNum type="arabicPeriod"/>
              <a:tabLst/>
              <a:defRPr>
                <a:solidFill>
                  <a:schemeClr val="bg1"/>
                </a:solidFill>
              </a:defRPr>
            </a:lvl1pPr>
            <a:lvl2pPr marL="385763" indent="-151210">
              <a:buFont typeface="+mj-lt"/>
              <a:buAutoNum type="arabicPeriod"/>
              <a:tabLst/>
              <a:defRPr>
                <a:solidFill>
                  <a:schemeClr val="bg1"/>
                </a:solidFill>
              </a:defRPr>
            </a:lvl2pPr>
            <a:lvl3pPr marL="560785" indent="-175022">
              <a:buFont typeface="+mj-lt"/>
              <a:buAutoNum type="arabicPeriod"/>
              <a:tabLst/>
              <a:defRPr>
                <a:solidFill>
                  <a:schemeClr val="bg1"/>
                </a:solidFill>
              </a:defRPr>
            </a:lvl3pPr>
            <a:lvl4pPr marL="731044" indent="-175022">
              <a:buFont typeface="+mj-lt"/>
              <a:buAutoNum type="arabicPeriod"/>
              <a:tabLst/>
              <a:defRPr>
                <a:solidFill>
                  <a:schemeClr val="bg1"/>
                </a:solidFill>
              </a:defRPr>
            </a:lvl4pPr>
            <a:lvl5pPr marL="901304" indent="-170260">
              <a:buFont typeface="+mj-lt"/>
              <a:buAutoNum type="arabicPeriod"/>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1267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Appendix">
    <p:bg>
      <p:bgPr>
        <a:solidFill>
          <a:schemeClr val="tx2"/>
        </a:solidFill>
        <a:effectLst/>
      </p:bgPr>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E697A7E0-C384-7D4A-DC62-E8A6E9A27D27}"/>
              </a:ext>
            </a:extLst>
          </p:cNvPr>
          <p:cNvSpPr/>
          <p:nvPr userDrawn="1"/>
        </p:nvSpPr>
        <p:spPr>
          <a:xfrm>
            <a:off x="8544890" y="4722928"/>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1B05A610-806B-63B3-8964-DCFA7FF658B8}"/>
              </a:ext>
            </a:extLst>
          </p:cNvPr>
          <p:cNvSpPr/>
          <p:nvPr userDrawn="1"/>
        </p:nvSpPr>
        <p:spPr>
          <a:xfrm>
            <a:off x="8613164" y="4722928"/>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350"/>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10"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16" name="Picture 15">
            <a:extLst>
              <a:ext uri="{FF2B5EF4-FFF2-40B4-BE49-F238E27FC236}">
                <a16:creationId xmlns:a16="http://schemas.microsoft.com/office/drawing/2014/main" id="{7DE4141D-BF9C-2ED1-B198-94E9B75F121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9" y="4584192"/>
            <a:ext cx="1074835" cy="456862"/>
          </a:xfrm>
          <a:prstGeom prst="rect">
            <a:avLst/>
          </a:prstGeom>
        </p:spPr>
      </p:pic>
      <p:sp>
        <p:nvSpPr>
          <p:cNvPr id="2" name="Title 1">
            <a:extLst>
              <a:ext uri="{FF2B5EF4-FFF2-40B4-BE49-F238E27FC236}">
                <a16:creationId xmlns:a16="http://schemas.microsoft.com/office/drawing/2014/main" id="{11C88E6E-1D7C-D446-9364-BA672ADEE620}"/>
              </a:ext>
            </a:extLst>
          </p:cNvPr>
          <p:cNvSpPr>
            <a:spLocks noGrp="1"/>
          </p:cNvSpPr>
          <p:nvPr>
            <p:ph type="title"/>
          </p:nvPr>
        </p:nvSpPr>
        <p:spPr>
          <a:xfrm>
            <a:off x="529854" y="1998596"/>
            <a:ext cx="8084294" cy="373949"/>
          </a:xfrm>
        </p:spPr>
        <p:txBody>
          <a:bodyPr/>
          <a:lstStyle>
            <a:lvl1pPr algn="ctr">
              <a:defRPr sz="2700">
                <a:solidFill>
                  <a:schemeClr val="bg1"/>
                </a:solidFill>
              </a:defRPr>
            </a:lvl1pPr>
          </a:lstStyle>
          <a:p>
            <a:r>
              <a:rPr lang="en-US"/>
              <a:t>Click to edit Master title style</a:t>
            </a:r>
          </a:p>
        </p:txBody>
      </p:sp>
    </p:spTree>
    <p:extLst>
      <p:ext uri="{BB962C8B-B14F-4D97-AF65-F5344CB8AC3E}">
        <p14:creationId xmlns:p14="http://schemas.microsoft.com/office/powerpoint/2010/main" val="30634986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Half slide orange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70AE4F-1F1A-7205-633B-A8BD60F9281B}"/>
              </a:ext>
            </a:extLst>
          </p:cNvPr>
          <p:cNvSpPr/>
          <p:nvPr userDrawn="1"/>
        </p:nvSpPr>
        <p:spPr>
          <a:xfrm>
            <a:off x="-1" y="0"/>
            <a:ext cx="4572001"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Slide Number Placeholder 6">
            <a:extLst>
              <a:ext uri="{FF2B5EF4-FFF2-40B4-BE49-F238E27FC236}">
                <a16:creationId xmlns:a16="http://schemas.microsoft.com/office/drawing/2014/main" id="{47B6AC18-FA49-B423-1B50-BBE05A808F2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8" name="Title 1">
            <a:extLst>
              <a:ext uri="{FF2B5EF4-FFF2-40B4-BE49-F238E27FC236}">
                <a16:creationId xmlns:a16="http://schemas.microsoft.com/office/drawing/2014/main" id="{4D74B248-2DEA-B360-13E7-8FBE162FD963}"/>
              </a:ext>
            </a:extLst>
          </p:cNvPr>
          <p:cNvSpPr>
            <a:spLocks noGrp="1"/>
          </p:cNvSpPr>
          <p:nvPr>
            <p:ph type="ctrTitle" hasCustomPrompt="1"/>
          </p:nvPr>
        </p:nvSpPr>
        <p:spPr>
          <a:xfrm>
            <a:off x="576073" y="789903"/>
            <a:ext cx="3587546" cy="581698"/>
          </a:xfrm>
          <a:prstGeom prst="rect">
            <a:avLst/>
          </a:prstGeom>
        </p:spPr>
        <p:txBody>
          <a:bodyPr lIns="0" anchor="b"/>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4" name="Content Placeholder 3">
            <a:extLst>
              <a:ext uri="{FF2B5EF4-FFF2-40B4-BE49-F238E27FC236}">
                <a16:creationId xmlns:a16="http://schemas.microsoft.com/office/drawing/2014/main" id="{576E9E34-57E7-D911-79FF-A1AF5648B754}"/>
              </a:ext>
            </a:extLst>
          </p:cNvPr>
          <p:cNvSpPr>
            <a:spLocks noGrp="1"/>
          </p:cNvSpPr>
          <p:nvPr>
            <p:ph sz="quarter" idx="12"/>
          </p:nvPr>
        </p:nvSpPr>
        <p:spPr>
          <a:xfrm>
            <a:off x="576262" y="1758746"/>
            <a:ext cx="3587355" cy="2698955"/>
          </a:xfrm>
          <a:prstGeom prst="rect">
            <a:avLst/>
          </a:prstGeom>
        </p:spPr>
        <p:txBody>
          <a:bodyPr lIns="0" tIns="0" rIns="0" bIns="0"/>
          <a:lstStyle>
            <a:lvl1pPr marL="0" indent="0">
              <a:buNone/>
              <a:defRPr sz="1200">
                <a:solidFill>
                  <a:schemeClr val="bg1"/>
                </a:solidFill>
              </a:defRPr>
            </a:lvl1pPr>
            <a:lvl2pPr marL="137156" indent="0">
              <a:buNone/>
              <a:defRPr>
                <a:solidFill>
                  <a:schemeClr val="bg1"/>
                </a:solidFill>
              </a:defRPr>
            </a:lvl2pPr>
            <a:lvl3pPr marL="274313" indent="0">
              <a:buNone/>
              <a:defRPr>
                <a:solidFill>
                  <a:schemeClr val="bg1"/>
                </a:solidFill>
              </a:defRPr>
            </a:lvl3pPr>
            <a:lvl4pPr marL="411470" indent="0">
              <a:buNone/>
              <a:defRPr>
                <a:solidFill>
                  <a:schemeClr val="bg1"/>
                </a:solidFill>
              </a:defRPr>
            </a:lvl4pPr>
            <a:lvl5pPr marL="548627" indent="0">
              <a:buNone/>
              <a:defRPr>
                <a:solidFill>
                  <a:schemeClr val="bg1"/>
                </a:solidFill>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A54FB15A-6E6B-FC56-F488-BA450CD7580D}"/>
              </a:ext>
            </a:extLst>
          </p:cNvPr>
          <p:cNvSpPr>
            <a:spLocks noGrp="1"/>
          </p:cNvSpPr>
          <p:nvPr>
            <p:ph type="pic" sz="quarter" idx="13"/>
          </p:nvPr>
        </p:nvSpPr>
        <p:spPr>
          <a:xfrm>
            <a:off x="4572001" y="0"/>
            <a:ext cx="4572001" cy="5143500"/>
          </a:xfrm>
          <a:prstGeom prst="rect">
            <a:avLst/>
          </a:prstGeom>
        </p:spPr>
        <p:txBody>
          <a:bodyPr anchor="ctr"/>
          <a:lstStyle>
            <a:lvl1pPr algn="ctr">
              <a:defRPr/>
            </a:lvl1pPr>
          </a:lstStyle>
          <a:p>
            <a:endParaRPr lang="en-US"/>
          </a:p>
        </p:txBody>
      </p:sp>
    </p:spTree>
    <p:extLst>
      <p:ext uri="{BB962C8B-B14F-4D97-AF65-F5344CB8AC3E}">
        <p14:creationId xmlns:p14="http://schemas.microsoft.com/office/powerpoint/2010/main" val="28689600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Half slide blue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70AE4F-1F1A-7205-633B-A8BD60F9281B}"/>
              </a:ext>
            </a:extLst>
          </p:cNvPr>
          <p:cNvSpPr/>
          <p:nvPr userDrawn="1"/>
        </p:nvSpPr>
        <p:spPr>
          <a:xfrm>
            <a:off x="-1" y="0"/>
            <a:ext cx="4572001"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Slide Number Placeholder 6">
            <a:extLst>
              <a:ext uri="{FF2B5EF4-FFF2-40B4-BE49-F238E27FC236}">
                <a16:creationId xmlns:a16="http://schemas.microsoft.com/office/drawing/2014/main" id="{47B6AC18-FA49-B423-1B50-BBE05A808F2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8" name="Title 1">
            <a:extLst>
              <a:ext uri="{FF2B5EF4-FFF2-40B4-BE49-F238E27FC236}">
                <a16:creationId xmlns:a16="http://schemas.microsoft.com/office/drawing/2014/main" id="{4D74B248-2DEA-B360-13E7-8FBE162FD963}"/>
              </a:ext>
            </a:extLst>
          </p:cNvPr>
          <p:cNvSpPr>
            <a:spLocks noGrp="1"/>
          </p:cNvSpPr>
          <p:nvPr>
            <p:ph type="ctrTitle" hasCustomPrompt="1"/>
          </p:nvPr>
        </p:nvSpPr>
        <p:spPr>
          <a:xfrm>
            <a:off x="576073" y="789903"/>
            <a:ext cx="3587546" cy="581698"/>
          </a:xfrm>
          <a:prstGeom prst="rect">
            <a:avLst/>
          </a:prstGeom>
        </p:spPr>
        <p:txBody>
          <a:bodyPr lIns="0" anchor="b"/>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4" name="Content Placeholder 3">
            <a:extLst>
              <a:ext uri="{FF2B5EF4-FFF2-40B4-BE49-F238E27FC236}">
                <a16:creationId xmlns:a16="http://schemas.microsoft.com/office/drawing/2014/main" id="{576E9E34-57E7-D911-79FF-A1AF5648B754}"/>
              </a:ext>
            </a:extLst>
          </p:cNvPr>
          <p:cNvSpPr>
            <a:spLocks noGrp="1"/>
          </p:cNvSpPr>
          <p:nvPr>
            <p:ph sz="quarter" idx="12"/>
          </p:nvPr>
        </p:nvSpPr>
        <p:spPr>
          <a:xfrm>
            <a:off x="576262" y="1758746"/>
            <a:ext cx="3587355" cy="2698955"/>
          </a:xfrm>
          <a:prstGeom prst="rect">
            <a:avLst/>
          </a:prstGeom>
        </p:spPr>
        <p:txBody>
          <a:bodyPr lIns="0" tIns="0" rIns="0" bIns="0"/>
          <a:lstStyle>
            <a:lvl1pPr marL="0" indent="0">
              <a:buNone/>
              <a:defRPr sz="1200">
                <a:solidFill>
                  <a:schemeClr val="bg1"/>
                </a:solidFill>
              </a:defRPr>
            </a:lvl1pPr>
            <a:lvl2pPr marL="137156" indent="0">
              <a:buNone/>
              <a:defRPr>
                <a:solidFill>
                  <a:schemeClr val="bg1"/>
                </a:solidFill>
              </a:defRPr>
            </a:lvl2pPr>
            <a:lvl3pPr marL="274313" indent="0">
              <a:buNone/>
              <a:defRPr>
                <a:solidFill>
                  <a:schemeClr val="bg1"/>
                </a:solidFill>
              </a:defRPr>
            </a:lvl3pPr>
            <a:lvl4pPr marL="411470" indent="0">
              <a:buNone/>
              <a:defRPr>
                <a:solidFill>
                  <a:schemeClr val="bg1"/>
                </a:solidFill>
              </a:defRPr>
            </a:lvl4pPr>
            <a:lvl5pPr marL="548627" indent="0">
              <a:buNone/>
              <a:defRPr>
                <a:solidFill>
                  <a:schemeClr val="bg1"/>
                </a:solidFill>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A54FB15A-6E6B-FC56-F488-BA450CD7580D}"/>
              </a:ext>
            </a:extLst>
          </p:cNvPr>
          <p:cNvSpPr>
            <a:spLocks noGrp="1"/>
          </p:cNvSpPr>
          <p:nvPr>
            <p:ph type="pic" sz="quarter" idx="13"/>
          </p:nvPr>
        </p:nvSpPr>
        <p:spPr>
          <a:xfrm>
            <a:off x="4572001" y="0"/>
            <a:ext cx="4572001" cy="5143500"/>
          </a:xfrm>
          <a:prstGeom prst="rect">
            <a:avLst/>
          </a:prstGeom>
        </p:spPr>
        <p:txBody>
          <a:bodyPr anchor="ctr"/>
          <a:lstStyle>
            <a:lvl1pPr algn="ctr">
              <a:defRPr/>
            </a:lvl1pPr>
          </a:lstStyle>
          <a:p>
            <a:endParaRPr lang="en-US"/>
          </a:p>
        </p:txBody>
      </p:sp>
    </p:spTree>
    <p:extLst>
      <p:ext uri="{BB962C8B-B14F-4D97-AF65-F5344CB8AC3E}">
        <p14:creationId xmlns:p14="http://schemas.microsoft.com/office/powerpoint/2010/main" val="25710817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68CCD-96A8-0141-AA00-09FC817D302E}"/>
              </a:ext>
            </a:extLst>
          </p:cNvPr>
          <p:cNvSpPr>
            <a:spLocks noGrp="1"/>
          </p:cNvSpPr>
          <p:nvPr>
            <p:ph type="title"/>
          </p:nvPr>
        </p:nvSpPr>
        <p:spPr/>
        <p:txBody>
          <a:bodyPr rIns="91440"/>
          <a:lstStyle/>
          <a:p>
            <a:r>
              <a:rPr lang="en-US"/>
              <a:t>Click to edit Master title style</a:t>
            </a:r>
          </a:p>
        </p:txBody>
      </p:sp>
      <p:sp>
        <p:nvSpPr>
          <p:cNvPr id="3" name="Text Placeholder 4">
            <a:extLst>
              <a:ext uri="{FF2B5EF4-FFF2-40B4-BE49-F238E27FC236}">
                <a16:creationId xmlns:a16="http://schemas.microsoft.com/office/drawing/2014/main" id="{D58E222C-C154-D946-B74D-A0EDAA055EAC}"/>
              </a:ext>
            </a:extLst>
          </p:cNvPr>
          <p:cNvSpPr>
            <a:spLocks noGrp="1"/>
          </p:cNvSpPr>
          <p:nvPr>
            <p:ph type="body" sz="quarter" idx="10" hasCustomPrompt="1"/>
          </p:nvPr>
        </p:nvSpPr>
        <p:spPr>
          <a:xfrm>
            <a:off x="435321" y="552027"/>
            <a:ext cx="4462116" cy="416348"/>
          </a:xfrm>
        </p:spPr>
        <p:txBody>
          <a:bodyPr/>
          <a:lstStyle>
            <a:lvl1pPr marL="7814" indent="-7814">
              <a:buNone/>
              <a:tabLst/>
              <a:defRPr sz="1125">
                <a:solidFill>
                  <a:schemeClr val="bg1"/>
                </a:solidFill>
                <a:latin typeface="+mn-lt"/>
              </a:defRPr>
            </a:lvl1pPr>
          </a:lstStyle>
          <a:p>
            <a:pPr lvl="0"/>
            <a:r>
              <a:rPr lang="en-US"/>
              <a:t>Click to edit subtitle</a:t>
            </a:r>
          </a:p>
        </p:txBody>
      </p:sp>
    </p:spTree>
    <p:extLst>
      <p:ext uri="{BB962C8B-B14F-4D97-AF65-F5344CB8AC3E}">
        <p14:creationId xmlns:p14="http://schemas.microsoft.com/office/powerpoint/2010/main" val="36049125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98847-685A-0C42-990A-367CE7DF3300}"/>
              </a:ext>
            </a:extLst>
          </p:cNvPr>
          <p:cNvSpPr>
            <a:spLocks noGrp="1"/>
          </p:cNvSpPr>
          <p:nvPr>
            <p:ph type="title" hasCustomPrompt="1"/>
          </p:nvPr>
        </p:nvSpPr>
        <p:spPr/>
        <p:txBody>
          <a:bodyPr rIns="91440"/>
          <a:lstStyle>
            <a:lvl1pPr algn="l">
              <a:defRPr/>
            </a:lvl1pPr>
          </a:lstStyle>
          <a:p>
            <a:r>
              <a:rPr lang="en-US"/>
              <a:t>Click to edit title</a:t>
            </a:r>
          </a:p>
        </p:txBody>
      </p:sp>
      <p:sp>
        <p:nvSpPr>
          <p:cNvPr id="3" name="Content Placeholder 2">
            <a:extLst>
              <a:ext uri="{FF2B5EF4-FFF2-40B4-BE49-F238E27FC236}">
                <a16:creationId xmlns:a16="http://schemas.microsoft.com/office/drawing/2014/main" id="{AB8E3C56-D79F-A441-821E-8BB6FBDB1C95}"/>
              </a:ext>
            </a:extLst>
          </p:cNvPr>
          <p:cNvSpPr>
            <a:spLocks noGrp="1"/>
          </p:cNvSpPr>
          <p:nvPr>
            <p:ph idx="1"/>
          </p:nvPr>
        </p:nvSpPr>
        <p:spPr>
          <a:xfrm>
            <a:off x="435429" y="1357315"/>
            <a:ext cx="8298940" cy="33116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4">
            <a:extLst>
              <a:ext uri="{FF2B5EF4-FFF2-40B4-BE49-F238E27FC236}">
                <a16:creationId xmlns:a16="http://schemas.microsoft.com/office/drawing/2014/main" id="{177F3E86-8D19-2244-9037-6F27937D6315}"/>
              </a:ext>
            </a:extLst>
          </p:cNvPr>
          <p:cNvSpPr>
            <a:spLocks noGrp="1"/>
          </p:cNvSpPr>
          <p:nvPr>
            <p:ph type="body" sz="quarter" idx="10" hasCustomPrompt="1"/>
          </p:nvPr>
        </p:nvSpPr>
        <p:spPr>
          <a:xfrm>
            <a:off x="435321" y="552027"/>
            <a:ext cx="4462116" cy="416348"/>
          </a:xfrm>
        </p:spPr>
        <p:txBody>
          <a:bodyPr/>
          <a:lstStyle>
            <a:lvl1pPr marL="7814" indent="-7814">
              <a:buNone/>
              <a:tabLst/>
              <a:defRPr sz="1125">
                <a:solidFill>
                  <a:schemeClr val="bg1"/>
                </a:solidFill>
                <a:latin typeface="+mn-lt"/>
              </a:defRPr>
            </a:lvl1pPr>
          </a:lstStyle>
          <a:p>
            <a:pPr lvl="0"/>
            <a:r>
              <a:rPr lang="en-US"/>
              <a:t>Click to edit subtitle</a:t>
            </a:r>
          </a:p>
        </p:txBody>
      </p:sp>
    </p:spTree>
    <p:extLst>
      <p:ext uri="{BB962C8B-B14F-4D97-AF65-F5344CB8AC3E}">
        <p14:creationId xmlns:p14="http://schemas.microsoft.com/office/powerpoint/2010/main" val="11579473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B484D87-7ACA-0E8D-96DC-BF2BA57DF7D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
          <a:stretch/>
        </p:blipFill>
        <p:spPr>
          <a:xfrm>
            <a:off x="3904636" y="0"/>
            <a:ext cx="5239364" cy="4746232"/>
          </a:xfrm>
          <a:prstGeom prst="rect">
            <a:avLst/>
          </a:prstGeom>
        </p:spPr>
      </p:pic>
      <p:sp>
        <p:nvSpPr>
          <p:cNvPr id="23" name="Rectangle 22">
            <a:extLst>
              <a:ext uri="{FF2B5EF4-FFF2-40B4-BE49-F238E27FC236}">
                <a16:creationId xmlns:a16="http://schemas.microsoft.com/office/drawing/2014/main" id="{BEF8C813-FE6B-EE74-F378-2335E9959A88}"/>
              </a:ext>
            </a:extLst>
          </p:cNvPr>
          <p:cNvSpPr/>
          <p:nvPr userDrawn="1"/>
        </p:nvSpPr>
        <p:spPr>
          <a:xfrm rot="16200000">
            <a:off x="1623682" y="1469493"/>
            <a:ext cx="4678983" cy="1709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5" name="Rectangle 24">
            <a:extLst>
              <a:ext uri="{FF2B5EF4-FFF2-40B4-BE49-F238E27FC236}">
                <a16:creationId xmlns:a16="http://schemas.microsoft.com/office/drawing/2014/main" id="{539CBCE1-13DC-1796-0B35-C73CFD256CBB}"/>
              </a:ext>
            </a:extLst>
          </p:cNvPr>
          <p:cNvSpPr/>
          <p:nvPr userDrawn="1"/>
        </p:nvSpPr>
        <p:spPr>
          <a:xfrm>
            <a:off x="3904636" y="1"/>
            <a:ext cx="5239364" cy="1199141"/>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6" name="Rectangle 25">
            <a:extLst>
              <a:ext uri="{FF2B5EF4-FFF2-40B4-BE49-F238E27FC236}">
                <a16:creationId xmlns:a16="http://schemas.microsoft.com/office/drawing/2014/main" id="{19B1C5EB-00E7-BF61-9C1C-AF105F67A264}"/>
              </a:ext>
            </a:extLst>
          </p:cNvPr>
          <p:cNvSpPr/>
          <p:nvPr userDrawn="1"/>
        </p:nvSpPr>
        <p:spPr>
          <a:xfrm rot="16200000">
            <a:off x="131699" y="-130302"/>
            <a:ext cx="5143497" cy="5406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7" name="Rectangle 26">
            <a:extLst>
              <a:ext uri="{FF2B5EF4-FFF2-40B4-BE49-F238E27FC236}">
                <a16:creationId xmlns:a16="http://schemas.microsoft.com/office/drawing/2014/main" id="{AC7CAC85-0438-6311-AA7F-51E540CC13DF}"/>
              </a:ext>
            </a:extLst>
          </p:cNvPr>
          <p:cNvSpPr/>
          <p:nvPr userDrawn="1"/>
        </p:nvSpPr>
        <p:spPr>
          <a:xfrm rot="16200000">
            <a:off x="-142055" y="210784"/>
            <a:ext cx="4644570" cy="4261726"/>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582930" y="895719"/>
            <a:ext cx="4059936"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582929" y="2383636"/>
            <a:ext cx="4059936"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582929" y="2907045"/>
            <a:ext cx="4059936" cy="390931"/>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582931" y="3416418"/>
            <a:ext cx="1798106" cy="244079"/>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45" name="Picture 44">
            <a:extLst>
              <a:ext uri="{FF2B5EF4-FFF2-40B4-BE49-F238E27FC236}">
                <a16:creationId xmlns:a16="http://schemas.microsoft.com/office/drawing/2014/main" id="{FF8249C4-387D-65FC-CA0C-F3D2C6C7D0C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46" name="Freeform 45">
            <a:extLst>
              <a:ext uri="{FF2B5EF4-FFF2-40B4-BE49-F238E27FC236}">
                <a16:creationId xmlns:a16="http://schemas.microsoft.com/office/drawing/2014/main" id="{24F2CA0C-5A07-8CCA-84DC-6955EE26F6BC}"/>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2" name="Group 1">
            <a:extLst>
              <a:ext uri="{FF2B5EF4-FFF2-40B4-BE49-F238E27FC236}">
                <a16:creationId xmlns:a16="http://schemas.microsoft.com/office/drawing/2014/main" id="{28762AF9-B161-35C6-6D1B-8075F47040F2}"/>
              </a:ext>
            </a:extLst>
          </p:cNvPr>
          <p:cNvGrpSpPr/>
          <p:nvPr userDrawn="1"/>
        </p:nvGrpSpPr>
        <p:grpSpPr>
          <a:xfrm>
            <a:off x="6588346" y="3788568"/>
            <a:ext cx="2291047" cy="1352860"/>
            <a:chOff x="8784461" y="5079999"/>
            <a:chExt cx="3054729" cy="1803813"/>
          </a:xfrm>
        </p:grpSpPr>
        <p:sp>
          <p:nvSpPr>
            <p:cNvPr id="47" name="Freeform 46">
              <a:extLst>
                <a:ext uri="{FF2B5EF4-FFF2-40B4-BE49-F238E27FC236}">
                  <a16:creationId xmlns:a16="http://schemas.microsoft.com/office/drawing/2014/main" id="{CF9D88B5-5C23-AF7E-ACCC-8B415D4A9AB7}"/>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8" name="Freeform 47">
              <a:extLst>
                <a:ext uri="{FF2B5EF4-FFF2-40B4-BE49-F238E27FC236}">
                  <a16:creationId xmlns:a16="http://schemas.microsoft.com/office/drawing/2014/main" id="{9E229AF5-883F-FCE9-8C92-02DFDCE2EE20}"/>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9" name="Freeform 48">
              <a:extLst>
                <a:ext uri="{FF2B5EF4-FFF2-40B4-BE49-F238E27FC236}">
                  <a16:creationId xmlns:a16="http://schemas.microsoft.com/office/drawing/2014/main" id="{937915A6-4EB3-0467-1925-1F5FF5CF42B2}"/>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52" name="Freeform 51">
            <a:extLst>
              <a:ext uri="{FF2B5EF4-FFF2-40B4-BE49-F238E27FC236}">
                <a16:creationId xmlns:a16="http://schemas.microsoft.com/office/drawing/2014/main" id="{7AF3BB35-45B1-2E5A-2B03-E79C37DE0515}"/>
              </a:ext>
            </a:extLst>
          </p:cNvPr>
          <p:cNvSpPr>
            <a:spLocks noChangeAspect="1"/>
          </p:cNvSpPr>
          <p:nvPr userDrawn="1"/>
        </p:nvSpPr>
        <p:spPr>
          <a:xfrm flipH="1" flipV="1">
            <a:off x="0" y="-24678"/>
            <a:ext cx="4854284" cy="51435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3" name="Freeform 52">
            <a:extLst>
              <a:ext uri="{FF2B5EF4-FFF2-40B4-BE49-F238E27FC236}">
                <a16:creationId xmlns:a16="http://schemas.microsoft.com/office/drawing/2014/main" id="{D7971A00-9499-5A72-5982-4FFF8FA72D2E}"/>
              </a:ext>
            </a:extLst>
          </p:cNvPr>
          <p:cNvSpPr/>
          <p:nvPr userDrawn="1"/>
        </p:nvSpPr>
        <p:spPr>
          <a:xfrm>
            <a:off x="4613334" y="-6398809"/>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4" name="Freeform 53">
            <a:extLst>
              <a:ext uri="{FF2B5EF4-FFF2-40B4-BE49-F238E27FC236}">
                <a16:creationId xmlns:a16="http://schemas.microsoft.com/office/drawing/2014/main" id="{95EDC1FE-BC27-3761-5345-5EABDE63FE1B}"/>
              </a:ext>
            </a:extLst>
          </p:cNvPr>
          <p:cNvSpPr/>
          <p:nvPr userDrawn="1"/>
        </p:nvSpPr>
        <p:spPr>
          <a:xfrm>
            <a:off x="4613334" y="-1193018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5" name="Freeform 54">
            <a:extLst>
              <a:ext uri="{FF2B5EF4-FFF2-40B4-BE49-F238E27FC236}">
                <a16:creationId xmlns:a16="http://schemas.microsoft.com/office/drawing/2014/main" id="{09125EF0-3523-6152-B14B-97AD896A86E8}"/>
              </a:ext>
            </a:extLst>
          </p:cNvPr>
          <p:cNvSpPr/>
          <p:nvPr userDrawn="1"/>
        </p:nvSpPr>
        <p:spPr>
          <a:xfrm flipH="1">
            <a:off x="4613334" y="-17461551"/>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Tree>
    <p:extLst>
      <p:ext uri="{BB962C8B-B14F-4D97-AF65-F5344CB8AC3E}">
        <p14:creationId xmlns:p14="http://schemas.microsoft.com/office/powerpoint/2010/main" val="579799169"/>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_Cover">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B484D87-7ACA-0E8D-96DC-BF2BA57DF7D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
          <a:stretch/>
        </p:blipFill>
        <p:spPr>
          <a:xfrm>
            <a:off x="3904636" y="0"/>
            <a:ext cx="5239364" cy="4746232"/>
          </a:xfrm>
          <a:prstGeom prst="rect">
            <a:avLst/>
          </a:prstGeom>
        </p:spPr>
      </p:pic>
      <p:sp>
        <p:nvSpPr>
          <p:cNvPr id="23" name="Rectangle 22">
            <a:extLst>
              <a:ext uri="{FF2B5EF4-FFF2-40B4-BE49-F238E27FC236}">
                <a16:creationId xmlns:a16="http://schemas.microsoft.com/office/drawing/2014/main" id="{BEF8C813-FE6B-EE74-F378-2335E9959A88}"/>
              </a:ext>
            </a:extLst>
          </p:cNvPr>
          <p:cNvSpPr/>
          <p:nvPr userDrawn="1"/>
        </p:nvSpPr>
        <p:spPr>
          <a:xfrm rot="16200000">
            <a:off x="1623682" y="1469493"/>
            <a:ext cx="4678983" cy="1709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5" name="Rectangle 24">
            <a:extLst>
              <a:ext uri="{FF2B5EF4-FFF2-40B4-BE49-F238E27FC236}">
                <a16:creationId xmlns:a16="http://schemas.microsoft.com/office/drawing/2014/main" id="{539CBCE1-13DC-1796-0B35-C73CFD256CBB}"/>
              </a:ext>
            </a:extLst>
          </p:cNvPr>
          <p:cNvSpPr/>
          <p:nvPr userDrawn="1"/>
        </p:nvSpPr>
        <p:spPr>
          <a:xfrm>
            <a:off x="3904636" y="1"/>
            <a:ext cx="5239364" cy="1199141"/>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6" name="Rectangle 25">
            <a:extLst>
              <a:ext uri="{FF2B5EF4-FFF2-40B4-BE49-F238E27FC236}">
                <a16:creationId xmlns:a16="http://schemas.microsoft.com/office/drawing/2014/main" id="{19B1C5EB-00E7-BF61-9C1C-AF105F67A264}"/>
              </a:ext>
            </a:extLst>
          </p:cNvPr>
          <p:cNvSpPr/>
          <p:nvPr userDrawn="1"/>
        </p:nvSpPr>
        <p:spPr>
          <a:xfrm rot="16200000">
            <a:off x="131699" y="-130302"/>
            <a:ext cx="5143497" cy="5406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7" name="Rectangle 26">
            <a:extLst>
              <a:ext uri="{FF2B5EF4-FFF2-40B4-BE49-F238E27FC236}">
                <a16:creationId xmlns:a16="http://schemas.microsoft.com/office/drawing/2014/main" id="{AC7CAC85-0438-6311-AA7F-51E540CC13DF}"/>
              </a:ext>
            </a:extLst>
          </p:cNvPr>
          <p:cNvSpPr/>
          <p:nvPr userDrawn="1"/>
        </p:nvSpPr>
        <p:spPr>
          <a:xfrm rot="16200000">
            <a:off x="-142055" y="210784"/>
            <a:ext cx="4644570" cy="4261726"/>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582930" y="895719"/>
            <a:ext cx="4059936"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Clinical Data Sharing Road Map</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582929" y="2383636"/>
            <a:ext cx="4059936"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582929" y="2907045"/>
            <a:ext cx="4059936" cy="390931"/>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582931" y="3416418"/>
            <a:ext cx="1798106" cy="244079"/>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45" name="Picture 44">
            <a:extLst>
              <a:ext uri="{FF2B5EF4-FFF2-40B4-BE49-F238E27FC236}">
                <a16:creationId xmlns:a16="http://schemas.microsoft.com/office/drawing/2014/main" id="{FF8249C4-387D-65FC-CA0C-F3D2C6C7D0C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46" name="Freeform 45">
            <a:extLst>
              <a:ext uri="{FF2B5EF4-FFF2-40B4-BE49-F238E27FC236}">
                <a16:creationId xmlns:a16="http://schemas.microsoft.com/office/drawing/2014/main" id="{24F2CA0C-5A07-8CCA-84DC-6955EE26F6BC}"/>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2" name="Group 1">
            <a:extLst>
              <a:ext uri="{FF2B5EF4-FFF2-40B4-BE49-F238E27FC236}">
                <a16:creationId xmlns:a16="http://schemas.microsoft.com/office/drawing/2014/main" id="{28762AF9-B161-35C6-6D1B-8075F47040F2}"/>
              </a:ext>
            </a:extLst>
          </p:cNvPr>
          <p:cNvGrpSpPr/>
          <p:nvPr userDrawn="1"/>
        </p:nvGrpSpPr>
        <p:grpSpPr>
          <a:xfrm>
            <a:off x="6588346" y="3788568"/>
            <a:ext cx="2291047" cy="1352860"/>
            <a:chOff x="8784461" y="5079999"/>
            <a:chExt cx="3054729" cy="1803813"/>
          </a:xfrm>
        </p:grpSpPr>
        <p:sp>
          <p:nvSpPr>
            <p:cNvPr id="47" name="Freeform 46">
              <a:extLst>
                <a:ext uri="{FF2B5EF4-FFF2-40B4-BE49-F238E27FC236}">
                  <a16:creationId xmlns:a16="http://schemas.microsoft.com/office/drawing/2014/main" id="{CF9D88B5-5C23-AF7E-ACCC-8B415D4A9AB7}"/>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8" name="Freeform 47">
              <a:extLst>
                <a:ext uri="{FF2B5EF4-FFF2-40B4-BE49-F238E27FC236}">
                  <a16:creationId xmlns:a16="http://schemas.microsoft.com/office/drawing/2014/main" id="{9E229AF5-883F-FCE9-8C92-02DFDCE2EE20}"/>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9" name="Freeform 48">
              <a:extLst>
                <a:ext uri="{FF2B5EF4-FFF2-40B4-BE49-F238E27FC236}">
                  <a16:creationId xmlns:a16="http://schemas.microsoft.com/office/drawing/2014/main" id="{937915A6-4EB3-0467-1925-1F5FF5CF42B2}"/>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52" name="Freeform 51">
            <a:extLst>
              <a:ext uri="{FF2B5EF4-FFF2-40B4-BE49-F238E27FC236}">
                <a16:creationId xmlns:a16="http://schemas.microsoft.com/office/drawing/2014/main" id="{7AF3BB35-45B1-2E5A-2B03-E79C37DE0515}"/>
              </a:ext>
            </a:extLst>
          </p:cNvPr>
          <p:cNvSpPr>
            <a:spLocks noChangeAspect="1"/>
          </p:cNvSpPr>
          <p:nvPr userDrawn="1"/>
        </p:nvSpPr>
        <p:spPr>
          <a:xfrm flipH="1" flipV="1">
            <a:off x="0" y="-24678"/>
            <a:ext cx="4854284" cy="51435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3" name="Freeform 52">
            <a:extLst>
              <a:ext uri="{FF2B5EF4-FFF2-40B4-BE49-F238E27FC236}">
                <a16:creationId xmlns:a16="http://schemas.microsoft.com/office/drawing/2014/main" id="{D7971A00-9499-5A72-5982-4FFF8FA72D2E}"/>
              </a:ext>
            </a:extLst>
          </p:cNvPr>
          <p:cNvSpPr/>
          <p:nvPr userDrawn="1"/>
        </p:nvSpPr>
        <p:spPr>
          <a:xfrm>
            <a:off x="4613334" y="-6398809"/>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4" name="Freeform 53">
            <a:extLst>
              <a:ext uri="{FF2B5EF4-FFF2-40B4-BE49-F238E27FC236}">
                <a16:creationId xmlns:a16="http://schemas.microsoft.com/office/drawing/2014/main" id="{95EDC1FE-BC27-3761-5345-5EABDE63FE1B}"/>
              </a:ext>
            </a:extLst>
          </p:cNvPr>
          <p:cNvSpPr/>
          <p:nvPr userDrawn="1"/>
        </p:nvSpPr>
        <p:spPr>
          <a:xfrm>
            <a:off x="4613334" y="-1193018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5" name="Freeform 54">
            <a:extLst>
              <a:ext uri="{FF2B5EF4-FFF2-40B4-BE49-F238E27FC236}">
                <a16:creationId xmlns:a16="http://schemas.microsoft.com/office/drawing/2014/main" id="{09125EF0-3523-6152-B14B-97AD896A86E8}"/>
              </a:ext>
            </a:extLst>
          </p:cNvPr>
          <p:cNvSpPr/>
          <p:nvPr userDrawn="1"/>
        </p:nvSpPr>
        <p:spPr>
          <a:xfrm flipH="1">
            <a:off x="4613334" y="-17461551"/>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Tree>
    <p:extLst>
      <p:ext uri="{BB962C8B-B14F-4D97-AF65-F5344CB8AC3E}">
        <p14:creationId xmlns:p14="http://schemas.microsoft.com/office/powerpoint/2010/main" val="4274007523"/>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ver option two">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8B6BD21-0AB4-B242-2C2C-BE3AA9B14A6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5405" y="-19129"/>
            <a:ext cx="8313250" cy="5162629"/>
          </a:xfrm>
          <a:prstGeom prst="rect">
            <a:avLst/>
          </a:prstGeom>
        </p:spPr>
      </p:pic>
      <p:sp>
        <p:nvSpPr>
          <p:cNvPr id="30" name="Rectangle 29">
            <a:extLst>
              <a:ext uri="{FF2B5EF4-FFF2-40B4-BE49-F238E27FC236}">
                <a16:creationId xmlns:a16="http://schemas.microsoft.com/office/drawing/2014/main" id="{BDCF3DDC-C18D-F361-E1D3-0B7395A94BA1}"/>
              </a:ext>
            </a:extLst>
          </p:cNvPr>
          <p:cNvSpPr/>
          <p:nvPr userDrawn="1"/>
        </p:nvSpPr>
        <p:spPr>
          <a:xfrm flipH="1">
            <a:off x="290344" y="0"/>
            <a:ext cx="6751780" cy="1093992"/>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32" name="Rectangle 31">
            <a:extLst>
              <a:ext uri="{FF2B5EF4-FFF2-40B4-BE49-F238E27FC236}">
                <a16:creationId xmlns:a16="http://schemas.microsoft.com/office/drawing/2014/main" id="{82F749A4-DD11-E61F-97CA-19A41AE9E9BB}"/>
              </a:ext>
            </a:extLst>
          </p:cNvPr>
          <p:cNvSpPr/>
          <p:nvPr userDrawn="1"/>
        </p:nvSpPr>
        <p:spPr>
          <a:xfrm rot="5400000" flipH="1">
            <a:off x="4217105" y="216601"/>
            <a:ext cx="5162624" cy="4691164"/>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33" name="Rectangle 32">
            <a:extLst>
              <a:ext uri="{FF2B5EF4-FFF2-40B4-BE49-F238E27FC236}">
                <a16:creationId xmlns:a16="http://schemas.microsoft.com/office/drawing/2014/main" id="{C09248F0-3CCF-9D52-9E08-B9135097D054}"/>
              </a:ext>
            </a:extLst>
          </p:cNvPr>
          <p:cNvSpPr/>
          <p:nvPr userDrawn="1"/>
        </p:nvSpPr>
        <p:spPr>
          <a:xfrm rot="5400000" flipH="1">
            <a:off x="4899310" y="898804"/>
            <a:ext cx="5162621" cy="3326758"/>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3" name="Rectangle 22">
            <a:extLst>
              <a:ext uri="{FF2B5EF4-FFF2-40B4-BE49-F238E27FC236}">
                <a16:creationId xmlns:a16="http://schemas.microsoft.com/office/drawing/2014/main" id="{BEF8C813-FE6B-EE74-F378-2335E9959A88}"/>
              </a:ext>
            </a:extLst>
          </p:cNvPr>
          <p:cNvSpPr/>
          <p:nvPr userDrawn="1"/>
        </p:nvSpPr>
        <p:spPr>
          <a:xfrm rot="5400000">
            <a:off x="3533397" y="-693446"/>
            <a:ext cx="4678983" cy="6035773"/>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5" name="Rectangle 24">
            <a:extLst>
              <a:ext uri="{FF2B5EF4-FFF2-40B4-BE49-F238E27FC236}">
                <a16:creationId xmlns:a16="http://schemas.microsoft.com/office/drawing/2014/main" id="{539CBCE1-13DC-1796-0B35-C73CFD256CBB}"/>
              </a:ext>
            </a:extLst>
          </p:cNvPr>
          <p:cNvSpPr/>
          <p:nvPr userDrawn="1"/>
        </p:nvSpPr>
        <p:spPr>
          <a:xfrm>
            <a:off x="3355663" y="1"/>
            <a:ext cx="5239364" cy="1199141"/>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4397167" y="1099460"/>
            <a:ext cx="4322107"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4397166" y="2587377"/>
            <a:ext cx="4322107"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4396927" y="3229389"/>
            <a:ext cx="4324726" cy="196260"/>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4396928" y="3532719"/>
            <a:ext cx="2113304" cy="153714"/>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24" name="Picture 23">
            <a:extLst>
              <a:ext uri="{FF2B5EF4-FFF2-40B4-BE49-F238E27FC236}">
                <a16:creationId xmlns:a16="http://schemas.microsoft.com/office/drawing/2014/main" id="{60395740-AB6E-765E-AB18-E62C3805996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34" name="Freeform 33">
            <a:extLst>
              <a:ext uri="{FF2B5EF4-FFF2-40B4-BE49-F238E27FC236}">
                <a16:creationId xmlns:a16="http://schemas.microsoft.com/office/drawing/2014/main" id="{55556950-DD14-658D-FDCE-1ABD50C46F39}"/>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7" name="Freeform 26">
            <a:extLst>
              <a:ext uri="{FF2B5EF4-FFF2-40B4-BE49-F238E27FC236}">
                <a16:creationId xmlns:a16="http://schemas.microsoft.com/office/drawing/2014/main" id="{5D40C27B-514F-095F-62B3-AFAA2EB7BDE0}"/>
              </a:ext>
            </a:extLst>
          </p:cNvPr>
          <p:cNvSpPr>
            <a:spLocks noChangeAspect="1"/>
          </p:cNvSpPr>
          <p:nvPr userDrawn="1"/>
        </p:nvSpPr>
        <p:spPr>
          <a:xfrm flipH="1" flipV="1">
            <a:off x="-1397" y="-24678"/>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3" name="Group 2">
            <a:extLst>
              <a:ext uri="{FF2B5EF4-FFF2-40B4-BE49-F238E27FC236}">
                <a16:creationId xmlns:a16="http://schemas.microsoft.com/office/drawing/2014/main" id="{46D2C3CB-5128-4E58-EC00-F79E9EA08457}"/>
              </a:ext>
            </a:extLst>
          </p:cNvPr>
          <p:cNvGrpSpPr/>
          <p:nvPr userDrawn="1"/>
        </p:nvGrpSpPr>
        <p:grpSpPr>
          <a:xfrm>
            <a:off x="6588346" y="3788568"/>
            <a:ext cx="2291047" cy="1352860"/>
            <a:chOff x="8784461" y="5079999"/>
            <a:chExt cx="3054729" cy="1803813"/>
          </a:xfrm>
        </p:grpSpPr>
        <p:sp>
          <p:nvSpPr>
            <p:cNvPr id="4" name="Freeform 3">
              <a:extLst>
                <a:ext uri="{FF2B5EF4-FFF2-40B4-BE49-F238E27FC236}">
                  <a16:creationId xmlns:a16="http://schemas.microsoft.com/office/drawing/2014/main" id="{7A3FDC1C-5C50-E877-3DD0-67743F4E269F}"/>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 name="Freeform 4">
              <a:extLst>
                <a:ext uri="{FF2B5EF4-FFF2-40B4-BE49-F238E27FC236}">
                  <a16:creationId xmlns:a16="http://schemas.microsoft.com/office/drawing/2014/main" id="{4F6735FA-FBC8-4C22-3AB5-0E98AC77F815}"/>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Freeform 5">
              <a:extLst>
                <a:ext uri="{FF2B5EF4-FFF2-40B4-BE49-F238E27FC236}">
                  <a16:creationId xmlns:a16="http://schemas.microsoft.com/office/drawing/2014/main" id="{2389872C-23E0-9BA1-3D1C-4FFBD752E04F}"/>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Tree>
    <p:extLst>
      <p:ext uri="{BB962C8B-B14F-4D97-AF65-F5344CB8AC3E}">
        <p14:creationId xmlns:p14="http://schemas.microsoft.com/office/powerpoint/2010/main" val="3078167610"/>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over w/o image">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EF8C813-FE6B-EE74-F378-2335E9959A88}"/>
              </a:ext>
            </a:extLst>
          </p:cNvPr>
          <p:cNvSpPr/>
          <p:nvPr userDrawn="1"/>
        </p:nvSpPr>
        <p:spPr>
          <a:xfrm rot="16200000">
            <a:off x="1623682" y="1469493"/>
            <a:ext cx="4678983" cy="1709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582930" y="895719"/>
            <a:ext cx="4059936"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582929" y="2383636"/>
            <a:ext cx="4059936"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582929" y="2907045"/>
            <a:ext cx="4059936" cy="390931"/>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582931" y="3416418"/>
            <a:ext cx="1798106" cy="244079"/>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45" name="Picture 44">
            <a:extLst>
              <a:ext uri="{FF2B5EF4-FFF2-40B4-BE49-F238E27FC236}">
                <a16:creationId xmlns:a16="http://schemas.microsoft.com/office/drawing/2014/main" id="{FF8249C4-387D-65FC-CA0C-F3D2C6C7D0C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46" name="Freeform 45">
            <a:extLst>
              <a:ext uri="{FF2B5EF4-FFF2-40B4-BE49-F238E27FC236}">
                <a16:creationId xmlns:a16="http://schemas.microsoft.com/office/drawing/2014/main" id="{24F2CA0C-5A07-8CCA-84DC-6955EE26F6BC}"/>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2" name="Freeform 51">
            <a:extLst>
              <a:ext uri="{FF2B5EF4-FFF2-40B4-BE49-F238E27FC236}">
                <a16:creationId xmlns:a16="http://schemas.microsoft.com/office/drawing/2014/main" id="{7AF3BB35-45B1-2E5A-2B03-E79C37DE0515}"/>
              </a:ext>
            </a:extLst>
          </p:cNvPr>
          <p:cNvSpPr>
            <a:spLocks noChangeAspect="1"/>
          </p:cNvSpPr>
          <p:nvPr userDrawn="1"/>
        </p:nvSpPr>
        <p:spPr>
          <a:xfrm flipH="1" flipV="1">
            <a:off x="0" y="-24678"/>
            <a:ext cx="4854284" cy="51435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3" name="Freeform 52">
            <a:extLst>
              <a:ext uri="{FF2B5EF4-FFF2-40B4-BE49-F238E27FC236}">
                <a16:creationId xmlns:a16="http://schemas.microsoft.com/office/drawing/2014/main" id="{D7971A00-9499-5A72-5982-4FFF8FA72D2E}"/>
              </a:ext>
            </a:extLst>
          </p:cNvPr>
          <p:cNvSpPr/>
          <p:nvPr userDrawn="1"/>
        </p:nvSpPr>
        <p:spPr>
          <a:xfrm>
            <a:off x="4613334" y="-6398809"/>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4" name="Freeform 53">
            <a:extLst>
              <a:ext uri="{FF2B5EF4-FFF2-40B4-BE49-F238E27FC236}">
                <a16:creationId xmlns:a16="http://schemas.microsoft.com/office/drawing/2014/main" id="{95EDC1FE-BC27-3761-5345-5EABDE63FE1B}"/>
              </a:ext>
            </a:extLst>
          </p:cNvPr>
          <p:cNvSpPr/>
          <p:nvPr userDrawn="1"/>
        </p:nvSpPr>
        <p:spPr>
          <a:xfrm>
            <a:off x="4613334" y="-1193018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5" name="Freeform 54">
            <a:extLst>
              <a:ext uri="{FF2B5EF4-FFF2-40B4-BE49-F238E27FC236}">
                <a16:creationId xmlns:a16="http://schemas.microsoft.com/office/drawing/2014/main" id="{09125EF0-3523-6152-B14B-97AD896A86E8}"/>
              </a:ext>
            </a:extLst>
          </p:cNvPr>
          <p:cNvSpPr/>
          <p:nvPr userDrawn="1"/>
        </p:nvSpPr>
        <p:spPr>
          <a:xfrm flipH="1">
            <a:off x="4613334" y="-17461551"/>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3" name="Group 2">
            <a:extLst>
              <a:ext uri="{FF2B5EF4-FFF2-40B4-BE49-F238E27FC236}">
                <a16:creationId xmlns:a16="http://schemas.microsoft.com/office/drawing/2014/main" id="{F416FC37-F400-3AAA-2D3F-584EB3930BF4}"/>
              </a:ext>
            </a:extLst>
          </p:cNvPr>
          <p:cNvGrpSpPr/>
          <p:nvPr userDrawn="1"/>
        </p:nvGrpSpPr>
        <p:grpSpPr>
          <a:xfrm>
            <a:off x="6588346" y="3788568"/>
            <a:ext cx="2291047" cy="1352860"/>
            <a:chOff x="8784461" y="5079999"/>
            <a:chExt cx="3054729" cy="1803813"/>
          </a:xfrm>
        </p:grpSpPr>
        <p:sp>
          <p:nvSpPr>
            <p:cNvPr id="4" name="Freeform 3">
              <a:extLst>
                <a:ext uri="{FF2B5EF4-FFF2-40B4-BE49-F238E27FC236}">
                  <a16:creationId xmlns:a16="http://schemas.microsoft.com/office/drawing/2014/main" id="{B8B8F97C-A6CC-3C20-48AB-C313C36C61DD}"/>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 name="Freeform 4">
              <a:extLst>
                <a:ext uri="{FF2B5EF4-FFF2-40B4-BE49-F238E27FC236}">
                  <a16:creationId xmlns:a16="http://schemas.microsoft.com/office/drawing/2014/main" id="{5A4774AD-B002-FE77-AF6B-E66EFF27FB77}"/>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Freeform 5">
              <a:extLst>
                <a:ext uri="{FF2B5EF4-FFF2-40B4-BE49-F238E27FC236}">
                  <a16:creationId xmlns:a16="http://schemas.microsoft.com/office/drawing/2014/main" id="{CDD589D8-FCE9-A866-6D86-F22DCFD09C8A}"/>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Tree>
    <p:extLst>
      <p:ext uri="{BB962C8B-B14F-4D97-AF65-F5344CB8AC3E}">
        <p14:creationId xmlns:p14="http://schemas.microsoft.com/office/powerpoint/2010/main" val="2415838465"/>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6B6542-A536-EB4D-EB6A-B62F322904FC}"/>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1284944" y="0"/>
            <a:ext cx="7859057" cy="5143500"/>
          </a:xfrm>
          <a:prstGeom prst="rect">
            <a:avLst/>
          </a:prstGeom>
        </p:spPr>
      </p:pic>
      <p:sp>
        <p:nvSpPr>
          <p:cNvPr id="17" name="Rectangle 16">
            <a:extLst>
              <a:ext uri="{FF2B5EF4-FFF2-40B4-BE49-F238E27FC236}">
                <a16:creationId xmlns:a16="http://schemas.microsoft.com/office/drawing/2014/main" id="{AB5E86D9-641B-E921-8244-90E59EFEFC89}"/>
              </a:ext>
            </a:extLst>
          </p:cNvPr>
          <p:cNvSpPr/>
          <p:nvPr userDrawn="1"/>
        </p:nvSpPr>
        <p:spPr>
          <a:xfrm>
            <a:off x="3019734" y="0"/>
            <a:ext cx="6124267" cy="1744687"/>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0" name="Rectangle 19">
            <a:extLst>
              <a:ext uri="{FF2B5EF4-FFF2-40B4-BE49-F238E27FC236}">
                <a16:creationId xmlns:a16="http://schemas.microsoft.com/office/drawing/2014/main" id="{CAC28FAB-5B76-B113-EB2A-79A03D51C980}"/>
              </a:ext>
            </a:extLst>
          </p:cNvPr>
          <p:cNvSpPr/>
          <p:nvPr userDrawn="1"/>
        </p:nvSpPr>
        <p:spPr>
          <a:xfrm rot="16200000">
            <a:off x="130302" y="-131700"/>
            <a:ext cx="5143497" cy="5406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1" name="Rectangle 20">
            <a:extLst>
              <a:ext uri="{FF2B5EF4-FFF2-40B4-BE49-F238E27FC236}">
                <a16:creationId xmlns:a16="http://schemas.microsoft.com/office/drawing/2014/main" id="{9B9105CD-D015-8553-E8C2-353AB8E7F9C7}"/>
              </a:ext>
            </a:extLst>
          </p:cNvPr>
          <p:cNvSpPr/>
          <p:nvPr userDrawn="1"/>
        </p:nvSpPr>
        <p:spPr>
          <a:xfrm rot="16200000">
            <a:off x="-442282" y="440884"/>
            <a:ext cx="5143497" cy="4261726"/>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3" name="Rectangle 22">
            <a:extLst>
              <a:ext uri="{FF2B5EF4-FFF2-40B4-BE49-F238E27FC236}">
                <a16:creationId xmlns:a16="http://schemas.microsoft.com/office/drawing/2014/main" id="{603A39F8-AB0A-FBE1-64BC-08D393B65D6E}"/>
              </a:ext>
            </a:extLst>
          </p:cNvPr>
          <p:cNvSpPr/>
          <p:nvPr userDrawn="1"/>
        </p:nvSpPr>
        <p:spPr>
          <a:xfrm>
            <a:off x="-1397" y="4663933"/>
            <a:ext cx="7044121"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 name="Title 1"/>
          <p:cNvSpPr>
            <a:spLocks noGrp="1"/>
          </p:cNvSpPr>
          <p:nvPr>
            <p:ph type="ctrTitle" hasCustomPrompt="1"/>
          </p:nvPr>
        </p:nvSpPr>
        <p:spPr>
          <a:xfrm>
            <a:off x="582931" y="2139697"/>
            <a:ext cx="3509113" cy="581697"/>
          </a:xfrm>
          <a:prstGeom prst="rect">
            <a:avLst/>
          </a:prstGeom>
        </p:spPr>
        <p:txBody>
          <a:bodyPr lIns="0" anchor="ctr">
            <a:noAutofit/>
          </a:bodyPr>
          <a:lstStyle>
            <a:lvl1pPr algn="l">
              <a:defRPr kumimoji="0" lang="en-US" sz="225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grpSp>
        <p:nvGrpSpPr>
          <p:cNvPr id="5" name="Group 4">
            <a:extLst>
              <a:ext uri="{FF2B5EF4-FFF2-40B4-BE49-F238E27FC236}">
                <a16:creationId xmlns:a16="http://schemas.microsoft.com/office/drawing/2014/main" id="{E27437B6-8532-4BBD-A10C-DB13BC5DF148}"/>
              </a:ext>
            </a:extLst>
          </p:cNvPr>
          <p:cNvGrpSpPr/>
          <p:nvPr userDrawn="1"/>
        </p:nvGrpSpPr>
        <p:grpSpPr>
          <a:xfrm>
            <a:off x="4462492" y="3810000"/>
            <a:ext cx="2291047" cy="1352860"/>
            <a:chOff x="5949989" y="5079999"/>
            <a:chExt cx="3054729" cy="1803813"/>
          </a:xfrm>
        </p:grpSpPr>
        <p:sp>
          <p:nvSpPr>
            <p:cNvPr id="44" name="Freeform 43">
              <a:extLst>
                <a:ext uri="{FF2B5EF4-FFF2-40B4-BE49-F238E27FC236}">
                  <a16:creationId xmlns:a16="http://schemas.microsoft.com/office/drawing/2014/main" id="{87B0502C-9E25-8380-4AD4-810E9C18CB46}"/>
                </a:ext>
              </a:extLst>
            </p:cNvPr>
            <p:cNvSpPr/>
            <p:nvPr/>
          </p:nvSpPr>
          <p:spPr>
            <a:xfrm>
              <a:off x="5949989"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5" name="Freeform 44">
              <a:extLst>
                <a:ext uri="{FF2B5EF4-FFF2-40B4-BE49-F238E27FC236}">
                  <a16:creationId xmlns:a16="http://schemas.microsoft.com/office/drawing/2014/main" id="{768080EE-E30E-9265-E94C-FCE397A5BBFA}"/>
                </a:ext>
              </a:extLst>
            </p:cNvPr>
            <p:cNvSpPr/>
            <p:nvPr/>
          </p:nvSpPr>
          <p:spPr>
            <a:xfrm>
              <a:off x="682032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6" name="Freeform 45">
              <a:extLst>
                <a:ext uri="{FF2B5EF4-FFF2-40B4-BE49-F238E27FC236}">
                  <a16:creationId xmlns:a16="http://schemas.microsoft.com/office/drawing/2014/main" id="{8CC4F3B3-D264-1C70-5B85-218C064D40F8}"/>
                </a:ext>
              </a:extLst>
            </p:cNvPr>
            <p:cNvSpPr/>
            <p:nvPr/>
          </p:nvSpPr>
          <p:spPr>
            <a:xfrm>
              <a:off x="7690655"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47" name="Google Shape;150;p40">
            <a:extLst>
              <a:ext uri="{FF2B5EF4-FFF2-40B4-BE49-F238E27FC236}">
                <a16:creationId xmlns:a16="http://schemas.microsoft.com/office/drawing/2014/main" id="{D3A371F4-0A04-6BD5-028A-C908BA840FC3}"/>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31" name="Freeform 30">
            <a:extLst>
              <a:ext uri="{FF2B5EF4-FFF2-40B4-BE49-F238E27FC236}">
                <a16:creationId xmlns:a16="http://schemas.microsoft.com/office/drawing/2014/main" id="{3347F111-07B1-8F26-0AF0-94B332BC8469}"/>
              </a:ext>
            </a:extLst>
          </p:cNvPr>
          <p:cNvSpPr/>
          <p:nvPr userDrawn="1"/>
        </p:nvSpPr>
        <p:spPr>
          <a:xfrm>
            <a:off x="6576245" y="4663932"/>
            <a:ext cx="2567756" cy="480060"/>
          </a:xfrm>
          <a:custGeom>
            <a:avLst/>
            <a:gdLst>
              <a:gd name="connsiteX0" fmla="*/ 578178 w 3423674"/>
              <a:gd name="connsiteY0" fmla="*/ 0 h 640080"/>
              <a:gd name="connsiteX1" fmla="*/ 1325989 w 3423674"/>
              <a:gd name="connsiteY1" fmla="*/ 0 h 640080"/>
              <a:gd name="connsiteX2" fmla="*/ 1325988 w 3423674"/>
              <a:gd name="connsiteY2" fmla="*/ 1 h 640080"/>
              <a:gd name="connsiteX3" fmla="*/ 3423674 w 3423674"/>
              <a:gd name="connsiteY3" fmla="*/ 1 h 640080"/>
              <a:gd name="connsiteX4" fmla="*/ 3423674 w 3423674"/>
              <a:gd name="connsiteY4" fmla="*/ 639425 h 640080"/>
              <a:gd name="connsiteX5" fmla="*/ 748403 w 3423674"/>
              <a:gd name="connsiteY5" fmla="*/ 639425 h 640080"/>
              <a:gd name="connsiteX6" fmla="*/ 747811 w 3423674"/>
              <a:gd name="connsiteY6" fmla="*/ 640080 h 640080"/>
              <a:gd name="connsiteX7" fmla="*/ 0 w 3423674"/>
              <a:gd name="connsiteY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674" h="640080">
                <a:moveTo>
                  <a:pt x="578178" y="0"/>
                </a:moveTo>
                <a:lnTo>
                  <a:pt x="1325989" y="0"/>
                </a:lnTo>
                <a:lnTo>
                  <a:pt x="1325988" y="1"/>
                </a:lnTo>
                <a:lnTo>
                  <a:pt x="3423674" y="1"/>
                </a:lnTo>
                <a:lnTo>
                  <a:pt x="3423674"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pic>
        <p:nvPicPr>
          <p:cNvPr id="18" name="Picture 17">
            <a:extLst>
              <a:ext uri="{FF2B5EF4-FFF2-40B4-BE49-F238E27FC236}">
                <a16:creationId xmlns:a16="http://schemas.microsoft.com/office/drawing/2014/main" id="{764DB3BE-3A94-5AED-FDF6-C670198965F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25" name="Freeform 24">
            <a:extLst>
              <a:ext uri="{FF2B5EF4-FFF2-40B4-BE49-F238E27FC236}">
                <a16:creationId xmlns:a16="http://schemas.microsoft.com/office/drawing/2014/main" id="{00EDA4BD-038D-897E-28ED-20D3904DC910}"/>
              </a:ext>
            </a:extLst>
          </p:cNvPr>
          <p:cNvSpPr>
            <a:spLocks noChangeAspect="1"/>
          </p:cNvSpPr>
          <p:nvPr userDrawn="1"/>
        </p:nvSpPr>
        <p:spPr>
          <a:xfrm flipH="1" flipV="1">
            <a:off x="-1397" y="-24678"/>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Slide Number Placeholder 5">
            <a:extLst>
              <a:ext uri="{FF2B5EF4-FFF2-40B4-BE49-F238E27FC236}">
                <a16:creationId xmlns:a16="http://schemas.microsoft.com/office/drawing/2014/main" id="{898900FC-D1D3-7CCE-4033-EDFD76E4049C}"/>
              </a:ext>
            </a:extLst>
          </p:cNvPr>
          <p:cNvSpPr>
            <a:spLocks noGrp="1"/>
          </p:cNvSpPr>
          <p:nvPr>
            <p:ph type="sldNum" sz="quarter" idx="10"/>
          </p:nvPr>
        </p:nvSpPr>
        <p:spPr>
          <a:xfrm>
            <a:off x="8710614" y="4796862"/>
            <a:ext cx="330603" cy="214200"/>
          </a:xfrm>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2830996479"/>
      </p:ext>
    </p:extLst>
  </p:cSld>
  <p:clrMapOvr>
    <a:masterClrMapping/>
  </p:clrMapOvr>
  <p:extLst>
    <p:ext uri="{DCECCB84-F9BA-43D5-87BE-67443E8EF086}">
      <p15:sldGuideLst xmlns:p15="http://schemas.microsoft.com/office/powerpoint/2012/main">
        <p15:guide id="2" pos="409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EB4FF9C4-EEBF-D24D-8A4E-C0B9CCE3F975}" type="slidenum">
              <a:rPr lang="en-US" smtClean="0"/>
              <a:t>‹#›</a:t>
            </a:fld>
            <a:endParaRPr lang="en-US"/>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8646196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ection w/o image">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3" name="Rectangle 22">
            <a:extLst>
              <a:ext uri="{FF2B5EF4-FFF2-40B4-BE49-F238E27FC236}">
                <a16:creationId xmlns:a16="http://schemas.microsoft.com/office/drawing/2014/main" id="{603A39F8-AB0A-FBE1-64BC-08D393B65D6E}"/>
              </a:ext>
            </a:extLst>
          </p:cNvPr>
          <p:cNvSpPr/>
          <p:nvPr userDrawn="1"/>
        </p:nvSpPr>
        <p:spPr>
          <a:xfrm>
            <a:off x="-1397" y="4663933"/>
            <a:ext cx="7044121"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 name="Title 1"/>
          <p:cNvSpPr>
            <a:spLocks noGrp="1"/>
          </p:cNvSpPr>
          <p:nvPr>
            <p:ph type="ctrTitle" hasCustomPrompt="1"/>
          </p:nvPr>
        </p:nvSpPr>
        <p:spPr>
          <a:xfrm>
            <a:off x="582931" y="2139697"/>
            <a:ext cx="3509113" cy="581697"/>
          </a:xfrm>
          <a:prstGeom prst="rect">
            <a:avLst/>
          </a:prstGeom>
        </p:spPr>
        <p:txBody>
          <a:bodyPr lIns="0" anchor="ctr">
            <a:noAutofit/>
          </a:bodyPr>
          <a:lstStyle>
            <a:lvl1pPr algn="l">
              <a:defRPr kumimoji="0" lang="en-US" sz="225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grpSp>
        <p:nvGrpSpPr>
          <p:cNvPr id="5" name="Group 4">
            <a:extLst>
              <a:ext uri="{FF2B5EF4-FFF2-40B4-BE49-F238E27FC236}">
                <a16:creationId xmlns:a16="http://schemas.microsoft.com/office/drawing/2014/main" id="{E27437B6-8532-4BBD-A10C-DB13BC5DF148}"/>
              </a:ext>
            </a:extLst>
          </p:cNvPr>
          <p:cNvGrpSpPr/>
          <p:nvPr userDrawn="1"/>
        </p:nvGrpSpPr>
        <p:grpSpPr>
          <a:xfrm>
            <a:off x="4462492" y="3810000"/>
            <a:ext cx="2291047" cy="1352860"/>
            <a:chOff x="5949989" y="5079999"/>
            <a:chExt cx="3054729" cy="1803813"/>
          </a:xfrm>
        </p:grpSpPr>
        <p:sp>
          <p:nvSpPr>
            <p:cNvPr id="44" name="Freeform 43">
              <a:extLst>
                <a:ext uri="{FF2B5EF4-FFF2-40B4-BE49-F238E27FC236}">
                  <a16:creationId xmlns:a16="http://schemas.microsoft.com/office/drawing/2014/main" id="{87B0502C-9E25-8380-4AD4-810E9C18CB46}"/>
                </a:ext>
              </a:extLst>
            </p:cNvPr>
            <p:cNvSpPr/>
            <p:nvPr/>
          </p:nvSpPr>
          <p:spPr>
            <a:xfrm>
              <a:off x="5949989"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5" name="Freeform 44">
              <a:extLst>
                <a:ext uri="{FF2B5EF4-FFF2-40B4-BE49-F238E27FC236}">
                  <a16:creationId xmlns:a16="http://schemas.microsoft.com/office/drawing/2014/main" id="{768080EE-E30E-9265-E94C-FCE397A5BBFA}"/>
                </a:ext>
              </a:extLst>
            </p:cNvPr>
            <p:cNvSpPr/>
            <p:nvPr/>
          </p:nvSpPr>
          <p:spPr>
            <a:xfrm>
              <a:off x="682032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6" name="Freeform 45">
              <a:extLst>
                <a:ext uri="{FF2B5EF4-FFF2-40B4-BE49-F238E27FC236}">
                  <a16:creationId xmlns:a16="http://schemas.microsoft.com/office/drawing/2014/main" id="{8CC4F3B3-D264-1C70-5B85-218C064D40F8}"/>
                </a:ext>
              </a:extLst>
            </p:cNvPr>
            <p:cNvSpPr/>
            <p:nvPr/>
          </p:nvSpPr>
          <p:spPr>
            <a:xfrm>
              <a:off x="7690655"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47" name="Google Shape;150;p40">
            <a:extLst>
              <a:ext uri="{FF2B5EF4-FFF2-40B4-BE49-F238E27FC236}">
                <a16:creationId xmlns:a16="http://schemas.microsoft.com/office/drawing/2014/main" id="{D3A371F4-0A04-6BD5-028A-C908BA840FC3}"/>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31" name="Freeform 30">
            <a:extLst>
              <a:ext uri="{FF2B5EF4-FFF2-40B4-BE49-F238E27FC236}">
                <a16:creationId xmlns:a16="http://schemas.microsoft.com/office/drawing/2014/main" id="{3347F111-07B1-8F26-0AF0-94B332BC8469}"/>
              </a:ext>
            </a:extLst>
          </p:cNvPr>
          <p:cNvSpPr/>
          <p:nvPr userDrawn="1"/>
        </p:nvSpPr>
        <p:spPr>
          <a:xfrm>
            <a:off x="6576245" y="4663932"/>
            <a:ext cx="2567756" cy="480060"/>
          </a:xfrm>
          <a:custGeom>
            <a:avLst/>
            <a:gdLst>
              <a:gd name="connsiteX0" fmla="*/ 578178 w 3423674"/>
              <a:gd name="connsiteY0" fmla="*/ 0 h 640080"/>
              <a:gd name="connsiteX1" fmla="*/ 1325989 w 3423674"/>
              <a:gd name="connsiteY1" fmla="*/ 0 h 640080"/>
              <a:gd name="connsiteX2" fmla="*/ 1325988 w 3423674"/>
              <a:gd name="connsiteY2" fmla="*/ 1 h 640080"/>
              <a:gd name="connsiteX3" fmla="*/ 3423674 w 3423674"/>
              <a:gd name="connsiteY3" fmla="*/ 1 h 640080"/>
              <a:gd name="connsiteX4" fmla="*/ 3423674 w 3423674"/>
              <a:gd name="connsiteY4" fmla="*/ 639425 h 640080"/>
              <a:gd name="connsiteX5" fmla="*/ 748403 w 3423674"/>
              <a:gd name="connsiteY5" fmla="*/ 639425 h 640080"/>
              <a:gd name="connsiteX6" fmla="*/ 747811 w 3423674"/>
              <a:gd name="connsiteY6" fmla="*/ 640080 h 640080"/>
              <a:gd name="connsiteX7" fmla="*/ 0 w 3423674"/>
              <a:gd name="connsiteY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674" h="640080">
                <a:moveTo>
                  <a:pt x="578178" y="0"/>
                </a:moveTo>
                <a:lnTo>
                  <a:pt x="1325989" y="0"/>
                </a:lnTo>
                <a:lnTo>
                  <a:pt x="1325988" y="1"/>
                </a:lnTo>
                <a:lnTo>
                  <a:pt x="3423674" y="1"/>
                </a:lnTo>
                <a:lnTo>
                  <a:pt x="3423674"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pic>
        <p:nvPicPr>
          <p:cNvPr id="18" name="Picture 17">
            <a:extLst>
              <a:ext uri="{FF2B5EF4-FFF2-40B4-BE49-F238E27FC236}">
                <a16:creationId xmlns:a16="http://schemas.microsoft.com/office/drawing/2014/main" id="{764DB3BE-3A94-5AED-FDF6-C670198965F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25" name="Freeform 24">
            <a:extLst>
              <a:ext uri="{FF2B5EF4-FFF2-40B4-BE49-F238E27FC236}">
                <a16:creationId xmlns:a16="http://schemas.microsoft.com/office/drawing/2014/main" id="{00EDA4BD-038D-897E-28ED-20D3904DC910}"/>
              </a:ext>
            </a:extLst>
          </p:cNvPr>
          <p:cNvSpPr>
            <a:spLocks noChangeAspect="1"/>
          </p:cNvSpPr>
          <p:nvPr userDrawn="1"/>
        </p:nvSpPr>
        <p:spPr>
          <a:xfrm flipH="1" flipV="1">
            <a:off x="-1397" y="-24678"/>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 name="Slide Number Placeholder 2">
            <a:extLst>
              <a:ext uri="{FF2B5EF4-FFF2-40B4-BE49-F238E27FC236}">
                <a16:creationId xmlns:a16="http://schemas.microsoft.com/office/drawing/2014/main" id="{413EFC14-9786-7757-7A85-E864F27AFC3F}"/>
              </a:ext>
            </a:extLst>
          </p:cNvPr>
          <p:cNvSpPr>
            <a:spLocks noGrp="1"/>
          </p:cNvSpPr>
          <p:nvPr>
            <p:ph type="sldNum" sz="quarter" idx="10"/>
          </p:nvPr>
        </p:nvSpPr>
        <p:spPr>
          <a:xfrm>
            <a:off x="8710614" y="4796862"/>
            <a:ext cx="330603" cy="214200"/>
          </a:xfrm>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3811760969"/>
      </p:ext>
    </p:extLst>
  </p:cSld>
  <p:clrMapOvr>
    <a:masterClrMapping/>
  </p:clrMapOvr>
  <p:extLst>
    <p:ext uri="{DCECCB84-F9BA-43D5-87BE-67443E8EF086}">
      <p15:sldGuideLst xmlns:p15="http://schemas.microsoft.com/office/powerpoint/2012/main">
        <p15:guide id="2" pos="4096">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Cover">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B484D87-7ACA-0E8D-96DC-BF2BA57DF7D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
          <a:stretch/>
        </p:blipFill>
        <p:spPr>
          <a:xfrm>
            <a:off x="3904636" y="0"/>
            <a:ext cx="5239364" cy="4746232"/>
          </a:xfrm>
          <a:prstGeom prst="rect">
            <a:avLst/>
          </a:prstGeom>
        </p:spPr>
      </p:pic>
      <p:sp>
        <p:nvSpPr>
          <p:cNvPr id="23" name="Rectangle 22">
            <a:extLst>
              <a:ext uri="{FF2B5EF4-FFF2-40B4-BE49-F238E27FC236}">
                <a16:creationId xmlns:a16="http://schemas.microsoft.com/office/drawing/2014/main" id="{BEF8C813-FE6B-EE74-F378-2335E9959A88}"/>
              </a:ext>
            </a:extLst>
          </p:cNvPr>
          <p:cNvSpPr/>
          <p:nvPr userDrawn="1"/>
        </p:nvSpPr>
        <p:spPr>
          <a:xfrm rot="16200000">
            <a:off x="1623682" y="1469493"/>
            <a:ext cx="4678983" cy="1709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5" name="Rectangle 24">
            <a:extLst>
              <a:ext uri="{FF2B5EF4-FFF2-40B4-BE49-F238E27FC236}">
                <a16:creationId xmlns:a16="http://schemas.microsoft.com/office/drawing/2014/main" id="{539CBCE1-13DC-1796-0B35-C73CFD256CBB}"/>
              </a:ext>
            </a:extLst>
          </p:cNvPr>
          <p:cNvSpPr/>
          <p:nvPr userDrawn="1"/>
        </p:nvSpPr>
        <p:spPr>
          <a:xfrm>
            <a:off x="3904636" y="1"/>
            <a:ext cx="5239364" cy="1199141"/>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6" name="Rectangle 25">
            <a:extLst>
              <a:ext uri="{FF2B5EF4-FFF2-40B4-BE49-F238E27FC236}">
                <a16:creationId xmlns:a16="http://schemas.microsoft.com/office/drawing/2014/main" id="{19B1C5EB-00E7-BF61-9C1C-AF105F67A264}"/>
              </a:ext>
            </a:extLst>
          </p:cNvPr>
          <p:cNvSpPr/>
          <p:nvPr userDrawn="1"/>
        </p:nvSpPr>
        <p:spPr>
          <a:xfrm rot="16200000">
            <a:off x="131699" y="-130302"/>
            <a:ext cx="5143497" cy="5406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7" name="Rectangle 26">
            <a:extLst>
              <a:ext uri="{FF2B5EF4-FFF2-40B4-BE49-F238E27FC236}">
                <a16:creationId xmlns:a16="http://schemas.microsoft.com/office/drawing/2014/main" id="{AC7CAC85-0438-6311-AA7F-51E540CC13DF}"/>
              </a:ext>
            </a:extLst>
          </p:cNvPr>
          <p:cNvSpPr/>
          <p:nvPr userDrawn="1"/>
        </p:nvSpPr>
        <p:spPr>
          <a:xfrm rot="16200000">
            <a:off x="-142055" y="210784"/>
            <a:ext cx="4644570" cy="4261726"/>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582930" y="895719"/>
            <a:ext cx="4059936"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582929" y="2383636"/>
            <a:ext cx="4059936"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582929" y="2907045"/>
            <a:ext cx="4059936" cy="390931"/>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582931" y="3416418"/>
            <a:ext cx="1798106" cy="244079"/>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45" name="Picture 44">
            <a:extLst>
              <a:ext uri="{FF2B5EF4-FFF2-40B4-BE49-F238E27FC236}">
                <a16:creationId xmlns:a16="http://schemas.microsoft.com/office/drawing/2014/main" id="{FF8249C4-387D-65FC-CA0C-F3D2C6C7D0C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46" name="Freeform 45">
            <a:extLst>
              <a:ext uri="{FF2B5EF4-FFF2-40B4-BE49-F238E27FC236}">
                <a16:creationId xmlns:a16="http://schemas.microsoft.com/office/drawing/2014/main" id="{24F2CA0C-5A07-8CCA-84DC-6955EE26F6BC}"/>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2" name="Group 1">
            <a:extLst>
              <a:ext uri="{FF2B5EF4-FFF2-40B4-BE49-F238E27FC236}">
                <a16:creationId xmlns:a16="http://schemas.microsoft.com/office/drawing/2014/main" id="{28762AF9-B161-35C6-6D1B-8075F47040F2}"/>
              </a:ext>
            </a:extLst>
          </p:cNvPr>
          <p:cNvGrpSpPr/>
          <p:nvPr userDrawn="1"/>
        </p:nvGrpSpPr>
        <p:grpSpPr>
          <a:xfrm>
            <a:off x="6588346" y="3788568"/>
            <a:ext cx="2291047" cy="1352860"/>
            <a:chOff x="8784461" y="5079999"/>
            <a:chExt cx="3054729" cy="1803813"/>
          </a:xfrm>
        </p:grpSpPr>
        <p:sp>
          <p:nvSpPr>
            <p:cNvPr id="47" name="Freeform 46">
              <a:extLst>
                <a:ext uri="{FF2B5EF4-FFF2-40B4-BE49-F238E27FC236}">
                  <a16:creationId xmlns:a16="http://schemas.microsoft.com/office/drawing/2014/main" id="{CF9D88B5-5C23-AF7E-ACCC-8B415D4A9AB7}"/>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8" name="Freeform 47">
              <a:extLst>
                <a:ext uri="{FF2B5EF4-FFF2-40B4-BE49-F238E27FC236}">
                  <a16:creationId xmlns:a16="http://schemas.microsoft.com/office/drawing/2014/main" id="{9E229AF5-883F-FCE9-8C92-02DFDCE2EE20}"/>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9" name="Freeform 48">
              <a:extLst>
                <a:ext uri="{FF2B5EF4-FFF2-40B4-BE49-F238E27FC236}">
                  <a16:creationId xmlns:a16="http://schemas.microsoft.com/office/drawing/2014/main" id="{937915A6-4EB3-0467-1925-1F5FF5CF42B2}"/>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52" name="Freeform 51">
            <a:extLst>
              <a:ext uri="{FF2B5EF4-FFF2-40B4-BE49-F238E27FC236}">
                <a16:creationId xmlns:a16="http://schemas.microsoft.com/office/drawing/2014/main" id="{7AF3BB35-45B1-2E5A-2B03-E79C37DE0515}"/>
              </a:ext>
            </a:extLst>
          </p:cNvPr>
          <p:cNvSpPr>
            <a:spLocks noChangeAspect="1"/>
          </p:cNvSpPr>
          <p:nvPr userDrawn="1"/>
        </p:nvSpPr>
        <p:spPr>
          <a:xfrm flipH="1" flipV="1">
            <a:off x="0" y="-24678"/>
            <a:ext cx="4854284" cy="51435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3" name="Freeform 52">
            <a:extLst>
              <a:ext uri="{FF2B5EF4-FFF2-40B4-BE49-F238E27FC236}">
                <a16:creationId xmlns:a16="http://schemas.microsoft.com/office/drawing/2014/main" id="{D7971A00-9499-5A72-5982-4FFF8FA72D2E}"/>
              </a:ext>
            </a:extLst>
          </p:cNvPr>
          <p:cNvSpPr/>
          <p:nvPr userDrawn="1"/>
        </p:nvSpPr>
        <p:spPr>
          <a:xfrm>
            <a:off x="4613334" y="-6398809"/>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4" name="Freeform 53">
            <a:extLst>
              <a:ext uri="{FF2B5EF4-FFF2-40B4-BE49-F238E27FC236}">
                <a16:creationId xmlns:a16="http://schemas.microsoft.com/office/drawing/2014/main" id="{95EDC1FE-BC27-3761-5345-5EABDE63FE1B}"/>
              </a:ext>
            </a:extLst>
          </p:cNvPr>
          <p:cNvSpPr/>
          <p:nvPr userDrawn="1"/>
        </p:nvSpPr>
        <p:spPr>
          <a:xfrm>
            <a:off x="4613334" y="-1193018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5" name="Freeform 54">
            <a:extLst>
              <a:ext uri="{FF2B5EF4-FFF2-40B4-BE49-F238E27FC236}">
                <a16:creationId xmlns:a16="http://schemas.microsoft.com/office/drawing/2014/main" id="{09125EF0-3523-6152-B14B-97AD896A86E8}"/>
              </a:ext>
            </a:extLst>
          </p:cNvPr>
          <p:cNvSpPr/>
          <p:nvPr userDrawn="1"/>
        </p:nvSpPr>
        <p:spPr>
          <a:xfrm flipH="1">
            <a:off x="4613334" y="-17461551"/>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Tree>
    <p:extLst>
      <p:ext uri="{BB962C8B-B14F-4D97-AF65-F5344CB8AC3E}">
        <p14:creationId xmlns:p14="http://schemas.microsoft.com/office/powerpoint/2010/main" val="3079770004"/>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over option two">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8B6BD21-0AB4-B242-2C2C-BE3AA9B14A6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5405" y="-19129"/>
            <a:ext cx="8313250" cy="5162629"/>
          </a:xfrm>
          <a:prstGeom prst="rect">
            <a:avLst/>
          </a:prstGeom>
        </p:spPr>
      </p:pic>
      <p:sp>
        <p:nvSpPr>
          <p:cNvPr id="30" name="Rectangle 29">
            <a:extLst>
              <a:ext uri="{FF2B5EF4-FFF2-40B4-BE49-F238E27FC236}">
                <a16:creationId xmlns:a16="http://schemas.microsoft.com/office/drawing/2014/main" id="{BDCF3DDC-C18D-F361-E1D3-0B7395A94BA1}"/>
              </a:ext>
            </a:extLst>
          </p:cNvPr>
          <p:cNvSpPr/>
          <p:nvPr userDrawn="1"/>
        </p:nvSpPr>
        <p:spPr>
          <a:xfrm flipH="1">
            <a:off x="290344" y="0"/>
            <a:ext cx="6751780" cy="1093992"/>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32" name="Rectangle 31">
            <a:extLst>
              <a:ext uri="{FF2B5EF4-FFF2-40B4-BE49-F238E27FC236}">
                <a16:creationId xmlns:a16="http://schemas.microsoft.com/office/drawing/2014/main" id="{82F749A4-DD11-E61F-97CA-19A41AE9E9BB}"/>
              </a:ext>
            </a:extLst>
          </p:cNvPr>
          <p:cNvSpPr/>
          <p:nvPr userDrawn="1"/>
        </p:nvSpPr>
        <p:spPr>
          <a:xfrm rot="5400000" flipH="1">
            <a:off x="4217105" y="216601"/>
            <a:ext cx="5162624" cy="4691164"/>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33" name="Rectangle 32">
            <a:extLst>
              <a:ext uri="{FF2B5EF4-FFF2-40B4-BE49-F238E27FC236}">
                <a16:creationId xmlns:a16="http://schemas.microsoft.com/office/drawing/2014/main" id="{C09248F0-3CCF-9D52-9E08-B9135097D054}"/>
              </a:ext>
            </a:extLst>
          </p:cNvPr>
          <p:cNvSpPr/>
          <p:nvPr userDrawn="1"/>
        </p:nvSpPr>
        <p:spPr>
          <a:xfrm rot="5400000" flipH="1">
            <a:off x="4899310" y="898804"/>
            <a:ext cx="5162621" cy="3326758"/>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3" name="Rectangle 22">
            <a:extLst>
              <a:ext uri="{FF2B5EF4-FFF2-40B4-BE49-F238E27FC236}">
                <a16:creationId xmlns:a16="http://schemas.microsoft.com/office/drawing/2014/main" id="{BEF8C813-FE6B-EE74-F378-2335E9959A88}"/>
              </a:ext>
            </a:extLst>
          </p:cNvPr>
          <p:cNvSpPr/>
          <p:nvPr userDrawn="1"/>
        </p:nvSpPr>
        <p:spPr>
          <a:xfrm rot="5400000">
            <a:off x="3533397" y="-693446"/>
            <a:ext cx="4678983" cy="6035773"/>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5" name="Rectangle 24">
            <a:extLst>
              <a:ext uri="{FF2B5EF4-FFF2-40B4-BE49-F238E27FC236}">
                <a16:creationId xmlns:a16="http://schemas.microsoft.com/office/drawing/2014/main" id="{539CBCE1-13DC-1796-0B35-C73CFD256CBB}"/>
              </a:ext>
            </a:extLst>
          </p:cNvPr>
          <p:cNvSpPr/>
          <p:nvPr userDrawn="1"/>
        </p:nvSpPr>
        <p:spPr>
          <a:xfrm>
            <a:off x="3355663" y="1"/>
            <a:ext cx="5239364" cy="1199141"/>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4397167" y="1099460"/>
            <a:ext cx="4322107"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4397166" y="2587377"/>
            <a:ext cx="4322107"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4396927" y="3229389"/>
            <a:ext cx="4324726" cy="196260"/>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4396928" y="3532719"/>
            <a:ext cx="2113304" cy="153714"/>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24" name="Picture 23">
            <a:extLst>
              <a:ext uri="{FF2B5EF4-FFF2-40B4-BE49-F238E27FC236}">
                <a16:creationId xmlns:a16="http://schemas.microsoft.com/office/drawing/2014/main" id="{60395740-AB6E-765E-AB18-E62C3805996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34" name="Freeform 33">
            <a:extLst>
              <a:ext uri="{FF2B5EF4-FFF2-40B4-BE49-F238E27FC236}">
                <a16:creationId xmlns:a16="http://schemas.microsoft.com/office/drawing/2014/main" id="{55556950-DD14-658D-FDCE-1ABD50C46F39}"/>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7" name="Freeform 26">
            <a:extLst>
              <a:ext uri="{FF2B5EF4-FFF2-40B4-BE49-F238E27FC236}">
                <a16:creationId xmlns:a16="http://schemas.microsoft.com/office/drawing/2014/main" id="{5D40C27B-514F-095F-62B3-AFAA2EB7BDE0}"/>
              </a:ext>
            </a:extLst>
          </p:cNvPr>
          <p:cNvSpPr>
            <a:spLocks noChangeAspect="1"/>
          </p:cNvSpPr>
          <p:nvPr userDrawn="1"/>
        </p:nvSpPr>
        <p:spPr>
          <a:xfrm flipH="1" flipV="1">
            <a:off x="-1397" y="-24678"/>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3" name="Group 2">
            <a:extLst>
              <a:ext uri="{FF2B5EF4-FFF2-40B4-BE49-F238E27FC236}">
                <a16:creationId xmlns:a16="http://schemas.microsoft.com/office/drawing/2014/main" id="{46D2C3CB-5128-4E58-EC00-F79E9EA08457}"/>
              </a:ext>
            </a:extLst>
          </p:cNvPr>
          <p:cNvGrpSpPr/>
          <p:nvPr userDrawn="1"/>
        </p:nvGrpSpPr>
        <p:grpSpPr>
          <a:xfrm>
            <a:off x="6588346" y="3788568"/>
            <a:ext cx="2291047" cy="1352860"/>
            <a:chOff x="8784461" y="5079999"/>
            <a:chExt cx="3054729" cy="1803813"/>
          </a:xfrm>
        </p:grpSpPr>
        <p:sp>
          <p:nvSpPr>
            <p:cNvPr id="4" name="Freeform 3">
              <a:extLst>
                <a:ext uri="{FF2B5EF4-FFF2-40B4-BE49-F238E27FC236}">
                  <a16:creationId xmlns:a16="http://schemas.microsoft.com/office/drawing/2014/main" id="{7A3FDC1C-5C50-E877-3DD0-67743F4E269F}"/>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 name="Freeform 4">
              <a:extLst>
                <a:ext uri="{FF2B5EF4-FFF2-40B4-BE49-F238E27FC236}">
                  <a16:creationId xmlns:a16="http://schemas.microsoft.com/office/drawing/2014/main" id="{4F6735FA-FBC8-4C22-3AB5-0E98AC77F815}"/>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Freeform 5">
              <a:extLst>
                <a:ext uri="{FF2B5EF4-FFF2-40B4-BE49-F238E27FC236}">
                  <a16:creationId xmlns:a16="http://schemas.microsoft.com/office/drawing/2014/main" id="{2389872C-23E0-9BA1-3D1C-4FFBD752E04F}"/>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Tree>
    <p:extLst>
      <p:ext uri="{BB962C8B-B14F-4D97-AF65-F5344CB8AC3E}">
        <p14:creationId xmlns:p14="http://schemas.microsoft.com/office/powerpoint/2010/main" val="2696467848"/>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Cover w/o image">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EF8C813-FE6B-EE74-F378-2335E9959A88}"/>
              </a:ext>
            </a:extLst>
          </p:cNvPr>
          <p:cNvSpPr/>
          <p:nvPr userDrawn="1"/>
        </p:nvSpPr>
        <p:spPr>
          <a:xfrm rot="16200000">
            <a:off x="1623682" y="1469493"/>
            <a:ext cx="4678983" cy="1709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582930" y="895719"/>
            <a:ext cx="4059936"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582929" y="2383636"/>
            <a:ext cx="4059936"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582929" y="2907045"/>
            <a:ext cx="4059936" cy="390931"/>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582931" y="3416418"/>
            <a:ext cx="1798106" cy="244079"/>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45" name="Picture 44">
            <a:extLst>
              <a:ext uri="{FF2B5EF4-FFF2-40B4-BE49-F238E27FC236}">
                <a16:creationId xmlns:a16="http://schemas.microsoft.com/office/drawing/2014/main" id="{FF8249C4-387D-65FC-CA0C-F3D2C6C7D0C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46" name="Freeform 45">
            <a:extLst>
              <a:ext uri="{FF2B5EF4-FFF2-40B4-BE49-F238E27FC236}">
                <a16:creationId xmlns:a16="http://schemas.microsoft.com/office/drawing/2014/main" id="{24F2CA0C-5A07-8CCA-84DC-6955EE26F6BC}"/>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2" name="Freeform 51">
            <a:extLst>
              <a:ext uri="{FF2B5EF4-FFF2-40B4-BE49-F238E27FC236}">
                <a16:creationId xmlns:a16="http://schemas.microsoft.com/office/drawing/2014/main" id="{7AF3BB35-45B1-2E5A-2B03-E79C37DE0515}"/>
              </a:ext>
            </a:extLst>
          </p:cNvPr>
          <p:cNvSpPr>
            <a:spLocks noChangeAspect="1"/>
          </p:cNvSpPr>
          <p:nvPr userDrawn="1"/>
        </p:nvSpPr>
        <p:spPr>
          <a:xfrm flipH="1" flipV="1">
            <a:off x="0" y="-24678"/>
            <a:ext cx="4854284" cy="51435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3" name="Freeform 52">
            <a:extLst>
              <a:ext uri="{FF2B5EF4-FFF2-40B4-BE49-F238E27FC236}">
                <a16:creationId xmlns:a16="http://schemas.microsoft.com/office/drawing/2014/main" id="{D7971A00-9499-5A72-5982-4FFF8FA72D2E}"/>
              </a:ext>
            </a:extLst>
          </p:cNvPr>
          <p:cNvSpPr/>
          <p:nvPr userDrawn="1"/>
        </p:nvSpPr>
        <p:spPr>
          <a:xfrm>
            <a:off x="4613334" y="-6398809"/>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4" name="Freeform 53">
            <a:extLst>
              <a:ext uri="{FF2B5EF4-FFF2-40B4-BE49-F238E27FC236}">
                <a16:creationId xmlns:a16="http://schemas.microsoft.com/office/drawing/2014/main" id="{95EDC1FE-BC27-3761-5345-5EABDE63FE1B}"/>
              </a:ext>
            </a:extLst>
          </p:cNvPr>
          <p:cNvSpPr/>
          <p:nvPr userDrawn="1"/>
        </p:nvSpPr>
        <p:spPr>
          <a:xfrm>
            <a:off x="4613334" y="-1193018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5" name="Freeform 54">
            <a:extLst>
              <a:ext uri="{FF2B5EF4-FFF2-40B4-BE49-F238E27FC236}">
                <a16:creationId xmlns:a16="http://schemas.microsoft.com/office/drawing/2014/main" id="{09125EF0-3523-6152-B14B-97AD896A86E8}"/>
              </a:ext>
            </a:extLst>
          </p:cNvPr>
          <p:cNvSpPr/>
          <p:nvPr userDrawn="1"/>
        </p:nvSpPr>
        <p:spPr>
          <a:xfrm flipH="1">
            <a:off x="4613334" y="-17461551"/>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3" name="Group 2">
            <a:extLst>
              <a:ext uri="{FF2B5EF4-FFF2-40B4-BE49-F238E27FC236}">
                <a16:creationId xmlns:a16="http://schemas.microsoft.com/office/drawing/2014/main" id="{F416FC37-F400-3AAA-2D3F-584EB3930BF4}"/>
              </a:ext>
            </a:extLst>
          </p:cNvPr>
          <p:cNvGrpSpPr/>
          <p:nvPr userDrawn="1"/>
        </p:nvGrpSpPr>
        <p:grpSpPr>
          <a:xfrm>
            <a:off x="6588346" y="3788568"/>
            <a:ext cx="2291047" cy="1352860"/>
            <a:chOff x="8784461" y="5079999"/>
            <a:chExt cx="3054729" cy="1803813"/>
          </a:xfrm>
        </p:grpSpPr>
        <p:sp>
          <p:nvSpPr>
            <p:cNvPr id="4" name="Freeform 3">
              <a:extLst>
                <a:ext uri="{FF2B5EF4-FFF2-40B4-BE49-F238E27FC236}">
                  <a16:creationId xmlns:a16="http://schemas.microsoft.com/office/drawing/2014/main" id="{B8B8F97C-A6CC-3C20-48AB-C313C36C61DD}"/>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 name="Freeform 4">
              <a:extLst>
                <a:ext uri="{FF2B5EF4-FFF2-40B4-BE49-F238E27FC236}">
                  <a16:creationId xmlns:a16="http://schemas.microsoft.com/office/drawing/2014/main" id="{5A4774AD-B002-FE77-AF6B-E66EFF27FB77}"/>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Freeform 5">
              <a:extLst>
                <a:ext uri="{FF2B5EF4-FFF2-40B4-BE49-F238E27FC236}">
                  <a16:creationId xmlns:a16="http://schemas.microsoft.com/office/drawing/2014/main" id="{CDD589D8-FCE9-A866-6D86-F22DCFD09C8A}"/>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Tree>
    <p:extLst>
      <p:ext uri="{BB962C8B-B14F-4D97-AF65-F5344CB8AC3E}">
        <p14:creationId xmlns:p14="http://schemas.microsoft.com/office/powerpoint/2010/main" val="3257364111"/>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Sec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6B6542-A536-EB4D-EB6A-B62F322904FC}"/>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1284944" y="0"/>
            <a:ext cx="7859057" cy="5143500"/>
          </a:xfrm>
          <a:prstGeom prst="rect">
            <a:avLst/>
          </a:prstGeom>
        </p:spPr>
      </p:pic>
      <p:sp>
        <p:nvSpPr>
          <p:cNvPr id="17" name="Rectangle 16">
            <a:extLst>
              <a:ext uri="{FF2B5EF4-FFF2-40B4-BE49-F238E27FC236}">
                <a16:creationId xmlns:a16="http://schemas.microsoft.com/office/drawing/2014/main" id="{AB5E86D9-641B-E921-8244-90E59EFEFC89}"/>
              </a:ext>
            </a:extLst>
          </p:cNvPr>
          <p:cNvSpPr/>
          <p:nvPr userDrawn="1"/>
        </p:nvSpPr>
        <p:spPr>
          <a:xfrm>
            <a:off x="3019734" y="0"/>
            <a:ext cx="6124267" cy="1744687"/>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0" name="Rectangle 19">
            <a:extLst>
              <a:ext uri="{FF2B5EF4-FFF2-40B4-BE49-F238E27FC236}">
                <a16:creationId xmlns:a16="http://schemas.microsoft.com/office/drawing/2014/main" id="{CAC28FAB-5B76-B113-EB2A-79A03D51C980}"/>
              </a:ext>
            </a:extLst>
          </p:cNvPr>
          <p:cNvSpPr/>
          <p:nvPr userDrawn="1"/>
        </p:nvSpPr>
        <p:spPr>
          <a:xfrm rot="16200000">
            <a:off x="130302" y="-131700"/>
            <a:ext cx="5143497" cy="5406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1" name="Rectangle 20">
            <a:extLst>
              <a:ext uri="{FF2B5EF4-FFF2-40B4-BE49-F238E27FC236}">
                <a16:creationId xmlns:a16="http://schemas.microsoft.com/office/drawing/2014/main" id="{9B9105CD-D015-8553-E8C2-353AB8E7F9C7}"/>
              </a:ext>
            </a:extLst>
          </p:cNvPr>
          <p:cNvSpPr/>
          <p:nvPr userDrawn="1"/>
        </p:nvSpPr>
        <p:spPr>
          <a:xfrm rot="16200000">
            <a:off x="-442282" y="440884"/>
            <a:ext cx="5143497" cy="4261726"/>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3" name="Rectangle 22">
            <a:extLst>
              <a:ext uri="{FF2B5EF4-FFF2-40B4-BE49-F238E27FC236}">
                <a16:creationId xmlns:a16="http://schemas.microsoft.com/office/drawing/2014/main" id="{603A39F8-AB0A-FBE1-64BC-08D393B65D6E}"/>
              </a:ext>
            </a:extLst>
          </p:cNvPr>
          <p:cNvSpPr/>
          <p:nvPr userDrawn="1"/>
        </p:nvSpPr>
        <p:spPr>
          <a:xfrm>
            <a:off x="-1397" y="4663933"/>
            <a:ext cx="7044121"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 name="Title 1"/>
          <p:cNvSpPr>
            <a:spLocks noGrp="1"/>
          </p:cNvSpPr>
          <p:nvPr>
            <p:ph type="ctrTitle" hasCustomPrompt="1"/>
          </p:nvPr>
        </p:nvSpPr>
        <p:spPr>
          <a:xfrm>
            <a:off x="582931" y="2139697"/>
            <a:ext cx="3509113" cy="581697"/>
          </a:xfrm>
          <a:prstGeom prst="rect">
            <a:avLst/>
          </a:prstGeom>
        </p:spPr>
        <p:txBody>
          <a:bodyPr lIns="0" anchor="ctr">
            <a:noAutofit/>
          </a:bodyPr>
          <a:lstStyle>
            <a:lvl1pPr algn="l">
              <a:defRPr kumimoji="0" lang="en-US" sz="225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grpSp>
        <p:nvGrpSpPr>
          <p:cNvPr id="5" name="Group 4">
            <a:extLst>
              <a:ext uri="{FF2B5EF4-FFF2-40B4-BE49-F238E27FC236}">
                <a16:creationId xmlns:a16="http://schemas.microsoft.com/office/drawing/2014/main" id="{E27437B6-8532-4BBD-A10C-DB13BC5DF148}"/>
              </a:ext>
            </a:extLst>
          </p:cNvPr>
          <p:cNvGrpSpPr/>
          <p:nvPr userDrawn="1"/>
        </p:nvGrpSpPr>
        <p:grpSpPr>
          <a:xfrm>
            <a:off x="4462492" y="3810000"/>
            <a:ext cx="2291047" cy="1352860"/>
            <a:chOff x="5949989" y="5079999"/>
            <a:chExt cx="3054729" cy="1803813"/>
          </a:xfrm>
        </p:grpSpPr>
        <p:sp>
          <p:nvSpPr>
            <p:cNvPr id="44" name="Freeform 43">
              <a:extLst>
                <a:ext uri="{FF2B5EF4-FFF2-40B4-BE49-F238E27FC236}">
                  <a16:creationId xmlns:a16="http://schemas.microsoft.com/office/drawing/2014/main" id="{87B0502C-9E25-8380-4AD4-810E9C18CB46}"/>
                </a:ext>
              </a:extLst>
            </p:cNvPr>
            <p:cNvSpPr/>
            <p:nvPr/>
          </p:nvSpPr>
          <p:spPr>
            <a:xfrm>
              <a:off x="5949989"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5" name="Freeform 44">
              <a:extLst>
                <a:ext uri="{FF2B5EF4-FFF2-40B4-BE49-F238E27FC236}">
                  <a16:creationId xmlns:a16="http://schemas.microsoft.com/office/drawing/2014/main" id="{768080EE-E30E-9265-E94C-FCE397A5BBFA}"/>
                </a:ext>
              </a:extLst>
            </p:cNvPr>
            <p:cNvSpPr/>
            <p:nvPr/>
          </p:nvSpPr>
          <p:spPr>
            <a:xfrm>
              <a:off x="682032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6" name="Freeform 45">
              <a:extLst>
                <a:ext uri="{FF2B5EF4-FFF2-40B4-BE49-F238E27FC236}">
                  <a16:creationId xmlns:a16="http://schemas.microsoft.com/office/drawing/2014/main" id="{8CC4F3B3-D264-1C70-5B85-218C064D40F8}"/>
                </a:ext>
              </a:extLst>
            </p:cNvPr>
            <p:cNvSpPr/>
            <p:nvPr/>
          </p:nvSpPr>
          <p:spPr>
            <a:xfrm>
              <a:off x="7690655"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47" name="Google Shape;150;p40">
            <a:extLst>
              <a:ext uri="{FF2B5EF4-FFF2-40B4-BE49-F238E27FC236}">
                <a16:creationId xmlns:a16="http://schemas.microsoft.com/office/drawing/2014/main" id="{D3A371F4-0A04-6BD5-028A-C908BA840FC3}"/>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31" name="Freeform 30">
            <a:extLst>
              <a:ext uri="{FF2B5EF4-FFF2-40B4-BE49-F238E27FC236}">
                <a16:creationId xmlns:a16="http://schemas.microsoft.com/office/drawing/2014/main" id="{3347F111-07B1-8F26-0AF0-94B332BC8469}"/>
              </a:ext>
            </a:extLst>
          </p:cNvPr>
          <p:cNvSpPr/>
          <p:nvPr userDrawn="1"/>
        </p:nvSpPr>
        <p:spPr>
          <a:xfrm>
            <a:off x="6576245" y="4663932"/>
            <a:ext cx="2567756" cy="480060"/>
          </a:xfrm>
          <a:custGeom>
            <a:avLst/>
            <a:gdLst>
              <a:gd name="connsiteX0" fmla="*/ 578178 w 3423674"/>
              <a:gd name="connsiteY0" fmla="*/ 0 h 640080"/>
              <a:gd name="connsiteX1" fmla="*/ 1325989 w 3423674"/>
              <a:gd name="connsiteY1" fmla="*/ 0 h 640080"/>
              <a:gd name="connsiteX2" fmla="*/ 1325988 w 3423674"/>
              <a:gd name="connsiteY2" fmla="*/ 1 h 640080"/>
              <a:gd name="connsiteX3" fmla="*/ 3423674 w 3423674"/>
              <a:gd name="connsiteY3" fmla="*/ 1 h 640080"/>
              <a:gd name="connsiteX4" fmla="*/ 3423674 w 3423674"/>
              <a:gd name="connsiteY4" fmla="*/ 639425 h 640080"/>
              <a:gd name="connsiteX5" fmla="*/ 748403 w 3423674"/>
              <a:gd name="connsiteY5" fmla="*/ 639425 h 640080"/>
              <a:gd name="connsiteX6" fmla="*/ 747811 w 3423674"/>
              <a:gd name="connsiteY6" fmla="*/ 640080 h 640080"/>
              <a:gd name="connsiteX7" fmla="*/ 0 w 3423674"/>
              <a:gd name="connsiteY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674" h="640080">
                <a:moveTo>
                  <a:pt x="578178" y="0"/>
                </a:moveTo>
                <a:lnTo>
                  <a:pt x="1325989" y="0"/>
                </a:lnTo>
                <a:lnTo>
                  <a:pt x="1325988" y="1"/>
                </a:lnTo>
                <a:lnTo>
                  <a:pt x="3423674" y="1"/>
                </a:lnTo>
                <a:lnTo>
                  <a:pt x="3423674"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pic>
        <p:nvPicPr>
          <p:cNvPr id="18" name="Picture 17">
            <a:extLst>
              <a:ext uri="{FF2B5EF4-FFF2-40B4-BE49-F238E27FC236}">
                <a16:creationId xmlns:a16="http://schemas.microsoft.com/office/drawing/2014/main" id="{764DB3BE-3A94-5AED-FDF6-C670198965F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25" name="Freeform 24">
            <a:extLst>
              <a:ext uri="{FF2B5EF4-FFF2-40B4-BE49-F238E27FC236}">
                <a16:creationId xmlns:a16="http://schemas.microsoft.com/office/drawing/2014/main" id="{00EDA4BD-038D-897E-28ED-20D3904DC910}"/>
              </a:ext>
            </a:extLst>
          </p:cNvPr>
          <p:cNvSpPr>
            <a:spLocks noChangeAspect="1"/>
          </p:cNvSpPr>
          <p:nvPr userDrawn="1"/>
        </p:nvSpPr>
        <p:spPr>
          <a:xfrm flipH="1" flipV="1">
            <a:off x="-1397" y="-24678"/>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Slide Number Placeholder 5">
            <a:extLst>
              <a:ext uri="{FF2B5EF4-FFF2-40B4-BE49-F238E27FC236}">
                <a16:creationId xmlns:a16="http://schemas.microsoft.com/office/drawing/2014/main" id="{898900FC-D1D3-7CCE-4033-EDFD76E4049C}"/>
              </a:ext>
            </a:extLst>
          </p:cNvPr>
          <p:cNvSpPr>
            <a:spLocks noGrp="1"/>
          </p:cNvSpPr>
          <p:nvPr>
            <p:ph type="sldNum" sz="quarter" idx="10"/>
          </p:nvPr>
        </p:nvSpPr>
        <p:spPr>
          <a:xfrm>
            <a:off x="8710614" y="4796862"/>
            <a:ext cx="330603" cy="214200"/>
          </a:xfrm>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4051036901"/>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Section w/o image">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3" name="Rectangle 22">
            <a:extLst>
              <a:ext uri="{FF2B5EF4-FFF2-40B4-BE49-F238E27FC236}">
                <a16:creationId xmlns:a16="http://schemas.microsoft.com/office/drawing/2014/main" id="{603A39F8-AB0A-FBE1-64BC-08D393B65D6E}"/>
              </a:ext>
            </a:extLst>
          </p:cNvPr>
          <p:cNvSpPr/>
          <p:nvPr userDrawn="1"/>
        </p:nvSpPr>
        <p:spPr>
          <a:xfrm>
            <a:off x="-1397" y="4663933"/>
            <a:ext cx="7044121"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 name="Title 1"/>
          <p:cNvSpPr>
            <a:spLocks noGrp="1"/>
          </p:cNvSpPr>
          <p:nvPr>
            <p:ph type="ctrTitle" hasCustomPrompt="1"/>
          </p:nvPr>
        </p:nvSpPr>
        <p:spPr>
          <a:xfrm>
            <a:off x="582931" y="2139697"/>
            <a:ext cx="3509113" cy="581697"/>
          </a:xfrm>
          <a:prstGeom prst="rect">
            <a:avLst/>
          </a:prstGeom>
        </p:spPr>
        <p:txBody>
          <a:bodyPr lIns="0" anchor="ctr">
            <a:noAutofit/>
          </a:bodyPr>
          <a:lstStyle>
            <a:lvl1pPr algn="l">
              <a:defRPr kumimoji="0" lang="en-US" sz="225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grpSp>
        <p:nvGrpSpPr>
          <p:cNvPr id="5" name="Group 4">
            <a:extLst>
              <a:ext uri="{FF2B5EF4-FFF2-40B4-BE49-F238E27FC236}">
                <a16:creationId xmlns:a16="http://schemas.microsoft.com/office/drawing/2014/main" id="{E27437B6-8532-4BBD-A10C-DB13BC5DF148}"/>
              </a:ext>
            </a:extLst>
          </p:cNvPr>
          <p:cNvGrpSpPr/>
          <p:nvPr userDrawn="1"/>
        </p:nvGrpSpPr>
        <p:grpSpPr>
          <a:xfrm>
            <a:off x="4462492" y="3810000"/>
            <a:ext cx="2291047" cy="1352860"/>
            <a:chOff x="5949989" y="5079999"/>
            <a:chExt cx="3054729" cy="1803813"/>
          </a:xfrm>
        </p:grpSpPr>
        <p:sp>
          <p:nvSpPr>
            <p:cNvPr id="44" name="Freeform 43">
              <a:extLst>
                <a:ext uri="{FF2B5EF4-FFF2-40B4-BE49-F238E27FC236}">
                  <a16:creationId xmlns:a16="http://schemas.microsoft.com/office/drawing/2014/main" id="{87B0502C-9E25-8380-4AD4-810E9C18CB46}"/>
                </a:ext>
              </a:extLst>
            </p:cNvPr>
            <p:cNvSpPr/>
            <p:nvPr/>
          </p:nvSpPr>
          <p:spPr>
            <a:xfrm>
              <a:off x="5949989"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5" name="Freeform 44">
              <a:extLst>
                <a:ext uri="{FF2B5EF4-FFF2-40B4-BE49-F238E27FC236}">
                  <a16:creationId xmlns:a16="http://schemas.microsoft.com/office/drawing/2014/main" id="{768080EE-E30E-9265-E94C-FCE397A5BBFA}"/>
                </a:ext>
              </a:extLst>
            </p:cNvPr>
            <p:cNvSpPr/>
            <p:nvPr/>
          </p:nvSpPr>
          <p:spPr>
            <a:xfrm>
              <a:off x="682032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6" name="Freeform 45">
              <a:extLst>
                <a:ext uri="{FF2B5EF4-FFF2-40B4-BE49-F238E27FC236}">
                  <a16:creationId xmlns:a16="http://schemas.microsoft.com/office/drawing/2014/main" id="{8CC4F3B3-D264-1C70-5B85-218C064D40F8}"/>
                </a:ext>
              </a:extLst>
            </p:cNvPr>
            <p:cNvSpPr/>
            <p:nvPr/>
          </p:nvSpPr>
          <p:spPr>
            <a:xfrm>
              <a:off x="7690655"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47" name="Google Shape;150;p40">
            <a:extLst>
              <a:ext uri="{FF2B5EF4-FFF2-40B4-BE49-F238E27FC236}">
                <a16:creationId xmlns:a16="http://schemas.microsoft.com/office/drawing/2014/main" id="{D3A371F4-0A04-6BD5-028A-C908BA840FC3}"/>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31" name="Freeform 30">
            <a:extLst>
              <a:ext uri="{FF2B5EF4-FFF2-40B4-BE49-F238E27FC236}">
                <a16:creationId xmlns:a16="http://schemas.microsoft.com/office/drawing/2014/main" id="{3347F111-07B1-8F26-0AF0-94B332BC8469}"/>
              </a:ext>
            </a:extLst>
          </p:cNvPr>
          <p:cNvSpPr/>
          <p:nvPr userDrawn="1"/>
        </p:nvSpPr>
        <p:spPr>
          <a:xfrm>
            <a:off x="6576245" y="4663932"/>
            <a:ext cx="2567756" cy="480060"/>
          </a:xfrm>
          <a:custGeom>
            <a:avLst/>
            <a:gdLst>
              <a:gd name="connsiteX0" fmla="*/ 578178 w 3423674"/>
              <a:gd name="connsiteY0" fmla="*/ 0 h 640080"/>
              <a:gd name="connsiteX1" fmla="*/ 1325989 w 3423674"/>
              <a:gd name="connsiteY1" fmla="*/ 0 h 640080"/>
              <a:gd name="connsiteX2" fmla="*/ 1325988 w 3423674"/>
              <a:gd name="connsiteY2" fmla="*/ 1 h 640080"/>
              <a:gd name="connsiteX3" fmla="*/ 3423674 w 3423674"/>
              <a:gd name="connsiteY3" fmla="*/ 1 h 640080"/>
              <a:gd name="connsiteX4" fmla="*/ 3423674 w 3423674"/>
              <a:gd name="connsiteY4" fmla="*/ 639425 h 640080"/>
              <a:gd name="connsiteX5" fmla="*/ 748403 w 3423674"/>
              <a:gd name="connsiteY5" fmla="*/ 639425 h 640080"/>
              <a:gd name="connsiteX6" fmla="*/ 747811 w 3423674"/>
              <a:gd name="connsiteY6" fmla="*/ 640080 h 640080"/>
              <a:gd name="connsiteX7" fmla="*/ 0 w 3423674"/>
              <a:gd name="connsiteY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674" h="640080">
                <a:moveTo>
                  <a:pt x="578178" y="0"/>
                </a:moveTo>
                <a:lnTo>
                  <a:pt x="1325989" y="0"/>
                </a:lnTo>
                <a:lnTo>
                  <a:pt x="1325988" y="1"/>
                </a:lnTo>
                <a:lnTo>
                  <a:pt x="3423674" y="1"/>
                </a:lnTo>
                <a:lnTo>
                  <a:pt x="3423674"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pic>
        <p:nvPicPr>
          <p:cNvPr id="18" name="Picture 17">
            <a:extLst>
              <a:ext uri="{FF2B5EF4-FFF2-40B4-BE49-F238E27FC236}">
                <a16:creationId xmlns:a16="http://schemas.microsoft.com/office/drawing/2014/main" id="{764DB3BE-3A94-5AED-FDF6-C670198965F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25" name="Freeform 24">
            <a:extLst>
              <a:ext uri="{FF2B5EF4-FFF2-40B4-BE49-F238E27FC236}">
                <a16:creationId xmlns:a16="http://schemas.microsoft.com/office/drawing/2014/main" id="{00EDA4BD-038D-897E-28ED-20D3904DC910}"/>
              </a:ext>
            </a:extLst>
          </p:cNvPr>
          <p:cNvSpPr>
            <a:spLocks noChangeAspect="1"/>
          </p:cNvSpPr>
          <p:nvPr userDrawn="1"/>
        </p:nvSpPr>
        <p:spPr>
          <a:xfrm flipH="1" flipV="1">
            <a:off x="-1397" y="-24678"/>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 name="Slide Number Placeholder 2">
            <a:extLst>
              <a:ext uri="{FF2B5EF4-FFF2-40B4-BE49-F238E27FC236}">
                <a16:creationId xmlns:a16="http://schemas.microsoft.com/office/drawing/2014/main" id="{413EFC14-9786-7757-7A85-E864F27AFC3F}"/>
              </a:ext>
            </a:extLst>
          </p:cNvPr>
          <p:cNvSpPr>
            <a:spLocks noGrp="1"/>
          </p:cNvSpPr>
          <p:nvPr>
            <p:ph type="sldNum" sz="quarter" idx="10"/>
          </p:nvPr>
        </p:nvSpPr>
        <p:spPr>
          <a:xfrm>
            <a:off x="8710614" y="4796862"/>
            <a:ext cx="330603" cy="214200"/>
          </a:xfrm>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1872276539"/>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ubtitle Bullet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71500" y="996351"/>
            <a:ext cx="8103701" cy="3461348"/>
          </a:xfrm>
          <a:prstGeom prst="rect">
            <a:avLst/>
          </a:prstGeom>
        </p:spPr>
        <p:txBody>
          <a:bodyPr/>
          <a:lstStyle>
            <a:lvl1pPr>
              <a:lnSpc>
                <a:spcPct val="100000"/>
              </a:lnSpc>
              <a:spcAft>
                <a:spcPts val="1050"/>
              </a:spcAft>
              <a:defRPr sz="1200">
                <a:solidFill>
                  <a:schemeClr val="tx1"/>
                </a:solidFill>
              </a:defRPr>
            </a:lvl1pPr>
            <a:lvl2pPr marL="274319" indent="-137159">
              <a:lnSpc>
                <a:spcPct val="100000"/>
              </a:lnSpc>
              <a:spcAft>
                <a:spcPts val="1050"/>
              </a:spcAft>
              <a:buFont typeface="System Font Regular"/>
              <a:buChar char="–"/>
              <a:defRPr sz="1200">
                <a:solidFill>
                  <a:schemeClr val="tx1"/>
                </a:solidFill>
              </a:defRPr>
            </a:lvl2pPr>
            <a:lvl3pPr>
              <a:lnSpc>
                <a:spcPct val="100000"/>
              </a:lnSpc>
              <a:spcAft>
                <a:spcPts val="1050"/>
              </a:spcAft>
              <a:defRPr sz="1200">
                <a:solidFill>
                  <a:schemeClr val="tx1"/>
                </a:solidFill>
              </a:defRPr>
            </a:lvl3pPr>
            <a:lvl4pPr marL="548637" indent="-137159">
              <a:lnSpc>
                <a:spcPct val="100000"/>
              </a:lnSpc>
              <a:spcAft>
                <a:spcPts val="1050"/>
              </a:spcAft>
              <a:buFont typeface="System Font Regular"/>
              <a:buChar char="–"/>
              <a:defRPr sz="1200">
                <a:solidFill>
                  <a:schemeClr val="tx1"/>
                </a:solidFill>
              </a:defRPr>
            </a:lvl4pPr>
            <a:lvl5pPr>
              <a:lnSpc>
                <a:spcPct val="100000"/>
              </a:lnSpc>
              <a:spcAft>
                <a:spcPts val="1050"/>
              </a:spcAft>
              <a:defRPr sz="1200">
                <a:solidFill>
                  <a:schemeClr val="tx1"/>
                </a:solidFill>
              </a:defRPr>
            </a:lvl5pPr>
          </a:lstStyle>
          <a:p>
            <a:pPr lvl="0"/>
            <a:r>
              <a:rPr lang="en-US" err="1"/>
              <a:t>TESt</a:t>
            </a:r>
            <a:endParaRPr lang="en-US"/>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FDD8F0F-F7BF-9B06-4F2E-25CB84660CD4}"/>
              </a:ext>
            </a:extLst>
          </p:cNvPr>
          <p:cNvSpPr>
            <a:spLocks noGrp="1"/>
          </p:cNvSpPr>
          <p:nvPr>
            <p:ph type="body" sz="quarter" idx="13"/>
          </p:nvPr>
        </p:nvSpPr>
        <p:spPr>
          <a:xfrm>
            <a:off x="571500" y="512411"/>
            <a:ext cx="8126561" cy="269761"/>
          </a:xfrm>
          <a:prstGeom prst="rect">
            <a:avLst/>
          </a:prstGeom>
        </p:spPr>
        <p:txBody>
          <a:bodyPr lIns="0">
            <a:noAutofit/>
          </a:bodyPr>
          <a:lstStyle>
            <a:lvl1pPr marL="0" indent="0">
              <a:lnSpc>
                <a:spcPct val="95000"/>
              </a:lnSpc>
              <a:buNone/>
              <a:defRPr sz="1800" b="0" i="1">
                <a:solidFill>
                  <a:schemeClr val="accent1"/>
                </a:solidFill>
              </a:defRPr>
            </a:lvl1pPr>
            <a:lvl2pPr marL="137159" indent="0">
              <a:buNone/>
              <a:defRPr b="1">
                <a:solidFill>
                  <a:schemeClr val="accent1"/>
                </a:solidFill>
              </a:defRPr>
            </a:lvl2pPr>
            <a:lvl3pPr marL="274319" indent="0">
              <a:buNone/>
              <a:defRPr b="1">
                <a:solidFill>
                  <a:schemeClr val="accent1"/>
                </a:solidFill>
              </a:defRPr>
            </a:lvl3pPr>
            <a:lvl4pPr marL="411478" indent="0">
              <a:buNone/>
              <a:defRPr b="1">
                <a:solidFill>
                  <a:schemeClr val="accent1"/>
                </a:solidFill>
              </a:defRPr>
            </a:lvl4pPr>
            <a:lvl5pPr marL="548637" indent="0">
              <a:buNone/>
              <a:defRPr b="1">
                <a:solidFill>
                  <a:schemeClr val="accent1"/>
                </a:solidFill>
              </a:defRPr>
            </a:lvl5pPr>
          </a:lstStyle>
          <a:p>
            <a:pPr lvl="0"/>
            <a:r>
              <a:rPr lang="en-US"/>
              <a:t>Click to edit Master text styles</a:t>
            </a:r>
          </a:p>
        </p:txBody>
      </p:sp>
      <p:sp>
        <p:nvSpPr>
          <p:cNvPr id="2" name="Slide Number Placeholder 1">
            <a:extLst>
              <a:ext uri="{FF2B5EF4-FFF2-40B4-BE49-F238E27FC236}">
                <a16:creationId xmlns:a16="http://schemas.microsoft.com/office/drawing/2014/main" id="{C4F53228-58C8-193D-C533-17B52DFE9271}"/>
              </a:ext>
            </a:extLst>
          </p:cNvPr>
          <p:cNvSpPr>
            <a:spLocks noGrp="1"/>
          </p:cNvSpPr>
          <p:nvPr>
            <p:ph type="sldNum" sz="quarter" idx="14"/>
          </p:nvPr>
        </p:nvSpPr>
        <p:spPr/>
        <p:txBody>
          <a:bodyPr/>
          <a:lstStyle/>
          <a:p>
            <a:fld id="{48F63A3B-78C7-47BE-AE5E-E10140E04643}" type="slidenum">
              <a:rPr lang="en-US" smtClean="0"/>
              <a:pPr/>
              <a:t>‹#›</a:t>
            </a:fld>
            <a:endParaRPr lang="en-US"/>
          </a:p>
        </p:txBody>
      </p:sp>
      <p:sp>
        <p:nvSpPr>
          <p:cNvPr id="7" name="Title 6">
            <a:extLst>
              <a:ext uri="{FF2B5EF4-FFF2-40B4-BE49-F238E27FC236}">
                <a16:creationId xmlns:a16="http://schemas.microsoft.com/office/drawing/2014/main" id="{64BE8E0E-E610-88EB-A1AD-2DEE7BB0EB50}"/>
              </a:ext>
            </a:extLst>
          </p:cNvPr>
          <p:cNvSpPr>
            <a:spLocks noGrp="1"/>
          </p:cNvSpPr>
          <p:nvPr>
            <p:ph type="title" hasCustomPrompt="1"/>
          </p:nvPr>
        </p:nvSpPr>
        <p:spPr>
          <a:xfrm>
            <a:off x="573932" y="243505"/>
            <a:ext cx="8084294" cy="290848"/>
          </a:xfrm>
        </p:spPr>
        <p:txBody>
          <a:bodyPr/>
          <a:lstStyle/>
          <a:p>
            <a:r>
              <a:rPr lang="en-US"/>
              <a:t>Click to edit master title style</a:t>
            </a:r>
          </a:p>
        </p:txBody>
      </p:sp>
    </p:spTree>
    <p:extLst>
      <p:ext uri="{BB962C8B-B14F-4D97-AF65-F5344CB8AC3E}">
        <p14:creationId xmlns:p14="http://schemas.microsoft.com/office/powerpoint/2010/main" val="11532540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body">
    <p:spTree>
      <p:nvGrpSpPr>
        <p:cNvPr id="1" name=""/>
        <p:cNvGrpSpPr/>
        <p:nvPr/>
      </p:nvGrpSpPr>
      <p:grpSpPr>
        <a:xfrm>
          <a:off x="0" y="0"/>
          <a:ext cx="0" cy="0"/>
          <a:chOff x="0" y="0"/>
          <a:chExt cx="0" cy="0"/>
        </a:xfrm>
      </p:grpSpPr>
      <p:sp>
        <p:nvSpPr>
          <p:cNvPr id="3" name="Content Placeholder 2"/>
          <p:cNvSpPr>
            <a:spLocks noGrp="1"/>
          </p:cNvSpPr>
          <p:nvPr>
            <p:ph idx="1"/>
          </p:nvPr>
        </p:nvSpPr>
        <p:spPr>
          <a:xfrm>
            <a:off x="582930" y="874987"/>
            <a:ext cx="8095163" cy="3582714"/>
          </a:xfrm>
          <a:prstGeom prst="rect">
            <a:avLst/>
          </a:prstGeom>
        </p:spPr>
        <p:txBody>
          <a:bodyPr lIns="0"/>
          <a:lstStyle>
            <a:lvl1pPr>
              <a:lnSpc>
                <a:spcPct val="100000"/>
              </a:lnSpc>
              <a:spcAft>
                <a:spcPts val="1050"/>
              </a:spcAft>
              <a:buSzPct val="110000"/>
              <a:defRPr sz="1200">
                <a:solidFill>
                  <a:schemeClr val="tx1"/>
                </a:solidFill>
              </a:defRPr>
            </a:lvl1pPr>
            <a:lvl2pPr marL="274319" indent="-137159">
              <a:lnSpc>
                <a:spcPct val="100000"/>
              </a:lnSpc>
              <a:spcAft>
                <a:spcPts val="1050"/>
              </a:spcAft>
              <a:buSzPct val="110000"/>
              <a:buFont typeface="System Font Regular"/>
              <a:buChar char="–"/>
              <a:defRPr sz="1200">
                <a:solidFill>
                  <a:schemeClr val="tx1"/>
                </a:solidFill>
              </a:defRPr>
            </a:lvl2pPr>
            <a:lvl3pPr>
              <a:lnSpc>
                <a:spcPct val="100000"/>
              </a:lnSpc>
              <a:spcAft>
                <a:spcPts val="1050"/>
              </a:spcAft>
              <a:buSzPct val="110000"/>
              <a:defRPr sz="1200">
                <a:solidFill>
                  <a:schemeClr val="tx1"/>
                </a:solidFill>
              </a:defRPr>
            </a:lvl3pPr>
            <a:lvl4pPr marL="548637" indent="-137159">
              <a:lnSpc>
                <a:spcPct val="100000"/>
              </a:lnSpc>
              <a:spcAft>
                <a:spcPts val="1050"/>
              </a:spcAft>
              <a:buSzPct val="110000"/>
              <a:buFont typeface="System Font Regular"/>
              <a:buChar char="–"/>
              <a:defRPr sz="1200">
                <a:solidFill>
                  <a:schemeClr val="tx1"/>
                </a:solidFill>
              </a:defRPr>
            </a:lvl4pPr>
            <a:lvl5pPr>
              <a:lnSpc>
                <a:spcPct val="100000"/>
              </a:lnSpc>
              <a:spcAft>
                <a:spcPts val="1050"/>
              </a:spcAft>
              <a:buSzPct val="110000"/>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38419CC2-A301-8E4A-1718-A08145E2263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6BC04C61-6F84-9177-C9A7-6C3C507561E1}"/>
              </a:ext>
            </a:extLst>
          </p:cNvPr>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27213871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627" y="950684"/>
            <a:ext cx="2465230" cy="3507017"/>
          </a:xfrm>
          <a:prstGeom prst="rect">
            <a:avLst/>
          </a:prstGeom>
        </p:spPr>
        <p:txBody>
          <a:bodyPr lIns="0">
            <a:normAutofit/>
          </a:bodyPr>
          <a:lstStyle>
            <a:lvl1pPr>
              <a:lnSpc>
                <a:spcPct val="100000"/>
              </a:lnSpc>
              <a:spcAft>
                <a:spcPts val="1050"/>
              </a:spcAft>
              <a:defRPr sz="1200"/>
            </a:lvl1pPr>
            <a:lvl2pPr marL="274319" indent="-137159">
              <a:lnSpc>
                <a:spcPct val="100000"/>
              </a:lnSpc>
              <a:spcAft>
                <a:spcPts val="1050"/>
              </a:spcAft>
              <a:buFont typeface="System Font Regular"/>
              <a:buChar char="–"/>
              <a:defRPr sz="1200"/>
            </a:lvl2pPr>
            <a:lvl3pPr>
              <a:lnSpc>
                <a:spcPct val="100000"/>
              </a:lnSpc>
              <a:spcAft>
                <a:spcPts val="1050"/>
              </a:spcAft>
              <a:defRPr sz="1200"/>
            </a:lvl3pPr>
            <a:lvl4pPr marL="548637" indent="-137159">
              <a:lnSpc>
                <a:spcPct val="100000"/>
              </a:lnSpc>
              <a:spcAft>
                <a:spcPts val="1050"/>
              </a:spcAft>
              <a:buFont typeface="System Font Regular"/>
              <a:buChar char="–"/>
              <a:defRPr sz="1200"/>
            </a:lvl4pPr>
            <a:lvl5pPr>
              <a:lnSpc>
                <a:spcPct val="100000"/>
              </a:lnSpc>
              <a:spcAft>
                <a:spcPts val="1050"/>
              </a:spcAf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5EAF4CF9-E280-86A3-B8E3-8C9FDAB6E01C}"/>
              </a:ext>
            </a:extLst>
          </p:cNvPr>
          <p:cNvSpPr>
            <a:spLocks noGrp="1"/>
          </p:cNvSpPr>
          <p:nvPr>
            <p:ph idx="13"/>
          </p:nvPr>
        </p:nvSpPr>
        <p:spPr>
          <a:xfrm>
            <a:off x="3389812" y="950684"/>
            <a:ext cx="2465230" cy="3507017"/>
          </a:xfrm>
          <a:prstGeom prst="rect">
            <a:avLst/>
          </a:prstGeom>
        </p:spPr>
        <p:txBody>
          <a:bodyPr lIns="0">
            <a:normAutofit/>
          </a:bodyPr>
          <a:lstStyle>
            <a:lvl1pPr>
              <a:lnSpc>
                <a:spcPct val="100000"/>
              </a:lnSpc>
              <a:spcAft>
                <a:spcPts val="1050"/>
              </a:spcAft>
              <a:defRPr sz="1200"/>
            </a:lvl1pPr>
            <a:lvl2pPr marL="274319" indent="-137159">
              <a:lnSpc>
                <a:spcPct val="100000"/>
              </a:lnSpc>
              <a:spcAft>
                <a:spcPts val="1050"/>
              </a:spcAft>
              <a:buFont typeface="System Font Regular"/>
              <a:buChar char="–"/>
              <a:defRPr sz="1200"/>
            </a:lvl2pPr>
            <a:lvl3pPr>
              <a:lnSpc>
                <a:spcPct val="100000"/>
              </a:lnSpc>
              <a:spcAft>
                <a:spcPts val="1050"/>
              </a:spcAft>
              <a:defRPr sz="1200"/>
            </a:lvl3pPr>
            <a:lvl4pPr marL="548637" indent="-137159">
              <a:lnSpc>
                <a:spcPct val="100000"/>
              </a:lnSpc>
              <a:spcAft>
                <a:spcPts val="1050"/>
              </a:spcAft>
              <a:buFont typeface="System Font Regular"/>
              <a:buChar char="–"/>
              <a:defRPr sz="1200"/>
            </a:lvl4pPr>
            <a:lvl5pPr>
              <a:lnSpc>
                <a:spcPct val="100000"/>
              </a:lnSpc>
              <a:spcAft>
                <a:spcPts val="1050"/>
              </a:spcAf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2">
            <a:extLst>
              <a:ext uri="{FF2B5EF4-FFF2-40B4-BE49-F238E27FC236}">
                <a16:creationId xmlns:a16="http://schemas.microsoft.com/office/drawing/2014/main" id="{BCFC5CA7-64C5-E18A-596E-06D8830D3BD1}"/>
              </a:ext>
            </a:extLst>
          </p:cNvPr>
          <p:cNvSpPr>
            <a:spLocks noGrp="1"/>
          </p:cNvSpPr>
          <p:nvPr>
            <p:ph idx="14"/>
          </p:nvPr>
        </p:nvSpPr>
        <p:spPr>
          <a:xfrm>
            <a:off x="6192996" y="950684"/>
            <a:ext cx="2465230" cy="3507017"/>
          </a:xfrm>
          <a:prstGeom prst="rect">
            <a:avLst/>
          </a:prstGeom>
        </p:spPr>
        <p:txBody>
          <a:bodyPr lIns="0">
            <a:normAutofit/>
          </a:bodyPr>
          <a:lstStyle>
            <a:lvl1pPr>
              <a:lnSpc>
                <a:spcPct val="100000"/>
              </a:lnSpc>
              <a:spcAft>
                <a:spcPts val="1050"/>
              </a:spcAft>
              <a:defRPr sz="1200"/>
            </a:lvl1pPr>
            <a:lvl2pPr marL="274319" indent="-137159">
              <a:lnSpc>
                <a:spcPct val="100000"/>
              </a:lnSpc>
              <a:spcAft>
                <a:spcPts val="1050"/>
              </a:spcAft>
              <a:buFont typeface="System Font Regular"/>
              <a:buChar char="–"/>
              <a:defRPr sz="1200"/>
            </a:lvl2pPr>
            <a:lvl3pPr>
              <a:lnSpc>
                <a:spcPct val="100000"/>
              </a:lnSpc>
              <a:spcAft>
                <a:spcPts val="1050"/>
              </a:spcAft>
              <a:defRPr sz="1200"/>
            </a:lvl3pPr>
            <a:lvl4pPr marL="548637" indent="-137159">
              <a:lnSpc>
                <a:spcPct val="100000"/>
              </a:lnSpc>
              <a:spcAft>
                <a:spcPts val="1050"/>
              </a:spcAft>
              <a:buFont typeface="System Font Regular"/>
              <a:buChar char="–"/>
              <a:defRPr sz="1200"/>
            </a:lvl4pPr>
            <a:lvl5pPr>
              <a:lnSpc>
                <a:spcPct val="100000"/>
              </a:lnSpc>
              <a:spcAft>
                <a:spcPts val="1050"/>
              </a:spcAf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FE6248FD-5EFA-60EF-0B4B-414E489ADCA1}"/>
              </a:ext>
            </a:extLst>
          </p:cNvPr>
          <p:cNvSpPr>
            <a:spLocks noGrp="1"/>
          </p:cNvSpPr>
          <p:nvPr>
            <p:ph type="sldNum" sz="quarter" idx="15"/>
          </p:nvPr>
        </p:nvSpPr>
        <p:spPr/>
        <p:txBody>
          <a:bodyPr/>
          <a:lstStyle/>
          <a:p>
            <a:fld id="{48F63A3B-78C7-47BE-AE5E-E10140E04643}" type="slidenum">
              <a:rPr lang="en-US" smtClean="0"/>
              <a:pPr/>
              <a:t>‹#›</a:t>
            </a:fld>
            <a:endParaRPr lang="en-US"/>
          </a:p>
        </p:txBody>
      </p:sp>
      <p:sp>
        <p:nvSpPr>
          <p:cNvPr id="6" name="Title 5">
            <a:extLst>
              <a:ext uri="{FF2B5EF4-FFF2-40B4-BE49-F238E27FC236}">
                <a16:creationId xmlns:a16="http://schemas.microsoft.com/office/drawing/2014/main" id="{F7CAFAFC-E3E2-C304-7A3B-CACD669A2E31}"/>
              </a:ext>
            </a:extLst>
          </p:cNvPr>
          <p:cNvSpPr>
            <a:spLocks noGrp="1"/>
          </p:cNvSpPr>
          <p:nvPr>
            <p:ph type="title" hasCustomPrompt="1"/>
          </p:nvPr>
        </p:nvSpPr>
        <p:spPr>
          <a:xfrm>
            <a:off x="573932" y="243505"/>
            <a:ext cx="8084294" cy="290848"/>
          </a:xfrm>
        </p:spPr>
        <p:txBody>
          <a:bodyPr/>
          <a:lstStyle/>
          <a:p>
            <a:r>
              <a:rPr lang="en-US"/>
              <a:t>Click to edit master title style</a:t>
            </a:r>
          </a:p>
        </p:txBody>
      </p:sp>
      <p:sp>
        <p:nvSpPr>
          <p:cNvPr id="9" name="Text Placeholder 3">
            <a:extLst>
              <a:ext uri="{FF2B5EF4-FFF2-40B4-BE49-F238E27FC236}">
                <a16:creationId xmlns:a16="http://schemas.microsoft.com/office/drawing/2014/main" id="{6E7DCA82-2F99-096D-4A54-38D0A0934768}"/>
              </a:ext>
            </a:extLst>
          </p:cNvPr>
          <p:cNvSpPr>
            <a:spLocks noGrp="1"/>
          </p:cNvSpPr>
          <p:nvPr>
            <p:ph type="body" sz="quarter" idx="16"/>
          </p:nvPr>
        </p:nvSpPr>
        <p:spPr>
          <a:xfrm>
            <a:off x="571500" y="512411"/>
            <a:ext cx="8126561" cy="269761"/>
          </a:xfrm>
          <a:prstGeom prst="rect">
            <a:avLst/>
          </a:prstGeom>
        </p:spPr>
        <p:txBody>
          <a:bodyPr lIns="0">
            <a:noAutofit/>
          </a:bodyPr>
          <a:lstStyle>
            <a:lvl1pPr marL="0" indent="0">
              <a:lnSpc>
                <a:spcPct val="95000"/>
              </a:lnSpc>
              <a:buNone/>
              <a:defRPr sz="1800" b="0" i="1">
                <a:solidFill>
                  <a:schemeClr val="accent1"/>
                </a:solidFill>
              </a:defRPr>
            </a:lvl1pPr>
            <a:lvl2pPr marL="137159" indent="0">
              <a:buNone/>
              <a:defRPr b="1">
                <a:solidFill>
                  <a:schemeClr val="accent1"/>
                </a:solidFill>
              </a:defRPr>
            </a:lvl2pPr>
            <a:lvl3pPr marL="274319" indent="0">
              <a:buNone/>
              <a:defRPr b="1">
                <a:solidFill>
                  <a:schemeClr val="accent1"/>
                </a:solidFill>
              </a:defRPr>
            </a:lvl3pPr>
            <a:lvl4pPr marL="411478" indent="0">
              <a:buNone/>
              <a:defRPr b="1">
                <a:solidFill>
                  <a:schemeClr val="accent1"/>
                </a:solidFill>
              </a:defRPr>
            </a:lvl4pPr>
            <a:lvl5pPr marL="548637" indent="0">
              <a:buNone/>
              <a:defRPr b="1">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13444069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w/o body">
    <p:bg>
      <p:bgPr>
        <a:solidFill>
          <a:schemeClr val="bg1"/>
        </a:solidFill>
        <a:effectLst/>
      </p:bgPr>
    </p:bg>
    <p:spTree>
      <p:nvGrpSpPr>
        <p:cNvPr id="1" name=""/>
        <p:cNvGrpSpPr/>
        <p:nvPr/>
      </p:nvGrpSpPr>
      <p:grpSpPr>
        <a:xfrm>
          <a:off x="0" y="0"/>
          <a:ext cx="0" cy="0"/>
          <a:chOff x="0" y="0"/>
          <a:chExt cx="0" cy="0"/>
        </a:xfrm>
      </p:grpSpPr>
      <p:sp>
        <p:nvSpPr>
          <p:cNvPr id="10" name="Google Shape;150;p40">
            <a:extLst>
              <a:ext uri="{FF2B5EF4-FFF2-40B4-BE49-F238E27FC236}">
                <a16:creationId xmlns:a16="http://schemas.microsoft.com/office/drawing/2014/main" id="{048EE994-2621-A8B4-01D2-98660F421B06}"/>
              </a:ext>
            </a:extLst>
          </p:cNvPr>
          <p:cNvSpPr txBox="1"/>
          <p:nvPr userDrawn="1"/>
        </p:nvSpPr>
        <p:spPr>
          <a:xfrm>
            <a:off x="480060"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solidFill>
                <a:ea typeface="Arial"/>
                <a:cs typeface="Arial"/>
                <a:sym typeface="Arial"/>
              </a:rPr>
              <a:t>©2022 TransCelerate BioPharma Inc., All rights reserved. </a:t>
            </a:r>
            <a:endParaRPr sz="1425">
              <a:solidFill>
                <a:schemeClr val="bg1"/>
              </a:solidFill>
            </a:endParaRPr>
          </a:p>
        </p:txBody>
      </p:sp>
      <p:sp>
        <p:nvSpPr>
          <p:cNvPr id="3" name="Slide Number Placeholder 2">
            <a:extLst>
              <a:ext uri="{FF2B5EF4-FFF2-40B4-BE49-F238E27FC236}">
                <a16:creationId xmlns:a16="http://schemas.microsoft.com/office/drawing/2014/main" id="{781C7128-F28E-79DD-2DCC-CDE8C7FDB19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5" name="Title 4">
            <a:extLst>
              <a:ext uri="{FF2B5EF4-FFF2-40B4-BE49-F238E27FC236}">
                <a16:creationId xmlns:a16="http://schemas.microsoft.com/office/drawing/2014/main" id="{0FB8CB6D-1EE5-AA7C-0E94-507D3259099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65018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103351-EB45-234F-8697-DE91E666400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7" name="Rectangle 6">
            <a:extLst>
              <a:ext uri="{FF2B5EF4-FFF2-40B4-BE49-F238E27FC236}">
                <a16:creationId xmlns:a16="http://schemas.microsoft.com/office/drawing/2014/main" id="{2DDB1314-0315-DB4C-AE95-AFD46FB209DC}"/>
              </a:ext>
            </a:extLst>
          </p:cNvPr>
          <p:cNvSpPr/>
          <p:nvPr userDrawn="1"/>
        </p:nvSpPr>
        <p:spPr>
          <a:xfrm>
            <a:off x="1562470" y="0"/>
            <a:ext cx="758153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2041864" y="273845"/>
            <a:ext cx="6644935" cy="2101242"/>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041864" y="2551580"/>
            <a:ext cx="6644935" cy="2081143"/>
          </a:xfrm>
        </p:spPr>
        <p:txBody>
          <a:bodyPr/>
          <a:lstStyle>
            <a:lvl1pPr marL="0" indent="0">
              <a:buFont typeface="+mj-lt"/>
              <a:buNone/>
              <a:tabLst/>
              <a:defRPr sz="1800">
                <a:solidFill>
                  <a:schemeClr val="bg1"/>
                </a:solidFill>
              </a:defRPr>
            </a:lvl1pPr>
            <a:lvl2pPr marL="4763" indent="0">
              <a:buFont typeface="+mj-lt"/>
              <a:buNone/>
              <a:tabLst/>
              <a:defRPr>
                <a:solidFill>
                  <a:schemeClr val="bg1"/>
                </a:solidFill>
              </a:defRPr>
            </a:lvl2pPr>
            <a:lvl3pPr marL="4763" indent="0">
              <a:buFont typeface="+mj-lt"/>
              <a:buNone/>
              <a:tabLst/>
              <a:defRPr>
                <a:solidFill>
                  <a:schemeClr val="bg1"/>
                </a:solidFill>
              </a:defRPr>
            </a:lvl3pPr>
            <a:lvl4pPr marL="4763" indent="0">
              <a:buFont typeface="+mj-lt"/>
              <a:buNone/>
              <a:tabLst/>
              <a:defRPr>
                <a:solidFill>
                  <a:schemeClr val="bg1"/>
                </a:solidFill>
              </a:defRPr>
            </a:lvl4pPr>
            <a:lvl5pPr marL="4763" indent="0">
              <a:buFont typeface="+mj-lt"/>
              <a:buNone/>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07917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itle w/o body">
    <p:spTree>
      <p:nvGrpSpPr>
        <p:cNvPr id="1" name=""/>
        <p:cNvGrpSpPr/>
        <p:nvPr/>
      </p:nvGrpSpPr>
      <p:grpSpPr>
        <a:xfrm>
          <a:off x="0" y="0"/>
          <a:ext cx="0" cy="0"/>
          <a:chOff x="0" y="0"/>
          <a:chExt cx="0" cy="0"/>
        </a:xfrm>
      </p:grpSpPr>
      <p:sp>
        <p:nvSpPr>
          <p:cNvPr id="10" name="Google Shape;150;p40">
            <a:extLst>
              <a:ext uri="{FF2B5EF4-FFF2-40B4-BE49-F238E27FC236}">
                <a16:creationId xmlns:a16="http://schemas.microsoft.com/office/drawing/2014/main" id="{048EE994-2621-A8B4-01D2-98660F421B06}"/>
              </a:ext>
            </a:extLst>
          </p:cNvPr>
          <p:cNvSpPr txBox="1"/>
          <p:nvPr userDrawn="1"/>
        </p:nvSpPr>
        <p:spPr>
          <a:xfrm>
            <a:off x="480060"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solidFill>
                <a:ea typeface="Arial"/>
                <a:cs typeface="Arial"/>
                <a:sym typeface="Arial"/>
              </a:rPr>
              <a:t>©2022 TransCelerate BioPharma Inc., All rights reserved. </a:t>
            </a:r>
            <a:endParaRPr sz="1425">
              <a:solidFill>
                <a:schemeClr val="bg1"/>
              </a:solidFill>
            </a:endParaRPr>
          </a:p>
        </p:txBody>
      </p:sp>
      <p:sp>
        <p:nvSpPr>
          <p:cNvPr id="3" name="Slide Number Placeholder 2">
            <a:extLst>
              <a:ext uri="{FF2B5EF4-FFF2-40B4-BE49-F238E27FC236}">
                <a16:creationId xmlns:a16="http://schemas.microsoft.com/office/drawing/2014/main" id="{781C7128-F28E-79DD-2DCC-CDE8C7FDB19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5" name="Title 4">
            <a:extLst>
              <a:ext uri="{FF2B5EF4-FFF2-40B4-BE49-F238E27FC236}">
                <a16:creationId xmlns:a16="http://schemas.microsoft.com/office/drawing/2014/main" id="{0FB8CB6D-1EE5-AA7C-0E94-507D3259099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8290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ub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FDD8F0F-F7BF-9B06-4F2E-25CB84660CD4}"/>
              </a:ext>
            </a:extLst>
          </p:cNvPr>
          <p:cNvSpPr>
            <a:spLocks noGrp="1"/>
          </p:cNvSpPr>
          <p:nvPr>
            <p:ph type="body" sz="quarter" idx="13"/>
          </p:nvPr>
        </p:nvSpPr>
        <p:spPr>
          <a:xfrm>
            <a:off x="571500" y="512411"/>
            <a:ext cx="8126561" cy="269761"/>
          </a:xfrm>
          <a:prstGeom prst="rect">
            <a:avLst/>
          </a:prstGeom>
        </p:spPr>
        <p:txBody>
          <a:bodyPr lIns="0">
            <a:noAutofit/>
          </a:bodyPr>
          <a:lstStyle>
            <a:lvl1pPr marL="0" indent="0">
              <a:lnSpc>
                <a:spcPct val="95000"/>
              </a:lnSpc>
              <a:buNone/>
              <a:defRPr sz="1800" b="0" i="1">
                <a:solidFill>
                  <a:schemeClr val="accent1"/>
                </a:solidFill>
              </a:defRPr>
            </a:lvl1pPr>
            <a:lvl2pPr marL="137159" indent="0">
              <a:buNone/>
              <a:defRPr b="1">
                <a:solidFill>
                  <a:schemeClr val="accent1"/>
                </a:solidFill>
              </a:defRPr>
            </a:lvl2pPr>
            <a:lvl3pPr marL="274319" indent="0">
              <a:buNone/>
              <a:defRPr b="1">
                <a:solidFill>
                  <a:schemeClr val="accent1"/>
                </a:solidFill>
              </a:defRPr>
            </a:lvl3pPr>
            <a:lvl4pPr marL="411478" indent="0">
              <a:buNone/>
              <a:defRPr b="1">
                <a:solidFill>
                  <a:schemeClr val="accent1"/>
                </a:solidFill>
              </a:defRPr>
            </a:lvl4pPr>
            <a:lvl5pPr marL="548637" indent="0">
              <a:buNone/>
              <a:defRPr b="1">
                <a:solidFill>
                  <a:schemeClr val="accent1"/>
                </a:solidFill>
              </a:defRPr>
            </a:lvl5pPr>
          </a:lstStyle>
          <a:p>
            <a:pPr lvl="0"/>
            <a:r>
              <a:rPr lang="en-US"/>
              <a:t>Click to edit Master text styles</a:t>
            </a:r>
          </a:p>
        </p:txBody>
      </p:sp>
      <p:sp>
        <p:nvSpPr>
          <p:cNvPr id="2" name="Slide Number Placeholder 1">
            <a:extLst>
              <a:ext uri="{FF2B5EF4-FFF2-40B4-BE49-F238E27FC236}">
                <a16:creationId xmlns:a16="http://schemas.microsoft.com/office/drawing/2014/main" id="{C4F53228-58C8-193D-C533-17B52DFE9271}"/>
              </a:ext>
            </a:extLst>
          </p:cNvPr>
          <p:cNvSpPr>
            <a:spLocks noGrp="1"/>
          </p:cNvSpPr>
          <p:nvPr>
            <p:ph type="sldNum" sz="quarter" idx="14"/>
          </p:nvPr>
        </p:nvSpPr>
        <p:spPr/>
        <p:txBody>
          <a:bodyPr/>
          <a:lstStyle/>
          <a:p>
            <a:fld id="{48F63A3B-78C7-47BE-AE5E-E10140E04643}" type="slidenum">
              <a:rPr lang="en-US" smtClean="0"/>
              <a:pPr/>
              <a:t>‹#›</a:t>
            </a:fld>
            <a:endParaRPr lang="en-US"/>
          </a:p>
        </p:txBody>
      </p:sp>
      <p:sp>
        <p:nvSpPr>
          <p:cNvPr id="7" name="Title 6">
            <a:extLst>
              <a:ext uri="{FF2B5EF4-FFF2-40B4-BE49-F238E27FC236}">
                <a16:creationId xmlns:a16="http://schemas.microsoft.com/office/drawing/2014/main" id="{64BE8E0E-E610-88EB-A1AD-2DEE7BB0EB50}"/>
              </a:ext>
            </a:extLst>
          </p:cNvPr>
          <p:cNvSpPr>
            <a:spLocks noGrp="1"/>
          </p:cNvSpPr>
          <p:nvPr>
            <p:ph type="title" hasCustomPrompt="1"/>
          </p:nvPr>
        </p:nvSpPr>
        <p:spPr>
          <a:xfrm>
            <a:off x="573932" y="243505"/>
            <a:ext cx="8084294" cy="290848"/>
          </a:xfrm>
        </p:spPr>
        <p:txBody>
          <a:bodyPr/>
          <a:lstStyle/>
          <a:p>
            <a:r>
              <a:rPr lang="en-US"/>
              <a:t>Click to edit master title style</a:t>
            </a:r>
          </a:p>
        </p:txBody>
      </p:sp>
    </p:spTree>
    <p:extLst>
      <p:ext uri="{BB962C8B-B14F-4D97-AF65-F5344CB8AC3E}">
        <p14:creationId xmlns:p14="http://schemas.microsoft.com/office/powerpoint/2010/main" val="25198567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F0D4C7A-2A5B-B0FE-035B-D8072C85CF26}"/>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3" name="Title 2">
            <a:extLst>
              <a:ext uri="{FF2B5EF4-FFF2-40B4-BE49-F238E27FC236}">
                <a16:creationId xmlns:a16="http://schemas.microsoft.com/office/drawing/2014/main" id="{E8BBCF97-989D-2E99-0429-01DB761267D6}"/>
              </a:ext>
            </a:extLst>
          </p:cNvPr>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7528075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A62DE4-29D9-6A0D-A8EE-549A4A118214}"/>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397882219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blank" preserve="1">
  <p:cSld name="Blank w/o Header">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0268B75E-D7DB-594A-6485-2274867FDBB2}"/>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 name="Freeform 3">
            <a:extLst>
              <a:ext uri="{FF2B5EF4-FFF2-40B4-BE49-F238E27FC236}">
                <a16:creationId xmlns:a16="http://schemas.microsoft.com/office/drawing/2014/main" id="{090A6246-B262-3047-1881-4A8BBB1D27F0}"/>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pic>
        <p:nvPicPr>
          <p:cNvPr id="5" name="Picture 4">
            <a:extLst>
              <a:ext uri="{FF2B5EF4-FFF2-40B4-BE49-F238E27FC236}">
                <a16:creationId xmlns:a16="http://schemas.microsoft.com/office/drawing/2014/main" id="{076911F8-CA12-5136-CACD-6BFEA02FD60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2745" y="4497073"/>
            <a:ext cx="1074835" cy="545654"/>
          </a:xfrm>
          <a:prstGeom prst="rect">
            <a:avLst/>
          </a:prstGeom>
        </p:spPr>
      </p:pic>
      <p:sp>
        <p:nvSpPr>
          <p:cNvPr id="2" name="Slide Number Placeholder 1">
            <a:extLst>
              <a:ext uri="{FF2B5EF4-FFF2-40B4-BE49-F238E27FC236}">
                <a16:creationId xmlns:a16="http://schemas.microsoft.com/office/drawing/2014/main" id="{09A62DE4-29D9-6A0D-A8EE-549A4A11821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7" name="Google Shape;150;p40">
            <a:extLst>
              <a:ext uri="{FF2B5EF4-FFF2-40B4-BE49-F238E27FC236}">
                <a16:creationId xmlns:a16="http://schemas.microsoft.com/office/drawing/2014/main" id="{023738A2-34DD-FD2E-8E2E-7D89FAC2B85A}"/>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Tree>
    <p:extLst>
      <p:ext uri="{BB962C8B-B14F-4D97-AF65-F5344CB8AC3E}">
        <p14:creationId xmlns:p14="http://schemas.microsoft.com/office/powerpoint/2010/main" val="9225009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with graphic">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6C4C20E-4C52-FB66-BA09-0714A18FA992}"/>
              </a:ext>
            </a:extLst>
          </p:cNvPr>
          <p:cNvGrpSpPr/>
          <p:nvPr userDrawn="1"/>
        </p:nvGrpSpPr>
        <p:grpSpPr>
          <a:xfrm>
            <a:off x="6330609" y="3810000"/>
            <a:ext cx="2710607" cy="1352860"/>
            <a:chOff x="8440812" y="5079999"/>
            <a:chExt cx="3614142" cy="1803813"/>
          </a:xfrm>
        </p:grpSpPr>
        <p:sp>
          <p:nvSpPr>
            <p:cNvPr id="11" name="Freeform 10">
              <a:extLst>
                <a:ext uri="{FF2B5EF4-FFF2-40B4-BE49-F238E27FC236}">
                  <a16:creationId xmlns:a16="http://schemas.microsoft.com/office/drawing/2014/main" id="{F3B7DC24-24C2-533A-528D-78A92C943CF6}"/>
                </a:ext>
              </a:extLst>
            </p:cNvPr>
            <p:cNvSpPr/>
            <p:nvPr userDrawn="1"/>
          </p:nvSpPr>
          <p:spPr>
            <a:xfrm>
              <a:off x="11393186" y="6297235"/>
              <a:ext cx="317384" cy="35968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2" name="Freeform 11">
              <a:extLst>
                <a:ext uri="{FF2B5EF4-FFF2-40B4-BE49-F238E27FC236}">
                  <a16:creationId xmlns:a16="http://schemas.microsoft.com/office/drawing/2014/main" id="{4A137864-A670-272D-7FF7-DF531956EA23}"/>
                </a:ext>
              </a:extLst>
            </p:cNvPr>
            <p:cNvSpPr/>
            <p:nvPr userDrawn="1"/>
          </p:nvSpPr>
          <p:spPr>
            <a:xfrm>
              <a:off x="11484218" y="6297235"/>
              <a:ext cx="570736" cy="35968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grpSp>
          <p:nvGrpSpPr>
            <p:cNvPr id="5" name="Group 4">
              <a:extLst>
                <a:ext uri="{FF2B5EF4-FFF2-40B4-BE49-F238E27FC236}">
                  <a16:creationId xmlns:a16="http://schemas.microsoft.com/office/drawing/2014/main" id="{255F6B41-A1F7-93D4-C1D8-1E8DCC84A3FC}"/>
                </a:ext>
              </a:extLst>
            </p:cNvPr>
            <p:cNvGrpSpPr/>
            <p:nvPr userDrawn="1"/>
          </p:nvGrpSpPr>
          <p:grpSpPr>
            <a:xfrm>
              <a:off x="8440812" y="5079999"/>
              <a:ext cx="3054729" cy="1803813"/>
              <a:chOff x="8454778" y="4717483"/>
              <a:chExt cx="3833449" cy="2263646"/>
            </a:xfrm>
          </p:grpSpPr>
          <p:sp>
            <p:nvSpPr>
              <p:cNvPr id="6" name="Freeform 5">
                <a:extLst>
                  <a:ext uri="{FF2B5EF4-FFF2-40B4-BE49-F238E27FC236}">
                    <a16:creationId xmlns:a16="http://schemas.microsoft.com/office/drawing/2014/main" id="{F84C679B-57BF-9052-A682-73C39A8B22D9}"/>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7" name="Freeform 6">
                <a:extLst>
                  <a:ext uri="{FF2B5EF4-FFF2-40B4-BE49-F238E27FC236}">
                    <a16:creationId xmlns:a16="http://schemas.microsoft.com/office/drawing/2014/main" id="{17236AD3-E891-1780-58E7-3899198086B6}"/>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8" name="Freeform 7">
                <a:extLst>
                  <a:ext uri="{FF2B5EF4-FFF2-40B4-BE49-F238E27FC236}">
                    <a16:creationId xmlns:a16="http://schemas.microsoft.com/office/drawing/2014/main" id="{A980C3B0-B8F3-4926-8ADB-C044507978EF}"/>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9" name="Picture 8">
              <a:extLst>
                <a:ext uri="{FF2B5EF4-FFF2-40B4-BE49-F238E27FC236}">
                  <a16:creationId xmlns:a16="http://schemas.microsoft.com/office/drawing/2014/main" id="{EFC63A1F-B752-94BC-2542-3A15EE4278B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950326" y="5996097"/>
              <a:ext cx="1433113" cy="727538"/>
            </a:xfrm>
            <a:prstGeom prst="rect">
              <a:avLst/>
            </a:prstGeom>
          </p:spPr>
        </p:pic>
      </p:grpSp>
      <p:sp>
        <p:nvSpPr>
          <p:cNvPr id="10" name="Google Shape;150;p40">
            <a:extLst>
              <a:ext uri="{FF2B5EF4-FFF2-40B4-BE49-F238E27FC236}">
                <a16:creationId xmlns:a16="http://schemas.microsoft.com/office/drawing/2014/main" id="{048EE994-2621-A8B4-01D2-98660F421B06}"/>
              </a:ext>
            </a:extLst>
          </p:cNvPr>
          <p:cNvSpPr txBox="1"/>
          <p:nvPr userDrawn="1"/>
        </p:nvSpPr>
        <p:spPr>
          <a:xfrm>
            <a:off x="480060"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solidFill>
                <a:ea typeface="Arial"/>
                <a:cs typeface="Arial"/>
                <a:sym typeface="Arial"/>
              </a:rPr>
              <a:t>©2022 TransCelerate BioPharma Inc., All rights reserved. </a:t>
            </a:r>
            <a:endParaRPr sz="1425">
              <a:solidFill>
                <a:schemeClr val="bg1"/>
              </a:solidFill>
            </a:endParaRPr>
          </a:p>
        </p:txBody>
      </p:sp>
      <p:sp>
        <p:nvSpPr>
          <p:cNvPr id="3" name="Slide Number Placeholder 2">
            <a:extLst>
              <a:ext uri="{FF2B5EF4-FFF2-40B4-BE49-F238E27FC236}">
                <a16:creationId xmlns:a16="http://schemas.microsoft.com/office/drawing/2014/main" id="{781C7128-F28E-79DD-2DCC-CDE8C7FDB19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13" name="Title 12">
            <a:extLst>
              <a:ext uri="{FF2B5EF4-FFF2-40B4-BE49-F238E27FC236}">
                <a16:creationId xmlns:a16="http://schemas.microsoft.com/office/drawing/2014/main" id="{7B5F6961-93BF-C5B8-DF67-C213C6BA487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833211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0AD3660-CB40-E11E-E84C-44F7D813D08D}"/>
              </a:ext>
            </a:extLst>
          </p:cNvPr>
          <p:cNvSpPr txBox="1"/>
          <p:nvPr userDrawn="1"/>
        </p:nvSpPr>
        <p:spPr>
          <a:xfrm>
            <a:off x="10079881" y="3435201"/>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 name="Title 1"/>
          <p:cNvSpPr>
            <a:spLocks noGrp="1"/>
          </p:cNvSpPr>
          <p:nvPr>
            <p:ph type="ctrTitle" hasCustomPrompt="1"/>
          </p:nvPr>
        </p:nvSpPr>
        <p:spPr>
          <a:xfrm>
            <a:off x="576072" y="50877"/>
            <a:ext cx="2879198" cy="581697"/>
          </a:xfrm>
          <a:prstGeom prst="rect">
            <a:avLst/>
          </a:prstGeom>
        </p:spPr>
        <p:txBody>
          <a:bodyPr lIns="0" anchor="ctr"/>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17" name="Freeform 16">
            <a:extLst>
              <a:ext uri="{FF2B5EF4-FFF2-40B4-BE49-F238E27FC236}">
                <a16:creationId xmlns:a16="http://schemas.microsoft.com/office/drawing/2014/main" id="{BF692B41-8B01-0E17-5608-3615932A3644}"/>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15929231-B6B0-83A7-B567-65BCFAE0F8B4}"/>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pic>
        <p:nvPicPr>
          <p:cNvPr id="19" name="Picture 18">
            <a:extLst>
              <a:ext uri="{FF2B5EF4-FFF2-40B4-BE49-F238E27FC236}">
                <a16:creationId xmlns:a16="http://schemas.microsoft.com/office/drawing/2014/main" id="{F579FEA3-C81E-D95B-AB3C-EC918907FB6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2745" y="4497073"/>
            <a:ext cx="1074835" cy="545654"/>
          </a:xfrm>
          <a:prstGeom prst="rect">
            <a:avLst/>
          </a:prstGeom>
        </p:spPr>
      </p:pic>
      <p:sp>
        <p:nvSpPr>
          <p:cNvPr id="3" name="Slide Number Placeholder 2">
            <a:extLst>
              <a:ext uri="{FF2B5EF4-FFF2-40B4-BE49-F238E27FC236}">
                <a16:creationId xmlns:a16="http://schemas.microsoft.com/office/drawing/2014/main" id="{7B6A8D07-29C9-C4A0-7009-2424E2923DD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4" name="Google Shape;150;p40">
            <a:extLst>
              <a:ext uri="{FF2B5EF4-FFF2-40B4-BE49-F238E27FC236}">
                <a16:creationId xmlns:a16="http://schemas.microsoft.com/office/drawing/2014/main" id="{E28DE25A-C796-58FD-F3B1-CF017B36AA46}"/>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Tree>
    <p:extLst>
      <p:ext uri="{BB962C8B-B14F-4D97-AF65-F5344CB8AC3E}">
        <p14:creationId xmlns:p14="http://schemas.microsoft.com/office/powerpoint/2010/main" val="6037849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Blank two">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0AD3660-CB40-E11E-E84C-44F7D813D08D}"/>
              </a:ext>
            </a:extLst>
          </p:cNvPr>
          <p:cNvSpPr txBox="1"/>
          <p:nvPr userDrawn="1"/>
        </p:nvSpPr>
        <p:spPr>
          <a:xfrm>
            <a:off x="10079881" y="3435201"/>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3" name="Slide Number Placeholder 2">
            <a:extLst>
              <a:ext uri="{FF2B5EF4-FFF2-40B4-BE49-F238E27FC236}">
                <a16:creationId xmlns:a16="http://schemas.microsoft.com/office/drawing/2014/main" id="{7B6A8D07-29C9-C4A0-7009-2424E2923DD0}"/>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1802360689"/>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Imag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CCC29E-8A16-3306-19CC-AF33785ABEE0}"/>
              </a:ext>
            </a:extLst>
          </p:cNvPr>
          <p:cNvSpPr>
            <a:spLocks noGrp="1"/>
          </p:cNvSpPr>
          <p:nvPr>
            <p:ph type="pic" sz="quarter" idx="11"/>
          </p:nvPr>
        </p:nvSpPr>
        <p:spPr>
          <a:xfrm>
            <a:off x="4572000" y="-3324"/>
            <a:ext cx="4572000" cy="5143500"/>
          </a:xfrm>
          <a:prstGeom prst="rect">
            <a:avLst/>
          </a:prstGeom>
        </p:spPr>
        <p:txBody>
          <a:bodyPr anchor="ctr"/>
          <a:lstStyle>
            <a:lvl1pPr algn="ctr">
              <a:defRPr/>
            </a:lvl1pPr>
          </a:lstStyle>
          <a:p>
            <a:endParaRPr lang="en-US"/>
          </a:p>
        </p:txBody>
      </p:sp>
      <p:sp>
        <p:nvSpPr>
          <p:cNvPr id="20" name="TextBox 19">
            <a:extLst>
              <a:ext uri="{FF2B5EF4-FFF2-40B4-BE49-F238E27FC236}">
                <a16:creationId xmlns:a16="http://schemas.microsoft.com/office/drawing/2014/main" id="{80AD3660-CB40-E11E-E84C-44F7D813D08D}"/>
              </a:ext>
            </a:extLst>
          </p:cNvPr>
          <p:cNvSpPr txBox="1"/>
          <p:nvPr userDrawn="1"/>
        </p:nvSpPr>
        <p:spPr>
          <a:xfrm>
            <a:off x="10079881" y="3435201"/>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 name="Title 1"/>
          <p:cNvSpPr>
            <a:spLocks noGrp="1"/>
          </p:cNvSpPr>
          <p:nvPr>
            <p:ph type="ctrTitle" hasCustomPrompt="1"/>
          </p:nvPr>
        </p:nvSpPr>
        <p:spPr>
          <a:xfrm>
            <a:off x="576072" y="46843"/>
            <a:ext cx="2879198" cy="581697"/>
          </a:xfrm>
          <a:prstGeom prst="rect">
            <a:avLst/>
          </a:prstGeom>
        </p:spPr>
        <p:txBody>
          <a:bodyPr lIns="0" anchor="ctr"/>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3" name="Slide Number Placeholder 2">
            <a:extLst>
              <a:ext uri="{FF2B5EF4-FFF2-40B4-BE49-F238E27FC236}">
                <a16:creationId xmlns:a16="http://schemas.microsoft.com/office/drawing/2014/main" id="{794BE017-0BB1-9FED-E3FE-48CA8C092FC4}"/>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591730296"/>
      </p:ext>
    </p:extLst>
  </p:cSld>
  <p:clrMapOvr>
    <a:masterClrMapping/>
  </p:clrMapOvr>
  <p:extLst>
    <p:ext uri="{DCECCB84-F9BA-43D5-87BE-67443E8EF086}">
      <p15:sldGuideLst xmlns:p15="http://schemas.microsoft.com/office/powerpoint/2012/main">
        <p15:guide id="2" pos="409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Blue layout">
    <p:bg>
      <p:bgPr>
        <a:solidFill>
          <a:schemeClr val="tx2"/>
        </a:solidFill>
        <a:effectLst/>
      </p:bgPr>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CDDF316E-A00D-3412-9637-FC59F1B1E824}"/>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41CCF712-0C53-5832-FB2A-A028693088F3}"/>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3" name="Content Placeholder 2"/>
          <p:cNvSpPr>
            <a:spLocks noGrp="1"/>
          </p:cNvSpPr>
          <p:nvPr>
            <p:ph idx="1"/>
          </p:nvPr>
        </p:nvSpPr>
        <p:spPr>
          <a:xfrm>
            <a:off x="573932" y="1032977"/>
            <a:ext cx="8084294" cy="3256179"/>
          </a:xfrm>
          <a:prstGeom prst="rect">
            <a:avLst/>
          </a:prstGeom>
        </p:spPr>
        <p:txBody>
          <a:bodyPr lIns="0" tIns="0" rIns="0" bIns="0"/>
          <a:lstStyle>
            <a:lvl1pPr>
              <a:defRPr sz="12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76763CF4-E3DB-3A81-FC7E-B1C002D5C507}"/>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09"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16" name="Picture 15">
            <a:extLst>
              <a:ext uri="{FF2B5EF4-FFF2-40B4-BE49-F238E27FC236}">
                <a16:creationId xmlns:a16="http://schemas.microsoft.com/office/drawing/2014/main" id="{3DA59AEB-5CA8-1A5B-E385-372847739C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7" y="4584192"/>
            <a:ext cx="1074835" cy="456862"/>
          </a:xfrm>
          <a:prstGeom prst="rect">
            <a:avLst/>
          </a:prstGeom>
        </p:spPr>
      </p:pic>
    </p:spTree>
    <p:extLst>
      <p:ext uri="{BB962C8B-B14F-4D97-AF65-F5344CB8AC3E}">
        <p14:creationId xmlns:p14="http://schemas.microsoft.com/office/powerpoint/2010/main" val="3043883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Closing S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C5F5DB-D0B7-B844-A4AC-647C44C65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2" name="Title 1"/>
          <p:cNvSpPr>
            <a:spLocks noGrp="1"/>
          </p:cNvSpPr>
          <p:nvPr>
            <p:ph type="title"/>
          </p:nvPr>
        </p:nvSpPr>
        <p:spPr>
          <a:xfrm>
            <a:off x="2037790" y="273845"/>
            <a:ext cx="6078069" cy="2101242"/>
          </a:xfrm>
        </p:spPr>
        <p:txBody>
          <a:bodyPr anchor="b"/>
          <a:lstStyle>
            <a:lvl1pPr>
              <a:defRPr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2037790" y="2551580"/>
            <a:ext cx="6078069" cy="1752166"/>
          </a:xfrm>
        </p:spPr>
        <p:txBody>
          <a:bodyPr>
            <a:normAutofit/>
          </a:bodyPr>
          <a:lstStyle>
            <a:lvl1pPr marL="0" indent="0">
              <a:buFont typeface="+mj-lt"/>
              <a:buNone/>
              <a:tabLst/>
              <a:defRPr sz="900">
                <a:solidFill>
                  <a:schemeClr val="tx1"/>
                </a:solidFill>
              </a:defRPr>
            </a:lvl1pPr>
            <a:lvl2pPr marL="133350" indent="-128588">
              <a:buFont typeface="Arial" panose="020B0604020202020204" pitchFamily="34" charset="0"/>
              <a:buChar char="•"/>
              <a:tabLst/>
              <a:defRPr sz="900">
                <a:solidFill>
                  <a:schemeClr val="tx1"/>
                </a:solidFill>
              </a:defRPr>
            </a:lvl2pPr>
            <a:lvl3pPr marL="133350" indent="-128588">
              <a:buFont typeface="Arial" panose="020B0604020202020204" pitchFamily="34" charset="0"/>
              <a:buChar char="•"/>
              <a:tabLst/>
              <a:defRPr sz="900">
                <a:solidFill>
                  <a:schemeClr val="tx1"/>
                </a:solidFill>
              </a:defRPr>
            </a:lvl3pPr>
            <a:lvl4pPr marL="133350" indent="-128588">
              <a:buFont typeface="Arial" panose="020B0604020202020204" pitchFamily="34" charset="0"/>
              <a:buChar char="•"/>
              <a:tabLst/>
              <a:defRPr sz="900">
                <a:solidFill>
                  <a:schemeClr val="tx1"/>
                </a:solidFill>
              </a:defRPr>
            </a:lvl4pPr>
            <a:lvl5pPr marL="133350" indent="-128588">
              <a:buFont typeface="Arial" panose="020B0604020202020204" pitchFamily="34" charset="0"/>
              <a:buChar char="•"/>
              <a:tabLst/>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1271A794-C745-1542-AC4C-A0D07A44D2E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037791" y="4457700"/>
            <a:ext cx="1076325" cy="342000"/>
          </a:xfrm>
          <a:prstGeom prst="rect">
            <a:avLst/>
          </a:prstGeom>
        </p:spPr>
      </p:pic>
    </p:spTree>
    <p:extLst>
      <p:ext uri="{BB962C8B-B14F-4D97-AF65-F5344CB8AC3E}">
        <p14:creationId xmlns:p14="http://schemas.microsoft.com/office/powerpoint/2010/main" val="323697032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ue layout w/o type">
    <p:bg>
      <p:bgPr>
        <a:solidFill>
          <a:schemeClr val="tx2"/>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3E8862B9-5ECA-2B5C-56AE-E2FD4764A0B0}"/>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7" name="Freeform 16">
            <a:extLst>
              <a:ext uri="{FF2B5EF4-FFF2-40B4-BE49-F238E27FC236}">
                <a16:creationId xmlns:a16="http://schemas.microsoft.com/office/drawing/2014/main" id="{9FBDD859-2F94-48E0-F23C-DD86A29BC76E}"/>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76763CF4-E3DB-3A81-FC7E-B1C002D5C507}"/>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09"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22" name="Picture 21">
            <a:extLst>
              <a:ext uri="{FF2B5EF4-FFF2-40B4-BE49-F238E27FC236}">
                <a16:creationId xmlns:a16="http://schemas.microsoft.com/office/drawing/2014/main" id="{660EB6D7-E26F-D2B5-B4CF-80DD590F079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7" y="4584192"/>
            <a:ext cx="1074835" cy="456862"/>
          </a:xfrm>
          <a:prstGeom prst="rect">
            <a:avLst/>
          </a:prstGeom>
        </p:spPr>
      </p:pic>
    </p:spTree>
    <p:extLst>
      <p:ext uri="{BB962C8B-B14F-4D97-AF65-F5344CB8AC3E}">
        <p14:creationId xmlns:p14="http://schemas.microsoft.com/office/powerpoint/2010/main" val="37562093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Appendix">
    <p:bg>
      <p:bgPr>
        <a:solidFill>
          <a:schemeClr val="tx2"/>
        </a:solidFill>
        <a:effectLst/>
      </p:bgPr>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E697A7E0-C384-7D4A-DC62-E8A6E9A27D27}"/>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1B05A610-806B-63B3-8964-DCFA7FF658B8}"/>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09"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16" name="Picture 15">
            <a:extLst>
              <a:ext uri="{FF2B5EF4-FFF2-40B4-BE49-F238E27FC236}">
                <a16:creationId xmlns:a16="http://schemas.microsoft.com/office/drawing/2014/main" id="{7DE4141D-BF9C-2ED1-B198-94E9B75F121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7" y="4584192"/>
            <a:ext cx="1074835" cy="456862"/>
          </a:xfrm>
          <a:prstGeom prst="rect">
            <a:avLst/>
          </a:prstGeom>
        </p:spPr>
      </p:pic>
      <p:sp>
        <p:nvSpPr>
          <p:cNvPr id="2" name="Title 1">
            <a:extLst>
              <a:ext uri="{FF2B5EF4-FFF2-40B4-BE49-F238E27FC236}">
                <a16:creationId xmlns:a16="http://schemas.microsoft.com/office/drawing/2014/main" id="{11C88E6E-1D7C-D446-9364-BA672ADEE620}"/>
              </a:ext>
            </a:extLst>
          </p:cNvPr>
          <p:cNvSpPr>
            <a:spLocks noGrp="1"/>
          </p:cNvSpPr>
          <p:nvPr>
            <p:ph type="title"/>
          </p:nvPr>
        </p:nvSpPr>
        <p:spPr>
          <a:xfrm>
            <a:off x="529853" y="1998595"/>
            <a:ext cx="8084294" cy="373949"/>
          </a:xfrm>
        </p:spPr>
        <p:txBody>
          <a:bodyPr/>
          <a:lstStyle>
            <a:lvl1pPr algn="ctr">
              <a:defRPr sz="2700">
                <a:solidFill>
                  <a:schemeClr val="bg1"/>
                </a:solidFill>
              </a:defRPr>
            </a:lvl1pPr>
          </a:lstStyle>
          <a:p>
            <a:r>
              <a:rPr lang="en-US"/>
              <a:t>Click to edit Master title style</a:t>
            </a:r>
          </a:p>
        </p:txBody>
      </p:sp>
    </p:spTree>
    <p:extLst>
      <p:ext uri="{BB962C8B-B14F-4D97-AF65-F5344CB8AC3E}">
        <p14:creationId xmlns:p14="http://schemas.microsoft.com/office/powerpoint/2010/main" val="423533208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Half slide orange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70AE4F-1F1A-7205-633B-A8BD60F9281B}"/>
              </a:ext>
            </a:extLst>
          </p:cNvPr>
          <p:cNvSpPr/>
          <p:nvPr userDrawn="1"/>
        </p:nvSpPr>
        <p:spPr>
          <a:xfrm>
            <a:off x="-1" y="0"/>
            <a:ext cx="4572001"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25"/>
          </a:p>
        </p:txBody>
      </p:sp>
      <p:sp>
        <p:nvSpPr>
          <p:cNvPr id="7" name="Slide Number Placeholder 6">
            <a:extLst>
              <a:ext uri="{FF2B5EF4-FFF2-40B4-BE49-F238E27FC236}">
                <a16:creationId xmlns:a16="http://schemas.microsoft.com/office/drawing/2014/main" id="{47B6AC18-FA49-B423-1B50-BBE05A808F2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8" name="Title 1">
            <a:extLst>
              <a:ext uri="{FF2B5EF4-FFF2-40B4-BE49-F238E27FC236}">
                <a16:creationId xmlns:a16="http://schemas.microsoft.com/office/drawing/2014/main" id="{4D74B248-2DEA-B360-13E7-8FBE162FD963}"/>
              </a:ext>
            </a:extLst>
          </p:cNvPr>
          <p:cNvSpPr>
            <a:spLocks noGrp="1"/>
          </p:cNvSpPr>
          <p:nvPr>
            <p:ph type="ctrTitle" hasCustomPrompt="1"/>
          </p:nvPr>
        </p:nvSpPr>
        <p:spPr>
          <a:xfrm>
            <a:off x="576072" y="789830"/>
            <a:ext cx="3587546" cy="581770"/>
          </a:xfrm>
          <a:prstGeom prst="rect">
            <a:avLst/>
          </a:prstGeom>
        </p:spPr>
        <p:txBody>
          <a:bodyPr lIns="0" anchor="b"/>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4" name="Content Placeholder 3">
            <a:extLst>
              <a:ext uri="{FF2B5EF4-FFF2-40B4-BE49-F238E27FC236}">
                <a16:creationId xmlns:a16="http://schemas.microsoft.com/office/drawing/2014/main" id="{576E9E34-57E7-D911-79FF-A1AF5648B754}"/>
              </a:ext>
            </a:extLst>
          </p:cNvPr>
          <p:cNvSpPr>
            <a:spLocks noGrp="1"/>
          </p:cNvSpPr>
          <p:nvPr>
            <p:ph sz="quarter" idx="12"/>
          </p:nvPr>
        </p:nvSpPr>
        <p:spPr>
          <a:xfrm>
            <a:off x="576262" y="1758746"/>
            <a:ext cx="3587355" cy="2698954"/>
          </a:xfrm>
          <a:prstGeom prst="rect">
            <a:avLst/>
          </a:prstGeom>
        </p:spPr>
        <p:txBody>
          <a:bodyPr lIns="0" tIns="0" rIns="0" bIns="0"/>
          <a:lstStyle>
            <a:lvl1pPr marL="0" indent="0">
              <a:buNone/>
              <a:defRPr sz="1200">
                <a:solidFill>
                  <a:schemeClr val="bg1"/>
                </a:solidFill>
              </a:defRPr>
            </a:lvl1pPr>
            <a:lvl2pPr marL="137159" indent="0">
              <a:buNone/>
              <a:defRPr>
                <a:solidFill>
                  <a:schemeClr val="bg1"/>
                </a:solidFill>
              </a:defRPr>
            </a:lvl2pPr>
            <a:lvl3pPr marL="274319" indent="0">
              <a:buNone/>
              <a:defRPr>
                <a:solidFill>
                  <a:schemeClr val="bg1"/>
                </a:solidFill>
              </a:defRPr>
            </a:lvl3pPr>
            <a:lvl4pPr marL="411478" indent="0">
              <a:buNone/>
              <a:defRPr>
                <a:solidFill>
                  <a:schemeClr val="bg1"/>
                </a:solidFill>
              </a:defRPr>
            </a:lvl4pPr>
            <a:lvl5pPr marL="548637" indent="0">
              <a:buNone/>
              <a:defRPr>
                <a:solidFill>
                  <a:schemeClr val="bg1"/>
                </a:solidFill>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A54FB15A-6E6B-FC56-F488-BA450CD7580D}"/>
              </a:ext>
            </a:extLst>
          </p:cNvPr>
          <p:cNvSpPr>
            <a:spLocks noGrp="1"/>
          </p:cNvSpPr>
          <p:nvPr>
            <p:ph type="pic" sz="quarter" idx="13"/>
          </p:nvPr>
        </p:nvSpPr>
        <p:spPr>
          <a:xfrm>
            <a:off x="4572000" y="0"/>
            <a:ext cx="4572001" cy="5143500"/>
          </a:xfrm>
          <a:prstGeom prst="rect">
            <a:avLst/>
          </a:prstGeom>
        </p:spPr>
        <p:txBody>
          <a:bodyPr anchor="ctr"/>
          <a:lstStyle>
            <a:lvl1pPr algn="ctr">
              <a:defRPr/>
            </a:lvl1pPr>
          </a:lstStyle>
          <a:p>
            <a:endParaRPr lang="en-US"/>
          </a:p>
        </p:txBody>
      </p:sp>
    </p:spTree>
    <p:extLst>
      <p:ext uri="{BB962C8B-B14F-4D97-AF65-F5344CB8AC3E}">
        <p14:creationId xmlns:p14="http://schemas.microsoft.com/office/powerpoint/2010/main" val="307271315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Half slide blue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70AE4F-1F1A-7205-633B-A8BD60F9281B}"/>
              </a:ext>
            </a:extLst>
          </p:cNvPr>
          <p:cNvSpPr/>
          <p:nvPr userDrawn="1"/>
        </p:nvSpPr>
        <p:spPr>
          <a:xfrm>
            <a:off x="-1" y="0"/>
            <a:ext cx="4572001"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25"/>
          </a:p>
        </p:txBody>
      </p:sp>
      <p:sp>
        <p:nvSpPr>
          <p:cNvPr id="7" name="Slide Number Placeholder 6">
            <a:extLst>
              <a:ext uri="{FF2B5EF4-FFF2-40B4-BE49-F238E27FC236}">
                <a16:creationId xmlns:a16="http://schemas.microsoft.com/office/drawing/2014/main" id="{47B6AC18-FA49-B423-1B50-BBE05A808F2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8" name="Title 1">
            <a:extLst>
              <a:ext uri="{FF2B5EF4-FFF2-40B4-BE49-F238E27FC236}">
                <a16:creationId xmlns:a16="http://schemas.microsoft.com/office/drawing/2014/main" id="{4D74B248-2DEA-B360-13E7-8FBE162FD963}"/>
              </a:ext>
            </a:extLst>
          </p:cNvPr>
          <p:cNvSpPr>
            <a:spLocks noGrp="1"/>
          </p:cNvSpPr>
          <p:nvPr>
            <p:ph type="ctrTitle" hasCustomPrompt="1"/>
          </p:nvPr>
        </p:nvSpPr>
        <p:spPr>
          <a:xfrm>
            <a:off x="576072" y="789830"/>
            <a:ext cx="3587546" cy="581770"/>
          </a:xfrm>
          <a:prstGeom prst="rect">
            <a:avLst/>
          </a:prstGeom>
        </p:spPr>
        <p:txBody>
          <a:bodyPr lIns="0" anchor="b"/>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4" name="Content Placeholder 3">
            <a:extLst>
              <a:ext uri="{FF2B5EF4-FFF2-40B4-BE49-F238E27FC236}">
                <a16:creationId xmlns:a16="http://schemas.microsoft.com/office/drawing/2014/main" id="{576E9E34-57E7-D911-79FF-A1AF5648B754}"/>
              </a:ext>
            </a:extLst>
          </p:cNvPr>
          <p:cNvSpPr>
            <a:spLocks noGrp="1"/>
          </p:cNvSpPr>
          <p:nvPr>
            <p:ph sz="quarter" idx="12"/>
          </p:nvPr>
        </p:nvSpPr>
        <p:spPr>
          <a:xfrm>
            <a:off x="576262" y="1758746"/>
            <a:ext cx="3587355" cy="2698954"/>
          </a:xfrm>
          <a:prstGeom prst="rect">
            <a:avLst/>
          </a:prstGeom>
        </p:spPr>
        <p:txBody>
          <a:bodyPr lIns="0" tIns="0" rIns="0" bIns="0"/>
          <a:lstStyle>
            <a:lvl1pPr marL="0" indent="0">
              <a:buNone/>
              <a:defRPr sz="1200">
                <a:solidFill>
                  <a:schemeClr val="bg1"/>
                </a:solidFill>
              </a:defRPr>
            </a:lvl1pPr>
            <a:lvl2pPr marL="137159" indent="0">
              <a:buNone/>
              <a:defRPr>
                <a:solidFill>
                  <a:schemeClr val="bg1"/>
                </a:solidFill>
              </a:defRPr>
            </a:lvl2pPr>
            <a:lvl3pPr marL="274319" indent="0">
              <a:buNone/>
              <a:defRPr>
                <a:solidFill>
                  <a:schemeClr val="bg1"/>
                </a:solidFill>
              </a:defRPr>
            </a:lvl3pPr>
            <a:lvl4pPr marL="411478" indent="0">
              <a:buNone/>
              <a:defRPr>
                <a:solidFill>
                  <a:schemeClr val="bg1"/>
                </a:solidFill>
              </a:defRPr>
            </a:lvl4pPr>
            <a:lvl5pPr marL="548637" indent="0">
              <a:buNone/>
              <a:defRPr>
                <a:solidFill>
                  <a:schemeClr val="bg1"/>
                </a:solidFill>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A54FB15A-6E6B-FC56-F488-BA450CD7580D}"/>
              </a:ext>
            </a:extLst>
          </p:cNvPr>
          <p:cNvSpPr>
            <a:spLocks noGrp="1"/>
          </p:cNvSpPr>
          <p:nvPr>
            <p:ph type="pic" sz="quarter" idx="13"/>
          </p:nvPr>
        </p:nvSpPr>
        <p:spPr>
          <a:xfrm>
            <a:off x="4572000" y="0"/>
            <a:ext cx="4572001" cy="5143500"/>
          </a:xfrm>
          <a:prstGeom prst="rect">
            <a:avLst/>
          </a:prstGeom>
        </p:spPr>
        <p:txBody>
          <a:bodyPr anchor="ctr"/>
          <a:lstStyle>
            <a:lvl1pPr algn="ctr">
              <a:defRPr/>
            </a:lvl1pPr>
          </a:lstStyle>
          <a:p>
            <a:endParaRPr lang="en-US"/>
          </a:p>
        </p:txBody>
      </p:sp>
    </p:spTree>
    <p:extLst>
      <p:ext uri="{BB962C8B-B14F-4D97-AF65-F5344CB8AC3E}">
        <p14:creationId xmlns:p14="http://schemas.microsoft.com/office/powerpoint/2010/main" val="51827151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1_Blank w/o Header">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0268B75E-D7DB-594A-6485-2274867FDBB2}"/>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 name="Freeform 3">
            <a:extLst>
              <a:ext uri="{FF2B5EF4-FFF2-40B4-BE49-F238E27FC236}">
                <a16:creationId xmlns:a16="http://schemas.microsoft.com/office/drawing/2014/main" id="{090A6246-B262-3047-1881-4A8BBB1D27F0}"/>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pic>
        <p:nvPicPr>
          <p:cNvPr id="5" name="Picture 4">
            <a:extLst>
              <a:ext uri="{FF2B5EF4-FFF2-40B4-BE49-F238E27FC236}">
                <a16:creationId xmlns:a16="http://schemas.microsoft.com/office/drawing/2014/main" id="{076911F8-CA12-5136-CACD-6BFEA02FD60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2745" y="4497073"/>
            <a:ext cx="1074835" cy="545654"/>
          </a:xfrm>
          <a:prstGeom prst="rect">
            <a:avLst/>
          </a:prstGeom>
        </p:spPr>
      </p:pic>
      <p:sp>
        <p:nvSpPr>
          <p:cNvPr id="2" name="Slide Number Placeholder 1">
            <a:extLst>
              <a:ext uri="{FF2B5EF4-FFF2-40B4-BE49-F238E27FC236}">
                <a16:creationId xmlns:a16="http://schemas.microsoft.com/office/drawing/2014/main" id="{09A62DE4-29D9-6A0D-A8EE-549A4A11821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7" name="Google Shape;150;p40">
            <a:extLst>
              <a:ext uri="{FF2B5EF4-FFF2-40B4-BE49-F238E27FC236}">
                <a16:creationId xmlns:a16="http://schemas.microsoft.com/office/drawing/2014/main" id="{023738A2-34DD-FD2E-8E2E-7D89FAC2B85A}"/>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Tree>
    <p:extLst>
      <p:ext uri="{BB962C8B-B14F-4D97-AF65-F5344CB8AC3E}">
        <p14:creationId xmlns:p14="http://schemas.microsoft.com/office/powerpoint/2010/main" val="13466019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with graphic">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6C4C20E-4C52-FB66-BA09-0714A18FA992}"/>
              </a:ext>
            </a:extLst>
          </p:cNvPr>
          <p:cNvGrpSpPr/>
          <p:nvPr userDrawn="1"/>
        </p:nvGrpSpPr>
        <p:grpSpPr>
          <a:xfrm>
            <a:off x="6330609" y="3810000"/>
            <a:ext cx="2710607" cy="1352860"/>
            <a:chOff x="8440812" y="5079999"/>
            <a:chExt cx="3614142" cy="1803813"/>
          </a:xfrm>
        </p:grpSpPr>
        <p:sp>
          <p:nvSpPr>
            <p:cNvPr id="11" name="Freeform 10">
              <a:extLst>
                <a:ext uri="{FF2B5EF4-FFF2-40B4-BE49-F238E27FC236}">
                  <a16:creationId xmlns:a16="http://schemas.microsoft.com/office/drawing/2014/main" id="{F3B7DC24-24C2-533A-528D-78A92C943CF6}"/>
                </a:ext>
              </a:extLst>
            </p:cNvPr>
            <p:cNvSpPr/>
            <p:nvPr userDrawn="1"/>
          </p:nvSpPr>
          <p:spPr>
            <a:xfrm>
              <a:off x="11393186" y="6297235"/>
              <a:ext cx="317384" cy="35968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2" name="Freeform 11">
              <a:extLst>
                <a:ext uri="{FF2B5EF4-FFF2-40B4-BE49-F238E27FC236}">
                  <a16:creationId xmlns:a16="http://schemas.microsoft.com/office/drawing/2014/main" id="{4A137864-A670-272D-7FF7-DF531956EA23}"/>
                </a:ext>
              </a:extLst>
            </p:cNvPr>
            <p:cNvSpPr/>
            <p:nvPr userDrawn="1"/>
          </p:nvSpPr>
          <p:spPr>
            <a:xfrm>
              <a:off x="11484218" y="6297235"/>
              <a:ext cx="570736" cy="35968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grpSp>
          <p:nvGrpSpPr>
            <p:cNvPr id="5" name="Group 4">
              <a:extLst>
                <a:ext uri="{FF2B5EF4-FFF2-40B4-BE49-F238E27FC236}">
                  <a16:creationId xmlns:a16="http://schemas.microsoft.com/office/drawing/2014/main" id="{255F6B41-A1F7-93D4-C1D8-1E8DCC84A3FC}"/>
                </a:ext>
              </a:extLst>
            </p:cNvPr>
            <p:cNvGrpSpPr/>
            <p:nvPr userDrawn="1"/>
          </p:nvGrpSpPr>
          <p:grpSpPr>
            <a:xfrm>
              <a:off x="8440812" y="5079999"/>
              <a:ext cx="3054729" cy="1803813"/>
              <a:chOff x="8454778" y="4717483"/>
              <a:chExt cx="3833449" cy="2263646"/>
            </a:xfrm>
          </p:grpSpPr>
          <p:sp>
            <p:nvSpPr>
              <p:cNvPr id="6" name="Freeform 5">
                <a:extLst>
                  <a:ext uri="{FF2B5EF4-FFF2-40B4-BE49-F238E27FC236}">
                    <a16:creationId xmlns:a16="http://schemas.microsoft.com/office/drawing/2014/main" id="{F84C679B-57BF-9052-A682-73C39A8B22D9}"/>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7" name="Freeform 6">
                <a:extLst>
                  <a:ext uri="{FF2B5EF4-FFF2-40B4-BE49-F238E27FC236}">
                    <a16:creationId xmlns:a16="http://schemas.microsoft.com/office/drawing/2014/main" id="{17236AD3-E891-1780-58E7-3899198086B6}"/>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8" name="Freeform 7">
                <a:extLst>
                  <a:ext uri="{FF2B5EF4-FFF2-40B4-BE49-F238E27FC236}">
                    <a16:creationId xmlns:a16="http://schemas.microsoft.com/office/drawing/2014/main" id="{A980C3B0-B8F3-4926-8ADB-C044507978EF}"/>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9" name="Picture 8">
              <a:extLst>
                <a:ext uri="{FF2B5EF4-FFF2-40B4-BE49-F238E27FC236}">
                  <a16:creationId xmlns:a16="http://schemas.microsoft.com/office/drawing/2014/main" id="{EFC63A1F-B752-94BC-2542-3A15EE4278B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950326" y="5996097"/>
              <a:ext cx="1433113" cy="727538"/>
            </a:xfrm>
            <a:prstGeom prst="rect">
              <a:avLst/>
            </a:prstGeom>
          </p:spPr>
        </p:pic>
      </p:grpSp>
      <p:sp>
        <p:nvSpPr>
          <p:cNvPr id="10" name="Google Shape;150;p40">
            <a:extLst>
              <a:ext uri="{FF2B5EF4-FFF2-40B4-BE49-F238E27FC236}">
                <a16:creationId xmlns:a16="http://schemas.microsoft.com/office/drawing/2014/main" id="{048EE994-2621-A8B4-01D2-98660F421B06}"/>
              </a:ext>
            </a:extLst>
          </p:cNvPr>
          <p:cNvSpPr txBox="1"/>
          <p:nvPr userDrawn="1"/>
        </p:nvSpPr>
        <p:spPr>
          <a:xfrm>
            <a:off x="480060"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solidFill>
                <a:ea typeface="Arial"/>
                <a:cs typeface="Arial"/>
                <a:sym typeface="Arial"/>
              </a:rPr>
              <a:t>©2022 TransCelerate BioPharma Inc., All rights reserved. </a:t>
            </a:r>
            <a:endParaRPr sz="1425">
              <a:solidFill>
                <a:schemeClr val="bg1"/>
              </a:solidFill>
            </a:endParaRPr>
          </a:p>
        </p:txBody>
      </p:sp>
      <p:sp>
        <p:nvSpPr>
          <p:cNvPr id="3" name="Slide Number Placeholder 2">
            <a:extLst>
              <a:ext uri="{FF2B5EF4-FFF2-40B4-BE49-F238E27FC236}">
                <a16:creationId xmlns:a16="http://schemas.microsoft.com/office/drawing/2014/main" id="{781C7128-F28E-79DD-2DCC-CDE8C7FDB19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13" name="Title 12">
            <a:extLst>
              <a:ext uri="{FF2B5EF4-FFF2-40B4-BE49-F238E27FC236}">
                <a16:creationId xmlns:a16="http://schemas.microsoft.com/office/drawing/2014/main" id="{7B5F6961-93BF-C5B8-DF67-C213C6BA487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245061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0AD3660-CB40-E11E-E84C-44F7D813D08D}"/>
              </a:ext>
            </a:extLst>
          </p:cNvPr>
          <p:cNvSpPr txBox="1"/>
          <p:nvPr userDrawn="1"/>
        </p:nvSpPr>
        <p:spPr>
          <a:xfrm>
            <a:off x="10079881" y="3435201"/>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 name="Title 1"/>
          <p:cNvSpPr>
            <a:spLocks noGrp="1"/>
          </p:cNvSpPr>
          <p:nvPr>
            <p:ph type="ctrTitle" hasCustomPrompt="1"/>
          </p:nvPr>
        </p:nvSpPr>
        <p:spPr>
          <a:xfrm>
            <a:off x="576072" y="50877"/>
            <a:ext cx="2879198" cy="581697"/>
          </a:xfrm>
          <a:prstGeom prst="rect">
            <a:avLst/>
          </a:prstGeom>
        </p:spPr>
        <p:txBody>
          <a:bodyPr lIns="0" anchor="ctr"/>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17" name="Freeform 16">
            <a:extLst>
              <a:ext uri="{FF2B5EF4-FFF2-40B4-BE49-F238E27FC236}">
                <a16:creationId xmlns:a16="http://schemas.microsoft.com/office/drawing/2014/main" id="{BF692B41-8B01-0E17-5608-3615932A3644}"/>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15929231-B6B0-83A7-B567-65BCFAE0F8B4}"/>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pic>
        <p:nvPicPr>
          <p:cNvPr id="19" name="Picture 18">
            <a:extLst>
              <a:ext uri="{FF2B5EF4-FFF2-40B4-BE49-F238E27FC236}">
                <a16:creationId xmlns:a16="http://schemas.microsoft.com/office/drawing/2014/main" id="{F579FEA3-C81E-D95B-AB3C-EC918907FB6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2745" y="4497073"/>
            <a:ext cx="1074835" cy="545654"/>
          </a:xfrm>
          <a:prstGeom prst="rect">
            <a:avLst/>
          </a:prstGeom>
        </p:spPr>
      </p:pic>
      <p:sp>
        <p:nvSpPr>
          <p:cNvPr id="3" name="Slide Number Placeholder 2">
            <a:extLst>
              <a:ext uri="{FF2B5EF4-FFF2-40B4-BE49-F238E27FC236}">
                <a16:creationId xmlns:a16="http://schemas.microsoft.com/office/drawing/2014/main" id="{7B6A8D07-29C9-C4A0-7009-2424E2923DD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4" name="Google Shape;150;p40">
            <a:extLst>
              <a:ext uri="{FF2B5EF4-FFF2-40B4-BE49-F238E27FC236}">
                <a16:creationId xmlns:a16="http://schemas.microsoft.com/office/drawing/2014/main" id="{E28DE25A-C796-58FD-F3B1-CF017B36AA46}"/>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Tree>
    <p:extLst>
      <p:ext uri="{BB962C8B-B14F-4D97-AF65-F5344CB8AC3E}">
        <p14:creationId xmlns:p14="http://schemas.microsoft.com/office/powerpoint/2010/main" val="2607450677"/>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Blank two">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0AD3660-CB40-E11E-E84C-44F7D813D08D}"/>
              </a:ext>
            </a:extLst>
          </p:cNvPr>
          <p:cNvSpPr txBox="1"/>
          <p:nvPr userDrawn="1"/>
        </p:nvSpPr>
        <p:spPr>
          <a:xfrm>
            <a:off x="10079881" y="3435201"/>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3" name="Slide Number Placeholder 2">
            <a:extLst>
              <a:ext uri="{FF2B5EF4-FFF2-40B4-BE49-F238E27FC236}">
                <a16:creationId xmlns:a16="http://schemas.microsoft.com/office/drawing/2014/main" id="{7B6A8D07-29C9-C4A0-7009-2424E2923DD0}"/>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187065442"/>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Imag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CCC29E-8A16-3306-19CC-AF33785ABEE0}"/>
              </a:ext>
            </a:extLst>
          </p:cNvPr>
          <p:cNvSpPr>
            <a:spLocks noGrp="1"/>
          </p:cNvSpPr>
          <p:nvPr>
            <p:ph type="pic" sz="quarter" idx="11"/>
          </p:nvPr>
        </p:nvSpPr>
        <p:spPr>
          <a:xfrm>
            <a:off x="4572000" y="-3324"/>
            <a:ext cx="4572000" cy="5143500"/>
          </a:xfrm>
          <a:prstGeom prst="rect">
            <a:avLst/>
          </a:prstGeom>
        </p:spPr>
        <p:txBody>
          <a:bodyPr anchor="ctr"/>
          <a:lstStyle>
            <a:lvl1pPr algn="ctr">
              <a:defRPr/>
            </a:lvl1pPr>
          </a:lstStyle>
          <a:p>
            <a:endParaRPr lang="en-US"/>
          </a:p>
        </p:txBody>
      </p:sp>
      <p:sp>
        <p:nvSpPr>
          <p:cNvPr id="20" name="TextBox 19">
            <a:extLst>
              <a:ext uri="{FF2B5EF4-FFF2-40B4-BE49-F238E27FC236}">
                <a16:creationId xmlns:a16="http://schemas.microsoft.com/office/drawing/2014/main" id="{80AD3660-CB40-E11E-E84C-44F7D813D08D}"/>
              </a:ext>
            </a:extLst>
          </p:cNvPr>
          <p:cNvSpPr txBox="1"/>
          <p:nvPr userDrawn="1"/>
        </p:nvSpPr>
        <p:spPr>
          <a:xfrm>
            <a:off x="10079881" y="3435201"/>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 name="Title 1"/>
          <p:cNvSpPr>
            <a:spLocks noGrp="1"/>
          </p:cNvSpPr>
          <p:nvPr>
            <p:ph type="ctrTitle" hasCustomPrompt="1"/>
          </p:nvPr>
        </p:nvSpPr>
        <p:spPr>
          <a:xfrm>
            <a:off x="576072" y="46843"/>
            <a:ext cx="2879198" cy="581697"/>
          </a:xfrm>
          <a:prstGeom prst="rect">
            <a:avLst/>
          </a:prstGeom>
        </p:spPr>
        <p:txBody>
          <a:bodyPr lIns="0" anchor="ctr"/>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3" name="Slide Number Placeholder 2">
            <a:extLst>
              <a:ext uri="{FF2B5EF4-FFF2-40B4-BE49-F238E27FC236}">
                <a16:creationId xmlns:a16="http://schemas.microsoft.com/office/drawing/2014/main" id="{794BE017-0BB1-9FED-E3FE-48CA8C092FC4}"/>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1048115205"/>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Blue layout">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CDDF316E-A00D-3412-9637-FC59F1B1E824}"/>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41CCF712-0C53-5832-FB2A-A028693088F3}"/>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3" name="Content Placeholder 2"/>
          <p:cNvSpPr>
            <a:spLocks noGrp="1"/>
          </p:cNvSpPr>
          <p:nvPr>
            <p:ph idx="1"/>
          </p:nvPr>
        </p:nvSpPr>
        <p:spPr>
          <a:xfrm>
            <a:off x="573932" y="1032977"/>
            <a:ext cx="8084294" cy="3256179"/>
          </a:xfrm>
          <a:prstGeom prst="rect">
            <a:avLst/>
          </a:prstGeom>
        </p:spPr>
        <p:txBody>
          <a:bodyPr lIns="0" tIns="0" rIns="0" bIns="0"/>
          <a:lstStyle>
            <a:lvl1pPr>
              <a:defRPr sz="12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76763CF4-E3DB-3A81-FC7E-B1C002D5C507}"/>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09"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16" name="Picture 15">
            <a:extLst>
              <a:ext uri="{FF2B5EF4-FFF2-40B4-BE49-F238E27FC236}">
                <a16:creationId xmlns:a16="http://schemas.microsoft.com/office/drawing/2014/main" id="{3DA59AEB-5CA8-1A5B-E385-372847739C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7" y="4584192"/>
            <a:ext cx="1074835" cy="456862"/>
          </a:xfrm>
          <a:prstGeom prst="rect">
            <a:avLst/>
          </a:prstGeom>
        </p:spPr>
      </p:pic>
    </p:spTree>
    <p:extLst>
      <p:ext uri="{BB962C8B-B14F-4D97-AF65-F5344CB8AC3E}">
        <p14:creationId xmlns:p14="http://schemas.microsoft.com/office/powerpoint/2010/main" val="2049345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00100" y="1111250"/>
            <a:ext cx="3819525" cy="352147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76824" y="1111250"/>
            <a:ext cx="3609975" cy="35214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6"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305252679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ue layout w/o type">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3E8862B9-5ECA-2B5C-56AE-E2FD4764A0B0}"/>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7" name="Freeform 16">
            <a:extLst>
              <a:ext uri="{FF2B5EF4-FFF2-40B4-BE49-F238E27FC236}">
                <a16:creationId xmlns:a16="http://schemas.microsoft.com/office/drawing/2014/main" id="{9FBDD859-2F94-48E0-F23C-DD86A29BC76E}"/>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76763CF4-E3DB-3A81-FC7E-B1C002D5C507}"/>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09"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22" name="Picture 21">
            <a:extLst>
              <a:ext uri="{FF2B5EF4-FFF2-40B4-BE49-F238E27FC236}">
                <a16:creationId xmlns:a16="http://schemas.microsoft.com/office/drawing/2014/main" id="{660EB6D7-E26F-D2B5-B4CF-80DD590F079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7" y="4584192"/>
            <a:ext cx="1074835" cy="456862"/>
          </a:xfrm>
          <a:prstGeom prst="rect">
            <a:avLst/>
          </a:prstGeom>
        </p:spPr>
      </p:pic>
    </p:spTree>
    <p:extLst>
      <p:ext uri="{BB962C8B-B14F-4D97-AF65-F5344CB8AC3E}">
        <p14:creationId xmlns:p14="http://schemas.microsoft.com/office/powerpoint/2010/main" val="4645557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Appendix">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E697A7E0-C384-7D4A-DC62-E8A6E9A27D27}"/>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1B05A610-806B-63B3-8964-DCFA7FF658B8}"/>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09"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16" name="Picture 15">
            <a:extLst>
              <a:ext uri="{FF2B5EF4-FFF2-40B4-BE49-F238E27FC236}">
                <a16:creationId xmlns:a16="http://schemas.microsoft.com/office/drawing/2014/main" id="{7DE4141D-BF9C-2ED1-B198-94E9B75F121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7" y="4584192"/>
            <a:ext cx="1074835" cy="456862"/>
          </a:xfrm>
          <a:prstGeom prst="rect">
            <a:avLst/>
          </a:prstGeom>
        </p:spPr>
      </p:pic>
      <p:sp>
        <p:nvSpPr>
          <p:cNvPr id="2" name="Title 1">
            <a:extLst>
              <a:ext uri="{FF2B5EF4-FFF2-40B4-BE49-F238E27FC236}">
                <a16:creationId xmlns:a16="http://schemas.microsoft.com/office/drawing/2014/main" id="{11C88E6E-1D7C-D446-9364-BA672ADEE620}"/>
              </a:ext>
            </a:extLst>
          </p:cNvPr>
          <p:cNvSpPr>
            <a:spLocks noGrp="1"/>
          </p:cNvSpPr>
          <p:nvPr>
            <p:ph type="title"/>
          </p:nvPr>
        </p:nvSpPr>
        <p:spPr>
          <a:xfrm>
            <a:off x="529853" y="1998595"/>
            <a:ext cx="8084294" cy="373949"/>
          </a:xfrm>
        </p:spPr>
        <p:txBody>
          <a:bodyPr/>
          <a:lstStyle>
            <a:lvl1pPr algn="ctr">
              <a:defRPr sz="2700">
                <a:solidFill>
                  <a:schemeClr val="bg1"/>
                </a:solidFill>
              </a:defRPr>
            </a:lvl1pPr>
          </a:lstStyle>
          <a:p>
            <a:r>
              <a:rPr lang="en-US"/>
              <a:t>Click to edit Master title style</a:t>
            </a:r>
          </a:p>
        </p:txBody>
      </p:sp>
    </p:spTree>
    <p:extLst>
      <p:ext uri="{BB962C8B-B14F-4D97-AF65-F5344CB8AC3E}">
        <p14:creationId xmlns:p14="http://schemas.microsoft.com/office/powerpoint/2010/main" val="87328948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Half slide orange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70AE4F-1F1A-7205-633B-A8BD60F9281B}"/>
              </a:ext>
            </a:extLst>
          </p:cNvPr>
          <p:cNvSpPr/>
          <p:nvPr userDrawn="1"/>
        </p:nvSpPr>
        <p:spPr>
          <a:xfrm>
            <a:off x="-1" y="0"/>
            <a:ext cx="4572001"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25"/>
          </a:p>
        </p:txBody>
      </p:sp>
      <p:sp>
        <p:nvSpPr>
          <p:cNvPr id="7" name="Slide Number Placeholder 6">
            <a:extLst>
              <a:ext uri="{FF2B5EF4-FFF2-40B4-BE49-F238E27FC236}">
                <a16:creationId xmlns:a16="http://schemas.microsoft.com/office/drawing/2014/main" id="{47B6AC18-FA49-B423-1B50-BBE05A808F2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8" name="Title 1">
            <a:extLst>
              <a:ext uri="{FF2B5EF4-FFF2-40B4-BE49-F238E27FC236}">
                <a16:creationId xmlns:a16="http://schemas.microsoft.com/office/drawing/2014/main" id="{4D74B248-2DEA-B360-13E7-8FBE162FD963}"/>
              </a:ext>
            </a:extLst>
          </p:cNvPr>
          <p:cNvSpPr>
            <a:spLocks noGrp="1"/>
          </p:cNvSpPr>
          <p:nvPr>
            <p:ph type="ctrTitle" hasCustomPrompt="1"/>
          </p:nvPr>
        </p:nvSpPr>
        <p:spPr>
          <a:xfrm>
            <a:off x="576072" y="789830"/>
            <a:ext cx="3587546" cy="581770"/>
          </a:xfrm>
          <a:prstGeom prst="rect">
            <a:avLst/>
          </a:prstGeom>
        </p:spPr>
        <p:txBody>
          <a:bodyPr lIns="0" anchor="b"/>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4" name="Content Placeholder 3">
            <a:extLst>
              <a:ext uri="{FF2B5EF4-FFF2-40B4-BE49-F238E27FC236}">
                <a16:creationId xmlns:a16="http://schemas.microsoft.com/office/drawing/2014/main" id="{576E9E34-57E7-D911-79FF-A1AF5648B754}"/>
              </a:ext>
            </a:extLst>
          </p:cNvPr>
          <p:cNvSpPr>
            <a:spLocks noGrp="1"/>
          </p:cNvSpPr>
          <p:nvPr>
            <p:ph sz="quarter" idx="12"/>
          </p:nvPr>
        </p:nvSpPr>
        <p:spPr>
          <a:xfrm>
            <a:off x="576262" y="1758746"/>
            <a:ext cx="3587355" cy="2698954"/>
          </a:xfrm>
          <a:prstGeom prst="rect">
            <a:avLst/>
          </a:prstGeom>
        </p:spPr>
        <p:txBody>
          <a:bodyPr lIns="0" tIns="0" rIns="0" bIns="0"/>
          <a:lstStyle>
            <a:lvl1pPr marL="0" indent="0">
              <a:buNone/>
              <a:defRPr sz="1200">
                <a:solidFill>
                  <a:schemeClr val="bg1"/>
                </a:solidFill>
              </a:defRPr>
            </a:lvl1pPr>
            <a:lvl2pPr marL="137159" indent="0">
              <a:buNone/>
              <a:defRPr>
                <a:solidFill>
                  <a:schemeClr val="bg1"/>
                </a:solidFill>
              </a:defRPr>
            </a:lvl2pPr>
            <a:lvl3pPr marL="274319" indent="0">
              <a:buNone/>
              <a:defRPr>
                <a:solidFill>
                  <a:schemeClr val="bg1"/>
                </a:solidFill>
              </a:defRPr>
            </a:lvl3pPr>
            <a:lvl4pPr marL="411478" indent="0">
              <a:buNone/>
              <a:defRPr>
                <a:solidFill>
                  <a:schemeClr val="bg1"/>
                </a:solidFill>
              </a:defRPr>
            </a:lvl4pPr>
            <a:lvl5pPr marL="548637" indent="0">
              <a:buNone/>
              <a:defRPr>
                <a:solidFill>
                  <a:schemeClr val="bg1"/>
                </a:solidFill>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A54FB15A-6E6B-FC56-F488-BA450CD7580D}"/>
              </a:ext>
            </a:extLst>
          </p:cNvPr>
          <p:cNvSpPr>
            <a:spLocks noGrp="1"/>
          </p:cNvSpPr>
          <p:nvPr>
            <p:ph type="pic" sz="quarter" idx="13"/>
          </p:nvPr>
        </p:nvSpPr>
        <p:spPr>
          <a:xfrm>
            <a:off x="4572000" y="0"/>
            <a:ext cx="4572001" cy="5143500"/>
          </a:xfrm>
          <a:prstGeom prst="rect">
            <a:avLst/>
          </a:prstGeom>
        </p:spPr>
        <p:txBody>
          <a:bodyPr anchor="ctr"/>
          <a:lstStyle>
            <a:lvl1pPr algn="ctr">
              <a:defRPr/>
            </a:lvl1pPr>
          </a:lstStyle>
          <a:p>
            <a:endParaRPr lang="en-US"/>
          </a:p>
        </p:txBody>
      </p:sp>
    </p:spTree>
    <p:extLst>
      <p:ext uri="{BB962C8B-B14F-4D97-AF65-F5344CB8AC3E}">
        <p14:creationId xmlns:p14="http://schemas.microsoft.com/office/powerpoint/2010/main" val="391883787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Half slide blue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70AE4F-1F1A-7205-633B-A8BD60F9281B}"/>
              </a:ext>
            </a:extLst>
          </p:cNvPr>
          <p:cNvSpPr/>
          <p:nvPr userDrawn="1"/>
        </p:nvSpPr>
        <p:spPr>
          <a:xfrm>
            <a:off x="-1" y="0"/>
            <a:ext cx="4572001"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25"/>
          </a:p>
        </p:txBody>
      </p:sp>
      <p:sp>
        <p:nvSpPr>
          <p:cNvPr id="7" name="Slide Number Placeholder 6">
            <a:extLst>
              <a:ext uri="{FF2B5EF4-FFF2-40B4-BE49-F238E27FC236}">
                <a16:creationId xmlns:a16="http://schemas.microsoft.com/office/drawing/2014/main" id="{47B6AC18-FA49-B423-1B50-BBE05A808F2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8" name="Title 1">
            <a:extLst>
              <a:ext uri="{FF2B5EF4-FFF2-40B4-BE49-F238E27FC236}">
                <a16:creationId xmlns:a16="http://schemas.microsoft.com/office/drawing/2014/main" id="{4D74B248-2DEA-B360-13E7-8FBE162FD963}"/>
              </a:ext>
            </a:extLst>
          </p:cNvPr>
          <p:cNvSpPr>
            <a:spLocks noGrp="1"/>
          </p:cNvSpPr>
          <p:nvPr>
            <p:ph type="ctrTitle" hasCustomPrompt="1"/>
          </p:nvPr>
        </p:nvSpPr>
        <p:spPr>
          <a:xfrm>
            <a:off x="576072" y="789830"/>
            <a:ext cx="3587546" cy="581770"/>
          </a:xfrm>
          <a:prstGeom prst="rect">
            <a:avLst/>
          </a:prstGeom>
        </p:spPr>
        <p:txBody>
          <a:bodyPr lIns="0" anchor="b"/>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4" name="Content Placeholder 3">
            <a:extLst>
              <a:ext uri="{FF2B5EF4-FFF2-40B4-BE49-F238E27FC236}">
                <a16:creationId xmlns:a16="http://schemas.microsoft.com/office/drawing/2014/main" id="{576E9E34-57E7-D911-79FF-A1AF5648B754}"/>
              </a:ext>
            </a:extLst>
          </p:cNvPr>
          <p:cNvSpPr>
            <a:spLocks noGrp="1"/>
          </p:cNvSpPr>
          <p:nvPr>
            <p:ph sz="quarter" idx="12"/>
          </p:nvPr>
        </p:nvSpPr>
        <p:spPr>
          <a:xfrm>
            <a:off x="576262" y="1758746"/>
            <a:ext cx="3587355" cy="2698954"/>
          </a:xfrm>
          <a:prstGeom prst="rect">
            <a:avLst/>
          </a:prstGeom>
        </p:spPr>
        <p:txBody>
          <a:bodyPr lIns="0" tIns="0" rIns="0" bIns="0"/>
          <a:lstStyle>
            <a:lvl1pPr marL="0" indent="0">
              <a:buNone/>
              <a:defRPr sz="1200">
                <a:solidFill>
                  <a:schemeClr val="bg1"/>
                </a:solidFill>
              </a:defRPr>
            </a:lvl1pPr>
            <a:lvl2pPr marL="137159" indent="0">
              <a:buNone/>
              <a:defRPr>
                <a:solidFill>
                  <a:schemeClr val="bg1"/>
                </a:solidFill>
              </a:defRPr>
            </a:lvl2pPr>
            <a:lvl3pPr marL="274319" indent="0">
              <a:buNone/>
              <a:defRPr>
                <a:solidFill>
                  <a:schemeClr val="bg1"/>
                </a:solidFill>
              </a:defRPr>
            </a:lvl3pPr>
            <a:lvl4pPr marL="411478" indent="0">
              <a:buNone/>
              <a:defRPr>
                <a:solidFill>
                  <a:schemeClr val="bg1"/>
                </a:solidFill>
              </a:defRPr>
            </a:lvl4pPr>
            <a:lvl5pPr marL="548637" indent="0">
              <a:buNone/>
              <a:defRPr>
                <a:solidFill>
                  <a:schemeClr val="bg1"/>
                </a:solidFill>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A54FB15A-6E6B-FC56-F488-BA450CD7580D}"/>
              </a:ext>
            </a:extLst>
          </p:cNvPr>
          <p:cNvSpPr>
            <a:spLocks noGrp="1"/>
          </p:cNvSpPr>
          <p:nvPr>
            <p:ph type="pic" sz="quarter" idx="13"/>
          </p:nvPr>
        </p:nvSpPr>
        <p:spPr>
          <a:xfrm>
            <a:off x="4572000" y="0"/>
            <a:ext cx="4572001" cy="5143500"/>
          </a:xfrm>
          <a:prstGeom prst="rect">
            <a:avLst/>
          </a:prstGeom>
        </p:spPr>
        <p:txBody>
          <a:bodyPr anchor="ctr"/>
          <a:lstStyle>
            <a:lvl1pPr algn="ctr">
              <a:defRPr/>
            </a:lvl1pPr>
          </a:lstStyle>
          <a:p>
            <a:endParaRPr lang="en-US"/>
          </a:p>
        </p:txBody>
      </p:sp>
    </p:spTree>
    <p:extLst>
      <p:ext uri="{BB962C8B-B14F-4D97-AF65-F5344CB8AC3E}">
        <p14:creationId xmlns:p14="http://schemas.microsoft.com/office/powerpoint/2010/main" val="41717622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0101" y="1111251"/>
            <a:ext cx="3819525" cy="35214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76825" y="1111251"/>
            <a:ext cx="3609975" cy="35214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Tree>
    <p:extLst>
      <p:ext uri="{BB962C8B-B14F-4D97-AF65-F5344CB8AC3E}">
        <p14:creationId xmlns:p14="http://schemas.microsoft.com/office/powerpoint/2010/main" val="162660518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3_Cover">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B484D87-7ACA-0E8D-96DC-BF2BA57DF7D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
          <a:stretch/>
        </p:blipFill>
        <p:spPr>
          <a:xfrm>
            <a:off x="3904636" y="0"/>
            <a:ext cx="5239364" cy="4746232"/>
          </a:xfrm>
          <a:prstGeom prst="rect">
            <a:avLst/>
          </a:prstGeom>
        </p:spPr>
      </p:pic>
      <p:sp>
        <p:nvSpPr>
          <p:cNvPr id="23" name="Rectangle 22">
            <a:extLst>
              <a:ext uri="{FF2B5EF4-FFF2-40B4-BE49-F238E27FC236}">
                <a16:creationId xmlns:a16="http://schemas.microsoft.com/office/drawing/2014/main" id="{BEF8C813-FE6B-EE74-F378-2335E9959A88}"/>
              </a:ext>
            </a:extLst>
          </p:cNvPr>
          <p:cNvSpPr/>
          <p:nvPr userDrawn="1"/>
        </p:nvSpPr>
        <p:spPr>
          <a:xfrm rot="16200000">
            <a:off x="1623682" y="1469493"/>
            <a:ext cx="4678983" cy="1709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5" name="Rectangle 24">
            <a:extLst>
              <a:ext uri="{FF2B5EF4-FFF2-40B4-BE49-F238E27FC236}">
                <a16:creationId xmlns:a16="http://schemas.microsoft.com/office/drawing/2014/main" id="{539CBCE1-13DC-1796-0B35-C73CFD256CBB}"/>
              </a:ext>
            </a:extLst>
          </p:cNvPr>
          <p:cNvSpPr/>
          <p:nvPr userDrawn="1"/>
        </p:nvSpPr>
        <p:spPr>
          <a:xfrm>
            <a:off x="3904636" y="1"/>
            <a:ext cx="5239364" cy="1199141"/>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6" name="Rectangle 25">
            <a:extLst>
              <a:ext uri="{FF2B5EF4-FFF2-40B4-BE49-F238E27FC236}">
                <a16:creationId xmlns:a16="http://schemas.microsoft.com/office/drawing/2014/main" id="{19B1C5EB-00E7-BF61-9C1C-AF105F67A264}"/>
              </a:ext>
            </a:extLst>
          </p:cNvPr>
          <p:cNvSpPr/>
          <p:nvPr userDrawn="1"/>
        </p:nvSpPr>
        <p:spPr>
          <a:xfrm rot="16200000">
            <a:off x="131699" y="-130302"/>
            <a:ext cx="5143497" cy="5406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7" name="Rectangle 26">
            <a:extLst>
              <a:ext uri="{FF2B5EF4-FFF2-40B4-BE49-F238E27FC236}">
                <a16:creationId xmlns:a16="http://schemas.microsoft.com/office/drawing/2014/main" id="{AC7CAC85-0438-6311-AA7F-51E540CC13DF}"/>
              </a:ext>
            </a:extLst>
          </p:cNvPr>
          <p:cNvSpPr/>
          <p:nvPr userDrawn="1"/>
        </p:nvSpPr>
        <p:spPr>
          <a:xfrm rot="16200000">
            <a:off x="-142055" y="210784"/>
            <a:ext cx="4644570" cy="4261726"/>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582930" y="895719"/>
            <a:ext cx="4059936"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582929" y="2383636"/>
            <a:ext cx="4059936"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582929" y="2907045"/>
            <a:ext cx="4059936" cy="390931"/>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582931" y="3416418"/>
            <a:ext cx="1798106" cy="244079"/>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45" name="Picture 44">
            <a:extLst>
              <a:ext uri="{FF2B5EF4-FFF2-40B4-BE49-F238E27FC236}">
                <a16:creationId xmlns:a16="http://schemas.microsoft.com/office/drawing/2014/main" id="{FF8249C4-387D-65FC-CA0C-F3D2C6C7D0C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46" name="Freeform 45">
            <a:extLst>
              <a:ext uri="{FF2B5EF4-FFF2-40B4-BE49-F238E27FC236}">
                <a16:creationId xmlns:a16="http://schemas.microsoft.com/office/drawing/2014/main" id="{24F2CA0C-5A07-8CCA-84DC-6955EE26F6BC}"/>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2" name="Group 1">
            <a:extLst>
              <a:ext uri="{FF2B5EF4-FFF2-40B4-BE49-F238E27FC236}">
                <a16:creationId xmlns:a16="http://schemas.microsoft.com/office/drawing/2014/main" id="{28762AF9-B161-35C6-6D1B-8075F47040F2}"/>
              </a:ext>
            </a:extLst>
          </p:cNvPr>
          <p:cNvGrpSpPr/>
          <p:nvPr userDrawn="1"/>
        </p:nvGrpSpPr>
        <p:grpSpPr>
          <a:xfrm>
            <a:off x="6588346" y="3788568"/>
            <a:ext cx="2291047" cy="1352860"/>
            <a:chOff x="8784461" y="5079999"/>
            <a:chExt cx="3054729" cy="1803813"/>
          </a:xfrm>
        </p:grpSpPr>
        <p:sp>
          <p:nvSpPr>
            <p:cNvPr id="47" name="Freeform 46">
              <a:extLst>
                <a:ext uri="{FF2B5EF4-FFF2-40B4-BE49-F238E27FC236}">
                  <a16:creationId xmlns:a16="http://schemas.microsoft.com/office/drawing/2014/main" id="{CF9D88B5-5C23-AF7E-ACCC-8B415D4A9AB7}"/>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8" name="Freeform 47">
              <a:extLst>
                <a:ext uri="{FF2B5EF4-FFF2-40B4-BE49-F238E27FC236}">
                  <a16:creationId xmlns:a16="http://schemas.microsoft.com/office/drawing/2014/main" id="{9E229AF5-883F-FCE9-8C92-02DFDCE2EE20}"/>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9" name="Freeform 48">
              <a:extLst>
                <a:ext uri="{FF2B5EF4-FFF2-40B4-BE49-F238E27FC236}">
                  <a16:creationId xmlns:a16="http://schemas.microsoft.com/office/drawing/2014/main" id="{937915A6-4EB3-0467-1925-1F5FF5CF42B2}"/>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52" name="Freeform 51">
            <a:extLst>
              <a:ext uri="{FF2B5EF4-FFF2-40B4-BE49-F238E27FC236}">
                <a16:creationId xmlns:a16="http://schemas.microsoft.com/office/drawing/2014/main" id="{7AF3BB35-45B1-2E5A-2B03-E79C37DE0515}"/>
              </a:ext>
            </a:extLst>
          </p:cNvPr>
          <p:cNvSpPr>
            <a:spLocks noChangeAspect="1"/>
          </p:cNvSpPr>
          <p:nvPr userDrawn="1"/>
        </p:nvSpPr>
        <p:spPr>
          <a:xfrm flipH="1" flipV="1">
            <a:off x="0" y="-24678"/>
            <a:ext cx="4854284" cy="51435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3" name="Freeform 52">
            <a:extLst>
              <a:ext uri="{FF2B5EF4-FFF2-40B4-BE49-F238E27FC236}">
                <a16:creationId xmlns:a16="http://schemas.microsoft.com/office/drawing/2014/main" id="{D7971A00-9499-5A72-5982-4FFF8FA72D2E}"/>
              </a:ext>
            </a:extLst>
          </p:cNvPr>
          <p:cNvSpPr/>
          <p:nvPr userDrawn="1"/>
        </p:nvSpPr>
        <p:spPr>
          <a:xfrm>
            <a:off x="4613334" y="-6398809"/>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4" name="Freeform 53">
            <a:extLst>
              <a:ext uri="{FF2B5EF4-FFF2-40B4-BE49-F238E27FC236}">
                <a16:creationId xmlns:a16="http://schemas.microsoft.com/office/drawing/2014/main" id="{95EDC1FE-BC27-3761-5345-5EABDE63FE1B}"/>
              </a:ext>
            </a:extLst>
          </p:cNvPr>
          <p:cNvSpPr/>
          <p:nvPr userDrawn="1"/>
        </p:nvSpPr>
        <p:spPr>
          <a:xfrm>
            <a:off x="4613334" y="-1193018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5" name="Freeform 54">
            <a:extLst>
              <a:ext uri="{FF2B5EF4-FFF2-40B4-BE49-F238E27FC236}">
                <a16:creationId xmlns:a16="http://schemas.microsoft.com/office/drawing/2014/main" id="{09125EF0-3523-6152-B14B-97AD896A86E8}"/>
              </a:ext>
            </a:extLst>
          </p:cNvPr>
          <p:cNvSpPr/>
          <p:nvPr userDrawn="1"/>
        </p:nvSpPr>
        <p:spPr>
          <a:xfrm flipH="1">
            <a:off x="4613334" y="-17461551"/>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Tree>
    <p:extLst>
      <p:ext uri="{BB962C8B-B14F-4D97-AF65-F5344CB8AC3E}">
        <p14:creationId xmlns:p14="http://schemas.microsoft.com/office/powerpoint/2010/main" val="345843477"/>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_Cover option two">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8B6BD21-0AB4-B242-2C2C-BE3AA9B14A6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5405" y="-19129"/>
            <a:ext cx="8313250" cy="5162629"/>
          </a:xfrm>
          <a:prstGeom prst="rect">
            <a:avLst/>
          </a:prstGeom>
        </p:spPr>
      </p:pic>
      <p:sp>
        <p:nvSpPr>
          <p:cNvPr id="30" name="Rectangle 29">
            <a:extLst>
              <a:ext uri="{FF2B5EF4-FFF2-40B4-BE49-F238E27FC236}">
                <a16:creationId xmlns:a16="http://schemas.microsoft.com/office/drawing/2014/main" id="{BDCF3DDC-C18D-F361-E1D3-0B7395A94BA1}"/>
              </a:ext>
            </a:extLst>
          </p:cNvPr>
          <p:cNvSpPr/>
          <p:nvPr userDrawn="1"/>
        </p:nvSpPr>
        <p:spPr>
          <a:xfrm flipH="1">
            <a:off x="290344" y="0"/>
            <a:ext cx="6751780" cy="1093992"/>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32" name="Rectangle 31">
            <a:extLst>
              <a:ext uri="{FF2B5EF4-FFF2-40B4-BE49-F238E27FC236}">
                <a16:creationId xmlns:a16="http://schemas.microsoft.com/office/drawing/2014/main" id="{82F749A4-DD11-E61F-97CA-19A41AE9E9BB}"/>
              </a:ext>
            </a:extLst>
          </p:cNvPr>
          <p:cNvSpPr/>
          <p:nvPr userDrawn="1"/>
        </p:nvSpPr>
        <p:spPr>
          <a:xfrm rot="5400000" flipH="1">
            <a:off x="4217105" y="216601"/>
            <a:ext cx="5162624" cy="4691164"/>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33" name="Rectangle 32">
            <a:extLst>
              <a:ext uri="{FF2B5EF4-FFF2-40B4-BE49-F238E27FC236}">
                <a16:creationId xmlns:a16="http://schemas.microsoft.com/office/drawing/2014/main" id="{C09248F0-3CCF-9D52-9E08-B9135097D054}"/>
              </a:ext>
            </a:extLst>
          </p:cNvPr>
          <p:cNvSpPr/>
          <p:nvPr userDrawn="1"/>
        </p:nvSpPr>
        <p:spPr>
          <a:xfrm rot="5400000" flipH="1">
            <a:off x="4899310" y="898804"/>
            <a:ext cx="5162621" cy="3326758"/>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3" name="Rectangle 22">
            <a:extLst>
              <a:ext uri="{FF2B5EF4-FFF2-40B4-BE49-F238E27FC236}">
                <a16:creationId xmlns:a16="http://schemas.microsoft.com/office/drawing/2014/main" id="{BEF8C813-FE6B-EE74-F378-2335E9959A88}"/>
              </a:ext>
            </a:extLst>
          </p:cNvPr>
          <p:cNvSpPr/>
          <p:nvPr userDrawn="1"/>
        </p:nvSpPr>
        <p:spPr>
          <a:xfrm rot="5400000">
            <a:off x="3533397" y="-693446"/>
            <a:ext cx="4678983" cy="6035773"/>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5" name="Rectangle 24">
            <a:extLst>
              <a:ext uri="{FF2B5EF4-FFF2-40B4-BE49-F238E27FC236}">
                <a16:creationId xmlns:a16="http://schemas.microsoft.com/office/drawing/2014/main" id="{539CBCE1-13DC-1796-0B35-C73CFD256CBB}"/>
              </a:ext>
            </a:extLst>
          </p:cNvPr>
          <p:cNvSpPr/>
          <p:nvPr userDrawn="1"/>
        </p:nvSpPr>
        <p:spPr>
          <a:xfrm>
            <a:off x="3355663" y="1"/>
            <a:ext cx="5239364" cy="1199141"/>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4397167" y="1099460"/>
            <a:ext cx="4322107"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4397166" y="2587377"/>
            <a:ext cx="4322107"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4396927" y="3229389"/>
            <a:ext cx="4324726" cy="196260"/>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4396928" y="3532719"/>
            <a:ext cx="2113304" cy="153714"/>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24" name="Picture 23">
            <a:extLst>
              <a:ext uri="{FF2B5EF4-FFF2-40B4-BE49-F238E27FC236}">
                <a16:creationId xmlns:a16="http://schemas.microsoft.com/office/drawing/2014/main" id="{60395740-AB6E-765E-AB18-E62C3805996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34" name="Freeform 33">
            <a:extLst>
              <a:ext uri="{FF2B5EF4-FFF2-40B4-BE49-F238E27FC236}">
                <a16:creationId xmlns:a16="http://schemas.microsoft.com/office/drawing/2014/main" id="{55556950-DD14-658D-FDCE-1ABD50C46F39}"/>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7" name="Freeform 26">
            <a:extLst>
              <a:ext uri="{FF2B5EF4-FFF2-40B4-BE49-F238E27FC236}">
                <a16:creationId xmlns:a16="http://schemas.microsoft.com/office/drawing/2014/main" id="{5D40C27B-514F-095F-62B3-AFAA2EB7BDE0}"/>
              </a:ext>
            </a:extLst>
          </p:cNvPr>
          <p:cNvSpPr>
            <a:spLocks noChangeAspect="1"/>
          </p:cNvSpPr>
          <p:nvPr userDrawn="1"/>
        </p:nvSpPr>
        <p:spPr>
          <a:xfrm flipH="1" flipV="1">
            <a:off x="-1397" y="-24678"/>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3" name="Group 2">
            <a:extLst>
              <a:ext uri="{FF2B5EF4-FFF2-40B4-BE49-F238E27FC236}">
                <a16:creationId xmlns:a16="http://schemas.microsoft.com/office/drawing/2014/main" id="{46D2C3CB-5128-4E58-EC00-F79E9EA08457}"/>
              </a:ext>
            </a:extLst>
          </p:cNvPr>
          <p:cNvGrpSpPr/>
          <p:nvPr userDrawn="1"/>
        </p:nvGrpSpPr>
        <p:grpSpPr>
          <a:xfrm>
            <a:off x="6588346" y="3788568"/>
            <a:ext cx="2291047" cy="1352860"/>
            <a:chOff x="8784461" y="5079999"/>
            <a:chExt cx="3054729" cy="1803813"/>
          </a:xfrm>
        </p:grpSpPr>
        <p:sp>
          <p:nvSpPr>
            <p:cNvPr id="4" name="Freeform 3">
              <a:extLst>
                <a:ext uri="{FF2B5EF4-FFF2-40B4-BE49-F238E27FC236}">
                  <a16:creationId xmlns:a16="http://schemas.microsoft.com/office/drawing/2014/main" id="{7A3FDC1C-5C50-E877-3DD0-67743F4E269F}"/>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 name="Freeform 4">
              <a:extLst>
                <a:ext uri="{FF2B5EF4-FFF2-40B4-BE49-F238E27FC236}">
                  <a16:creationId xmlns:a16="http://schemas.microsoft.com/office/drawing/2014/main" id="{4F6735FA-FBC8-4C22-3AB5-0E98AC77F815}"/>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Freeform 5">
              <a:extLst>
                <a:ext uri="{FF2B5EF4-FFF2-40B4-BE49-F238E27FC236}">
                  <a16:creationId xmlns:a16="http://schemas.microsoft.com/office/drawing/2014/main" id="{2389872C-23E0-9BA1-3D1C-4FFBD752E04F}"/>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Tree>
    <p:extLst>
      <p:ext uri="{BB962C8B-B14F-4D97-AF65-F5344CB8AC3E}">
        <p14:creationId xmlns:p14="http://schemas.microsoft.com/office/powerpoint/2010/main" val="2926285568"/>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2_Cover w/o image">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EF8C813-FE6B-EE74-F378-2335E9959A88}"/>
              </a:ext>
            </a:extLst>
          </p:cNvPr>
          <p:cNvSpPr/>
          <p:nvPr userDrawn="1"/>
        </p:nvSpPr>
        <p:spPr>
          <a:xfrm rot="16200000">
            <a:off x="1623682" y="1469493"/>
            <a:ext cx="4678983" cy="1709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9" name="Rectangle 28">
            <a:extLst>
              <a:ext uri="{FF2B5EF4-FFF2-40B4-BE49-F238E27FC236}">
                <a16:creationId xmlns:a16="http://schemas.microsoft.com/office/drawing/2014/main" id="{F7842909-D174-EFE0-B78E-3DE3029C58CD}"/>
              </a:ext>
            </a:extLst>
          </p:cNvPr>
          <p:cNvSpPr/>
          <p:nvPr userDrawn="1"/>
        </p:nvSpPr>
        <p:spPr>
          <a:xfrm>
            <a:off x="-5404" y="4663933"/>
            <a:ext cx="5349149"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1" name="Google Shape;150;p40">
            <a:extLst>
              <a:ext uri="{FF2B5EF4-FFF2-40B4-BE49-F238E27FC236}">
                <a16:creationId xmlns:a16="http://schemas.microsoft.com/office/drawing/2014/main" id="{713C6115-D7DB-508C-AA3A-C25055681171}"/>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425">
              <a:solidFill>
                <a:schemeClr val="bg1">
                  <a:lumMod val="50000"/>
                </a:schemeClr>
              </a:solidFill>
            </a:endParaRPr>
          </a:p>
        </p:txBody>
      </p:sp>
      <p:sp>
        <p:nvSpPr>
          <p:cNvPr id="14" name="Title 1">
            <a:extLst>
              <a:ext uri="{FF2B5EF4-FFF2-40B4-BE49-F238E27FC236}">
                <a16:creationId xmlns:a16="http://schemas.microsoft.com/office/drawing/2014/main" id="{6E2D1B1B-ED14-F59F-C4B9-5272613212DA}"/>
              </a:ext>
            </a:extLst>
          </p:cNvPr>
          <p:cNvSpPr>
            <a:spLocks noGrp="1"/>
          </p:cNvSpPr>
          <p:nvPr userDrawn="1">
            <p:ph type="ctrTitle" hasCustomPrompt="1"/>
          </p:nvPr>
        </p:nvSpPr>
        <p:spPr>
          <a:xfrm>
            <a:off x="582930" y="895719"/>
            <a:ext cx="4059936" cy="1352860"/>
          </a:xfrm>
          <a:prstGeom prst="rect">
            <a:avLst/>
          </a:prstGeom>
        </p:spPr>
        <p:txBody>
          <a:bodyPr lIns="0" anchor="b">
            <a:noAutofit/>
          </a:bodyPr>
          <a:lstStyle>
            <a:lvl1pPr algn="l">
              <a:defRPr kumimoji="0" lang="en-US" sz="240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sp>
        <p:nvSpPr>
          <p:cNvPr id="15" name="Text Placeholder 3">
            <a:extLst>
              <a:ext uri="{FF2B5EF4-FFF2-40B4-BE49-F238E27FC236}">
                <a16:creationId xmlns:a16="http://schemas.microsoft.com/office/drawing/2014/main" id="{A0E2A719-8850-A023-4CB4-236AE4009C7E}"/>
              </a:ext>
            </a:extLst>
          </p:cNvPr>
          <p:cNvSpPr>
            <a:spLocks noGrp="1"/>
          </p:cNvSpPr>
          <p:nvPr userDrawn="1">
            <p:ph type="body" sz="quarter" idx="10" hasCustomPrompt="1"/>
          </p:nvPr>
        </p:nvSpPr>
        <p:spPr>
          <a:xfrm>
            <a:off x="582929" y="2383636"/>
            <a:ext cx="4059936" cy="381228"/>
          </a:xfrm>
          <a:prstGeom prst="rect">
            <a:avLst/>
          </a:prstGeom>
        </p:spPr>
        <p:txBody>
          <a:bodyPr lIns="0" tIns="0" rIns="0" bIns="0"/>
          <a:lstStyle>
            <a:lvl1pPr marL="0" indent="0">
              <a:lnSpc>
                <a:spcPct val="95000"/>
              </a:lnSpc>
              <a:buNone/>
              <a:defRPr sz="1350" b="1">
                <a:solidFill>
                  <a:schemeClr val="accent1"/>
                </a:solidFill>
              </a:defRPr>
            </a:lvl1pPr>
            <a:lvl2pPr marL="137159" indent="0">
              <a:buNone/>
              <a:defRPr>
                <a:solidFill>
                  <a:schemeClr val="accent1"/>
                </a:solidFill>
              </a:defRPr>
            </a:lvl2pPr>
            <a:lvl3pPr marL="274319" indent="0">
              <a:buNone/>
              <a:defRPr>
                <a:solidFill>
                  <a:schemeClr val="accent1"/>
                </a:solidFill>
              </a:defRPr>
            </a:lvl3pPr>
            <a:lvl4pPr marL="411478" indent="0">
              <a:buNone/>
              <a:defRPr>
                <a:solidFill>
                  <a:schemeClr val="accent1"/>
                </a:solidFill>
              </a:defRPr>
            </a:lvl4pPr>
            <a:lvl5pPr marL="548637" indent="0">
              <a:buNone/>
              <a:defRPr>
                <a:solidFill>
                  <a:schemeClr val="accent1"/>
                </a:solidFill>
              </a:defRPr>
            </a:lvl5pPr>
          </a:lstStyle>
          <a:p>
            <a:pPr lvl="0"/>
            <a:r>
              <a:rPr lang="en-US"/>
              <a:t>Click to edit master text styles</a:t>
            </a:r>
          </a:p>
        </p:txBody>
      </p:sp>
      <p:sp>
        <p:nvSpPr>
          <p:cNvPr id="16" name="Content Placeholder 5">
            <a:extLst>
              <a:ext uri="{FF2B5EF4-FFF2-40B4-BE49-F238E27FC236}">
                <a16:creationId xmlns:a16="http://schemas.microsoft.com/office/drawing/2014/main" id="{8410817D-DE2A-C5E2-76A2-5154F9881189}"/>
              </a:ext>
            </a:extLst>
          </p:cNvPr>
          <p:cNvSpPr>
            <a:spLocks noGrp="1"/>
          </p:cNvSpPr>
          <p:nvPr userDrawn="1">
            <p:ph sz="quarter" idx="11"/>
          </p:nvPr>
        </p:nvSpPr>
        <p:spPr>
          <a:xfrm>
            <a:off x="582929" y="2907045"/>
            <a:ext cx="4059936" cy="390931"/>
          </a:xfrm>
          <a:prstGeom prst="rect">
            <a:avLst/>
          </a:prstGeom>
        </p:spPr>
        <p:txBody>
          <a:bodyPr lIns="0" tIns="0" rIns="0" bIns="0" anchor="b"/>
          <a:lstStyle>
            <a:lvl1pPr marL="0" indent="0">
              <a:buNone/>
              <a:defRPr sz="1200" b="0">
                <a:solidFill>
                  <a:schemeClr val="tx1"/>
                </a:solidFill>
              </a:defRPr>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sp>
        <p:nvSpPr>
          <p:cNvPr id="22" name="Text Placeholder 21">
            <a:extLst>
              <a:ext uri="{FF2B5EF4-FFF2-40B4-BE49-F238E27FC236}">
                <a16:creationId xmlns:a16="http://schemas.microsoft.com/office/drawing/2014/main" id="{EB073571-C4D1-73E5-8135-02F071E3E417}"/>
              </a:ext>
            </a:extLst>
          </p:cNvPr>
          <p:cNvSpPr>
            <a:spLocks noGrp="1"/>
          </p:cNvSpPr>
          <p:nvPr userDrawn="1">
            <p:ph type="body" sz="quarter" idx="12"/>
          </p:nvPr>
        </p:nvSpPr>
        <p:spPr>
          <a:xfrm>
            <a:off x="582931" y="3416418"/>
            <a:ext cx="1798106" cy="244079"/>
          </a:xfrm>
          <a:prstGeom prst="rect">
            <a:avLst/>
          </a:prstGeom>
        </p:spPr>
        <p:txBody>
          <a:bodyPr lIns="0" tIns="0" rIns="0" bIns="0"/>
          <a:lstStyle>
            <a:lvl1pPr marL="0" indent="0">
              <a:buNone/>
              <a:defRPr sz="825"/>
            </a:lvl1pPr>
            <a:lvl2pPr marL="137159" indent="0">
              <a:buNone/>
              <a:defRPr/>
            </a:lvl2pPr>
            <a:lvl3pPr marL="274319" indent="0">
              <a:buNone/>
              <a:defRPr/>
            </a:lvl3pPr>
            <a:lvl4pPr marL="411478" indent="0">
              <a:buNone/>
              <a:defRPr/>
            </a:lvl4pPr>
            <a:lvl5pPr marL="548637" indent="0">
              <a:buNone/>
              <a:defRPr/>
            </a:lvl5pPr>
          </a:lstStyle>
          <a:p>
            <a:pPr lvl="0"/>
            <a:r>
              <a:rPr lang="en-US"/>
              <a:t>Click to edit Master text styles</a:t>
            </a:r>
          </a:p>
        </p:txBody>
      </p:sp>
      <p:pic>
        <p:nvPicPr>
          <p:cNvPr id="45" name="Picture 44">
            <a:extLst>
              <a:ext uri="{FF2B5EF4-FFF2-40B4-BE49-F238E27FC236}">
                <a16:creationId xmlns:a16="http://schemas.microsoft.com/office/drawing/2014/main" id="{FF8249C4-387D-65FC-CA0C-F3D2C6C7D0C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46" name="Freeform 45">
            <a:extLst>
              <a:ext uri="{FF2B5EF4-FFF2-40B4-BE49-F238E27FC236}">
                <a16:creationId xmlns:a16="http://schemas.microsoft.com/office/drawing/2014/main" id="{24F2CA0C-5A07-8CCA-84DC-6955EE26F6BC}"/>
              </a:ext>
            </a:extLst>
          </p:cNvPr>
          <p:cNvSpPr/>
          <p:nvPr userDrawn="1"/>
        </p:nvSpPr>
        <p:spPr>
          <a:xfrm>
            <a:off x="4613334" y="4663932"/>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2" name="Freeform 51">
            <a:extLst>
              <a:ext uri="{FF2B5EF4-FFF2-40B4-BE49-F238E27FC236}">
                <a16:creationId xmlns:a16="http://schemas.microsoft.com/office/drawing/2014/main" id="{7AF3BB35-45B1-2E5A-2B03-E79C37DE0515}"/>
              </a:ext>
            </a:extLst>
          </p:cNvPr>
          <p:cNvSpPr>
            <a:spLocks noChangeAspect="1"/>
          </p:cNvSpPr>
          <p:nvPr userDrawn="1"/>
        </p:nvSpPr>
        <p:spPr>
          <a:xfrm flipH="1" flipV="1">
            <a:off x="0" y="-24678"/>
            <a:ext cx="4854284" cy="51435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3" name="Freeform 52">
            <a:extLst>
              <a:ext uri="{FF2B5EF4-FFF2-40B4-BE49-F238E27FC236}">
                <a16:creationId xmlns:a16="http://schemas.microsoft.com/office/drawing/2014/main" id="{D7971A00-9499-5A72-5982-4FFF8FA72D2E}"/>
              </a:ext>
            </a:extLst>
          </p:cNvPr>
          <p:cNvSpPr/>
          <p:nvPr userDrawn="1"/>
        </p:nvSpPr>
        <p:spPr>
          <a:xfrm>
            <a:off x="4613334" y="-6398809"/>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4" name="Freeform 53">
            <a:extLst>
              <a:ext uri="{FF2B5EF4-FFF2-40B4-BE49-F238E27FC236}">
                <a16:creationId xmlns:a16="http://schemas.microsoft.com/office/drawing/2014/main" id="{95EDC1FE-BC27-3761-5345-5EABDE63FE1B}"/>
              </a:ext>
            </a:extLst>
          </p:cNvPr>
          <p:cNvSpPr/>
          <p:nvPr userDrawn="1"/>
        </p:nvSpPr>
        <p:spPr>
          <a:xfrm>
            <a:off x="4613334" y="-11930180"/>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5" name="Freeform 54">
            <a:extLst>
              <a:ext uri="{FF2B5EF4-FFF2-40B4-BE49-F238E27FC236}">
                <a16:creationId xmlns:a16="http://schemas.microsoft.com/office/drawing/2014/main" id="{09125EF0-3523-6152-B14B-97AD896A86E8}"/>
              </a:ext>
            </a:extLst>
          </p:cNvPr>
          <p:cNvSpPr/>
          <p:nvPr userDrawn="1"/>
        </p:nvSpPr>
        <p:spPr>
          <a:xfrm flipH="1">
            <a:off x="4613334" y="-17461551"/>
            <a:ext cx="4530665" cy="480060"/>
          </a:xfrm>
          <a:custGeom>
            <a:avLst/>
            <a:gdLst>
              <a:gd name="connsiteX0" fmla="*/ 578178 w 6040886"/>
              <a:gd name="connsiteY0" fmla="*/ 0 h 640080"/>
              <a:gd name="connsiteX1" fmla="*/ 1325989 w 6040886"/>
              <a:gd name="connsiteY1" fmla="*/ 0 h 640080"/>
              <a:gd name="connsiteX2" fmla="*/ 1325988 w 6040886"/>
              <a:gd name="connsiteY2" fmla="*/ 1 h 640080"/>
              <a:gd name="connsiteX3" fmla="*/ 1616030 w 6040886"/>
              <a:gd name="connsiteY3" fmla="*/ 1 h 640080"/>
              <a:gd name="connsiteX4" fmla="*/ 1616031 w 6040886"/>
              <a:gd name="connsiteY4" fmla="*/ 0 h 640080"/>
              <a:gd name="connsiteX5" fmla="*/ 2363842 w 6040886"/>
              <a:gd name="connsiteY5" fmla="*/ 0 h 640080"/>
              <a:gd name="connsiteX6" fmla="*/ 2363841 w 6040886"/>
              <a:gd name="connsiteY6" fmla="*/ 1 h 640080"/>
              <a:gd name="connsiteX7" fmla="*/ 5003033 w 6040886"/>
              <a:gd name="connsiteY7" fmla="*/ 1 h 640080"/>
              <a:gd name="connsiteX8" fmla="*/ 6040886 w 6040886"/>
              <a:gd name="connsiteY8" fmla="*/ 1 h 640080"/>
              <a:gd name="connsiteX9" fmla="*/ 6040886 w 6040886"/>
              <a:gd name="connsiteY9" fmla="*/ 639425 h 640080"/>
              <a:gd name="connsiteX10" fmla="*/ 5003033 w 6040886"/>
              <a:gd name="connsiteY10" fmla="*/ 639425 h 640080"/>
              <a:gd name="connsiteX11" fmla="*/ 1786256 w 6040886"/>
              <a:gd name="connsiteY11" fmla="*/ 639425 h 640080"/>
              <a:gd name="connsiteX12" fmla="*/ 1785664 w 6040886"/>
              <a:gd name="connsiteY12" fmla="*/ 640080 h 640080"/>
              <a:gd name="connsiteX13" fmla="*/ 1037853 w 6040886"/>
              <a:gd name="connsiteY13" fmla="*/ 640080 h 640080"/>
              <a:gd name="connsiteX14" fmla="*/ 1038445 w 6040886"/>
              <a:gd name="connsiteY14" fmla="*/ 639425 h 640080"/>
              <a:gd name="connsiteX15" fmla="*/ 748403 w 6040886"/>
              <a:gd name="connsiteY15" fmla="*/ 639425 h 640080"/>
              <a:gd name="connsiteX16" fmla="*/ 747811 w 6040886"/>
              <a:gd name="connsiteY16" fmla="*/ 640080 h 640080"/>
              <a:gd name="connsiteX17" fmla="*/ 0 w 6040886"/>
              <a:gd name="connsiteY1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40886" h="640080">
                <a:moveTo>
                  <a:pt x="578178" y="0"/>
                </a:moveTo>
                <a:lnTo>
                  <a:pt x="1325989" y="0"/>
                </a:lnTo>
                <a:lnTo>
                  <a:pt x="1325988" y="1"/>
                </a:lnTo>
                <a:lnTo>
                  <a:pt x="1616030" y="1"/>
                </a:lnTo>
                <a:lnTo>
                  <a:pt x="1616031" y="0"/>
                </a:lnTo>
                <a:lnTo>
                  <a:pt x="2363842" y="0"/>
                </a:lnTo>
                <a:lnTo>
                  <a:pt x="2363841" y="1"/>
                </a:lnTo>
                <a:lnTo>
                  <a:pt x="5003033" y="1"/>
                </a:lnTo>
                <a:lnTo>
                  <a:pt x="6040886" y="1"/>
                </a:lnTo>
                <a:lnTo>
                  <a:pt x="6040886" y="639425"/>
                </a:lnTo>
                <a:lnTo>
                  <a:pt x="5003033" y="639425"/>
                </a:lnTo>
                <a:lnTo>
                  <a:pt x="1786256" y="639425"/>
                </a:lnTo>
                <a:lnTo>
                  <a:pt x="1785664" y="640080"/>
                </a:lnTo>
                <a:lnTo>
                  <a:pt x="1037853" y="640080"/>
                </a:lnTo>
                <a:lnTo>
                  <a:pt x="1038445"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nvGrpSpPr>
          <p:cNvPr id="3" name="Group 2">
            <a:extLst>
              <a:ext uri="{FF2B5EF4-FFF2-40B4-BE49-F238E27FC236}">
                <a16:creationId xmlns:a16="http://schemas.microsoft.com/office/drawing/2014/main" id="{F416FC37-F400-3AAA-2D3F-584EB3930BF4}"/>
              </a:ext>
            </a:extLst>
          </p:cNvPr>
          <p:cNvGrpSpPr/>
          <p:nvPr userDrawn="1"/>
        </p:nvGrpSpPr>
        <p:grpSpPr>
          <a:xfrm>
            <a:off x="6588346" y="3788568"/>
            <a:ext cx="2291047" cy="1352860"/>
            <a:chOff x="8784461" y="5079999"/>
            <a:chExt cx="3054729" cy="1803813"/>
          </a:xfrm>
        </p:grpSpPr>
        <p:sp>
          <p:nvSpPr>
            <p:cNvPr id="4" name="Freeform 3">
              <a:extLst>
                <a:ext uri="{FF2B5EF4-FFF2-40B4-BE49-F238E27FC236}">
                  <a16:creationId xmlns:a16="http://schemas.microsoft.com/office/drawing/2014/main" id="{B8B8F97C-A6CC-3C20-48AB-C313C36C61DD}"/>
                </a:ext>
              </a:extLst>
            </p:cNvPr>
            <p:cNvSpPr/>
            <p:nvPr userDrawn="1"/>
          </p:nvSpPr>
          <p:spPr>
            <a:xfrm>
              <a:off x="878446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5" name="Freeform 4">
              <a:extLst>
                <a:ext uri="{FF2B5EF4-FFF2-40B4-BE49-F238E27FC236}">
                  <a16:creationId xmlns:a16="http://schemas.microsoft.com/office/drawing/2014/main" id="{5A4774AD-B002-FE77-AF6B-E66EFF27FB77}"/>
                </a:ext>
              </a:extLst>
            </p:cNvPr>
            <p:cNvSpPr/>
            <p:nvPr userDrawn="1"/>
          </p:nvSpPr>
          <p:spPr>
            <a:xfrm>
              <a:off x="9654793"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Freeform 5">
              <a:extLst>
                <a:ext uri="{FF2B5EF4-FFF2-40B4-BE49-F238E27FC236}">
                  <a16:creationId xmlns:a16="http://schemas.microsoft.com/office/drawing/2014/main" id="{CDD589D8-FCE9-A866-6D86-F22DCFD09C8A}"/>
                </a:ext>
              </a:extLst>
            </p:cNvPr>
            <p:cNvSpPr/>
            <p:nvPr userDrawn="1"/>
          </p:nvSpPr>
          <p:spPr>
            <a:xfrm>
              <a:off x="10525127"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Tree>
    <p:extLst>
      <p:ext uri="{BB962C8B-B14F-4D97-AF65-F5344CB8AC3E}">
        <p14:creationId xmlns:p14="http://schemas.microsoft.com/office/powerpoint/2010/main" val="209966868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2_Sec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6B6542-A536-EB4D-EB6A-B62F322904FC}"/>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1284944" y="0"/>
            <a:ext cx="7859057" cy="5143500"/>
          </a:xfrm>
          <a:prstGeom prst="rect">
            <a:avLst/>
          </a:prstGeom>
        </p:spPr>
      </p:pic>
      <p:sp>
        <p:nvSpPr>
          <p:cNvPr id="17" name="Rectangle 16">
            <a:extLst>
              <a:ext uri="{FF2B5EF4-FFF2-40B4-BE49-F238E27FC236}">
                <a16:creationId xmlns:a16="http://schemas.microsoft.com/office/drawing/2014/main" id="{AB5E86D9-641B-E921-8244-90E59EFEFC89}"/>
              </a:ext>
            </a:extLst>
          </p:cNvPr>
          <p:cNvSpPr/>
          <p:nvPr userDrawn="1"/>
        </p:nvSpPr>
        <p:spPr>
          <a:xfrm>
            <a:off x="3019734" y="0"/>
            <a:ext cx="6124267" cy="1744687"/>
          </a:xfrm>
          <a:prstGeom prst="rect">
            <a:avLst/>
          </a:prstGeom>
          <a:gradFill flip="none" rotWithShape="1">
            <a:gsLst>
              <a:gs pos="0">
                <a:schemeClr val="bg1"/>
              </a:gs>
              <a:gs pos="64016">
                <a:srgbClr val="FFFFFF">
                  <a:alpha val="35000"/>
                </a:srgbClr>
              </a:gs>
              <a:gs pos="26000">
                <a:schemeClr val="bg1">
                  <a:alpha val="72000"/>
                </a:schemeClr>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0" name="Rectangle 19">
            <a:extLst>
              <a:ext uri="{FF2B5EF4-FFF2-40B4-BE49-F238E27FC236}">
                <a16:creationId xmlns:a16="http://schemas.microsoft.com/office/drawing/2014/main" id="{CAC28FAB-5B76-B113-EB2A-79A03D51C980}"/>
              </a:ext>
            </a:extLst>
          </p:cNvPr>
          <p:cNvSpPr/>
          <p:nvPr userDrawn="1"/>
        </p:nvSpPr>
        <p:spPr>
          <a:xfrm rot="16200000">
            <a:off x="130302" y="-131700"/>
            <a:ext cx="5143497" cy="5406895"/>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1" name="Rectangle 20">
            <a:extLst>
              <a:ext uri="{FF2B5EF4-FFF2-40B4-BE49-F238E27FC236}">
                <a16:creationId xmlns:a16="http://schemas.microsoft.com/office/drawing/2014/main" id="{9B9105CD-D015-8553-E8C2-353AB8E7F9C7}"/>
              </a:ext>
            </a:extLst>
          </p:cNvPr>
          <p:cNvSpPr/>
          <p:nvPr userDrawn="1"/>
        </p:nvSpPr>
        <p:spPr>
          <a:xfrm rot="16200000">
            <a:off x="-442282" y="440884"/>
            <a:ext cx="5143497" cy="4261726"/>
          </a:xfrm>
          <a:prstGeom prst="rect">
            <a:avLst/>
          </a:prstGeom>
          <a:gradFill flip="none" rotWithShape="1">
            <a:gsLst>
              <a:gs pos="0">
                <a:schemeClr val="bg1"/>
              </a:gs>
              <a:gs pos="64016">
                <a:srgbClr val="FFFFFF">
                  <a:alpha val="76000"/>
                </a:srgbClr>
              </a:gs>
              <a:gs pos="48000">
                <a:schemeClr val="bg1"/>
              </a:gs>
              <a:gs pos="100000">
                <a:schemeClr val="bg1">
                  <a:alpha val="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3" name="Rectangle 22">
            <a:extLst>
              <a:ext uri="{FF2B5EF4-FFF2-40B4-BE49-F238E27FC236}">
                <a16:creationId xmlns:a16="http://schemas.microsoft.com/office/drawing/2014/main" id="{603A39F8-AB0A-FBE1-64BC-08D393B65D6E}"/>
              </a:ext>
            </a:extLst>
          </p:cNvPr>
          <p:cNvSpPr/>
          <p:nvPr userDrawn="1"/>
        </p:nvSpPr>
        <p:spPr>
          <a:xfrm>
            <a:off x="-1397" y="4663933"/>
            <a:ext cx="7044121"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 name="Title 1"/>
          <p:cNvSpPr>
            <a:spLocks noGrp="1"/>
          </p:cNvSpPr>
          <p:nvPr>
            <p:ph type="ctrTitle" hasCustomPrompt="1"/>
          </p:nvPr>
        </p:nvSpPr>
        <p:spPr>
          <a:xfrm>
            <a:off x="582931" y="2139697"/>
            <a:ext cx="3509113" cy="581697"/>
          </a:xfrm>
          <a:prstGeom prst="rect">
            <a:avLst/>
          </a:prstGeom>
        </p:spPr>
        <p:txBody>
          <a:bodyPr lIns="0" anchor="ctr">
            <a:noAutofit/>
          </a:bodyPr>
          <a:lstStyle>
            <a:lvl1pPr algn="l">
              <a:defRPr kumimoji="0" lang="en-US" sz="225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grpSp>
        <p:nvGrpSpPr>
          <p:cNvPr id="5" name="Group 4">
            <a:extLst>
              <a:ext uri="{FF2B5EF4-FFF2-40B4-BE49-F238E27FC236}">
                <a16:creationId xmlns:a16="http://schemas.microsoft.com/office/drawing/2014/main" id="{E27437B6-8532-4BBD-A10C-DB13BC5DF148}"/>
              </a:ext>
            </a:extLst>
          </p:cNvPr>
          <p:cNvGrpSpPr/>
          <p:nvPr userDrawn="1"/>
        </p:nvGrpSpPr>
        <p:grpSpPr>
          <a:xfrm>
            <a:off x="4462492" y="3810000"/>
            <a:ext cx="2291047" cy="1352860"/>
            <a:chOff x="5949989" y="5079999"/>
            <a:chExt cx="3054729" cy="1803813"/>
          </a:xfrm>
        </p:grpSpPr>
        <p:sp>
          <p:nvSpPr>
            <p:cNvPr id="44" name="Freeform 43">
              <a:extLst>
                <a:ext uri="{FF2B5EF4-FFF2-40B4-BE49-F238E27FC236}">
                  <a16:creationId xmlns:a16="http://schemas.microsoft.com/office/drawing/2014/main" id="{87B0502C-9E25-8380-4AD4-810E9C18CB46}"/>
                </a:ext>
              </a:extLst>
            </p:cNvPr>
            <p:cNvSpPr/>
            <p:nvPr/>
          </p:nvSpPr>
          <p:spPr>
            <a:xfrm>
              <a:off x="5949989"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5" name="Freeform 44">
              <a:extLst>
                <a:ext uri="{FF2B5EF4-FFF2-40B4-BE49-F238E27FC236}">
                  <a16:creationId xmlns:a16="http://schemas.microsoft.com/office/drawing/2014/main" id="{768080EE-E30E-9265-E94C-FCE397A5BBFA}"/>
                </a:ext>
              </a:extLst>
            </p:cNvPr>
            <p:cNvSpPr/>
            <p:nvPr/>
          </p:nvSpPr>
          <p:spPr>
            <a:xfrm>
              <a:off x="682032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6" name="Freeform 45">
              <a:extLst>
                <a:ext uri="{FF2B5EF4-FFF2-40B4-BE49-F238E27FC236}">
                  <a16:creationId xmlns:a16="http://schemas.microsoft.com/office/drawing/2014/main" id="{8CC4F3B3-D264-1C70-5B85-218C064D40F8}"/>
                </a:ext>
              </a:extLst>
            </p:cNvPr>
            <p:cNvSpPr/>
            <p:nvPr/>
          </p:nvSpPr>
          <p:spPr>
            <a:xfrm>
              <a:off x="7690655"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47" name="Google Shape;150;p40">
            <a:extLst>
              <a:ext uri="{FF2B5EF4-FFF2-40B4-BE49-F238E27FC236}">
                <a16:creationId xmlns:a16="http://schemas.microsoft.com/office/drawing/2014/main" id="{D3A371F4-0A04-6BD5-028A-C908BA840FC3}"/>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425">
              <a:solidFill>
                <a:schemeClr val="bg1">
                  <a:lumMod val="50000"/>
                </a:schemeClr>
              </a:solidFill>
            </a:endParaRPr>
          </a:p>
        </p:txBody>
      </p:sp>
      <p:sp>
        <p:nvSpPr>
          <p:cNvPr id="31" name="Freeform 30">
            <a:extLst>
              <a:ext uri="{FF2B5EF4-FFF2-40B4-BE49-F238E27FC236}">
                <a16:creationId xmlns:a16="http://schemas.microsoft.com/office/drawing/2014/main" id="{3347F111-07B1-8F26-0AF0-94B332BC8469}"/>
              </a:ext>
            </a:extLst>
          </p:cNvPr>
          <p:cNvSpPr/>
          <p:nvPr userDrawn="1"/>
        </p:nvSpPr>
        <p:spPr>
          <a:xfrm>
            <a:off x="6576245" y="4663932"/>
            <a:ext cx="2567756" cy="480060"/>
          </a:xfrm>
          <a:custGeom>
            <a:avLst/>
            <a:gdLst>
              <a:gd name="connsiteX0" fmla="*/ 578178 w 3423674"/>
              <a:gd name="connsiteY0" fmla="*/ 0 h 640080"/>
              <a:gd name="connsiteX1" fmla="*/ 1325989 w 3423674"/>
              <a:gd name="connsiteY1" fmla="*/ 0 h 640080"/>
              <a:gd name="connsiteX2" fmla="*/ 1325988 w 3423674"/>
              <a:gd name="connsiteY2" fmla="*/ 1 h 640080"/>
              <a:gd name="connsiteX3" fmla="*/ 3423674 w 3423674"/>
              <a:gd name="connsiteY3" fmla="*/ 1 h 640080"/>
              <a:gd name="connsiteX4" fmla="*/ 3423674 w 3423674"/>
              <a:gd name="connsiteY4" fmla="*/ 639425 h 640080"/>
              <a:gd name="connsiteX5" fmla="*/ 748403 w 3423674"/>
              <a:gd name="connsiteY5" fmla="*/ 639425 h 640080"/>
              <a:gd name="connsiteX6" fmla="*/ 747811 w 3423674"/>
              <a:gd name="connsiteY6" fmla="*/ 640080 h 640080"/>
              <a:gd name="connsiteX7" fmla="*/ 0 w 3423674"/>
              <a:gd name="connsiteY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674" h="640080">
                <a:moveTo>
                  <a:pt x="578178" y="0"/>
                </a:moveTo>
                <a:lnTo>
                  <a:pt x="1325989" y="0"/>
                </a:lnTo>
                <a:lnTo>
                  <a:pt x="1325988" y="1"/>
                </a:lnTo>
                <a:lnTo>
                  <a:pt x="3423674" y="1"/>
                </a:lnTo>
                <a:lnTo>
                  <a:pt x="3423674"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pic>
        <p:nvPicPr>
          <p:cNvPr id="18" name="Picture 17">
            <a:extLst>
              <a:ext uri="{FF2B5EF4-FFF2-40B4-BE49-F238E27FC236}">
                <a16:creationId xmlns:a16="http://schemas.microsoft.com/office/drawing/2014/main" id="{764DB3BE-3A94-5AED-FDF6-C670198965F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25" name="Freeform 24">
            <a:extLst>
              <a:ext uri="{FF2B5EF4-FFF2-40B4-BE49-F238E27FC236}">
                <a16:creationId xmlns:a16="http://schemas.microsoft.com/office/drawing/2014/main" id="{00EDA4BD-038D-897E-28ED-20D3904DC910}"/>
              </a:ext>
            </a:extLst>
          </p:cNvPr>
          <p:cNvSpPr>
            <a:spLocks noChangeAspect="1"/>
          </p:cNvSpPr>
          <p:nvPr userDrawn="1"/>
        </p:nvSpPr>
        <p:spPr>
          <a:xfrm flipH="1" flipV="1">
            <a:off x="-1397" y="-24678"/>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6" name="Slide Number Placeholder 5">
            <a:extLst>
              <a:ext uri="{FF2B5EF4-FFF2-40B4-BE49-F238E27FC236}">
                <a16:creationId xmlns:a16="http://schemas.microsoft.com/office/drawing/2014/main" id="{898900FC-D1D3-7CCE-4033-EDFD76E4049C}"/>
              </a:ext>
            </a:extLst>
          </p:cNvPr>
          <p:cNvSpPr>
            <a:spLocks noGrp="1"/>
          </p:cNvSpPr>
          <p:nvPr>
            <p:ph type="sldNum" sz="quarter" idx="10"/>
          </p:nvPr>
        </p:nvSpPr>
        <p:spPr>
          <a:xfrm>
            <a:off x="8710614" y="4796862"/>
            <a:ext cx="330603" cy="214200"/>
          </a:xfrm>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618046488"/>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2_Section w/o image">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3" name="Rectangle 22">
            <a:extLst>
              <a:ext uri="{FF2B5EF4-FFF2-40B4-BE49-F238E27FC236}">
                <a16:creationId xmlns:a16="http://schemas.microsoft.com/office/drawing/2014/main" id="{603A39F8-AB0A-FBE1-64BC-08D393B65D6E}"/>
              </a:ext>
            </a:extLst>
          </p:cNvPr>
          <p:cNvSpPr/>
          <p:nvPr userDrawn="1"/>
        </p:nvSpPr>
        <p:spPr>
          <a:xfrm>
            <a:off x="-1397" y="4663933"/>
            <a:ext cx="7044121" cy="483482"/>
          </a:xfrm>
          <a:prstGeom prst="rect">
            <a:avLst/>
          </a:prstGeom>
          <a:solidFill>
            <a:srgbClr val="EAECE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 name="Title 1"/>
          <p:cNvSpPr>
            <a:spLocks noGrp="1"/>
          </p:cNvSpPr>
          <p:nvPr>
            <p:ph type="ctrTitle" hasCustomPrompt="1"/>
          </p:nvPr>
        </p:nvSpPr>
        <p:spPr>
          <a:xfrm>
            <a:off x="582931" y="2139697"/>
            <a:ext cx="3509113" cy="581697"/>
          </a:xfrm>
          <a:prstGeom prst="rect">
            <a:avLst/>
          </a:prstGeom>
        </p:spPr>
        <p:txBody>
          <a:bodyPr lIns="0" anchor="ctr">
            <a:noAutofit/>
          </a:bodyPr>
          <a:lstStyle>
            <a:lvl1pPr algn="l">
              <a:defRPr kumimoji="0" lang="en-US" sz="2250" b="1" i="0" u="none" strike="noStrike" kern="1200" cap="none" spc="0" normalizeH="0" baseline="0">
                <a:ln>
                  <a:noFill/>
                </a:ln>
                <a:solidFill>
                  <a:schemeClr val="tx1"/>
                </a:solidFill>
                <a:effectLst/>
                <a:uLnTx/>
                <a:uFillTx/>
                <a:latin typeface="+mj-lt"/>
                <a:ea typeface="+mn-ea"/>
                <a:cs typeface="Calibri Light" panose="020F0302020204030204" pitchFamily="34" charset="0"/>
              </a:defRPr>
            </a:lvl1pPr>
          </a:lstStyle>
          <a:p>
            <a:r>
              <a:rPr lang="en-US"/>
              <a:t>Click to edit master title style</a:t>
            </a:r>
          </a:p>
        </p:txBody>
      </p:sp>
      <p:grpSp>
        <p:nvGrpSpPr>
          <p:cNvPr id="5" name="Group 4">
            <a:extLst>
              <a:ext uri="{FF2B5EF4-FFF2-40B4-BE49-F238E27FC236}">
                <a16:creationId xmlns:a16="http://schemas.microsoft.com/office/drawing/2014/main" id="{E27437B6-8532-4BBD-A10C-DB13BC5DF148}"/>
              </a:ext>
            </a:extLst>
          </p:cNvPr>
          <p:cNvGrpSpPr/>
          <p:nvPr userDrawn="1"/>
        </p:nvGrpSpPr>
        <p:grpSpPr>
          <a:xfrm>
            <a:off x="4462492" y="3810000"/>
            <a:ext cx="2291047" cy="1352860"/>
            <a:chOff x="5949989" y="5079999"/>
            <a:chExt cx="3054729" cy="1803813"/>
          </a:xfrm>
        </p:grpSpPr>
        <p:sp>
          <p:nvSpPr>
            <p:cNvPr id="44" name="Freeform 43">
              <a:extLst>
                <a:ext uri="{FF2B5EF4-FFF2-40B4-BE49-F238E27FC236}">
                  <a16:creationId xmlns:a16="http://schemas.microsoft.com/office/drawing/2014/main" id="{87B0502C-9E25-8380-4AD4-810E9C18CB46}"/>
                </a:ext>
              </a:extLst>
            </p:cNvPr>
            <p:cNvSpPr/>
            <p:nvPr/>
          </p:nvSpPr>
          <p:spPr>
            <a:xfrm>
              <a:off x="5949989"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5" name="Freeform 44">
              <a:extLst>
                <a:ext uri="{FF2B5EF4-FFF2-40B4-BE49-F238E27FC236}">
                  <a16:creationId xmlns:a16="http://schemas.microsoft.com/office/drawing/2014/main" id="{768080EE-E30E-9265-E94C-FCE397A5BBFA}"/>
                </a:ext>
              </a:extLst>
            </p:cNvPr>
            <p:cNvSpPr/>
            <p:nvPr/>
          </p:nvSpPr>
          <p:spPr>
            <a:xfrm>
              <a:off x="6820321"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46" name="Freeform 45">
              <a:extLst>
                <a:ext uri="{FF2B5EF4-FFF2-40B4-BE49-F238E27FC236}">
                  <a16:creationId xmlns:a16="http://schemas.microsoft.com/office/drawing/2014/main" id="{8CC4F3B3-D264-1C70-5B85-218C064D40F8}"/>
                </a:ext>
              </a:extLst>
            </p:cNvPr>
            <p:cNvSpPr/>
            <p:nvPr/>
          </p:nvSpPr>
          <p:spPr>
            <a:xfrm>
              <a:off x="7690655" y="5079999"/>
              <a:ext cx="1314063" cy="1803813"/>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grpSp>
      <p:sp>
        <p:nvSpPr>
          <p:cNvPr id="47" name="Google Shape;150;p40">
            <a:extLst>
              <a:ext uri="{FF2B5EF4-FFF2-40B4-BE49-F238E27FC236}">
                <a16:creationId xmlns:a16="http://schemas.microsoft.com/office/drawing/2014/main" id="{D3A371F4-0A04-6BD5-028A-C908BA840FC3}"/>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425">
              <a:solidFill>
                <a:schemeClr val="bg1">
                  <a:lumMod val="50000"/>
                </a:schemeClr>
              </a:solidFill>
            </a:endParaRPr>
          </a:p>
        </p:txBody>
      </p:sp>
      <p:sp>
        <p:nvSpPr>
          <p:cNvPr id="31" name="Freeform 30">
            <a:extLst>
              <a:ext uri="{FF2B5EF4-FFF2-40B4-BE49-F238E27FC236}">
                <a16:creationId xmlns:a16="http://schemas.microsoft.com/office/drawing/2014/main" id="{3347F111-07B1-8F26-0AF0-94B332BC8469}"/>
              </a:ext>
            </a:extLst>
          </p:cNvPr>
          <p:cNvSpPr/>
          <p:nvPr userDrawn="1"/>
        </p:nvSpPr>
        <p:spPr>
          <a:xfrm>
            <a:off x="6576245" y="4663932"/>
            <a:ext cx="2567756" cy="480060"/>
          </a:xfrm>
          <a:custGeom>
            <a:avLst/>
            <a:gdLst>
              <a:gd name="connsiteX0" fmla="*/ 578178 w 3423674"/>
              <a:gd name="connsiteY0" fmla="*/ 0 h 640080"/>
              <a:gd name="connsiteX1" fmla="*/ 1325989 w 3423674"/>
              <a:gd name="connsiteY1" fmla="*/ 0 h 640080"/>
              <a:gd name="connsiteX2" fmla="*/ 1325988 w 3423674"/>
              <a:gd name="connsiteY2" fmla="*/ 1 h 640080"/>
              <a:gd name="connsiteX3" fmla="*/ 3423674 w 3423674"/>
              <a:gd name="connsiteY3" fmla="*/ 1 h 640080"/>
              <a:gd name="connsiteX4" fmla="*/ 3423674 w 3423674"/>
              <a:gd name="connsiteY4" fmla="*/ 639425 h 640080"/>
              <a:gd name="connsiteX5" fmla="*/ 748403 w 3423674"/>
              <a:gd name="connsiteY5" fmla="*/ 639425 h 640080"/>
              <a:gd name="connsiteX6" fmla="*/ 747811 w 3423674"/>
              <a:gd name="connsiteY6" fmla="*/ 640080 h 640080"/>
              <a:gd name="connsiteX7" fmla="*/ 0 w 3423674"/>
              <a:gd name="connsiteY7" fmla="*/ 64008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674" h="640080">
                <a:moveTo>
                  <a:pt x="578178" y="0"/>
                </a:moveTo>
                <a:lnTo>
                  <a:pt x="1325989" y="0"/>
                </a:lnTo>
                <a:lnTo>
                  <a:pt x="1325988" y="1"/>
                </a:lnTo>
                <a:lnTo>
                  <a:pt x="3423674" y="1"/>
                </a:lnTo>
                <a:lnTo>
                  <a:pt x="3423674" y="639425"/>
                </a:lnTo>
                <a:lnTo>
                  <a:pt x="748403" y="639425"/>
                </a:lnTo>
                <a:lnTo>
                  <a:pt x="747811" y="640080"/>
                </a:lnTo>
                <a:lnTo>
                  <a:pt x="0" y="6400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pic>
        <p:nvPicPr>
          <p:cNvPr id="18" name="Picture 17">
            <a:extLst>
              <a:ext uri="{FF2B5EF4-FFF2-40B4-BE49-F238E27FC236}">
                <a16:creationId xmlns:a16="http://schemas.microsoft.com/office/drawing/2014/main" id="{764DB3BE-3A94-5AED-FDF6-C670198965F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713787" y="51693"/>
            <a:ext cx="1688622" cy="857250"/>
          </a:xfrm>
          <a:prstGeom prst="rect">
            <a:avLst/>
          </a:prstGeom>
        </p:spPr>
      </p:pic>
      <p:sp>
        <p:nvSpPr>
          <p:cNvPr id="25" name="Freeform 24">
            <a:extLst>
              <a:ext uri="{FF2B5EF4-FFF2-40B4-BE49-F238E27FC236}">
                <a16:creationId xmlns:a16="http://schemas.microsoft.com/office/drawing/2014/main" id="{00EDA4BD-038D-897E-28ED-20D3904DC910}"/>
              </a:ext>
            </a:extLst>
          </p:cNvPr>
          <p:cNvSpPr>
            <a:spLocks noChangeAspect="1"/>
          </p:cNvSpPr>
          <p:nvPr userDrawn="1"/>
        </p:nvSpPr>
        <p:spPr>
          <a:xfrm flipH="1" flipV="1">
            <a:off x="-1397" y="-24678"/>
            <a:ext cx="4463889" cy="514350"/>
          </a:xfrm>
          <a:custGeom>
            <a:avLst/>
            <a:gdLst>
              <a:gd name="connsiteX0" fmla="*/ 1913212 w 5951852"/>
              <a:gd name="connsiteY0" fmla="*/ 685800 h 685800"/>
              <a:gd name="connsiteX1" fmla="*/ 1111986 w 5951852"/>
              <a:gd name="connsiteY1" fmla="*/ 685800 h 685800"/>
              <a:gd name="connsiteX2" fmla="*/ 1112620 w 5951852"/>
              <a:gd name="connsiteY2" fmla="*/ 685098 h 685800"/>
              <a:gd name="connsiteX3" fmla="*/ 801861 w 5951852"/>
              <a:gd name="connsiteY3" fmla="*/ 685098 h 685800"/>
              <a:gd name="connsiteX4" fmla="*/ 801226 w 5951852"/>
              <a:gd name="connsiteY4" fmla="*/ 685800 h 685800"/>
              <a:gd name="connsiteX5" fmla="*/ 0 w 5951852"/>
              <a:gd name="connsiteY5" fmla="*/ 685800 h 685800"/>
              <a:gd name="connsiteX6" fmla="*/ 619477 w 5951852"/>
              <a:gd name="connsiteY6" fmla="*/ 0 h 685800"/>
              <a:gd name="connsiteX7" fmla="*/ 1420703 w 5951852"/>
              <a:gd name="connsiteY7" fmla="*/ 0 h 685800"/>
              <a:gd name="connsiteX8" fmla="*/ 1420702 w 5951852"/>
              <a:gd name="connsiteY8" fmla="*/ 1 h 685800"/>
              <a:gd name="connsiteX9" fmla="*/ 1731461 w 5951852"/>
              <a:gd name="connsiteY9" fmla="*/ 1 h 685800"/>
              <a:gd name="connsiteX10" fmla="*/ 1731462 w 5951852"/>
              <a:gd name="connsiteY10" fmla="*/ 0 h 685800"/>
              <a:gd name="connsiteX11" fmla="*/ 2532688 w 5951852"/>
              <a:gd name="connsiteY11" fmla="*/ 0 h 685800"/>
              <a:gd name="connsiteX12" fmla="*/ 2532687 w 5951852"/>
              <a:gd name="connsiteY12" fmla="*/ 1 h 685800"/>
              <a:gd name="connsiteX13" fmla="*/ 5360392 w 5951852"/>
              <a:gd name="connsiteY13" fmla="*/ 1 h 685800"/>
              <a:gd name="connsiteX14" fmla="*/ 5951852 w 5951852"/>
              <a:gd name="connsiteY14" fmla="*/ 1 h 685800"/>
              <a:gd name="connsiteX15" fmla="*/ 5951852 w 5951852"/>
              <a:gd name="connsiteY15" fmla="*/ 685098 h 685800"/>
              <a:gd name="connsiteX16" fmla="*/ 5360392 w 5951852"/>
              <a:gd name="connsiteY16" fmla="*/ 685098 h 685800"/>
              <a:gd name="connsiteX17" fmla="*/ 1913846 w 5951852"/>
              <a:gd name="connsiteY17" fmla="*/ 685098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1852" h="685800">
                <a:moveTo>
                  <a:pt x="1913212" y="685800"/>
                </a:moveTo>
                <a:lnTo>
                  <a:pt x="1111986" y="685800"/>
                </a:lnTo>
                <a:lnTo>
                  <a:pt x="1112620" y="685098"/>
                </a:lnTo>
                <a:lnTo>
                  <a:pt x="801861" y="685098"/>
                </a:lnTo>
                <a:lnTo>
                  <a:pt x="801226" y="685800"/>
                </a:lnTo>
                <a:lnTo>
                  <a:pt x="0" y="685800"/>
                </a:lnTo>
                <a:lnTo>
                  <a:pt x="619477" y="0"/>
                </a:lnTo>
                <a:lnTo>
                  <a:pt x="1420703" y="0"/>
                </a:lnTo>
                <a:lnTo>
                  <a:pt x="1420702" y="1"/>
                </a:lnTo>
                <a:lnTo>
                  <a:pt x="1731461" y="1"/>
                </a:lnTo>
                <a:lnTo>
                  <a:pt x="1731462" y="0"/>
                </a:lnTo>
                <a:lnTo>
                  <a:pt x="2532688" y="0"/>
                </a:lnTo>
                <a:lnTo>
                  <a:pt x="2532687" y="1"/>
                </a:lnTo>
                <a:lnTo>
                  <a:pt x="5360392" y="1"/>
                </a:lnTo>
                <a:lnTo>
                  <a:pt x="5951852" y="1"/>
                </a:lnTo>
                <a:lnTo>
                  <a:pt x="5951852" y="685098"/>
                </a:lnTo>
                <a:lnTo>
                  <a:pt x="5360392" y="685098"/>
                </a:lnTo>
                <a:lnTo>
                  <a:pt x="1913846" y="68509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3" name="Slide Number Placeholder 2">
            <a:extLst>
              <a:ext uri="{FF2B5EF4-FFF2-40B4-BE49-F238E27FC236}">
                <a16:creationId xmlns:a16="http://schemas.microsoft.com/office/drawing/2014/main" id="{413EFC14-9786-7757-7A85-E864F27AFC3F}"/>
              </a:ext>
            </a:extLst>
          </p:cNvPr>
          <p:cNvSpPr>
            <a:spLocks noGrp="1"/>
          </p:cNvSpPr>
          <p:nvPr>
            <p:ph type="sldNum" sz="quarter" idx="10"/>
          </p:nvPr>
        </p:nvSpPr>
        <p:spPr>
          <a:xfrm>
            <a:off x="8710614" y="4796862"/>
            <a:ext cx="330603" cy="214200"/>
          </a:xfrm>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4142399684"/>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Content-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00100" y="1111250"/>
            <a:ext cx="7886699" cy="141007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9" name="Picture Placeholder 8">
            <a:extLst>
              <a:ext uri="{FF2B5EF4-FFF2-40B4-BE49-F238E27FC236}">
                <a16:creationId xmlns:a16="http://schemas.microsoft.com/office/drawing/2014/main" id="{EBAEBCE6-AA93-4D42-8917-B9241C3EF633}"/>
              </a:ext>
            </a:extLst>
          </p:cNvPr>
          <p:cNvSpPr>
            <a:spLocks noGrp="1"/>
          </p:cNvSpPr>
          <p:nvPr>
            <p:ph type="pic" sz="quarter" idx="13"/>
          </p:nvPr>
        </p:nvSpPr>
        <p:spPr>
          <a:xfrm>
            <a:off x="6273054" y="2576794"/>
            <a:ext cx="2413747" cy="1875864"/>
          </a:xfrm>
        </p:spPr>
        <p:txBody>
          <a:bodyPr/>
          <a:lstStyle/>
          <a:p>
            <a:endParaRPr lang="en-US"/>
          </a:p>
        </p:txBody>
      </p:sp>
      <p:sp>
        <p:nvSpPr>
          <p:cNvPr id="10" name="Content Placeholder 2">
            <a:extLst>
              <a:ext uri="{FF2B5EF4-FFF2-40B4-BE49-F238E27FC236}">
                <a16:creationId xmlns:a16="http://schemas.microsoft.com/office/drawing/2014/main" id="{639C0675-53BD-004E-9C2E-1C9D24D3896F}"/>
              </a:ext>
            </a:extLst>
          </p:cNvPr>
          <p:cNvSpPr>
            <a:spLocks noGrp="1"/>
          </p:cNvSpPr>
          <p:nvPr>
            <p:ph sz="half" idx="14" hasCustomPrompt="1"/>
          </p:nvPr>
        </p:nvSpPr>
        <p:spPr>
          <a:xfrm>
            <a:off x="585927" y="2576794"/>
            <a:ext cx="5687128" cy="1875863"/>
          </a:xfrm>
          <a:solidFill>
            <a:schemeClr val="accent4"/>
          </a:solidFill>
        </p:spPr>
        <p:txBody>
          <a:bodyPr lIns="457200" tIns="274320" rIns="274320" bIns="274320">
            <a:noAutofit/>
          </a:bodyPr>
          <a:lstStyle>
            <a:lvl1pPr>
              <a:defRPr sz="1400">
                <a:solidFill>
                  <a:schemeClr val="bg1"/>
                </a:solidFill>
              </a:defRPr>
            </a:lvl1pPr>
            <a:lvl2pPr>
              <a:defRPr sz="12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239161557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Title Subtitle Bullet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71500" y="996351"/>
            <a:ext cx="8103701" cy="3461348"/>
          </a:xfrm>
          <a:prstGeom prst="rect">
            <a:avLst/>
          </a:prstGeom>
        </p:spPr>
        <p:txBody>
          <a:bodyPr/>
          <a:lstStyle>
            <a:lvl1pPr>
              <a:lnSpc>
                <a:spcPct val="100000"/>
              </a:lnSpc>
              <a:spcAft>
                <a:spcPts val="1050"/>
              </a:spcAft>
              <a:defRPr sz="1200">
                <a:solidFill>
                  <a:schemeClr val="tx1"/>
                </a:solidFill>
              </a:defRPr>
            </a:lvl1pPr>
            <a:lvl2pPr marL="274319" indent="-137159">
              <a:lnSpc>
                <a:spcPct val="100000"/>
              </a:lnSpc>
              <a:spcAft>
                <a:spcPts val="1050"/>
              </a:spcAft>
              <a:buFont typeface="System Font Regular"/>
              <a:buChar char="–"/>
              <a:defRPr sz="1200">
                <a:solidFill>
                  <a:schemeClr val="tx1"/>
                </a:solidFill>
              </a:defRPr>
            </a:lvl2pPr>
            <a:lvl3pPr>
              <a:lnSpc>
                <a:spcPct val="100000"/>
              </a:lnSpc>
              <a:spcAft>
                <a:spcPts val="1050"/>
              </a:spcAft>
              <a:defRPr sz="1200">
                <a:solidFill>
                  <a:schemeClr val="tx1"/>
                </a:solidFill>
              </a:defRPr>
            </a:lvl3pPr>
            <a:lvl4pPr marL="548637" indent="-137159">
              <a:lnSpc>
                <a:spcPct val="100000"/>
              </a:lnSpc>
              <a:spcAft>
                <a:spcPts val="1050"/>
              </a:spcAft>
              <a:buFont typeface="System Font Regular"/>
              <a:buChar char="–"/>
              <a:defRPr sz="1200">
                <a:solidFill>
                  <a:schemeClr val="tx1"/>
                </a:solidFill>
              </a:defRPr>
            </a:lvl4pPr>
            <a:lvl5pPr>
              <a:lnSpc>
                <a:spcPct val="100000"/>
              </a:lnSpc>
              <a:spcAft>
                <a:spcPts val="1050"/>
              </a:spcAft>
              <a:defRPr sz="1200">
                <a:solidFill>
                  <a:schemeClr val="tx1"/>
                </a:solidFill>
              </a:defRPr>
            </a:lvl5pPr>
          </a:lstStyle>
          <a:p>
            <a:pPr lvl="0"/>
            <a:r>
              <a:rPr lang="en-US" err="1"/>
              <a:t>TESt</a:t>
            </a:r>
            <a:endParaRPr lang="en-US"/>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FDD8F0F-F7BF-9B06-4F2E-25CB84660CD4}"/>
              </a:ext>
            </a:extLst>
          </p:cNvPr>
          <p:cNvSpPr>
            <a:spLocks noGrp="1"/>
          </p:cNvSpPr>
          <p:nvPr>
            <p:ph type="body" sz="quarter" idx="13"/>
          </p:nvPr>
        </p:nvSpPr>
        <p:spPr>
          <a:xfrm>
            <a:off x="571500" y="512411"/>
            <a:ext cx="8126561" cy="269761"/>
          </a:xfrm>
          <a:prstGeom prst="rect">
            <a:avLst/>
          </a:prstGeom>
        </p:spPr>
        <p:txBody>
          <a:bodyPr lIns="0">
            <a:noAutofit/>
          </a:bodyPr>
          <a:lstStyle>
            <a:lvl1pPr marL="0" indent="0">
              <a:lnSpc>
                <a:spcPct val="95000"/>
              </a:lnSpc>
              <a:buNone/>
              <a:defRPr sz="1800" b="0" i="1">
                <a:solidFill>
                  <a:schemeClr val="accent1"/>
                </a:solidFill>
              </a:defRPr>
            </a:lvl1pPr>
            <a:lvl2pPr marL="137159" indent="0">
              <a:buNone/>
              <a:defRPr b="1">
                <a:solidFill>
                  <a:schemeClr val="accent1"/>
                </a:solidFill>
              </a:defRPr>
            </a:lvl2pPr>
            <a:lvl3pPr marL="274319" indent="0">
              <a:buNone/>
              <a:defRPr b="1">
                <a:solidFill>
                  <a:schemeClr val="accent1"/>
                </a:solidFill>
              </a:defRPr>
            </a:lvl3pPr>
            <a:lvl4pPr marL="411478" indent="0">
              <a:buNone/>
              <a:defRPr b="1">
                <a:solidFill>
                  <a:schemeClr val="accent1"/>
                </a:solidFill>
              </a:defRPr>
            </a:lvl4pPr>
            <a:lvl5pPr marL="548637" indent="0">
              <a:buNone/>
              <a:defRPr b="1">
                <a:solidFill>
                  <a:schemeClr val="accent1"/>
                </a:solidFill>
              </a:defRPr>
            </a:lvl5pPr>
          </a:lstStyle>
          <a:p>
            <a:pPr lvl="0"/>
            <a:r>
              <a:rPr lang="en-US"/>
              <a:t>Click to edit Master text styles</a:t>
            </a:r>
          </a:p>
        </p:txBody>
      </p:sp>
      <p:sp>
        <p:nvSpPr>
          <p:cNvPr id="2" name="Slide Number Placeholder 1">
            <a:extLst>
              <a:ext uri="{FF2B5EF4-FFF2-40B4-BE49-F238E27FC236}">
                <a16:creationId xmlns:a16="http://schemas.microsoft.com/office/drawing/2014/main" id="{C4F53228-58C8-193D-C533-17B52DFE9271}"/>
              </a:ext>
            </a:extLst>
          </p:cNvPr>
          <p:cNvSpPr>
            <a:spLocks noGrp="1"/>
          </p:cNvSpPr>
          <p:nvPr>
            <p:ph type="sldNum" sz="quarter" idx="14"/>
          </p:nvPr>
        </p:nvSpPr>
        <p:spPr/>
        <p:txBody>
          <a:bodyPr/>
          <a:lstStyle/>
          <a:p>
            <a:fld id="{48F63A3B-78C7-47BE-AE5E-E10140E04643}" type="slidenum">
              <a:rPr lang="en-US" smtClean="0"/>
              <a:pPr/>
              <a:t>‹#›</a:t>
            </a:fld>
            <a:endParaRPr lang="en-US"/>
          </a:p>
        </p:txBody>
      </p:sp>
      <p:sp>
        <p:nvSpPr>
          <p:cNvPr id="7" name="Title 6">
            <a:extLst>
              <a:ext uri="{FF2B5EF4-FFF2-40B4-BE49-F238E27FC236}">
                <a16:creationId xmlns:a16="http://schemas.microsoft.com/office/drawing/2014/main" id="{64BE8E0E-E610-88EB-A1AD-2DEE7BB0EB50}"/>
              </a:ext>
            </a:extLst>
          </p:cNvPr>
          <p:cNvSpPr>
            <a:spLocks noGrp="1"/>
          </p:cNvSpPr>
          <p:nvPr>
            <p:ph type="title" hasCustomPrompt="1"/>
          </p:nvPr>
        </p:nvSpPr>
        <p:spPr>
          <a:xfrm>
            <a:off x="573932" y="243505"/>
            <a:ext cx="8084294" cy="290848"/>
          </a:xfrm>
        </p:spPr>
        <p:txBody>
          <a:bodyPr/>
          <a:lstStyle/>
          <a:p>
            <a:r>
              <a:rPr lang="en-US"/>
              <a:t>Click to edit master title style</a:t>
            </a:r>
          </a:p>
        </p:txBody>
      </p:sp>
    </p:spTree>
    <p:extLst>
      <p:ext uri="{BB962C8B-B14F-4D97-AF65-F5344CB8AC3E}">
        <p14:creationId xmlns:p14="http://schemas.microsoft.com/office/powerpoint/2010/main" val="315041752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Title body">
    <p:spTree>
      <p:nvGrpSpPr>
        <p:cNvPr id="1" name=""/>
        <p:cNvGrpSpPr/>
        <p:nvPr/>
      </p:nvGrpSpPr>
      <p:grpSpPr>
        <a:xfrm>
          <a:off x="0" y="0"/>
          <a:ext cx="0" cy="0"/>
          <a:chOff x="0" y="0"/>
          <a:chExt cx="0" cy="0"/>
        </a:xfrm>
      </p:grpSpPr>
      <p:sp>
        <p:nvSpPr>
          <p:cNvPr id="3" name="Content Placeholder 2"/>
          <p:cNvSpPr>
            <a:spLocks noGrp="1"/>
          </p:cNvSpPr>
          <p:nvPr>
            <p:ph idx="1"/>
          </p:nvPr>
        </p:nvSpPr>
        <p:spPr>
          <a:xfrm>
            <a:off x="582930" y="874987"/>
            <a:ext cx="8095163" cy="3582714"/>
          </a:xfrm>
          <a:prstGeom prst="rect">
            <a:avLst/>
          </a:prstGeom>
        </p:spPr>
        <p:txBody>
          <a:bodyPr lIns="0"/>
          <a:lstStyle>
            <a:lvl1pPr>
              <a:lnSpc>
                <a:spcPct val="100000"/>
              </a:lnSpc>
              <a:spcAft>
                <a:spcPts val="1050"/>
              </a:spcAft>
              <a:buSzPct val="110000"/>
              <a:defRPr sz="1200">
                <a:solidFill>
                  <a:schemeClr val="tx1"/>
                </a:solidFill>
              </a:defRPr>
            </a:lvl1pPr>
            <a:lvl2pPr marL="274319" indent="-137159">
              <a:lnSpc>
                <a:spcPct val="100000"/>
              </a:lnSpc>
              <a:spcAft>
                <a:spcPts val="1050"/>
              </a:spcAft>
              <a:buSzPct val="110000"/>
              <a:buFont typeface="System Font Regular"/>
              <a:buChar char="–"/>
              <a:defRPr sz="1200">
                <a:solidFill>
                  <a:schemeClr val="tx1"/>
                </a:solidFill>
              </a:defRPr>
            </a:lvl2pPr>
            <a:lvl3pPr>
              <a:lnSpc>
                <a:spcPct val="100000"/>
              </a:lnSpc>
              <a:spcAft>
                <a:spcPts val="1050"/>
              </a:spcAft>
              <a:buSzPct val="110000"/>
              <a:defRPr sz="1200">
                <a:solidFill>
                  <a:schemeClr val="tx1"/>
                </a:solidFill>
              </a:defRPr>
            </a:lvl3pPr>
            <a:lvl4pPr marL="548637" indent="-137159">
              <a:lnSpc>
                <a:spcPct val="100000"/>
              </a:lnSpc>
              <a:spcAft>
                <a:spcPts val="1050"/>
              </a:spcAft>
              <a:buSzPct val="110000"/>
              <a:buFont typeface="System Font Regular"/>
              <a:buChar char="–"/>
              <a:defRPr sz="1200">
                <a:solidFill>
                  <a:schemeClr val="tx1"/>
                </a:solidFill>
              </a:defRPr>
            </a:lvl4pPr>
            <a:lvl5pPr>
              <a:lnSpc>
                <a:spcPct val="100000"/>
              </a:lnSpc>
              <a:spcAft>
                <a:spcPts val="1050"/>
              </a:spcAft>
              <a:buSzPct val="110000"/>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38419CC2-A301-8E4A-1718-A08145E2263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6BC04C61-6F84-9177-C9A7-6C3C507561E1}"/>
              </a:ext>
            </a:extLst>
          </p:cNvPr>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230757254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Title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627" y="950684"/>
            <a:ext cx="2465230" cy="3507017"/>
          </a:xfrm>
          <a:prstGeom prst="rect">
            <a:avLst/>
          </a:prstGeom>
        </p:spPr>
        <p:txBody>
          <a:bodyPr lIns="0">
            <a:normAutofit/>
          </a:bodyPr>
          <a:lstStyle>
            <a:lvl1pPr>
              <a:lnSpc>
                <a:spcPct val="100000"/>
              </a:lnSpc>
              <a:spcAft>
                <a:spcPts val="1050"/>
              </a:spcAft>
              <a:defRPr sz="1200"/>
            </a:lvl1pPr>
            <a:lvl2pPr marL="274319" indent="-137159">
              <a:lnSpc>
                <a:spcPct val="100000"/>
              </a:lnSpc>
              <a:spcAft>
                <a:spcPts val="1050"/>
              </a:spcAft>
              <a:buFont typeface="System Font Regular"/>
              <a:buChar char="–"/>
              <a:defRPr sz="1200"/>
            </a:lvl2pPr>
            <a:lvl3pPr>
              <a:lnSpc>
                <a:spcPct val="100000"/>
              </a:lnSpc>
              <a:spcAft>
                <a:spcPts val="1050"/>
              </a:spcAft>
              <a:defRPr sz="1200"/>
            </a:lvl3pPr>
            <a:lvl4pPr marL="548637" indent="-137159">
              <a:lnSpc>
                <a:spcPct val="100000"/>
              </a:lnSpc>
              <a:spcAft>
                <a:spcPts val="1050"/>
              </a:spcAft>
              <a:buFont typeface="System Font Regular"/>
              <a:buChar char="–"/>
              <a:defRPr sz="1200"/>
            </a:lvl4pPr>
            <a:lvl5pPr>
              <a:lnSpc>
                <a:spcPct val="100000"/>
              </a:lnSpc>
              <a:spcAft>
                <a:spcPts val="1050"/>
              </a:spcAf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5EAF4CF9-E280-86A3-B8E3-8C9FDAB6E01C}"/>
              </a:ext>
            </a:extLst>
          </p:cNvPr>
          <p:cNvSpPr>
            <a:spLocks noGrp="1"/>
          </p:cNvSpPr>
          <p:nvPr>
            <p:ph idx="13"/>
          </p:nvPr>
        </p:nvSpPr>
        <p:spPr>
          <a:xfrm>
            <a:off x="3389812" y="950684"/>
            <a:ext cx="2465230" cy="3507017"/>
          </a:xfrm>
          <a:prstGeom prst="rect">
            <a:avLst/>
          </a:prstGeom>
        </p:spPr>
        <p:txBody>
          <a:bodyPr lIns="0">
            <a:normAutofit/>
          </a:bodyPr>
          <a:lstStyle>
            <a:lvl1pPr>
              <a:lnSpc>
                <a:spcPct val="100000"/>
              </a:lnSpc>
              <a:spcAft>
                <a:spcPts val="1050"/>
              </a:spcAft>
              <a:defRPr sz="1200"/>
            </a:lvl1pPr>
            <a:lvl2pPr marL="274319" indent="-137159">
              <a:lnSpc>
                <a:spcPct val="100000"/>
              </a:lnSpc>
              <a:spcAft>
                <a:spcPts val="1050"/>
              </a:spcAft>
              <a:buFont typeface="System Font Regular"/>
              <a:buChar char="–"/>
              <a:defRPr sz="1200"/>
            </a:lvl2pPr>
            <a:lvl3pPr>
              <a:lnSpc>
                <a:spcPct val="100000"/>
              </a:lnSpc>
              <a:spcAft>
                <a:spcPts val="1050"/>
              </a:spcAft>
              <a:defRPr sz="1200"/>
            </a:lvl3pPr>
            <a:lvl4pPr marL="548637" indent="-137159">
              <a:lnSpc>
                <a:spcPct val="100000"/>
              </a:lnSpc>
              <a:spcAft>
                <a:spcPts val="1050"/>
              </a:spcAft>
              <a:buFont typeface="System Font Regular"/>
              <a:buChar char="–"/>
              <a:defRPr sz="1200"/>
            </a:lvl4pPr>
            <a:lvl5pPr>
              <a:lnSpc>
                <a:spcPct val="100000"/>
              </a:lnSpc>
              <a:spcAft>
                <a:spcPts val="1050"/>
              </a:spcAf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2">
            <a:extLst>
              <a:ext uri="{FF2B5EF4-FFF2-40B4-BE49-F238E27FC236}">
                <a16:creationId xmlns:a16="http://schemas.microsoft.com/office/drawing/2014/main" id="{BCFC5CA7-64C5-E18A-596E-06D8830D3BD1}"/>
              </a:ext>
            </a:extLst>
          </p:cNvPr>
          <p:cNvSpPr>
            <a:spLocks noGrp="1"/>
          </p:cNvSpPr>
          <p:nvPr>
            <p:ph idx="14"/>
          </p:nvPr>
        </p:nvSpPr>
        <p:spPr>
          <a:xfrm>
            <a:off x="6192996" y="950684"/>
            <a:ext cx="2465230" cy="3507017"/>
          </a:xfrm>
          <a:prstGeom prst="rect">
            <a:avLst/>
          </a:prstGeom>
        </p:spPr>
        <p:txBody>
          <a:bodyPr lIns="0">
            <a:normAutofit/>
          </a:bodyPr>
          <a:lstStyle>
            <a:lvl1pPr>
              <a:lnSpc>
                <a:spcPct val="100000"/>
              </a:lnSpc>
              <a:spcAft>
                <a:spcPts val="1050"/>
              </a:spcAft>
              <a:defRPr sz="1200"/>
            </a:lvl1pPr>
            <a:lvl2pPr marL="274319" indent="-137159">
              <a:lnSpc>
                <a:spcPct val="100000"/>
              </a:lnSpc>
              <a:spcAft>
                <a:spcPts val="1050"/>
              </a:spcAft>
              <a:buFont typeface="System Font Regular"/>
              <a:buChar char="–"/>
              <a:defRPr sz="1200"/>
            </a:lvl2pPr>
            <a:lvl3pPr>
              <a:lnSpc>
                <a:spcPct val="100000"/>
              </a:lnSpc>
              <a:spcAft>
                <a:spcPts val="1050"/>
              </a:spcAft>
              <a:defRPr sz="1200"/>
            </a:lvl3pPr>
            <a:lvl4pPr marL="548637" indent="-137159">
              <a:lnSpc>
                <a:spcPct val="100000"/>
              </a:lnSpc>
              <a:spcAft>
                <a:spcPts val="1050"/>
              </a:spcAft>
              <a:buFont typeface="System Font Regular"/>
              <a:buChar char="–"/>
              <a:defRPr sz="1200"/>
            </a:lvl4pPr>
            <a:lvl5pPr>
              <a:lnSpc>
                <a:spcPct val="100000"/>
              </a:lnSpc>
              <a:spcAft>
                <a:spcPts val="1050"/>
              </a:spcAf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a:extLst>
              <a:ext uri="{FF2B5EF4-FFF2-40B4-BE49-F238E27FC236}">
                <a16:creationId xmlns:a16="http://schemas.microsoft.com/office/drawing/2014/main" id="{FE6248FD-5EFA-60EF-0B4B-414E489ADCA1}"/>
              </a:ext>
            </a:extLst>
          </p:cNvPr>
          <p:cNvSpPr>
            <a:spLocks noGrp="1"/>
          </p:cNvSpPr>
          <p:nvPr>
            <p:ph type="sldNum" sz="quarter" idx="15"/>
          </p:nvPr>
        </p:nvSpPr>
        <p:spPr/>
        <p:txBody>
          <a:bodyPr/>
          <a:lstStyle/>
          <a:p>
            <a:fld id="{48F63A3B-78C7-47BE-AE5E-E10140E04643}" type="slidenum">
              <a:rPr lang="en-US" smtClean="0"/>
              <a:pPr/>
              <a:t>‹#›</a:t>
            </a:fld>
            <a:endParaRPr lang="en-US"/>
          </a:p>
        </p:txBody>
      </p:sp>
      <p:sp>
        <p:nvSpPr>
          <p:cNvPr id="6" name="Title 5">
            <a:extLst>
              <a:ext uri="{FF2B5EF4-FFF2-40B4-BE49-F238E27FC236}">
                <a16:creationId xmlns:a16="http://schemas.microsoft.com/office/drawing/2014/main" id="{F7CAFAFC-E3E2-C304-7A3B-CACD669A2E31}"/>
              </a:ext>
            </a:extLst>
          </p:cNvPr>
          <p:cNvSpPr>
            <a:spLocks noGrp="1"/>
          </p:cNvSpPr>
          <p:nvPr>
            <p:ph type="title" hasCustomPrompt="1"/>
          </p:nvPr>
        </p:nvSpPr>
        <p:spPr>
          <a:xfrm>
            <a:off x="573932" y="243505"/>
            <a:ext cx="8084294" cy="290848"/>
          </a:xfrm>
        </p:spPr>
        <p:txBody>
          <a:bodyPr/>
          <a:lstStyle/>
          <a:p>
            <a:r>
              <a:rPr lang="en-US"/>
              <a:t>Click to edit master title style</a:t>
            </a:r>
          </a:p>
        </p:txBody>
      </p:sp>
      <p:sp>
        <p:nvSpPr>
          <p:cNvPr id="9" name="Text Placeholder 3">
            <a:extLst>
              <a:ext uri="{FF2B5EF4-FFF2-40B4-BE49-F238E27FC236}">
                <a16:creationId xmlns:a16="http://schemas.microsoft.com/office/drawing/2014/main" id="{6E7DCA82-2F99-096D-4A54-38D0A0934768}"/>
              </a:ext>
            </a:extLst>
          </p:cNvPr>
          <p:cNvSpPr>
            <a:spLocks noGrp="1"/>
          </p:cNvSpPr>
          <p:nvPr>
            <p:ph type="body" sz="quarter" idx="16"/>
          </p:nvPr>
        </p:nvSpPr>
        <p:spPr>
          <a:xfrm>
            <a:off x="571500" y="512411"/>
            <a:ext cx="8126561" cy="269761"/>
          </a:xfrm>
          <a:prstGeom prst="rect">
            <a:avLst/>
          </a:prstGeom>
        </p:spPr>
        <p:txBody>
          <a:bodyPr lIns="0">
            <a:noAutofit/>
          </a:bodyPr>
          <a:lstStyle>
            <a:lvl1pPr marL="0" indent="0">
              <a:lnSpc>
                <a:spcPct val="95000"/>
              </a:lnSpc>
              <a:buNone/>
              <a:defRPr sz="1800" b="0" i="1">
                <a:solidFill>
                  <a:schemeClr val="accent1"/>
                </a:solidFill>
              </a:defRPr>
            </a:lvl1pPr>
            <a:lvl2pPr marL="137159" indent="0">
              <a:buNone/>
              <a:defRPr b="1">
                <a:solidFill>
                  <a:schemeClr val="accent1"/>
                </a:solidFill>
              </a:defRPr>
            </a:lvl2pPr>
            <a:lvl3pPr marL="274319" indent="0">
              <a:buNone/>
              <a:defRPr b="1">
                <a:solidFill>
                  <a:schemeClr val="accent1"/>
                </a:solidFill>
              </a:defRPr>
            </a:lvl3pPr>
            <a:lvl4pPr marL="411478" indent="0">
              <a:buNone/>
              <a:defRPr b="1">
                <a:solidFill>
                  <a:schemeClr val="accent1"/>
                </a:solidFill>
              </a:defRPr>
            </a:lvl4pPr>
            <a:lvl5pPr marL="548637" indent="0">
              <a:buNone/>
              <a:defRPr b="1">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152462634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_Title w/o body">
    <p:bg>
      <p:bgPr>
        <a:solidFill>
          <a:schemeClr val="bg1"/>
        </a:solidFill>
        <a:effectLst/>
      </p:bgPr>
    </p:bg>
    <p:spTree>
      <p:nvGrpSpPr>
        <p:cNvPr id="1" name=""/>
        <p:cNvGrpSpPr/>
        <p:nvPr/>
      </p:nvGrpSpPr>
      <p:grpSpPr>
        <a:xfrm>
          <a:off x="0" y="0"/>
          <a:ext cx="0" cy="0"/>
          <a:chOff x="0" y="0"/>
          <a:chExt cx="0" cy="0"/>
        </a:xfrm>
      </p:grpSpPr>
      <p:sp>
        <p:nvSpPr>
          <p:cNvPr id="10" name="Google Shape;150;p40">
            <a:extLst>
              <a:ext uri="{FF2B5EF4-FFF2-40B4-BE49-F238E27FC236}">
                <a16:creationId xmlns:a16="http://schemas.microsoft.com/office/drawing/2014/main" id="{048EE994-2621-A8B4-01D2-98660F421B06}"/>
              </a:ext>
            </a:extLst>
          </p:cNvPr>
          <p:cNvSpPr txBox="1"/>
          <p:nvPr userDrawn="1"/>
        </p:nvSpPr>
        <p:spPr>
          <a:xfrm>
            <a:off x="480060"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solidFill>
                <a:ea typeface="Arial"/>
                <a:cs typeface="Arial"/>
                <a:sym typeface="Arial"/>
              </a:rPr>
              <a:t>©2022 TransCelerate BioPharma Inc., All rights reserved. </a:t>
            </a:r>
            <a:endParaRPr sz="1425">
              <a:solidFill>
                <a:schemeClr val="bg1"/>
              </a:solidFill>
            </a:endParaRPr>
          </a:p>
        </p:txBody>
      </p:sp>
      <p:sp>
        <p:nvSpPr>
          <p:cNvPr id="3" name="Slide Number Placeholder 2">
            <a:extLst>
              <a:ext uri="{FF2B5EF4-FFF2-40B4-BE49-F238E27FC236}">
                <a16:creationId xmlns:a16="http://schemas.microsoft.com/office/drawing/2014/main" id="{781C7128-F28E-79DD-2DCC-CDE8C7FDB19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5" name="Title 4">
            <a:extLst>
              <a:ext uri="{FF2B5EF4-FFF2-40B4-BE49-F238E27FC236}">
                <a16:creationId xmlns:a16="http://schemas.microsoft.com/office/drawing/2014/main" id="{0FB8CB6D-1EE5-AA7C-0E94-507D3259099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548638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Title Sub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FDD8F0F-F7BF-9B06-4F2E-25CB84660CD4}"/>
              </a:ext>
            </a:extLst>
          </p:cNvPr>
          <p:cNvSpPr>
            <a:spLocks noGrp="1"/>
          </p:cNvSpPr>
          <p:nvPr>
            <p:ph type="body" sz="quarter" idx="13"/>
          </p:nvPr>
        </p:nvSpPr>
        <p:spPr>
          <a:xfrm>
            <a:off x="571500" y="512411"/>
            <a:ext cx="8126561" cy="269761"/>
          </a:xfrm>
          <a:prstGeom prst="rect">
            <a:avLst/>
          </a:prstGeom>
        </p:spPr>
        <p:txBody>
          <a:bodyPr lIns="0">
            <a:noAutofit/>
          </a:bodyPr>
          <a:lstStyle>
            <a:lvl1pPr marL="0" indent="0">
              <a:lnSpc>
                <a:spcPct val="95000"/>
              </a:lnSpc>
              <a:buNone/>
              <a:defRPr sz="1800" b="0" i="1">
                <a:solidFill>
                  <a:schemeClr val="accent1"/>
                </a:solidFill>
              </a:defRPr>
            </a:lvl1pPr>
            <a:lvl2pPr marL="137159" indent="0">
              <a:buNone/>
              <a:defRPr b="1">
                <a:solidFill>
                  <a:schemeClr val="accent1"/>
                </a:solidFill>
              </a:defRPr>
            </a:lvl2pPr>
            <a:lvl3pPr marL="274319" indent="0">
              <a:buNone/>
              <a:defRPr b="1">
                <a:solidFill>
                  <a:schemeClr val="accent1"/>
                </a:solidFill>
              </a:defRPr>
            </a:lvl3pPr>
            <a:lvl4pPr marL="411478" indent="0">
              <a:buNone/>
              <a:defRPr b="1">
                <a:solidFill>
                  <a:schemeClr val="accent1"/>
                </a:solidFill>
              </a:defRPr>
            </a:lvl4pPr>
            <a:lvl5pPr marL="548637" indent="0">
              <a:buNone/>
              <a:defRPr b="1">
                <a:solidFill>
                  <a:schemeClr val="accent1"/>
                </a:solidFill>
              </a:defRPr>
            </a:lvl5pPr>
          </a:lstStyle>
          <a:p>
            <a:pPr lvl="0"/>
            <a:r>
              <a:rPr lang="en-US"/>
              <a:t>Click to edit Master text styles</a:t>
            </a:r>
          </a:p>
        </p:txBody>
      </p:sp>
      <p:sp>
        <p:nvSpPr>
          <p:cNvPr id="2" name="Slide Number Placeholder 1">
            <a:extLst>
              <a:ext uri="{FF2B5EF4-FFF2-40B4-BE49-F238E27FC236}">
                <a16:creationId xmlns:a16="http://schemas.microsoft.com/office/drawing/2014/main" id="{C4F53228-58C8-193D-C533-17B52DFE9271}"/>
              </a:ext>
            </a:extLst>
          </p:cNvPr>
          <p:cNvSpPr>
            <a:spLocks noGrp="1"/>
          </p:cNvSpPr>
          <p:nvPr>
            <p:ph type="sldNum" sz="quarter" idx="14"/>
          </p:nvPr>
        </p:nvSpPr>
        <p:spPr/>
        <p:txBody>
          <a:bodyPr/>
          <a:lstStyle/>
          <a:p>
            <a:fld id="{48F63A3B-78C7-47BE-AE5E-E10140E04643}" type="slidenum">
              <a:rPr lang="en-US" smtClean="0"/>
              <a:pPr/>
              <a:t>‹#›</a:t>
            </a:fld>
            <a:endParaRPr lang="en-US"/>
          </a:p>
        </p:txBody>
      </p:sp>
      <p:sp>
        <p:nvSpPr>
          <p:cNvPr id="7" name="Title 6">
            <a:extLst>
              <a:ext uri="{FF2B5EF4-FFF2-40B4-BE49-F238E27FC236}">
                <a16:creationId xmlns:a16="http://schemas.microsoft.com/office/drawing/2014/main" id="{64BE8E0E-E610-88EB-A1AD-2DEE7BB0EB50}"/>
              </a:ext>
            </a:extLst>
          </p:cNvPr>
          <p:cNvSpPr>
            <a:spLocks noGrp="1"/>
          </p:cNvSpPr>
          <p:nvPr>
            <p:ph type="title" hasCustomPrompt="1"/>
          </p:nvPr>
        </p:nvSpPr>
        <p:spPr>
          <a:xfrm>
            <a:off x="573932" y="243505"/>
            <a:ext cx="8084294" cy="290848"/>
          </a:xfrm>
        </p:spPr>
        <p:txBody>
          <a:bodyPr/>
          <a:lstStyle/>
          <a:p>
            <a:r>
              <a:rPr lang="en-US"/>
              <a:t>Click to edit master title style</a:t>
            </a:r>
          </a:p>
        </p:txBody>
      </p:sp>
    </p:spTree>
    <p:extLst>
      <p:ext uri="{BB962C8B-B14F-4D97-AF65-F5344CB8AC3E}">
        <p14:creationId xmlns:p14="http://schemas.microsoft.com/office/powerpoint/2010/main" val="248065872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F0D4C7A-2A5B-B0FE-035B-D8072C85CF26}"/>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3" name="Title 2">
            <a:extLst>
              <a:ext uri="{FF2B5EF4-FFF2-40B4-BE49-F238E27FC236}">
                <a16:creationId xmlns:a16="http://schemas.microsoft.com/office/drawing/2014/main" id="{E8BBCF97-989D-2E99-0429-01DB761267D6}"/>
              </a:ext>
            </a:extLst>
          </p:cNvPr>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6634451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2_Title with graphic">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6C4C20E-4C52-FB66-BA09-0714A18FA992}"/>
              </a:ext>
            </a:extLst>
          </p:cNvPr>
          <p:cNvGrpSpPr/>
          <p:nvPr userDrawn="1"/>
        </p:nvGrpSpPr>
        <p:grpSpPr>
          <a:xfrm>
            <a:off x="6330609" y="3810000"/>
            <a:ext cx="2710607" cy="1352860"/>
            <a:chOff x="8440812" y="5079999"/>
            <a:chExt cx="3614142" cy="1803813"/>
          </a:xfrm>
        </p:grpSpPr>
        <p:sp>
          <p:nvSpPr>
            <p:cNvPr id="11" name="Freeform 10">
              <a:extLst>
                <a:ext uri="{FF2B5EF4-FFF2-40B4-BE49-F238E27FC236}">
                  <a16:creationId xmlns:a16="http://schemas.microsoft.com/office/drawing/2014/main" id="{F3B7DC24-24C2-533A-528D-78A92C943CF6}"/>
                </a:ext>
              </a:extLst>
            </p:cNvPr>
            <p:cNvSpPr/>
            <p:nvPr userDrawn="1"/>
          </p:nvSpPr>
          <p:spPr>
            <a:xfrm>
              <a:off x="11393186" y="6297235"/>
              <a:ext cx="317384" cy="35968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2" name="Freeform 11">
              <a:extLst>
                <a:ext uri="{FF2B5EF4-FFF2-40B4-BE49-F238E27FC236}">
                  <a16:creationId xmlns:a16="http://schemas.microsoft.com/office/drawing/2014/main" id="{4A137864-A670-272D-7FF7-DF531956EA23}"/>
                </a:ext>
              </a:extLst>
            </p:cNvPr>
            <p:cNvSpPr/>
            <p:nvPr userDrawn="1"/>
          </p:nvSpPr>
          <p:spPr>
            <a:xfrm>
              <a:off x="11484218" y="6297235"/>
              <a:ext cx="570736" cy="35968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grpSp>
          <p:nvGrpSpPr>
            <p:cNvPr id="5" name="Group 4">
              <a:extLst>
                <a:ext uri="{FF2B5EF4-FFF2-40B4-BE49-F238E27FC236}">
                  <a16:creationId xmlns:a16="http://schemas.microsoft.com/office/drawing/2014/main" id="{255F6B41-A1F7-93D4-C1D8-1E8DCC84A3FC}"/>
                </a:ext>
              </a:extLst>
            </p:cNvPr>
            <p:cNvGrpSpPr/>
            <p:nvPr userDrawn="1"/>
          </p:nvGrpSpPr>
          <p:grpSpPr>
            <a:xfrm>
              <a:off x="8440812" y="5079999"/>
              <a:ext cx="3054729" cy="1803813"/>
              <a:chOff x="8454778" y="4717483"/>
              <a:chExt cx="3833449" cy="2263646"/>
            </a:xfrm>
          </p:grpSpPr>
          <p:sp>
            <p:nvSpPr>
              <p:cNvPr id="6" name="Freeform 5">
                <a:extLst>
                  <a:ext uri="{FF2B5EF4-FFF2-40B4-BE49-F238E27FC236}">
                    <a16:creationId xmlns:a16="http://schemas.microsoft.com/office/drawing/2014/main" id="{F84C679B-57BF-9052-A682-73C39A8B22D9}"/>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7" name="Freeform 6">
                <a:extLst>
                  <a:ext uri="{FF2B5EF4-FFF2-40B4-BE49-F238E27FC236}">
                    <a16:creationId xmlns:a16="http://schemas.microsoft.com/office/drawing/2014/main" id="{17236AD3-E891-1780-58E7-3899198086B6}"/>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8" name="Freeform 7">
                <a:extLst>
                  <a:ext uri="{FF2B5EF4-FFF2-40B4-BE49-F238E27FC236}">
                    <a16:creationId xmlns:a16="http://schemas.microsoft.com/office/drawing/2014/main" id="{A980C3B0-B8F3-4926-8ADB-C044507978EF}"/>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9" name="Picture 8">
              <a:extLst>
                <a:ext uri="{FF2B5EF4-FFF2-40B4-BE49-F238E27FC236}">
                  <a16:creationId xmlns:a16="http://schemas.microsoft.com/office/drawing/2014/main" id="{EFC63A1F-B752-94BC-2542-3A15EE4278B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950326" y="5996097"/>
              <a:ext cx="1433113" cy="727538"/>
            </a:xfrm>
            <a:prstGeom prst="rect">
              <a:avLst/>
            </a:prstGeom>
          </p:spPr>
        </p:pic>
      </p:grpSp>
      <p:sp>
        <p:nvSpPr>
          <p:cNvPr id="10" name="Google Shape;150;p40">
            <a:extLst>
              <a:ext uri="{FF2B5EF4-FFF2-40B4-BE49-F238E27FC236}">
                <a16:creationId xmlns:a16="http://schemas.microsoft.com/office/drawing/2014/main" id="{048EE994-2621-A8B4-01D2-98660F421B06}"/>
              </a:ext>
            </a:extLst>
          </p:cNvPr>
          <p:cNvSpPr txBox="1"/>
          <p:nvPr userDrawn="1"/>
        </p:nvSpPr>
        <p:spPr>
          <a:xfrm>
            <a:off x="480060"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solidFill>
                <a:ea typeface="Arial"/>
                <a:cs typeface="Arial"/>
                <a:sym typeface="Arial"/>
              </a:rPr>
              <a:t>©2022 TransCelerate BioPharma Inc., All rights reserved. </a:t>
            </a:r>
            <a:endParaRPr sz="1425">
              <a:solidFill>
                <a:schemeClr val="bg1"/>
              </a:solidFill>
            </a:endParaRPr>
          </a:p>
        </p:txBody>
      </p:sp>
      <p:sp>
        <p:nvSpPr>
          <p:cNvPr id="3" name="Slide Number Placeholder 2">
            <a:extLst>
              <a:ext uri="{FF2B5EF4-FFF2-40B4-BE49-F238E27FC236}">
                <a16:creationId xmlns:a16="http://schemas.microsoft.com/office/drawing/2014/main" id="{781C7128-F28E-79DD-2DCC-CDE8C7FDB194}"/>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13" name="Title 12">
            <a:extLst>
              <a:ext uri="{FF2B5EF4-FFF2-40B4-BE49-F238E27FC236}">
                <a16:creationId xmlns:a16="http://schemas.microsoft.com/office/drawing/2014/main" id="{7B5F6961-93BF-C5B8-DF67-C213C6BA487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1312379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2_Agenda">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0AD3660-CB40-E11E-E84C-44F7D813D08D}"/>
              </a:ext>
            </a:extLst>
          </p:cNvPr>
          <p:cNvSpPr txBox="1"/>
          <p:nvPr userDrawn="1"/>
        </p:nvSpPr>
        <p:spPr>
          <a:xfrm>
            <a:off x="10079881" y="3435201"/>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 name="Title 1"/>
          <p:cNvSpPr>
            <a:spLocks noGrp="1"/>
          </p:cNvSpPr>
          <p:nvPr>
            <p:ph type="ctrTitle" hasCustomPrompt="1"/>
          </p:nvPr>
        </p:nvSpPr>
        <p:spPr>
          <a:xfrm>
            <a:off x="576072" y="50877"/>
            <a:ext cx="2879198" cy="581697"/>
          </a:xfrm>
          <a:prstGeom prst="rect">
            <a:avLst/>
          </a:prstGeom>
        </p:spPr>
        <p:txBody>
          <a:bodyPr lIns="0" anchor="ctr"/>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17" name="Freeform 16">
            <a:extLst>
              <a:ext uri="{FF2B5EF4-FFF2-40B4-BE49-F238E27FC236}">
                <a16:creationId xmlns:a16="http://schemas.microsoft.com/office/drawing/2014/main" id="{BF692B41-8B01-0E17-5608-3615932A3644}"/>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15929231-B6B0-83A7-B567-65BCFAE0F8B4}"/>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pic>
        <p:nvPicPr>
          <p:cNvPr id="19" name="Picture 18">
            <a:extLst>
              <a:ext uri="{FF2B5EF4-FFF2-40B4-BE49-F238E27FC236}">
                <a16:creationId xmlns:a16="http://schemas.microsoft.com/office/drawing/2014/main" id="{F579FEA3-C81E-D95B-AB3C-EC918907FB6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2745" y="4497073"/>
            <a:ext cx="1074835" cy="545654"/>
          </a:xfrm>
          <a:prstGeom prst="rect">
            <a:avLst/>
          </a:prstGeom>
        </p:spPr>
      </p:pic>
      <p:sp>
        <p:nvSpPr>
          <p:cNvPr id="3" name="Slide Number Placeholder 2">
            <a:extLst>
              <a:ext uri="{FF2B5EF4-FFF2-40B4-BE49-F238E27FC236}">
                <a16:creationId xmlns:a16="http://schemas.microsoft.com/office/drawing/2014/main" id="{7B6A8D07-29C9-C4A0-7009-2424E2923DD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4" name="Google Shape;150;p40">
            <a:extLst>
              <a:ext uri="{FF2B5EF4-FFF2-40B4-BE49-F238E27FC236}">
                <a16:creationId xmlns:a16="http://schemas.microsoft.com/office/drawing/2014/main" id="{E28DE25A-C796-58FD-F3B1-CF017B36AA46}"/>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425">
              <a:solidFill>
                <a:schemeClr val="bg1">
                  <a:lumMod val="50000"/>
                </a:schemeClr>
              </a:solidFill>
            </a:endParaRPr>
          </a:p>
        </p:txBody>
      </p:sp>
    </p:spTree>
    <p:extLst>
      <p:ext uri="{BB962C8B-B14F-4D97-AF65-F5344CB8AC3E}">
        <p14:creationId xmlns:p14="http://schemas.microsoft.com/office/powerpoint/2010/main" val="2145309151"/>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2_Blank two">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80AD3660-CB40-E11E-E84C-44F7D813D08D}"/>
              </a:ext>
            </a:extLst>
          </p:cNvPr>
          <p:cNvSpPr txBox="1"/>
          <p:nvPr userDrawn="1"/>
        </p:nvSpPr>
        <p:spPr>
          <a:xfrm>
            <a:off x="10079881" y="3435201"/>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3" name="Slide Number Placeholder 2">
            <a:extLst>
              <a:ext uri="{FF2B5EF4-FFF2-40B4-BE49-F238E27FC236}">
                <a16:creationId xmlns:a16="http://schemas.microsoft.com/office/drawing/2014/main" id="{7B6A8D07-29C9-C4A0-7009-2424E2923DD0}"/>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4186237202"/>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2_Imag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CCC29E-8A16-3306-19CC-AF33785ABEE0}"/>
              </a:ext>
            </a:extLst>
          </p:cNvPr>
          <p:cNvSpPr>
            <a:spLocks noGrp="1"/>
          </p:cNvSpPr>
          <p:nvPr>
            <p:ph type="pic" sz="quarter" idx="11"/>
          </p:nvPr>
        </p:nvSpPr>
        <p:spPr>
          <a:xfrm>
            <a:off x="4572000" y="-3324"/>
            <a:ext cx="4572000" cy="5143500"/>
          </a:xfrm>
          <a:prstGeom prst="rect">
            <a:avLst/>
          </a:prstGeom>
        </p:spPr>
        <p:txBody>
          <a:bodyPr anchor="ctr"/>
          <a:lstStyle>
            <a:lvl1pPr algn="ctr">
              <a:defRPr/>
            </a:lvl1pPr>
          </a:lstStyle>
          <a:p>
            <a:endParaRPr lang="en-US"/>
          </a:p>
        </p:txBody>
      </p:sp>
      <p:sp>
        <p:nvSpPr>
          <p:cNvPr id="20" name="TextBox 19">
            <a:extLst>
              <a:ext uri="{FF2B5EF4-FFF2-40B4-BE49-F238E27FC236}">
                <a16:creationId xmlns:a16="http://schemas.microsoft.com/office/drawing/2014/main" id="{80AD3660-CB40-E11E-E84C-44F7D813D08D}"/>
              </a:ext>
            </a:extLst>
          </p:cNvPr>
          <p:cNvSpPr txBox="1"/>
          <p:nvPr userDrawn="1"/>
        </p:nvSpPr>
        <p:spPr>
          <a:xfrm>
            <a:off x="10079881" y="3435201"/>
            <a:ext cx="88699" cy="253916"/>
          </a:xfrm>
          <a:prstGeom prst="rect">
            <a:avLst/>
          </a:prstGeom>
          <a:noFill/>
        </p:spPr>
        <p:txBody>
          <a:bodyPr wrap="square" rtlCol="0">
            <a:spAutoFit/>
          </a:bodyPr>
          <a:lstStyle/>
          <a:p>
            <a:endParaRPr lang="en-US" sz="1050"/>
          </a:p>
        </p:txBody>
      </p:sp>
      <p:sp>
        <p:nvSpPr>
          <p:cNvPr id="22" name="TextBox 21">
            <a:extLst>
              <a:ext uri="{FF2B5EF4-FFF2-40B4-BE49-F238E27FC236}">
                <a16:creationId xmlns:a16="http://schemas.microsoft.com/office/drawing/2014/main" id="{76C9A5B0-E0A9-4D0A-42CD-4A372DA406CC}"/>
              </a:ext>
            </a:extLst>
          </p:cNvPr>
          <p:cNvSpPr txBox="1"/>
          <p:nvPr userDrawn="1"/>
        </p:nvSpPr>
        <p:spPr>
          <a:xfrm>
            <a:off x="10388601" y="698500"/>
            <a:ext cx="184731" cy="311624"/>
          </a:xfrm>
          <a:prstGeom prst="rect">
            <a:avLst/>
          </a:prstGeom>
          <a:noFill/>
        </p:spPr>
        <p:txBody>
          <a:bodyPr wrap="none" rtlCol="0">
            <a:spAutoFit/>
          </a:bodyPr>
          <a:lstStyle/>
          <a:p>
            <a:endParaRPr lang="en-US" sz="1425"/>
          </a:p>
        </p:txBody>
      </p:sp>
      <p:sp>
        <p:nvSpPr>
          <p:cNvPr id="2" name="Title 1"/>
          <p:cNvSpPr>
            <a:spLocks noGrp="1"/>
          </p:cNvSpPr>
          <p:nvPr>
            <p:ph type="ctrTitle" hasCustomPrompt="1"/>
          </p:nvPr>
        </p:nvSpPr>
        <p:spPr>
          <a:xfrm>
            <a:off x="576072" y="46843"/>
            <a:ext cx="2879198" cy="581697"/>
          </a:xfrm>
          <a:prstGeom prst="rect">
            <a:avLst/>
          </a:prstGeom>
        </p:spPr>
        <p:txBody>
          <a:bodyPr lIns="0" anchor="ctr"/>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3" name="Slide Number Placeholder 2">
            <a:extLst>
              <a:ext uri="{FF2B5EF4-FFF2-40B4-BE49-F238E27FC236}">
                <a16:creationId xmlns:a16="http://schemas.microsoft.com/office/drawing/2014/main" id="{794BE017-0BB1-9FED-E3FE-48CA8C092FC4}"/>
              </a:ext>
            </a:extLst>
          </p:cNvPr>
          <p:cNvSpPr>
            <a:spLocks noGrp="1"/>
          </p:cNvSpPr>
          <p:nvPr>
            <p:ph type="sldNum" sz="quarter" idx="10"/>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1866709557"/>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EB4FF9C4-EEBF-D24D-8A4E-C0B9CCE3F975}" type="slidenum">
              <a:rPr lang="en-US" smtClean="0"/>
              <a:t>‹#›</a:t>
            </a:fld>
            <a:endParaRPr lang="en-US"/>
          </a:p>
        </p:txBody>
      </p:sp>
      <p:sp>
        <p:nvSpPr>
          <p:cNvPr id="4"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Tree>
    <p:extLst>
      <p:ext uri="{BB962C8B-B14F-4D97-AF65-F5344CB8AC3E}">
        <p14:creationId xmlns:p14="http://schemas.microsoft.com/office/powerpoint/2010/main" val="221734905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2_Blue layout">
    <p:bg>
      <p:bgPr>
        <a:solidFill>
          <a:schemeClr val="tx2"/>
        </a:solidFill>
        <a:effectLst/>
      </p:bgPr>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CDDF316E-A00D-3412-9637-FC59F1B1E824}"/>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41CCF712-0C53-5832-FB2A-A028693088F3}"/>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3" name="Content Placeholder 2"/>
          <p:cNvSpPr>
            <a:spLocks noGrp="1"/>
          </p:cNvSpPr>
          <p:nvPr>
            <p:ph idx="1"/>
          </p:nvPr>
        </p:nvSpPr>
        <p:spPr>
          <a:xfrm>
            <a:off x="573932" y="1032977"/>
            <a:ext cx="8084294" cy="3256179"/>
          </a:xfrm>
          <a:prstGeom prst="rect">
            <a:avLst/>
          </a:prstGeom>
        </p:spPr>
        <p:txBody>
          <a:bodyPr lIns="0" tIns="0" rIns="0" bIns="0"/>
          <a:lstStyle>
            <a:lvl1pPr>
              <a:defRPr sz="12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76763CF4-E3DB-3A81-FC7E-B1C002D5C507}"/>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09"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16" name="Picture 15">
            <a:extLst>
              <a:ext uri="{FF2B5EF4-FFF2-40B4-BE49-F238E27FC236}">
                <a16:creationId xmlns:a16="http://schemas.microsoft.com/office/drawing/2014/main" id="{3DA59AEB-5CA8-1A5B-E385-372847739C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7" y="4584192"/>
            <a:ext cx="1074835" cy="456862"/>
          </a:xfrm>
          <a:prstGeom prst="rect">
            <a:avLst/>
          </a:prstGeom>
        </p:spPr>
      </p:pic>
    </p:spTree>
    <p:extLst>
      <p:ext uri="{BB962C8B-B14F-4D97-AF65-F5344CB8AC3E}">
        <p14:creationId xmlns:p14="http://schemas.microsoft.com/office/powerpoint/2010/main" val="415183658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2_Blue layout w/o type">
    <p:bg>
      <p:bgPr>
        <a:solidFill>
          <a:schemeClr val="tx2"/>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3E8862B9-5ECA-2B5C-56AE-E2FD4764A0B0}"/>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7" name="Freeform 16">
            <a:extLst>
              <a:ext uri="{FF2B5EF4-FFF2-40B4-BE49-F238E27FC236}">
                <a16:creationId xmlns:a16="http://schemas.microsoft.com/office/drawing/2014/main" id="{9FBDD859-2F94-48E0-F23C-DD86A29BC76E}"/>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2" name="Title 1">
            <a:extLst>
              <a:ext uri="{FF2B5EF4-FFF2-40B4-BE49-F238E27FC236}">
                <a16:creationId xmlns:a16="http://schemas.microsoft.com/office/drawing/2014/main" id="{76763CF4-E3DB-3A81-FC7E-B1C002D5C507}"/>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09"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22" name="Picture 21">
            <a:extLst>
              <a:ext uri="{FF2B5EF4-FFF2-40B4-BE49-F238E27FC236}">
                <a16:creationId xmlns:a16="http://schemas.microsoft.com/office/drawing/2014/main" id="{660EB6D7-E26F-D2B5-B4CF-80DD590F079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7" y="4584192"/>
            <a:ext cx="1074835" cy="456862"/>
          </a:xfrm>
          <a:prstGeom prst="rect">
            <a:avLst/>
          </a:prstGeom>
        </p:spPr>
      </p:pic>
    </p:spTree>
    <p:extLst>
      <p:ext uri="{BB962C8B-B14F-4D97-AF65-F5344CB8AC3E}">
        <p14:creationId xmlns:p14="http://schemas.microsoft.com/office/powerpoint/2010/main" val="343779873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2_Appendix">
    <p:bg>
      <p:bgPr>
        <a:solidFill>
          <a:schemeClr val="tx2"/>
        </a:solidFill>
        <a:effectLst/>
      </p:bgPr>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E697A7E0-C384-7D4A-DC62-E8A6E9A27D27}"/>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1B05A610-806B-63B3-8964-DCFA7FF658B8}"/>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4" name="Slide Number Placeholder 3">
            <a:extLst>
              <a:ext uri="{FF2B5EF4-FFF2-40B4-BE49-F238E27FC236}">
                <a16:creationId xmlns:a16="http://schemas.microsoft.com/office/drawing/2014/main" id="{89E36BC0-FD84-55AA-14DA-B8BD4D22D140}"/>
              </a:ext>
            </a:extLst>
          </p:cNvPr>
          <p:cNvSpPr>
            <a:spLocks noGrp="1"/>
          </p:cNvSpPr>
          <p:nvPr>
            <p:ph type="sldNum" sz="quarter" idx="10"/>
          </p:nvPr>
        </p:nvSpPr>
        <p:spPr/>
        <p:txBody>
          <a:bodyPr/>
          <a:lstStyle/>
          <a:p>
            <a:fld id="{48F63A3B-78C7-47BE-AE5E-E10140E04643}" type="slidenum">
              <a:rPr lang="en-US" smtClean="0"/>
              <a:pPr/>
              <a:t>‹#›</a:t>
            </a:fld>
            <a:endParaRPr lang="en-US"/>
          </a:p>
        </p:txBody>
      </p:sp>
      <p:grpSp>
        <p:nvGrpSpPr>
          <p:cNvPr id="9" name="Group 8">
            <a:extLst>
              <a:ext uri="{FF2B5EF4-FFF2-40B4-BE49-F238E27FC236}">
                <a16:creationId xmlns:a16="http://schemas.microsoft.com/office/drawing/2014/main" id="{F5AFC4EE-2C87-D9B7-2BBB-0500FEAD7A86}"/>
              </a:ext>
            </a:extLst>
          </p:cNvPr>
          <p:cNvGrpSpPr/>
          <p:nvPr userDrawn="1"/>
        </p:nvGrpSpPr>
        <p:grpSpPr>
          <a:xfrm>
            <a:off x="6330609" y="3810000"/>
            <a:ext cx="2291047" cy="1352860"/>
            <a:chOff x="8454778" y="4717483"/>
            <a:chExt cx="3833449" cy="2263646"/>
          </a:xfrm>
        </p:grpSpPr>
        <p:sp>
          <p:nvSpPr>
            <p:cNvPr id="10" name="Freeform 9">
              <a:extLst>
                <a:ext uri="{FF2B5EF4-FFF2-40B4-BE49-F238E27FC236}">
                  <a16:creationId xmlns:a16="http://schemas.microsoft.com/office/drawing/2014/main" id="{31B765A3-6743-449B-CC23-D69BA633A583}"/>
                </a:ext>
              </a:extLst>
            </p:cNvPr>
            <p:cNvSpPr/>
            <p:nvPr/>
          </p:nvSpPr>
          <p:spPr>
            <a:xfrm>
              <a:off x="84547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4" name="Freeform 13">
              <a:extLst>
                <a:ext uri="{FF2B5EF4-FFF2-40B4-BE49-F238E27FC236}">
                  <a16:creationId xmlns:a16="http://schemas.microsoft.com/office/drawing/2014/main" id="{A16FF2C5-B170-B80B-3760-1987A24B1D4E}"/>
                </a:ext>
              </a:extLst>
            </p:cNvPr>
            <p:cNvSpPr/>
            <p:nvPr/>
          </p:nvSpPr>
          <p:spPr>
            <a:xfrm>
              <a:off x="9546978"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sp>
          <p:nvSpPr>
            <p:cNvPr id="15" name="Freeform 14">
              <a:extLst>
                <a:ext uri="{FF2B5EF4-FFF2-40B4-BE49-F238E27FC236}">
                  <a16:creationId xmlns:a16="http://schemas.microsoft.com/office/drawing/2014/main" id="{699330E1-F46A-EBF3-0891-3AA713FE9CAE}"/>
                </a:ext>
              </a:extLst>
            </p:cNvPr>
            <p:cNvSpPr/>
            <p:nvPr/>
          </p:nvSpPr>
          <p:spPr>
            <a:xfrm>
              <a:off x="10639179" y="4717483"/>
              <a:ext cx="1649048" cy="2263646"/>
            </a:xfrm>
            <a:custGeom>
              <a:avLst/>
              <a:gdLst>
                <a:gd name="connsiteX0" fmla="*/ 0 w 1854200"/>
                <a:gd name="connsiteY0" fmla="*/ 0 h 2545256"/>
                <a:gd name="connsiteX1" fmla="*/ 606986 w 1854200"/>
                <a:gd name="connsiteY1" fmla="*/ 0 h 2545256"/>
                <a:gd name="connsiteX2" fmla="*/ 1854200 w 1854200"/>
                <a:gd name="connsiteY2" fmla="*/ 1272628 h 2545256"/>
                <a:gd name="connsiteX3" fmla="*/ 606986 w 1854200"/>
                <a:gd name="connsiteY3" fmla="*/ 2545256 h 2545256"/>
                <a:gd name="connsiteX4" fmla="*/ 0 w 1854200"/>
                <a:gd name="connsiteY4" fmla="*/ 2545256 h 2545256"/>
                <a:gd name="connsiteX5" fmla="*/ 1247214 w 1854200"/>
                <a:gd name="connsiteY5" fmla="*/ 1272628 h 254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4200" h="2545256">
                  <a:moveTo>
                    <a:pt x="0" y="0"/>
                  </a:moveTo>
                  <a:lnTo>
                    <a:pt x="606986" y="0"/>
                  </a:lnTo>
                  <a:lnTo>
                    <a:pt x="1854200" y="1272628"/>
                  </a:lnTo>
                  <a:lnTo>
                    <a:pt x="606986" y="2545256"/>
                  </a:lnTo>
                  <a:lnTo>
                    <a:pt x="0" y="2545256"/>
                  </a:lnTo>
                  <a:lnTo>
                    <a:pt x="1247214" y="1272628"/>
                  </a:lnTo>
                  <a:close/>
                </a:path>
              </a:pathLst>
            </a:custGeom>
            <a:solidFill>
              <a:srgbClr val="00AEE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050"/>
            </a:p>
          </p:txBody>
        </p:sp>
      </p:grpSp>
      <p:pic>
        <p:nvPicPr>
          <p:cNvPr id="16" name="Picture 15">
            <a:extLst>
              <a:ext uri="{FF2B5EF4-FFF2-40B4-BE49-F238E27FC236}">
                <a16:creationId xmlns:a16="http://schemas.microsoft.com/office/drawing/2014/main" id="{7DE4141D-BF9C-2ED1-B198-94E9B75F121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464137" y="4584192"/>
            <a:ext cx="1074835" cy="456862"/>
          </a:xfrm>
          <a:prstGeom prst="rect">
            <a:avLst/>
          </a:prstGeom>
        </p:spPr>
      </p:pic>
      <p:sp>
        <p:nvSpPr>
          <p:cNvPr id="2" name="Title 1">
            <a:extLst>
              <a:ext uri="{FF2B5EF4-FFF2-40B4-BE49-F238E27FC236}">
                <a16:creationId xmlns:a16="http://schemas.microsoft.com/office/drawing/2014/main" id="{11C88E6E-1D7C-D446-9364-BA672ADEE620}"/>
              </a:ext>
            </a:extLst>
          </p:cNvPr>
          <p:cNvSpPr>
            <a:spLocks noGrp="1"/>
          </p:cNvSpPr>
          <p:nvPr>
            <p:ph type="title"/>
          </p:nvPr>
        </p:nvSpPr>
        <p:spPr>
          <a:xfrm>
            <a:off x="529853" y="1998595"/>
            <a:ext cx="8084294" cy="373949"/>
          </a:xfrm>
        </p:spPr>
        <p:txBody>
          <a:bodyPr/>
          <a:lstStyle>
            <a:lvl1pPr algn="ctr">
              <a:defRPr sz="2700">
                <a:solidFill>
                  <a:schemeClr val="bg1"/>
                </a:solidFill>
              </a:defRPr>
            </a:lvl1pPr>
          </a:lstStyle>
          <a:p>
            <a:r>
              <a:rPr lang="en-US"/>
              <a:t>Click to edit Master title style</a:t>
            </a:r>
          </a:p>
        </p:txBody>
      </p:sp>
    </p:spTree>
    <p:extLst>
      <p:ext uri="{BB962C8B-B14F-4D97-AF65-F5344CB8AC3E}">
        <p14:creationId xmlns:p14="http://schemas.microsoft.com/office/powerpoint/2010/main" val="83313962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2_Half slide orange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70AE4F-1F1A-7205-633B-A8BD60F9281B}"/>
              </a:ext>
            </a:extLst>
          </p:cNvPr>
          <p:cNvSpPr/>
          <p:nvPr userDrawn="1"/>
        </p:nvSpPr>
        <p:spPr>
          <a:xfrm>
            <a:off x="-1" y="0"/>
            <a:ext cx="4572001"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25"/>
          </a:p>
        </p:txBody>
      </p:sp>
      <p:sp>
        <p:nvSpPr>
          <p:cNvPr id="7" name="Slide Number Placeholder 6">
            <a:extLst>
              <a:ext uri="{FF2B5EF4-FFF2-40B4-BE49-F238E27FC236}">
                <a16:creationId xmlns:a16="http://schemas.microsoft.com/office/drawing/2014/main" id="{47B6AC18-FA49-B423-1B50-BBE05A808F2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8" name="Title 1">
            <a:extLst>
              <a:ext uri="{FF2B5EF4-FFF2-40B4-BE49-F238E27FC236}">
                <a16:creationId xmlns:a16="http://schemas.microsoft.com/office/drawing/2014/main" id="{4D74B248-2DEA-B360-13E7-8FBE162FD963}"/>
              </a:ext>
            </a:extLst>
          </p:cNvPr>
          <p:cNvSpPr>
            <a:spLocks noGrp="1"/>
          </p:cNvSpPr>
          <p:nvPr>
            <p:ph type="ctrTitle" hasCustomPrompt="1"/>
          </p:nvPr>
        </p:nvSpPr>
        <p:spPr>
          <a:xfrm>
            <a:off x="576072" y="789830"/>
            <a:ext cx="3587546" cy="581770"/>
          </a:xfrm>
          <a:prstGeom prst="rect">
            <a:avLst/>
          </a:prstGeom>
        </p:spPr>
        <p:txBody>
          <a:bodyPr lIns="0" anchor="b"/>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4" name="Content Placeholder 3">
            <a:extLst>
              <a:ext uri="{FF2B5EF4-FFF2-40B4-BE49-F238E27FC236}">
                <a16:creationId xmlns:a16="http://schemas.microsoft.com/office/drawing/2014/main" id="{576E9E34-57E7-D911-79FF-A1AF5648B754}"/>
              </a:ext>
            </a:extLst>
          </p:cNvPr>
          <p:cNvSpPr>
            <a:spLocks noGrp="1"/>
          </p:cNvSpPr>
          <p:nvPr>
            <p:ph sz="quarter" idx="12"/>
          </p:nvPr>
        </p:nvSpPr>
        <p:spPr>
          <a:xfrm>
            <a:off x="576262" y="1758746"/>
            <a:ext cx="3587355" cy="2698954"/>
          </a:xfrm>
          <a:prstGeom prst="rect">
            <a:avLst/>
          </a:prstGeom>
        </p:spPr>
        <p:txBody>
          <a:bodyPr lIns="0" tIns="0" rIns="0" bIns="0"/>
          <a:lstStyle>
            <a:lvl1pPr marL="0" indent="0">
              <a:buNone/>
              <a:defRPr sz="1200">
                <a:solidFill>
                  <a:schemeClr val="bg1"/>
                </a:solidFill>
              </a:defRPr>
            </a:lvl1pPr>
            <a:lvl2pPr marL="137159" indent="0">
              <a:buNone/>
              <a:defRPr>
                <a:solidFill>
                  <a:schemeClr val="bg1"/>
                </a:solidFill>
              </a:defRPr>
            </a:lvl2pPr>
            <a:lvl3pPr marL="274319" indent="0">
              <a:buNone/>
              <a:defRPr>
                <a:solidFill>
                  <a:schemeClr val="bg1"/>
                </a:solidFill>
              </a:defRPr>
            </a:lvl3pPr>
            <a:lvl4pPr marL="411478" indent="0">
              <a:buNone/>
              <a:defRPr>
                <a:solidFill>
                  <a:schemeClr val="bg1"/>
                </a:solidFill>
              </a:defRPr>
            </a:lvl4pPr>
            <a:lvl5pPr marL="548637" indent="0">
              <a:buNone/>
              <a:defRPr>
                <a:solidFill>
                  <a:schemeClr val="bg1"/>
                </a:solidFill>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A54FB15A-6E6B-FC56-F488-BA450CD7580D}"/>
              </a:ext>
            </a:extLst>
          </p:cNvPr>
          <p:cNvSpPr>
            <a:spLocks noGrp="1"/>
          </p:cNvSpPr>
          <p:nvPr>
            <p:ph type="pic" sz="quarter" idx="13"/>
          </p:nvPr>
        </p:nvSpPr>
        <p:spPr>
          <a:xfrm>
            <a:off x="4572000" y="0"/>
            <a:ext cx="4572001" cy="5143500"/>
          </a:xfrm>
          <a:prstGeom prst="rect">
            <a:avLst/>
          </a:prstGeom>
        </p:spPr>
        <p:txBody>
          <a:bodyPr anchor="ctr"/>
          <a:lstStyle>
            <a:lvl1pPr algn="ctr">
              <a:defRPr/>
            </a:lvl1pPr>
          </a:lstStyle>
          <a:p>
            <a:endParaRPr lang="en-US"/>
          </a:p>
        </p:txBody>
      </p:sp>
    </p:spTree>
    <p:extLst>
      <p:ext uri="{BB962C8B-B14F-4D97-AF65-F5344CB8AC3E}">
        <p14:creationId xmlns:p14="http://schemas.microsoft.com/office/powerpoint/2010/main" val="372527908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2_Half slide blue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A70AE4F-1F1A-7205-633B-A8BD60F9281B}"/>
              </a:ext>
            </a:extLst>
          </p:cNvPr>
          <p:cNvSpPr/>
          <p:nvPr userDrawn="1"/>
        </p:nvSpPr>
        <p:spPr>
          <a:xfrm>
            <a:off x="-1" y="0"/>
            <a:ext cx="4572001"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25"/>
          </a:p>
        </p:txBody>
      </p:sp>
      <p:sp>
        <p:nvSpPr>
          <p:cNvPr id="7" name="Slide Number Placeholder 6">
            <a:extLst>
              <a:ext uri="{FF2B5EF4-FFF2-40B4-BE49-F238E27FC236}">
                <a16:creationId xmlns:a16="http://schemas.microsoft.com/office/drawing/2014/main" id="{47B6AC18-FA49-B423-1B50-BBE05A808F22}"/>
              </a:ext>
            </a:extLst>
          </p:cNvPr>
          <p:cNvSpPr>
            <a:spLocks noGrp="1"/>
          </p:cNvSpPr>
          <p:nvPr>
            <p:ph type="sldNum" sz="quarter" idx="10"/>
          </p:nvPr>
        </p:nvSpPr>
        <p:spPr/>
        <p:txBody>
          <a:bodyPr/>
          <a:lstStyle/>
          <a:p>
            <a:fld id="{48F63A3B-78C7-47BE-AE5E-E10140E04643}" type="slidenum">
              <a:rPr lang="en-US" smtClean="0"/>
              <a:pPr/>
              <a:t>‹#›</a:t>
            </a:fld>
            <a:endParaRPr lang="en-US"/>
          </a:p>
        </p:txBody>
      </p:sp>
      <p:sp>
        <p:nvSpPr>
          <p:cNvPr id="8" name="Title 1">
            <a:extLst>
              <a:ext uri="{FF2B5EF4-FFF2-40B4-BE49-F238E27FC236}">
                <a16:creationId xmlns:a16="http://schemas.microsoft.com/office/drawing/2014/main" id="{4D74B248-2DEA-B360-13E7-8FBE162FD963}"/>
              </a:ext>
            </a:extLst>
          </p:cNvPr>
          <p:cNvSpPr>
            <a:spLocks noGrp="1"/>
          </p:cNvSpPr>
          <p:nvPr>
            <p:ph type="ctrTitle" hasCustomPrompt="1"/>
          </p:nvPr>
        </p:nvSpPr>
        <p:spPr>
          <a:xfrm>
            <a:off x="576072" y="789830"/>
            <a:ext cx="3587546" cy="581770"/>
          </a:xfrm>
          <a:prstGeom prst="rect">
            <a:avLst/>
          </a:prstGeom>
        </p:spPr>
        <p:txBody>
          <a:bodyPr lIns="0" anchor="b"/>
          <a:lstStyle>
            <a:lvl1pPr algn="l">
              <a:defRPr kumimoji="0" lang="en-US" sz="2100" b="1" i="0" u="none" strike="noStrike" kern="1200" cap="none" spc="0" normalizeH="0" baseline="0">
                <a:ln>
                  <a:noFill/>
                </a:ln>
                <a:solidFill>
                  <a:schemeClr val="bg1"/>
                </a:solidFill>
                <a:effectLst/>
                <a:uLnTx/>
                <a:uFillTx/>
                <a:latin typeface="+mj-lt"/>
                <a:ea typeface="+mn-ea"/>
                <a:cs typeface="Calibri Light" panose="020F0302020204030204" pitchFamily="34" charset="0"/>
              </a:defRPr>
            </a:lvl1pPr>
          </a:lstStyle>
          <a:p>
            <a:r>
              <a:rPr lang="en-US"/>
              <a:t>Click to edit master title style</a:t>
            </a:r>
          </a:p>
        </p:txBody>
      </p:sp>
      <p:sp>
        <p:nvSpPr>
          <p:cNvPr id="4" name="Content Placeholder 3">
            <a:extLst>
              <a:ext uri="{FF2B5EF4-FFF2-40B4-BE49-F238E27FC236}">
                <a16:creationId xmlns:a16="http://schemas.microsoft.com/office/drawing/2014/main" id="{576E9E34-57E7-D911-79FF-A1AF5648B754}"/>
              </a:ext>
            </a:extLst>
          </p:cNvPr>
          <p:cNvSpPr>
            <a:spLocks noGrp="1"/>
          </p:cNvSpPr>
          <p:nvPr>
            <p:ph sz="quarter" idx="12"/>
          </p:nvPr>
        </p:nvSpPr>
        <p:spPr>
          <a:xfrm>
            <a:off x="576262" y="1758746"/>
            <a:ext cx="3587355" cy="2698954"/>
          </a:xfrm>
          <a:prstGeom prst="rect">
            <a:avLst/>
          </a:prstGeom>
        </p:spPr>
        <p:txBody>
          <a:bodyPr lIns="0" tIns="0" rIns="0" bIns="0"/>
          <a:lstStyle>
            <a:lvl1pPr marL="0" indent="0">
              <a:buNone/>
              <a:defRPr sz="1200">
                <a:solidFill>
                  <a:schemeClr val="bg1"/>
                </a:solidFill>
              </a:defRPr>
            </a:lvl1pPr>
            <a:lvl2pPr marL="137159" indent="0">
              <a:buNone/>
              <a:defRPr>
                <a:solidFill>
                  <a:schemeClr val="bg1"/>
                </a:solidFill>
              </a:defRPr>
            </a:lvl2pPr>
            <a:lvl3pPr marL="274319" indent="0">
              <a:buNone/>
              <a:defRPr>
                <a:solidFill>
                  <a:schemeClr val="bg1"/>
                </a:solidFill>
              </a:defRPr>
            </a:lvl3pPr>
            <a:lvl4pPr marL="411478" indent="0">
              <a:buNone/>
              <a:defRPr>
                <a:solidFill>
                  <a:schemeClr val="bg1"/>
                </a:solidFill>
              </a:defRPr>
            </a:lvl4pPr>
            <a:lvl5pPr marL="548637" indent="0">
              <a:buNone/>
              <a:defRPr>
                <a:solidFill>
                  <a:schemeClr val="bg1"/>
                </a:solidFill>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A54FB15A-6E6B-FC56-F488-BA450CD7580D}"/>
              </a:ext>
            </a:extLst>
          </p:cNvPr>
          <p:cNvSpPr>
            <a:spLocks noGrp="1"/>
          </p:cNvSpPr>
          <p:nvPr>
            <p:ph type="pic" sz="quarter" idx="13"/>
          </p:nvPr>
        </p:nvSpPr>
        <p:spPr>
          <a:xfrm>
            <a:off x="4572000" y="0"/>
            <a:ext cx="4572001" cy="5143500"/>
          </a:xfrm>
          <a:prstGeom prst="rect">
            <a:avLst/>
          </a:prstGeom>
        </p:spPr>
        <p:txBody>
          <a:bodyPr anchor="ctr"/>
          <a:lstStyle>
            <a:lvl1pPr algn="ctr">
              <a:defRPr/>
            </a:lvl1pPr>
          </a:lstStyle>
          <a:p>
            <a:endParaRPr lang="en-US"/>
          </a:p>
        </p:txBody>
      </p:sp>
    </p:spTree>
    <p:extLst>
      <p:ext uri="{BB962C8B-B14F-4D97-AF65-F5344CB8AC3E}">
        <p14:creationId xmlns:p14="http://schemas.microsoft.com/office/powerpoint/2010/main" val="1209147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26" Type="http://schemas.openxmlformats.org/officeDocument/2006/relationships/image" Target="../media/image6.png"/><Relationship Id="rId3" Type="http://schemas.openxmlformats.org/officeDocument/2006/relationships/slideLayout" Target="../slideLayouts/slideLayout13.xml"/><Relationship Id="rId21" Type="http://schemas.openxmlformats.org/officeDocument/2006/relationships/slideLayout" Target="../slideLayouts/slideLayout31.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theme" Target="../theme/theme2.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9" Type="http://schemas.openxmlformats.org/officeDocument/2006/relationships/slideLayout" Target="../slideLayouts/slideLayout73.xml"/><Relationship Id="rId21" Type="http://schemas.openxmlformats.org/officeDocument/2006/relationships/slideLayout" Target="../slideLayouts/slideLayout55.xml"/><Relationship Id="rId34" Type="http://schemas.openxmlformats.org/officeDocument/2006/relationships/slideLayout" Target="../slideLayouts/slideLayout68.xml"/><Relationship Id="rId42" Type="http://schemas.openxmlformats.org/officeDocument/2006/relationships/slideLayout" Target="../slideLayouts/slideLayout76.xml"/><Relationship Id="rId47" Type="http://schemas.openxmlformats.org/officeDocument/2006/relationships/slideLayout" Target="../slideLayouts/slideLayout81.xml"/><Relationship Id="rId50" Type="http://schemas.openxmlformats.org/officeDocument/2006/relationships/slideLayout" Target="../slideLayouts/slideLayout84.xml"/><Relationship Id="rId55" Type="http://schemas.openxmlformats.org/officeDocument/2006/relationships/slideLayout" Target="../slideLayouts/slideLayout89.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9" Type="http://schemas.openxmlformats.org/officeDocument/2006/relationships/slideLayout" Target="../slideLayouts/slideLayout63.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slideLayout" Target="../slideLayouts/slideLayout66.xml"/><Relationship Id="rId37" Type="http://schemas.openxmlformats.org/officeDocument/2006/relationships/slideLayout" Target="../slideLayouts/slideLayout71.xml"/><Relationship Id="rId40" Type="http://schemas.openxmlformats.org/officeDocument/2006/relationships/slideLayout" Target="../slideLayouts/slideLayout74.xml"/><Relationship Id="rId45" Type="http://schemas.openxmlformats.org/officeDocument/2006/relationships/slideLayout" Target="../slideLayouts/slideLayout79.xml"/><Relationship Id="rId53" Type="http://schemas.openxmlformats.org/officeDocument/2006/relationships/slideLayout" Target="../slideLayouts/slideLayout87.xml"/><Relationship Id="rId58" Type="http://schemas.openxmlformats.org/officeDocument/2006/relationships/slideLayout" Target="../slideLayouts/slideLayout92.xml"/><Relationship Id="rId5" Type="http://schemas.openxmlformats.org/officeDocument/2006/relationships/slideLayout" Target="../slideLayouts/slideLayout39.xml"/><Relationship Id="rId61" Type="http://schemas.openxmlformats.org/officeDocument/2006/relationships/theme" Target="../theme/theme3.xml"/><Relationship Id="rId19" Type="http://schemas.openxmlformats.org/officeDocument/2006/relationships/slideLayout" Target="../slideLayouts/slideLayout5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 Id="rId35" Type="http://schemas.openxmlformats.org/officeDocument/2006/relationships/slideLayout" Target="../slideLayouts/slideLayout69.xml"/><Relationship Id="rId43" Type="http://schemas.openxmlformats.org/officeDocument/2006/relationships/slideLayout" Target="../slideLayouts/slideLayout77.xml"/><Relationship Id="rId48" Type="http://schemas.openxmlformats.org/officeDocument/2006/relationships/slideLayout" Target="../slideLayouts/slideLayout82.xml"/><Relationship Id="rId56" Type="http://schemas.openxmlformats.org/officeDocument/2006/relationships/slideLayout" Target="../slideLayouts/slideLayout90.xml"/><Relationship Id="rId8" Type="http://schemas.openxmlformats.org/officeDocument/2006/relationships/slideLayout" Target="../slideLayouts/slideLayout42.xml"/><Relationship Id="rId51" Type="http://schemas.openxmlformats.org/officeDocument/2006/relationships/slideLayout" Target="../slideLayouts/slideLayout85.xml"/><Relationship Id="rId3" Type="http://schemas.openxmlformats.org/officeDocument/2006/relationships/slideLayout" Target="../slideLayouts/slideLayout37.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slideLayout" Target="../slideLayouts/slideLayout67.xml"/><Relationship Id="rId38" Type="http://schemas.openxmlformats.org/officeDocument/2006/relationships/slideLayout" Target="../slideLayouts/slideLayout72.xml"/><Relationship Id="rId46" Type="http://schemas.openxmlformats.org/officeDocument/2006/relationships/slideLayout" Target="../slideLayouts/slideLayout80.xml"/><Relationship Id="rId59" Type="http://schemas.openxmlformats.org/officeDocument/2006/relationships/slideLayout" Target="../slideLayouts/slideLayout93.xml"/><Relationship Id="rId20" Type="http://schemas.openxmlformats.org/officeDocument/2006/relationships/slideLayout" Target="../slideLayouts/slideLayout54.xml"/><Relationship Id="rId41" Type="http://schemas.openxmlformats.org/officeDocument/2006/relationships/slideLayout" Target="../slideLayouts/slideLayout75.xml"/><Relationship Id="rId54" Type="http://schemas.openxmlformats.org/officeDocument/2006/relationships/slideLayout" Target="../slideLayouts/slideLayout88.xml"/><Relationship Id="rId62" Type="http://schemas.openxmlformats.org/officeDocument/2006/relationships/image" Target="../media/image6.png"/><Relationship Id="rId1" Type="http://schemas.openxmlformats.org/officeDocument/2006/relationships/slideLayout" Target="../slideLayouts/slideLayout35.xml"/><Relationship Id="rId6" Type="http://schemas.openxmlformats.org/officeDocument/2006/relationships/slideLayout" Target="../slideLayouts/slideLayout40.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36" Type="http://schemas.openxmlformats.org/officeDocument/2006/relationships/slideLayout" Target="../slideLayouts/slideLayout70.xml"/><Relationship Id="rId49" Type="http://schemas.openxmlformats.org/officeDocument/2006/relationships/slideLayout" Target="../slideLayouts/slideLayout83.xml"/><Relationship Id="rId57" Type="http://schemas.openxmlformats.org/officeDocument/2006/relationships/slideLayout" Target="../slideLayouts/slideLayout91.xml"/><Relationship Id="rId10" Type="http://schemas.openxmlformats.org/officeDocument/2006/relationships/slideLayout" Target="../slideLayouts/slideLayout44.xml"/><Relationship Id="rId31" Type="http://schemas.openxmlformats.org/officeDocument/2006/relationships/slideLayout" Target="../slideLayouts/slideLayout65.xml"/><Relationship Id="rId44" Type="http://schemas.openxmlformats.org/officeDocument/2006/relationships/slideLayout" Target="../slideLayouts/slideLayout78.xml"/><Relationship Id="rId52" Type="http://schemas.openxmlformats.org/officeDocument/2006/relationships/slideLayout" Target="../slideLayouts/slideLayout86.xml"/><Relationship Id="rId60" Type="http://schemas.openxmlformats.org/officeDocument/2006/relationships/slideLayout" Target="../slideLayouts/slideLayout9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CF86AEA-23B8-D847-A3D2-25B6A12213D0}"/>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4762" y="0"/>
            <a:ext cx="9134475" cy="5143500"/>
          </a:xfrm>
          <a:prstGeom prst="rect">
            <a:avLst/>
          </a:prstGeom>
        </p:spPr>
      </p:pic>
      <p:sp>
        <p:nvSpPr>
          <p:cNvPr id="2" name="Title Placeholder 1"/>
          <p:cNvSpPr>
            <a:spLocks noGrp="1"/>
          </p:cNvSpPr>
          <p:nvPr>
            <p:ph type="title"/>
          </p:nvPr>
        </p:nvSpPr>
        <p:spPr>
          <a:xfrm>
            <a:off x="800100" y="0"/>
            <a:ext cx="7886700" cy="994172"/>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800100" y="1111250"/>
            <a:ext cx="7886700" cy="3521473"/>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176304" y="4767263"/>
            <a:ext cx="1204216" cy="273844"/>
          </a:xfrm>
          <a:prstGeom prst="rect">
            <a:avLst/>
          </a:prstGeom>
        </p:spPr>
        <p:txBody>
          <a:bodyPr vert="horz" lIns="0" tIns="0" rIns="0" bIns="0" rtlCol="0" anchor="ctr"/>
          <a:lstStyle>
            <a:lvl1pPr algn="r">
              <a:defRPr sz="800" b="1">
                <a:solidFill>
                  <a:schemeClr val="tx1"/>
                </a:solidFill>
              </a:defRPr>
            </a:lvl1pPr>
          </a:lstStyle>
          <a:p>
            <a:fld id="{A39D7527-A277-E24D-9A56-20081ADC979C}" type="datetime1">
              <a:rPr lang="en-US" smtClean="0"/>
              <a:pPr/>
              <a:t>2/14/24</a:t>
            </a:fld>
            <a:endParaRPr lang="en-US" dirty="0"/>
          </a:p>
        </p:txBody>
      </p:sp>
      <p:sp>
        <p:nvSpPr>
          <p:cNvPr id="5" name="Footer Placeholder 4"/>
          <p:cNvSpPr>
            <a:spLocks noGrp="1"/>
          </p:cNvSpPr>
          <p:nvPr>
            <p:ph type="ftr" sz="quarter" idx="3"/>
          </p:nvPr>
        </p:nvSpPr>
        <p:spPr>
          <a:xfrm>
            <a:off x="2500132" y="4767263"/>
            <a:ext cx="4676172" cy="273844"/>
          </a:xfrm>
          <a:prstGeom prst="rect">
            <a:avLst/>
          </a:prstGeom>
        </p:spPr>
        <p:txBody>
          <a:bodyPr vert="horz" lIns="0" tIns="0" rIns="0" bIns="0" rtlCol="0" anchor="ctr"/>
          <a:lstStyle>
            <a:lvl1pPr algn="ctr">
              <a:defRPr sz="800" b="1">
                <a:solidFill>
                  <a:schemeClr val="tx1"/>
                </a:solidFill>
              </a:defRPr>
            </a:lvl1pPr>
          </a:lstStyle>
          <a:p>
            <a:endParaRPr lang="en-US" dirty="0"/>
          </a:p>
        </p:txBody>
      </p:sp>
      <p:sp>
        <p:nvSpPr>
          <p:cNvPr id="6" name="Slide Number Placeholder 5"/>
          <p:cNvSpPr>
            <a:spLocks noGrp="1"/>
          </p:cNvSpPr>
          <p:nvPr>
            <p:ph type="sldNum" sz="quarter" idx="4"/>
          </p:nvPr>
        </p:nvSpPr>
        <p:spPr>
          <a:xfrm>
            <a:off x="8380520" y="4767263"/>
            <a:ext cx="306280" cy="273844"/>
          </a:xfrm>
          <a:prstGeom prst="rect">
            <a:avLst/>
          </a:prstGeom>
        </p:spPr>
        <p:txBody>
          <a:bodyPr vert="horz" lIns="0" tIns="0" rIns="0" bIns="0" rtlCol="0" anchor="ctr"/>
          <a:lstStyle>
            <a:lvl1pPr algn="r">
              <a:defRPr sz="800" b="1">
                <a:solidFill>
                  <a:schemeClr val="tx1"/>
                </a:solidFill>
              </a:defRPr>
            </a:lvl1pPr>
          </a:lstStyle>
          <a:p>
            <a:fld id="{EB4FF9C4-EEBF-D24D-8A4E-C0B9CCE3F975}" type="slidenum">
              <a:rPr lang="en-US" smtClean="0"/>
              <a:pPr/>
              <a:t>‹#›</a:t>
            </a:fld>
            <a:endParaRPr lang="en-US" dirty="0"/>
          </a:p>
        </p:txBody>
      </p:sp>
    </p:spTree>
    <p:extLst>
      <p:ext uri="{BB962C8B-B14F-4D97-AF65-F5344CB8AC3E}">
        <p14:creationId xmlns:p14="http://schemas.microsoft.com/office/powerpoint/2010/main" val="4265711678"/>
      </p:ext>
    </p:extLst>
  </p:cSld>
  <p:clrMap bg1="lt1" tx1="dk1" bg2="lt2" tx2="dk2" accent1="accent1" accent2="accent2" accent3="accent3" accent4="accent4" accent5="accent5" accent6="accent6" hlink="hlink" folHlink="folHlink"/>
  <p:sldLayoutIdLst>
    <p:sldLayoutId id="2147483675" r:id="rId1"/>
    <p:sldLayoutId id="2147483700" r:id="rId2"/>
    <p:sldLayoutId id="2147483689" r:id="rId3"/>
    <p:sldLayoutId id="2147483676" r:id="rId4"/>
    <p:sldLayoutId id="2147483690" r:id="rId5"/>
    <p:sldLayoutId id="2147483691" r:id="rId6"/>
    <p:sldLayoutId id="2147483678" r:id="rId7"/>
    <p:sldLayoutId id="2147483688" r:id="rId8"/>
    <p:sldLayoutId id="2147483680" r:id="rId9"/>
    <p:sldLayoutId id="2147483681" r:id="rId10"/>
  </p:sldLayoutIdLst>
  <p:hf hdr="0"/>
  <p:txStyles>
    <p:title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910">
          <p15:clr>
            <a:srgbClr val="F26B43"/>
          </p15:clr>
        </p15:guide>
        <p15:guide id="2" pos="5472">
          <p15:clr>
            <a:srgbClr val="F26B43"/>
          </p15:clr>
        </p15:guide>
        <p15:guide id="3" pos="504">
          <p15:clr>
            <a:srgbClr val="F26B43"/>
          </p15:clr>
        </p15:guide>
        <p15:guide id="4" pos="3054">
          <p15:clr>
            <a:srgbClr val="F26B43"/>
          </p15:clr>
        </p15:guide>
        <p15:guide id="5" pos="3198">
          <p15:clr>
            <a:srgbClr val="F26B43"/>
          </p15:clr>
        </p15:guide>
        <p15:guide id="6" pos="288">
          <p15:clr>
            <a:srgbClr val="F26B43"/>
          </p15:clr>
        </p15:guide>
        <p15:guide id="7" orient="horz" pos="70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3932" y="288037"/>
            <a:ext cx="8084294" cy="290849"/>
          </a:xfrm>
          <a:prstGeom prst="rect">
            <a:avLst/>
          </a:prstGeom>
        </p:spPr>
        <p:txBody>
          <a:bodyPr vert="horz" wrap="square" lIns="0" tIns="0" rIns="0" bIns="0" rtlCol="0" anchor="t">
            <a:spAutoFit/>
          </a:bodyPr>
          <a:lstStyle/>
          <a:p>
            <a:r>
              <a:rPr lang="en-US"/>
              <a:t>Click to edit master title style</a:t>
            </a:r>
          </a:p>
        </p:txBody>
      </p:sp>
      <p:sp>
        <p:nvSpPr>
          <p:cNvPr id="17" name="Freeform 16">
            <a:extLst>
              <a:ext uri="{FF2B5EF4-FFF2-40B4-BE49-F238E27FC236}">
                <a16:creationId xmlns:a16="http://schemas.microsoft.com/office/drawing/2014/main" id="{06A023F6-A273-0A50-30C2-BCBF48CB2A79}"/>
              </a:ext>
            </a:extLst>
          </p:cNvPr>
          <p:cNvSpPr/>
          <p:nvPr userDrawn="1"/>
        </p:nvSpPr>
        <p:spPr>
          <a:xfrm>
            <a:off x="8544890" y="4722928"/>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49833A8A-D6B1-2337-8975-EA340004A491}"/>
              </a:ext>
            </a:extLst>
          </p:cNvPr>
          <p:cNvSpPr/>
          <p:nvPr userDrawn="1"/>
        </p:nvSpPr>
        <p:spPr>
          <a:xfrm>
            <a:off x="8613164" y="4722928"/>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350"/>
          </a:p>
        </p:txBody>
      </p:sp>
      <p:sp>
        <p:nvSpPr>
          <p:cNvPr id="6" name="Slide Number Placeholder 5"/>
          <p:cNvSpPr>
            <a:spLocks noGrp="1"/>
          </p:cNvSpPr>
          <p:nvPr>
            <p:ph type="sldNum" sz="quarter" idx="4"/>
          </p:nvPr>
        </p:nvSpPr>
        <p:spPr>
          <a:xfrm>
            <a:off x="8710613" y="4750707"/>
            <a:ext cx="330603" cy="214200"/>
          </a:xfrm>
          <a:prstGeom prst="rect">
            <a:avLst/>
          </a:prstGeom>
        </p:spPr>
        <p:txBody>
          <a:bodyPr vert="horz" lIns="0" tIns="0" rIns="0" bIns="0" rtlCol="0" anchor="ctr"/>
          <a:lstStyle>
            <a:lvl1pPr algn="ctr">
              <a:defRPr sz="600">
                <a:solidFill>
                  <a:schemeClr val="bg1"/>
                </a:solidFill>
              </a:defRPr>
            </a:lvl1pPr>
          </a:lstStyle>
          <a:p>
            <a:fld id="{48F63A3B-78C7-47BE-AE5E-E10140E04643}" type="slidenum">
              <a:rPr lang="en-US" smtClean="0"/>
              <a:pPr/>
              <a:t>‹#›</a:t>
            </a:fld>
            <a:endParaRPr lang="en-US"/>
          </a:p>
        </p:txBody>
      </p:sp>
      <p:pic>
        <p:nvPicPr>
          <p:cNvPr id="10" name="Picture 9">
            <a:extLst>
              <a:ext uri="{FF2B5EF4-FFF2-40B4-BE49-F238E27FC236}">
                <a16:creationId xmlns:a16="http://schemas.microsoft.com/office/drawing/2014/main" id="{6229770F-637C-3B98-3987-150F75AD5096}"/>
              </a:ext>
            </a:extLst>
          </p:cNvPr>
          <p:cNvPicPr>
            <a:picLocks noChangeAspect="1"/>
          </p:cNvPicPr>
          <p:nvPr userDrawn="1"/>
        </p:nvPicPr>
        <p:blipFill rotWithShape="1">
          <a:blip r:embed="rId26" cstate="screen">
            <a:extLst>
              <a:ext uri="{28A0092B-C50C-407E-A947-70E740481C1C}">
                <a14:useLocalDpi xmlns:a14="http://schemas.microsoft.com/office/drawing/2010/main"/>
              </a:ext>
            </a:extLst>
          </a:blip>
          <a:srcRect/>
          <a:stretch/>
        </p:blipFill>
        <p:spPr>
          <a:xfrm>
            <a:off x="7462746" y="4497073"/>
            <a:ext cx="1074835" cy="545654"/>
          </a:xfrm>
          <a:prstGeom prst="rect">
            <a:avLst/>
          </a:prstGeom>
        </p:spPr>
      </p:pic>
      <p:grpSp>
        <p:nvGrpSpPr>
          <p:cNvPr id="4" name="Group 3">
            <a:extLst>
              <a:ext uri="{FF2B5EF4-FFF2-40B4-BE49-F238E27FC236}">
                <a16:creationId xmlns:a16="http://schemas.microsoft.com/office/drawing/2014/main" id="{D6440A46-29F5-8E01-1BB4-747210B9D877}"/>
              </a:ext>
            </a:extLst>
          </p:cNvPr>
          <p:cNvGrpSpPr/>
          <p:nvPr userDrawn="1"/>
        </p:nvGrpSpPr>
        <p:grpSpPr>
          <a:xfrm>
            <a:off x="1" y="2"/>
            <a:ext cx="573932" cy="878681"/>
            <a:chOff x="-1" y="0"/>
            <a:chExt cx="765243" cy="715789"/>
          </a:xfrm>
        </p:grpSpPr>
        <p:sp>
          <p:nvSpPr>
            <p:cNvPr id="21" name="Freeform 20">
              <a:extLst>
                <a:ext uri="{FF2B5EF4-FFF2-40B4-BE49-F238E27FC236}">
                  <a16:creationId xmlns:a16="http://schemas.microsoft.com/office/drawing/2014/main" id="{AD7D6B05-0867-1BD6-8DD3-D914752DF988}"/>
                </a:ext>
              </a:extLst>
            </p:cNvPr>
            <p:cNvSpPr/>
            <p:nvPr userDrawn="1"/>
          </p:nvSpPr>
          <p:spPr>
            <a:xfrm rot="10800000">
              <a:off x="79211" y="0"/>
              <a:ext cx="686031" cy="715789"/>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2" name="Freeform 21">
              <a:extLst>
                <a:ext uri="{FF2B5EF4-FFF2-40B4-BE49-F238E27FC236}">
                  <a16:creationId xmlns:a16="http://schemas.microsoft.com/office/drawing/2014/main" id="{0C4E972C-1086-EA13-80AA-B45088870DA2}"/>
                </a:ext>
              </a:extLst>
            </p:cNvPr>
            <p:cNvSpPr/>
            <p:nvPr userDrawn="1"/>
          </p:nvSpPr>
          <p:spPr>
            <a:xfrm rot="10800000">
              <a:off x="-1" y="0"/>
              <a:ext cx="599520" cy="715788"/>
            </a:xfrm>
            <a:custGeom>
              <a:avLst/>
              <a:gdLst>
                <a:gd name="connsiteX0" fmla="*/ 607349 w 744216"/>
                <a:gd name="connsiteY0" fmla="*/ 365296 h 888546"/>
                <a:gd name="connsiteX1" fmla="*/ 607349 w 744216"/>
                <a:gd name="connsiteY1" fmla="*/ 357048 h 888546"/>
                <a:gd name="connsiteX2" fmla="*/ 601706 w 744216"/>
                <a:gd name="connsiteY2" fmla="*/ 365296 h 888546"/>
                <a:gd name="connsiteX3" fmla="*/ 744216 w 744216"/>
                <a:gd name="connsiteY3" fmla="*/ 888546 h 888546"/>
                <a:gd name="connsiteX4" fmla="*/ 607349 w 744216"/>
                <a:gd name="connsiteY4" fmla="*/ 888546 h 888546"/>
                <a:gd name="connsiteX5" fmla="*/ 243748 w 744216"/>
                <a:gd name="connsiteY5" fmla="*/ 888546 h 888546"/>
                <a:gd name="connsiteX6" fmla="*/ 158717 w 744216"/>
                <a:gd name="connsiteY6" fmla="*/ 888546 h 888546"/>
                <a:gd name="connsiteX7" fmla="*/ 0 w 744216"/>
                <a:gd name="connsiteY7" fmla="*/ 888546 h 888546"/>
                <a:gd name="connsiteX8" fmla="*/ 607349 w 744216"/>
                <a:gd name="connsiteY8" fmla="*/ 746 h 888546"/>
                <a:gd name="connsiteX9" fmla="*/ 607349 w 744216"/>
                <a:gd name="connsiteY9" fmla="*/ 0 h 888546"/>
                <a:gd name="connsiteX10" fmla="*/ 607859 w 744216"/>
                <a:gd name="connsiteY10" fmla="*/ 0 h 888546"/>
                <a:gd name="connsiteX11" fmla="*/ 744216 w 744216"/>
                <a:gd name="connsiteY11" fmla="*/ 0 h 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4216" h="888546">
                  <a:moveTo>
                    <a:pt x="607349" y="365296"/>
                  </a:moveTo>
                  <a:lnTo>
                    <a:pt x="607349" y="357048"/>
                  </a:lnTo>
                  <a:lnTo>
                    <a:pt x="601706" y="365296"/>
                  </a:lnTo>
                  <a:close/>
                  <a:moveTo>
                    <a:pt x="744216" y="888546"/>
                  </a:moveTo>
                  <a:lnTo>
                    <a:pt x="607349" y="888546"/>
                  </a:lnTo>
                  <a:lnTo>
                    <a:pt x="243748" y="888546"/>
                  </a:lnTo>
                  <a:lnTo>
                    <a:pt x="158717" y="888546"/>
                  </a:lnTo>
                  <a:lnTo>
                    <a:pt x="0" y="888546"/>
                  </a:lnTo>
                  <a:lnTo>
                    <a:pt x="607349" y="746"/>
                  </a:lnTo>
                  <a:lnTo>
                    <a:pt x="607349" y="0"/>
                  </a:lnTo>
                  <a:lnTo>
                    <a:pt x="607859" y="0"/>
                  </a:lnTo>
                  <a:lnTo>
                    <a:pt x="74421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350"/>
            </a:p>
          </p:txBody>
        </p:sp>
      </p:grpSp>
      <p:sp>
        <p:nvSpPr>
          <p:cNvPr id="3" name="Google Shape;150;p40">
            <a:extLst>
              <a:ext uri="{FF2B5EF4-FFF2-40B4-BE49-F238E27FC236}">
                <a16:creationId xmlns:a16="http://schemas.microsoft.com/office/drawing/2014/main" id="{82CB2677-C0AD-BE7B-F040-9207D032A96C}"/>
              </a:ext>
            </a:extLst>
          </p:cNvPr>
          <p:cNvSpPr txBox="1"/>
          <p:nvPr userDrawn="1"/>
        </p:nvSpPr>
        <p:spPr>
          <a:xfrm>
            <a:off x="582931" y="4791378"/>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©2023 TRANSCELERATE BIOPHARMA INC., ALL RIGHTS RESERVED. </a:t>
            </a:r>
            <a:endParaRPr lang="en-US" sz="1350">
              <a:solidFill>
                <a:schemeClr val="bg1">
                  <a:lumMod val="50000"/>
                </a:schemeClr>
              </a:solidFill>
            </a:endParaRPr>
          </a:p>
        </p:txBody>
      </p:sp>
    </p:spTree>
    <p:extLst>
      <p:ext uri="{BB962C8B-B14F-4D97-AF65-F5344CB8AC3E}">
        <p14:creationId xmlns:p14="http://schemas.microsoft.com/office/powerpoint/2010/main" val="95455989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Lst>
  <p:hf hdr="0" ftr="0" dt="0"/>
  <p:txStyles>
    <p:titleStyle>
      <a:lvl1pPr algn="l" defTabSz="685783" rtl="0" eaLnBrk="1" latinLnBrk="0" hangingPunct="1">
        <a:lnSpc>
          <a:spcPct val="90000"/>
        </a:lnSpc>
        <a:spcBef>
          <a:spcPct val="0"/>
        </a:spcBef>
        <a:buNone/>
        <a:defRPr kumimoji="0" lang="en-US" sz="2100" b="1" i="0" u="none" strike="noStrike" kern="1200" cap="none" spc="0" normalizeH="0" baseline="0">
          <a:ln>
            <a:noFill/>
          </a:ln>
          <a:solidFill>
            <a:srgbClr val="575757"/>
          </a:solidFill>
          <a:effectLst/>
          <a:uLnTx/>
          <a:uFillTx/>
          <a:latin typeface="+mj-lt"/>
          <a:ea typeface="+mn-ea"/>
          <a:cs typeface="Calibri Light" panose="020F0302020204030204" pitchFamily="34" charset="0"/>
        </a:defRPr>
      </a:lvl1pPr>
    </p:titleStyle>
    <p:bodyStyle>
      <a:lvl1pPr marL="137156" indent="-137156" algn="l" defTabSz="685783" rtl="0" eaLnBrk="1" latinLnBrk="0" hangingPunct="1">
        <a:lnSpc>
          <a:spcPct val="90000"/>
        </a:lnSpc>
        <a:spcBef>
          <a:spcPct val="0"/>
        </a:spcBef>
        <a:spcAft>
          <a:spcPts val="450"/>
        </a:spcAft>
        <a:buClr>
          <a:schemeClr val="accent1"/>
        </a:buClr>
        <a:buFont typeface="Arial" panose="020B0604020202020204" pitchFamily="34" charset="0"/>
        <a:buChar char="•"/>
        <a:tabLst/>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1pPr>
      <a:lvl2pPr marL="274313" indent="-137156" algn="l" defTabSz="685783" rtl="0" eaLnBrk="1" latinLnBrk="0" hangingPunct="1">
        <a:lnSpc>
          <a:spcPct val="90000"/>
        </a:lnSpc>
        <a:spcBef>
          <a:spcPct val="0"/>
        </a:spcBef>
        <a:spcAft>
          <a:spcPts val="450"/>
        </a:spcAft>
        <a:buClr>
          <a:schemeClr val="accent1"/>
        </a:buClr>
        <a:buFont typeface="Arial" panose="020B0604020202020204" pitchFamily="34" charset="0"/>
        <a:buChar char="•"/>
        <a:tabLst/>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2pPr>
      <a:lvl3pPr marL="411470" indent="-137156" algn="l" defTabSz="685783" rtl="0" eaLnBrk="1" latinLnBrk="0" hangingPunct="1">
        <a:lnSpc>
          <a:spcPct val="90000"/>
        </a:lnSpc>
        <a:spcBef>
          <a:spcPct val="0"/>
        </a:spcBef>
        <a:spcAft>
          <a:spcPts val="450"/>
        </a:spcAft>
        <a:buClr>
          <a:schemeClr val="accent1"/>
        </a:buClr>
        <a:buFont typeface="Arial" panose="020B0604020202020204" pitchFamily="34" charset="0"/>
        <a:buChar char="•"/>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3pPr>
      <a:lvl4pPr marL="548627" indent="-137156" algn="l" defTabSz="685783" rtl="0" eaLnBrk="1" latinLnBrk="0" hangingPunct="1">
        <a:lnSpc>
          <a:spcPct val="90000"/>
        </a:lnSpc>
        <a:spcBef>
          <a:spcPct val="0"/>
        </a:spcBef>
        <a:spcAft>
          <a:spcPts val="450"/>
        </a:spcAft>
        <a:buClr>
          <a:schemeClr val="accent1"/>
        </a:buClr>
        <a:buFont typeface="Arial" panose="020B0604020202020204" pitchFamily="34" charset="0"/>
        <a:buChar char="•"/>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4pPr>
      <a:lvl5pPr marL="685783" indent="-137156" algn="l" defTabSz="685783" rtl="0" eaLnBrk="1" latinLnBrk="0" hangingPunct="1">
        <a:lnSpc>
          <a:spcPct val="90000"/>
        </a:lnSpc>
        <a:spcBef>
          <a:spcPct val="0"/>
        </a:spcBef>
        <a:spcAft>
          <a:spcPts val="450"/>
        </a:spcAft>
        <a:buClr>
          <a:schemeClr val="accent1"/>
        </a:buClr>
        <a:buFont typeface="Arial" panose="020B0604020202020204" pitchFamily="34" charset="0"/>
        <a:buChar char="•"/>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480">
          <p15:clr>
            <a:srgbClr val="F26B43"/>
          </p15:clr>
        </p15:guide>
        <p15:guide id="3" pos="7272">
          <p15:clr>
            <a:srgbClr val="F26B43"/>
          </p15:clr>
        </p15:guide>
        <p15:guide id="4" orient="horz" pos="2016">
          <p15:clr>
            <a:srgbClr val="F26B43"/>
          </p15:clr>
        </p15:guide>
        <p15:guide id="5" orient="horz" pos="374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3932" y="288036"/>
            <a:ext cx="8084294" cy="290848"/>
          </a:xfrm>
          <a:prstGeom prst="rect">
            <a:avLst/>
          </a:prstGeom>
        </p:spPr>
        <p:txBody>
          <a:bodyPr vert="horz" wrap="square" lIns="0" tIns="0" rIns="0" bIns="0" rtlCol="0" anchor="t">
            <a:spAutoFit/>
          </a:bodyPr>
          <a:lstStyle/>
          <a:p>
            <a:r>
              <a:rPr lang="en-US"/>
              <a:t>Click to edit master title style</a:t>
            </a:r>
          </a:p>
        </p:txBody>
      </p:sp>
      <p:sp>
        <p:nvSpPr>
          <p:cNvPr id="17" name="Freeform 16">
            <a:extLst>
              <a:ext uri="{FF2B5EF4-FFF2-40B4-BE49-F238E27FC236}">
                <a16:creationId xmlns:a16="http://schemas.microsoft.com/office/drawing/2014/main" id="{06A023F6-A273-0A50-30C2-BCBF48CB2A79}"/>
              </a:ext>
            </a:extLst>
          </p:cNvPr>
          <p:cNvSpPr/>
          <p:nvPr userDrawn="1"/>
        </p:nvSpPr>
        <p:spPr>
          <a:xfrm>
            <a:off x="8544890" y="4722926"/>
            <a:ext cx="238038" cy="269761"/>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18" name="Freeform 17">
            <a:extLst>
              <a:ext uri="{FF2B5EF4-FFF2-40B4-BE49-F238E27FC236}">
                <a16:creationId xmlns:a16="http://schemas.microsoft.com/office/drawing/2014/main" id="{49833A8A-D6B1-2337-8975-EA340004A491}"/>
              </a:ext>
            </a:extLst>
          </p:cNvPr>
          <p:cNvSpPr/>
          <p:nvPr userDrawn="1"/>
        </p:nvSpPr>
        <p:spPr>
          <a:xfrm>
            <a:off x="8613164" y="4722926"/>
            <a:ext cx="428052" cy="269761"/>
          </a:xfrm>
          <a:custGeom>
            <a:avLst/>
            <a:gdLst>
              <a:gd name="connsiteX0" fmla="*/ 226352 w 570736"/>
              <a:gd name="connsiteY0" fmla="*/ 144532 h 359681"/>
              <a:gd name="connsiteX1" fmla="*/ 224249 w 570736"/>
              <a:gd name="connsiteY1" fmla="*/ 147871 h 359681"/>
              <a:gd name="connsiteX2" fmla="*/ 226352 w 570736"/>
              <a:gd name="connsiteY2" fmla="*/ 147871 h 359681"/>
              <a:gd name="connsiteX3" fmla="*/ 226352 w 570736"/>
              <a:gd name="connsiteY3" fmla="*/ 0 h 359681"/>
              <a:gd name="connsiteX4" fmla="*/ 226542 w 570736"/>
              <a:gd name="connsiteY4" fmla="*/ 0 h 359681"/>
              <a:gd name="connsiteX5" fmla="*/ 317384 w 570736"/>
              <a:gd name="connsiteY5" fmla="*/ 0 h 359681"/>
              <a:gd name="connsiteX6" fmla="*/ 570736 w 570736"/>
              <a:gd name="connsiteY6" fmla="*/ 0 h 359681"/>
              <a:gd name="connsiteX7" fmla="*/ 570736 w 570736"/>
              <a:gd name="connsiteY7" fmla="*/ 359681 h 359681"/>
              <a:gd name="connsiteX8" fmla="*/ 281534 w 570736"/>
              <a:gd name="connsiteY8" fmla="*/ 359681 h 359681"/>
              <a:gd name="connsiteX9" fmla="*/ 226352 w 570736"/>
              <a:gd name="connsiteY9" fmla="*/ 359681 h 359681"/>
              <a:gd name="connsiteX10" fmla="*/ 90842 w 570736"/>
              <a:gd name="connsiteY10" fmla="*/ 359681 h 359681"/>
              <a:gd name="connsiteX11" fmla="*/ 59152 w 570736"/>
              <a:gd name="connsiteY11" fmla="*/ 359681 h 359681"/>
              <a:gd name="connsiteX12" fmla="*/ 0 w 570736"/>
              <a:gd name="connsiteY12" fmla="*/ 359681 h 359681"/>
              <a:gd name="connsiteX13" fmla="*/ 226352 w 570736"/>
              <a:gd name="connsiteY13" fmla="*/ 302 h 35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736" h="359681">
                <a:moveTo>
                  <a:pt x="226352" y="144532"/>
                </a:moveTo>
                <a:lnTo>
                  <a:pt x="224249" y="147871"/>
                </a:lnTo>
                <a:lnTo>
                  <a:pt x="226352" y="147871"/>
                </a:lnTo>
                <a:close/>
                <a:moveTo>
                  <a:pt x="226352" y="0"/>
                </a:moveTo>
                <a:lnTo>
                  <a:pt x="226542" y="0"/>
                </a:lnTo>
                <a:lnTo>
                  <a:pt x="317384" y="0"/>
                </a:lnTo>
                <a:lnTo>
                  <a:pt x="570736" y="0"/>
                </a:lnTo>
                <a:lnTo>
                  <a:pt x="570736" y="359681"/>
                </a:lnTo>
                <a:lnTo>
                  <a:pt x="281534" y="359681"/>
                </a:lnTo>
                <a:lnTo>
                  <a:pt x="226352" y="359681"/>
                </a:lnTo>
                <a:lnTo>
                  <a:pt x="90842" y="359681"/>
                </a:lnTo>
                <a:lnTo>
                  <a:pt x="59152" y="359681"/>
                </a:lnTo>
                <a:lnTo>
                  <a:pt x="0" y="359681"/>
                </a:lnTo>
                <a:lnTo>
                  <a:pt x="226352" y="30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sp>
        <p:nvSpPr>
          <p:cNvPr id="6" name="Slide Number Placeholder 5"/>
          <p:cNvSpPr>
            <a:spLocks noGrp="1"/>
          </p:cNvSpPr>
          <p:nvPr>
            <p:ph type="sldNum" sz="quarter" idx="4"/>
          </p:nvPr>
        </p:nvSpPr>
        <p:spPr>
          <a:xfrm>
            <a:off x="8710614" y="4750707"/>
            <a:ext cx="330603" cy="214200"/>
          </a:xfrm>
          <a:prstGeom prst="rect">
            <a:avLst/>
          </a:prstGeom>
        </p:spPr>
        <p:txBody>
          <a:bodyPr vert="horz" lIns="0" tIns="0" rIns="0" bIns="0" rtlCol="0" anchor="ctr"/>
          <a:lstStyle>
            <a:lvl1pPr algn="ctr">
              <a:defRPr sz="600">
                <a:solidFill>
                  <a:schemeClr val="bg1"/>
                </a:solidFill>
              </a:defRPr>
            </a:lvl1pPr>
          </a:lstStyle>
          <a:p>
            <a:fld id="{48F63A3B-78C7-47BE-AE5E-E10140E04643}" type="slidenum">
              <a:rPr lang="en-US" smtClean="0"/>
              <a:pPr/>
              <a:t>‹#›</a:t>
            </a:fld>
            <a:endParaRPr lang="en-US"/>
          </a:p>
        </p:txBody>
      </p:sp>
      <p:pic>
        <p:nvPicPr>
          <p:cNvPr id="10" name="Picture 9">
            <a:extLst>
              <a:ext uri="{FF2B5EF4-FFF2-40B4-BE49-F238E27FC236}">
                <a16:creationId xmlns:a16="http://schemas.microsoft.com/office/drawing/2014/main" id="{6229770F-637C-3B98-3987-150F75AD5096}"/>
              </a:ext>
            </a:extLst>
          </p:cNvPr>
          <p:cNvPicPr>
            <a:picLocks noChangeAspect="1"/>
          </p:cNvPicPr>
          <p:nvPr userDrawn="1"/>
        </p:nvPicPr>
        <p:blipFill rotWithShape="1">
          <a:blip r:embed="rId62" cstate="screen">
            <a:extLst>
              <a:ext uri="{28A0092B-C50C-407E-A947-70E740481C1C}">
                <a14:useLocalDpi xmlns:a14="http://schemas.microsoft.com/office/drawing/2010/main"/>
              </a:ext>
            </a:extLst>
          </a:blip>
          <a:srcRect/>
          <a:stretch/>
        </p:blipFill>
        <p:spPr>
          <a:xfrm>
            <a:off x="7462745" y="4497073"/>
            <a:ext cx="1074835" cy="545654"/>
          </a:xfrm>
          <a:prstGeom prst="rect">
            <a:avLst/>
          </a:prstGeom>
        </p:spPr>
      </p:pic>
      <p:grpSp>
        <p:nvGrpSpPr>
          <p:cNvPr id="4" name="Group 3">
            <a:extLst>
              <a:ext uri="{FF2B5EF4-FFF2-40B4-BE49-F238E27FC236}">
                <a16:creationId xmlns:a16="http://schemas.microsoft.com/office/drawing/2014/main" id="{D6440A46-29F5-8E01-1BB4-747210B9D877}"/>
              </a:ext>
            </a:extLst>
          </p:cNvPr>
          <p:cNvGrpSpPr/>
          <p:nvPr userDrawn="1"/>
        </p:nvGrpSpPr>
        <p:grpSpPr>
          <a:xfrm>
            <a:off x="1" y="1"/>
            <a:ext cx="573932" cy="878681"/>
            <a:chOff x="-1" y="0"/>
            <a:chExt cx="765243" cy="715789"/>
          </a:xfrm>
        </p:grpSpPr>
        <p:sp>
          <p:nvSpPr>
            <p:cNvPr id="21" name="Freeform 20">
              <a:extLst>
                <a:ext uri="{FF2B5EF4-FFF2-40B4-BE49-F238E27FC236}">
                  <a16:creationId xmlns:a16="http://schemas.microsoft.com/office/drawing/2014/main" id="{AD7D6B05-0867-1BD6-8DD3-D914752DF988}"/>
                </a:ext>
              </a:extLst>
            </p:cNvPr>
            <p:cNvSpPr/>
            <p:nvPr userDrawn="1"/>
          </p:nvSpPr>
          <p:spPr>
            <a:xfrm rot="10800000">
              <a:off x="79211" y="0"/>
              <a:ext cx="686031" cy="715789"/>
            </a:xfrm>
            <a:custGeom>
              <a:avLst/>
              <a:gdLst>
                <a:gd name="connsiteX0" fmla="*/ 226542 w 317384"/>
                <a:gd name="connsiteY0" fmla="*/ 0 h 359681"/>
                <a:gd name="connsiteX1" fmla="*/ 317384 w 317384"/>
                <a:gd name="connsiteY1" fmla="*/ 0 h 359681"/>
                <a:gd name="connsiteX2" fmla="*/ 90842 w 317384"/>
                <a:gd name="connsiteY2" fmla="*/ 359681 h 359681"/>
                <a:gd name="connsiteX3" fmla="*/ 0 w 317384"/>
                <a:gd name="connsiteY3" fmla="*/ 359681 h 359681"/>
              </a:gdLst>
              <a:ahLst/>
              <a:cxnLst>
                <a:cxn ang="0">
                  <a:pos x="connsiteX0" y="connsiteY0"/>
                </a:cxn>
                <a:cxn ang="0">
                  <a:pos x="connsiteX1" y="connsiteY1"/>
                </a:cxn>
                <a:cxn ang="0">
                  <a:pos x="connsiteX2" y="connsiteY2"/>
                </a:cxn>
                <a:cxn ang="0">
                  <a:pos x="connsiteX3" y="connsiteY3"/>
                </a:cxn>
              </a:cxnLst>
              <a:rect l="l" t="t" r="r" b="b"/>
              <a:pathLst>
                <a:path w="317384" h="359681">
                  <a:moveTo>
                    <a:pt x="226542" y="0"/>
                  </a:moveTo>
                  <a:lnTo>
                    <a:pt x="317384" y="0"/>
                  </a:lnTo>
                  <a:lnTo>
                    <a:pt x="90842" y="359681"/>
                  </a:lnTo>
                  <a:lnTo>
                    <a:pt x="0" y="35968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a:p>
          </p:txBody>
        </p:sp>
        <p:sp>
          <p:nvSpPr>
            <p:cNvPr id="22" name="Freeform 21">
              <a:extLst>
                <a:ext uri="{FF2B5EF4-FFF2-40B4-BE49-F238E27FC236}">
                  <a16:creationId xmlns:a16="http://schemas.microsoft.com/office/drawing/2014/main" id="{0C4E972C-1086-EA13-80AA-B45088870DA2}"/>
                </a:ext>
              </a:extLst>
            </p:cNvPr>
            <p:cNvSpPr/>
            <p:nvPr userDrawn="1"/>
          </p:nvSpPr>
          <p:spPr>
            <a:xfrm rot="10800000">
              <a:off x="-1" y="0"/>
              <a:ext cx="599520" cy="715788"/>
            </a:xfrm>
            <a:custGeom>
              <a:avLst/>
              <a:gdLst>
                <a:gd name="connsiteX0" fmla="*/ 607349 w 744216"/>
                <a:gd name="connsiteY0" fmla="*/ 365296 h 888546"/>
                <a:gd name="connsiteX1" fmla="*/ 607349 w 744216"/>
                <a:gd name="connsiteY1" fmla="*/ 357048 h 888546"/>
                <a:gd name="connsiteX2" fmla="*/ 601706 w 744216"/>
                <a:gd name="connsiteY2" fmla="*/ 365296 h 888546"/>
                <a:gd name="connsiteX3" fmla="*/ 744216 w 744216"/>
                <a:gd name="connsiteY3" fmla="*/ 888546 h 888546"/>
                <a:gd name="connsiteX4" fmla="*/ 607349 w 744216"/>
                <a:gd name="connsiteY4" fmla="*/ 888546 h 888546"/>
                <a:gd name="connsiteX5" fmla="*/ 243748 w 744216"/>
                <a:gd name="connsiteY5" fmla="*/ 888546 h 888546"/>
                <a:gd name="connsiteX6" fmla="*/ 158717 w 744216"/>
                <a:gd name="connsiteY6" fmla="*/ 888546 h 888546"/>
                <a:gd name="connsiteX7" fmla="*/ 0 w 744216"/>
                <a:gd name="connsiteY7" fmla="*/ 888546 h 888546"/>
                <a:gd name="connsiteX8" fmla="*/ 607349 w 744216"/>
                <a:gd name="connsiteY8" fmla="*/ 746 h 888546"/>
                <a:gd name="connsiteX9" fmla="*/ 607349 w 744216"/>
                <a:gd name="connsiteY9" fmla="*/ 0 h 888546"/>
                <a:gd name="connsiteX10" fmla="*/ 607859 w 744216"/>
                <a:gd name="connsiteY10" fmla="*/ 0 h 888546"/>
                <a:gd name="connsiteX11" fmla="*/ 744216 w 744216"/>
                <a:gd name="connsiteY11" fmla="*/ 0 h 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4216" h="888546">
                  <a:moveTo>
                    <a:pt x="607349" y="365296"/>
                  </a:moveTo>
                  <a:lnTo>
                    <a:pt x="607349" y="357048"/>
                  </a:lnTo>
                  <a:lnTo>
                    <a:pt x="601706" y="365296"/>
                  </a:lnTo>
                  <a:close/>
                  <a:moveTo>
                    <a:pt x="744216" y="888546"/>
                  </a:moveTo>
                  <a:lnTo>
                    <a:pt x="607349" y="888546"/>
                  </a:lnTo>
                  <a:lnTo>
                    <a:pt x="243748" y="888546"/>
                  </a:lnTo>
                  <a:lnTo>
                    <a:pt x="158717" y="888546"/>
                  </a:lnTo>
                  <a:lnTo>
                    <a:pt x="0" y="888546"/>
                  </a:lnTo>
                  <a:lnTo>
                    <a:pt x="607349" y="746"/>
                  </a:lnTo>
                  <a:lnTo>
                    <a:pt x="607349" y="0"/>
                  </a:lnTo>
                  <a:lnTo>
                    <a:pt x="607859" y="0"/>
                  </a:lnTo>
                  <a:lnTo>
                    <a:pt x="74421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1425"/>
            </a:p>
          </p:txBody>
        </p:sp>
      </p:grpSp>
      <p:sp>
        <p:nvSpPr>
          <p:cNvPr id="3" name="Google Shape;150;p40">
            <a:extLst>
              <a:ext uri="{FF2B5EF4-FFF2-40B4-BE49-F238E27FC236}">
                <a16:creationId xmlns:a16="http://schemas.microsoft.com/office/drawing/2014/main" id="{82CB2677-C0AD-BE7B-F040-9207D032A96C}"/>
              </a:ext>
            </a:extLst>
          </p:cNvPr>
          <p:cNvSpPr txBox="1"/>
          <p:nvPr userDrawn="1"/>
        </p:nvSpPr>
        <p:spPr>
          <a:xfrm>
            <a:off x="582931" y="4791379"/>
            <a:ext cx="3143251" cy="165529"/>
          </a:xfrm>
          <a:prstGeom prst="rect">
            <a:avLst/>
          </a:prstGeom>
          <a:noFill/>
          <a:ln>
            <a:noFill/>
          </a:ln>
        </p:spPr>
        <p:txBody>
          <a:bodyPr spcFirstLastPara="1" wrap="square" lIns="0" tIns="36244" rIns="0" bIns="36244" anchor="ctr" anchorCtr="0">
            <a:spAutoFit/>
          </a:bodyPr>
          <a:lstStyle/>
          <a:p>
            <a:pPr marL="0" marR="0" lvl="0" indent="0" algn="l" rtl="0">
              <a:lnSpc>
                <a:spcPct val="100000"/>
              </a:lnSpc>
              <a:spcBef>
                <a:spcPts val="0"/>
              </a:spcBef>
              <a:spcAft>
                <a:spcPts val="0"/>
              </a:spcAft>
              <a:buClr>
                <a:srgbClr val="7F7F7F"/>
              </a:buClr>
              <a:buSzPts val="800"/>
              <a:buFont typeface="Arial"/>
              <a:buNone/>
            </a:pPr>
            <a:r>
              <a:rPr lang="en-US" sz="600" b="0" u="none" strike="noStrike" cap="none">
                <a:solidFill>
                  <a:schemeClr val="bg1">
                    <a:lumMod val="50000"/>
                  </a:schemeClr>
                </a:solidFill>
                <a:ea typeface="Arial"/>
                <a:cs typeface="Arial"/>
                <a:sym typeface="Arial"/>
              </a:rPr>
              <a:t>©2024 TRANSCELERATE BIOPHARMA INC., ALL RIGHTS RESERVED. </a:t>
            </a:r>
            <a:endParaRPr lang="en-US" sz="1425">
              <a:solidFill>
                <a:schemeClr val="bg1">
                  <a:lumMod val="50000"/>
                </a:schemeClr>
              </a:solidFill>
            </a:endParaRPr>
          </a:p>
        </p:txBody>
      </p:sp>
    </p:spTree>
    <p:extLst>
      <p:ext uri="{BB962C8B-B14F-4D97-AF65-F5344CB8AC3E}">
        <p14:creationId xmlns:p14="http://schemas.microsoft.com/office/powerpoint/2010/main" val="2174682883"/>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 id="2147483754" r:id="rId27"/>
    <p:sldLayoutId id="2147483755" r:id="rId28"/>
    <p:sldLayoutId id="2147483756" r:id="rId29"/>
    <p:sldLayoutId id="2147483757" r:id="rId30"/>
    <p:sldLayoutId id="2147483758" r:id="rId31"/>
    <p:sldLayoutId id="2147483759" r:id="rId32"/>
    <p:sldLayoutId id="2147483760" r:id="rId33"/>
    <p:sldLayoutId id="2147483761" r:id="rId34"/>
    <p:sldLayoutId id="2147483762" r:id="rId35"/>
    <p:sldLayoutId id="2147483763" r:id="rId36"/>
    <p:sldLayoutId id="2147483764" r:id="rId37"/>
    <p:sldLayoutId id="2147483765" r:id="rId38"/>
    <p:sldLayoutId id="2147483766" r:id="rId39"/>
    <p:sldLayoutId id="2147483767" r:id="rId40"/>
    <p:sldLayoutId id="2147483768" r:id="rId41"/>
    <p:sldLayoutId id="2147483769" r:id="rId42"/>
    <p:sldLayoutId id="2147483770" r:id="rId43"/>
    <p:sldLayoutId id="2147483771" r:id="rId44"/>
    <p:sldLayoutId id="2147483772" r:id="rId45"/>
    <p:sldLayoutId id="2147483773" r:id="rId46"/>
    <p:sldLayoutId id="2147483774" r:id="rId47"/>
    <p:sldLayoutId id="2147483775" r:id="rId48"/>
    <p:sldLayoutId id="2147483776" r:id="rId49"/>
    <p:sldLayoutId id="2147483777" r:id="rId50"/>
    <p:sldLayoutId id="2147483778" r:id="rId51"/>
    <p:sldLayoutId id="2147483779" r:id="rId52"/>
    <p:sldLayoutId id="2147483780" r:id="rId53"/>
    <p:sldLayoutId id="2147483781" r:id="rId54"/>
    <p:sldLayoutId id="2147483782" r:id="rId55"/>
    <p:sldLayoutId id="2147483783" r:id="rId56"/>
    <p:sldLayoutId id="2147483784" r:id="rId57"/>
    <p:sldLayoutId id="2147483785" r:id="rId58"/>
    <p:sldLayoutId id="2147483786" r:id="rId59"/>
    <p:sldLayoutId id="2147483787" r:id="rId60"/>
  </p:sldLayoutIdLst>
  <p:hf sldNum="0" hdr="0" ftr="0" dt="0"/>
  <p:txStyles>
    <p:titleStyle>
      <a:lvl1pPr algn="l" defTabSz="685797" rtl="0" eaLnBrk="1" latinLnBrk="0" hangingPunct="1">
        <a:lnSpc>
          <a:spcPct val="90000"/>
        </a:lnSpc>
        <a:spcBef>
          <a:spcPct val="0"/>
        </a:spcBef>
        <a:buNone/>
        <a:defRPr kumimoji="0" lang="en-US" sz="2100" b="1" i="0" u="none" strike="noStrike" kern="1200" cap="none" spc="0" normalizeH="0" baseline="0">
          <a:ln>
            <a:noFill/>
          </a:ln>
          <a:solidFill>
            <a:srgbClr val="575757"/>
          </a:solidFill>
          <a:effectLst/>
          <a:uLnTx/>
          <a:uFillTx/>
          <a:latin typeface="+mj-lt"/>
          <a:ea typeface="+mn-ea"/>
          <a:cs typeface="Calibri Light" panose="020F0302020204030204" pitchFamily="34" charset="0"/>
        </a:defRPr>
      </a:lvl1pPr>
    </p:titleStyle>
    <p:bodyStyle>
      <a:lvl1pPr marL="137159" indent="-137159" algn="l" defTabSz="685797" rtl="0" eaLnBrk="1" latinLnBrk="0" hangingPunct="1">
        <a:lnSpc>
          <a:spcPct val="90000"/>
        </a:lnSpc>
        <a:spcBef>
          <a:spcPct val="0"/>
        </a:spcBef>
        <a:spcAft>
          <a:spcPts val="450"/>
        </a:spcAft>
        <a:buClr>
          <a:schemeClr val="accent1"/>
        </a:buClr>
        <a:buFont typeface="Arial" panose="020B0604020202020204" pitchFamily="34" charset="0"/>
        <a:buChar char="•"/>
        <a:tabLst/>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1pPr>
      <a:lvl2pPr marL="274319" indent="-137159" algn="l" defTabSz="685797" rtl="0" eaLnBrk="1" latinLnBrk="0" hangingPunct="1">
        <a:lnSpc>
          <a:spcPct val="90000"/>
        </a:lnSpc>
        <a:spcBef>
          <a:spcPct val="0"/>
        </a:spcBef>
        <a:spcAft>
          <a:spcPts val="450"/>
        </a:spcAft>
        <a:buClr>
          <a:schemeClr val="accent1"/>
        </a:buClr>
        <a:buFont typeface="Arial" panose="020B0604020202020204" pitchFamily="34" charset="0"/>
        <a:buChar char="•"/>
        <a:tabLst/>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2pPr>
      <a:lvl3pPr marL="411478" indent="-137159" algn="l" defTabSz="685797" rtl="0" eaLnBrk="1" latinLnBrk="0" hangingPunct="1">
        <a:lnSpc>
          <a:spcPct val="90000"/>
        </a:lnSpc>
        <a:spcBef>
          <a:spcPct val="0"/>
        </a:spcBef>
        <a:spcAft>
          <a:spcPts val="450"/>
        </a:spcAft>
        <a:buClr>
          <a:schemeClr val="accent1"/>
        </a:buClr>
        <a:buFont typeface="Arial" panose="020B0604020202020204" pitchFamily="34" charset="0"/>
        <a:buChar char="•"/>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3pPr>
      <a:lvl4pPr marL="548637" indent="-137159" algn="l" defTabSz="685797" rtl="0" eaLnBrk="1" latinLnBrk="0" hangingPunct="1">
        <a:lnSpc>
          <a:spcPct val="90000"/>
        </a:lnSpc>
        <a:spcBef>
          <a:spcPct val="0"/>
        </a:spcBef>
        <a:spcAft>
          <a:spcPts val="450"/>
        </a:spcAft>
        <a:buClr>
          <a:schemeClr val="accent1"/>
        </a:buClr>
        <a:buFont typeface="Arial" panose="020B0604020202020204" pitchFamily="34" charset="0"/>
        <a:buChar char="•"/>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4pPr>
      <a:lvl5pPr marL="685797" indent="-137159" algn="l" defTabSz="685797" rtl="0" eaLnBrk="1" latinLnBrk="0" hangingPunct="1">
        <a:lnSpc>
          <a:spcPct val="90000"/>
        </a:lnSpc>
        <a:spcBef>
          <a:spcPct val="0"/>
        </a:spcBef>
        <a:spcAft>
          <a:spcPts val="450"/>
        </a:spcAft>
        <a:buClr>
          <a:schemeClr val="accent1"/>
        </a:buClr>
        <a:buFont typeface="Arial" panose="020B0604020202020204" pitchFamily="34" charset="0"/>
        <a:buChar char="•"/>
        <a:defRPr kumimoji="0" lang="en-US" sz="105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5pPr>
      <a:lvl6pPr marL="1885942" indent="-171450" algn="l" defTabSz="68579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40" indent="-171450" algn="l" defTabSz="68579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39" indent="-171450" algn="l" defTabSz="68579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38" indent="-171450" algn="l" defTabSz="68579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97" rtl="0" eaLnBrk="1" latinLnBrk="0" hangingPunct="1">
        <a:defRPr sz="1350" kern="1200">
          <a:solidFill>
            <a:schemeClr val="tx1"/>
          </a:solidFill>
          <a:latin typeface="+mn-lt"/>
          <a:ea typeface="+mn-ea"/>
          <a:cs typeface="+mn-cs"/>
        </a:defRPr>
      </a:lvl1pPr>
      <a:lvl2pPr marL="342898" algn="l" defTabSz="685797" rtl="0" eaLnBrk="1" latinLnBrk="0" hangingPunct="1">
        <a:defRPr sz="1350" kern="1200">
          <a:solidFill>
            <a:schemeClr val="tx1"/>
          </a:solidFill>
          <a:latin typeface="+mn-lt"/>
          <a:ea typeface="+mn-ea"/>
          <a:cs typeface="+mn-cs"/>
        </a:defRPr>
      </a:lvl2pPr>
      <a:lvl3pPr marL="685797" algn="l" defTabSz="685797" rtl="0" eaLnBrk="1" latinLnBrk="0" hangingPunct="1">
        <a:defRPr sz="1350" kern="1200">
          <a:solidFill>
            <a:schemeClr val="tx1"/>
          </a:solidFill>
          <a:latin typeface="+mn-lt"/>
          <a:ea typeface="+mn-ea"/>
          <a:cs typeface="+mn-cs"/>
        </a:defRPr>
      </a:lvl3pPr>
      <a:lvl4pPr marL="1028696" algn="l" defTabSz="685797" rtl="0" eaLnBrk="1" latinLnBrk="0" hangingPunct="1">
        <a:defRPr sz="1350" kern="1200">
          <a:solidFill>
            <a:schemeClr val="tx1"/>
          </a:solidFill>
          <a:latin typeface="+mn-lt"/>
          <a:ea typeface="+mn-ea"/>
          <a:cs typeface="+mn-cs"/>
        </a:defRPr>
      </a:lvl4pPr>
      <a:lvl5pPr marL="1371594" algn="l" defTabSz="685797" rtl="0" eaLnBrk="1" latinLnBrk="0" hangingPunct="1">
        <a:defRPr sz="1350" kern="1200">
          <a:solidFill>
            <a:schemeClr val="tx1"/>
          </a:solidFill>
          <a:latin typeface="+mn-lt"/>
          <a:ea typeface="+mn-ea"/>
          <a:cs typeface="+mn-cs"/>
        </a:defRPr>
      </a:lvl5pPr>
      <a:lvl6pPr marL="1714492" algn="l" defTabSz="685797" rtl="0" eaLnBrk="1" latinLnBrk="0" hangingPunct="1">
        <a:defRPr sz="1350" kern="1200">
          <a:solidFill>
            <a:schemeClr val="tx1"/>
          </a:solidFill>
          <a:latin typeface="+mn-lt"/>
          <a:ea typeface="+mn-ea"/>
          <a:cs typeface="+mn-cs"/>
        </a:defRPr>
      </a:lvl6pPr>
      <a:lvl7pPr marL="2057391" algn="l" defTabSz="685797" rtl="0" eaLnBrk="1" latinLnBrk="0" hangingPunct="1">
        <a:defRPr sz="1350" kern="1200">
          <a:solidFill>
            <a:schemeClr val="tx1"/>
          </a:solidFill>
          <a:latin typeface="+mn-lt"/>
          <a:ea typeface="+mn-ea"/>
          <a:cs typeface="+mn-cs"/>
        </a:defRPr>
      </a:lvl7pPr>
      <a:lvl8pPr marL="2400290" algn="l" defTabSz="685797" rtl="0" eaLnBrk="1" latinLnBrk="0" hangingPunct="1">
        <a:defRPr sz="1350" kern="1200">
          <a:solidFill>
            <a:schemeClr val="tx1"/>
          </a:solidFill>
          <a:latin typeface="+mn-lt"/>
          <a:ea typeface="+mn-ea"/>
          <a:cs typeface="+mn-cs"/>
        </a:defRPr>
      </a:lvl8pPr>
      <a:lvl9pPr marL="2743188" algn="l" defTabSz="685797"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480">
          <p15:clr>
            <a:srgbClr val="F26B43"/>
          </p15:clr>
        </p15:guide>
        <p15:guide id="3" pos="7272">
          <p15:clr>
            <a:srgbClr val="F26B43"/>
          </p15:clr>
        </p15:guide>
        <p15:guide id="4" orient="horz" pos="2016">
          <p15:clr>
            <a:srgbClr val="F26B43"/>
          </p15:clr>
        </p15:guide>
        <p15:guide id="5" orient="horz" pos="374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9.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8" Type="http://schemas.openxmlformats.org/officeDocument/2006/relationships/image" Target="../media/image47.svg"/><Relationship Id="rId13" Type="http://schemas.openxmlformats.org/officeDocument/2006/relationships/image" Target="../media/image52.png"/><Relationship Id="rId18" Type="http://schemas.openxmlformats.org/officeDocument/2006/relationships/image" Target="../media/image57.svg"/><Relationship Id="rId26" Type="http://schemas.openxmlformats.org/officeDocument/2006/relationships/image" Target="../media/image65.svg"/><Relationship Id="rId3" Type="http://schemas.openxmlformats.org/officeDocument/2006/relationships/image" Target="../media/image42.png"/><Relationship Id="rId21" Type="http://schemas.openxmlformats.org/officeDocument/2006/relationships/image" Target="../media/image60.png"/><Relationship Id="rId7" Type="http://schemas.openxmlformats.org/officeDocument/2006/relationships/image" Target="../media/image46.png"/><Relationship Id="rId12" Type="http://schemas.openxmlformats.org/officeDocument/2006/relationships/image" Target="../media/image51.svg"/><Relationship Id="rId17" Type="http://schemas.openxmlformats.org/officeDocument/2006/relationships/image" Target="../media/image56.png"/><Relationship Id="rId25" Type="http://schemas.openxmlformats.org/officeDocument/2006/relationships/image" Target="../media/image64.png"/><Relationship Id="rId2" Type="http://schemas.openxmlformats.org/officeDocument/2006/relationships/notesSlide" Target="../notesSlides/notesSlide3.xml"/><Relationship Id="rId16" Type="http://schemas.openxmlformats.org/officeDocument/2006/relationships/image" Target="../media/image55.svg"/><Relationship Id="rId20" Type="http://schemas.openxmlformats.org/officeDocument/2006/relationships/image" Target="../media/image59.svg"/><Relationship Id="rId29" Type="http://schemas.openxmlformats.org/officeDocument/2006/relationships/image" Target="../media/image68.png"/><Relationship Id="rId1" Type="http://schemas.openxmlformats.org/officeDocument/2006/relationships/slideLayout" Target="../slideLayouts/slideLayout9.xml"/><Relationship Id="rId6" Type="http://schemas.openxmlformats.org/officeDocument/2006/relationships/image" Target="../media/image45.svg"/><Relationship Id="rId11" Type="http://schemas.openxmlformats.org/officeDocument/2006/relationships/image" Target="../media/image50.png"/><Relationship Id="rId24" Type="http://schemas.openxmlformats.org/officeDocument/2006/relationships/image" Target="../media/image63.svg"/><Relationship Id="rId5" Type="http://schemas.openxmlformats.org/officeDocument/2006/relationships/image" Target="../media/image44.png"/><Relationship Id="rId15" Type="http://schemas.openxmlformats.org/officeDocument/2006/relationships/image" Target="../media/image54.png"/><Relationship Id="rId23" Type="http://schemas.openxmlformats.org/officeDocument/2006/relationships/image" Target="../media/image62.png"/><Relationship Id="rId28" Type="http://schemas.openxmlformats.org/officeDocument/2006/relationships/image" Target="../media/image67.svg"/><Relationship Id="rId10" Type="http://schemas.openxmlformats.org/officeDocument/2006/relationships/image" Target="../media/image49.svg"/><Relationship Id="rId19" Type="http://schemas.openxmlformats.org/officeDocument/2006/relationships/image" Target="../media/image58.png"/><Relationship Id="rId4" Type="http://schemas.openxmlformats.org/officeDocument/2006/relationships/image" Target="../media/image43.svg"/><Relationship Id="rId9" Type="http://schemas.openxmlformats.org/officeDocument/2006/relationships/image" Target="../media/image48.png"/><Relationship Id="rId14" Type="http://schemas.openxmlformats.org/officeDocument/2006/relationships/image" Target="../media/image53.svg"/><Relationship Id="rId22" Type="http://schemas.openxmlformats.org/officeDocument/2006/relationships/image" Target="../media/image61.svg"/><Relationship Id="rId27" Type="http://schemas.openxmlformats.org/officeDocument/2006/relationships/image" Target="../media/image66.png"/><Relationship Id="rId30" Type="http://schemas.openxmlformats.org/officeDocument/2006/relationships/image" Target="../media/image69.svg"/></Relationships>
</file>

<file path=ppt/slides/_rels/slide1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75.svg"/><Relationship Id="rId5" Type="http://schemas.openxmlformats.org/officeDocument/2006/relationships/image" Target="../media/image74.png"/><Relationship Id="rId4" Type="http://schemas.openxmlformats.org/officeDocument/2006/relationships/image" Target="../media/image73.svg"/></Relationships>
</file>

<file path=ppt/slides/_rels/slide17.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svg"/><Relationship Id="rId2" Type="http://schemas.openxmlformats.org/officeDocument/2006/relationships/image" Target="../media/image77.png"/><Relationship Id="rId1" Type="http://schemas.openxmlformats.org/officeDocument/2006/relationships/slideLayout" Target="../slideLayouts/slideLayout9.xml"/><Relationship Id="rId6" Type="http://schemas.openxmlformats.org/officeDocument/2006/relationships/image" Target="../media/image81.png"/><Relationship Id="rId5" Type="http://schemas.openxmlformats.org/officeDocument/2006/relationships/image" Target="../media/image80.svg"/><Relationship Id="rId4" Type="http://schemas.openxmlformats.org/officeDocument/2006/relationships/image" Target="../media/image79.png"/><Relationship Id="rId9" Type="http://schemas.openxmlformats.org/officeDocument/2006/relationships/image" Target="../media/image84.svg"/></Relationships>
</file>

<file path=ppt/slides/_rels/slide18.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95.png"/><Relationship Id="rId3" Type="http://schemas.openxmlformats.org/officeDocument/2006/relationships/image" Target="../media/image86.png"/><Relationship Id="rId7" Type="http://schemas.openxmlformats.org/officeDocument/2006/relationships/image" Target="../media/image90.png"/><Relationship Id="rId12" Type="http://schemas.openxmlformats.org/officeDocument/2006/relationships/image" Target="../media/image94.jpeg"/><Relationship Id="rId2" Type="http://schemas.openxmlformats.org/officeDocument/2006/relationships/image" Target="../media/image85.png"/><Relationship Id="rId1" Type="http://schemas.openxmlformats.org/officeDocument/2006/relationships/slideLayout" Target="../slideLayouts/slideLayout49.xml"/><Relationship Id="rId6" Type="http://schemas.openxmlformats.org/officeDocument/2006/relationships/image" Target="../media/image89.png"/><Relationship Id="rId11" Type="http://schemas.openxmlformats.org/officeDocument/2006/relationships/image" Target="../media/image93.jpeg"/><Relationship Id="rId5" Type="http://schemas.openxmlformats.org/officeDocument/2006/relationships/image" Target="../media/image88.png"/><Relationship Id="rId15" Type="http://schemas.openxmlformats.org/officeDocument/2006/relationships/image" Target="../media/image97.png"/><Relationship Id="rId10" Type="http://schemas.openxmlformats.org/officeDocument/2006/relationships/image" Target="../media/image92.jpeg"/><Relationship Id="rId4" Type="http://schemas.openxmlformats.org/officeDocument/2006/relationships/image" Target="../media/image87.png"/><Relationship Id="rId9" Type="http://schemas.openxmlformats.org/officeDocument/2006/relationships/image" Target="../media/image91.png"/><Relationship Id="rId14" Type="http://schemas.openxmlformats.org/officeDocument/2006/relationships/image" Target="../media/image9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9.xml"/><Relationship Id="rId5" Type="http://schemas.openxmlformats.org/officeDocument/2006/relationships/hyperlink" Target="https://www.ich.org/page/multidisciplinary-guidelines" TargetMode="External"/><Relationship Id="rId4" Type="http://schemas.openxmlformats.org/officeDocument/2006/relationships/image" Target="../media/image100.png"/></Relationships>
</file>

<file path=ppt/slides/_rels/slide2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9.xml"/><Relationship Id="rId4" Type="http://schemas.openxmlformats.org/officeDocument/2006/relationships/image" Target="../media/image103.png"/></Relationships>
</file>

<file path=ppt/slides/_rels/slide2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9.xml"/><Relationship Id="rId4" Type="http://schemas.openxmlformats.org/officeDocument/2006/relationships/image" Target="../media/image103.png"/></Relationships>
</file>

<file path=ppt/slides/_rels/slide2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mailto:diberson-hurst.external@cdisc.org" TargetMode="External"/><Relationship Id="rId2" Type="http://schemas.openxmlformats.org/officeDocument/2006/relationships/image" Target="../media/image77.png"/><Relationship Id="rId1" Type="http://schemas.openxmlformats.org/officeDocument/2006/relationships/slideLayout" Target="../slideLayouts/slideLayout8.xml"/><Relationship Id="rId6" Type="http://schemas.openxmlformats.org/officeDocument/2006/relationships/hyperlink" Target="https://github.com/cdisc-org/DDF-RA" TargetMode="External"/><Relationship Id="rId5" Type="http://schemas.openxmlformats.org/officeDocument/2006/relationships/hyperlink" Target="https://wiki.cdisc.org/display/PUB/DDF+Phase+3+Public+Review+Dashboard" TargetMode="External"/><Relationship Id="rId4" Type="http://schemas.openxmlformats.org/officeDocument/2006/relationships/hyperlink" Target="mailto:jowen@cdisc.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20.svg"/><Relationship Id="rId13" Type="http://schemas.openxmlformats.org/officeDocument/2006/relationships/image" Target="../media/image25.png"/><Relationship Id="rId18" Type="http://schemas.openxmlformats.org/officeDocument/2006/relationships/image" Target="../media/image30.svg"/><Relationship Id="rId3" Type="http://schemas.openxmlformats.org/officeDocument/2006/relationships/image" Target="../media/image15.png"/><Relationship Id="rId21" Type="http://schemas.openxmlformats.org/officeDocument/2006/relationships/image" Target="../media/image33.png"/><Relationship Id="rId7" Type="http://schemas.openxmlformats.org/officeDocument/2006/relationships/image" Target="../media/image19.png"/><Relationship Id="rId12" Type="http://schemas.openxmlformats.org/officeDocument/2006/relationships/image" Target="../media/image24.svg"/><Relationship Id="rId17" Type="http://schemas.openxmlformats.org/officeDocument/2006/relationships/image" Target="../media/image29.png"/><Relationship Id="rId25" Type="http://schemas.openxmlformats.org/officeDocument/2006/relationships/hyperlink" Target="https://www.transceleratebiopharmainc.com/assets/digital-data-flow-solutions/" TargetMode="External"/><Relationship Id="rId2" Type="http://schemas.openxmlformats.org/officeDocument/2006/relationships/notesSlide" Target="../notesSlides/notesSlide2.xml"/><Relationship Id="rId16" Type="http://schemas.openxmlformats.org/officeDocument/2006/relationships/image" Target="../media/image28.svg"/><Relationship Id="rId20" Type="http://schemas.openxmlformats.org/officeDocument/2006/relationships/image" Target="../media/image32.png"/><Relationship Id="rId1" Type="http://schemas.openxmlformats.org/officeDocument/2006/relationships/slideLayout" Target="../slideLayouts/slideLayout33.xml"/><Relationship Id="rId6" Type="http://schemas.openxmlformats.org/officeDocument/2006/relationships/image" Target="../media/image18.svg"/><Relationship Id="rId11" Type="http://schemas.openxmlformats.org/officeDocument/2006/relationships/image" Target="../media/image23.png"/><Relationship Id="rId24" Type="http://schemas.openxmlformats.org/officeDocument/2006/relationships/image" Target="../media/image36.svg"/><Relationship Id="rId5" Type="http://schemas.openxmlformats.org/officeDocument/2006/relationships/image" Target="../media/image17.png"/><Relationship Id="rId15" Type="http://schemas.openxmlformats.org/officeDocument/2006/relationships/image" Target="../media/image27.png"/><Relationship Id="rId23" Type="http://schemas.openxmlformats.org/officeDocument/2006/relationships/image" Target="../media/image35.png"/><Relationship Id="rId10" Type="http://schemas.openxmlformats.org/officeDocument/2006/relationships/image" Target="../media/image22.svg"/><Relationship Id="rId19" Type="http://schemas.openxmlformats.org/officeDocument/2006/relationships/image" Target="../media/image31.png"/><Relationship Id="rId4" Type="http://schemas.openxmlformats.org/officeDocument/2006/relationships/image" Target="../media/image16.svg"/><Relationship Id="rId9" Type="http://schemas.openxmlformats.org/officeDocument/2006/relationships/image" Target="../media/image21.png"/><Relationship Id="rId14" Type="http://schemas.openxmlformats.org/officeDocument/2006/relationships/image" Target="../media/image26.svg"/><Relationship Id="rId22" Type="http://schemas.openxmlformats.org/officeDocument/2006/relationships/image" Target="../media/image3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7C4D9-84AB-6B16-4E87-7277DE93DFAB}"/>
              </a:ext>
            </a:extLst>
          </p:cNvPr>
          <p:cNvSpPr>
            <a:spLocks noGrp="1"/>
          </p:cNvSpPr>
          <p:nvPr>
            <p:ph type="ctrTitle"/>
          </p:nvPr>
        </p:nvSpPr>
        <p:spPr>
          <a:xfrm>
            <a:off x="1804737" y="1154590"/>
            <a:ext cx="7547810" cy="1362472"/>
          </a:xfrm>
        </p:spPr>
        <p:txBody>
          <a:bodyPr>
            <a:normAutofit/>
          </a:bodyPr>
          <a:lstStyle/>
          <a:p>
            <a:r>
              <a:rPr lang="nl-BE" sz="2000" dirty="0">
                <a:latin typeface="+mn-lt"/>
                <a:ea typeface="+mn-ea"/>
                <a:cs typeface="+mn-cs"/>
              </a:rPr>
              <a:t>The TransCelerate / CDISC Digital Data Flow Project: </a:t>
            </a:r>
            <a:br>
              <a:rPr lang="nl-BE" sz="2000" dirty="0">
                <a:latin typeface="+mn-lt"/>
                <a:ea typeface="+mn-ea"/>
                <a:cs typeface="+mn-cs"/>
              </a:rPr>
            </a:br>
            <a:r>
              <a:rPr lang="nl-BE" sz="2000" dirty="0">
                <a:latin typeface="+mn-lt"/>
                <a:ea typeface="+mn-ea"/>
                <a:cs typeface="+mn-cs"/>
              </a:rPr>
              <a:t>Practical Electronic Study Designs</a:t>
            </a:r>
            <a:br>
              <a:rPr lang="nl-BE" sz="2000" dirty="0">
                <a:latin typeface="+mn-lt"/>
                <a:ea typeface="+mn-ea"/>
                <a:cs typeface="+mn-cs"/>
              </a:rPr>
            </a:br>
            <a:br>
              <a:rPr lang="nl-BE" sz="2000" dirty="0">
                <a:latin typeface="+mn-lt"/>
                <a:ea typeface="+mn-ea"/>
                <a:cs typeface="+mn-cs"/>
              </a:rPr>
            </a:br>
            <a:r>
              <a:rPr lang="nl-BE" sz="1200" dirty="0">
                <a:latin typeface="+mn-lt"/>
                <a:ea typeface="+mn-ea"/>
                <a:cs typeface="+mn-cs"/>
              </a:rPr>
              <a:t>PHUSE US Connect 2024 (DS02)</a:t>
            </a:r>
            <a:endParaRPr lang="en-GB" sz="1200" dirty="0"/>
          </a:p>
        </p:txBody>
      </p:sp>
      <p:sp>
        <p:nvSpPr>
          <p:cNvPr id="3" name="Subtitle 2">
            <a:extLst>
              <a:ext uri="{FF2B5EF4-FFF2-40B4-BE49-F238E27FC236}">
                <a16:creationId xmlns:a16="http://schemas.microsoft.com/office/drawing/2014/main" id="{5ED081D2-21D3-B84B-1698-34490333F870}"/>
              </a:ext>
            </a:extLst>
          </p:cNvPr>
          <p:cNvSpPr>
            <a:spLocks noGrp="1"/>
          </p:cNvSpPr>
          <p:nvPr>
            <p:ph type="subTitle" idx="1"/>
          </p:nvPr>
        </p:nvSpPr>
        <p:spPr>
          <a:xfrm>
            <a:off x="1804737" y="2517062"/>
            <a:ext cx="6942488" cy="600472"/>
          </a:xfrm>
        </p:spPr>
        <p:txBody>
          <a:bodyPr/>
          <a:lstStyle/>
          <a:p>
            <a:r>
              <a:rPr lang="en-US" dirty="0"/>
              <a:t>Dave Iberson-Hurst, CDISC Product Owner</a:t>
            </a:r>
            <a:br>
              <a:rPr lang="en-US" dirty="0"/>
            </a:br>
            <a:r>
              <a:rPr lang="en-US" sz="800" dirty="0"/>
              <a:t>26</a:t>
            </a:r>
            <a:r>
              <a:rPr lang="en-US" sz="800" baseline="30000" dirty="0"/>
              <a:t>th</a:t>
            </a:r>
            <a:r>
              <a:rPr lang="en-US" sz="800" dirty="0"/>
              <a:t> February 2024</a:t>
            </a:r>
          </a:p>
          <a:p>
            <a:endParaRPr lang="en-GB" dirty="0"/>
          </a:p>
        </p:txBody>
      </p:sp>
    </p:spTree>
    <p:extLst>
      <p:ext uri="{BB962C8B-B14F-4D97-AF65-F5344CB8AC3E}">
        <p14:creationId xmlns:p14="http://schemas.microsoft.com/office/powerpoint/2010/main" val="534294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48B56-608D-6495-A241-CF435A146C6D}"/>
              </a:ext>
            </a:extLst>
          </p:cNvPr>
          <p:cNvSpPr>
            <a:spLocks noGrp="1"/>
          </p:cNvSpPr>
          <p:nvPr>
            <p:ph type="title"/>
          </p:nvPr>
        </p:nvSpPr>
        <p:spPr/>
        <p:txBody>
          <a:bodyPr/>
          <a:lstStyle/>
          <a:p>
            <a:r>
              <a:rPr lang="en-GB" dirty="0"/>
              <a:t>The USDM Standard</a:t>
            </a:r>
          </a:p>
        </p:txBody>
      </p:sp>
      <p:sp>
        <p:nvSpPr>
          <p:cNvPr id="3" name="Slide Number Placeholder 2">
            <a:extLst>
              <a:ext uri="{FF2B5EF4-FFF2-40B4-BE49-F238E27FC236}">
                <a16:creationId xmlns:a16="http://schemas.microsoft.com/office/drawing/2014/main" id="{B97FBBA7-0206-4465-62F8-F057E21351F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4FF9C4-EEBF-D24D-8A4E-C0B9CCE3F975}" type="slidenum">
              <a:rPr kumimoji="0" lang="en-US" sz="800" b="1" i="0" u="none" strike="noStrike" kern="1200" cap="none" spc="0" normalizeH="0" baseline="0" noProof="0" smtClean="0">
                <a:ln>
                  <a:noFill/>
                </a:ln>
                <a:solidFill>
                  <a:srgbClr val="134678"/>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800" b="1" i="0" u="none" strike="noStrike" kern="1200" cap="none" spc="0" normalizeH="0" baseline="0" noProof="0" dirty="0">
              <a:ln>
                <a:noFill/>
              </a:ln>
              <a:solidFill>
                <a:srgbClr val="134678"/>
              </a:solidFill>
              <a:effectLst/>
              <a:uLnTx/>
              <a:uFillTx/>
              <a:latin typeface="Arial" panose="020B0604020202020204"/>
              <a:ea typeface="+mn-ea"/>
              <a:cs typeface="+mn-cs"/>
            </a:endParaRPr>
          </a:p>
        </p:txBody>
      </p:sp>
      <p:pic>
        <p:nvPicPr>
          <p:cNvPr id="6" name="Picture 5" descr="A close-up of a document&#10;&#10;Description automatically generated">
            <a:extLst>
              <a:ext uri="{FF2B5EF4-FFF2-40B4-BE49-F238E27FC236}">
                <a16:creationId xmlns:a16="http://schemas.microsoft.com/office/drawing/2014/main" id="{22310857-6205-1802-424E-52053B3318D0}"/>
              </a:ext>
            </a:extLst>
          </p:cNvPr>
          <p:cNvPicPr>
            <a:picLocks noChangeAspect="1"/>
          </p:cNvPicPr>
          <p:nvPr/>
        </p:nvPicPr>
        <p:blipFill>
          <a:blip r:embed="rId2"/>
          <a:stretch>
            <a:fillRect/>
          </a:stretch>
        </p:blipFill>
        <p:spPr>
          <a:xfrm>
            <a:off x="5051306" y="1743196"/>
            <a:ext cx="2094397" cy="2094397"/>
          </a:xfrm>
          <a:prstGeom prst="hexagon">
            <a:avLst/>
          </a:prstGeom>
          <a:ln w="57150">
            <a:solidFill>
              <a:schemeClr val="accent2">
                <a:lumMod val="60000"/>
                <a:lumOff val="40000"/>
              </a:schemeClr>
            </a:solidFill>
          </a:ln>
        </p:spPr>
      </p:pic>
      <p:pic>
        <p:nvPicPr>
          <p:cNvPr id="8" name="Picture 7" descr="A screenshot of a computer code&#10;&#10;Description automatically generated">
            <a:extLst>
              <a:ext uri="{FF2B5EF4-FFF2-40B4-BE49-F238E27FC236}">
                <a16:creationId xmlns:a16="http://schemas.microsoft.com/office/drawing/2014/main" id="{26B9A72E-0344-8617-19F5-E1F981D0927A}"/>
              </a:ext>
            </a:extLst>
          </p:cNvPr>
          <p:cNvPicPr>
            <a:picLocks noChangeAspect="1"/>
          </p:cNvPicPr>
          <p:nvPr/>
        </p:nvPicPr>
        <p:blipFill>
          <a:blip r:embed="rId3"/>
          <a:stretch>
            <a:fillRect/>
          </a:stretch>
        </p:blipFill>
        <p:spPr>
          <a:xfrm>
            <a:off x="6749865" y="643209"/>
            <a:ext cx="2094397" cy="2094397"/>
          </a:xfrm>
          <a:prstGeom prst="hexagon">
            <a:avLst/>
          </a:prstGeom>
          <a:ln w="57150">
            <a:solidFill>
              <a:schemeClr val="accent3">
                <a:lumMod val="60000"/>
                <a:lumOff val="40000"/>
              </a:schemeClr>
            </a:solidFill>
          </a:ln>
        </p:spPr>
      </p:pic>
      <p:pic>
        <p:nvPicPr>
          <p:cNvPr id="10" name="Picture 9" descr="A screenshot of a computer&#10;&#10;Description automatically generated">
            <a:extLst>
              <a:ext uri="{FF2B5EF4-FFF2-40B4-BE49-F238E27FC236}">
                <a16:creationId xmlns:a16="http://schemas.microsoft.com/office/drawing/2014/main" id="{B047E601-A0C1-ECE9-8A9C-ACF5CC26F4F4}"/>
              </a:ext>
            </a:extLst>
          </p:cNvPr>
          <p:cNvPicPr>
            <a:picLocks noChangeAspect="1"/>
          </p:cNvPicPr>
          <p:nvPr/>
        </p:nvPicPr>
        <p:blipFill>
          <a:blip r:embed="rId4"/>
          <a:stretch>
            <a:fillRect/>
          </a:stretch>
        </p:blipFill>
        <p:spPr>
          <a:xfrm>
            <a:off x="3352746" y="2858282"/>
            <a:ext cx="2094399" cy="2091410"/>
          </a:xfrm>
          <a:prstGeom prst="hexagon">
            <a:avLst/>
          </a:prstGeom>
          <a:ln w="57150">
            <a:solidFill>
              <a:schemeClr val="accent5">
                <a:lumMod val="40000"/>
                <a:lumOff val="60000"/>
              </a:schemeClr>
            </a:solidFill>
          </a:ln>
        </p:spPr>
      </p:pic>
      <p:pic>
        <p:nvPicPr>
          <p:cNvPr id="12" name="Picture 11" descr="A screenshot of a computer&#10;&#10;Description automatically generated">
            <a:extLst>
              <a:ext uri="{FF2B5EF4-FFF2-40B4-BE49-F238E27FC236}">
                <a16:creationId xmlns:a16="http://schemas.microsoft.com/office/drawing/2014/main" id="{A1FC8D93-9B1D-71FE-2EE2-FC9A48EE8199}"/>
              </a:ext>
            </a:extLst>
          </p:cNvPr>
          <p:cNvPicPr>
            <a:picLocks noChangeAspect="1"/>
          </p:cNvPicPr>
          <p:nvPr/>
        </p:nvPicPr>
        <p:blipFill>
          <a:blip r:embed="rId5"/>
          <a:stretch>
            <a:fillRect/>
          </a:stretch>
        </p:blipFill>
        <p:spPr>
          <a:xfrm>
            <a:off x="3352747" y="629386"/>
            <a:ext cx="2094398" cy="2094398"/>
          </a:xfrm>
          <a:prstGeom prst="hexagon">
            <a:avLst/>
          </a:prstGeom>
          <a:ln w="57150">
            <a:solidFill>
              <a:schemeClr val="accent4">
                <a:lumMod val="60000"/>
                <a:lumOff val="40000"/>
              </a:schemeClr>
            </a:solidFill>
          </a:ln>
        </p:spPr>
      </p:pic>
      <p:pic>
        <p:nvPicPr>
          <p:cNvPr id="14" name="Picture 13" descr="A diagram of a study arm&#10;&#10;Description automatically generated">
            <a:extLst>
              <a:ext uri="{FF2B5EF4-FFF2-40B4-BE49-F238E27FC236}">
                <a16:creationId xmlns:a16="http://schemas.microsoft.com/office/drawing/2014/main" id="{49889B99-06F0-6CA5-5372-B9F6F71F5B4A}"/>
              </a:ext>
            </a:extLst>
          </p:cNvPr>
          <p:cNvPicPr>
            <a:picLocks noChangeAspect="1"/>
          </p:cNvPicPr>
          <p:nvPr/>
        </p:nvPicPr>
        <p:blipFill>
          <a:blip r:embed="rId6"/>
          <a:stretch>
            <a:fillRect/>
          </a:stretch>
        </p:blipFill>
        <p:spPr>
          <a:xfrm>
            <a:off x="1660244" y="1749033"/>
            <a:ext cx="2094398" cy="2094398"/>
          </a:xfrm>
          <a:prstGeom prst="hexagon">
            <a:avLst/>
          </a:prstGeom>
          <a:ln w="57150">
            <a:solidFill>
              <a:schemeClr val="accent6">
                <a:lumMod val="60000"/>
                <a:lumOff val="40000"/>
              </a:schemeClr>
            </a:solidFill>
          </a:ln>
        </p:spPr>
      </p:pic>
      <p:sp>
        <p:nvSpPr>
          <p:cNvPr id="15" name="TextBox 14">
            <a:extLst>
              <a:ext uri="{FF2B5EF4-FFF2-40B4-BE49-F238E27FC236}">
                <a16:creationId xmlns:a16="http://schemas.microsoft.com/office/drawing/2014/main" id="{64603346-5DF0-6F22-D660-892DEFC0000B}"/>
              </a:ext>
            </a:extLst>
          </p:cNvPr>
          <p:cNvSpPr txBox="1"/>
          <p:nvPr/>
        </p:nvSpPr>
        <p:spPr>
          <a:xfrm>
            <a:off x="1258349" y="1222747"/>
            <a:ext cx="2094397" cy="6309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40B3E5">
                    <a:lumMod val="75000"/>
                  </a:srgbClr>
                </a:solidFill>
                <a:effectLst/>
                <a:uLnTx/>
                <a:uFillTx/>
                <a:latin typeface="Arial" panose="020B0604020202020204"/>
                <a:ea typeface="+mn-ea"/>
                <a:cs typeface="+mn-cs"/>
              </a:rPr>
              <a:t>Logical Model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40B3E5">
                    <a:lumMod val="75000"/>
                  </a:srgbClr>
                </a:solidFill>
                <a:effectLst/>
                <a:uLnTx/>
                <a:uFillTx/>
                <a:latin typeface="Arial" panose="020B0604020202020204"/>
                <a:ea typeface="+mn-ea"/>
                <a:cs typeface="+mn-cs"/>
              </a:rPr>
              <a:t>The UML logical model (a class diagram) that provides the basis for the USDM standard.</a:t>
            </a:r>
          </a:p>
        </p:txBody>
      </p:sp>
      <p:sp>
        <p:nvSpPr>
          <p:cNvPr id="16" name="TextBox 15">
            <a:extLst>
              <a:ext uri="{FF2B5EF4-FFF2-40B4-BE49-F238E27FC236}">
                <a16:creationId xmlns:a16="http://schemas.microsoft.com/office/drawing/2014/main" id="{B53100C9-125D-D819-C13E-77B8CB4B465B}"/>
              </a:ext>
            </a:extLst>
          </p:cNvPr>
          <p:cNvSpPr txBox="1"/>
          <p:nvPr/>
        </p:nvSpPr>
        <p:spPr>
          <a:xfrm>
            <a:off x="4435609" y="300527"/>
            <a:ext cx="2236658"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EDAA00">
                    <a:lumMod val="75000"/>
                  </a:srgbClr>
                </a:solidFill>
                <a:effectLst/>
                <a:uLnTx/>
                <a:uFillTx/>
                <a:latin typeface="Arial" panose="020B0604020202020204"/>
                <a:ea typeface="+mn-ea"/>
                <a:cs typeface="+mn-cs"/>
              </a:rPr>
              <a:t>CDISC Controlled Terminology</a:t>
            </a:r>
          </a:p>
        </p:txBody>
      </p:sp>
      <p:sp>
        <p:nvSpPr>
          <p:cNvPr id="18" name="TextBox 17">
            <a:extLst>
              <a:ext uri="{FF2B5EF4-FFF2-40B4-BE49-F238E27FC236}">
                <a16:creationId xmlns:a16="http://schemas.microsoft.com/office/drawing/2014/main" id="{1FED7E15-154B-8930-E62C-FCA679F50C10}"/>
              </a:ext>
            </a:extLst>
          </p:cNvPr>
          <p:cNvSpPr txBox="1"/>
          <p:nvPr/>
        </p:nvSpPr>
        <p:spPr>
          <a:xfrm>
            <a:off x="5226007" y="474632"/>
            <a:ext cx="1462633"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EDAA00">
                    <a:lumMod val="75000"/>
                  </a:srgbClr>
                </a:solidFill>
                <a:effectLst/>
                <a:uLnTx/>
                <a:uFillTx/>
                <a:latin typeface="Arial" panose="020B0604020202020204"/>
                <a:ea typeface="+mn-ea"/>
                <a:cs typeface="+mn-cs"/>
              </a:rPr>
              <a:t>Provides further semantics, complementing the UML model. Includes the definition of classes and attributes along with the  definition of value sets</a:t>
            </a:r>
          </a:p>
        </p:txBody>
      </p:sp>
      <p:sp>
        <p:nvSpPr>
          <p:cNvPr id="19" name="TextBox 18">
            <a:extLst>
              <a:ext uri="{FF2B5EF4-FFF2-40B4-BE49-F238E27FC236}">
                <a16:creationId xmlns:a16="http://schemas.microsoft.com/office/drawing/2014/main" id="{A2D18E1E-76F6-E76B-1B50-E65AEDDA8357}"/>
              </a:ext>
            </a:extLst>
          </p:cNvPr>
          <p:cNvSpPr txBox="1"/>
          <p:nvPr/>
        </p:nvSpPr>
        <p:spPr>
          <a:xfrm>
            <a:off x="1729852" y="4066043"/>
            <a:ext cx="1773441" cy="2616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553278">
                    <a:lumMod val="60000"/>
                    <a:lumOff val="40000"/>
                  </a:srgbClr>
                </a:solidFill>
                <a:effectLst/>
                <a:uLnTx/>
                <a:uFillTx/>
                <a:latin typeface="Arial" panose="020B0604020202020204"/>
                <a:ea typeface="+mn-ea"/>
                <a:cs typeface="+mn-cs"/>
              </a:rPr>
              <a:t>API Specification</a:t>
            </a:r>
          </a:p>
        </p:txBody>
      </p:sp>
      <p:sp>
        <p:nvSpPr>
          <p:cNvPr id="20" name="TextBox 19">
            <a:extLst>
              <a:ext uri="{FF2B5EF4-FFF2-40B4-BE49-F238E27FC236}">
                <a16:creationId xmlns:a16="http://schemas.microsoft.com/office/drawing/2014/main" id="{49566462-3DDA-2210-6500-67930D296F41}"/>
              </a:ext>
            </a:extLst>
          </p:cNvPr>
          <p:cNvSpPr txBox="1"/>
          <p:nvPr/>
        </p:nvSpPr>
        <p:spPr>
          <a:xfrm>
            <a:off x="1729852" y="4219592"/>
            <a:ext cx="1773441"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553278">
                    <a:lumMod val="60000"/>
                    <a:lumOff val="40000"/>
                  </a:srgbClr>
                </a:solidFill>
                <a:effectLst/>
                <a:uLnTx/>
                <a:uFillTx/>
                <a:latin typeface="Arial" panose="020B0604020202020204"/>
                <a:ea typeface="+mn-ea"/>
                <a:cs typeface="+mn-cs"/>
              </a:rPr>
              <a:t>Provides the means to exchange a single study between machines using a JSON API </a:t>
            </a:r>
          </a:p>
        </p:txBody>
      </p:sp>
      <p:sp>
        <p:nvSpPr>
          <p:cNvPr id="21" name="TextBox 20">
            <a:extLst>
              <a:ext uri="{FF2B5EF4-FFF2-40B4-BE49-F238E27FC236}">
                <a16:creationId xmlns:a16="http://schemas.microsoft.com/office/drawing/2014/main" id="{00533269-F240-4746-EE5E-0BF0CFF35D78}"/>
              </a:ext>
            </a:extLst>
          </p:cNvPr>
          <p:cNvSpPr txBox="1"/>
          <p:nvPr/>
        </p:nvSpPr>
        <p:spPr>
          <a:xfrm>
            <a:off x="5467311" y="3898900"/>
            <a:ext cx="1946837"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A1D0CA">
                    <a:lumMod val="75000"/>
                  </a:srgbClr>
                </a:solidFill>
                <a:effectLst/>
                <a:uLnTx/>
                <a:uFillTx/>
                <a:latin typeface="Arial" panose="020B0604020202020204"/>
                <a:ea typeface="+mn-ea"/>
                <a:cs typeface="+mn-cs"/>
              </a:rPr>
              <a:t>Implementation Guide</a:t>
            </a:r>
          </a:p>
        </p:txBody>
      </p:sp>
      <p:sp>
        <p:nvSpPr>
          <p:cNvPr id="22" name="TextBox 21">
            <a:extLst>
              <a:ext uri="{FF2B5EF4-FFF2-40B4-BE49-F238E27FC236}">
                <a16:creationId xmlns:a16="http://schemas.microsoft.com/office/drawing/2014/main" id="{A6563F11-81C6-81BC-9F28-8A94EE018C12}"/>
              </a:ext>
            </a:extLst>
          </p:cNvPr>
          <p:cNvSpPr txBox="1"/>
          <p:nvPr/>
        </p:nvSpPr>
        <p:spPr>
          <a:xfrm>
            <a:off x="5467311" y="4052449"/>
            <a:ext cx="194683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A1D0CA">
                    <a:lumMod val="75000"/>
                  </a:srgbClr>
                </a:solidFill>
                <a:effectLst/>
                <a:uLnTx/>
                <a:uFillTx/>
                <a:latin typeface="Arial" panose="020B0604020202020204"/>
                <a:ea typeface="+mn-ea"/>
                <a:cs typeface="+mn-cs"/>
              </a:rPr>
              <a:t>Guidance on using the USDM model and ensuring conformance with the standard</a:t>
            </a:r>
          </a:p>
        </p:txBody>
      </p:sp>
      <p:sp>
        <p:nvSpPr>
          <p:cNvPr id="23" name="TextBox 22">
            <a:extLst>
              <a:ext uri="{FF2B5EF4-FFF2-40B4-BE49-F238E27FC236}">
                <a16:creationId xmlns:a16="http://schemas.microsoft.com/office/drawing/2014/main" id="{DDE0AE4A-2936-83C6-25D2-064BC2FF4610}"/>
              </a:ext>
            </a:extLst>
          </p:cNvPr>
          <p:cNvSpPr txBox="1"/>
          <p:nvPr/>
        </p:nvSpPr>
        <p:spPr>
          <a:xfrm>
            <a:off x="7139647" y="2765601"/>
            <a:ext cx="1946837"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C94543">
                    <a:lumMod val="60000"/>
                    <a:lumOff val="40000"/>
                  </a:srgbClr>
                </a:solidFill>
                <a:effectLst/>
                <a:uLnTx/>
                <a:uFillTx/>
                <a:latin typeface="Arial" panose="020B0604020202020204"/>
                <a:ea typeface="+mn-ea"/>
                <a:cs typeface="+mn-cs"/>
              </a:rPr>
              <a:t>Examples</a:t>
            </a:r>
          </a:p>
        </p:txBody>
      </p:sp>
      <p:sp>
        <p:nvSpPr>
          <p:cNvPr id="24" name="TextBox 23">
            <a:extLst>
              <a:ext uri="{FF2B5EF4-FFF2-40B4-BE49-F238E27FC236}">
                <a16:creationId xmlns:a16="http://schemas.microsoft.com/office/drawing/2014/main" id="{B5A40F57-9161-257D-A2A5-84379F835AF1}"/>
              </a:ext>
            </a:extLst>
          </p:cNvPr>
          <p:cNvSpPr txBox="1"/>
          <p:nvPr/>
        </p:nvSpPr>
        <p:spPr>
          <a:xfrm>
            <a:off x="7139647" y="2919150"/>
            <a:ext cx="194683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C94543">
                    <a:lumMod val="60000"/>
                    <a:lumOff val="40000"/>
                  </a:srgbClr>
                </a:solidFill>
                <a:effectLst/>
                <a:uLnTx/>
                <a:uFillTx/>
                <a:latin typeface="Arial" panose="020B0604020202020204"/>
                <a:ea typeface="+mn-ea"/>
                <a:cs typeface="+mn-cs"/>
              </a:rPr>
              <a:t>Example protocols implemented in the USDM with associated JSON files and visualisations</a:t>
            </a:r>
          </a:p>
        </p:txBody>
      </p:sp>
    </p:spTree>
    <p:extLst>
      <p:ext uri="{BB962C8B-B14F-4D97-AF65-F5344CB8AC3E}">
        <p14:creationId xmlns:p14="http://schemas.microsoft.com/office/powerpoint/2010/main" val="194223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ed Rectangle 42">
            <a:extLst>
              <a:ext uri="{FF2B5EF4-FFF2-40B4-BE49-F238E27FC236}">
                <a16:creationId xmlns:a16="http://schemas.microsoft.com/office/drawing/2014/main" id="{64EAD361-4848-EE22-99AA-4B4B5644AC7B}"/>
              </a:ext>
            </a:extLst>
          </p:cNvPr>
          <p:cNvSpPr/>
          <p:nvPr/>
        </p:nvSpPr>
        <p:spPr>
          <a:xfrm>
            <a:off x="5893447" y="472560"/>
            <a:ext cx="1415757" cy="4264331"/>
          </a:xfrm>
          <a:prstGeom prst="roundRect">
            <a:avLst>
              <a:gd name="adj" fmla="val 3193"/>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2" name="Rounded Rectangle 41">
            <a:extLst>
              <a:ext uri="{FF2B5EF4-FFF2-40B4-BE49-F238E27FC236}">
                <a16:creationId xmlns:a16="http://schemas.microsoft.com/office/drawing/2014/main" id="{22EA8D87-E86E-00B6-CBA5-DA42D648F3D2}"/>
              </a:ext>
            </a:extLst>
          </p:cNvPr>
          <p:cNvSpPr/>
          <p:nvPr/>
        </p:nvSpPr>
        <p:spPr>
          <a:xfrm>
            <a:off x="4431095" y="472560"/>
            <a:ext cx="1422566" cy="4264331"/>
          </a:xfrm>
          <a:prstGeom prst="roundRect">
            <a:avLst>
              <a:gd name="adj" fmla="val 3193"/>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le 1">
            <a:extLst>
              <a:ext uri="{FF2B5EF4-FFF2-40B4-BE49-F238E27FC236}">
                <a16:creationId xmlns:a16="http://schemas.microsoft.com/office/drawing/2014/main" id="{2DFD77D7-E825-4B15-BD28-662F0EEF9E46}"/>
              </a:ext>
            </a:extLst>
          </p:cNvPr>
          <p:cNvSpPr>
            <a:spLocks noGrp="1"/>
          </p:cNvSpPr>
          <p:nvPr>
            <p:ph type="title"/>
          </p:nvPr>
        </p:nvSpPr>
        <p:spPr/>
        <p:txBody>
          <a:bodyPr/>
          <a:lstStyle/>
          <a:p>
            <a:r>
              <a:rPr lang="en-GB" b="1" dirty="0"/>
              <a:t>USDM Status</a:t>
            </a:r>
          </a:p>
        </p:txBody>
      </p:sp>
      <p:sp>
        <p:nvSpPr>
          <p:cNvPr id="6" name="Pentagon 5">
            <a:extLst>
              <a:ext uri="{FF2B5EF4-FFF2-40B4-BE49-F238E27FC236}">
                <a16:creationId xmlns:a16="http://schemas.microsoft.com/office/drawing/2014/main" id="{962EE268-CBA4-C241-92CB-6B642556ACA5}"/>
              </a:ext>
            </a:extLst>
          </p:cNvPr>
          <p:cNvSpPr/>
          <p:nvPr/>
        </p:nvSpPr>
        <p:spPr>
          <a:xfrm>
            <a:off x="1675957" y="1101577"/>
            <a:ext cx="2715352" cy="453184"/>
          </a:xfrm>
          <a:prstGeom prst="homePlat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6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134678"/>
                </a:solidFill>
                <a:effectLst/>
                <a:uLnTx/>
                <a:uFillTx/>
                <a:latin typeface="Arial" panose="020B0604020202020204"/>
                <a:ea typeface="+mn-ea"/>
                <a:cs typeface="+mn-cs"/>
              </a:rPr>
              <a:t>Unified Study Definitions Model (USDM)</a:t>
            </a:r>
          </a:p>
        </p:txBody>
      </p:sp>
      <p:sp>
        <p:nvSpPr>
          <p:cNvPr id="7" name="Oval 6">
            <a:extLst>
              <a:ext uri="{FF2B5EF4-FFF2-40B4-BE49-F238E27FC236}">
                <a16:creationId xmlns:a16="http://schemas.microsoft.com/office/drawing/2014/main" id="{A716A52B-78C8-7B4D-B83C-44E09964B8BD}"/>
              </a:ext>
            </a:extLst>
          </p:cNvPr>
          <p:cNvSpPr/>
          <p:nvPr/>
        </p:nvSpPr>
        <p:spPr>
          <a:xfrm>
            <a:off x="1421513" y="1101576"/>
            <a:ext cx="466189" cy="463665"/>
          </a:xfrm>
          <a:prstGeom prst="ellipse">
            <a:avLst/>
          </a:prstGeom>
          <a:solidFill>
            <a:schemeClr val="accent6">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15" name="Graphic 14" descr="Flowchart outline">
            <a:extLst>
              <a:ext uri="{FF2B5EF4-FFF2-40B4-BE49-F238E27FC236}">
                <a16:creationId xmlns:a16="http://schemas.microsoft.com/office/drawing/2014/main" id="{49C18EB9-1486-414F-A98C-0BA454A0FC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49597" y="1129777"/>
            <a:ext cx="407262" cy="407262"/>
          </a:xfrm>
          <a:prstGeom prst="rect">
            <a:avLst/>
          </a:prstGeom>
        </p:spPr>
      </p:pic>
      <p:sp>
        <p:nvSpPr>
          <p:cNvPr id="36" name="Pentagon 35">
            <a:extLst>
              <a:ext uri="{FF2B5EF4-FFF2-40B4-BE49-F238E27FC236}">
                <a16:creationId xmlns:a16="http://schemas.microsoft.com/office/drawing/2014/main" id="{5402747E-A4D4-1246-A436-A7E51AE7815E}"/>
              </a:ext>
            </a:extLst>
          </p:cNvPr>
          <p:cNvSpPr/>
          <p:nvPr/>
        </p:nvSpPr>
        <p:spPr>
          <a:xfrm>
            <a:off x="1675956" y="1554762"/>
            <a:ext cx="2715353" cy="453184"/>
          </a:xfrm>
          <a:prstGeom prst="homePlat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6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134678"/>
                </a:solidFill>
                <a:effectLst/>
                <a:uLnTx/>
                <a:uFillTx/>
                <a:latin typeface="Arial" panose="020B0604020202020204"/>
                <a:ea typeface="+mn-ea"/>
                <a:cs typeface="+mn-cs"/>
              </a:rPr>
              <a:t>Application Programming Interface (API) Specification</a:t>
            </a:r>
          </a:p>
        </p:txBody>
      </p:sp>
      <p:sp>
        <p:nvSpPr>
          <p:cNvPr id="37" name="Oval 36">
            <a:extLst>
              <a:ext uri="{FF2B5EF4-FFF2-40B4-BE49-F238E27FC236}">
                <a16:creationId xmlns:a16="http://schemas.microsoft.com/office/drawing/2014/main" id="{420C3562-5FED-6342-A1FF-155F8BCC728E}"/>
              </a:ext>
            </a:extLst>
          </p:cNvPr>
          <p:cNvSpPr/>
          <p:nvPr/>
        </p:nvSpPr>
        <p:spPr>
          <a:xfrm>
            <a:off x="1421513" y="1554761"/>
            <a:ext cx="466189" cy="462546"/>
          </a:xfrm>
          <a:prstGeom prst="ellipse">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39" name="Graphic 38" descr="Internet Of Things outline">
            <a:extLst>
              <a:ext uri="{FF2B5EF4-FFF2-40B4-BE49-F238E27FC236}">
                <a16:creationId xmlns:a16="http://schemas.microsoft.com/office/drawing/2014/main" id="{E23751D0-8F03-AB4B-B97E-862ECD1DC8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02031" y="1624510"/>
            <a:ext cx="312545" cy="312545"/>
          </a:xfrm>
          <a:prstGeom prst="rect">
            <a:avLst/>
          </a:prstGeom>
        </p:spPr>
      </p:pic>
      <p:sp>
        <p:nvSpPr>
          <p:cNvPr id="60" name="Pentagon 59">
            <a:extLst>
              <a:ext uri="{FF2B5EF4-FFF2-40B4-BE49-F238E27FC236}">
                <a16:creationId xmlns:a16="http://schemas.microsoft.com/office/drawing/2014/main" id="{3C052C9C-A17B-BD4C-B073-DC25F2D2A87A}"/>
              </a:ext>
            </a:extLst>
          </p:cNvPr>
          <p:cNvSpPr/>
          <p:nvPr/>
        </p:nvSpPr>
        <p:spPr>
          <a:xfrm>
            <a:off x="1675956" y="2010220"/>
            <a:ext cx="2715353" cy="453184"/>
          </a:xfrm>
          <a:prstGeom prst="homePlat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6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134678"/>
                </a:solidFill>
                <a:effectLst/>
                <a:uLnTx/>
                <a:uFillTx/>
                <a:latin typeface="Arial" panose="020B0604020202020204"/>
                <a:ea typeface="+mn-ea"/>
                <a:cs typeface="+mn-cs"/>
              </a:rPr>
              <a:t>CDISC Controlled Terminology</a:t>
            </a:r>
          </a:p>
        </p:txBody>
      </p:sp>
      <p:sp>
        <p:nvSpPr>
          <p:cNvPr id="61" name="Oval 60">
            <a:extLst>
              <a:ext uri="{FF2B5EF4-FFF2-40B4-BE49-F238E27FC236}">
                <a16:creationId xmlns:a16="http://schemas.microsoft.com/office/drawing/2014/main" id="{36265BD2-A919-0048-B348-F835B55DAC2D}"/>
              </a:ext>
            </a:extLst>
          </p:cNvPr>
          <p:cNvSpPr/>
          <p:nvPr/>
        </p:nvSpPr>
        <p:spPr>
          <a:xfrm>
            <a:off x="1421513" y="2010219"/>
            <a:ext cx="466189" cy="462546"/>
          </a:xfrm>
          <a:prstGeom prst="ellipse">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3" name="Pentagon 62">
            <a:extLst>
              <a:ext uri="{FF2B5EF4-FFF2-40B4-BE49-F238E27FC236}">
                <a16:creationId xmlns:a16="http://schemas.microsoft.com/office/drawing/2014/main" id="{B5027005-4352-E94E-B97E-D5B9E20459AE}"/>
              </a:ext>
            </a:extLst>
          </p:cNvPr>
          <p:cNvSpPr/>
          <p:nvPr/>
        </p:nvSpPr>
        <p:spPr>
          <a:xfrm>
            <a:off x="1675956" y="2456753"/>
            <a:ext cx="2715353" cy="453184"/>
          </a:xfrm>
          <a:prstGeom prst="homePlat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6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134678"/>
                </a:solidFill>
                <a:effectLst/>
                <a:uLnTx/>
                <a:uFillTx/>
                <a:latin typeface="Arial" panose="020B0604020202020204"/>
                <a:ea typeface="+mn-ea"/>
                <a:cs typeface="+mn-cs"/>
              </a:rPr>
              <a:t>Reference Architecture Conformance Tests</a:t>
            </a:r>
          </a:p>
        </p:txBody>
      </p:sp>
      <p:sp>
        <p:nvSpPr>
          <p:cNvPr id="64" name="Oval 63">
            <a:extLst>
              <a:ext uri="{FF2B5EF4-FFF2-40B4-BE49-F238E27FC236}">
                <a16:creationId xmlns:a16="http://schemas.microsoft.com/office/drawing/2014/main" id="{7562C571-47C1-5B49-8AAF-72A356D61F64}"/>
              </a:ext>
            </a:extLst>
          </p:cNvPr>
          <p:cNvSpPr/>
          <p:nvPr/>
        </p:nvSpPr>
        <p:spPr>
          <a:xfrm>
            <a:off x="1421513" y="2456752"/>
            <a:ext cx="466189" cy="462546"/>
          </a:xfrm>
          <a:prstGeom prst="ellipse">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6" name="Pentagon 65">
            <a:extLst>
              <a:ext uri="{FF2B5EF4-FFF2-40B4-BE49-F238E27FC236}">
                <a16:creationId xmlns:a16="http://schemas.microsoft.com/office/drawing/2014/main" id="{57CAF4C7-B2E5-8A49-8852-974F6979A7EB}"/>
              </a:ext>
            </a:extLst>
          </p:cNvPr>
          <p:cNvSpPr/>
          <p:nvPr/>
        </p:nvSpPr>
        <p:spPr>
          <a:xfrm>
            <a:off x="1675956" y="2896199"/>
            <a:ext cx="2715353" cy="453184"/>
          </a:xfrm>
          <a:prstGeom prst="homePlat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6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134678"/>
                </a:solidFill>
                <a:effectLst/>
                <a:uLnTx/>
                <a:uFillTx/>
                <a:latin typeface="Arial" panose="020B0604020202020204"/>
                <a:ea typeface="+mn-ea"/>
                <a:cs typeface="+mn-cs"/>
              </a:rPr>
              <a:t>Essential Users Stories</a:t>
            </a:r>
          </a:p>
        </p:txBody>
      </p:sp>
      <p:sp>
        <p:nvSpPr>
          <p:cNvPr id="67" name="Oval 66">
            <a:extLst>
              <a:ext uri="{FF2B5EF4-FFF2-40B4-BE49-F238E27FC236}">
                <a16:creationId xmlns:a16="http://schemas.microsoft.com/office/drawing/2014/main" id="{A568DA20-344C-5A4D-8BD6-31502E3E8017}"/>
              </a:ext>
            </a:extLst>
          </p:cNvPr>
          <p:cNvSpPr/>
          <p:nvPr/>
        </p:nvSpPr>
        <p:spPr>
          <a:xfrm>
            <a:off x="1421513" y="2896198"/>
            <a:ext cx="466189" cy="462546"/>
          </a:xfrm>
          <a:prstGeom prst="ellipse">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9" name="Pentagon 68">
            <a:extLst>
              <a:ext uri="{FF2B5EF4-FFF2-40B4-BE49-F238E27FC236}">
                <a16:creationId xmlns:a16="http://schemas.microsoft.com/office/drawing/2014/main" id="{68F2553C-62DA-AC4A-9080-D07E91B4E376}"/>
              </a:ext>
            </a:extLst>
          </p:cNvPr>
          <p:cNvSpPr/>
          <p:nvPr/>
        </p:nvSpPr>
        <p:spPr>
          <a:xfrm>
            <a:off x="1675956" y="3329844"/>
            <a:ext cx="2715353" cy="453184"/>
          </a:xfrm>
          <a:prstGeom prst="homePlat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6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134678"/>
                </a:solidFill>
                <a:effectLst/>
                <a:uLnTx/>
                <a:uFillTx/>
                <a:latin typeface="Arial" panose="020B0604020202020204"/>
                <a:ea typeface="+mn-ea"/>
                <a:cs typeface="+mn-cs"/>
              </a:rPr>
              <a:t>Architecture Principles</a:t>
            </a:r>
          </a:p>
        </p:txBody>
      </p:sp>
      <p:sp>
        <p:nvSpPr>
          <p:cNvPr id="70" name="Oval 69">
            <a:extLst>
              <a:ext uri="{FF2B5EF4-FFF2-40B4-BE49-F238E27FC236}">
                <a16:creationId xmlns:a16="http://schemas.microsoft.com/office/drawing/2014/main" id="{29FC14BB-326B-2A4F-8FF8-E1072C5B8B85}"/>
              </a:ext>
            </a:extLst>
          </p:cNvPr>
          <p:cNvSpPr/>
          <p:nvPr/>
        </p:nvSpPr>
        <p:spPr>
          <a:xfrm>
            <a:off x="1421513" y="3329843"/>
            <a:ext cx="466189" cy="462546"/>
          </a:xfrm>
          <a:prstGeom prst="ellipse">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44" name="Graphic 43" descr="Books outline">
            <a:extLst>
              <a:ext uri="{FF2B5EF4-FFF2-40B4-BE49-F238E27FC236}">
                <a16:creationId xmlns:a16="http://schemas.microsoft.com/office/drawing/2014/main" id="{CBF09DD9-7CCB-6D45-804B-14BBE326CC3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502031" y="2092188"/>
            <a:ext cx="312794" cy="312794"/>
          </a:xfrm>
          <a:prstGeom prst="rect">
            <a:avLst/>
          </a:prstGeom>
        </p:spPr>
      </p:pic>
      <p:pic>
        <p:nvPicPr>
          <p:cNvPr id="51" name="Graphic 50" descr="Storytelling outline">
            <a:extLst>
              <a:ext uri="{FF2B5EF4-FFF2-40B4-BE49-F238E27FC236}">
                <a16:creationId xmlns:a16="http://schemas.microsoft.com/office/drawing/2014/main" id="{F9A42967-9C52-3B41-9231-A039A8BA6A9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21835" y="2996340"/>
            <a:ext cx="269296" cy="269296"/>
          </a:xfrm>
          <a:prstGeom prst="rect">
            <a:avLst/>
          </a:prstGeom>
        </p:spPr>
      </p:pic>
      <p:pic>
        <p:nvPicPr>
          <p:cNvPr id="46" name="Graphic 45" descr="Clipboard Mixed outline">
            <a:extLst>
              <a:ext uri="{FF2B5EF4-FFF2-40B4-BE49-F238E27FC236}">
                <a16:creationId xmlns:a16="http://schemas.microsoft.com/office/drawing/2014/main" id="{2A7EB609-126C-B543-91C4-F76236E6D61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502031" y="2510777"/>
            <a:ext cx="317392" cy="317392"/>
          </a:xfrm>
          <a:prstGeom prst="rect">
            <a:avLst/>
          </a:prstGeom>
        </p:spPr>
      </p:pic>
      <p:pic>
        <p:nvPicPr>
          <p:cNvPr id="56" name="Graphic 55" descr="Compass outline">
            <a:extLst>
              <a:ext uri="{FF2B5EF4-FFF2-40B4-BE49-F238E27FC236}">
                <a16:creationId xmlns:a16="http://schemas.microsoft.com/office/drawing/2014/main" id="{30B909B3-B1C2-E649-832A-A337117E00F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459206" y="3371130"/>
            <a:ext cx="385092" cy="385092"/>
          </a:xfrm>
          <a:prstGeom prst="rect">
            <a:avLst/>
          </a:prstGeom>
        </p:spPr>
      </p:pic>
      <p:sp>
        <p:nvSpPr>
          <p:cNvPr id="8" name="TextBox 7">
            <a:extLst>
              <a:ext uri="{FF2B5EF4-FFF2-40B4-BE49-F238E27FC236}">
                <a16:creationId xmlns:a16="http://schemas.microsoft.com/office/drawing/2014/main" id="{024DD2C9-170A-EA00-C1F2-57729005DA59}"/>
              </a:ext>
            </a:extLst>
          </p:cNvPr>
          <p:cNvSpPr txBox="1"/>
          <p:nvPr/>
        </p:nvSpPr>
        <p:spPr>
          <a:xfrm>
            <a:off x="4437906" y="719977"/>
            <a:ext cx="1415756" cy="246221"/>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1" u="none" strike="noStrike" kern="1200" cap="none" spc="0" normalizeH="0" baseline="0" noProof="0" dirty="0">
                <a:ln>
                  <a:noFill/>
                </a:ln>
                <a:solidFill>
                  <a:srgbClr val="134678"/>
                </a:solidFill>
                <a:effectLst/>
                <a:uLnTx/>
                <a:uFillTx/>
                <a:latin typeface="Arial" panose="020B0604020202020204"/>
                <a:ea typeface="+mn-ea"/>
                <a:cs typeface="+mn-cs"/>
              </a:rPr>
              <a:t>July 2021 – July 2022</a:t>
            </a:r>
          </a:p>
        </p:txBody>
      </p:sp>
      <p:sp>
        <p:nvSpPr>
          <p:cNvPr id="3" name="Pentagon 2">
            <a:extLst>
              <a:ext uri="{FF2B5EF4-FFF2-40B4-BE49-F238E27FC236}">
                <a16:creationId xmlns:a16="http://schemas.microsoft.com/office/drawing/2014/main" id="{D1287A3D-D643-E9CC-CF86-4B2F99156A18}"/>
              </a:ext>
            </a:extLst>
          </p:cNvPr>
          <p:cNvSpPr/>
          <p:nvPr/>
        </p:nvSpPr>
        <p:spPr>
          <a:xfrm>
            <a:off x="1675956" y="3772032"/>
            <a:ext cx="2715353" cy="453184"/>
          </a:xfrm>
          <a:prstGeom prst="homePlat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6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134678"/>
                </a:solidFill>
                <a:effectLst/>
                <a:uLnTx/>
                <a:uFillTx/>
                <a:latin typeface="Arial" panose="020B0604020202020204"/>
                <a:ea typeface="+mn-ea"/>
                <a:cs typeface="+mn-cs"/>
              </a:rPr>
              <a:t>Test Files</a:t>
            </a:r>
          </a:p>
        </p:txBody>
      </p:sp>
      <p:sp>
        <p:nvSpPr>
          <p:cNvPr id="5" name="Oval 4">
            <a:extLst>
              <a:ext uri="{FF2B5EF4-FFF2-40B4-BE49-F238E27FC236}">
                <a16:creationId xmlns:a16="http://schemas.microsoft.com/office/drawing/2014/main" id="{77872340-8870-33C3-F56A-4748888F10BB}"/>
              </a:ext>
            </a:extLst>
          </p:cNvPr>
          <p:cNvSpPr/>
          <p:nvPr/>
        </p:nvSpPr>
        <p:spPr>
          <a:xfrm>
            <a:off x="1421513" y="3772031"/>
            <a:ext cx="466189" cy="462546"/>
          </a:xfrm>
          <a:prstGeom prst="ellipse">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9" name="Pentagon 8">
            <a:extLst>
              <a:ext uri="{FF2B5EF4-FFF2-40B4-BE49-F238E27FC236}">
                <a16:creationId xmlns:a16="http://schemas.microsoft.com/office/drawing/2014/main" id="{3EB53BC8-C078-A8CC-CB1A-373FCC4BB649}"/>
              </a:ext>
            </a:extLst>
          </p:cNvPr>
          <p:cNvSpPr/>
          <p:nvPr/>
        </p:nvSpPr>
        <p:spPr>
          <a:xfrm>
            <a:off x="1675956" y="4214777"/>
            <a:ext cx="2715353" cy="453184"/>
          </a:xfrm>
          <a:prstGeom prst="homePlat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6000" b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134678"/>
                </a:solidFill>
                <a:effectLst/>
                <a:uLnTx/>
                <a:uFillTx/>
                <a:latin typeface="Arial" panose="020B0604020202020204"/>
                <a:ea typeface="+mn-ea"/>
                <a:cs typeface="+mn-cs"/>
              </a:rPr>
              <a:t>Implementation Guide</a:t>
            </a:r>
          </a:p>
        </p:txBody>
      </p:sp>
      <p:sp>
        <p:nvSpPr>
          <p:cNvPr id="10" name="Oval 9">
            <a:extLst>
              <a:ext uri="{FF2B5EF4-FFF2-40B4-BE49-F238E27FC236}">
                <a16:creationId xmlns:a16="http://schemas.microsoft.com/office/drawing/2014/main" id="{08EFDC72-5FE4-D1D0-6C1B-BACFA87B5D1F}"/>
              </a:ext>
            </a:extLst>
          </p:cNvPr>
          <p:cNvSpPr/>
          <p:nvPr/>
        </p:nvSpPr>
        <p:spPr>
          <a:xfrm>
            <a:off x="1421513" y="4214776"/>
            <a:ext cx="466189" cy="462546"/>
          </a:xfrm>
          <a:prstGeom prst="ellipse">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12" name="Graphic 11" descr="Hammer1 outline">
            <a:extLst>
              <a:ext uri="{FF2B5EF4-FFF2-40B4-BE49-F238E27FC236}">
                <a16:creationId xmlns:a16="http://schemas.microsoft.com/office/drawing/2014/main" id="{60B45AEA-93DF-12A1-034F-4DB0D3A1079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502031" y="3838797"/>
            <a:ext cx="343515" cy="343515"/>
          </a:xfrm>
          <a:prstGeom prst="rect">
            <a:avLst/>
          </a:prstGeom>
        </p:spPr>
      </p:pic>
      <p:pic>
        <p:nvPicPr>
          <p:cNvPr id="16" name="Graphic 15" descr="Target Audience outline">
            <a:extLst>
              <a:ext uri="{FF2B5EF4-FFF2-40B4-BE49-F238E27FC236}">
                <a16:creationId xmlns:a16="http://schemas.microsoft.com/office/drawing/2014/main" id="{AC67EBAB-C0E5-A36F-96B0-E8156A85DC5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480806" y="4248387"/>
            <a:ext cx="385964" cy="385964"/>
          </a:xfrm>
          <a:prstGeom prst="rect">
            <a:avLst/>
          </a:prstGeom>
        </p:spPr>
      </p:pic>
      <p:sp>
        <p:nvSpPr>
          <p:cNvPr id="18" name="TextBox 17">
            <a:extLst>
              <a:ext uri="{FF2B5EF4-FFF2-40B4-BE49-F238E27FC236}">
                <a16:creationId xmlns:a16="http://schemas.microsoft.com/office/drawing/2014/main" id="{39853820-E6A1-0C61-4ADF-444C50A3A5EB}"/>
              </a:ext>
            </a:extLst>
          </p:cNvPr>
          <p:cNvSpPr txBox="1"/>
          <p:nvPr/>
        </p:nvSpPr>
        <p:spPr>
          <a:xfrm>
            <a:off x="5893448" y="722151"/>
            <a:ext cx="1422566" cy="246221"/>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1" u="none" strike="noStrike" kern="1200" cap="none" spc="0" normalizeH="0" baseline="0" noProof="0" dirty="0">
                <a:ln>
                  <a:noFill/>
                </a:ln>
                <a:solidFill>
                  <a:srgbClr val="134678"/>
                </a:solidFill>
                <a:effectLst/>
                <a:uLnTx/>
                <a:uFillTx/>
                <a:latin typeface="Arial" panose="020B0604020202020204"/>
                <a:ea typeface="+mn-ea"/>
                <a:cs typeface="+mn-cs"/>
              </a:rPr>
              <a:t>Oct 2022 – June 2023</a:t>
            </a:r>
          </a:p>
        </p:txBody>
      </p:sp>
      <p:sp>
        <p:nvSpPr>
          <p:cNvPr id="20" name="TextBox 19">
            <a:extLst>
              <a:ext uri="{FF2B5EF4-FFF2-40B4-BE49-F238E27FC236}">
                <a16:creationId xmlns:a16="http://schemas.microsoft.com/office/drawing/2014/main" id="{9A7D9166-4F47-F147-4A8B-E0EB74B03B93}"/>
              </a:ext>
            </a:extLst>
          </p:cNvPr>
          <p:cNvSpPr txBox="1"/>
          <p:nvPr/>
        </p:nvSpPr>
        <p:spPr>
          <a:xfrm>
            <a:off x="4437906" y="462272"/>
            <a:ext cx="141575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34678"/>
                </a:solidFill>
                <a:effectLst/>
                <a:uLnTx/>
                <a:uFillTx/>
                <a:latin typeface="Arial" panose="020B0604020202020204"/>
                <a:ea typeface="+mn-ea"/>
                <a:cs typeface="+mn-cs"/>
              </a:rPr>
              <a:t>PHASE ONE</a:t>
            </a:r>
          </a:p>
        </p:txBody>
      </p:sp>
      <p:sp>
        <p:nvSpPr>
          <p:cNvPr id="21" name="TextBox 20">
            <a:extLst>
              <a:ext uri="{FF2B5EF4-FFF2-40B4-BE49-F238E27FC236}">
                <a16:creationId xmlns:a16="http://schemas.microsoft.com/office/drawing/2014/main" id="{52DEC951-B6A7-2C97-AB7A-43C231314724}"/>
              </a:ext>
            </a:extLst>
          </p:cNvPr>
          <p:cNvSpPr txBox="1"/>
          <p:nvPr/>
        </p:nvSpPr>
        <p:spPr>
          <a:xfrm>
            <a:off x="5893448" y="472560"/>
            <a:ext cx="141575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34678"/>
                </a:solidFill>
                <a:effectLst/>
                <a:uLnTx/>
                <a:uFillTx/>
                <a:latin typeface="Arial" panose="020B0604020202020204"/>
                <a:ea typeface="+mn-ea"/>
                <a:cs typeface="+mn-cs"/>
              </a:rPr>
              <a:t>PHASE TWO</a:t>
            </a:r>
          </a:p>
        </p:txBody>
      </p:sp>
      <p:pic>
        <p:nvPicPr>
          <p:cNvPr id="23" name="Graphic 22" descr="Checkbox Ticked with solid fill">
            <a:extLst>
              <a:ext uri="{FF2B5EF4-FFF2-40B4-BE49-F238E27FC236}">
                <a16:creationId xmlns:a16="http://schemas.microsoft.com/office/drawing/2014/main" id="{720A0CC8-1657-E66D-1F5E-D651F44E9AC2}"/>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62705" y="1071008"/>
            <a:ext cx="514322" cy="514322"/>
          </a:xfrm>
          <a:prstGeom prst="rect">
            <a:avLst/>
          </a:prstGeom>
        </p:spPr>
      </p:pic>
      <p:pic>
        <p:nvPicPr>
          <p:cNvPr id="24" name="Graphic 23" descr="Checkbox Ticked with solid fill">
            <a:extLst>
              <a:ext uri="{FF2B5EF4-FFF2-40B4-BE49-F238E27FC236}">
                <a16:creationId xmlns:a16="http://schemas.microsoft.com/office/drawing/2014/main" id="{7F42C047-4AFD-02E4-8569-AFFAF2A5A27A}"/>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4962705" y="1536143"/>
            <a:ext cx="514322" cy="514322"/>
          </a:xfrm>
          <a:prstGeom prst="rect">
            <a:avLst/>
          </a:prstGeom>
        </p:spPr>
      </p:pic>
      <p:pic>
        <p:nvPicPr>
          <p:cNvPr id="25" name="Graphic 24" descr="Checkbox Ticked with solid fill">
            <a:extLst>
              <a:ext uri="{FF2B5EF4-FFF2-40B4-BE49-F238E27FC236}">
                <a16:creationId xmlns:a16="http://schemas.microsoft.com/office/drawing/2014/main" id="{93917028-CB41-FC08-0B1D-B8D67D845903}"/>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4962705" y="1980554"/>
            <a:ext cx="514322" cy="514322"/>
          </a:xfrm>
          <a:prstGeom prst="rect">
            <a:avLst/>
          </a:prstGeom>
        </p:spPr>
      </p:pic>
      <p:pic>
        <p:nvPicPr>
          <p:cNvPr id="27" name="Graphic 26" descr="Checkbox Ticked with solid fill">
            <a:extLst>
              <a:ext uri="{FF2B5EF4-FFF2-40B4-BE49-F238E27FC236}">
                <a16:creationId xmlns:a16="http://schemas.microsoft.com/office/drawing/2014/main" id="{7D712332-AB73-52E5-1CA7-BB173092C9AD}"/>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4962705" y="2424965"/>
            <a:ext cx="514322" cy="514322"/>
          </a:xfrm>
          <a:prstGeom prst="rect">
            <a:avLst/>
          </a:prstGeom>
        </p:spPr>
      </p:pic>
      <p:pic>
        <p:nvPicPr>
          <p:cNvPr id="28" name="Graphic 27" descr="Checkbox Ticked with solid fill">
            <a:extLst>
              <a:ext uri="{FF2B5EF4-FFF2-40B4-BE49-F238E27FC236}">
                <a16:creationId xmlns:a16="http://schemas.microsoft.com/office/drawing/2014/main" id="{561A8AB0-EC42-D7CC-12CF-B7DA9D404782}"/>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4962705" y="2865922"/>
            <a:ext cx="514322" cy="514322"/>
          </a:xfrm>
          <a:prstGeom prst="rect">
            <a:avLst/>
          </a:prstGeom>
        </p:spPr>
      </p:pic>
      <p:pic>
        <p:nvPicPr>
          <p:cNvPr id="29" name="Graphic 28" descr="Checkbox Ticked with solid fill">
            <a:extLst>
              <a:ext uri="{FF2B5EF4-FFF2-40B4-BE49-F238E27FC236}">
                <a16:creationId xmlns:a16="http://schemas.microsoft.com/office/drawing/2014/main" id="{FB507339-0DAD-DA13-3E54-73AC5AB79E4B}"/>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4962705" y="3299275"/>
            <a:ext cx="514322" cy="514322"/>
          </a:xfrm>
          <a:prstGeom prst="rect">
            <a:avLst/>
          </a:prstGeom>
        </p:spPr>
      </p:pic>
      <p:sp>
        <p:nvSpPr>
          <p:cNvPr id="47" name="Rounded Rectangle 46">
            <a:extLst>
              <a:ext uri="{FF2B5EF4-FFF2-40B4-BE49-F238E27FC236}">
                <a16:creationId xmlns:a16="http://schemas.microsoft.com/office/drawing/2014/main" id="{5BAAC9CB-6097-8546-A2D9-CCB494A9AB3F}"/>
              </a:ext>
            </a:extLst>
          </p:cNvPr>
          <p:cNvSpPr/>
          <p:nvPr/>
        </p:nvSpPr>
        <p:spPr>
          <a:xfrm>
            <a:off x="7348989" y="472560"/>
            <a:ext cx="1415757" cy="4264331"/>
          </a:xfrm>
          <a:prstGeom prst="roundRect">
            <a:avLst>
              <a:gd name="adj" fmla="val 3193"/>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8" name="TextBox 47">
            <a:extLst>
              <a:ext uri="{FF2B5EF4-FFF2-40B4-BE49-F238E27FC236}">
                <a16:creationId xmlns:a16="http://schemas.microsoft.com/office/drawing/2014/main" id="{6F1DBB92-47BC-100A-6852-81296B8E1959}"/>
              </a:ext>
            </a:extLst>
          </p:cNvPr>
          <p:cNvSpPr txBox="1"/>
          <p:nvPr/>
        </p:nvSpPr>
        <p:spPr>
          <a:xfrm>
            <a:off x="7348990" y="722151"/>
            <a:ext cx="1422566" cy="246221"/>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1" u="none" strike="noStrike" kern="1200" cap="none" spc="0" normalizeH="0" baseline="0" noProof="0" dirty="0">
                <a:ln>
                  <a:noFill/>
                </a:ln>
                <a:solidFill>
                  <a:srgbClr val="134678"/>
                </a:solidFill>
                <a:effectLst/>
                <a:uLnTx/>
                <a:uFillTx/>
                <a:latin typeface="Arial" panose="020B0604020202020204"/>
                <a:ea typeface="+mn-ea"/>
                <a:cs typeface="+mn-cs"/>
              </a:rPr>
              <a:t>July 2023 – Apr 2024</a:t>
            </a:r>
          </a:p>
        </p:txBody>
      </p:sp>
      <p:sp>
        <p:nvSpPr>
          <p:cNvPr id="49" name="TextBox 48">
            <a:extLst>
              <a:ext uri="{FF2B5EF4-FFF2-40B4-BE49-F238E27FC236}">
                <a16:creationId xmlns:a16="http://schemas.microsoft.com/office/drawing/2014/main" id="{58E2BFBD-A8DD-406C-BBF2-820ECC0C24D4}"/>
              </a:ext>
            </a:extLst>
          </p:cNvPr>
          <p:cNvSpPr txBox="1"/>
          <p:nvPr/>
        </p:nvSpPr>
        <p:spPr>
          <a:xfrm>
            <a:off x="7348990" y="472560"/>
            <a:ext cx="141575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34678"/>
                </a:solidFill>
                <a:effectLst/>
                <a:uLnTx/>
                <a:uFillTx/>
                <a:latin typeface="Arial" panose="020B0604020202020204"/>
                <a:ea typeface="+mn-ea"/>
                <a:cs typeface="+mn-cs"/>
              </a:rPr>
              <a:t>PHASE THREE</a:t>
            </a:r>
          </a:p>
        </p:txBody>
      </p:sp>
      <p:pic>
        <p:nvPicPr>
          <p:cNvPr id="50" name="Graphic 49" descr="Checkbox Ticked with solid fill">
            <a:extLst>
              <a:ext uri="{FF2B5EF4-FFF2-40B4-BE49-F238E27FC236}">
                <a16:creationId xmlns:a16="http://schemas.microsoft.com/office/drawing/2014/main" id="{08DA78E9-764B-5912-4FF5-7F4C92E89E94}"/>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329308" y="1071008"/>
            <a:ext cx="514322" cy="514322"/>
          </a:xfrm>
          <a:prstGeom prst="rect">
            <a:avLst/>
          </a:prstGeom>
        </p:spPr>
      </p:pic>
      <p:pic>
        <p:nvPicPr>
          <p:cNvPr id="52" name="Graphic 51" descr="Checkbox Ticked with solid fill">
            <a:extLst>
              <a:ext uri="{FF2B5EF4-FFF2-40B4-BE49-F238E27FC236}">
                <a16:creationId xmlns:a16="http://schemas.microsoft.com/office/drawing/2014/main" id="{E3429673-5654-60A6-BEFE-C264D8CC91FF}"/>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329308" y="1536143"/>
            <a:ext cx="514322" cy="514322"/>
          </a:xfrm>
          <a:prstGeom prst="rect">
            <a:avLst/>
          </a:prstGeom>
        </p:spPr>
      </p:pic>
      <p:pic>
        <p:nvPicPr>
          <p:cNvPr id="53" name="Graphic 52" descr="Checkbox Ticked with solid fill">
            <a:extLst>
              <a:ext uri="{FF2B5EF4-FFF2-40B4-BE49-F238E27FC236}">
                <a16:creationId xmlns:a16="http://schemas.microsoft.com/office/drawing/2014/main" id="{F2C82826-74FD-C0E9-D2B0-E3C3167F55E3}"/>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6329308" y="1980554"/>
            <a:ext cx="514322" cy="514322"/>
          </a:xfrm>
          <a:prstGeom prst="rect">
            <a:avLst/>
          </a:prstGeom>
        </p:spPr>
      </p:pic>
      <p:pic>
        <p:nvPicPr>
          <p:cNvPr id="58" name="Graphic 57" descr="Checkbox Ticked with solid fill">
            <a:extLst>
              <a:ext uri="{FF2B5EF4-FFF2-40B4-BE49-F238E27FC236}">
                <a16:creationId xmlns:a16="http://schemas.microsoft.com/office/drawing/2014/main" id="{02CD208B-ACF5-4FA3-E4BD-62657BF88F58}"/>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7745065" y="1071008"/>
            <a:ext cx="514322" cy="514322"/>
          </a:xfrm>
          <a:prstGeom prst="rect">
            <a:avLst/>
          </a:prstGeom>
        </p:spPr>
      </p:pic>
      <p:pic>
        <p:nvPicPr>
          <p:cNvPr id="59" name="Graphic 58" descr="Checkbox Ticked with solid fill">
            <a:extLst>
              <a:ext uri="{FF2B5EF4-FFF2-40B4-BE49-F238E27FC236}">
                <a16:creationId xmlns:a16="http://schemas.microsoft.com/office/drawing/2014/main" id="{9B3901CC-A32E-4A45-396D-B6B92A4E2E02}"/>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7745065" y="1536143"/>
            <a:ext cx="514322" cy="514322"/>
          </a:xfrm>
          <a:prstGeom prst="rect">
            <a:avLst/>
          </a:prstGeom>
        </p:spPr>
      </p:pic>
      <p:pic>
        <p:nvPicPr>
          <p:cNvPr id="62" name="Graphic 61" descr="Checkbox Ticked with solid fill">
            <a:extLst>
              <a:ext uri="{FF2B5EF4-FFF2-40B4-BE49-F238E27FC236}">
                <a16:creationId xmlns:a16="http://schemas.microsoft.com/office/drawing/2014/main" id="{2C18537A-863B-6AEE-8164-D86E59741912}"/>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7745065" y="1980554"/>
            <a:ext cx="514322" cy="514322"/>
          </a:xfrm>
          <a:prstGeom prst="rect">
            <a:avLst/>
          </a:prstGeom>
        </p:spPr>
      </p:pic>
      <p:pic>
        <p:nvPicPr>
          <p:cNvPr id="75" name="Graphic 74" descr="Checkbox Ticked with solid fill">
            <a:extLst>
              <a:ext uri="{FF2B5EF4-FFF2-40B4-BE49-F238E27FC236}">
                <a16:creationId xmlns:a16="http://schemas.microsoft.com/office/drawing/2014/main" id="{D76C761E-A281-C938-4EDD-0E54BEA353F3}"/>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6329308" y="3743483"/>
            <a:ext cx="514322" cy="514322"/>
          </a:xfrm>
          <a:prstGeom prst="rect">
            <a:avLst/>
          </a:prstGeom>
        </p:spPr>
      </p:pic>
      <p:pic>
        <p:nvPicPr>
          <p:cNvPr id="76" name="Graphic 75" descr="Checkbox Ticked with solid fill">
            <a:extLst>
              <a:ext uri="{FF2B5EF4-FFF2-40B4-BE49-F238E27FC236}">
                <a16:creationId xmlns:a16="http://schemas.microsoft.com/office/drawing/2014/main" id="{461993E8-50E0-92E1-DC79-E269EBE6AA3D}"/>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6329308" y="4184440"/>
            <a:ext cx="514322" cy="514322"/>
          </a:xfrm>
          <a:prstGeom prst="rect">
            <a:avLst/>
          </a:prstGeom>
        </p:spPr>
      </p:pic>
      <p:pic>
        <p:nvPicPr>
          <p:cNvPr id="78" name="Graphic 77" descr="Checkbox Ticked with solid fill">
            <a:extLst>
              <a:ext uri="{FF2B5EF4-FFF2-40B4-BE49-F238E27FC236}">
                <a16:creationId xmlns:a16="http://schemas.microsoft.com/office/drawing/2014/main" id="{DE53A999-9609-BE72-3572-F7F644C342E0}"/>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7745065" y="3743483"/>
            <a:ext cx="514322" cy="514322"/>
          </a:xfrm>
          <a:prstGeom prst="rect">
            <a:avLst/>
          </a:prstGeom>
        </p:spPr>
      </p:pic>
      <p:pic>
        <p:nvPicPr>
          <p:cNvPr id="79" name="Graphic 78" descr="Checkbox Ticked with solid fill">
            <a:extLst>
              <a:ext uri="{FF2B5EF4-FFF2-40B4-BE49-F238E27FC236}">
                <a16:creationId xmlns:a16="http://schemas.microsoft.com/office/drawing/2014/main" id="{65D04476-731A-6914-0FF4-0EA1C297F611}"/>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7745065" y="4184440"/>
            <a:ext cx="514322" cy="514322"/>
          </a:xfrm>
          <a:prstGeom prst="rect">
            <a:avLst/>
          </a:prstGeom>
        </p:spPr>
      </p:pic>
      <p:sp>
        <p:nvSpPr>
          <p:cNvPr id="80" name="TextBox 79">
            <a:extLst>
              <a:ext uri="{FF2B5EF4-FFF2-40B4-BE49-F238E27FC236}">
                <a16:creationId xmlns:a16="http://schemas.microsoft.com/office/drawing/2014/main" id="{D1BEF8B2-9F83-18AE-B9D1-B7C1E7D16E41}"/>
              </a:ext>
            </a:extLst>
          </p:cNvPr>
          <p:cNvSpPr txBox="1"/>
          <p:nvPr/>
        </p:nvSpPr>
        <p:spPr>
          <a:xfrm>
            <a:off x="7326983" y="2482071"/>
            <a:ext cx="1415757" cy="4001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1" u="none" strike="noStrike" kern="1200" cap="none" spc="0" normalizeH="0" baseline="0" noProof="0" dirty="0">
                <a:ln>
                  <a:noFill/>
                </a:ln>
                <a:solidFill>
                  <a:srgbClr val="134678"/>
                </a:solidFill>
                <a:effectLst/>
                <a:uLnTx/>
                <a:uFillTx/>
                <a:latin typeface="Arial" panose="020B0604020202020204"/>
                <a:ea typeface="+mn-ea"/>
                <a:cs typeface="+mn-cs"/>
              </a:rPr>
              <a:t>Being replaced by CDISC CORE rules</a:t>
            </a:r>
          </a:p>
        </p:txBody>
      </p:sp>
      <p:sp>
        <p:nvSpPr>
          <p:cNvPr id="81" name="TextBox 80">
            <a:extLst>
              <a:ext uri="{FF2B5EF4-FFF2-40B4-BE49-F238E27FC236}">
                <a16:creationId xmlns:a16="http://schemas.microsoft.com/office/drawing/2014/main" id="{FBE4B477-2662-BB05-FE31-8811F2D7EBD4}"/>
              </a:ext>
            </a:extLst>
          </p:cNvPr>
          <p:cNvSpPr txBox="1"/>
          <p:nvPr/>
        </p:nvSpPr>
        <p:spPr>
          <a:xfrm>
            <a:off x="5875667" y="3433324"/>
            <a:ext cx="1415757" cy="246221"/>
          </a:xfrm>
          <a:prstGeom prst="rect">
            <a:avLst/>
          </a:prstGeom>
          <a:noFill/>
          <a:ln>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1" u="none" strike="noStrike" kern="1200" cap="none" spc="0" normalizeH="0" baseline="0" noProof="0" dirty="0">
                <a:ln>
                  <a:noFill/>
                </a:ln>
                <a:solidFill>
                  <a:srgbClr val="134678"/>
                </a:solidFill>
                <a:effectLst/>
                <a:uLnTx/>
                <a:uFillTx/>
                <a:latin typeface="Arial" panose="020B0604020202020204"/>
                <a:ea typeface="+mn-ea"/>
                <a:cs typeface="+mn-cs"/>
              </a:rPr>
              <a:t>Still applicable</a:t>
            </a:r>
          </a:p>
        </p:txBody>
      </p:sp>
      <p:sp>
        <p:nvSpPr>
          <p:cNvPr id="82" name="TextBox 81">
            <a:extLst>
              <a:ext uri="{FF2B5EF4-FFF2-40B4-BE49-F238E27FC236}">
                <a16:creationId xmlns:a16="http://schemas.microsoft.com/office/drawing/2014/main" id="{E5B4B08D-8ABF-F6B0-78DE-0A5DE2FBA017}"/>
              </a:ext>
            </a:extLst>
          </p:cNvPr>
          <p:cNvSpPr txBox="1"/>
          <p:nvPr/>
        </p:nvSpPr>
        <p:spPr>
          <a:xfrm>
            <a:off x="7348988" y="3431027"/>
            <a:ext cx="1415757" cy="246221"/>
          </a:xfrm>
          <a:prstGeom prst="rect">
            <a:avLst/>
          </a:prstGeom>
          <a:noFill/>
          <a:ln>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1" u="none" strike="noStrike" kern="1200" cap="none" spc="0" normalizeH="0" baseline="0" noProof="0" dirty="0">
                <a:ln>
                  <a:noFill/>
                </a:ln>
                <a:solidFill>
                  <a:srgbClr val="134678"/>
                </a:solidFill>
                <a:effectLst/>
                <a:uLnTx/>
                <a:uFillTx/>
                <a:latin typeface="Arial" panose="020B0604020202020204"/>
                <a:ea typeface="+mn-ea"/>
                <a:cs typeface="+mn-cs"/>
              </a:rPr>
              <a:t>Still applicable</a:t>
            </a:r>
          </a:p>
        </p:txBody>
      </p:sp>
      <p:sp>
        <p:nvSpPr>
          <p:cNvPr id="84" name="Slide Number Placeholder 2">
            <a:extLst>
              <a:ext uri="{FF2B5EF4-FFF2-40B4-BE49-F238E27FC236}">
                <a16:creationId xmlns:a16="http://schemas.microsoft.com/office/drawing/2014/main" id="{84E20498-D70F-F1E4-4B30-5585A6E6475A}"/>
              </a:ext>
            </a:extLst>
          </p:cNvPr>
          <p:cNvSpPr>
            <a:spLocks noGrp="1"/>
          </p:cNvSpPr>
          <p:nvPr>
            <p:ph type="sldNum" sz="quarter" idx="12"/>
          </p:nvPr>
        </p:nvSpPr>
        <p:spPr>
          <a:xfrm>
            <a:off x="8380520" y="4767263"/>
            <a:ext cx="306280" cy="27384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4FF9C4-EEBF-D24D-8A4E-C0B9CCE3F975}" type="slidenum">
              <a:rPr kumimoji="0" lang="en-US" sz="800" b="1" i="0" u="none" strike="noStrike" kern="1200" cap="none" spc="0" normalizeH="0" baseline="0" noProof="0" smtClean="0">
                <a:ln>
                  <a:noFill/>
                </a:ln>
                <a:solidFill>
                  <a:srgbClr val="134678"/>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800" b="1" i="0" u="none" strike="noStrike" kern="1200" cap="none" spc="0" normalizeH="0" baseline="0" noProof="0">
              <a:ln>
                <a:noFill/>
              </a:ln>
              <a:solidFill>
                <a:srgbClr val="134678"/>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039A5C84-9BB0-2683-EDB6-EE07AFD3E537}"/>
              </a:ext>
            </a:extLst>
          </p:cNvPr>
          <p:cNvSpPr txBox="1"/>
          <p:nvPr/>
        </p:nvSpPr>
        <p:spPr>
          <a:xfrm>
            <a:off x="7359414" y="135281"/>
            <a:ext cx="1394903" cy="276999"/>
          </a:xfrm>
          <a:prstGeom prst="rect">
            <a:avLst/>
          </a:prstGeom>
          <a:noFill/>
          <a:ln w="28575">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FF0000"/>
                </a:solidFill>
                <a:effectLst/>
                <a:uLnTx/>
                <a:uFillTx/>
                <a:latin typeface="Arial" panose="020B0604020202020204"/>
                <a:ea typeface="+mn-ea"/>
                <a:cs typeface="+mn-cs"/>
              </a:rPr>
              <a:t>PUBLIC REVIEW</a:t>
            </a:r>
          </a:p>
        </p:txBody>
      </p:sp>
    </p:spTree>
    <p:extLst>
      <p:ext uri="{BB962C8B-B14F-4D97-AF65-F5344CB8AC3E}">
        <p14:creationId xmlns:p14="http://schemas.microsoft.com/office/powerpoint/2010/main" val="1532415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D77D7-E825-4B15-BD28-662F0EEF9E46}"/>
              </a:ext>
            </a:extLst>
          </p:cNvPr>
          <p:cNvSpPr>
            <a:spLocks noGrp="1"/>
          </p:cNvSpPr>
          <p:nvPr>
            <p:ph type="title"/>
          </p:nvPr>
        </p:nvSpPr>
        <p:spPr/>
        <p:txBody>
          <a:bodyPr/>
          <a:lstStyle/>
          <a:p>
            <a:r>
              <a:rPr lang="en-GB" b="1" dirty="0"/>
              <a:t>CDISC DDF / USDM: Phases One, Two and Three</a:t>
            </a:r>
          </a:p>
        </p:txBody>
      </p:sp>
      <p:sp>
        <p:nvSpPr>
          <p:cNvPr id="4" name="Content Placeholder 2">
            <a:extLst>
              <a:ext uri="{FF2B5EF4-FFF2-40B4-BE49-F238E27FC236}">
                <a16:creationId xmlns:a16="http://schemas.microsoft.com/office/drawing/2014/main" id="{6A91DEB7-0520-972E-CC28-607D51306A15}"/>
              </a:ext>
            </a:extLst>
          </p:cNvPr>
          <p:cNvSpPr>
            <a:spLocks noGrp="1"/>
          </p:cNvSpPr>
          <p:nvPr>
            <p:ph sz="half" idx="1"/>
          </p:nvPr>
        </p:nvSpPr>
        <p:spPr>
          <a:xfrm>
            <a:off x="3444382" y="3850935"/>
            <a:ext cx="2703676" cy="743793"/>
          </a:xfrm>
        </p:spPr>
        <p:txBody>
          <a:bodyPr vert="horz" wrap="square" lIns="0" tIns="0" rIns="0" bIns="0" rtlCol="0">
            <a:spAutoFit/>
          </a:bodyPr>
          <a:lstStyle/>
          <a:p>
            <a:pPr marL="223838" lvl="1" indent="-130175"/>
            <a:r>
              <a:rPr lang="en-GB" sz="1000" dirty="0"/>
              <a:t>Focused on the structured elements of the protocol, e.g. the Schedule of Activities (</a:t>
            </a:r>
            <a:r>
              <a:rPr lang="en-GB" sz="1000" dirty="0" err="1"/>
              <a:t>SoA</a:t>
            </a:r>
            <a:r>
              <a:rPr lang="en-GB" sz="1000" dirty="0"/>
              <a:t>) &amp; Biomedical Concepts (BCs)</a:t>
            </a:r>
          </a:p>
          <a:p>
            <a:pPr marL="223838" lvl="1" indent="-130175"/>
            <a:r>
              <a:rPr lang="en-GB" sz="1000" dirty="0"/>
              <a:t>The protocol document still an external entity</a:t>
            </a:r>
          </a:p>
        </p:txBody>
      </p:sp>
      <p:sp>
        <p:nvSpPr>
          <p:cNvPr id="12" name="Content Placeholder 2">
            <a:extLst>
              <a:ext uri="{FF2B5EF4-FFF2-40B4-BE49-F238E27FC236}">
                <a16:creationId xmlns:a16="http://schemas.microsoft.com/office/drawing/2014/main" id="{9CAF2C41-E267-31CE-6B20-B49DF927A1E0}"/>
              </a:ext>
            </a:extLst>
          </p:cNvPr>
          <p:cNvSpPr txBox="1">
            <a:spLocks/>
          </p:cNvSpPr>
          <p:nvPr/>
        </p:nvSpPr>
        <p:spPr>
          <a:xfrm>
            <a:off x="6229668" y="3850935"/>
            <a:ext cx="2818078" cy="933589"/>
          </a:xfrm>
          <a:prstGeom prst="rect">
            <a:avLst/>
          </a:prstGeom>
        </p:spPr>
        <p:txBody>
          <a:bodyPr vert="horz" wrap="square" lIns="0" tIns="0" rIns="0" bIns="0" rtlCol="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Now contains structured and unstructured elements</a:t>
            </a:r>
          </a:p>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The entire protocol document can be held within the USDM</a:t>
            </a:r>
          </a:p>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Allows for the protocol document to be generated from the model</a:t>
            </a:r>
          </a:p>
        </p:txBody>
      </p:sp>
      <p:sp>
        <p:nvSpPr>
          <p:cNvPr id="14" name="Content Placeholder 2">
            <a:extLst>
              <a:ext uri="{FF2B5EF4-FFF2-40B4-BE49-F238E27FC236}">
                <a16:creationId xmlns:a16="http://schemas.microsoft.com/office/drawing/2014/main" id="{26A64E2A-4FCC-7C95-8F1D-F1FA1BB83A03}"/>
              </a:ext>
            </a:extLst>
          </p:cNvPr>
          <p:cNvSpPr txBox="1">
            <a:spLocks/>
          </p:cNvSpPr>
          <p:nvPr/>
        </p:nvSpPr>
        <p:spPr>
          <a:xfrm>
            <a:off x="592975" y="3850935"/>
            <a:ext cx="2703676" cy="605294"/>
          </a:xfrm>
          <a:prstGeom prst="rect">
            <a:avLst/>
          </a:prstGeom>
        </p:spPr>
        <p:txBody>
          <a:bodyPr vert="horz" wrap="square" lIns="0" tIns="0" rIns="0" bIns="0" rtlCol="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Solid foundation</a:t>
            </a:r>
          </a:p>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The protocol document was an external entity into which the structured content could be exported</a:t>
            </a:r>
          </a:p>
        </p:txBody>
      </p:sp>
      <p:pic>
        <p:nvPicPr>
          <p:cNvPr id="16" name="Picture 15" descr="A diagram of a diagram&#10;&#10;Description automatically generated">
            <a:extLst>
              <a:ext uri="{FF2B5EF4-FFF2-40B4-BE49-F238E27FC236}">
                <a16:creationId xmlns:a16="http://schemas.microsoft.com/office/drawing/2014/main" id="{01EA10FE-82D1-38B2-5CD7-DBECC91D2D54}"/>
              </a:ext>
            </a:extLst>
          </p:cNvPr>
          <p:cNvPicPr>
            <a:picLocks noChangeAspect="1"/>
          </p:cNvPicPr>
          <p:nvPr/>
        </p:nvPicPr>
        <p:blipFill>
          <a:blip r:embed="rId3"/>
          <a:stretch>
            <a:fillRect/>
          </a:stretch>
        </p:blipFill>
        <p:spPr>
          <a:xfrm>
            <a:off x="671623" y="743978"/>
            <a:ext cx="8302256" cy="2946405"/>
          </a:xfrm>
          <a:prstGeom prst="rect">
            <a:avLst/>
          </a:prstGeom>
        </p:spPr>
      </p:pic>
    </p:spTree>
    <p:extLst>
      <p:ext uri="{BB962C8B-B14F-4D97-AF65-F5344CB8AC3E}">
        <p14:creationId xmlns:p14="http://schemas.microsoft.com/office/powerpoint/2010/main" val="1524553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39C578-14F4-E23A-655B-CC6350B160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B286F7-8356-A921-25D9-4D557716A6B7}"/>
              </a:ext>
            </a:extLst>
          </p:cNvPr>
          <p:cNvSpPr>
            <a:spLocks noGrp="1"/>
          </p:cNvSpPr>
          <p:nvPr>
            <p:ph type="title"/>
          </p:nvPr>
        </p:nvSpPr>
        <p:spPr/>
        <p:txBody>
          <a:bodyPr/>
          <a:lstStyle/>
          <a:p>
            <a:r>
              <a:rPr lang="en-GB" b="1" dirty="0"/>
              <a:t>CDISC DDF / USDM: Phases One, Two and Three</a:t>
            </a:r>
          </a:p>
        </p:txBody>
      </p:sp>
      <p:sp>
        <p:nvSpPr>
          <p:cNvPr id="4" name="Content Placeholder 2">
            <a:extLst>
              <a:ext uri="{FF2B5EF4-FFF2-40B4-BE49-F238E27FC236}">
                <a16:creationId xmlns:a16="http://schemas.microsoft.com/office/drawing/2014/main" id="{56CBC495-BF3E-D4BE-D93F-07B58ECE6022}"/>
              </a:ext>
            </a:extLst>
          </p:cNvPr>
          <p:cNvSpPr>
            <a:spLocks noGrp="1"/>
          </p:cNvSpPr>
          <p:nvPr>
            <p:ph sz="half" idx="1"/>
          </p:nvPr>
        </p:nvSpPr>
        <p:spPr>
          <a:xfrm>
            <a:off x="3444382" y="3850935"/>
            <a:ext cx="2703676" cy="743793"/>
          </a:xfrm>
        </p:spPr>
        <p:txBody>
          <a:bodyPr vert="horz" wrap="square" lIns="0" tIns="0" rIns="0" bIns="0" rtlCol="0">
            <a:spAutoFit/>
          </a:bodyPr>
          <a:lstStyle/>
          <a:p>
            <a:pPr marL="223838" lvl="1" indent="-130175"/>
            <a:r>
              <a:rPr lang="en-GB" sz="1000" dirty="0"/>
              <a:t>Focused on the structured elements of the protocol, e.g. the Schedule of Activities (</a:t>
            </a:r>
            <a:r>
              <a:rPr lang="en-GB" sz="1000" dirty="0" err="1"/>
              <a:t>SoA</a:t>
            </a:r>
            <a:r>
              <a:rPr lang="en-GB" sz="1000" dirty="0"/>
              <a:t>) &amp; Biomedical Concepts (BCs)</a:t>
            </a:r>
          </a:p>
          <a:p>
            <a:pPr marL="223838" lvl="1" indent="-130175"/>
            <a:r>
              <a:rPr lang="en-GB" sz="1000" dirty="0"/>
              <a:t>The protocol document still an external entity</a:t>
            </a:r>
          </a:p>
        </p:txBody>
      </p:sp>
      <p:sp>
        <p:nvSpPr>
          <p:cNvPr id="12" name="Content Placeholder 2">
            <a:extLst>
              <a:ext uri="{FF2B5EF4-FFF2-40B4-BE49-F238E27FC236}">
                <a16:creationId xmlns:a16="http://schemas.microsoft.com/office/drawing/2014/main" id="{844CF879-C63C-C8A6-CD7E-A924C19938C0}"/>
              </a:ext>
            </a:extLst>
          </p:cNvPr>
          <p:cNvSpPr txBox="1">
            <a:spLocks/>
          </p:cNvSpPr>
          <p:nvPr/>
        </p:nvSpPr>
        <p:spPr>
          <a:xfrm>
            <a:off x="6229668" y="3850935"/>
            <a:ext cx="2818078" cy="933589"/>
          </a:xfrm>
          <a:prstGeom prst="rect">
            <a:avLst/>
          </a:prstGeom>
        </p:spPr>
        <p:txBody>
          <a:bodyPr vert="horz" wrap="square" lIns="0" tIns="0" rIns="0" bIns="0" rtlCol="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Now contains structured and unstructured elements</a:t>
            </a:r>
          </a:p>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The entire protocol document can be held within the USDM</a:t>
            </a:r>
          </a:p>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Allows for the protocol document to be generated from the model</a:t>
            </a:r>
          </a:p>
        </p:txBody>
      </p:sp>
      <p:sp>
        <p:nvSpPr>
          <p:cNvPr id="14" name="Content Placeholder 2">
            <a:extLst>
              <a:ext uri="{FF2B5EF4-FFF2-40B4-BE49-F238E27FC236}">
                <a16:creationId xmlns:a16="http://schemas.microsoft.com/office/drawing/2014/main" id="{3E363DBE-C156-EEBE-0EB5-77A4522E7C85}"/>
              </a:ext>
            </a:extLst>
          </p:cNvPr>
          <p:cNvSpPr txBox="1">
            <a:spLocks/>
          </p:cNvSpPr>
          <p:nvPr/>
        </p:nvSpPr>
        <p:spPr>
          <a:xfrm>
            <a:off x="592975" y="3850935"/>
            <a:ext cx="2703676" cy="605294"/>
          </a:xfrm>
          <a:prstGeom prst="rect">
            <a:avLst/>
          </a:prstGeom>
        </p:spPr>
        <p:txBody>
          <a:bodyPr vert="horz" wrap="square" lIns="0" tIns="0" rIns="0" bIns="0" rtlCol="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Solid foundation</a:t>
            </a:r>
          </a:p>
          <a:p>
            <a:pPr marL="223838" marR="0" lvl="1" indent="-130175"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srgbClr val="134678"/>
                </a:solidFill>
                <a:effectLst/>
                <a:uLnTx/>
                <a:uFillTx/>
                <a:latin typeface="Arial" panose="020B0604020202020204"/>
                <a:ea typeface="+mn-ea"/>
                <a:cs typeface="+mn-cs"/>
              </a:rPr>
              <a:t>The protocol document was an external entity into which the structured content could be exported</a:t>
            </a:r>
          </a:p>
        </p:txBody>
      </p:sp>
      <p:pic>
        <p:nvPicPr>
          <p:cNvPr id="16" name="Picture 15" descr="A diagram of a diagram&#10;&#10;Description automatically generated">
            <a:extLst>
              <a:ext uri="{FF2B5EF4-FFF2-40B4-BE49-F238E27FC236}">
                <a16:creationId xmlns:a16="http://schemas.microsoft.com/office/drawing/2014/main" id="{1BBD2155-D204-0F90-CACB-6F7AB89F399B}"/>
              </a:ext>
            </a:extLst>
          </p:cNvPr>
          <p:cNvPicPr>
            <a:picLocks noChangeAspect="1"/>
          </p:cNvPicPr>
          <p:nvPr/>
        </p:nvPicPr>
        <p:blipFill>
          <a:blip r:embed="rId3"/>
          <a:stretch>
            <a:fillRect/>
          </a:stretch>
        </p:blipFill>
        <p:spPr>
          <a:xfrm>
            <a:off x="671623" y="743978"/>
            <a:ext cx="8302256" cy="2946405"/>
          </a:xfrm>
          <a:prstGeom prst="rect">
            <a:avLst/>
          </a:prstGeom>
        </p:spPr>
      </p:pic>
      <p:sp>
        <p:nvSpPr>
          <p:cNvPr id="3" name="Rounded Rectangle 2">
            <a:extLst>
              <a:ext uri="{FF2B5EF4-FFF2-40B4-BE49-F238E27FC236}">
                <a16:creationId xmlns:a16="http://schemas.microsoft.com/office/drawing/2014/main" id="{9A882E5E-7E8B-7AB1-EEAE-5C055DA096D0}"/>
              </a:ext>
            </a:extLst>
          </p:cNvPr>
          <p:cNvSpPr/>
          <p:nvPr/>
        </p:nvSpPr>
        <p:spPr>
          <a:xfrm>
            <a:off x="3579123" y="2337819"/>
            <a:ext cx="749874" cy="552921"/>
          </a:xfrm>
          <a:prstGeom prst="roundRect">
            <a:avLst>
              <a:gd name="adj" fmla="val 6522"/>
            </a:avLst>
          </a:prstGeom>
          <a:solidFill>
            <a:schemeClr val="accent2">
              <a:lumMod val="60000"/>
              <a:lumOff val="40000"/>
              <a:alpha val="39788"/>
            </a:schemeClr>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A1D0CA">
                    <a:lumMod val="50000"/>
                  </a:srgbClr>
                </a:solidFill>
                <a:effectLst/>
                <a:uLnTx/>
                <a:uFillTx/>
                <a:latin typeface="Arial" panose="020B0604020202020204"/>
                <a:ea typeface="+mn-ea"/>
                <a:cs typeface="+mn-cs"/>
              </a:rPr>
              <a:t>BCs</a:t>
            </a:r>
          </a:p>
        </p:txBody>
      </p:sp>
      <p:sp>
        <p:nvSpPr>
          <p:cNvPr id="5" name="Rounded Rectangle 4">
            <a:extLst>
              <a:ext uri="{FF2B5EF4-FFF2-40B4-BE49-F238E27FC236}">
                <a16:creationId xmlns:a16="http://schemas.microsoft.com/office/drawing/2014/main" id="{734007E6-4D1C-309E-4458-4432FB1C332E}"/>
              </a:ext>
            </a:extLst>
          </p:cNvPr>
          <p:cNvSpPr/>
          <p:nvPr/>
        </p:nvSpPr>
        <p:spPr>
          <a:xfrm>
            <a:off x="4383739" y="2217180"/>
            <a:ext cx="810873" cy="808121"/>
          </a:xfrm>
          <a:prstGeom prst="roundRect">
            <a:avLst>
              <a:gd name="adj" fmla="val 6522"/>
            </a:avLst>
          </a:prstGeom>
          <a:solidFill>
            <a:schemeClr val="accent3">
              <a:lumMod val="60000"/>
              <a:lumOff val="40000"/>
              <a:alpha val="39788"/>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C94543">
                    <a:lumMod val="50000"/>
                  </a:srgbClr>
                </a:solidFill>
                <a:effectLst/>
                <a:uLnTx/>
                <a:uFillTx/>
                <a:latin typeface="Arial" panose="020B0604020202020204"/>
                <a:ea typeface="+mn-ea"/>
                <a:cs typeface="+mn-cs"/>
              </a:rPr>
              <a:t>Timing</a:t>
            </a:r>
          </a:p>
        </p:txBody>
      </p:sp>
      <p:sp>
        <p:nvSpPr>
          <p:cNvPr id="6" name="Rounded Rectangle 4">
            <a:extLst>
              <a:ext uri="{FF2B5EF4-FFF2-40B4-BE49-F238E27FC236}">
                <a16:creationId xmlns:a16="http://schemas.microsoft.com/office/drawing/2014/main" id="{EC28A566-CF7F-7133-7B1D-2EE139994E61}"/>
              </a:ext>
            </a:extLst>
          </p:cNvPr>
          <p:cNvSpPr/>
          <p:nvPr/>
        </p:nvSpPr>
        <p:spPr>
          <a:xfrm>
            <a:off x="4317011" y="1170800"/>
            <a:ext cx="419351" cy="330130"/>
          </a:xfrm>
          <a:prstGeom prst="roundRect">
            <a:avLst>
              <a:gd name="adj" fmla="val 6522"/>
            </a:avLst>
          </a:prstGeom>
          <a:solidFill>
            <a:srgbClr val="FFD15B">
              <a:alpha val="50196"/>
            </a:srgbClr>
          </a:solidFill>
          <a:ln w="127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EDAA00">
                    <a:lumMod val="50000"/>
                  </a:srgbClr>
                </a:solidFill>
                <a:effectLst/>
                <a:uLnTx/>
                <a:uFillTx/>
                <a:latin typeface="Arial" panose="020B0604020202020204"/>
                <a:ea typeface="+mn-ea"/>
                <a:cs typeface="+mn-cs"/>
              </a:rPr>
              <a:t>CT</a:t>
            </a:r>
          </a:p>
        </p:txBody>
      </p:sp>
      <p:sp>
        <p:nvSpPr>
          <p:cNvPr id="7" name="Rounded Rectangle 4">
            <a:extLst>
              <a:ext uri="{FF2B5EF4-FFF2-40B4-BE49-F238E27FC236}">
                <a16:creationId xmlns:a16="http://schemas.microsoft.com/office/drawing/2014/main" id="{CE8E80A7-731B-747B-1948-2418A6009FC4}"/>
              </a:ext>
            </a:extLst>
          </p:cNvPr>
          <p:cNvSpPr/>
          <p:nvPr/>
        </p:nvSpPr>
        <p:spPr>
          <a:xfrm>
            <a:off x="6199355" y="1534661"/>
            <a:ext cx="1271793" cy="1187273"/>
          </a:xfrm>
          <a:prstGeom prst="roundRect">
            <a:avLst>
              <a:gd name="adj" fmla="val 6522"/>
            </a:avLst>
          </a:prstGeom>
          <a:solidFill>
            <a:srgbClr val="FFD15B">
              <a:alpha val="50196"/>
            </a:srgbClr>
          </a:solidFill>
          <a:ln w="127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EDAA00">
                    <a:lumMod val="50000"/>
                  </a:srgbClr>
                </a:solidFill>
                <a:effectLst/>
                <a:uLnTx/>
                <a:uFillTx/>
                <a:latin typeface="Arial" panose="020B0604020202020204"/>
                <a:ea typeface="+mn-ea"/>
                <a:cs typeface="+mn-cs"/>
              </a:rPr>
              <a:t>Extend, Detail, Precision</a:t>
            </a:r>
          </a:p>
        </p:txBody>
      </p:sp>
      <p:sp>
        <p:nvSpPr>
          <p:cNvPr id="8" name="Rounded Rectangle 7">
            <a:extLst>
              <a:ext uri="{FF2B5EF4-FFF2-40B4-BE49-F238E27FC236}">
                <a16:creationId xmlns:a16="http://schemas.microsoft.com/office/drawing/2014/main" id="{680BF08F-9932-607D-A65A-77F4F074ABEB}"/>
              </a:ext>
            </a:extLst>
          </p:cNvPr>
          <p:cNvSpPr/>
          <p:nvPr/>
        </p:nvSpPr>
        <p:spPr>
          <a:xfrm>
            <a:off x="7525890" y="1534661"/>
            <a:ext cx="1351801" cy="1187273"/>
          </a:xfrm>
          <a:prstGeom prst="roundRect">
            <a:avLst>
              <a:gd name="adj" fmla="val 6522"/>
            </a:avLst>
          </a:prstGeom>
          <a:solidFill>
            <a:schemeClr val="accent2">
              <a:lumMod val="60000"/>
              <a:lumOff val="40000"/>
              <a:alpha val="39788"/>
            </a:schemeClr>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A1D0CA">
                    <a:lumMod val="50000"/>
                  </a:srgbClr>
                </a:solidFill>
                <a:effectLst/>
                <a:uLnTx/>
                <a:uFillTx/>
                <a:latin typeface="Arial" panose="020B0604020202020204"/>
                <a:ea typeface="+mn-ea"/>
                <a:cs typeface="+mn-cs"/>
              </a:rPr>
              <a:t>Document &amp; M11</a:t>
            </a:r>
          </a:p>
        </p:txBody>
      </p:sp>
    </p:spTree>
    <p:extLst>
      <p:ext uri="{BB962C8B-B14F-4D97-AF65-F5344CB8AC3E}">
        <p14:creationId xmlns:p14="http://schemas.microsoft.com/office/powerpoint/2010/main" val="563590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ight Triangle 20">
            <a:extLst>
              <a:ext uri="{FF2B5EF4-FFF2-40B4-BE49-F238E27FC236}">
                <a16:creationId xmlns:a16="http://schemas.microsoft.com/office/drawing/2014/main" id="{83664BB2-DBE6-45F2-4A3A-B76DBE09C5E5}"/>
              </a:ext>
            </a:extLst>
          </p:cNvPr>
          <p:cNvSpPr/>
          <p:nvPr/>
        </p:nvSpPr>
        <p:spPr>
          <a:xfrm rot="2699219">
            <a:off x="3189761" y="1470354"/>
            <a:ext cx="2671550" cy="2631342"/>
          </a:xfrm>
          <a:prstGeom prst="rtTriangl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0" name="Rounded Rectangle 19">
            <a:extLst>
              <a:ext uri="{FF2B5EF4-FFF2-40B4-BE49-F238E27FC236}">
                <a16:creationId xmlns:a16="http://schemas.microsoft.com/office/drawing/2014/main" id="{041D771B-3396-4A47-D363-961EB8780F69}"/>
              </a:ext>
            </a:extLst>
          </p:cNvPr>
          <p:cNvSpPr/>
          <p:nvPr/>
        </p:nvSpPr>
        <p:spPr>
          <a:xfrm>
            <a:off x="1371829" y="1777256"/>
            <a:ext cx="2315146" cy="2036875"/>
          </a:xfrm>
          <a:prstGeom prst="roundRect">
            <a:avLst>
              <a:gd name="adj" fmla="val 1268"/>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3" name="Rounded Rectangle 12">
            <a:extLst>
              <a:ext uri="{FF2B5EF4-FFF2-40B4-BE49-F238E27FC236}">
                <a16:creationId xmlns:a16="http://schemas.microsoft.com/office/drawing/2014/main" id="{3B1D7EA2-F349-980E-7960-58DE0B6CD432}"/>
              </a:ext>
            </a:extLst>
          </p:cNvPr>
          <p:cNvSpPr/>
          <p:nvPr/>
        </p:nvSpPr>
        <p:spPr>
          <a:xfrm>
            <a:off x="4519234" y="873670"/>
            <a:ext cx="3064942" cy="3786403"/>
          </a:xfrm>
          <a:prstGeom prst="roundRect">
            <a:avLst>
              <a:gd name="adj" fmla="val 1268"/>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4" name="Title 13">
            <a:extLst>
              <a:ext uri="{FF2B5EF4-FFF2-40B4-BE49-F238E27FC236}">
                <a16:creationId xmlns:a16="http://schemas.microsoft.com/office/drawing/2014/main" id="{058250B5-84FE-7E8E-C579-3F61D921E346}"/>
              </a:ext>
            </a:extLst>
          </p:cNvPr>
          <p:cNvSpPr>
            <a:spLocks noGrp="1"/>
          </p:cNvSpPr>
          <p:nvPr>
            <p:ph type="title"/>
          </p:nvPr>
        </p:nvSpPr>
        <p:spPr/>
        <p:txBody>
          <a:bodyPr/>
          <a:lstStyle/>
          <a:p>
            <a:r>
              <a:rPr lang="en-GB" dirty="0"/>
              <a:t>USDM Content</a:t>
            </a:r>
          </a:p>
        </p:txBody>
      </p:sp>
      <p:sp>
        <p:nvSpPr>
          <p:cNvPr id="2" name="Slide Number Placeholder 1">
            <a:extLst>
              <a:ext uri="{FF2B5EF4-FFF2-40B4-BE49-F238E27FC236}">
                <a16:creationId xmlns:a16="http://schemas.microsoft.com/office/drawing/2014/main" id="{FADD9D55-BCF2-F059-7D65-5FC857C9232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B90928-997C-3942-BCFB-86A39E7DAD96}" type="slidenum">
              <a:rPr kumimoji="0" lang="en-DK" sz="800" b="1" i="0" u="none" strike="noStrike" kern="1200" cap="none" spc="0" normalizeH="0" baseline="0" noProof="0" smtClean="0">
                <a:ln>
                  <a:noFill/>
                </a:ln>
                <a:solidFill>
                  <a:srgbClr val="134678"/>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DK" sz="800" b="1" i="0" u="none" strike="noStrike" kern="1200" cap="none" spc="0" normalizeH="0" baseline="0" noProof="0">
              <a:ln>
                <a:noFill/>
              </a:ln>
              <a:solidFill>
                <a:srgbClr val="134678"/>
              </a:solidFill>
              <a:effectLst/>
              <a:uLnTx/>
              <a:uFillTx/>
              <a:latin typeface="Arial" panose="020B0604020202020204"/>
              <a:ea typeface="+mn-ea"/>
              <a:cs typeface="+mn-cs"/>
            </a:endParaRPr>
          </a:p>
        </p:txBody>
      </p:sp>
      <p:sp>
        <p:nvSpPr>
          <p:cNvPr id="6" name="Rounded Rectangle 5">
            <a:extLst>
              <a:ext uri="{FF2B5EF4-FFF2-40B4-BE49-F238E27FC236}">
                <a16:creationId xmlns:a16="http://schemas.microsoft.com/office/drawing/2014/main" id="{A838B5F7-6E18-5D18-38F3-D5661A1B3D59}"/>
              </a:ext>
            </a:extLst>
          </p:cNvPr>
          <p:cNvSpPr/>
          <p:nvPr/>
        </p:nvSpPr>
        <p:spPr>
          <a:xfrm>
            <a:off x="5884712" y="936682"/>
            <a:ext cx="1655064" cy="608564"/>
          </a:xfrm>
          <a:prstGeom prst="roundRect">
            <a:avLst>
              <a:gd name="adj" fmla="val 5628"/>
            </a:avLst>
          </a:prstGeom>
          <a:solidFill>
            <a:schemeClr val="accent6">
              <a:lumMod val="20000"/>
              <a:lumOff val="80000"/>
              <a:alpha val="47843"/>
            </a:schemeClr>
          </a:solidFill>
          <a:ln w="3175">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40B3E5">
                    <a:lumMod val="75000"/>
                  </a:srgbClr>
                </a:solidFill>
                <a:effectLst/>
                <a:uLnTx/>
                <a:uFillTx/>
                <a:latin typeface="Arial" panose="020B0604020202020204"/>
                <a:ea typeface="+mn-ea"/>
                <a:cs typeface="+mn-cs"/>
              </a:rPr>
              <a:t>Study, Identifiers, Amendments</a:t>
            </a:r>
          </a:p>
        </p:txBody>
      </p:sp>
      <p:sp>
        <p:nvSpPr>
          <p:cNvPr id="7" name="Rounded Rectangle 6">
            <a:extLst>
              <a:ext uri="{FF2B5EF4-FFF2-40B4-BE49-F238E27FC236}">
                <a16:creationId xmlns:a16="http://schemas.microsoft.com/office/drawing/2014/main" id="{49C3CAD6-8207-BA33-4391-A8548A71CC41}"/>
              </a:ext>
            </a:extLst>
          </p:cNvPr>
          <p:cNvSpPr/>
          <p:nvPr/>
        </p:nvSpPr>
        <p:spPr>
          <a:xfrm>
            <a:off x="5890562" y="2102541"/>
            <a:ext cx="1649214" cy="836676"/>
          </a:xfrm>
          <a:prstGeom prst="roundRect">
            <a:avLst>
              <a:gd name="adj" fmla="val 5628"/>
            </a:avLst>
          </a:prstGeom>
          <a:solidFill>
            <a:schemeClr val="accent2">
              <a:lumMod val="60000"/>
              <a:lumOff val="40000"/>
              <a:alpha val="47843"/>
            </a:schemeClr>
          </a:solidFill>
          <a:ln w="3175">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A1D0CA">
                    <a:lumMod val="50000"/>
                  </a:srgbClr>
                </a:solidFill>
                <a:effectLst/>
                <a:uLnTx/>
                <a:uFillTx/>
                <a:latin typeface="Arial" panose="020B0604020202020204"/>
                <a:ea typeface="+mn-ea"/>
                <a:cs typeface="+mn-cs"/>
              </a:rPr>
              <a:t>Study Designs, Arms, Epochs</a:t>
            </a:r>
          </a:p>
        </p:txBody>
      </p:sp>
      <p:sp>
        <p:nvSpPr>
          <p:cNvPr id="8" name="Rounded Rectangle 7">
            <a:extLst>
              <a:ext uri="{FF2B5EF4-FFF2-40B4-BE49-F238E27FC236}">
                <a16:creationId xmlns:a16="http://schemas.microsoft.com/office/drawing/2014/main" id="{9C65A370-DDEB-8E03-1EDB-17EB4AAEE2D8}"/>
              </a:ext>
            </a:extLst>
          </p:cNvPr>
          <p:cNvSpPr/>
          <p:nvPr/>
        </p:nvSpPr>
        <p:spPr>
          <a:xfrm>
            <a:off x="5884712" y="2980365"/>
            <a:ext cx="1655064" cy="1088136"/>
          </a:xfrm>
          <a:prstGeom prst="roundRect">
            <a:avLst>
              <a:gd name="adj" fmla="val 5628"/>
            </a:avLst>
          </a:prstGeom>
          <a:solidFill>
            <a:schemeClr val="accent4">
              <a:lumMod val="60000"/>
              <a:lumOff val="40000"/>
              <a:alpha val="47843"/>
            </a:schemeClr>
          </a:solidFill>
          <a:ln w="3175">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EDAA00">
                    <a:lumMod val="75000"/>
                  </a:srgbClr>
                </a:solidFill>
                <a:effectLst/>
                <a:uLnTx/>
                <a:uFillTx/>
                <a:latin typeface="Arial" panose="020B0604020202020204"/>
                <a:ea typeface="+mn-ea"/>
                <a:cs typeface="+mn-cs"/>
              </a:rPr>
              <a:t>Detailed Study Logic, Encounters</a:t>
            </a:r>
          </a:p>
        </p:txBody>
      </p:sp>
      <p:sp>
        <p:nvSpPr>
          <p:cNvPr id="9" name="Rounded Rectangle 8">
            <a:extLst>
              <a:ext uri="{FF2B5EF4-FFF2-40B4-BE49-F238E27FC236}">
                <a16:creationId xmlns:a16="http://schemas.microsoft.com/office/drawing/2014/main" id="{3C56954A-9274-85F7-699C-7AB0900EB956}"/>
              </a:ext>
            </a:extLst>
          </p:cNvPr>
          <p:cNvSpPr/>
          <p:nvPr/>
        </p:nvSpPr>
        <p:spPr>
          <a:xfrm>
            <a:off x="4571614" y="4091361"/>
            <a:ext cx="2968162" cy="515161"/>
          </a:xfrm>
          <a:prstGeom prst="roundRect">
            <a:avLst>
              <a:gd name="adj" fmla="val 5628"/>
            </a:avLst>
          </a:prstGeom>
          <a:solidFill>
            <a:schemeClr val="accent2">
              <a:lumMod val="20000"/>
              <a:lumOff val="80000"/>
              <a:alpha val="47843"/>
            </a:schemeClr>
          </a:solidFill>
          <a:ln w="3175">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A1D0CA">
                    <a:lumMod val="50000"/>
                  </a:srgbClr>
                </a:solidFill>
                <a:effectLst/>
                <a:uLnTx/>
                <a:uFillTx/>
                <a:latin typeface="Arial" panose="020B0604020202020204"/>
                <a:ea typeface="+mn-ea"/>
                <a:cs typeface="+mn-cs"/>
              </a:rPr>
              <a:t>Procedures, Biomedical Concepts</a:t>
            </a:r>
          </a:p>
        </p:txBody>
      </p:sp>
      <p:sp>
        <p:nvSpPr>
          <p:cNvPr id="10" name="Rounded Rectangle 9">
            <a:extLst>
              <a:ext uri="{FF2B5EF4-FFF2-40B4-BE49-F238E27FC236}">
                <a16:creationId xmlns:a16="http://schemas.microsoft.com/office/drawing/2014/main" id="{9DC817B1-F5E9-51FE-EFF0-D995D3773DED}"/>
              </a:ext>
            </a:extLst>
          </p:cNvPr>
          <p:cNvSpPr/>
          <p:nvPr/>
        </p:nvSpPr>
        <p:spPr>
          <a:xfrm>
            <a:off x="4571614" y="1727858"/>
            <a:ext cx="1281094" cy="2331499"/>
          </a:xfrm>
          <a:prstGeom prst="roundRect">
            <a:avLst>
              <a:gd name="adj" fmla="val 3189"/>
            </a:avLst>
          </a:prstGeom>
          <a:solidFill>
            <a:schemeClr val="accent1">
              <a:lumMod val="40000"/>
              <a:lumOff val="60000"/>
              <a:alpha val="47843"/>
            </a:schemeClr>
          </a:solidFill>
          <a:ln w="3175">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srgbClr val="134678">
                    <a:lumMod val="75000"/>
                  </a:srgbClr>
                </a:solidFill>
                <a:effectLst/>
                <a:uLnTx/>
                <a:uFillTx/>
                <a:latin typeface="Arial" panose="020B0604020202020204"/>
                <a:ea typeface="+mn-ea"/>
                <a:cs typeface="+mn-cs"/>
              </a:rPr>
              <a:t>Estimands</a:t>
            </a:r>
            <a:endParaRPr kumimoji="0" lang="en-GB" sz="1200" b="0" i="0" u="none" strike="noStrike" kern="1200" cap="none" spc="0" normalizeH="0" baseline="0" noProof="0" dirty="0">
              <a:ln>
                <a:noFill/>
              </a:ln>
              <a:solidFill>
                <a:srgbClr val="134678">
                  <a:lumMod val="75000"/>
                </a:srgbClr>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134678">
                  <a:lumMod val="75000"/>
                </a:srgbClr>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134678">
                    <a:lumMod val="75000"/>
                  </a:srgbClr>
                </a:solidFill>
                <a:effectLst/>
                <a:uLnTx/>
                <a:uFillTx/>
                <a:latin typeface="Arial" panose="020B0604020202020204"/>
                <a:ea typeface="+mn-ea"/>
                <a:cs typeface="+mn-cs"/>
              </a:rPr>
              <a:t>Populations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134678">
                  <a:lumMod val="75000"/>
                </a:srgbClr>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134678">
                    <a:lumMod val="75000"/>
                  </a:srgbClr>
                </a:solidFill>
                <a:effectLst/>
                <a:uLnTx/>
                <a:uFillTx/>
                <a:latin typeface="Arial" panose="020B0604020202020204"/>
                <a:ea typeface="+mn-ea"/>
                <a:cs typeface="+mn-cs"/>
              </a:rPr>
              <a:t>Inclusion &amp; Exclusion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134678">
                  <a:lumMod val="75000"/>
                </a:srgbClr>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134678">
                    <a:lumMod val="75000"/>
                  </a:srgbClr>
                </a:solidFill>
                <a:effectLst/>
                <a:uLnTx/>
                <a:uFillTx/>
                <a:latin typeface="Arial" panose="020B0604020202020204"/>
                <a:ea typeface="+mn-ea"/>
                <a:cs typeface="+mn-cs"/>
              </a:rPr>
              <a:t>Interventions &amp; Indications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134678">
                  <a:lumMod val="75000"/>
                </a:srgbClr>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134678">
                    <a:lumMod val="75000"/>
                  </a:srgbClr>
                </a:solidFill>
                <a:effectLst/>
                <a:uLnTx/>
                <a:uFillTx/>
                <a:latin typeface="Arial" panose="020B0604020202020204"/>
                <a:ea typeface="+mn-ea"/>
                <a:cs typeface="+mn-cs"/>
              </a:rPr>
              <a:t>Objectives &amp; Endpoints </a:t>
            </a:r>
          </a:p>
        </p:txBody>
      </p:sp>
      <p:sp>
        <p:nvSpPr>
          <p:cNvPr id="11" name="Rounded Rectangle 10">
            <a:extLst>
              <a:ext uri="{FF2B5EF4-FFF2-40B4-BE49-F238E27FC236}">
                <a16:creationId xmlns:a16="http://schemas.microsoft.com/office/drawing/2014/main" id="{ABBC6EFE-BAE6-3497-10BF-AB4F1911DB00}"/>
              </a:ext>
            </a:extLst>
          </p:cNvPr>
          <p:cNvSpPr/>
          <p:nvPr/>
        </p:nvSpPr>
        <p:spPr>
          <a:xfrm>
            <a:off x="4571614" y="936682"/>
            <a:ext cx="1281094" cy="740590"/>
          </a:xfrm>
          <a:prstGeom prst="roundRect">
            <a:avLst>
              <a:gd name="adj" fmla="val 3189"/>
            </a:avLst>
          </a:prstGeom>
          <a:solidFill>
            <a:schemeClr val="tx2">
              <a:lumMod val="40000"/>
              <a:lumOff val="60000"/>
              <a:alpha val="47843"/>
            </a:schemeClr>
          </a:solidFill>
          <a:ln w="3175">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FFFFFF">
                    <a:lumMod val="50000"/>
                  </a:srgbClr>
                </a:solidFill>
                <a:effectLst/>
                <a:uLnTx/>
                <a:uFillTx/>
                <a:latin typeface="Arial" panose="020B0604020202020204"/>
                <a:ea typeface="+mn-ea"/>
                <a:cs typeface="+mn-cs"/>
              </a:rPr>
              <a:t>Controlled Terms</a:t>
            </a:r>
          </a:p>
        </p:txBody>
      </p:sp>
      <p:sp>
        <p:nvSpPr>
          <p:cNvPr id="17" name="Rounded Rectangle 16">
            <a:extLst>
              <a:ext uri="{FF2B5EF4-FFF2-40B4-BE49-F238E27FC236}">
                <a16:creationId xmlns:a16="http://schemas.microsoft.com/office/drawing/2014/main" id="{0D5DDEA0-9F3A-79AE-2DF3-A377C7D8EE6F}"/>
              </a:ext>
            </a:extLst>
          </p:cNvPr>
          <p:cNvSpPr/>
          <p:nvPr/>
        </p:nvSpPr>
        <p:spPr>
          <a:xfrm>
            <a:off x="5884712" y="1586394"/>
            <a:ext cx="1655064" cy="480704"/>
          </a:xfrm>
          <a:prstGeom prst="roundRect">
            <a:avLst>
              <a:gd name="adj" fmla="val 5628"/>
            </a:avLst>
          </a:prstGeom>
          <a:solidFill>
            <a:schemeClr val="accent5">
              <a:lumMod val="20000"/>
              <a:lumOff val="80000"/>
              <a:alpha val="47843"/>
            </a:schemeClr>
          </a:solidFill>
          <a:ln w="31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53278">
                    <a:lumMod val="60000"/>
                    <a:lumOff val="40000"/>
                  </a:srgbClr>
                </a:solidFill>
                <a:effectLst/>
                <a:uLnTx/>
                <a:uFillTx/>
                <a:latin typeface="Arial" panose="020B0604020202020204"/>
                <a:ea typeface="+mn-ea"/>
                <a:cs typeface="+mn-cs"/>
              </a:rPr>
              <a:t>Unstructured Content</a:t>
            </a:r>
          </a:p>
        </p:txBody>
      </p:sp>
      <p:pic>
        <p:nvPicPr>
          <p:cNvPr id="19" name="Picture 18" descr="A diagram of a diagram&#10;&#10;Description automatically generated">
            <a:extLst>
              <a:ext uri="{FF2B5EF4-FFF2-40B4-BE49-F238E27FC236}">
                <a16:creationId xmlns:a16="http://schemas.microsoft.com/office/drawing/2014/main" id="{1E19B28E-475F-AB3E-5002-F5157F1EC6C5}"/>
              </a:ext>
            </a:extLst>
          </p:cNvPr>
          <p:cNvPicPr>
            <a:picLocks noChangeAspect="1"/>
          </p:cNvPicPr>
          <p:nvPr/>
        </p:nvPicPr>
        <p:blipFill>
          <a:blip r:embed="rId2"/>
          <a:stretch>
            <a:fillRect/>
          </a:stretch>
        </p:blipFill>
        <p:spPr>
          <a:xfrm>
            <a:off x="1462098" y="1861215"/>
            <a:ext cx="2136042" cy="1866672"/>
          </a:xfrm>
          <a:prstGeom prst="rect">
            <a:avLst/>
          </a:prstGeom>
          <a:solidFill>
            <a:schemeClr val="tx2">
              <a:lumMod val="40000"/>
              <a:lumOff val="60000"/>
            </a:schemeClr>
          </a:solidFill>
          <a:ln>
            <a:solidFill>
              <a:schemeClr val="accent6">
                <a:lumMod val="40000"/>
                <a:lumOff val="60000"/>
              </a:schemeClr>
            </a:solidFill>
          </a:ln>
        </p:spPr>
      </p:pic>
    </p:spTree>
    <p:extLst>
      <p:ext uri="{BB962C8B-B14F-4D97-AF65-F5344CB8AC3E}">
        <p14:creationId xmlns:p14="http://schemas.microsoft.com/office/powerpoint/2010/main" val="2136382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Use Cases and Adoption</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3122506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CA2A3-BE04-97CD-5000-E0F613D78F20}"/>
              </a:ext>
            </a:extLst>
          </p:cNvPr>
          <p:cNvSpPr>
            <a:spLocks noGrp="1"/>
          </p:cNvSpPr>
          <p:nvPr>
            <p:ph type="title"/>
          </p:nvPr>
        </p:nvSpPr>
        <p:spPr/>
        <p:txBody>
          <a:bodyPr/>
          <a:lstStyle/>
          <a:p>
            <a:r>
              <a:rPr lang="en-GB" dirty="0"/>
              <a:t>Use Cases</a:t>
            </a:r>
          </a:p>
        </p:txBody>
      </p:sp>
      <p:sp>
        <p:nvSpPr>
          <p:cNvPr id="3" name="Slide Number Placeholder 2">
            <a:extLst>
              <a:ext uri="{FF2B5EF4-FFF2-40B4-BE49-F238E27FC236}">
                <a16:creationId xmlns:a16="http://schemas.microsoft.com/office/drawing/2014/main" id="{9698DA03-45E1-C43F-D91F-A0D27E558A7A}"/>
              </a:ext>
            </a:extLst>
          </p:cNvPr>
          <p:cNvSpPr>
            <a:spLocks noGrp="1"/>
          </p:cNvSpPr>
          <p:nvPr>
            <p:ph type="sldNum" sz="quarter" idx="12"/>
          </p:nvPr>
        </p:nvSpPr>
        <p:spPr>
          <a:xfrm>
            <a:off x="8380521" y="4837484"/>
            <a:ext cx="272338" cy="203623"/>
          </a:xfrm>
        </p:spPr>
        <p:txBody>
          <a:bodyPr/>
          <a:lstStyle/>
          <a:p>
            <a:pPr defTabSz="914378"/>
            <a:fld id="{EB4FF9C4-EEBF-D24D-8A4E-C0B9CCE3F975}" type="slidenum">
              <a:rPr lang="en-US">
                <a:solidFill>
                  <a:srgbClr val="134678"/>
                </a:solidFill>
                <a:latin typeface="Arial" panose="020B0604020202020204"/>
              </a:rPr>
              <a:pPr defTabSz="914378"/>
              <a:t>16</a:t>
            </a:fld>
            <a:endParaRPr lang="en-US" sz="1000" dirty="0">
              <a:solidFill>
                <a:srgbClr val="134678"/>
              </a:solidFill>
              <a:latin typeface="Arial" panose="020B0604020202020204"/>
            </a:endParaRPr>
          </a:p>
        </p:txBody>
      </p:sp>
      <p:sp>
        <p:nvSpPr>
          <p:cNvPr id="5" name="Rounded Rectangle 4">
            <a:extLst>
              <a:ext uri="{FF2B5EF4-FFF2-40B4-BE49-F238E27FC236}">
                <a16:creationId xmlns:a16="http://schemas.microsoft.com/office/drawing/2014/main" id="{2C882B87-F437-51A9-4D84-34FB34927F22}"/>
              </a:ext>
            </a:extLst>
          </p:cNvPr>
          <p:cNvSpPr/>
          <p:nvPr/>
        </p:nvSpPr>
        <p:spPr>
          <a:xfrm>
            <a:off x="696090" y="1068409"/>
            <a:ext cx="1086894" cy="326587"/>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Data Capture </a:t>
            </a:r>
          </a:p>
        </p:txBody>
      </p:sp>
      <p:sp>
        <p:nvSpPr>
          <p:cNvPr id="6" name="Rounded Rectangle 5">
            <a:extLst>
              <a:ext uri="{FF2B5EF4-FFF2-40B4-BE49-F238E27FC236}">
                <a16:creationId xmlns:a16="http://schemas.microsoft.com/office/drawing/2014/main" id="{9531DE8C-4691-3FA3-05DE-B5F7AB0823C7}"/>
              </a:ext>
            </a:extLst>
          </p:cNvPr>
          <p:cNvSpPr/>
          <p:nvPr/>
        </p:nvSpPr>
        <p:spPr>
          <a:xfrm>
            <a:off x="696090" y="1461337"/>
            <a:ext cx="1086894" cy="32658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err="1">
                <a:solidFill>
                  <a:srgbClr val="FFFFFF"/>
                </a:solidFill>
                <a:latin typeface="Barlow" pitchFamily="2" charset="77"/>
              </a:rPr>
              <a:t>SoA</a:t>
            </a:r>
            <a:endParaRPr lang="en-GB" sz="800">
              <a:solidFill>
                <a:srgbClr val="FFFFFF"/>
              </a:solidFill>
              <a:latin typeface="Barlow" pitchFamily="2" charset="77"/>
            </a:endParaRPr>
          </a:p>
        </p:txBody>
      </p:sp>
      <p:sp>
        <p:nvSpPr>
          <p:cNvPr id="7" name="Rounded Rectangle 6">
            <a:extLst>
              <a:ext uri="{FF2B5EF4-FFF2-40B4-BE49-F238E27FC236}">
                <a16:creationId xmlns:a16="http://schemas.microsoft.com/office/drawing/2014/main" id="{636FA29B-E84E-EC05-376F-6830A572B715}"/>
              </a:ext>
            </a:extLst>
          </p:cNvPr>
          <p:cNvSpPr/>
          <p:nvPr/>
        </p:nvSpPr>
        <p:spPr>
          <a:xfrm>
            <a:off x="725722" y="3761763"/>
            <a:ext cx="1086894" cy="326587"/>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CT Registry</a:t>
            </a:r>
          </a:p>
        </p:txBody>
      </p:sp>
      <p:sp>
        <p:nvSpPr>
          <p:cNvPr id="8" name="Rounded Rectangle 7">
            <a:extLst>
              <a:ext uri="{FF2B5EF4-FFF2-40B4-BE49-F238E27FC236}">
                <a16:creationId xmlns:a16="http://schemas.microsoft.com/office/drawing/2014/main" id="{AF691216-668B-DF77-DA31-3EEC11E7FB17}"/>
              </a:ext>
            </a:extLst>
          </p:cNvPr>
          <p:cNvSpPr/>
          <p:nvPr/>
        </p:nvSpPr>
        <p:spPr>
          <a:xfrm>
            <a:off x="707402" y="2230234"/>
            <a:ext cx="1086894" cy="326587"/>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Common Protocol Template (CPT)</a:t>
            </a:r>
          </a:p>
        </p:txBody>
      </p:sp>
      <p:sp>
        <p:nvSpPr>
          <p:cNvPr id="9" name="Rounded Rectangle 8">
            <a:extLst>
              <a:ext uri="{FF2B5EF4-FFF2-40B4-BE49-F238E27FC236}">
                <a16:creationId xmlns:a16="http://schemas.microsoft.com/office/drawing/2014/main" id="{55AE2461-005F-02A7-49E3-2696FEC6CDCF}"/>
              </a:ext>
            </a:extLst>
          </p:cNvPr>
          <p:cNvSpPr/>
          <p:nvPr/>
        </p:nvSpPr>
        <p:spPr>
          <a:xfrm>
            <a:off x="704855" y="2615591"/>
            <a:ext cx="1086894" cy="32658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Data Decay</a:t>
            </a:r>
          </a:p>
        </p:txBody>
      </p:sp>
      <p:sp>
        <p:nvSpPr>
          <p:cNvPr id="10" name="Rounded Rectangle 9">
            <a:extLst>
              <a:ext uri="{FF2B5EF4-FFF2-40B4-BE49-F238E27FC236}">
                <a16:creationId xmlns:a16="http://schemas.microsoft.com/office/drawing/2014/main" id="{49274BBE-6374-67F7-57F9-17BCDF2768C3}"/>
              </a:ext>
            </a:extLst>
          </p:cNvPr>
          <p:cNvSpPr/>
          <p:nvPr/>
        </p:nvSpPr>
        <p:spPr>
          <a:xfrm>
            <a:off x="714408" y="2995684"/>
            <a:ext cx="1086894" cy="32658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Scoring</a:t>
            </a:r>
          </a:p>
        </p:txBody>
      </p:sp>
      <p:sp>
        <p:nvSpPr>
          <p:cNvPr id="11" name="Rounded Rectangle 10">
            <a:extLst>
              <a:ext uri="{FF2B5EF4-FFF2-40B4-BE49-F238E27FC236}">
                <a16:creationId xmlns:a16="http://schemas.microsoft.com/office/drawing/2014/main" id="{6CA34E01-E2F1-E52A-3F47-6D61C05F1C29}"/>
              </a:ext>
            </a:extLst>
          </p:cNvPr>
          <p:cNvSpPr/>
          <p:nvPr/>
        </p:nvSpPr>
        <p:spPr>
          <a:xfrm>
            <a:off x="714408" y="3379442"/>
            <a:ext cx="1086894" cy="32658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Feasibility</a:t>
            </a:r>
          </a:p>
        </p:txBody>
      </p:sp>
      <p:sp>
        <p:nvSpPr>
          <p:cNvPr id="12" name="Rounded Rectangle 11">
            <a:extLst>
              <a:ext uri="{FF2B5EF4-FFF2-40B4-BE49-F238E27FC236}">
                <a16:creationId xmlns:a16="http://schemas.microsoft.com/office/drawing/2014/main" id="{21AA6BE4-B00F-27B0-1224-94D0DEFF0D2D}"/>
              </a:ext>
            </a:extLst>
          </p:cNvPr>
          <p:cNvSpPr/>
          <p:nvPr/>
        </p:nvSpPr>
        <p:spPr>
          <a:xfrm>
            <a:off x="710412" y="1843645"/>
            <a:ext cx="1086894" cy="32658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Data Import</a:t>
            </a:r>
          </a:p>
        </p:txBody>
      </p:sp>
      <p:sp>
        <p:nvSpPr>
          <p:cNvPr id="13" name="Rounded Rectangle 12">
            <a:extLst>
              <a:ext uri="{FF2B5EF4-FFF2-40B4-BE49-F238E27FC236}">
                <a16:creationId xmlns:a16="http://schemas.microsoft.com/office/drawing/2014/main" id="{CD69E937-6A5B-0584-28E9-A9846C0CA96A}"/>
              </a:ext>
            </a:extLst>
          </p:cNvPr>
          <p:cNvSpPr/>
          <p:nvPr/>
        </p:nvSpPr>
        <p:spPr>
          <a:xfrm>
            <a:off x="1818680" y="1072325"/>
            <a:ext cx="2910774" cy="335424"/>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dirty="0">
                <a:solidFill>
                  <a:srgbClr val="134678"/>
                </a:solidFill>
                <a:latin typeface="Barlow" pitchFamily="2" charset="77"/>
              </a:rPr>
              <a:t>Automate the setup of data capture systems, incl. RWE, and capture the data.</a:t>
            </a:r>
          </a:p>
        </p:txBody>
      </p:sp>
      <p:sp>
        <p:nvSpPr>
          <p:cNvPr id="14" name="Rounded Rectangle 13">
            <a:extLst>
              <a:ext uri="{FF2B5EF4-FFF2-40B4-BE49-F238E27FC236}">
                <a16:creationId xmlns:a16="http://schemas.microsoft.com/office/drawing/2014/main" id="{708E8D1A-7ADF-5F52-7B98-51084FB6B3E7}"/>
              </a:ext>
            </a:extLst>
          </p:cNvPr>
          <p:cNvSpPr/>
          <p:nvPr/>
        </p:nvSpPr>
        <p:spPr>
          <a:xfrm>
            <a:off x="1812619" y="1464212"/>
            <a:ext cx="2922903" cy="327337"/>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a:solidFill>
                  <a:srgbClr val="134678"/>
                </a:solidFill>
                <a:latin typeface="Barlow" pitchFamily="2" charset="77"/>
              </a:rPr>
              <a:t>Use the study design to build the FHIR </a:t>
            </a:r>
            <a:r>
              <a:rPr lang="en-GB" sz="800" i="1" err="1">
                <a:solidFill>
                  <a:srgbClr val="134678"/>
                </a:solidFill>
                <a:latin typeface="Barlow" pitchFamily="2" charset="77"/>
              </a:rPr>
              <a:t>SoA</a:t>
            </a:r>
            <a:r>
              <a:rPr lang="en-GB" sz="800" i="1">
                <a:solidFill>
                  <a:srgbClr val="134678"/>
                </a:solidFill>
                <a:latin typeface="Barlow" pitchFamily="2" charset="77"/>
              </a:rPr>
              <a:t> message.</a:t>
            </a:r>
          </a:p>
        </p:txBody>
      </p:sp>
      <p:sp>
        <p:nvSpPr>
          <p:cNvPr id="15" name="Rounded Rectangle 14">
            <a:extLst>
              <a:ext uri="{FF2B5EF4-FFF2-40B4-BE49-F238E27FC236}">
                <a16:creationId xmlns:a16="http://schemas.microsoft.com/office/drawing/2014/main" id="{6BCF8FE7-6AB1-E3F1-79AB-8BC180C90B77}"/>
              </a:ext>
            </a:extLst>
          </p:cNvPr>
          <p:cNvSpPr/>
          <p:nvPr/>
        </p:nvSpPr>
        <p:spPr>
          <a:xfrm>
            <a:off x="1830937" y="3768317"/>
            <a:ext cx="2922903" cy="309226"/>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dirty="0">
                <a:solidFill>
                  <a:srgbClr val="134678"/>
                </a:solidFill>
                <a:latin typeface="Barlow" pitchFamily="2" charset="77"/>
              </a:rPr>
              <a:t>The provision of study information to a CT registry.</a:t>
            </a:r>
          </a:p>
        </p:txBody>
      </p:sp>
      <p:sp>
        <p:nvSpPr>
          <p:cNvPr id="16" name="Rounded Rectangle 15">
            <a:extLst>
              <a:ext uri="{FF2B5EF4-FFF2-40B4-BE49-F238E27FC236}">
                <a16:creationId xmlns:a16="http://schemas.microsoft.com/office/drawing/2014/main" id="{E6EE8598-B189-44DD-4C13-F89093747EAB}"/>
              </a:ext>
            </a:extLst>
          </p:cNvPr>
          <p:cNvSpPr/>
          <p:nvPr/>
        </p:nvSpPr>
        <p:spPr>
          <a:xfrm>
            <a:off x="1818782" y="2618207"/>
            <a:ext cx="2922905" cy="326587"/>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a:solidFill>
                  <a:srgbClr val="134678"/>
                </a:solidFill>
                <a:latin typeface="Barlow" pitchFamily="2" charset="77"/>
              </a:rPr>
              <a:t>Re-import data using the USDM as a framework to rebuild a study design &amp; data using the SDTM Trial Design Domains.</a:t>
            </a:r>
          </a:p>
        </p:txBody>
      </p:sp>
      <p:sp>
        <p:nvSpPr>
          <p:cNvPr id="17" name="Rounded Rectangle 16">
            <a:extLst>
              <a:ext uri="{FF2B5EF4-FFF2-40B4-BE49-F238E27FC236}">
                <a16:creationId xmlns:a16="http://schemas.microsoft.com/office/drawing/2014/main" id="{D555DDAA-AAF8-3D10-1D1D-B0BFC75DBDF5}"/>
              </a:ext>
            </a:extLst>
          </p:cNvPr>
          <p:cNvSpPr/>
          <p:nvPr/>
        </p:nvSpPr>
        <p:spPr>
          <a:xfrm>
            <a:off x="1812617" y="2227564"/>
            <a:ext cx="2922903" cy="319743"/>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a:solidFill>
                  <a:srgbClr val="134678"/>
                </a:solidFill>
                <a:latin typeface="Barlow" pitchFamily="2" charset="77"/>
              </a:rPr>
              <a:t>Generation of the CPT from a study design.</a:t>
            </a:r>
          </a:p>
        </p:txBody>
      </p:sp>
      <p:pic>
        <p:nvPicPr>
          <p:cNvPr id="18" name="Graphic 17" descr="Document with solid fill">
            <a:extLst>
              <a:ext uri="{FF2B5EF4-FFF2-40B4-BE49-F238E27FC236}">
                <a16:creationId xmlns:a16="http://schemas.microsoft.com/office/drawing/2014/main" id="{9BAF8F0B-5C9B-38DC-17F2-56FA09B469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94519" y="2241438"/>
            <a:ext cx="192584" cy="288976"/>
          </a:xfrm>
          <a:prstGeom prst="rect">
            <a:avLst/>
          </a:prstGeom>
        </p:spPr>
      </p:pic>
      <p:pic>
        <p:nvPicPr>
          <p:cNvPr id="19" name="Graphic 18" descr="Man with solid fill">
            <a:extLst>
              <a:ext uri="{FF2B5EF4-FFF2-40B4-BE49-F238E27FC236}">
                <a16:creationId xmlns:a16="http://schemas.microsoft.com/office/drawing/2014/main" id="{4C4B1D6E-C004-A375-1D56-84D901ACEDC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340001" y="2249588"/>
            <a:ext cx="232000" cy="272677"/>
          </a:xfrm>
          <a:prstGeom prst="rect">
            <a:avLst/>
          </a:prstGeom>
        </p:spPr>
      </p:pic>
      <p:sp>
        <p:nvSpPr>
          <p:cNvPr id="20" name="Rounded Rectangle 19">
            <a:extLst>
              <a:ext uri="{FF2B5EF4-FFF2-40B4-BE49-F238E27FC236}">
                <a16:creationId xmlns:a16="http://schemas.microsoft.com/office/drawing/2014/main" id="{29F47271-9AA5-E8F6-9D90-6B6507306CDC}"/>
              </a:ext>
            </a:extLst>
          </p:cNvPr>
          <p:cNvSpPr/>
          <p:nvPr/>
        </p:nvSpPr>
        <p:spPr>
          <a:xfrm>
            <a:off x="1830938" y="2999507"/>
            <a:ext cx="2922904" cy="319743"/>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a:solidFill>
                  <a:srgbClr val="134678"/>
                </a:solidFill>
                <a:latin typeface="Barlow" pitchFamily="2" charset="77"/>
              </a:rPr>
              <a:t>The “scoring” of a study for such purposes as site impact, subject impact, environmental impact etc.</a:t>
            </a:r>
          </a:p>
        </p:txBody>
      </p:sp>
      <p:sp>
        <p:nvSpPr>
          <p:cNvPr id="21" name="Rounded Rectangle 20">
            <a:extLst>
              <a:ext uri="{FF2B5EF4-FFF2-40B4-BE49-F238E27FC236}">
                <a16:creationId xmlns:a16="http://schemas.microsoft.com/office/drawing/2014/main" id="{B4E3C9C4-A752-1C8E-DB47-974BBD4BA31D}"/>
              </a:ext>
            </a:extLst>
          </p:cNvPr>
          <p:cNvSpPr/>
          <p:nvPr/>
        </p:nvSpPr>
        <p:spPr>
          <a:xfrm>
            <a:off x="1830938" y="3380809"/>
            <a:ext cx="2922904" cy="326587"/>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a:solidFill>
                  <a:srgbClr val="134678"/>
                </a:solidFill>
                <a:latin typeface="Barlow" pitchFamily="2" charset="77"/>
              </a:rPr>
              <a:t>The use of the design to determine study feasibility including subject recruitment. A study data template.</a:t>
            </a:r>
          </a:p>
        </p:txBody>
      </p:sp>
      <p:sp>
        <p:nvSpPr>
          <p:cNvPr id="22" name="Rounded Rectangle 21">
            <a:extLst>
              <a:ext uri="{FF2B5EF4-FFF2-40B4-BE49-F238E27FC236}">
                <a16:creationId xmlns:a16="http://schemas.microsoft.com/office/drawing/2014/main" id="{88539008-F9D0-ACE5-4EAB-D85167EF0DF9}"/>
              </a:ext>
            </a:extLst>
          </p:cNvPr>
          <p:cNvSpPr/>
          <p:nvPr/>
        </p:nvSpPr>
        <p:spPr>
          <a:xfrm>
            <a:off x="1814292" y="1846263"/>
            <a:ext cx="2922904" cy="326587"/>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dirty="0">
                <a:solidFill>
                  <a:srgbClr val="134678"/>
                </a:solidFill>
                <a:latin typeface="Barlow" pitchFamily="2" charset="77"/>
              </a:rPr>
              <a:t>Import data from a variety of sources. Can be re-exported thus allowing for conversion across versions.</a:t>
            </a:r>
          </a:p>
        </p:txBody>
      </p:sp>
      <p:sp>
        <p:nvSpPr>
          <p:cNvPr id="24" name="Rounded Rectangle 23">
            <a:extLst>
              <a:ext uri="{FF2B5EF4-FFF2-40B4-BE49-F238E27FC236}">
                <a16:creationId xmlns:a16="http://schemas.microsoft.com/office/drawing/2014/main" id="{76F674A4-2A21-ECB2-BEDB-DF09E1E1ED00}"/>
              </a:ext>
            </a:extLst>
          </p:cNvPr>
          <p:cNvSpPr/>
          <p:nvPr/>
        </p:nvSpPr>
        <p:spPr>
          <a:xfrm>
            <a:off x="727057" y="4143291"/>
            <a:ext cx="1086894" cy="32658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FAIR Data</a:t>
            </a:r>
          </a:p>
        </p:txBody>
      </p:sp>
      <p:sp>
        <p:nvSpPr>
          <p:cNvPr id="25" name="Rounded Rectangle 24">
            <a:extLst>
              <a:ext uri="{FF2B5EF4-FFF2-40B4-BE49-F238E27FC236}">
                <a16:creationId xmlns:a16="http://schemas.microsoft.com/office/drawing/2014/main" id="{4275A6F2-4F4A-68E3-4950-DF6B1F2B9F47}"/>
              </a:ext>
            </a:extLst>
          </p:cNvPr>
          <p:cNvSpPr/>
          <p:nvPr/>
        </p:nvSpPr>
        <p:spPr>
          <a:xfrm>
            <a:off x="1830938" y="4145909"/>
            <a:ext cx="2922904" cy="326587"/>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a:solidFill>
                  <a:srgbClr val="134678"/>
                </a:solidFill>
                <a:latin typeface="Barlow" pitchFamily="2" charset="77"/>
              </a:rPr>
              <a:t>The use of the design to aid Findability, Accessibility, Interoperability, and Reusability.</a:t>
            </a:r>
          </a:p>
        </p:txBody>
      </p:sp>
      <p:sp>
        <p:nvSpPr>
          <p:cNvPr id="27" name="Rounded Rectangle 26">
            <a:extLst>
              <a:ext uri="{FF2B5EF4-FFF2-40B4-BE49-F238E27FC236}">
                <a16:creationId xmlns:a16="http://schemas.microsoft.com/office/drawing/2014/main" id="{42BAC9F2-4BAB-3082-4607-A2B9E2FBC365}"/>
              </a:ext>
            </a:extLst>
          </p:cNvPr>
          <p:cNvSpPr/>
          <p:nvPr/>
        </p:nvSpPr>
        <p:spPr>
          <a:xfrm>
            <a:off x="4813952" y="1462344"/>
            <a:ext cx="1086894" cy="32658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Query</a:t>
            </a:r>
          </a:p>
        </p:txBody>
      </p:sp>
      <p:sp>
        <p:nvSpPr>
          <p:cNvPr id="28" name="Rounded Rectangle 27">
            <a:extLst>
              <a:ext uri="{FF2B5EF4-FFF2-40B4-BE49-F238E27FC236}">
                <a16:creationId xmlns:a16="http://schemas.microsoft.com/office/drawing/2014/main" id="{9724F393-F147-262B-9BC7-EBA95FD82C72}"/>
              </a:ext>
            </a:extLst>
          </p:cNvPr>
          <p:cNvSpPr/>
          <p:nvPr/>
        </p:nvSpPr>
        <p:spPr>
          <a:xfrm>
            <a:off x="5917833" y="1464962"/>
            <a:ext cx="2910775" cy="326587"/>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dirty="0">
                <a:solidFill>
                  <a:srgbClr val="134678"/>
                </a:solidFill>
                <a:latin typeface="Barlow" pitchFamily="2" charset="77"/>
              </a:rPr>
              <a:t>Having multiple studies that have a common structure allows for  data export and query across the set of studies.</a:t>
            </a:r>
          </a:p>
        </p:txBody>
      </p:sp>
      <p:sp>
        <p:nvSpPr>
          <p:cNvPr id="29" name="Rounded Rectangle 28">
            <a:extLst>
              <a:ext uri="{FF2B5EF4-FFF2-40B4-BE49-F238E27FC236}">
                <a16:creationId xmlns:a16="http://schemas.microsoft.com/office/drawing/2014/main" id="{2CA20AE2-1AD1-209C-5932-80DBF12147FE}"/>
              </a:ext>
            </a:extLst>
          </p:cNvPr>
          <p:cNvSpPr/>
          <p:nvPr/>
        </p:nvSpPr>
        <p:spPr>
          <a:xfrm>
            <a:off x="4813952" y="1068409"/>
            <a:ext cx="1086894" cy="32658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CTMS, TMF …</a:t>
            </a:r>
          </a:p>
        </p:txBody>
      </p:sp>
      <p:sp>
        <p:nvSpPr>
          <p:cNvPr id="30" name="Rounded Rectangle 29">
            <a:extLst>
              <a:ext uri="{FF2B5EF4-FFF2-40B4-BE49-F238E27FC236}">
                <a16:creationId xmlns:a16="http://schemas.microsoft.com/office/drawing/2014/main" id="{8842445F-B816-86F5-7F31-53F133E62F78}"/>
              </a:ext>
            </a:extLst>
          </p:cNvPr>
          <p:cNvSpPr/>
          <p:nvPr/>
        </p:nvSpPr>
        <p:spPr>
          <a:xfrm>
            <a:off x="5930481" y="1071284"/>
            <a:ext cx="2898126" cy="327337"/>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dirty="0">
                <a:solidFill>
                  <a:srgbClr val="134678"/>
                </a:solidFill>
                <a:latin typeface="Barlow" pitchFamily="2" charset="77"/>
              </a:rPr>
              <a:t>The provision of protocol information to downstream systems needing “study” information.</a:t>
            </a:r>
          </a:p>
        </p:txBody>
      </p:sp>
      <p:sp>
        <p:nvSpPr>
          <p:cNvPr id="31" name="Rounded Rectangle 30">
            <a:extLst>
              <a:ext uri="{FF2B5EF4-FFF2-40B4-BE49-F238E27FC236}">
                <a16:creationId xmlns:a16="http://schemas.microsoft.com/office/drawing/2014/main" id="{80E1FF32-6F8E-697E-CF30-52CE974DE6D0}"/>
              </a:ext>
            </a:extLst>
          </p:cNvPr>
          <p:cNvSpPr/>
          <p:nvPr/>
        </p:nvSpPr>
        <p:spPr>
          <a:xfrm>
            <a:off x="4813952" y="1842421"/>
            <a:ext cx="1086894" cy="326587"/>
          </a:xfrm>
          <a:prstGeom prst="roundRect">
            <a:avLst/>
          </a:prstGeom>
          <a:solidFill>
            <a:srgbClr val="0070C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800">
                <a:solidFill>
                  <a:srgbClr val="FFFFFF"/>
                </a:solidFill>
                <a:latin typeface="Barlow" pitchFamily="2" charset="77"/>
              </a:rPr>
              <a:t>SDTM</a:t>
            </a:r>
          </a:p>
        </p:txBody>
      </p:sp>
      <p:sp>
        <p:nvSpPr>
          <p:cNvPr id="32" name="Rounded Rectangle 31">
            <a:extLst>
              <a:ext uri="{FF2B5EF4-FFF2-40B4-BE49-F238E27FC236}">
                <a16:creationId xmlns:a16="http://schemas.microsoft.com/office/drawing/2014/main" id="{729DFE96-7058-E962-9FFD-1853F144A44B}"/>
              </a:ext>
            </a:extLst>
          </p:cNvPr>
          <p:cNvSpPr/>
          <p:nvPr/>
        </p:nvSpPr>
        <p:spPr>
          <a:xfrm>
            <a:off x="5917833" y="1845039"/>
            <a:ext cx="2910775" cy="326587"/>
          </a:xfrm>
          <a:prstGeom prst="roundRect">
            <a:avLst>
              <a:gd name="adj" fmla="val 604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defTabSz="914378"/>
            <a:r>
              <a:rPr lang="en-GB" sz="800" i="1" dirty="0">
                <a:solidFill>
                  <a:srgbClr val="134678"/>
                </a:solidFill>
                <a:latin typeface="Barlow" pitchFamily="2" charset="77"/>
              </a:rPr>
              <a:t>Automate the generation of SDTM datasets using the study design and BCs, </a:t>
            </a:r>
            <a:r>
              <a:rPr lang="en-GB" sz="800" i="1" dirty="0">
                <a:solidFill>
                  <a:srgbClr val="FF0000"/>
                </a:solidFill>
                <a:latin typeface="Barlow" pitchFamily="2" charset="77"/>
              </a:rPr>
              <a:t>including the “T” Domains.</a:t>
            </a:r>
          </a:p>
        </p:txBody>
      </p:sp>
      <p:sp>
        <p:nvSpPr>
          <p:cNvPr id="33" name="Rounded Rectangle 32">
            <a:extLst>
              <a:ext uri="{FF2B5EF4-FFF2-40B4-BE49-F238E27FC236}">
                <a16:creationId xmlns:a16="http://schemas.microsoft.com/office/drawing/2014/main" id="{DF22C541-D435-F51F-196E-36886FA5F119}"/>
              </a:ext>
            </a:extLst>
          </p:cNvPr>
          <p:cNvSpPr/>
          <p:nvPr/>
        </p:nvSpPr>
        <p:spPr>
          <a:xfrm>
            <a:off x="4812559" y="2226335"/>
            <a:ext cx="4016048" cy="2243543"/>
          </a:xfrm>
          <a:prstGeom prst="roundRect">
            <a:avLst>
              <a:gd name="adj" fmla="val 425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1000" b="1" dirty="0">
              <a:solidFill>
                <a:srgbClr val="0070C0"/>
              </a:solidFill>
              <a:latin typeface="Barlow" pitchFamily="2" charset="77"/>
            </a:endParaRPr>
          </a:p>
        </p:txBody>
      </p:sp>
      <p:pic>
        <p:nvPicPr>
          <p:cNvPr id="4" name="Picture 3" descr="Diagram&#10;&#10;Description automatically generated">
            <a:extLst>
              <a:ext uri="{FF2B5EF4-FFF2-40B4-BE49-F238E27FC236}">
                <a16:creationId xmlns:a16="http://schemas.microsoft.com/office/drawing/2014/main" id="{77D971A8-832C-28AD-D99F-A4B519F320EC}"/>
              </a:ext>
            </a:extLst>
          </p:cNvPr>
          <p:cNvPicPr>
            <a:picLocks noChangeAspect="1"/>
          </p:cNvPicPr>
          <p:nvPr/>
        </p:nvPicPr>
        <p:blipFill>
          <a:blip r:embed="rId7"/>
          <a:stretch>
            <a:fillRect/>
          </a:stretch>
        </p:blipFill>
        <p:spPr>
          <a:xfrm>
            <a:off x="5108677" y="2292635"/>
            <a:ext cx="3423812" cy="2110942"/>
          </a:xfrm>
          <a:prstGeom prst="rect">
            <a:avLst/>
          </a:prstGeom>
        </p:spPr>
      </p:pic>
      <p:sp>
        <p:nvSpPr>
          <p:cNvPr id="23" name="Rounded Rectangle 22">
            <a:extLst>
              <a:ext uri="{FF2B5EF4-FFF2-40B4-BE49-F238E27FC236}">
                <a16:creationId xmlns:a16="http://schemas.microsoft.com/office/drawing/2014/main" id="{DD3E5F87-0B45-3E74-7471-9017F4D1A389}"/>
              </a:ext>
            </a:extLst>
          </p:cNvPr>
          <p:cNvSpPr/>
          <p:nvPr/>
        </p:nvSpPr>
        <p:spPr>
          <a:xfrm>
            <a:off x="6462963" y="3348106"/>
            <a:ext cx="493154" cy="326587"/>
          </a:xfrm>
          <a:prstGeom prst="roundRect">
            <a:avLst/>
          </a:prstGeom>
          <a:solidFill>
            <a:srgbClr val="0070C0">
              <a:alpha val="2394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800" dirty="0">
              <a:solidFill>
                <a:srgbClr val="000000"/>
              </a:solidFill>
              <a:latin typeface="Barlow" pitchFamily="2" charset="77"/>
            </a:endParaRPr>
          </a:p>
        </p:txBody>
      </p:sp>
      <p:sp>
        <p:nvSpPr>
          <p:cNvPr id="26" name="5-point Star 25">
            <a:extLst>
              <a:ext uri="{FF2B5EF4-FFF2-40B4-BE49-F238E27FC236}">
                <a16:creationId xmlns:a16="http://schemas.microsoft.com/office/drawing/2014/main" id="{999B59C3-8B52-09D6-4076-F7F634C470B6}"/>
              </a:ext>
            </a:extLst>
          </p:cNvPr>
          <p:cNvSpPr/>
          <p:nvPr/>
        </p:nvSpPr>
        <p:spPr>
          <a:xfrm>
            <a:off x="575656" y="2071631"/>
            <a:ext cx="258398" cy="277302"/>
          </a:xfrm>
          <a:prstGeom prst="star5">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a:solidFill>
                <a:srgbClr val="FFFFFF"/>
              </a:solidFill>
              <a:latin typeface="Arial" panose="020B0604020202020204"/>
            </a:endParaRPr>
          </a:p>
        </p:txBody>
      </p:sp>
      <p:sp>
        <p:nvSpPr>
          <p:cNvPr id="34" name="5-point Star 33">
            <a:extLst>
              <a:ext uri="{FF2B5EF4-FFF2-40B4-BE49-F238E27FC236}">
                <a16:creationId xmlns:a16="http://schemas.microsoft.com/office/drawing/2014/main" id="{1CBEAA48-39A6-D900-B038-19AA6D08D117}"/>
              </a:ext>
            </a:extLst>
          </p:cNvPr>
          <p:cNvSpPr/>
          <p:nvPr/>
        </p:nvSpPr>
        <p:spPr>
          <a:xfrm>
            <a:off x="575656" y="871931"/>
            <a:ext cx="258398" cy="277302"/>
          </a:xfrm>
          <a:prstGeom prst="star5">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a:solidFill>
                <a:srgbClr val="FFFFFF"/>
              </a:solidFill>
              <a:latin typeface="Arial" panose="020B0604020202020204"/>
            </a:endParaRPr>
          </a:p>
        </p:txBody>
      </p:sp>
      <p:sp>
        <p:nvSpPr>
          <p:cNvPr id="35" name="Rounded Rectangle 34">
            <a:extLst>
              <a:ext uri="{FF2B5EF4-FFF2-40B4-BE49-F238E27FC236}">
                <a16:creationId xmlns:a16="http://schemas.microsoft.com/office/drawing/2014/main" id="{2AA45037-1B3A-49D4-69FD-B9C2597C6A80}"/>
              </a:ext>
            </a:extLst>
          </p:cNvPr>
          <p:cNvSpPr/>
          <p:nvPr/>
        </p:nvSpPr>
        <p:spPr>
          <a:xfrm>
            <a:off x="4812559" y="4536178"/>
            <a:ext cx="4016048" cy="235005"/>
          </a:xfrm>
          <a:prstGeom prst="roundRect">
            <a:avLst>
              <a:gd name="adj" fmla="val 425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GB" sz="1000" dirty="0">
                <a:solidFill>
                  <a:srgbClr val="124678"/>
                </a:solidFill>
                <a:latin typeface="Barlow" pitchFamily="2" charset="77"/>
              </a:rPr>
              <a:t>Any time we read some portion of </a:t>
            </a:r>
            <a:r>
              <a:rPr lang="en-GB" sz="1000">
                <a:solidFill>
                  <a:srgbClr val="124678"/>
                </a:solidFill>
                <a:latin typeface="Barlow" pitchFamily="2" charset="77"/>
              </a:rPr>
              <a:t>a protocol </a:t>
            </a:r>
            <a:r>
              <a:rPr lang="en-GB" sz="1000" dirty="0">
                <a:solidFill>
                  <a:srgbClr val="124678"/>
                </a:solidFill>
                <a:latin typeface="Barlow" pitchFamily="2" charset="77"/>
              </a:rPr>
              <a:t>… is a use case</a:t>
            </a:r>
          </a:p>
        </p:txBody>
      </p:sp>
      <p:sp>
        <p:nvSpPr>
          <p:cNvPr id="36" name="5-point Star 35">
            <a:extLst>
              <a:ext uri="{FF2B5EF4-FFF2-40B4-BE49-F238E27FC236}">
                <a16:creationId xmlns:a16="http://schemas.microsoft.com/office/drawing/2014/main" id="{F3062563-5BAB-8656-7CE1-24E1923F61E7}"/>
              </a:ext>
            </a:extLst>
          </p:cNvPr>
          <p:cNvSpPr/>
          <p:nvPr/>
        </p:nvSpPr>
        <p:spPr>
          <a:xfrm>
            <a:off x="4699075" y="1672014"/>
            <a:ext cx="258398" cy="277302"/>
          </a:xfrm>
          <a:prstGeom prst="star5">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a:solidFill>
                <a:srgbClr val="FFFFFF"/>
              </a:solidFill>
              <a:latin typeface="Arial" panose="020B0604020202020204"/>
            </a:endParaRPr>
          </a:p>
        </p:txBody>
      </p:sp>
      <p:sp>
        <p:nvSpPr>
          <p:cNvPr id="38" name="5-point Star 37">
            <a:extLst>
              <a:ext uri="{FF2B5EF4-FFF2-40B4-BE49-F238E27FC236}">
                <a16:creationId xmlns:a16="http://schemas.microsoft.com/office/drawing/2014/main" id="{93A44EE4-D562-5726-3030-CDE37DA06092}"/>
              </a:ext>
            </a:extLst>
          </p:cNvPr>
          <p:cNvSpPr/>
          <p:nvPr/>
        </p:nvSpPr>
        <p:spPr>
          <a:xfrm>
            <a:off x="596523" y="3608087"/>
            <a:ext cx="258398" cy="277302"/>
          </a:xfrm>
          <a:prstGeom prst="star5">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a:solidFill>
                <a:srgbClr val="FFFFFF"/>
              </a:solidFill>
              <a:latin typeface="Arial" panose="020B0604020202020204"/>
            </a:endParaRPr>
          </a:p>
        </p:txBody>
      </p:sp>
    </p:spTree>
    <p:extLst>
      <p:ext uri="{BB962C8B-B14F-4D97-AF65-F5344CB8AC3E}">
        <p14:creationId xmlns:p14="http://schemas.microsoft.com/office/powerpoint/2010/main" val="1951652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hexagons with text&#10;&#10;Description automatically generated">
            <a:extLst>
              <a:ext uri="{FF2B5EF4-FFF2-40B4-BE49-F238E27FC236}">
                <a16:creationId xmlns:a16="http://schemas.microsoft.com/office/drawing/2014/main" id="{3AC0FF0B-8A70-1994-81E1-D115742A6B1F}"/>
              </a:ext>
            </a:extLst>
          </p:cNvPr>
          <p:cNvPicPr>
            <a:picLocks noChangeAspect="1"/>
          </p:cNvPicPr>
          <p:nvPr/>
        </p:nvPicPr>
        <p:blipFill>
          <a:blip r:embed="rId2"/>
          <a:stretch>
            <a:fillRect/>
          </a:stretch>
        </p:blipFill>
        <p:spPr>
          <a:xfrm>
            <a:off x="3047576" y="1398965"/>
            <a:ext cx="3981355" cy="2495076"/>
          </a:xfrm>
          <a:prstGeom prst="rect">
            <a:avLst/>
          </a:prstGeom>
        </p:spPr>
      </p:pic>
      <p:grpSp>
        <p:nvGrpSpPr>
          <p:cNvPr id="69" name="Group 68">
            <a:extLst>
              <a:ext uri="{FF2B5EF4-FFF2-40B4-BE49-F238E27FC236}">
                <a16:creationId xmlns:a16="http://schemas.microsoft.com/office/drawing/2014/main" id="{46D15129-FD91-8023-75FA-0D15CF47F10D}"/>
              </a:ext>
            </a:extLst>
          </p:cNvPr>
          <p:cNvGrpSpPr/>
          <p:nvPr/>
        </p:nvGrpSpPr>
        <p:grpSpPr>
          <a:xfrm>
            <a:off x="6851219" y="2543148"/>
            <a:ext cx="1965873" cy="344297"/>
            <a:chOff x="4572001" y="708380"/>
            <a:chExt cx="1965873" cy="344297"/>
          </a:xfrm>
        </p:grpSpPr>
        <p:sp>
          <p:nvSpPr>
            <p:cNvPr id="65" name="Pentagon 64">
              <a:extLst>
                <a:ext uri="{FF2B5EF4-FFF2-40B4-BE49-F238E27FC236}">
                  <a16:creationId xmlns:a16="http://schemas.microsoft.com/office/drawing/2014/main" id="{DAA6B378-FD2C-1B30-26E6-87F077644626}"/>
                </a:ext>
              </a:extLst>
            </p:cNvPr>
            <p:cNvSpPr/>
            <p:nvPr/>
          </p:nvSpPr>
          <p:spPr>
            <a:xfrm>
              <a:off x="4572001" y="708380"/>
              <a:ext cx="1965873" cy="344297"/>
            </a:xfrm>
            <a:prstGeom prst="homePlat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6" name="TextBox 65">
              <a:extLst>
                <a:ext uri="{FF2B5EF4-FFF2-40B4-BE49-F238E27FC236}">
                  <a16:creationId xmlns:a16="http://schemas.microsoft.com/office/drawing/2014/main" id="{A457AECA-D4E0-0948-A7B9-BEBBE099D203}"/>
                </a:ext>
              </a:extLst>
            </p:cNvPr>
            <p:cNvSpPr txBox="1"/>
            <p:nvPr/>
          </p:nvSpPr>
          <p:spPr>
            <a:xfrm>
              <a:off x="4637466" y="746531"/>
              <a:ext cx="1875483" cy="276999"/>
            </a:xfrm>
            <a:prstGeom prst="rect">
              <a:avLst/>
            </a:prstGeom>
            <a:noFill/>
          </p:spPr>
          <p:txBody>
            <a:bodyPr wrap="square" rtlCol="0">
              <a:spAutoFit/>
            </a:bodyPr>
            <a:lstStyle/>
            <a:p>
              <a:pPr algn="ctr"/>
              <a:r>
                <a:rPr lang="en-GB" sz="1200" i="1" dirty="0"/>
                <a:t>Prospective Studies</a:t>
              </a:r>
            </a:p>
          </p:txBody>
        </p:sp>
      </p:grpSp>
      <p:sp>
        <p:nvSpPr>
          <p:cNvPr id="67" name="Doughnut 66">
            <a:extLst>
              <a:ext uri="{FF2B5EF4-FFF2-40B4-BE49-F238E27FC236}">
                <a16:creationId xmlns:a16="http://schemas.microsoft.com/office/drawing/2014/main" id="{F1911C9F-DC34-7908-47D1-9606930C3520}"/>
              </a:ext>
            </a:extLst>
          </p:cNvPr>
          <p:cNvSpPr/>
          <p:nvPr/>
        </p:nvSpPr>
        <p:spPr>
          <a:xfrm>
            <a:off x="2745345" y="589747"/>
            <a:ext cx="4271124" cy="4257745"/>
          </a:xfrm>
          <a:prstGeom prst="donut">
            <a:avLst>
              <a:gd name="adj" fmla="val 10248"/>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DE539F29-B459-0AE0-9580-EE01391CEFF3}"/>
              </a:ext>
            </a:extLst>
          </p:cNvPr>
          <p:cNvSpPr>
            <a:spLocks noGrp="1"/>
          </p:cNvSpPr>
          <p:nvPr>
            <p:ph type="title"/>
          </p:nvPr>
        </p:nvSpPr>
        <p:spPr/>
        <p:txBody>
          <a:bodyPr/>
          <a:lstStyle/>
          <a:p>
            <a:r>
              <a:rPr lang="en-GB" dirty="0"/>
              <a:t>USDM Adoption</a:t>
            </a:r>
          </a:p>
        </p:txBody>
      </p:sp>
      <p:sp>
        <p:nvSpPr>
          <p:cNvPr id="3" name="Slide Number Placeholder 2">
            <a:extLst>
              <a:ext uri="{FF2B5EF4-FFF2-40B4-BE49-F238E27FC236}">
                <a16:creationId xmlns:a16="http://schemas.microsoft.com/office/drawing/2014/main" id="{65F9992F-D4F8-77A4-16F5-3C654BC8458F}"/>
              </a:ext>
            </a:extLst>
          </p:cNvPr>
          <p:cNvSpPr>
            <a:spLocks noGrp="1"/>
          </p:cNvSpPr>
          <p:nvPr>
            <p:ph type="sldNum" sz="quarter" idx="12"/>
          </p:nvPr>
        </p:nvSpPr>
        <p:spPr/>
        <p:txBody>
          <a:bodyPr/>
          <a:lstStyle/>
          <a:p>
            <a:fld id="{EB4FF9C4-EEBF-D24D-8A4E-C0B9CCE3F975}" type="slidenum">
              <a:rPr lang="en-US" smtClean="0"/>
              <a:t>17</a:t>
            </a:fld>
            <a:endParaRPr lang="en-US"/>
          </a:p>
        </p:txBody>
      </p:sp>
      <p:grpSp>
        <p:nvGrpSpPr>
          <p:cNvPr id="68" name="Group 67">
            <a:extLst>
              <a:ext uri="{FF2B5EF4-FFF2-40B4-BE49-F238E27FC236}">
                <a16:creationId xmlns:a16="http://schemas.microsoft.com/office/drawing/2014/main" id="{8AEFE8F5-D767-C357-4713-3999670603EF}"/>
              </a:ext>
            </a:extLst>
          </p:cNvPr>
          <p:cNvGrpSpPr/>
          <p:nvPr/>
        </p:nvGrpSpPr>
        <p:grpSpPr>
          <a:xfrm>
            <a:off x="894264" y="2542913"/>
            <a:ext cx="1965873" cy="344297"/>
            <a:chOff x="2678035" y="719155"/>
            <a:chExt cx="1965873" cy="344297"/>
          </a:xfrm>
        </p:grpSpPr>
        <p:sp>
          <p:nvSpPr>
            <p:cNvPr id="10" name="Pentagon 9">
              <a:extLst>
                <a:ext uri="{FF2B5EF4-FFF2-40B4-BE49-F238E27FC236}">
                  <a16:creationId xmlns:a16="http://schemas.microsoft.com/office/drawing/2014/main" id="{436769C8-9AB0-181B-62B8-B06EC60B7ECB}"/>
                </a:ext>
              </a:extLst>
            </p:cNvPr>
            <p:cNvSpPr/>
            <p:nvPr/>
          </p:nvSpPr>
          <p:spPr>
            <a:xfrm rot="10800000">
              <a:off x="2678035" y="719155"/>
              <a:ext cx="1965873" cy="344297"/>
            </a:xfrm>
            <a:prstGeom prst="homePlat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FD138D5C-BC28-11F1-1617-89EEB3622C14}"/>
                </a:ext>
              </a:extLst>
            </p:cNvPr>
            <p:cNvSpPr txBox="1"/>
            <p:nvPr/>
          </p:nvSpPr>
          <p:spPr>
            <a:xfrm>
              <a:off x="2702960" y="748136"/>
              <a:ext cx="1875483" cy="276999"/>
            </a:xfrm>
            <a:prstGeom prst="rect">
              <a:avLst/>
            </a:prstGeom>
            <a:noFill/>
          </p:spPr>
          <p:txBody>
            <a:bodyPr wrap="square" rtlCol="0">
              <a:spAutoFit/>
            </a:bodyPr>
            <a:lstStyle/>
            <a:p>
              <a:pPr algn="ctr"/>
              <a:r>
                <a:rPr lang="en-GB" sz="1200" i="1" dirty="0"/>
                <a:t>Retrospective Studies</a:t>
              </a:r>
            </a:p>
          </p:txBody>
        </p:sp>
      </p:grpSp>
      <p:sp>
        <p:nvSpPr>
          <p:cNvPr id="19" name="TextBox 18">
            <a:extLst>
              <a:ext uri="{FF2B5EF4-FFF2-40B4-BE49-F238E27FC236}">
                <a16:creationId xmlns:a16="http://schemas.microsoft.com/office/drawing/2014/main" id="{A18FD061-CA30-3BB9-EF52-F8061B30F413}"/>
              </a:ext>
            </a:extLst>
          </p:cNvPr>
          <p:cNvSpPr txBox="1"/>
          <p:nvPr/>
        </p:nvSpPr>
        <p:spPr>
          <a:xfrm>
            <a:off x="926414" y="2156370"/>
            <a:ext cx="1861032" cy="307777"/>
          </a:xfrm>
          <a:prstGeom prst="rect">
            <a:avLst/>
          </a:prstGeom>
          <a:noFill/>
        </p:spPr>
        <p:txBody>
          <a:bodyPr wrap="square" rtlCol="0">
            <a:spAutoFit/>
          </a:bodyPr>
          <a:lstStyle/>
          <a:p>
            <a:pPr algn="ctr"/>
            <a:r>
              <a:rPr lang="en-GB" sz="700" i="1" dirty="0">
                <a:solidFill>
                  <a:srgbClr val="FF0000"/>
                </a:solidFill>
              </a:rPr>
              <a:t>Retrospective has a lower risk as a first point of entry into using USDM</a:t>
            </a:r>
          </a:p>
        </p:txBody>
      </p:sp>
      <p:pic>
        <p:nvPicPr>
          <p:cNvPr id="64" name="Picture 63" descr="A blue and orange flyer&#10;&#10;Description automatically generated with medium confidence">
            <a:extLst>
              <a:ext uri="{FF2B5EF4-FFF2-40B4-BE49-F238E27FC236}">
                <a16:creationId xmlns:a16="http://schemas.microsoft.com/office/drawing/2014/main" id="{4A1454EF-997D-3058-3B6A-34C740DA2B0F}"/>
              </a:ext>
            </a:extLst>
          </p:cNvPr>
          <p:cNvPicPr>
            <a:picLocks noChangeAspect="1"/>
          </p:cNvPicPr>
          <p:nvPr/>
        </p:nvPicPr>
        <p:blipFill>
          <a:blip r:embed="rId3"/>
          <a:stretch>
            <a:fillRect/>
          </a:stretch>
        </p:blipFill>
        <p:spPr>
          <a:xfrm>
            <a:off x="7483573" y="-29147"/>
            <a:ext cx="1462249" cy="102374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pSp>
        <p:nvGrpSpPr>
          <p:cNvPr id="108" name="Group 107">
            <a:extLst>
              <a:ext uri="{FF2B5EF4-FFF2-40B4-BE49-F238E27FC236}">
                <a16:creationId xmlns:a16="http://schemas.microsoft.com/office/drawing/2014/main" id="{2F8467C3-E474-08CB-3C5A-A64E67A2EA29}"/>
              </a:ext>
            </a:extLst>
          </p:cNvPr>
          <p:cNvGrpSpPr/>
          <p:nvPr/>
        </p:nvGrpSpPr>
        <p:grpSpPr>
          <a:xfrm>
            <a:off x="6056301" y="1127969"/>
            <a:ext cx="1535667" cy="404063"/>
            <a:chOff x="5838591" y="1127969"/>
            <a:chExt cx="1535667" cy="404063"/>
          </a:xfrm>
        </p:grpSpPr>
        <p:sp>
          <p:nvSpPr>
            <p:cNvPr id="95" name="Rectangle 94">
              <a:extLst>
                <a:ext uri="{FF2B5EF4-FFF2-40B4-BE49-F238E27FC236}">
                  <a16:creationId xmlns:a16="http://schemas.microsoft.com/office/drawing/2014/main" id="{750942E1-2765-3626-F8A1-74750D479962}"/>
                </a:ext>
              </a:extLst>
            </p:cNvPr>
            <p:cNvSpPr/>
            <p:nvPr/>
          </p:nvSpPr>
          <p:spPr>
            <a:xfrm>
              <a:off x="6034352" y="1127969"/>
              <a:ext cx="1339906" cy="404063"/>
            </a:xfrm>
            <a:prstGeom prst="rect">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251999" rtlCol="0" anchor="ctr">
              <a:noAutofit/>
            </a:bodyPr>
            <a:lstStyle/>
            <a:p>
              <a:r>
                <a:rPr lang="en-GB" sz="700" dirty="0">
                  <a:solidFill>
                    <a:schemeClr val="tx1"/>
                  </a:solidFill>
                </a:rPr>
                <a:t>Study Build Application</a:t>
              </a:r>
            </a:p>
          </p:txBody>
        </p:sp>
        <p:sp>
          <p:nvSpPr>
            <p:cNvPr id="85" name="Oval 84">
              <a:extLst>
                <a:ext uri="{FF2B5EF4-FFF2-40B4-BE49-F238E27FC236}">
                  <a16:creationId xmlns:a16="http://schemas.microsoft.com/office/drawing/2014/main" id="{406794D7-C46C-526F-46CF-A288974E2E93}"/>
                </a:ext>
              </a:extLst>
            </p:cNvPr>
            <p:cNvSpPr/>
            <p:nvPr/>
          </p:nvSpPr>
          <p:spPr>
            <a:xfrm>
              <a:off x="5838591" y="1127969"/>
              <a:ext cx="399424" cy="404063"/>
            </a:xfrm>
            <a:prstGeom prst="ellipse">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tx1"/>
                </a:solidFill>
              </a:endParaRPr>
            </a:p>
          </p:txBody>
        </p:sp>
        <p:pic>
          <p:nvPicPr>
            <p:cNvPr id="86" name="Graphic 85" descr="Internet with solid fill">
              <a:extLst>
                <a:ext uri="{FF2B5EF4-FFF2-40B4-BE49-F238E27FC236}">
                  <a16:creationId xmlns:a16="http://schemas.microsoft.com/office/drawing/2014/main" id="{78217FE7-1D40-A6CC-28A3-A69EBC30C79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90973" y="1180833"/>
              <a:ext cx="286758" cy="286758"/>
            </a:xfrm>
            <a:prstGeom prst="rect">
              <a:avLst/>
            </a:prstGeom>
          </p:spPr>
        </p:pic>
      </p:grpSp>
      <p:grpSp>
        <p:nvGrpSpPr>
          <p:cNvPr id="107" name="Group 106">
            <a:extLst>
              <a:ext uri="{FF2B5EF4-FFF2-40B4-BE49-F238E27FC236}">
                <a16:creationId xmlns:a16="http://schemas.microsoft.com/office/drawing/2014/main" id="{1D20D7A5-FED5-6C8D-EE67-3E9252D55383}"/>
              </a:ext>
            </a:extLst>
          </p:cNvPr>
          <p:cNvGrpSpPr/>
          <p:nvPr/>
        </p:nvGrpSpPr>
        <p:grpSpPr>
          <a:xfrm>
            <a:off x="6478917" y="1817045"/>
            <a:ext cx="1535667" cy="404063"/>
            <a:chOff x="6261207" y="1817045"/>
            <a:chExt cx="1535667" cy="404063"/>
          </a:xfrm>
        </p:grpSpPr>
        <p:sp>
          <p:nvSpPr>
            <p:cNvPr id="100" name="Rectangle 99">
              <a:extLst>
                <a:ext uri="{FF2B5EF4-FFF2-40B4-BE49-F238E27FC236}">
                  <a16:creationId xmlns:a16="http://schemas.microsoft.com/office/drawing/2014/main" id="{9DC9D659-6C34-558C-239B-4A8B746AD5A9}"/>
                </a:ext>
              </a:extLst>
            </p:cNvPr>
            <p:cNvSpPr/>
            <p:nvPr/>
          </p:nvSpPr>
          <p:spPr>
            <a:xfrm>
              <a:off x="6456968" y="1817045"/>
              <a:ext cx="1339906" cy="404063"/>
            </a:xfrm>
            <a:prstGeom prst="rect">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251999" rtlCol="0" anchor="ctr">
              <a:noAutofit/>
            </a:bodyPr>
            <a:lstStyle/>
            <a:p>
              <a:r>
                <a:rPr lang="en-GB" sz="700" dirty="0">
                  <a:solidFill>
                    <a:schemeClr val="tx1"/>
                  </a:solidFill>
                </a:rPr>
                <a:t>Study Build &amp; EDC Configuration</a:t>
              </a:r>
            </a:p>
          </p:txBody>
        </p:sp>
        <p:sp>
          <p:nvSpPr>
            <p:cNvPr id="101" name="Oval 100">
              <a:extLst>
                <a:ext uri="{FF2B5EF4-FFF2-40B4-BE49-F238E27FC236}">
                  <a16:creationId xmlns:a16="http://schemas.microsoft.com/office/drawing/2014/main" id="{81CC657B-CDE7-606E-F467-3C765715BC67}"/>
                </a:ext>
              </a:extLst>
            </p:cNvPr>
            <p:cNvSpPr/>
            <p:nvPr/>
          </p:nvSpPr>
          <p:spPr>
            <a:xfrm>
              <a:off x="6261207" y="1817045"/>
              <a:ext cx="399424" cy="404063"/>
            </a:xfrm>
            <a:prstGeom prst="ellipse">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tx1"/>
                </a:solidFill>
              </a:endParaRPr>
            </a:p>
          </p:txBody>
        </p:sp>
        <p:pic>
          <p:nvPicPr>
            <p:cNvPr id="102" name="Graphic 101" descr="Internet with solid fill">
              <a:extLst>
                <a:ext uri="{FF2B5EF4-FFF2-40B4-BE49-F238E27FC236}">
                  <a16:creationId xmlns:a16="http://schemas.microsoft.com/office/drawing/2014/main" id="{EB36773B-BE3F-29DB-1127-D0820207726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13589" y="1869909"/>
              <a:ext cx="286758" cy="286758"/>
            </a:xfrm>
            <a:prstGeom prst="rect">
              <a:avLst/>
            </a:prstGeom>
          </p:spPr>
        </p:pic>
      </p:grpSp>
      <p:grpSp>
        <p:nvGrpSpPr>
          <p:cNvPr id="111" name="Group 110">
            <a:extLst>
              <a:ext uri="{FF2B5EF4-FFF2-40B4-BE49-F238E27FC236}">
                <a16:creationId xmlns:a16="http://schemas.microsoft.com/office/drawing/2014/main" id="{179BFBE6-00F8-86A0-0106-0B7AC0BD0B48}"/>
              </a:ext>
            </a:extLst>
          </p:cNvPr>
          <p:cNvGrpSpPr/>
          <p:nvPr/>
        </p:nvGrpSpPr>
        <p:grpSpPr>
          <a:xfrm>
            <a:off x="2154689" y="1126205"/>
            <a:ext cx="1535667" cy="405827"/>
            <a:chOff x="1936979" y="1126205"/>
            <a:chExt cx="1535667" cy="405827"/>
          </a:xfrm>
        </p:grpSpPr>
        <p:sp>
          <p:nvSpPr>
            <p:cNvPr id="104" name="Rectangle 103">
              <a:extLst>
                <a:ext uri="{FF2B5EF4-FFF2-40B4-BE49-F238E27FC236}">
                  <a16:creationId xmlns:a16="http://schemas.microsoft.com/office/drawing/2014/main" id="{F77A67F8-661F-9DF4-8928-DA0420AE348F}"/>
                </a:ext>
              </a:extLst>
            </p:cNvPr>
            <p:cNvSpPr/>
            <p:nvPr/>
          </p:nvSpPr>
          <p:spPr>
            <a:xfrm>
              <a:off x="2132740" y="1126205"/>
              <a:ext cx="1339906" cy="405827"/>
            </a:xfrm>
            <a:prstGeom prst="rect">
              <a:avLst/>
            </a:prstGeom>
            <a:solidFill>
              <a:schemeClr val="bg1"/>
            </a:solid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251999" rtlCol="0" anchor="ctr">
              <a:noAutofit/>
            </a:bodyPr>
            <a:lstStyle/>
            <a:p>
              <a:r>
                <a:rPr lang="en-GB" sz="700" dirty="0">
                  <a:solidFill>
                    <a:schemeClr val="tx1">
                      <a:lumMod val="75000"/>
                    </a:schemeClr>
                  </a:solidFill>
                </a:rPr>
                <a:t>Sponsor working with CDISC to develop a retrospective use case</a:t>
              </a:r>
            </a:p>
          </p:txBody>
        </p:sp>
        <p:sp>
          <p:nvSpPr>
            <p:cNvPr id="105" name="Oval 104">
              <a:extLst>
                <a:ext uri="{FF2B5EF4-FFF2-40B4-BE49-F238E27FC236}">
                  <a16:creationId xmlns:a16="http://schemas.microsoft.com/office/drawing/2014/main" id="{32BE6B04-A13E-7807-1DAC-A4CF8DBD5EDE}"/>
                </a:ext>
              </a:extLst>
            </p:cNvPr>
            <p:cNvSpPr/>
            <p:nvPr/>
          </p:nvSpPr>
          <p:spPr>
            <a:xfrm>
              <a:off x="1936979" y="1127969"/>
              <a:ext cx="399424" cy="404063"/>
            </a:xfrm>
            <a:prstGeom prst="ellipse">
              <a:avLst/>
            </a:prstGeom>
            <a:solidFill>
              <a:schemeClr val="bg1"/>
            </a:solid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tx1"/>
                </a:solidFill>
              </a:endParaRPr>
            </a:p>
          </p:txBody>
        </p:sp>
        <p:pic>
          <p:nvPicPr>
            <p:cNvPr id="110" name="Graphic 109" descr="Factory with solid fill">
              <a:extLst>
                <a:ext uri="{FF2B5EF4-FFF2-40B4-BE49-F238E27FC236}">
                  <a16:creationId xmlns:a16="http://schemas.microsoft.com/office/drawing/2014/main" id="{6247C58E-487E-0BC0-75AA-42154CB6C89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004773" y="1178597"/>
              <a:ext cx="274669" cy="274669"/>
            </a:xfrm>
            <a:prstGeom prst="rect">
              <a:avLst/>
            </a:prstGeom>
          </p:spPr>
        </p:pic>
      </p:grpSp>
      <p:grpSp>
        <p:nvGrpSpPr>
          <p:cNvPr id="112" name="Group 111">
            <a:extLst>
              <a:ext uri="{FF2B5EF4-FFF2-40B4-BE49-F238E27FC236}">
                <a16:creationId xmlns:a16="http://schemas.microsoft.com/office/drawing/2014/main" id="{F9FDC9DC-E21D-5DE4-DE56-FCC4A4EFC1F7}"/>
              </a:ext>
            </a:extLst>
          </p:cNvPr>
          <p:cNvGrpSpPr/>
          <p:nvPr/>
        </p:nvGrpSpPr>
        <p:grpSpPr>
          <a:xfrm>
            <a:off x="1692289" y="1702064"/>
            <a:ext cx="1703871" cy="405827"/>
            <a:chOff x="1936979" y="1126205"/>
            <a:chExt cx="1703871" cy="405827"/>
          </a:xfrm>
        </p:grpSpPr>
        <p:sp>
          <p:nvSpPr>
            <p:cNvPr id="113" name="Rectangle 112">
              <a:extLst>
                <a:ext uri="{FF2B5EF4-FFF2-40B4-BE49-F238E27FC236}">
                  <a16:creationId xmlns:a16="http://schemas.microsoft.com/office/drawing/2014/main" id="{18DD419A-B4A0-D27F-64D0-CFFFD0684362}"/>
                </a:ext>
              </a:extLst>
            </p:cNvPr>
            <p:cNvSpPr/>
            <p:nvPr/>
          </p:nvSpPr>
          <p:spPr>
            <a:xfrm>
              <a:off x="2132740" y="1126205"/>
              <a:ext cx="1508110" cy="405827"/>
            </a:xfrm>
            <a:prstGeom prst="rect">
              <a:avLst/>
            </a:prstGeom>
            <a:solidFill>
              <a:schemeClr val="bg1"/>
            </a:solid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251999" rtlCol="0" anchor="ctr">
              <a:noAutofit/>
            </a:bodyPr>
            <a:lstStyle/>
            <a:p>
              <a:r>
                <a:rPr lang="en-GB" sz="700" dirty="0">
                  <a:solidFill>
                    <a:schemeClr val="tx1">
                      <a:lumMod val="75000"/>
                    </a:schemeClr>
                  </a:solidFill>
                </a:rPr>
                <a:t>Sponsor is using the model for retrospective data ingestion </a:t>
              </a:r>
            </a:p>
          </p:txBody>
        </p:sp>
        <p:sp>
          <p:nvSpPr>
            <p:cNvPr id="114" name="Oval 113">
              <a:extLst>
                <a:ext uri="{FF2B5EF4-FFF2-40B4-BE49-F238E27FC236}">
                  <a16:creationId xmlns:a16="http://schemas.microsoft.com/office/drawing/2014/main" id="{3B486437-84D6-B76C-CDA6-090617FA8DEF}"/>
                </a:ext>
              </a:extLst>
            </p:cNvPr>
            <p:cNvSpPr/>
            <p:nvPr/>
          </p:nvSpPr>
          <p:spPr>
            <a:xfrm>
              <a:off x="1936979" y="1127969"/>
              <a:ext cx="399424" cy="404063"/>
            </a:xfrm>
            <a:prstGeom prst="ellipse">
              <a:avLst/>
            </a:prstGeom>
            <a:solidFill>
              <a:schemeClr val="bg1"/>
            </a:solid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tx1"/>
                </a:solidFill>
              </a:endParaRPr>
            </a:p>
          </p:txBody>
        </p:sp>
        <p:pic>
          <p:nvPicPr>
            <p:cNvPr id="115" name="Graphic 114" descr="Factory with solid fill">
              <a:extLst>
                <a:ext uri="{FF2B5EF4-FFF2-40B4-BE49-F238E27FC236}">
                  <a16:creationId xmlns:a16="http://schemas.microsoft.com/office/drawing/2014/main" id="{B57E90DE-0C11-A2FB-F269-F035F338C56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004773" y="1178597"/>
              <a:ext cx="274669" cy="274669"/>
            </a:xfrm>
            <a:prstGeom prst="rect">
              <a:avLst/>
            </a:prstGeom>
          </p:spPr>
        </p:pic>
      </p:grpSp>
      <p:grpSp>
        <p:nvGrpSpPr>
          <p:cNvPr id="116" name="Group 115">
            <a:extLst>
              <a:ext uri="{FF2B5EF4-FFF2-40B4-BE49-F238E27FC236}">
                <a16:creationId xmlns:a16="http://schemas.microsoft.com/office/drawing/2014/main" id="{DAF50E57-DC31-239A-D8BC-03852284069B}"/>
              </a:ext>
            </a:extLst>
          </p:cNvPr>
          <p:cNvGrpSpPr/>
          <p:nvPr/>
        </p:nvGrpSpPr>
        <p:grpSpPr>
          <a:xfrm>
            <a:off x="6058754" y="3032083"/>
            <a:ext cx="1535667" cy="404063"/>
            <a:chOff x="5838591" y="1127969"/>
            <a:chExt cx="1535667" cy="404063"/>
          </a:xfrm>
        </p:grpSpPr>
        <p:sp>
          <p:nvSpPr>
            <p:cNvPr id="117" name="Rectangle 116">
              <a:extLst>
                <a:ext uri="{FF2B5EF4-FFF2-40B4-BE49-F238E27FC236}">
                  <a16:creationId xmlns:a16="http://schemas.microsoft.com/office/drawing/2014/main" id="{1C452DD6-C47A-AC28-14CB-B46913576E9F}"/>
                </a:ext>
              </a:extLst>
            </p:cNvPr>
            <p:cNvSpPr/>
            <p:nvPr/>
          </p:nvSpPr>
          <p:spPr>
            <a:xfrm>
              <a:off x="6034352" y="1127969"/>
              <a:ext cx="1339906" cy="404063"/>
            </a:xfrm>
            <a:prstGeom prst="rect">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251999" rtlCol="0" anchor="ctr">
              <a:noAutofit/>
            </a:bodyPr>
            <a:lstStyle/>
            <a:p>
              <a:r>
                <a:rPr lang="en-GB" sz="700" dirty="0">
                  <a:solidFill>
                    <a:schemeClr val="tx1"/>
                  </a:solidFill>
                </a:rPr>
                <a:t>Study Build Application</a:t>
              </a:r>
            </a:p>
          </p:txBody>
        </p:sp>
        <p:sp>
          <p:nvSpPr>
            <p:cNvPr id="118" name="Oval 117">
              <a:extLst>
                <a:ext uri="{FF2B5EF4-FFF2-40B4-BE49-F238E27FC236}">
                  <a16:creationId xmlns:a16="http://schemas.microsoft.com/office/drawing/2014/main" id="{A5A43BD5-E267-ED34-1AC2-055310F334EC}"/>
                </a:ext>
              </a:extLst>
            </p:cNvPr>
            <p:cNvSpPr/>
            <p:nvPr/>
          </p:nvSpPr>
          <p:spPr>
            <a:xfrm>
              <a:off x="5838591" y="1127969"/>
              <a:ext cx="399424" cy="404063"/>
            </a:xfrm>
            <a:prstGeom prst="ellipse">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tx1"/>
                </a:solidFill>
              </a:endParaRPr>
            </a:p>
          </p:txBody>
        </p:sp>
        <p:pic>
          <p:nvPicPr>
            <p:cNvPr id="119" name="Graphic 118" descr="Internet with solid fill">
              <a:extLst>
                <a:ext uri="{FF2B5EF4-FFF2-40B4-BE49-F238E27FC236}">
                  <a16:creationId xmlns:a16="http://schemas.microsoft.com/office/drawing/2014/main" id="{1867945F-FDA1-77B3-A0A0-95375E6A65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90973" y="1180833"/>
              <a:ext cx="286758" cy="286758"/>
            </a:xfrm>
            <a:prstGeom prst="rect">
              <a:avLst/>
            </a:prstGeom>
          </p:spPr>
        </p:pic>
      </p:grpSp>
      <p:grpSp>
        <p:nvGrpSpPr>
          <p:cNvPr id="120" name="Group 119">
            <a:extLst>
              <a:ext uri="{FF2B5EF4-FFF2-40B4-BE49-F238E27FC236}">
                <a16:creationId xmlns:a16="http://schemas.microsoft.com/office/drawing/2014/main" id="{31F25BF0-97AE-3556-E9CA-7977B0AF0F32}"/>
              </a:ext>
            </a:extLst>
          </p:cNvPr>
          <p:cNvGrpSpPr/>
          <p:nvPr/>
        </p:nvGrpSpPr>
        <p:grpSpPr>
          <a:xfrm>
            <a:off x="5722566" y="3655245"/>
            <a:ext cx="1535667" cy="404063"/>
            <a:chOff x="5838591" y="1127969"/>
            <a:chExt cx="1535667" cy="404063"/>
          </a:xfrm>
        </p:grpSpPr>
        <p:sp>
          <p:nvSpPr>
            <p:cNvPr id="121" name="Rectangle 120">
              <a:extLst>
                <a:ext uri="{FF2B5EF4-FFF2-40B4-BE49-F238E27FC236}">
                  <a16:creationId xmlns:a16="http://schemas.microsoft.com/office/drawing/2014/main" id="{9CC3173C-0661-CFBC-A777-6164D265A0E0}"/>
                </a:ext>
              </a:extLst>
            </p:cNvPr>
            <p:cNvSpPr/>
            <p:nvPr/>
          </p:nvSpPr>
          <p:spPr>
            <a:xfrm>
              <a:off x="6034352" y="1127969"/>
              <a:ext cx="1339906" cy="404063"/>
            </a:xfrm>
            <a:prstGeom prst="rect">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251999" rtlCol="0" anchor="ctr">
              <a:noAutofit/>
            </a:bodyPr>
            <a:lstStyle/>
            <a:p>
              <a:r>
                <a:rPr lang="en-GB" sz="700" i="1" dirty="0">
                  <a:solidFill>
                    <a:schemeClr val="tx1"/>
                  </a:solidFill>
                </a:rPr>
                <a:t>Open Study Builder</a:t>
              </a:r>
            </a:p>
            <a:p>
              <a:r>
                <a:rPr lang="en-GB" sz="700" dirty="0">
                  <a:solidFill>
                    <a:schemeClr val="tx1"/>
                  </a:solidFill>
                </a:rPr>
                <a:t>Study Build Application</a:t>
              </a:r>
            </a:p>
          </p:txBody>
        </p:sp>
        <p:sp>
          <p:nvSpPr>
            <p:cNvPr id="122" name="Oval 121">
              <a:extLst>
                <a:ext uri="{FF2B5EF4-FFF2-40B4-BE49-F238E27FC236}">
                  <a16:creationId xmlns:a16="http://schemas.microsoft.com/office/drawing/2014/main" id="{88DF4F2F-04E5-B852-16B6-BDA3831D8D47}"/>
                </a:ext>
              </a:extLst>
            </p:cNvPr>
            <p:cNvSpPr/>
            <p:nvPr/>
          </p:nvSpPr>
          <p:spPr>
            <a:xfrm>
              <a:off x="5838591" y="1127969"/>
              <a:ext cx="399424" cy="404063"/>
            </a:xfrm>
            <a:prstGeom prst="ellipse">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tx1"/>
                </a:solidFill>
              </a:endParaRPr>
            </a:p>
          </p:txBody>
        </p:sp>
        <p:pic>
          <p:nvPicPr>
            <p:cNvPr id="123" name="Graphic 122" descr="Internet with solid fill">
              <a:extLst>
                <a:ext uri="{FF2B5EF4-FFF2-40B4-BE49-F238E27FC236}">
                  <a16:creationId xmlns:a16="http://schemas.microsoft.com/office/drawing/2014/main" id="{FB368D6A-053F-78B7-ED20-1C545161E6F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90973" y="1180833"/>
              <a:ext cx="286758" cy="286758"/>
            </a:xfrm>
            <a:prstGeom prst="rect">
              <a:avLst/>
            </a:prstGeom>
          </p:spPr>
        </p:pic>
      </p:grpSp>
      <p:grpSp>
        <p:nvGrpSpPr>
          <p:cNvPr id="124" name="Group 123">
            <a:extLst>
              <a:ext uri="{FF2B5EF4-FFF2-40B4-BE49-F238E27FC236}">
                <a16:creationId xmlns:a16="http://schemas.microsoft.com/office/drawing/2014/main" id="{2644AE03-D1DD-A857-9802-FA1794CD2CD4}"/>
              </a:ext>
            </a:extLst>
          </p:cNvPr>
          <p:cNvGrpSpPr/>
          <p:nvPr/>
        </p:nvGrpSpPr>
        <p:grpSpPr>
          <a:xfrm>
            <a:off x="3999064" y="589747"/>
            <a:ext cx="1535667" cy="404063"/>
            <a:chOff x="5838591" y="1127969"/>
            <a:chExt cx="1535667" cy="404063"/>
          </a:xfrm>
        </p:grpSpPr>
        <p:sp>
          <p:nvSpPr>
            <p:cNvPr id="125" name="Rectangle 124">
              <a:extLst>
                <a:ext uri="{FF2B5EF4-FFF2-40B4-BE49-F238E27FC236}">
                  <a16:creationId xmlns:a16="http://schemas.microsoft.com/office/drawing/2014/main" id="{B7F9CA96-2708-29EC-67F5-28EEF1A37795}"/>
                </a:ext>
              </a:extLst>
            </p:cNvPr>
            <p:cNvSpPr/>
            <p:nvPr/>
          </p:nvSpPr>
          <p:spPr>
            <a:xfrm>
              <a:off x="6034352" y="1127969"/>
              <a:ext cx="1339906" cy="404063"/>
            </a:xfrm>
            <a:prstGeom prst="rect">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251999" rtlCol="0" anchor="ctr">
              <a:noAutofit/>
            </a:bodyPr>
            <a:lstStyle/>
            <a:p>
              <a:r>
                <a:rPr lang="en-GB" sz="700" dirty="0">
                  <a:solidFill>
                    <a:schemeClr val="tx1">
                      <a:lumMod val="75000"/>
                    </a:schemeClr>
                  </a:solidFill>
                </a:rPr>
                <a:t>USDM Data Mining Application</a:t>
              </a:r>
            </a:p>
          </p:txBody>
        </p:sp>
        <p:sp>
          <p:nvSpPr>
            <p:cNvPr id="126" name="Oval 125">
              <a:extLst>
                <a:ext uri="{FF2B5EF4-FFF2-40B4-BE49-F238E27FC236}">
                  <a16:creationId xmlns:a16="http://schemas.microsoft.com/office/drawing/2014/main" id="{01733C07-B678-9CCD-7F6A-997C72FC132A}"/>
                </a:ext>
              </a:extLst>
            </p:cNvPr>
            <p:cNvSpPr/>
            <p:nvPr/>
          </p:nvSpPr>
          <p:spPr>
            <a:xfrm>
              <a:off x="5838591" y="1127969"/>
              <a:ext cx="399424" cy="404063"/>
            </a:xfrm>
            <a:prstGeom prst="ellipse">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tx1"/>
                </a:solidFill>
              </a:endParaRPr>
            </a:p>
          </p:txBody>
        </p:sp>
        <p:pic>
          <p:nvPicPr>
            <p:cNvPr id="127" name="Graphic 126" descr="Internet with solid fill">
              <a:extLst>
                <a:ext uri="{FF2B5EF4-FFF2-40B4-BE49-F238E27FC236}">
                  <a16:creationId xmlns:a16="http://schemas.microsoft.com/office/drawing/2014/main" id="{28EA2A59-07D3-329B-686F-A52615AE784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90973" y="1180833"/>
              <a:ext cx="286758" cy="286758"/>
            </a:xfrm>
            <a:prstGeom prst="rect">
              <a:avLst/>
            </a:prstGeom>
          </p:spPr>
        </p:pic>
      </p:grpSp>
      <p:grpSp>
        <p:nvGrpSpPr>
          <p:cNvPr id="130" name="Group 129">
            <a:extLst>
              <a:ext uri="{FF2B5EF4-FFF2-40B4-BE49-F238E27FC236}">
                <a16:creationId xmlns:a16="http://schemas.microsoft.com/office/drawing/2014/main" id="{7F4257E7-CEC3-BA9C-00D7-D19254C1CF19}"/>
              </a:ext>
            </a:extLst>
          </p:cNvPr>
          <p:cNvGrpSpPr/>
          <p:nvPr/>
        </p:nvGrpSpPr>
        <p:grpSpPr>
          <a:xfrm>
            <a:off x="3937774" y="4335975"/>
            <a:ext cx="1703871" cy="405827"/>
            <a:chOff x="1936979" y="1126205"/>
            <a:chExt cx="1703871" cy="405827"/>
          </a:xfrm>
        </p:grpSpPr>
        <p:sp>
          <p:nvSpPr>
            <p:cNvPr id="131" name="Rectangle 130">
              <a:extLst>
                <a:ext uri="{FF2B5EF4-FFF2-40B4-BE49-F238E27FC236}">
                  <a16:creationId xmlns:a16="http://schemas.microsoft.com/office/drawing/2014/main" id="{6DC63B9F-EF49-7C8F-DE33-1A890D50F993}"/>
                </a:ext>
              </a:extLst>
            </p:cNvPr>
            <p:cNvSpPr/>
            <p:nvPr/>
          </p:nvSpPr>
          <p:spPr>
            <a:xfrm>
              <a:off x="2132740" y="1126205"/>
              <a:ext cx="1508110" cy="405827"/>
            </a:xfrm>
            <a:prstGeom prst="rect">
              <a:avLst/>
            </a:prstGeom>
            <a:solidFill>
              <a:schemeClr val="bg1"/>
            </a:solidFill>
            <a:ln w="28575">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251999" rtlCol="0" anchor="ctr">
              <a:noAutofit/>
            </a:bodyPr>
            <a:lstStyle/>
            <a:p>
              <a:r>
                <a:rPr lang="en-GB" sz="700" dirty="0">
                  <a:solidFill>
                    <a:schemeClr val="tx1">
                      <a:lumMod val="75000"/>
                    </a:schemeClr>
                  </a:solidFill>
                </a:rPr>
                <a:t>Academic institution using the model as a component of a data import application</a:t>
              </a:r>
            </a:p>
          </p:txBody>
        </p:sp>
        <p:sp>
          <p:nvSpPr>
            <p:cNvPr id="132" name="Oval 131">
              <a:extLst>
                <a:ext uri="{FF2B5EF4-FFF2-40B4-BE49-F238E27FC236}">
                  <a16:creationId xmlns:a16="http://schemas.microsoft.com/office/drawing/2014/main" id="{D1D8EA69-9488-EF82-619C-8DA7D75A968C}"/>
                </a:ext>
              </a:extLst>
            </p:cNvPr>
            <p:cNvSpPr/>
            <p:nvPr/>
          </p:nvSpPr>
          <p:spPr>
            <a:xfrm>
              <a:off x="1936979" y="1127969"/>
              <a:ext cx="399424" cy="404063"/>
            </a:xfrm>
            <a:prstGeom prst="ellipse">
              <a:avLst/>
            </a:prstGeom>
            <a:solidFill>
              <a:schemeClr val="bg1"/>
            </a:solidFill>
            <a:ln w="28575">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tx1"/>
                </a:solidFill>
              </a:endParaRPr>
            </a:p>
          </p:txBody>
        </p:sp>
      </p:grpSp>
      <p:pic>
        <p:nvPicPr>
          <p:cNvPr id="129" name="Graphic 128" descr="Graduation cap with solid fill">
            <a:extLst>
              <a:ext uri="{FF2B5EF4-FFF2-40B4-BE49-F238E27FC236}">
                <a16:creationId xmlns:a16="http://schemas.microsoft.com/office/drawing/2014/main" id="{3F3E8304-05F4-C843-8226-B5A21E15782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958060" y="4363413"/>
            <a:ext cx="350950" cy="350950"/>
          </a:xfrm>
          <a:prstGeom prst="rect">
            <a:avLst/>
          </a:prstGeom>
        </p:spPr>
      </p:pic>
      <p:grpSp>
        <p:nvGrpSpPr>
          <p:cNvPr id="137" name="Group 136">
            <a:extLst>
              <a:ext uri="{FF2B5EF4-FFF2-40B4-BE49-F238E27FC236}">
                <a16:creationId xmlns:a16="http://schemas.microsoft.com/office/drawing/2014/main" id="{14AE5702-3102-6A51-BE45-F6418EAC0614}"/>
              </a:ext>
            </a:extLst>
          </p:cNvPr>
          <p:cNvGrpSpPr/>
          <p:nvPr/>
        </p:nvGrpSpPr>
        <p:grpSpPr>
          <a:xfrm>
            <a:off x="2862821" y="3708109"/>
            <a:ext cx="1535667" cy="404063"/>
            <a:chOff x="6261207" y="1817045"/>
            <a:chExt cx="1535667" cy="404063"/>
          </a:xfrm>
        </p:grpSpPr>
        <p:sp>
          <p:nvSpPr>
            <p:cNvPr id="138" name="Rectangle 137">
              <a:extLst>
                <a:ext uri="{FF2B5EF4-FFF2-40B4-BE49-F238E27FC236}">
                  <a16:creationId xmlns:a16="http://schemas.microsoft.com/office/drawing/2014/main" id="{92188DBE-0C1D-85B8-AB49-24F649859227}"/>
                </a:ext>
              </a:extLst>
            </p:cNvPr>
            <p:cNvSpPr/>
            <p:nvPr/>
          </p:nvSpPr>
          <p:spPr>
            <a:xfrm>
              <a:off x="6456968" y="1817045"/>
              <a:ext cx="1339906" cy="404063"/>
            </a:xfrm>
            <a:prstGeom prst="rect">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251999" rtlCol="0" anchor="ctr">
              <a:noAutofit/>
            </a:bodyPr>
            <a:lstStyle/>
            <a:p>
              <a:r>
                <a:rPr lang="en-GB" sz="700" dirty="0">
                  <a:solidFill>
                    <a:schemeClr val="tx1"/>
                  </a:solidFill>
                </a:rPr>
                <a:t>Population of USDM from old protocols</a:t>
              </a:r>
            </a:p>
          </p:txBody>
        </p:sp>
        <p:sp>
          <p:nvSpPr>
            <p:cNvPr id="139" name="Oval 138">
              <a:extLst>
                <a:ext uri="{FF2B5EF4-FFF2-40B4-BE49-F238E27FC236}">
                  <a16:creationId xmlns:a16="http://schemas.microsoft.com/office/drawing/2014/main" id="{B8C2832A-C662-D900-FA44-8C25FB2CBA3B}"/>
                </a:ext>
              </a:extLst>
            </p:cNvPr>
            <p:cNvSpPr/>
            <p:nvPr/>
          </p:nvSpPr>
          <p:spPr>
            <a:xfrm>
              <a:off x="6261207" y="1817045"/>
              <a:ext cx="399424" cy="404063"/>
            </a:xfrm>
            <a:prstGeom prst="ellipse">
              <a:avLst/>
            </a:prstGeom>
            <a:solidFill>
              <a:schemeClr val="bg1"/>
            </a:solid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a:solidFill>
                  <a:schemeClr val="tx1"/>
                </a:solidFill>
              </a:endParaRPr>
            </a:p>
          </p:txBody>
        </p:sp>
        <p:pic>
          <p:nvPicPr>
            <p:cNvPr id="140" name="Graphic 139" descr="Internet with solid fill">
              <a:extLst>
                <a:ext uri="{FF2B5EF4-FFF2-40B4-BE49-F238E27FC236}">
                  <a16:creationId xmlns:a16="http://schemas.microsoft.com/office/drawing/2014/main" id="{F39CAC1D-9D8E-1399-2343-0BAC5D07871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13589" y="1869909"/>
              <a:ext cx="286758" cy="286758"/>
            </a:xfrm>
            <a:prstGeom prst="rect">
              <a:avLst/>
            </a:prstGeom>
          </p:spPr>
        </p:pic>
      </p:grpSp>
      <p:sp>
        <p:nvSpPr>
          <p:cNvPr id="142" name="Rounded Rectangle 141">
            <a:extLst>
              <a:ext uri="{FF2B5EF4-FFF2-40B4-BE49-F238E27FC236}">
                <a16:creationId xmlns:a16="http://schemas.microsoft.com/office/drawing/2014/main" id="{8930130B-EEF1-3B5E-E8CA-627C19EB0FCE}"/>
              </a:ext>
            </a:extLst>
          </p:cNvPr>
          <p:cNvSpPr/>
          <p:nvPr/>
        </p:nvSpPr>
        <p:spPr>
          <a:xfrm>
            <a:off x="919188" y="2941087"/>
            <a:ext cx="1795167" cy="1494865"/>
          </a:xfrm>
          <a:prstGeom prst="roundRect">
            <a:avLst>
              <a:gd name="adj" fmla="val 3696"/>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00" b="1" i="1" dirty="0">
                <a:solidFill>
                  <a:schemeClr val="bg1">
                    <a:lumMod val="50000"/>
                  </a:schemeClr>
                </a:solidFill>
              </a:rPr>
              <a:t>The “footnote conundrum”</a:t>
            </a:r>
          </a:p>
          <a:p>
            <a:endParaRPr lang="en-GB" sz="700" i="1" dirty="0">
              <a:solidFill>
                <a:schemeClr val="bg1">
                  <a:lumMod val="50000"/>
                </a:schemeClr>
              </a:solidFill>
            </a:endParaRPr>
          </a:p>
          <a:p>
            <a:pPr marL="171450" indent="-171450">
              <a:buFont typeface="Arial" panose="020B0604020202020204" pitchFamily="34" charset="0"/>
              <a:buChar char="•"/>
            </a:pPr>
            <a:r>
              <a:rPr lang="en-GB" sz="700" i="1" dirty="0">
                <a:solidFill>
                  <a:schemeClr val="bg1">
                    <a:lumMod val="50000"/>
                  </a:schemeClr>
                </a:solidFill>
              </a:rPr>
              <a:t>Retrospective study re-creation brings a few challenges</a:t>
            </a:r>
          </a:p>
          <a:p>
            <a:pPr marL="171450" indent="-171450">
              <a:buFont typeface="Arial" panose="020B0604020202020204" pitchFamily="34" charset="0"/>
              <a:buChar char="•"/>
            </a:pPr>
            <a:endParaRPr lang="en-GB" sz="700" i="1" dirty="0">
              <a:solidFill>
                <a:schemeClr val="bg1">
                  <a:lumMod val="50000"/>
                </a:schemeClr>
              </a:solidFill>
            </a:endParaRPr>
          </a:p>
          <a:p>
            <a:pPr marL="171450" indent="-171450">
              <a:buFont typeface="Arial" panose="020B0604020202020204" pitchFamily="34" charset="0"/>
              <a:buChar char="•"/>
            </a:pPr>
            <a:r>
              <a:rPr lang="en-GB" sz="700" i="1" dirty="0">
                <a:solidFill>
                  <a:schemeClr val="bg1">
                    <a:lumMod val="50000"/>
                  </a:schemeClr>
                </a:solidFill>
              </a:rPr>
              <a:t>We are not constrained by the “2D” paper world. USDM enables an “improved” reconstruction</a:t>
            </a:r>
          </a:p>
          <a:p>
            <a:pPr marL="171450" indent="-171450">
              <a:buFont typeface="Arial" panose="020B0604020202020204" pitchFamily="34" charset="0"/>
              <a:buChar char="•"/>
            </a:pPr>
            <a:endParaRPr lang="en-GB" sz="700" i="1" dirty="0">
              <a:solidFill>
                <a:schemeClr val="bg1">
                  <a:lumMod val="50000"/>
                </a:schemeClr>
              </a:solidFill>
            </a:endParaRPr>
          </a:p>
          <a:p>
            <a:pPr marL="171450" indent="-171450">
              <a:buFont typeface="Arial" panose="020B0604020202020204" pitchFamily="34" charset="0"/>
              <a:buChar char="•"/>
            </a:pPr>
            <a:r>
              <a:rPr lang="en-GB" sz="700" i="1" dirty="0">
                <a:solidFill>
                  <a:schemeClr val="bg1">
                    <a:lumMod val="50000"/>
                  </a:schemeClr>
                </a:solidFill>
              </a:rPr>
              <a:t>Sponsors need to consider their “philosophy”, their approach to “reconstruction” of protocols</a:t>
            </a:r>
          </a:p>
        </p:txBody>
      </p:sp>
    </p:spTree>
    <p:extLst>
      <p:ext uri="{BB962C8B-B14F-4D97-AF65-F5344CB8AC3E}">
        <p14:creationId xmlns:p14="http://schemas.microsoft.com/office/powerpoint/2010/main" val="24269235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CD3F09-9BE5-36E7-FAAB-6638FF237EFC}"/>
              </a:ext>
            </a:extLst>
          </p:cNvPr>
          <p:cNvSpPr>
            <a:spLocks noGrp="1"/>
          </p:cNvSpPr>
          <p:nvPr>
            <p:ph type="title"/>
          </p:nvPr>
        </p:nvSpPr>
        <p:spPr>
          <a:xfrm>
            <a:off x="573932" y="288036"/>
            <a:ext cx="8084294" cy="581770"/>
          </a:xfrm>
        </p:spPr>
        <p:txBody>
          <a:bodyPr/>
          <a:lstStyle/>
          <a:p>
            <a:r>
              <a:rPr lang="en-US"/>
              <a:t>DDF Initiative encompasses technical delivery, change management, and industry engagement </a:t>
            </a:r>
          </a:p>
        </p:txBody>
      </p:sp>
      <p:sp>
        <p:nvSpPr>
          <p:cNvPr id="6" name="TextBox 5">
            <a:extLst>
              <a:ext uri="{FF2B5EF4-FFF2-40B4-BE49-F238E27FC236}">
                <a16:creationId xmlns:a16="http://schemas.microsoft.com/office/drawing/2014/main" id="{010002D1-D5F2-373B-5884-0D5447D978B6}"/>
              </a:ext>
            </a:extLst>
          </p:cNvPr>
          <p:cNvSpPr txBox="1"/>
          <p:nvPr/>
        </p:nvSpPr>
        <p:spPr>
          <a:xfrm>
            <a:off x="4459030" y="1217386"/>
            <a:ext cx="1273601" cy="519373"/>
          </a:xfrm>
          <a:prstGeom prst="rect">
            <a:avLst/>
          </a:prstGeom>
          <a:noFill/>
        </p:spPr>
        <p:txBody>
          <a:bodyPr wrap="square" lIns="0" tIns="0" rIns="0" bIns="0" rtlCol="0">
            <a:spAutoFit/>
          </a:bodyPr>
          <a:lstStyle/>
          <a:p>
            <a:pPr marL="0" marR="0" lvl="0" indent="0" algn="ctr" defTabSz="678632" rtl="0" eaLnBrk="1" fontAlgn="base" latinLnBrk="0" hangingPunct="1">
              <a:lnSpc>
                <a:spcPct val="100000"/>
              </a:lnSpc>
              <a:spcBef>
                <a:spcPct val="0"/>
              </a:spcBef>
              <a:spcAft>
                <a:spcPct val="0"/>
              </a:spcAft>
              <a:buClrTx/>
              <a:buSzTx/>
              <a:buFontTx/>
              <a:buNone/>
              <a:tabLst/>
              <a:defRPr/>
            </a:pPr>
            <a:r>
              <a:rPr kumimoji="0" lang="en-US" sz="1125" b="1" i="0" u="none" strike="noStrike" kern="1200" cap="none" spc="0" normalizeH="0" baseline="0" noProof="0" err="1">
                <a:ln>
                  <a:noFill/>
                </a:ln>
                <a:solidFill>
                  <a:srgbClr val="575757"/>
                </a:solidFill>
                <a:effectLst/>
                <a:uLnTx/>
                <a:uFillTx/>
                <a:latin typeface="Century Gothic Regular"/>
                <a:ea typeface="+mn-ea"/>
                <a:cs typeface="Arial" charset="0"/>
              </a:rPr>
              <a:t>TransCelerate’s</a:t>
            </a:r>
            <a:r>
              <a:rPr kumimoji="0" lang="en-US" sz="1125" b="1" i="0" u="none" strike="noStrike" kern="1200" cap="none" spc="0" normalizeH="0" baseline="0" noProof="0">
                <a:ln>
                  <a:noFill/>
                </a:ln>
                <a:solidFill>
                  <a:srgbClr val="575757"/>
                </a:solidFill>
                <a:effectLst/>
                <a:uLnTx/>
                <a:uFillTx/>
                <a:latin typeface="Century Gothic Regular"/>
                <a:ea typeface="+mn-ea"/>
                <a:cs typeface="Arial" charset="0"/>
              </a:rPr>
              <a:t> Study Definitions Repository (SDR)</a:t>
            </a:r>
          </a:p>
        </p:txBody>
      </p:sp>
      <p:sp>
        <p:nvSpPr>
          <p:cNvPr id="7" name="TextBox 6">
            <a:extLst>
              <a:ext uri="{FF2B5EF4-FFF2-40B4-BE49-F238E27FC236}">
                <a16:creationId xmlns:a16="http://schemas.microsoft.com/office/drawing/2014/main" id="{EE46F7DE-443A-4FBC-C3B1-4FE395F15B39}"/>
              </a:ext>
            </a:extLst>
          </p:cNvPr>
          <p:cNvSpPr txBox="1"/>
          <p:nvPr/>
        </p:nvSpPr>
        <p:spPr>
          <a:xfrm>
            <a:off x="5785639" y="2282663"/>
            <a:ext cx="2002925" cy="519373"/>
          </a:xfrm>
          <a:prstGeom prst="rect">
            <a:avLst/>
          </a:prstGeom>
          <a:noFill/>
        </p:spPr>
        <p:txBody>
          <a:bodyPr wrap="square" lIns="0" tIns="0" rIns="0" bIns="0" rtlCol="0">
            <a:spAutoFit/>
          </a:bodyPr>
          <a:lstStyle/>
          <a:p>
            <a:pPr marL="0" marR="0" lvl="0" indent="0" algn="ctr" defTabSz="678632" rtl="0" eaLnBrk="1" fontAlgn="base" latinLnBrk="0" hangingPunct="1">
              <a:lnSpc>
                <a:spcPct val="100000"/>
              </a:lnSpc>
              <a:spcBef>
                <a:spcPct val="0"/>
              </a:spcBef>
              <a:spcAft>
                <a:spcPct val="0"/>
              </a:spcAft>
              <a:buClrTx/>
              <a:buSzTx/>
              <a:buFontTx/>
              <a:buNone/>
              <a:tabLst/>
              <a:defRPr/>
            </a:pPr>
            <a:r>
              <a:rPr kumimoji="0" lang="en-US" sz="1125" b="1" i="0" u="none" strike="noStrike" kern="1200" cap="none" spc="0" normalizeH="0" baseline="0" noProof="0">
                <a:ln>
                  <a:noFill/>
                </a:ln>
                <a:solidFill>
                  <a:srgbClr val="575757"/>
                </a:solidFill>
                <a:effectLst/>
                <a:uLnTx/>
                <a:uFillTx/>
                <a:latin typeface="Century Gothic Regular"/>
                <a:ea typeface="+mn-ea"/>
                <a:cs typeface="Arial" charset="0"/>
              </a:rPr>
              <a:t>Suite of DDF Adoption Resources, Videos &amp; Change Management Tools</a:t>
            </a:r>
          </a:p>
        </p:txBody>
      </p:sp>
      <p:sp>
        <p:nvSpPr>
          <p:cNvPr id="8" name="TextBox 7">
            <a:extLst>
              <a:ext uri="{FF2B5EF4-FFF2-40B4-BE49-F238E27FC236}">
                <a16:creationId xmlns:a16="http://schemas.microsoft.com/office/drawing/2014/main" id="{B4A5485C-4807-0FB3-296A-31A500B1CC0E}"/>
              </a:ext>
            </a:extLst>
          </p:cNvPr>
          <p:cNvSpPr txBox="1"/>
          <p:nvPr/>
        </p:nvSpPr>
        <p:spPr>
          <a:xfrm>
            <a:off x="534030" y="2977310"/>
            <a:ext cx="2439186" cy="519373"/>
          </a:xfrm>
          <a:prstGeom prst="rect">
            <a:avLst/>
          </a:prstGeom>
          <a:noFill/>
        </p:spPr>
        <p:txBody>
          <a:bodyPr wrap="square" lIns="0" tIns="0" rIns="0" bIns="0" rtlCol="0">
            <a:spAutoFit/>
          </a:bodyPr>
          <a:lstStyle/>
          <a:p>
            <a:pPr marL="0" marR="0" lvl="0" indent="0" algn="ctr" defTabSz="678632" rtl="0" eaLnBrk="1" fontAlgn="base" latinLnBrk="0" hangingPunct="1">
              <a:lnSpc>
                <a:spcPct val="100000"/>
              </a:lnSpc>
              <a:spcBef>
                <a:spcPct val="0"/>
              </a:spcBef>
              <a:spcAft>
                <a:spcPct val="0"/>
              </a:spcAft>
              <a:buClrTx/>
              <a:buSzTx/>
              <a:buFontTx/>
              <a:buNone/>
              <a:tabLst/>
              <a:defRPr/>
            </a:pPr>
            <a:r>
              <a:rPr kumimoji="0" lang="en-US" sz="1125" b="1" i="0" u="none" strike="noStrike" kern="1200" cap="none" spc="0" normalizeH="0" baseline="0" noProof="0">
                <a:ln>
                  <a:noFill/>
                </a:ln>
                <a:solidFill>
                  <a:srgbClr val="575757"/>
                </a:solidFill>
                <a:effectLst/>
                <a:uLnTx/>
                <a:uFillTx/>
                <a:latin typeface="Century Gothic Regular"/>
                <a:ea typeface="+mn-ea"/>
                <a:cs typeface="Arial" charset="0"/>
              </a:rPr>
              <a:t>Continued Industry Collaboration between TransCelerate, CDISC ICH, and HL7</a:t>
            </a:r>
          </a:p>
        </p:txBody>
      </p:sp>
      <p:sp>
        <p:nvSpPr>
          <p:cNvPr id="9" name="TextBox 8">
            <a:extLst>
              <a:ext uri="{FF2B5EF4-FFF2-40B4-BE49-F238E27FC236}">
                <a16:creationId xmlns:a16="http://schemas.microsoft.com/office/drawing/2014/main" id="{D8E46C9D-E6B6-D3B9-B488-B882F7465BCE}"/>
              </a:ext>
            </a:extLst>
          </p:cNvPr>
          <p:cNvSpPr txBox="1"/>
          <p:nvPr/>
        </p:nvSpPr>
        <p:spPr>
          <a:xfrm>
            <a:off x="3484695" y="3218102"/>
            <a:ext cx="1961305" cy="346249"/>
          </a:xfrm>
          <a:prstGeom prst="rect">
            <a:avLst/>
          </a:prstGeom>
          <a:noFill/>
        </p:spPr>
        <p:txBody>
          <a:bodyPr wrap="square" lIns="0" tIns="0" rIns="0" bIns="0" rtlCol="0">
            <a:spAutoFit/>
          </a:bodyPr>
          <a:lstStyle/>
          <a:p>
            <a:pPr marL="0" marR="0" lvl="0" indent="0" algn="ctr" defTabSz="678632" rtl="0" eaLnBrk="1" fontAlgn="base" latinLnBrk="0" hangingPunct="1">
              <a:lnSpc>
                <a:spcPct val="100000"/>
              </a:lnSpc>
              <a:spcBef>
                <a:spcPct val="0"/>
              </a:spcBef>
              <a:spcAft>
                <a:spcPct val="0"/>
              </a:spcAft>
              <a:buClrTx/>
              <a:buSzTx/>
              <a:buFontTx/>
              <a:buNone/>
              <a:tabLst/>
              <a:defRPr/>
            </a:pPr>
            <a:r>
              <a:rPr kumimoji="0" lang="en-US" sz="1125" b="1" i="0" u="none" strike="noStrike" kern="1200" cap="none" spc="0" normalizeH="0" baseline="0" noProof="0">
                <a:ln>
                  <a:noFill/>
                </a:ln>
                <a:solidFill>
                  <a:srgbClr val="575757"/>
                </a:solidFill>
                <a:effectLst/>
                <a:uLnTx/>
                <a:uFillTx/>
                <a:latin typeface="Century Gothic Regular"/>
                <a:ea typeface="+mn-ea"/>
                <a:cs typeface="Arial" charset="0"/>
              </a:rPr>
              <a:t>Growing Solution Collaboration Forum (SCF)*</a:t>
            </a:r>
          </a:p>
        </p:txBody>
      </p:sp>
      <p:sp>
        <p:nvSpPr>
          <p:cNvPr id="10" name="TextBox 9">
            <a:extLst>
              <a:ext uri="{FF2B5EF4-FFF2-40B4-BE49-F238E27FC236}">
                <a16:creationId xmlns:a16="http://schemas.microsoft.com/office/drawing/2014/main" id="{C4AA3894-08F6-C2A4-CBB4-3CDB83F02455}"/>
              </a:ext>
            </a:extLst>
          </p:cNvPr>
          <p:cNvSpPr txBox="1"/>
          <p:nvPr/>
        </p:nvSpPr>
        <p:spPr>
          <a:xfrm>
            <a:off x="5679437" y="4234759"/>
            <a:ext cx="1675690" cy="681340"/>
          </a:xfrm>
          <a:prstGeom prst="rect">
            <a:avLst/>
          </a:prstGeom>
          <a:noFill/>
        </p:spPr>
        <p:txBody>
          <a:bodyPr wrap="square" lIns="0" tIns="0" rIns="0" bIns="0" rtlCol="0">
            <a:spAutoFit/>
          </a:bodyPr>
          <a:lstStyle/>
          <a:p>
            <a:pPr marL="0" marR="0" lvl="0" indent="0" algn="l" defTabSz="678632" rtl="0" eaLnBrk="1" fontAlgn="base" latinLnBrk="0" hangingPunct="1">
              <a:lnSpc>
                <a:spcPct val="100000"/>
              </a:lnSpc>
              <a:spcBef>
                <a:spcPct val="0"/>
              </a:spcBef>
              <a:spcAft>
                <a:spcPct val="0"/>
              </a:spcAft>
              <a:buClrTx/>
              <a:buSzTx/>
              <a:buFontTx/>
              <a:buNone/>
              <a:tabLst/>
              <a:defRPr/>
            </a:pPr>
            <a:r>
              <a:rPr kumimoji="0" lang="en-US" sz="738" b="0" i="1" u="none" strike="noStrike" kern="1200" cap="none" spc="0" normalizeH="0" baseline="0" noProof="0">
                <a:ln>
                  <a:noFill/>
                </a:ln>
                <a:solidFill>
                  <a:srgbClr val="575757"/>
                </a:solidFill>
                <a:effectLst/>
                <a:uLnTx/>
                <a:uFillTx/>
                <a:latin typeface="Century Gothic Regular"/>
                <a:ea typeface="+mn-ea"/>
                <a:cs typeface="Arial" charset="0"/>
              </a:rPr>
              <a:t>*Company logos illustrate current involvement and are not used to imply endorsement of specific vendors for DDF or to identify a comprehensive list of all actual or potential future participants in DDF.</a:t>
            </a:r>
          </a:p>
        </p:txBody>
      </p:sp>
      <p:grpSp>
        <p:nvGrpSpPr>
          <p:cNvPr id="12" name="Group 11">
            <a:extLst>
              <a:ext uri="{FF2B5EF4-FFF2-40B4-BE49-F238E27FC236}">
                <a16:creationId xmlns:a16="http://schemas.microsoft.com/office/drawing/2014/main" id="{C0A5AF7D-600A-4119-6639-9C9DA93980EF}"/>
              </a:ext>
            </a:extLst>
          </p:cNvPr>
          <p:cNvGrpSpPr/>
          <p:nvPr/>
        </p:nvGrpSpPr>
        <p:grpSpPr>
          <a:xfrm>
            <a:off x="1999724" y="1237465"/>
            <a:ext cx="1361515" cy="885793"/>
            <a:chOff x="2772247" y="1611111"/>
            <a:chExt cx="1936377" cy="1259795"/>
          </a:xfrm>
        </p:grpSpPr>
        <p:sp>
          <p:nvSpPr>
            <p:cNvPr id="5" name="TextBox 4">
              <a:extLst>
                <a:ext uri="{FF2B5EF4-FFF2-40B4-BE49-F238E27FC236}">
                  <a16:creationId xmlns:a16="http://schemas.microsoft.com/office/drawing/2014/main" id="{E664C0F3-98C9-A15A-076C-1CE0F77C1B94}"/>
                </a:ext>
              </a:extLst>
            </p:cNvPr>
            <p:cNvSpPr txBox="1"/>
            <p:nvPr/>
          </p:nvSpPr>
          <p:spPr>
            <a:xfrm>
              <a:off x="2772247" y="1886021"/>
              <a:ext cx="1936377" cy="984885"/>
            </a:xfrm>
            <a:prstGeom prst="rect">
              <a:avLst/>
            </a:prstGeom>
            <a:noFill/>
          </p:spPr>
          <p:txBody>
            <a:bodyPr wrap="square" lIns="0" tIns="0" rIns="0" bIns="0" rtlCol="0">
              <a:spAutoFit/>
            </a:bodyPr>
            <a:lstStyle/>
            <a:p>
              <a:pPr marL="0" marR="0" lvl="0" indent="0" algn="ctr" defTabSz="678632" rtl="0" eaLnBrk="1" fontAlgn="base" latinLnBrk="0" hangingPunct="1">
                <a:lnSpc>
                  <a:spcPct val="100000"/>
                </a:lnSpc>
                <a:spcBef>
                  <a:spcPct val="0"/>
                </a:spcBef>
                <a:spcAft>
                  <a:spcPct val="0"/>
                </a:spcAft>
                <a:buClrTx/>
                <a:buSzTx/>
                <a:buFontTx/>
                <a:buNone/>
                <a:tabLst/>
                <a:defRPr/>
              </a:pPr>
              <a:r>
                <a:rPr kumimoji="0" lang="en-US" sz="1125" b="1" i="0" u="none" strike="noStrike" kern="1200" cap="none" spc="0" normalizeH="0" baseline="0" noProof="0">
                  <a:ln>
                    <a:noFill/>
                  </a:ln>
                  <a:solidFill>
                    <a:srgbClr val="575757"/>
                  </a:solidFill>
                  <a:effectLst/>
                  <a:uLnTx/>
                  <a:uFillTx/>
                  <a:latin typeface="Century Gothic Regular"/>
                  <a:ea typeface="+mn-ea"/>
                  <a:cs typeface="Arial" charset="0"/>
                </a:rPr>
                <a:t>Unified Study Definitions Model (USDM) Reference Architecture</a:t>
              </a:r>
            </a:p>
          </p:txBody>
        </p:sp>
        <p:pic>
          <p:nvPicPr>
            <p:cNvPr id="11" name="Picture 10">
              <a:extLst>
                <a:ext uri="{FF2B5EF4-FFF2-40B4-BE49-F238E27FC236}">
                  <a16:creationId xmlns:a16="http://schemas.microsoft.com/office/drawing/2014/main" id="{4656CA10-B862-4AD9-FFDD-9C790020EA7D}"/>
                </a:ext>
              </a:extLst>
            </p:cNvPr>
            <p:cNvPicPr>
              <a:picLocks noChangeAspect="1"/>
            </p:cNvPicPr>
            <p:nvPr/>
          </p:nvPicPr>
          <p:blipFill>
            <a:blip r:embed="rId2"/>
            <a:stretch>
              <a:fillRect/>
            </a:stretch>
          </p:blipFill>
          <p:spPr>
            <a:xfrm>
              <a:off x="3334197" y="1611111"/>
              <a:ext cx="677333" cy="213745"/>
            </a:xfrm>
            <a:prstGeom prst="rect">
              <a:avLst/>
            </a:prstGeom>
          </p:spPr>
        </p:pic>
      </p:grpSp>
      <p:pic>
        <p:nvPicPr>
          <p:cNvPr id="1026" name="Picture 2" descr="A diagram of a network&#10;&#10;Description automatically generated">
            <a:extLst>
              <a:ext uri="{FF2B5EF4-FFF2-40B4-BE49-F238E27FC236}">
                <a16:creationId xmlns:a16="http://schemas.microsoft.com/office/drawing/2014/main" id="{94B96276-237E-D004-97EC-496E57536B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711" y="1187649"/>
            <a:ext cx="1440013" cy="978542"/>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85689E09-BD1B-31A8-D897-AEC211160E93}"/>
              </a:ext>
            </a:extLst>
          </p:cNvPr>
          <p:cNvGrpSpPr/>
          <p:nvPr/>
        </p:nvGrpSpPr>
        <p:grpSpPr>
          <a:xfrm>
            <a:off x="5782763" y="1155520"/>
            <a:ext cx="1461847" cy="621489"/>
            <a:chOff x="4415732" y="1206339"/>
            <a:chExt cx="11464141" cy="4779818"/>
          </a:xfrm>
        </p:grpSpPr>
        <p:pic>
          <p:nvPicPr>
            <p:cNvPr id="14" name="Picture 13" descr="Table&#10;&#10;Description automatically generated">
              <a:extLst>
                <a:ext uri="{FF2B5EF4-FFF2-40B4-BE49-F238E27FC236}">
                  <a16:creationId xmlns:a16="http://schemas.microsoft.com/office/drawing/2014/main" id="{1C457E2E-CFA4-EDE2-5E2F-73B17C224A2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91" t="22141" r="-1" b="9210"/>
            <a:stretch/>
          </p:blipFill>
          <p:spPr>
            <a:xfrm>
              <a:off x="4415732" y="1206339"/>
              <a:ext cx="11464141" cy="3532909"/>
            </a:xfrm>
            <a:prstGeom prst="rect">
              <a:avLst/>
            </a:prstGeom>
          </p:spPr>
        </p:pic>
        <p:pic>
          <p:nvPicPr>
            <p:cNvPr id="15" name="Picture 14">
              <a:extLst>
                <a:ext uri="{FF2B5EF4-FFF2-40B4-BE49-F238E27FC236}">
                  <a16:creationId xmlns:a16="http://schemas.microsoft.com/office/drawing/2014/main" id="{06A65FFF-CB19-12A9-F9EA-67B75587FB23}"/>
                </a:ext>
              </a:extLst>
            </p:cNvPr>
            <p:cNvPicPr>
              <a:picLocks noChangeAspect="1"/>
            </p:cNvPicPr>
            <p:nvPr/>
          </p:nvPicPr>
          <p:blipFill>
            <a:blip r:embed="rId5"/>
            <a:stretch>
              <a:fillRect/>
            </a:stretch>
          </p:blipFill>
          <p:spPr>
            <a:xfrm>
              <a:off x="4671820" y="4673055"/>
              <a:ext cx="5106113" cy="895475"/>
            </a:xfrm>
            <a:prstGeom prst="rect">
              <a:avLst/>
            </a:prstGeom>
          </p:spPr>
        </p:pic>
        <p:sp>
          <p:nvSpPr>
            <p:cNvPr id="16" name="Rectangle 15">
              <a:extLst>
                <a:ext uri="{FF2B5EF4-FFF2-40B4-BE49-F238E27FC236}">
                  <a16:creationId xmlns:a16="http://schemas.microsoft.com/office/drawing/2014/main" id="{404D9541-55EB-0543-C5DB-5EC9B1DF0597}"/>
                </a:ext>
              </a:extLst>
            </p:cNvPr>
            <p:cNvSpPr/>
            <p:nvPr/>
          </p:nvSpPr>
          <p:spPr>
            <a:xfrm>
              <a:off x="4415732" y="1206339"/>
              <a:ext cx="11464141" cy="477981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defTabSz="965200" rtl="0" fontAlgn="base">
                <a:spcBef>
                  <a:spcPct val="0"/>
                </a:spcBef>
                <a:spcAft>
                  <a:spcPct val="0"/>
                </a:spcAft>
                <a:defRPr sz="1900" kern="1200">
                  <a:solidFill>
                    <a:schemeClr val="lt1"/>
                  </a:solidFill>
                  <a:latin typeface="+mn-lt"/>
                  <a:ea typeface="+mn-ea"/>
                  <a:cs typeface="+mn-cs"/>
                </a:defRPr>
              </a:lvl1pPr>
              <a:lvl2pPr marL="482600" indent="-25400" algn="l" defTabSz="965200" rtl="0" fontAlgn="base">
                <a:spcBef>
                  <a:spcPct val="0"/>
                </a:spcBef>
                <a:spcAft>
                  <a:spcPct val="0"/>
                </a:spcAft>
                <a:defRPr sz="1900" kern="1200">
                  <a:solidFill>
                    <a:schemeClr val="lt1"/>
                  </a:solidFill>
                  <a:latin typeface="+mn-lt"/>
                  <a:ea typeface="+mn-ea"/>
                  <a:cs typeface="+mn-cs"/>
                </a:defRPr>
              </a:lvl2pPr>
              <a:lvl3pPr marL="965200" indent="-50800" algn="l" defTabSz="965200" rtl="0" fontAlgn="base">
                <a:spcBef>
                  <a:spcPct val="0"/>
                </a:spcBef>
                <a:spcAft>
                  <a:spcPct val="0"/>
                </a:spcAft>
                <a:defRPr sz="1900" kern="1200">
                  <a:solidFill>
                    <a:schemeClr val="lt1"/>
                  </a:solidFill>
                  <a:latin typeface="+mn-lt"/>
                  <a:ea typeface="+mn-ea"/>
                  <a:cs typeface="+mn-cs"/>
                </a:defRPr>
              </a:lvl3pPr>
              <a:lvl4pPr marL="1449388" indent="-77788" algn="l" defTabSz="965200" rtl="0" fontAlgn="base">
                <a:spcBef>
                  <a:spcPct val="0"/>
                </a:spcBef>
                <a:spcAft>
                  <a:spcPct val="0"/>
                </a:spcAft>
                <a:defRPr sz="1900" kern="1200">
                  <a:solidFill>
                    <a:schemeClr val="lt1"/>
                  </a:solidFill>
                  <a:latin typeface="+mn-lt"/>
                  <a:ea typeface="+mn-ea"/>
                  <a:cs typeface="+mn-cs"/>
                </a:defRPr>
              </a:lvl4pPr>
              <a:lvl5pPr marL="1931988" indent="-103188" algn="l" defTabSz="965200" rtl="0" fontAlgn="base">
                <a:spcBef>
                  <a:spcPct val="0"/>
                </a:spcBef>
                <a:spcAft>
                  <a:spcPct val="0"/>
                </a:spcAft>
                <a:defRPr sz="1900" kern="1200">
                  <a:solidFill>
                    <a:schemeClr val="lt1"/>
                  </a:solidFill>
                  <a:latin typeface="+mn-lt"/>
                  <a:ea typeface="+mn-ea"/>
                  <a:cs typeface="+mn-cs"/>
                </a:defRPr>
              </a:lvl5pPr>
              <a:lvl6pPr marL="2286000" algn="l" defTabSz="914400" rtl="0" eaLnBrk="1" latinLnBrk="0" hangingPunct="1">
                <a:defRPr sz="1900" kern="1200">
                  <a:solidFill>
                    <a:schemeClr val="lt1"/>
                  </a:solidFill>
                  <a:latin typeface="+mn-lt"/>
                  <a:ea typeface="+mn-ea"/>
                  <a:cs typeface="+mn-cs"/>
                </a:defRPr>
              </a:lvl6pPr>
              <a:lvl7pPr marL="2743200" algn="l" defTabSz="914400" rtl="0" eaLnBrk="1" latinLnBrk="0" hangingPunct="1">
                <a:defRPr sz="1900" kern="1200">
                  <a:solidFill>
                    <a:schemeClr val="lt1"/>
                  </a:solidFill>
                  <a:latin typeface="+mn-lt"/>
                  <a:ea typeface="+mn-ea"/>
                  <a:cs typeface="+mn-cs"/>
                </a:defRPr>
              </a:lvl7pPr>
              <a:lvl8pPr marL="3200400" algn="l" defTabSz="914400" rtl="0" eaLnBrk="1" latinLnBrk="0" hangingPunct="1">
                <a:defRPr sz="1900" kern="1200">
                  <a:solidFill>
                    <a:schemeClr val="lt1"/>
                  </a:solidFill>
                  <a:latin typeface="+mn-lt"/>
                  <a:ea typeface="+mn-ea"/>
                  <a:cs typeface="+mn-cs"/>
                </a:defRPr>
              </a:lvl8pPr>
              <a:lvl9pPr marL="3657600" algn="l" defTabSz="914400" rtl="0" eaLnBrk="1" latinLnBrk="0" hangingPunct="1">
                <a:defRPr sz="1900" kern="1200">
                  <a:solidFill>
                    <a:schemeClr val="lt1"/>
                  </a:solidFill>
                  <a:latin typeface="+mn-lt"/>
                  <a:ea typeface="+mn-ea"/>
                  <a:cs typeface="+mn-cs"/>
                </a:defRPr>
              </a:lvl9pPr>
            </a:lstStyle>
            <a:p>
              <a:pPr marL="0" marR="0" lvl="0" indent="0" algn="ctr" defTabSz="678632" rtl="0" eaLnBrk="1" fontAlgn="base" latinLnBrk="0" hangingPunct="1">
                <a:lnSpc>
                  <a:spcPct val="100000"/>
                </a:lnSpc>
                <a:spcBef>
                  <a:spcPct val="0"/>
                </a:spcBef>
                <a:spcAft>
                  <a:spcPct val="0"/>
                </a:spcAft>
                <a:buClrTx/>
                <a:buSzTx/>
                <a:buFontTx/>
                <a:buNone/>
                <a:tabLst/>
                <a:defRPr/>
              </a:pPr>
              <a:endParaRPr kumimoji="0" lang="en-US" sz="1336" b="0" i="0" u="none" strike="noStrike" kern="1200" cap="none" spc="0" normalizeH="0" baseline="0" noProof="0">
                <a:ln>
                  <a:noFill/>
                </a:ln>
                <a:solidFill>
                  <a:srgbClr val="FFFFFF"/>
                </a:solidFill>
                <a:effectLst/>
                <a:uLnTx/>
                <a:uFillTx/>
                <a:latin typeface="Century Gothic Regular"/>
                <a:ea typeface="+mn-ea"/>
                <a:cs typeface="+mn-cs"/>
              </a:endParaRPr>
            </a:p>
          </p:txBody>
        </p:sp>
      </p:grpSp>
      <p:cxnSp>
        <p:nvCxnSpPr>
          <p:cNvPr id="18" name="Straight Connector 17">
            <a:extLst>
              <a:ext uri="{FF2B5EF4-FFF2-40B4-BE49-F238E27FC236}">
                <a16:creationId xmlns:a16="http://schemas.microsoft.com/office/drawing/2014/main" id="{1982DFF5-B60F-50E9-CF79-457FFEEE1760}"/>
              </a:ext>
            </a:extLst>
          </p:cNvPr>
          <p:cNvCxnSpPr>
            <a:cxnSpLocks/>
          </p:cNvCxnSpPr>
          <p:nvPr/>
        </p:nvCxnSpPr>
        <p:spPr>
          <a:xfrm>
            <a:off x="3361239" y="2017059"/>
            <a:ext cx="349047" cy="30715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90D9236-53D2-49F5-FFCD-9E6A067E7D72}"/>
              </a:ext>
            </a:extLst>
          </p:cNvPr>
          <p:cNvCxnSpPr>
            <a:cxnSpLocks/>
          </p:cNvCxnSpPr>
          <p:nvPr/>
        </p:nvCxnSpPr>
        <p:spPr>
          <a:xfrm flipV="1">
            <a:off x="3015473" y="2655990"/>
            <a:ext cx="501589" cy="26482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6CEB25E-7691-CBC7-D4AF-5200D94C551B}"/>
              </a:ext>
            </a:extLst>
          </p:cNvPr>
          <p:cNvCxnSpPr>
            <a:cxnSpLocks/>
          </p:cNvCxnSpPr>
          <p:nvPr/>
        </p:nvCxnSpPr>
        <p:spPr>
          <a:xfrm flipH="1">
            <a:off x="5520078" y="2544266"/>
            <a:ext cx="380429"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4399DF5-430E-4AC2-5511-5DABEA8C492B}"/>
              </a:ext>
            </a:extLst>
          </p:cNvPr>
          <p:cNvCxnSpPr>
            <a:cxnSpLocks/>
          </p:cNvCxnSpPr>
          <p:nvPr/>
        </p:nvCxnSpPr>
        <p:spPr>
          <a:xfrm flipV="1">
            <a:off x="4522051" y="1845687"/>
            <a:ext cx="188056" cy="46710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54" name="Picture 53">
            <a:extLst>
              <a:ext uri="{FF2B5EF4-FFF2-40B4-BE49-F238E27FC236}">
                <a16:creationId xmlns:a16="http://schemas.microsoft.com/office/drawing/2014/main" id="{99E11BCE-BFC5-89A9-EE10-58ACEEA16AE3}"/>
              </a:ext>
            </a:extLst>
          </p:cNvPr>
          <p:cNvPicPr>
            <a:picLocks noChangeAspect="1"/>
          </p:cNvPicPr>
          <p:nvPr/>
        </p:nvPicPr>
        <p:blipFill>
          <a:blip r:embed="rId6"/>
          <a:stretch>
            <a:fillRect/>
          </a:stretch>
        </p:blipFill>
        <p:spPr>
          <a:xfrm>
            <a:off x="3416413" y="3688074"/>
            <a:ext cx="2211275" cy="1093370"/>
          </a:xfrm>
          <a:prstGeom prst="rect">
            <a:avLst/>
          </a:prstGeom>
        </p:spPr>
      </p:pic>
      <p:cxnSp>
        <p:nvCxnSpPr>
          <p:cNvPr id="55" name="Straight Connector 54">
            <a:extLst>
              <a:ext uri="{FF2B5EF4-FFF2-40B4-BE49-F238E27FC236}">
                <a16:creationId xmlns:a16="http://schemas.microsoft.com/office/drawing/2014/main" id="{568D21C4-D173-E680-D585-2BB2499B30BE}"/>
              </a:ext>
            </a:extLst>
          </p:cNvPr>
          <p:cNvCxnSpPr>
            <a:cxnSpLocks/>
          </p:cNvCxnSpPr>
          <p:nvPr/>
        </p:nvCxnSpPr>
        <p:spPr>
          <a:xfrm flipV="1">
            <a:off x="4466329" y="2906222"/>
            <a:ext cx="0" cy="315163"/>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039" name="Group 1038">
            <a:extLst>
              <a:ext uri="{FF2B5EF4-FFF2-40B4-BE49-F238E27FC236}">
                <a16:creationId xmlns:a16="http://schemas.microsoft.com/office/drawing/2014/main" id="{54D2F561-3860-70DE-D765-4FF95D710653}"/>
              </a:ext>
            </a:extLst>
          </p:cNvPr>
          <p:cNvGrpSpPr/>
          <p:nvPr/>
        </p:nvGrpSpPr>
        <p:grpSpPr>
          <a:xfrm>
            <a:off x="881572" y="3583244"/>
            <a:ext cx="1467067" cy="551512"/>
            <a:chOff x="1287663" y="4810518"/>
            <a:chExt cx="2086495" cy="784373"/>
          </a:xfrm>
        </p:grpSpPr>
        <p:pic>
          <p:nvPicPr>
            <p:cNvPr id="1030" name="Content Placeholder 8" descr="A paper with text on it&#10;&#10;Description automatically generated">
              <a:extLst>
                <a:ext uri="{FF2B5EF4-FFF2-40B4-BE49-F238E27FC236}">
                  <a16:creationId xmlns:a16="http://schemas.microsoft.com/office/drawing/2014/main" id="{EA04B9C3-E7C1-4F11-022C-E7BA8421E72C}"/>
                </a:ext>
              </a:extLst>
            </p:cNvPr>
            <p:cNvPicPr>
              <a:picLocks noChangeAspect="1"/>
            </p:cNvPicPr>
            <p:nvPr/>
          </p:nvPicPr>
          <p:blipFill rotWithShape="1">
            <a:blip r:embed="rId7"/>
            <a:srcRect r="26328" b="88332"/>
            <a:stretch/>
          </p:blipFill>
          <p:spPr>
            <a:xfrm>
              <a:off x="1287663" y="4810518"/>
              <a:ext cx="1817487" cy="355694"/>
            </a:xfrm>
            <a:prstGeom prst="rect">
              <a:avLst/>
            </a:prstGeom>
            <a:ln>
              <a:noFill/>
            </a:ln>
          </p:spPr>
        </p:pic>
        <p:pic>
          <p:nvPicPr>
            <p:cNvPr id="1036" name="Content Placeholder 8" descr="A paper with text on it&#10;&#10;Description automatically generated">
              <a:extLst>
                <a:ext uri="{FF2B5EF4-FFF2-40B4-BE49-F238E27FC236}">
                  <a16:creationId xmlns:a16="http://schemas.microsoft.com/office/drawing/2014/main" id="{73652A48-C2C9-6DEB-8E6F-ACEE9F2EB4EE}"/>
                </a:ext>
              </a:extLst>
            </p:cNvPr>
            <p:cNvPicPr>
              <a:picLocks noChangeAspect="1"/>
            </p:cNvPicPr>
            <p:nvPr/>
          </p:nvPicPr>
          <p:blipFill rotWithShape="1">
            <a:blip r:embed="rId7"/>
            <a:srcRect l="76182" b="88332"/>
            <a:stretch/>
          </p:blipFill>
          <p:spPr>
            <a:xfrm>
              <a:off x="2786582" y="5239197"/>
              <a:ext cx="587576" cy="355694"/>
            </a:xfrm>
            <a:prstGeom prst="rect">
              <a:avLst/>
            </a:prstGeom>
            <a:ln>
              <a:noFill/>
            </a:ln>
          </p:spPr>
        </p:pic>
        <p:grpSp>
          <p:nvGrpSpPr>
            <p:cNvPr id="1038" name="Group 1037">
              <a:extLst>
                <a:ext uri="{FF2B5EF4-FFF2-40B4-BE49-F238E27FC236}">
                  <a16:creationId xmlns:a16="http://schemas.microsoft.com/office/drawing/2014/main" id="{CD93BDAE-B0A3-3474-3490-7A488E71C88C}"/>
                </a:ext>
              </a:extLst>
            </p:cNvPr>
            <p:cNvGrpSpPr/>
            <p:nvPr/>
          </p:nvGrpSpPr>
          <p:grpSpPr>
            <a:xfrm>
              <a:off x="1420750" y="5308064"/>
              <a:ext cx="1275409" cy="277096"/>
              <a:chOff x="601171" y="6129800"/>
              <a:chExt cx="1275409" cy="277096"/>
            </a:xfrm>
          </p:grpSpPr>
          <p:pic>
            <p:nvPicPr>
              <p:cNvPr id="1035" name="Picture 1034">
                <a:extLst>
                  <a:ext uri="{FF2B5EF4-FFF2-40B4-BE49-F238E27FC236}">
                    <a16:creationId xmlns:a16="http://schemas.microsoft.com/office/drawing/2014/main" id="{2C2EE0A2-AB33-FA78-FCA8-0EE5FED2C2BC}"/>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41986" t="14880" r="39577" b="45938"/>
              <a:stretch/>
            </p:blipFill>
            <p:spPr>
              <a:xfrm>
                <a:off x="601171" y="6174832"/>
                <a:ext cx="215088" cy="232064"/>
              </a:xfrm>
              <a:prstGeom prst="rect">
                <a:avLst/>
              </a:prstGeom>
            </p:spPr>
          </p:pic>
          <p:pic>
            <p:nvPicPr>
              <p:cNvPr id="1037" name="Picture 1036">
                <a:extLst>
                  <a:ext uri="{FF2B5EF4-FFF2-40B4-BE49-F238E27FC236}">
                    <a16:creationId xmlns:a16="http://schemas.microsoft.com/office/drawing/2014/main" id="{48A8227E-683E-018F-F3F1-68FAB43852D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t="53905"/>
              <a:stretch/>
            </p:blipFill>
            <p:spPr>
              <a:xfrm>
                <a:off x="709940" y="6129800"/>
                <a:ext cx="1166640" cy="273003"/>
              </a:xfrm>
              <a:prstGeom prst="rect">
                <a:avLst/>
              </a:prstGeom>
            </p:spPr>
          </p:pic>
        </p:grpSp>
      </p:grpSp>
      <p:sp>
        <p:nvSpPr>
          <p:cNvPr id="4" name="TextBox 3">
            <a:extLst>
              <a:ext uri="{FF2B5EF4-FFF2-40B4-BE49-F238E27FC236}">
                <a16:creationId xmlns:a16="http://schemas.microsoft.com/office/drawing/2014/main" id="{AE622AD0-E24F-9C54-00FD-74FB62791610}"/>
              </a:ext>
            </a:extLst>
          </p:cNvPr>
          <p:cNvSpPr txBox="1"/>
          <p:nvPr/>
        </p:nvSpPr>
        <p:spPr>
          <a:xfrm>
            <a:off x="3417045" y="2190480"/>
            <a:ext cx="2163730" cy="730156"/>
          </a:xfrm>
          <a:prstGeom prst="ellipse">
            <a:avLst/>
          </a:prstGeom>
          <a:solidFill>
            <a:schemeClr val="bg1"/>
          </a:solidFill>
          <a:ln w="28575"/>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marL="0" marR="0" lvl="0" indent="0" algn="ctr" defTabSz="678632" rtl="0" eaLnBrk="1" fontAlgn="base" latinLnBrk="0" hangingPunct="1">
              <a:lnSpc>
                <a:spcPct val="100000"/>
              </a:lnSpc>
              <a:spcBef>
                <a:spcPct val="0"/>
              </a:spcBef>
              <a:spcAft>
                <a:spcPct val="0"/>
              </a:spcAft>
              <a:buClrTx/>
              <a:buSzTx/>
              <a:buFontTx/>
              <a:buNone/>
              <a:tabLst/>
              <a:defRPr/>
            </a:pPr>
            <a:r>
              <a:rPr kumimoji="0" lang="en-US" sz="1687" b="1" i="0" u="none" strike="noStrike" kern="1200" cap="none" spc="0" normalizeH="0" baseline="0" noProof="0">
                <a:ln>
                  <a:noFill/>
                </a:ln>
                <a:solidFill>
                  <a:srgbClr val="00AEEF"/>
                </a:solidFill>
                <a:effectLst/>
                <a:uLnTx/>
                <a:uFillTx/>
                <a:latin typeface="Century Gothic Regular"/>
                <a:ea typeface="+mn-ea"/>
                <a:cs typeface="+mn-cs"/>
              </a:rPr>
              <a:t>Digital Data Flow Initiative </a:t>
            </a:r>
          </a:p>
        </p:txBody>
      </p:sp>
      <p:grpSp>
        <p:nvGrpSpPr>
          <p:cNvPr id="1047" name="Group 1046">
            <a:extLst>
              <a:ext uri="{FF2B5EF4-FFF2-40B4-BE49-F238E27FC236}">
                <a16:creationId xmlns:a16="http://schemas.microsoft.com/office/drawing/2014/main" id="{1FE97F74-664C-3B28-42B4-DD8EB2ADB427}"/>
              </a:ext>
            </a:extLst>
          </p:cNvPr>
          <p:cNvGrpSpPr/>
          <p:nvPr/>
        </p:nvGrpSpPr>
        <p:grpSpPr>
          <a:xfrm>
            <a:off x="6476448" y="2391311"/>
            <a:ext cx="2511698" cy="1493348"/>
            <a:chOff x="9011693" y="3349985"/>
            <a:chExt cx="3714499" cy="2208483"/>
          </a:xfrm>
        </p:grpSpPr>
        <p:pic>
          <p:nvPicPr>
            <p:cNvPr id="1046" name="Picture 1045">
              <a:extLst>
                <a:ext uri="{FF2B5EF4-FFF2-40B4-BE49-F238E27FC236}">
                  <a16:creationId xmlns:a16="http://schemas.microsoft.com/office/drawing/2014/main" id="{38F64CC4-239E-88BD-402B-5AFD055FC926}"/>
                </a:ext>
              </a:extLst>
            </p:cNvPr>
            <p:cNvPicPr>
              <a:picLocks noChangeAspect="1"/>
            </p:cNvPicPr>
            <p:nvPr/>
          </p:nvPicPr>
          <p:blipFill rotWithShape="1">
            <a:blip r:embed="rId9"/>
            <a:srcRect l="31943" t="14756" r="36551" b="11097"/>
            <a:stretch/>
          </p:blipFill>
          <p:spPr>
            <a:xfrm>
              <a:off x="10307534" y="4488027"/>
              <a:ext cx="808600" cy="1070441"/>
            </a:xfrm>
            <a:prstGeom prst="rect">
              <a:avLst/>
            </a:prstGeom>
          </p:spPr>
        </p:pic>
        <p:pic>
          <p:nvPicPr>
            <p:cNvPr id="1029" name="Picture 5">
              <a:extLst>
                <a:ext uri="{FF2B5EF4-FFF2-40B4-BE49-F238E27FC236}">
                  <a16:creationId xmlns:a16="http://schemas.microsoft.com/office/drawing/2014/main" id="{87BE0B85-8EB5-8CF7-C7AD-687FDF37455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1917592" y="3597286"/>
              <a:ext cx="808600" cy="107858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E1ADE906-465C-3FC3-3308-C0084CDB89C9}"/>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1123276" y="3349985"/>
              <a:ext cx="808600" cy="107858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a:extLst>
                <a:ext uri="{FF2B5EF4-FFF2-40B4-BE49-F238E27FC236}">
                  <a16:creationId xmlns:a16="http://schemas.microsoft.com/office/drawing/2014/main" id="{FEB5EFB0-D79B-7A97-F024-A3270FF0727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376010" y="4823077"/>
              <a:ext cx="1111732" cy="648015"/>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1044">
              <a:extLst>
                <a:ext uri="{FF2B5EF4-FFF2-40B4-BE49-F238E27FC236}">
                  <a16:creationId xmlns:a16="http://schemas.microsoft.com/office/drawing/2014/main" id="{52BABB36-3F00-3B8A-2AB2-1F1FB50ACD7B}"/>
                </a:ext>
              </a:extLst>
            </p:cNvPr>
            <p:cNvPicPr>
              <a:picLocks noChangeAspect="1"/>
            </p:cNvPicPr>
            <p:nvPr/>
          </p:nvPicPr>
          <p:blipFill rotWithShape="1">
            <a:blip r:embed="rId13"/>
            <a:srcRect l="31912" t="13173" r="36795" b="12714"/>
            <a:stretch/>
          </p:blipFill>
          <p:spPr>
            <a:xfrm>
              <a:off x="9652765" y="4290082"/>
              <a:ext cx="800226" cy="1065990"/>
            </a:xfrm>
            <a:prstGeom prst="rect">
              <a:avLst/>
            </a:prstGeom>
          </p:spPr>
        </p:pic>
        <p:pic>
          <p:nvPicPr>
            <p:cNvPr id="1031" name="Picture 7">
              <a:extLst>
                <a:ext uri="{FF2B5EF4-FFF2-40B4-BE49-F238E27FC236}">
                  <a16:creationId xmlns:a16="http://schemas.microsoft.com/office/drawing/2014/main" id="{29E83CD9-7D0E-B5AB-E569-498031F3ED9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011693" y="4124062"/>
              <a:ext cx="801741" cy="1082872"/>
            </a:xfrm>
            <a:prstGeom prst="rect">
              <a:avLst/>
            </a:prstGeom>
            <a:noFill/>
            <a:extLst>
              <a:ext uri="{909E8E84-426E-40DD-AFC4-6F175D3DCCD1}">
                <a14:hiddenFill xmlns:a14="http://schemas.microsoft.com/office/drawing/2010/main">
                  <a:solidFill>
                    <a:srgbClr val="FFFFFF"/>
                  </a:solidFill>
                </a14:hiddenFill>
              </a:ext>
            </a:extLst>
          </p:spPr>
        </p:pic>
      </p:grpSp>
      <p:pic>
        <p:nvPicPr>
          <p:cNvPr id="17" name="Picture 8">
            <a:extLst>
              <a:ext uri="{FF2B5EF4-FFF2-40B4-BE49-F238E27FC236}">
                <a16:creationId xmlns:a16="http://schemas.microsoft.com/office/drawing/2014/main" id="{C8405C8F-0B42-D108-B503-A58660167547}"/>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13381" y="4223340"/>
            <a:ext cx="844889" cy="299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4543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Phase Three: USDM Meets M11</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3131482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a:xfrm>
            <a:off x="3829478" y="273845"/>
            <a:ext cx="4981073" cy="1321199"/>
          </a:xfrm>
        </p:spPr>
        <p:txBody>
          <a:bodyPr/>
          <a:lstStyle/>
          <a:p>
            <a:r>
              <a:rPr lang="en-US" dirty="0"/>
              <a:t>Meet the Speaker</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a:xfrm>
            <a:off x="3829478" y="1759268"/>
            <a:ext cx="4981073" cy="330790"/>
          </a:xfrm>
        </p:spPr>
        <p:txBody>
          <a:bodyPr/>
          <a:lstStyle/>
          <a:p>
            <a:r>
              <a:rPr lang="en-US" b="1" dirty="0"/>
              <a:t>Dave Iberson-Hurst</a:t>
            </a:r>
          </a:p>
        </p:txBody>
      </p:sp>
      <p:sp>
        <p:nvSpPr>
          <p:cNvPr id="6" name="Content Placeholder 2">
            <a:extLst>
              <a:ext uri="{FF2B5EF4-FFF2-40B4-BE49-F238E27FC236}">
                <a16:creationId xmlns:a16="http://schemas.microsoft.com/office/drawing/2014/main" id="{8297C69A-1B67-4032-9B40-A53B5FA4F302}"/>
              </a:ext>
            </a:extLst>
          </p:cNvPr>
          <p:cNvSpPr txBox="1">
            <a:spLocks/>
          </p:cNvSpPr>
          <p:nvPr/>
        </p:nvSpPr>
        <p:spPr>
          <a:xfrm>
            <a:off x="3829477" y="2145059"/>
            <a:ext cx="4981073" cy="570640"/>
          </a:xfrm>
          <a:prstGeom prst="rect">
            <a:avLst/>
          </a:prstGeom>
        </p:spPr>
        <p:txBody>
          <a:bodyPr vert="horz" lIns="0" tIns="0" rIns="0" bIns="0" rtlCol="0">
            <a:normAutofit/>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400" dirty="0">
                <a:solidFill>
                  <a:schemeClr val="accent4"/>
                </a:solidFill>
              </a:rPr>
              <a:t>Title:</a:t>
            </a:r>
            <a:r>
              <a:rPr lang="en-US" sz="1400" dirty="0"/>
              <a:t> </a:t>
            </a:r>
            <a:r>
              <a:rPr lang="en-US" sz="1400" b="1" dirty="0"/>
              <a:t>Partner</a:t>
            </a:r>
          </a:p>
          <a:p>
            <a:r>
              <a:rPr lang="en-US" sz="1400" dirty="0">
                <a:solidFill>
                  <a:schemeClr val="accent4"/>
                </a:solidFill>
              </a:rPr>
              <a:t>Organization:</a:t>
            </a:r>
            <a:r>
              <a:rPr lang="en-US" sz="1400" dirty="0"/>
              <a:t> </a:t>
            </a:r>
            <a:r>
              <a:rPr lang="en-US" sz="1400" b="1" dirty="0"/>
              <a:t>d4k, Copenhagen</a:t>
            </a:r>
          </a:p>
          <a:p>
            <a:endParaRPr lang="en-US" sz="1400" dirty="0"/>
          </a:p>
        </p:txBody>
      </p:sp>
      <p:sp>
        <p:nvSpPr>
          <p:cNvPr id="7" name="Content Placeholder 2">
            <a:extLst>
              <a:ext uri="{FF2B5EF4-FFF2-40B4-BE49-F238E27FC236}">
                <a16:creationId xmlns:a16="http://schemas.microsoft.com/office/drawing/2014/main" id="{02670CBF-6B62-4AA9-982E-63BC383FE355}"/>
              </a:ext>
            </a:extLst>
          </p:cNvPr>
          <p:cNvSpPr txBox="1">
            <a:spLocks/>
          </p:cNvSpPr>
          <p:nvPr/>
        </p:nvSpPr>
        <p:spPr>
          <a:xfrm>
            <a:off x="3737812" y="2785596"/>
            <a:ext cx="5078502" cy="1714215"/>
          </a:xfrm>
          <a:prstGeom prst="rect">
            <a:avLst/>
          </a:prstGeom>
        </p:spPr>
        <p:txBody>
          <a:bodyPr vert="horz" lIns="0" tIns="0" rIns="0" bIns="0" rtlCol="0">
            <a:normAutofit fontScale="85000" lnSpcReduction="20000"/>
          </a:bodyPr>
          <a:lstStyle>
            <a:lvl1pPr marL="0" indent="0" algn="l" defTabSz="685800" rtl="0" eaLnBrk="1" latinLnBrk="0" hangingPunct="1">
              <a:lnSpc>
                <a:spcPct val="90000"/>
              </a:lnSpc>
              <a:spcBef>
                <a:spcPts val="750"/>
              </a:spcBef>
              <a:buFont typeface="+mj-lt"/>
              <a:buNone/>
              <a:tabLst/>
              <a:defRPr sz="1800" kern="1200">
                <a:solidFill>
                  <a:schemeClr val="bg1"/>
                </a:solidFill>
                <a:latin typeface="+mn-lt"/>
                <a:ea typeface="+mn-ea"/>
                <a:cs typeface="+mn-cs"/>
              </a:defRPr>
            </a:lvl1pPr>
            <a:lvl2pPr marL="4763" indent="0" algn="l" defTabSz="685800" rtl="0" eaLnBrk="1" latinLnBrk="0" hangingPunct="1">
              <a:lnSpc>
                <a:spcPct val="90000"/>
              </a:lnSpc>
              <a:spcBef>
                <a:spcPts val="375"/>
              </a:spcBef>
              <a:buFont typeface="+mj-lt"/>
              <a:buNone/>
              <a:tabLst/>
              <a:defRPr sz="1400" kern="1200">
                <a:solidFill>
                  <a:schemeClr val="bg1"/>
                </a:solidFill>
                <a:latin typeface="+mn-lt"/>
                <a:ea typeface="+mn-ea"/>
                <a:cs typeface="+mn-cs"/>
              </a:defRPr>
            </a:lvl2pPr>
            <a:lvl3pPr marL="4763" indent="0" algn="l" defTabSz="685800" rtl="0" eaLnBrk="1" latinLnBrk="0" hangingPunct="1">
              <a:lnSpc>
                <a:spcPct val="90000"/>
              </a:lnSpc>
              <a:spcBef>
                <a:spcPts val="375"/>
              </a:spcBef>
              <a:buFont typeface="+mj-lt"/>
              <a:buNone/>
              <a:tabLst/>
              <a:defRPr sz="1200" kern="1200">
                <a:solidFill>
                  <a:schemeClr val="bg1"/>
                </a:solidFill>
                <a:latin typeface="+mn-lt"/>
                <a:ea typeface="+mn-ea"/>
                <a:cs typeface="+mn-cs"/>
              </a:defRPr>
            </a:lvl3pPr>
            <a:lvl4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4pPr>
            <a:lvl5pPr marL="4763" indent="0" algn="l" defTabSz="685800" rtl="0" eaLnBrk="1" latinLnBrk="0" hangingPunct="1">
              <a:lnSpc>
                <a:spcPct val="90000"/>
              </a:lnSpc>
              <a:spcBef>
                <a:spcPts val="375"/>
              </a:spcBef>
              <a:buFont typeface="+mj-lt"/>
              <a:buNone/>
              <a:tabLst/>
              <a:defRPr sz="11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95250" algn="l"/>
            <a:r>
              <a:rPr lang="en-US" sz="1400" b="0" i="1" u="none" strike="noStrike" dirty="0">
                <a:effectLst/>
              </a:rPr>
              <a:t>Dave has over 40 years’ experience across several industries with the last 20 years spent in the pharmaceutical industry combining his technology and software development experience with clinical data standards.</a:t>
            </a:r>
          </a:p>
          <a:p>
            <a:pPr marL="95250" algn="l"/>
            <a:r>
              <a:rPr lang="en-US" sz="1400" b="0" i="1" u="none" strike="noStrike" dirty="0">
                <a:effectLst/>
              </a:rPr>
              <a:t>During this time, he has served as the CDISC CTO, worked on, and led, several CDISC teams, presented in many forums in Europe, the US, and elsewhere across the globe. He has worked closely with the FDA, EMA, HL7, ISO, and other standards organizations and was was a member of CDISC's Blue Ribbon commission. He is currently the CDISC Product Owner for the Digital Data Flow project.</a:t>
            </a:r>
            <a:endParaRPr lang="en-US" sz="1400" dirty="0"/>
          </a:p>
          <a:p>
            <a:pPr marL="95250" algn="l"/>
            <a:r>
              <a:rPr lang="en-US" sz="1400" b="0" i="1" u="none" strike="noStrike" dirty="0">
                <a:effectLst/>
              </a:rPr>
              <a:t>He is a partner at data4knowledge in Copenhagen and is focused on getting greater value and utility from clinical trial data.</a:t>
            </a:r>
            <a:endParaRPr lang="en-US" sz="1400" b="0" i="0" u="none" strike="noStrike" dirty="0">
              <a:effectLst/>
            </a:endParaRPr>
          </a:p>
          <a:p>
            <a:endParaRPr lang="en-US" sz="1000" i="1" dirty="0"/>
          </a:p>
        </p:txBody>
      </p:sp>
      <p:pic>
        <p:nvPicPr>
          <p:cNvPr id="11" name="Picture 10">
            <a:extLst>
              <a:ext uri="{FF2B5EF4-FFF2-40B4-BE49-F238E27FC236}">
                <a16:creationId xmlns:a16="http://schemas.microsoft.com/office/drawing/2014/main" id="{547FE7B6-837D-4D70-929E-D90983C5D8D6}"/>
              </a:ext>
            </a:extLst>
          </p:cNvPr>
          <p:cNvPicPr>
            <a:picLocks noChangeAspect="1"/>
          </p:cNvPicPr>
          <p:nvPr/>
        </p:nvPicPr>
        <p:blipFill>
          <a:blip r:embed="rId3"/>
          <a:stretch>
            <a:fillRect/>
          </a:stretch>
        </p:blipFill>
        <p:spPr>
          <a:xfrm>
            <a:off x="723108" y="1281759"/>
            <a:ext cx="2883414" cy="2883414"/>
          </a:xfrm>
          <a:prstGeom prst="rect">
            <a:avLst/>
          </a:prstGeom>
        </p:spPr>
      </p:pic>
      <p:pic>
        <p:nvPicPr>
          <p:cNvPr id="5" name="Picture 4">
            <a:extLst>
              <a:ext uri="{FF2B5EF4-FFF2-40B4-BE49-F238E27FC236}">
                <a16:creationId xmlns:a16="http://schemas.microsoft.com/office/drawing/2014/main" id="{41BF1E71-668D-37EC-1A6D-22845F891D8A}"/>
              </a:ext>
            </a:extLst>
          </p:cNvPr>
          <p:cNvPicPr>
            <a:picLocks noChangeAspect="1"/>
          </p:cNvPicPr>
          <p:nvPr/>
        </p:nvPicPr>
        <p:blipFill>
          <a:blip r:embed="rId4"/>
          <a:stretch>
            <a:fillRect/>
          </a:stretch>
        </p:blipFill>
        <p:spPr>
          <a:xfrm>
            <a:off x="723108" y="1281759"/>
            <a:ext cx="2883414" cy="2883414"/>
          </a:xfrm>
          <a:prstGeom prst="rect">
            <a:avLst/>
          </a:prstGeom>
        </p:spPr>
      </p:pic>
    </p:spTree>
    <p:extLst>
      <p:ext uri="{BB962C8B-B14F-4D97-AF65-F5344CB8AC3E}">
        <p14:creationId xmlns:p14="http://schemas.microsoft.com/office/powerpoint/2010/main" val="34130731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45212-AD32-C1CD-CC75-B1D9DD912249}"/>
              </a:ext>
            </a:extLst>
          </p:cNvPr>
          <p:cNvSpPr>
            <a:spLocks noGrp="1"/>
          </p:cNvSpPr>
          <p:nvPr>
            <p:ph type="title"/>
          </p:nvPr>
        </p:nvSpPr>
        <p:spPr/>
        <p:txBody>
          <a:bodyPr/>
          <a:lstStyle/>
          <a:p>
            <a:r>
              <a:rPr lang="en-GB" dirty="0"/>
              <a:t>M11 Is …</a:t>
            </a:r>
          </a:p>
        </p:txBody>
      </p:sp>
      <p:sp>
        <p:nvSpPr>
          <p:cNvPr id="3" name="Slide Number Placeholder 2">
            <a:extLst>
              <a:ext uri="{FF2B5EF4-FFF2-40B4-BE49-F238E27FC236}">
                <a16:creationId xmlns:a16="http://schemas.microsoft.com/office/drawing/2014/main" id="{465AE26B-7F90-4B20-B76C-943ED105FEF7}"/>
              </a:ext>
            </a:extLst>
          </p:cNvPr>
          <p:cNvSpPr>
            <a:spLocks noGrp="1"/>
          </p:cNvSpPr>
          <p:nvPr>
            <p:ph type="sldNum" sz="quarter" idx="12"/>
          </p:nvPr>
        </p:nvSpPr>
        <p:spPr/>
        <p:txBody>
          <a:bodyPr/>
          <a:lstStyle/>
          <a:p>
            <a:fld id="{EB4FF9C4-EEBF-D24D-8A4E-C0B9CCE3F975}" type="slidenum">
              <a:rPr lang="en-US" smtClean="0"/>
              <a:t>20</a:t>
            </a:fld>
            <a:endParaRPr lang="en-US"/>
          </a:p>
        </p:txBody>
      </p:sp>
      <p:pic>
        <p:nvPicPr>
          <p:cNvPr id="6" name="Picture 5" descr="A white paper with black text&#10;&#10;Description automatically generated">
            <a:extLst>
              <a:ext uri="{FF2B5EF4-FFF2-40B4-BE49-F238E27FC236}">
                <a16:creationId xmlns:a16="http://schemas.microsoft.com/office/drawing/2014/main" id="{5CFF5A0B-05DC-B7A7-638E-464731B092B7}"/>
              </a:ext>
            </a:extLst>
          </p:cNvPr>
          <p:cNvPicPr>
            <a:picLocks noChangeAspect="1"/>
          </p:cNvPicPr>
          <p:nvPr/>
        </p:nvPicPr>
        <p:blipFill>
          <a:blip r:embed="rId2"/>
          <a:stretch>
            <a:fillRect/>
          </a:stretch>
        </p:blipFill>
        <p:spPr>
          <a:xfrm>
            <a:off x="1152872" y="1082976"/>
            <a:ext cx="2150307" cy="3026465"/>
          </a:xfrm>
          <a:prstGeom prst="rect">
            <a:avLst/>
          </a:prstGeom>
          <a:solidFill>
            <a:schemeClr val="accent6">
              <a:lumMod val="20000"/>
              <a:lumOff val="80000"/>
            </a:schemeClr>
          </a:solidFill>
          <a:ln>
            <a:solidFill>
              <a:schemeClr val="accent1"/>
            </a:solidFill>
          </a:ln>
        </p:spPr>
      </p:pic>
      <p:pic>
        <p:nvPicPr>
          <p:cNvPr id="8" name="Picture 7" descr="A white paper with black text&#10;&#10;Description automatically generated">
            <a:extLst>
              <a:ext uri="{FF2B5EF4-FFF2-40B4-BE49-F238E27FC236}">
                <a16:creationId xmlns:a16="http://schemas.microsoft.com/office/drawing/2014/main" id="{8AAA7A43-BFBD-04B4-2643-1540C7E3561C}"/>
              </a:ext>
            </a:extLst>
          </p:cNvPr>
          <p:cNvPicPr>
            <a:picLocks noChangeAspect="1"/>
          </p:cNvPicPr>
          <p:nvPr/>
        </p:nvPicPr>
        <p:blipFill>
          <a:blip r:embed="rId3"/>
          <a:stretch>
            <a:fillRect/>
          </a:stretch>
        </p:blipFill>
        <p:spPr>
          <a:xfrm>
            <a:off x="6234618" y="1082977"/>
            <a:ext cx="2200819" cy="3026465"/>
          </a:xfrm>
          <a:prstGeom prst="rect">
            <a:avLst/>
          </a:prstGeom>
          <a:solidFill>
            <a:schemeClr val="accent6">
              <a:lumMod val="20000"/>
              <a:lumOff val="80000"/>
            </a:schemeClr>
          </a:solidFill>
          <a:ln>
            <a:solidFill>
              <a:schemeClr val="accent1"/>
            </a:solidFill>
          </a:ln>
        </p:spPr>
      </p:pic>
      <p:pic>
        <p:nvPicPr>
          <p:cNvPr id="10" name="Picture 9" descr="A white paper with black text&#10;&#10;Description automatically generated">
            <a:extLst>
              <a:ext uri="{FF2B5EF4-FFF2-40B4-BE49-F238E27FC236}">
                <a16:creationId xmlns:a16="http://schemas.microsoft.com/office/drawing/2014/main" id="{6F373FC5-80CA-6132-B73D-4144C51D1460}"/>
              </a:ext>
            </a:extLst>
          </p:cNvPr>
          <p:cNvPicPr>
            <a:picLocks noChangeAspect="1"/>
          </p:cNvPicPr>
          <p:nvPr/>
        </p:nvPicPr>
        <p:blipFill>
          <a:blip r:embed="rId4"/>
          <a:stretch>
            <a:fillRect/>
          </a:stretch>
        </p:blipFill>
        <p:spPr>
          <a:xfrm>
            <a:off x="3631103" y="1082976"/>
            <a:ext cx="2270592" cy="3026465"/>
          </a:xfrm>
          <a:prstGeom prst="rect">
            <a:avLst/>
          </a:prstGeom>
          <a:solidFill>
            <a:schemeClr val="accent6">
              <a:lumMod val="20000"/>
              <a:lumOff val="80000"/>
            </a:schemeClr>
          </a:solidFill>
          <a:ln>
            <a:solidFill>
              <a:schemeClr val="accent1"/>
            </a:solidFill>
          </a:ln>
        </p:spPr>
      </p:pic>
      <p:sp>
        <p:nvSpPr>
          <p:cNvPr id="11" name="TextBox 10">
            <a:extLst>
              <a:ext uri="{FF2B5EF4-FFF2-40B4-BE49-F238E27FC236}">
                <a16:creationId xmlns:a16="http://schemas.microsoft.com/office/drawing/2014/main" id="{CC65D01E-4163-2401-2893-100DA1041668}"/>
              </a:ext>
            </a:extLst>
          </p:cNvPr>
          <p:cNvSpPr txBox="1"/>
          <p:nvPr/>
        </p:nvSpPr>
        <p:spPr>
          <a:xfrm>
            <a:off x="1152872" y="4216792"/>
            <a:ext cx="2145307" cy="461665"/>
          </a:xfrm>
          <a:prstGeom prst="rect">
            <a:avLst/>
          </a:prstGeom>
          <a:solidFill>
            <a:schemeClr val="accent6">
              <a:lumMod val="20000"/>
              <a:lumOff val="80000"/>
            </a:schemeClr>
          </a:solidFill>
          <a:ln>
            <a:noFill/>
          </a:ln>
        </p:spPr>
        <p:txBody>
          <a:bodyPr wrap="square" rtlCol="0">
            <a:spAutoFit/>
          </a:bodyPr>
          <a:lstStyle/>
          <a:p>
            <a:pPr algn="ctr"/>
            <a:r>
              <a:rPr lang="en-GB" sz="800" b="0" i="0" dirty="0">
                <a:effectLst/>
                <a:latin typeface="Arial" panose="020B0604020202020204" pitchFamily="34" charset="0"/>
              </a:rPr>
              <a:t>Provides background, purpose, and </a:t>
            </a:r>
          </a:p>
          <a:p>
            <a:pPr algn="ctr"/>
            <a:r>
              <a:rPr lang="en-GB" sz="800" b="0" i="0" dirty="0">
                <a:effectLst/>
                <a:latin typeface="Arial" panose="020B0604020202020204" pitchFamily="34" charset="0"/>
              </a:rPr>
              <a:t>scope as a guideline</a:t>
            </a:r>
          </a:p>
          <a:p>
            <a:endParaRPr lang="en-GB" sz="800" dirty="0"/>
          </a:p>
        </p:txBody>
      </p:sp>
      <p:sp>
        <p:nvSpPr>
          <p:cNvPr id="13" name="TextBox 12">
            <a:extLst>
              <a:ext uri="{FF2B5EF4-FFF2-40B4-BE49-F238E27FC236}">
                <a16:creationId xmlns:a16="http://schemas.microsoft.com/office/drawing/2014/main" id="{46BB9907-00E7-09DF-DB4A-92764DA0FFF7}"/>
              </a:ext>
            </a:extLst>
          </p:cNvPr>
          <p:cNvSpPr txBox="1"/>
          <p:nvPr/>
        </p:nvSpPr>
        <p:spPr>
          <a:xfrm>
            <a:off x="3631102" y="4216792"/>
            <a:ext cx="2270593" cy="461665"/>
          </a:xfrm>
          <a:prstGeom prst="rect">
            <a:avLst/>
          </a:prstGeom>
          <a:solidFill>
            <a:schemeClr val="accent6">
              <a:lumMod val="20000"/>
              <a:lumOff val="80000"/>
            </a:schemeClr>
          </a:solidFill>
          <a:ln>
            <a:noFill/>
          </a:ln>
        </p:spPr>
        <p:txBody>
          <a:bodyPr wrap="square" rtlCol="0">
            <a:spAutoFit/>
          </a:bodyPr>
          <a:lstStyle>
            <a:defPPr>
              <a:defRPr lang="en-US"/>
            </a:defPPr>
            <a:lvl1pPr algn="ctr">
              <a:defRPr sz="800" b="0" i="0">
                <a:effectLst/>
                <a:latin typeface="Arial" panose="020B0604020202020204" pitchFamily="34" charset="0"/>
              </a:defRPr>
            </a:lvl1pPr>
          </a:lstStyle>
          <a:p>
            <a:r>
              <a:rPr lang="en-GB" dirty="0"/>
              <a:t>Provides the written format for the </a:t>
            </a:r>
          </a:p>
          <a:p>
            <a:r>
              <a:rPr lang="en-GB" dirty="0"/>
              <a:t>‘Interventional Clinical Trial Protocol </a:t>
            </a:r>
          </a:p>
          <a:p>
            <a:r>
              <a:rPr lang="en-GB" dirty="0"/>
              <a:t>Template’</a:t>
            </a:r>
          </a:p>
        </p:txBody>
      </p:sp>
      <p:sp>
        <p:nvSpPr>
          <p:cNvPr id="14" name="TextBox 13">
            <a:extLst>
              <a:ext uri="{FF2B5EF4-FFF2-40B4-BE49-F238E27FC236}">
                <a16:creationId xmlns:a16="http://schemas.microsoft.com/office/drawing/2014/main" id="{F57E893A-42EA-AD63-BD04-4836D3434B7E}"/>
              </a:ext>
            </a:extLst>
          </p:cNvPr>
          <p:cNvSpPr txBox="1"/>
          <p:nvPr/>
        </p:nvSpPr>
        <p:spPr>
          <a:xfrm>
            <a:off x="6234617" y="4216792"/>
            <a:ext cx="2200819" cy="461665"/>
          </a:xfrm>
          <a:prstGeom prst="rect">
            <a:avLst/>
          </a:prstGeom>
          <a:solidFill>
            <a:schemeClr val="accent6">
              <a:lumMod val="20000"/>
              <a:lumOff val="80000"/>
            </a:schemeClr>
          </a:solidFill>
          <a:ln>
            <a:noFill/>
          </a:ln>
        </p:spPr>
        <p:txBody>
          <a:bodyPr wrap="square" rtlCol="0">
            <a:spAutoFit/>
          </a:bodyPr>
          <a:lstStyle>
            <a:defPPr>
              <a:defRPr lang="en-US"/>
            </a:defPPr>
            <a:lvl1pPr algn="ctr">
              <a:defRPr sz="800" b="0" i="0">
                <a:effectLst/>
                <a:latin typeface="Arial" panose="020B0604020202020204" pitchFamily="34" charset="0"/>
              </a:defRPr>
            </a:lvl1pPr>
          </a:lstStyle>
          <a:p>
            <a:pPr algn="ctr"/>
            <a:r>
              <a:rPr lang="en-GB" b="0" i="0" dirty="0">
                <a:effectLst/>
                <a:latin typeface="Arial" panose="020B0604020202020204" pitchFamily="34" charset="0"/>
              </a:rPr>
              <a:t>Provides the technical representation </a:t>
            </a:r>
          </a:p>
          <a:p>
            <a:pPr algn="ctr"/>
            <a:r>
              <a:rPr lang="en-GB" b="0" i="0" dirty="0">
                <a:effectLst/>
                <a:latin typeface="Arial" panose="020B0604020202020204" pitchFamily="34" charset="0"/>
              </a:rPr>
              <a:t>aligned with the guideline and protocol </a:t>
            </a:r>
          </a:p>
          <a:p>
            <a:pPr algn="ctr"/>
            <a:r>
              <a:rPr lang="en-GB" b="0" i="0" dirty="0">
                <a:effectLst/>
                <a:latin typeface="Arial" panose="020B0604020202020204" pitchFamily="34" charset="0"/>
              </a:rPr>
              <a:t>template</a:t>
            </a:r>
          </a:p>
        </p:txBody>
      </p:sp>
      <p:sp>
        <p:nvSpPr>
          <p:cNvPr id="16" name="TextBox 15">
            <a:extLst>
              <a:ext uri="{FF2B5EF4-FFF2-40B4-BE49-F238E27FC236}">
                <a16:creationId xmlns:a16="http://schemas.microsoft.com/office/drawing/2014/main" id="{187843A3-9314-C7A0-D682-BD62F75AC319}"/>
              </a:ext>
            </a:extLst>
          </p:cNvPr>
          <p:cNvSpPr txBox="1"/>
          <p:nvPr/>
        </p:nvSpPr>
        <p:spPr>
          <a:xfrm>
            <a:off x="2365513" y="326543"/>
            <a:ext cx="6069923" cy="276999"/>
          </a:xfrm>
          <a:prstGeom prst="rect">
            <a:avLst/>
          </a:prstGeom>
          <a:solidFill>
            <a:schemeClr val="accent6">
              <a:lumMod val="20000"/>
              <a:lumOff val="80000"/>
            </a:schemeClr>
          </a:solidFill>
          <a:ln>
            <a:solidFill>
              <a:schemeClr val="tx1"/>
            </a:solidFill>
          </a:ln>
        </p:spPr>
        <p:txBody>
          <a:bodyPr wrap="square" rtlCol="0">
            <a:spAutoFit/>
          </a:bodyPr>
          <a:lstStyle>
            <a:defPPr>
              <a:defRPr lang="en-US"/>
            </a:defPPr>
            <a:lvl1pPr algn="ctr">
              <a:defRPr sz="800" b="0" i="0">
                <a:effectLst/>
                <a:latin typeface="Arial" panose="020B0604020202020204" pitchFamily="34" charset="0"/>
              </a:defRPr>
            </a:lvl1pPr>
          </a:lstStyle>
          <a:p>
            <a:r>
              <a:rPr lang="en-GB" sz="1200" i="1" dirty="0"/>
              <a:t>ICH CLINICAL ELECTRONIC STRUCTURED HARMONISED PROTOCOL (</a:t>
            </a:r>
            <a:r>
              <a:rPr lang="en-GB" sz="1200" i="1" dirty="0" err="1"/>
              <a:t>CeSHarP</a:t>
            </a:r>
            <a:r>
              <a:rPr lang="en-GB" sz="1200" i="1" dirty="0"/>
              <a:t>)</a:t>
            </a:r>
          </a:p>
        </p:txBody>
      </p:sp>
      <p:sp>
        <p:nvSpPr>
          <p:cNvPr id="18" name="TextBox 17">
            <a:extLst>
              <a:ext uri="{FF2B5EF4-FFF2-40B4-BE49-F238E27FC236}">
                <a16:creationId xmlns:a16="http://schemas.microsoft.com/office/drawing/2014/main" id="{7B8B12A1-1383-15A5-5E20-4D8C7EADB451}"/>
              </a:ext>
            </a:extLst>
          </p:cNvPr>
          <p:cNvSpPr txBox="1"/>
          <p:nvPr/>
        </p:nvSpPr>
        <p:spPr>
          <a:xfrm>
            <a:off x="3114474" y="572392"/>
            <a:ext cx="4572000" cy="276999"/>
          </a:xfrm>
          <a:prstGeom prst="rect">
            <a:avLst/>
          </a:prstGeom>
          <a:noFill/>
          <a:ln>
            <a:noFill/>
          </a:ln>
        </p:spPr>
        <p:txBody>
          <a:bodyPr wrap="square" rtlCol="0">
            <a:spAutoFit/>
          </a:bodyPr>
          <a:lstStyle>
            <a:defPPr>
              <a:defRPr lang="en-US"/>
            </a:defPPr>
            <a:lvl1pPr algn="ctr">
              <a:defRPr sz="1200" b="0" i="1">
                <a:effectLst/>
                <a:latin typeface="Arial" panose="020B0604020202020204" pitchFamily="34" charset="0"/>
              </a:defRPr>
            </a:lvl1pPr>
          </a:lstStyle>
          <a:p>
            <a:r>
              <a:rPr lang="en-GB" dirty="0">
                <a:hlinkClick r:id="rId5"/>
              </a:rPr>
              <a:t>https://www.ich.org/page/multidisciplinary-guidelines</a:t>
            </a:r>
            <a:r>
              <a:rPr lang="en-GB" dirty="0"/>
              <a:t> </a:t>
            </a:r>
          </a:p>
        </p:txBody>
      </p:sp>
      <p:sp>
        <p:nvSpPr>
          <p:cNvPr id="4" name="TextBox 3">
            <a:extLst>
              <a:ext uri="{FF2B5EF4-FFF2-40B4-BE49-F238E27FC236}">
                <a16:creationId xmlns:a16="http://schemas.microsoft.com/office/drawing/2014/main" id="{2FE1BB12-F30D-C495-9FB3-CA9B5A26601D}"/>
              </a:ext>
            </a:extLst>
          </p:cNvPr>
          <p:cNvSpPr txBox="1"/>
          <p:nvPr/>
        </p:nvSpPr>
        <p:spPr>
          <a:xfrm>
            <a:off x="6386478" y="4796463"/>
            <a:ext cx="2048958" cy="215444"/>
          </a:xfrm>
          <a:prstGeom prst="rect">
            <a:avLst/>
          </a:prstGeom>
          <a:noFill/>
        </p:spPr>
        <p:txBody>
          <a:bodyPr wrap="none" rtlCol="0">
            <a:spAutoFit/>
          </a:bodyPr>
          <a:lstStyle/>
          <a:p>
            <a:pPr algn="r"/>
            <a:r>
              <a:rPr lang="en-GB" sz="800" i="1" dirty="0"/>
              <a:t>Idea for slide layout from Rebecca Baker</a:t>
            </a:r>
          </a:p>
        </p:txBody>
      </p:sp>
    </p:spTree>
    <p:extLst>
      <p:ext uri="{BB962C8B-B14F-4D97-AF65-F5344CB8AC3E}">
        <p14:creationId xmlns:p14="http://schemas.microsoft.com/office/powerpoint/2010/main" val="3158057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entagon 12">
            <a:extLst>
              <a:ext uri="{FF2B5EF4-FFF2-40B4-BE49-F238E27FC236}">
                <a16:creationId xmlns:a16="http://schemas.microsoft.com/office/drawing/2014/main" id="{38630298-812C-2336-68CA-6D540A28B49D}"/>
              </a:ext>
            </a:extLst>
          </p:cNvPr>
          <p:cNvSpPr/>
          <p:nvPr/>
        </p:nvSpPr>
        <p:spPr>
          <a:xfrm rot="10800000">
            <a:off x="3801292" y="1619793"/>
            <a:ext cx="627891" cy="1672045"/>
          </a:xfrm>
          <a:prstGeom prst="homePlat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0F17C24-0A7F-93F5-26DD-FBFE3158BA2B}"/>
              </a:ext>
            </a:extLst>
          </p:cNvPr>
          <p:cNvSpPr>
            <a:spLocks noGrp="1"/>
          </p:cNvSpPr>
          <p:nvPr>
            <p:ph type="title"/>
          </p:nvPr>
        </p:nvSpPr>
        <p:spPr/>
        <p:txBody>
          <a:bodyPr/>
          <a:lstStyle/>
          <a:p>
            <a:r>
              <a:rPr lang="en-GB" dirty="0"/>
              <a:t>M11 Simple Example</a:t>
            </a:r>
          </a:p>
        </p:txBody>
      </p:sp>
      <p:sp>
        <p:nvSpPr>
          <p:cNvPr id="3" name="Slide Number Placeholder 2">
            <a:extLst>
              <a:ext uri="{FF2B5EF4-FFF2-40B4-BE49-F238E27FC236}">
                <a16:creationId xmlns:a16="http://schemas.microsoft.com/office/drawing/2014/main" id="{BAEC06AE-D219-066A-F67B-CF6FC27B8571}"/>
              </a:ext>
            </a:extLst>
          </p:cNvPr>
          <p:cNvSpPr>
            <a:spLocks noGrp="1"/>
          </p:cNvSpPr>
          <p:nvPr>
            <p:ph type="sldNum" sz="quarter" idx="12"/>
          </p:nvPr>
        </p:nvSpPr>
        <p:spPr/>
        <p:txBody>
          <a:bodyPr/>
          <a:lstStyle/>
          <a:p>
            <a:fld id="{EB4FF9C4-EEBF-D24D-8A4E-C0B9CCE3F975}" type="slidenum">
              <a:rPr lang="en-US" smtClean="0"/>
              <a:t>21</a:t>
            </a:fld>
            <a:endParaRPr lang="en-US"/>
          </a:p>
        </p:txBody>
      </p:sp>
      <p:pic>
        <p:nvPicPr>
          <p:cNvPr id="6" name="Picture 5" descr="A white sheet with black text&#10;&#10;Description automatically generated">
            <a:extLst>
              <a:ext uri="{FF2B5EF4-FFF2-40B4-BE49-F238E27FC236}">
                <a16:creationId xmlns:a16="http://schemas.microsoft.com/office/drawing/2014/main" id="{11EE2972-6AE1-7E56-7242-58ECD9B09FE3}"/>
              </a:ext>
            </a:extLst>
          </p:cNvPr>
          <p:cNvPicPr>
            <a:picLocks noChangeAspect="1"/>
          </p:cNvPicPr>
          <p:nvPr/>
        </p:nvPicPr>
        <p:blipFill>
          <a:blip r:embed="rId2"/>
          <a:stretch>
            <a:fillRect/>
          </a:stretch>
        </p:blipFill>
        <p:spPr>
          <a:xfrm>
            <a:off x="4484698" y="421390"/>
            <a:ext cx="4555237" cy="3632584"/>
          </a:xfrm>
          <a:prstGeom prst="rect">
            <a:avLst/>
          </a:prstGeom>
          <a:ln>
            <a:solidFill>
              <a:schemeClr val="tx1"/>
            </a:solidFill>
          </a:ln>
        </p:spPr>
      </p:pic>
      <p:pic>
        <p:nvPicPr>
          <p:cNvPr id="8" name="Picture 7" descr="A screenshot of a computer&#10;&#10;Description automatically generated">
            <a:extLst>
              <a:ext uri="{FF2B5EF4-FFF2-40B4-BE49-F238E27FC236}">
                <a16:creationId xmlns:a16="http://schemas.microsoft.com/office/drawing/2014/main" id="{819712F3-A346-A4C1-144A-57F987ECA775}"/>
              </a:ext>
            </a:extLst>
          </p:cNvPr>
          <p:cNvPicPr>
            <a:picLocks noChangeAspect="1"/>
          </p:cNvPicPr>
          <p:nvPr/>
        </p:nvPicPr>
        <p:blipFill>
          <a:blip r:embed="rId3"/>
          <a:stretch>
            <a:fillRect/>
          </a:stretch>
        </p:blipFill>
        <p:spPr>
          <a:xfrm>
            <a:off x="1051997" y="869158"/>
            <a:ext cx="2596242" cy="3542638"/>
          </a:xfrm>
          <a:prstGeom prst="rect">
            <a:avLst/>
          </a:prstGeom>
          <a:ln>
            <a:solidFill>
              <a:schemeClr val="tx1"/>
            </a:solidFill>
          </a:ln>
        </p:spPr>
      </p:pic>
      <p:pic>
        <p:nvPicPr>
          <p:cNvPr id="10" name="Picture 9">
            <a:extLst>
              <a:ext uri="{FF2B5EF4-FFF2-40B4-BE49-F238E27FC236}">
                <a16:creationId xmlns:a16="http://schemas.microsoft.com/office/drawing/2014/main" id="{47252BC6-FF44-E08B-2194-5D44338BEE6D}"/>
              </a:ext>
            </a:extLst>
          </p:cNvPr>
          <p:cNvPicPr>
            <a:picLocks noChangeAspect="1"/>
          </p:cNvPicPr>
          <p:nvPr/>
        </p:nvPicPr>
        <p:blipFill>
          <a:blip r:embed="rId4"/>
          <a:stretch>
            <a:fillRect/>
          </a:stretch>
        </p:blipFill>
        <p:spPr>
          <a:xfrm>
            <a:off x="698862" y="2571750"/>
            <a:ext cx="4624251" cy="542565"/>
          </a:xfrm>
          <a:prstGeom prst="rect">
            <a:avLst/>
          </a:prstGeom>
          <a:ln>
            <a:solidFill>
              <a:schemeClr val="tx1"/>
            </a:solidFill>
          </a:ln>
        </p:spPr>
      </p:pic>
      <p:sp>
        <p:nvSpPr>
          <p:cNvPr id="11" name="TextBox 10">
            <a:extLst>
              <a:ext uri="{FF2B5EF4-FFF2-40B4-BE49-F238E27FC236}">
                <a16:creationId xmlns:a16="http://schemas.microsoft.com/office/drawing/2014/main" id="{3BD551D9-CF3C-7450-F840-BA6E51EAD702}"/>
              </a:ext>
            </a:extLst>
          </p:cNvPr>
          <p:cNvSpPr txBox="1"/>
          <p:nvPr/>
        </p:nvSpPr>
        <p:spPr>
          <a:xfrm>
            <a:off x="2248445" y="731704"/>
            <a:ext cx="1350372" cy="215444"/>
          </a:xfrm>
          <a:prstGeom prst="rect">
            <a:avLst/>
          </a:prstGeom>
          <a:solidFill>
            <a:schemeClr val="accent6">
              <a:lumMod val="20000"/>
              <a:lumOff val="80000"/>
            </a:schemeClr>
          </a:solidFill>
          <a:ln>
            <a:solidFill>
              <a:schemeClr val="tx1"/>
            </a:solidFill>
          </a:ln>
        </p:spPr>
        <p:txBody>
          <a:bodyPr wrap="square" rtlCol="0">
            <a:spAutoFit/>
          </a:bodyPr>
          <a:lstStyle>
            <a:defPPr>
              <a:defRPr lang="en-US"/>
            </a:defPPr>
            <a:lvl1pPr algn="ctr">
              <a:defRPr sz="800" b="0" i="0">
                <a:effectLst/>
                <a:latin typeface="Arial" panose="020B0604020202020204" pitchFamily="34" charset="0"/>
              </a:defRPr>
            </a:lvl1pPr>
          </a:lstStyle>
          <a:p>
            <a:r>
              <a:rPr lang="en-GB" dirty="0"/>
              <a:t>Template Specification</a:t>
            </a:r>
          </a:p>
        </p:txBody>
      </p:sp>
      <p:sp>
        <p:nvSpPr>
          <p:cNvPr id="12" name="TextBox 11">
            <a:extLst>
              <a:ext uri="{FF2B5EF4-FFF2-40B4-BE49-F238E27FC236}">
                <a16:creationId xmlns:a16="http://schemas.microsoft.com/office/drawing/2014/main" id="{62F7DF9F-0804-7319-C4F5-2BC80AF08E0D}"/>
              </a:ext>
            </a:extLst>
          </p:cNvPr>
          <p:cNvSpPr txBox="1"/>
          <p:nvPr/>
        </p:nvSpPr>
        <p:spPr>
          <a:xfrm>
            <a:off x="7609931" y="313668"/>
            <a:ext cx="1350372" cy="215444"/>
          </a:xfrm>
          <a:prstGeom prst="rect">
            <a:avLst/>
          </a:prstGeom>
          <a:solidFill>
            <a:schemeClr val="accent6">
              <a:lumMod val="20000"/>
              <a:lumOff val="80000"/>
            </a:schemeClr>
          </a:solidFill>
          <a:ln>
            <a:solidFill>
              <a:schemeClr val="tx1"/>
            </a:solidFill>
          </a:ln>
        </p:spPr>
        <p:txBody>
          <a:bodyPr wrap="square" rtlCol="0">
            <a:spAutoFit/>
          </a:bodyPr>
          <a:lstStyle>
            <a:defPPr>
              <a:defRPr lang="en-US"/>
            </a:defPPr>
            <a:lvl1pPr algn="ctr">
              <a:defRPr sz="800" b="0" i="0">
                <a:effectLst/>
                <a:latin typeface="Arial" panose="020B0604020202020204" pitchFamily="34" charset="0"/>
              </a:defRPr>
            </a:lvl1pPr>
          </a:lstStyle>
          <a:p>
            <a:r>
              <a:rPr lang="en-GB" dirty="0"/>
              <a:t>Technical Specification</a:t>
            </a:r>
          </a:p>
        </p:txBody>
      </p:sp>
      <p:sp>
        <p:nvSpPr>
          <p:cNvPr id="14" name="Rounded Rectangle 13">
            <a:extLst>
              <a:ext uri="{FF2B5EF4-FFF2-40B4-BE49-F238E27FC236}">
                <a16:creationId xmlns:a16="http://schemas.microsoft.com/office/drawing/2014/main" id="{8F6DC907-7063-6D3D-C1BF-2FAC1BB67212}"/>
              </a:ext>
            </a:extLst>
          </p:cNvPr>
          <p:cNvSpPr/>
          <p:nvPr/>
        </p:nvSpPr>
        <p:spPr>
          <a:xfrm>
            <a:off x="1051997" y="4053974"/>
            <a:ext cx="2596242" cy="413523"/>
          </a:xfrm>
          <a:prstGeom prst="roundRect">
            <a:avLst/>
          </a:prstGeom>
          <a:solidFill>
            <a:srgbClr val="F4DAD9">
              <a:alpha val="50196"/>
            </a:srgbClr>
          </a:solidFill>
          <a:ln w="31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4">
            <a:extLst>
              <a:ext uri="{FF2B5EF4-FFF2-40B4-BE49-F238E27FC236}">
                <a16:creationId xmlns:a16="http://schemas.microsoft.com/office/drawing/2014/main" id="{DCAC410A-7753-FA37-AF81-53C8617A213E}"/>
              </a:ext>
            </a:extLst>
          </p:cNvPr>
          <p:cNvSpPr/>
          <p:nvPr/>
        </p:nvSpPr>
        <p:spPr>
          <a:xfrm>
            <a:off x="670286" y="2524726"/>
            <a:ext cx="4705079" cy="656080"/>
          </a:xfrm>
          <a:prstGeom prst="roundRect">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rapezium 15">
            <a:extLst>
              <a:ext uri="{FF2B5EF4-FFF2-40B4-BE49-F238E27FC236}">
                <a16:creationId xmlns:a16="http://schemas.microsoft.com/office/drawing/2014/main" id="{B0AF09E6-D5C0-F904-625E-2A69A01D9D75}"/>
              </a:ext>
            </a:extLst>
          </p:cNvPr>
          <p:cNvSpPr/>
          <p:nvPr/>
        </p:nvSpPr>
        <p:spPr>
          <a:xfrm rot="10800000">
            <a:off x="1051997" y="3180806"/>
            <a:ext cx="2596242" cy="869158"/>
          </a:xfrm>
          <a:prstGeom prst="trapezoid">
            <a:avLst/>
          </a:prstGeom>
          <a:solidFill>
            <a:srgbClr val="F4DAD9">
              <a:alpha val="50196"/>
            </a:srgbClr>
          </a:solidFill>
          <a:ln w="31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43586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entagon 12">
            <a:extLst>
              <a:ext uri="{FF2B5EF4-FFF2-40B4-BE49-F238E27FC236}">
                <a16:creationId xmlns:a16="http://schemas.microsoft.com/office/drawing/2014/main" id="{38630298-812C-2336-68CA-6D540A28B49D}"/>
              </a:ext>
            </a:extLst>
          </p:cNvPr>
          <p:cNvSpPr/>
          <p:nvPr/>
        </p:nvSpPr>
        <p:spPr>
          <a:xfrm rot="10800000">
            <a:off x="3801292" y="1619793"/>
            <a:ext cx="627891" cy="1672045"/>
          </a:xfrm>
          <a:prstGeom prst="homePlat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0F17C24-0A7F-93F5-26DD-FBFE3158BA2B}"/>
              </a:ext>
            </a:extLst>
          </p:cNvPr>
          <p:cNvSpPr>
            <a:spLocks noGrp="1"/>
          </p:cNvSpPr>
          <p:nvPr>
            <p:ph type="title"/>
          </p:nvPr>
        </p:nvSpPr>
        <p:spPr/>
        <p:txBody>
          <a:bodyPr/>
          <a:lstStyle/>
          <a:p>
            <a:r>
              <a:rPr lang="en-GB" dirty="0"/>
              <a:t>Controlled Terms</a:t>
            </a:r>
          </a:p>
        </p:txBody>
      </p:sp>
      <p:sp>
        <p:nvSpPr>
          <p:cNvPr id="3" name="Slide Number Placeholder 2">
            <a:extLst>
              <a:ext uri="{FF2B5EF4-FFF2-40B4-BE49-F238E27FC236}">
                <a16:creationId xmlns:a16="http://schemas.microsoft.com/office/drawing/2014/main" id="{BAEC06AE-D219-066A-F67B-CF6FC27B8571}"/>
              </a:ext>
            </a:extLst>
          </p:cNvPr>
          <p:cNvSpPr>
            <a:spLocks noGrp="1"/>
          </p:cNvSpPr>
          <p:nvPr>
            <p:ph type="sldNum" sz="quarter" idx="12"/>
          </p:nvPr>
        </p:nvSpPr>
        <p:spPr/>
        <p:txBody>
          <a:bodyPr/>
          <a:lstStyle/>
          <a:p>
            <a:fld id="{EB4FF9C4-EEBF-D24D-8A4E-C0B9CCE3F975}" type="slidenum">
              <a:rPr lang="en-US" smtClean="0"/>
              <a:t>22</a:t>
            </a:fld>
            <a:endParaRPr lang="en-US"/>
          </a:p>
        </p:txBody>
      </p:sp>
      <p:pic>
        <p:nvPicPr>
          <p:cNvPr id="6" name="Picture 5" descr="A white sheet with black text&#10;&#10;Description automatically generated">
            <a:extLst>
              <a:ext uri="{FF2B5EF4-FFF2-40B4-BE49-F238E27FC236}">
                <a16:creationId xmlns:a16="http://schemas.microsoft.com/office/drawing/2014/main" id="{11EE2972-6AE1-7E56-7242-58ECD9B09FE3}"/>
              </a:ext>
            </a:extLst>
          </p:cNvPr>
          <p:cNvPicPr>
            <a:picLocks noChangeAspect="1"/>
          </p:cNvPicPr>
          <p:nvPr/>
        </p:nvPicPr>
        <p:blipFill>
          <a:blip r:embed="rId2"/>
          <a:stretch>
            <a:fillRect/>
          </a:stretch>
        </p:blipFill>
        <p:spPr>
          <a:xfrm>
            <a:off x="4484698" y="421390"/>
            <a:ext cx="4555237" cy="3632584"/>
          </a:xfrm>
          <a:prstGeom prst="rect">
            <a:avLst/>
          </a:prstGeom>
          <a:ln>
            <a:solidFill>
              <a:schemeClr val="tx1"/>
            </a:solidFill>
          </a:ln>
        </p:spPr>
      </p:pic>
      <p:pic>
        <p:nvPicPr>
          <p:cNvPr id="8" name="Picture 7" descr="A screenshot of a computer&#10;&#10;Description automatically generated">
            <a:extLst>
              <a:ext uri="{FF2B5EF4-FFF2-40B4-BE49-F238E27FC236}">
                <a16:creationId xmlns:a16="http://schemas.microsoft.com/office/drawing/2014/main" id="{819712F3-A346-A4C1-144A-57F987ECA775}"/>
              </a:ext>
            </a:extLst>
          </p:cNvPr>
          <p:cNvPicPr>
            <a:picLocks noChangeAspect="1"/>
          </p:cNvPicPr>
          <p:nvPr/>
        </p:nvPicPr>
        <p:blipFill>
          <a:blip r:embed="rId3"/>
          <a:stretch>
            <a:fillRect/>
          </a:stretch>
        </p:blipFill>
        <p:spPr>
          <a:xfrm>
            <a:off x="1051997" y="869158"/>
            <a:ext cx="2596242" cy="3542638"/>
          </a:xfrm>
          <a:prstGeom prst="rect">
            <a:avLst/>
          </a:prstGeom>
          <a:ln>
            <a:solidFill>
              <a:schemeClr val="tx1"/>
            </a:solidFill>
          </a:ln>
        </p:spPr>
      </p:pic>
      <p:pic>
        <p:nvPicPr>
          <p:cNvPr id="10" name="Picture 9">
            <a:extLst>
              <a:ext uri="{FF2B5EF4-FFF2-40B4-BE49-F238E27FC236}">
                <a16:creationId xmlns:a16="http://schemas.microsoft.com/office/drawing/2014/main" id="{47252BC6-FF44-E08B-2194-5D44338BEE6D}"/>
              </a:ext>
            </a:extLst>
          </p:cNvPr>
          <p:cNvPicPr>
            <a:picLocks noChangeAspect="1"/>
          </p:cNvPicPr>
          <p:nvPr/>
        </p:nvPicPr>
        <p:blipFill>
          <a:blip r:embed="rId4"/>
          <a:stretch>
            <a:fillRect/>
          </a:stretch>
        </p:blipFill>
        <p:spPr>
          <a:xfrm>
            <a:off x="698862" y="2571750"/>
            <a:ext cx="4624251" cy="542565"/>
          </a:xfrm>
          <a:prstGeom prst="rect">
            <a:avLst/>
          </a:prstGeom>
          <a:ln>
            <a:solidFill>
              <a:schemeClr val="tx1"/>
            </a:solidFill>
          </a:ln>
        </p:spPr>
      </p:pic>
      <p:sp>
        <p:nvSpPr>
          <p:cNvPr id="11" name="TextBox 10">
            <a:extLst>
              <a:ext uri="{FF2B5EF4-FFF2-40B4-BE49-F238E27FC236}">
                <a16:creationId xmlns:a16="http://schemas.microsoft.com/office/drawing/2014/main" id="{3BD551D9-CF3C-7450-F840-BA6E51EAD702}"/>
              </a:ext>
            </a:extLst>
          </p:cNvPr>
          <p:cNvSpPr txBox="1"/>
          <p:nvPr/>
        </p:nvSpPr>
        <p:spPr>
          <a:xfrm>
            <a:off x="2248445" y="731704"/>
            <a:ext cx="1350372" cy="215444"/>
          </a:xfrm>
          <a:prstGeom prst="rect">
            <a:avLst/>
          </a:prstGeom>
          <a:solidFill>
            <a:schemeClr val="accent6">
              <a:lumMod val="20000"/>
              <a:lumOff val="80000"/>
            </a:schemeClr>
          </a:solidFill>
          <a:ln>
            <a:solidFill>
              <a:schemeClr val="tx1"/>
            </a:solidFill>
          </a:ln>
        </p:spPr>
        <p:txBody>
          <a:bodyPr wrap="square" rtlCol="0">
            <a:spAutoFit/>
          </a:bodyPr>
          <a:lstStyle>
            <a:defPPr>
              <a:defRPr lang="en-US"/>
            </a:defPPr>
            <a:lvl1pPr algn="ctr">
              <a:defRPr sz="800" b="0" i="0">
                <a:effectLst/>
                <a:latin typeface="Arial" panose="020B0604020202020204" pitchFamily="34" charset="0"/>
              </a:defRPr>
            </a:lvl1pPr>
          </a:lstStyle>
          <a:p>
            <a:r>
              <a:rPr lang="en-GB" dirty="0"/>
              <a:t>Template Specification</a:t>
            </a:r>
          </a:p>
        </p:txBody>
      </p:sp>
      <p:sp>
        <p:nvSpPr>
          <p:cNvPr id="12" name="TextBox 11">
            <a:extLst>
              <a:ext uri="{FF2B5EF4-FFF2-40B4-BE49-F238E27FC236}">
                <a16:creationId xmlns:a16="http://schemas.microsoft.com/office/drawing/2014/main" id="{62F7DF9F-0804-7319-C4F5-2BC80AF08E0D}"/>
              </a:ext>
            </a:extLst>
          </p:cNvPr>
          <p:cNvSpPr txBox="1"/>
          <p:nvPr/>
        </p:nvSpPr>
        <p:spPr>
          <a:xfrm>
            <a:off x="7609931" y="313668"/>
            <a:ext cx="1350372" cy="215444"/>
          </a:xfrm>
          <a:prstGeom prst="rect">
            <a:avLst/>
          </a:prstGeom>
          <a:solidFill>
            <a:schemeClr val="accent6">
              <a:lumMod val="20000"/>
              <a:lumOff val="80000"/>
            </a:schemeClr>
          </a:solidFill>
          <a:ln>
            <a:solidFill>
              <a:schemeClr val="tx1"/>
            </a:solidFill>
          </a:ln>
        </p:spPr>
        <p:txBody>
          <a:bodyPr wrap="square" rtlCol="0">
            <a:spAutoFit/>
          </a:bodyPr>
          <a:lstStyle>
            <a:defPPr>
              <a:defRPr lang="en-US"/>
            </a:defPPr>
            <a:lvl1pPr algn="ctr">
              <a:defRPr sz="800" b="0" i="0">
                <a:effectLst/>
                <a:latin typeface="Arial" panose="020B0604020202020204" pitchFamily="34" charset="0"/>
              </a:defRPr>
            </a:lvl1pPr>
          </a:lstStyle>
          <a:p>
            <a:r>
              <a:rPr lang="en-GB" dirty="0"/>
              <a:t>Technical Specification</a:t>
            </a:r>
          </a:p>
        </p:txBody>
      </p:sp>
      <p:sp>
        <p:nvSpPr>
          <p:cNvPr id="14" name="Rounded Rectangle 13">
            <a:extLst>
              <a:ext uri="{FF2B5EF4-FFF2-40B4-BE49-F238E27FC236}">
                <a16:creationId xmlns:a16="http://schemas.microsoft.com/office/drawing/2014/main" id="{8F6DC907-7063-6D3D-C1BF-2FAC1BB67212}"/>
              </a:ext>
            </a:extLst>
          </p:cNvPr>
          <p:cNvSpPr/>
          <p:nvPr/>
        </p:nvSpPr>
        <p:spPr>
          <a:xfrm>
            <a:off x="1051997" y="4053974"/>
            <a:ext cx="2596242" cy="413523"/>
          </a:xfrm>
          <a:prstGeom prst="roundRect">
            <a:avLst/>
          </a:prstGeom>
          <a:solidFill>
            <a:srgbClr val="F4DAD9">
              <a:alpha val="50196"/>
            </a:srgbClr>
          </a:solidFill>
          <a:ln w="31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4">
            <a:extLst>
              <a:ext uri="{FF2B5EF4-FFF2-40B4-BE49-F238E27FC236}">
                <a16:creationId xmlns:a16="http://schemas.microsoft.com/office/drawing/2014/main" id="{DCAC410A-7753-FA37-AF81-53C8617A213E}"/>
              </a:ext>
            </a:extLst>
          </p:cNvPr>
          <p:cNvSpPr/>
          <p:nvPr/>
        </p:nvSpPr>
        <p:spPr>
          <a:xfrm>
            <a:off x="670286" y="2524726"/>
            <a:ext cx="4705079" cy="656080"/>
          </a:xfrm>
          <a:prstGeom prst="roundRect">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rapezium 15">
            <a:extLst>
              <a:ext uri="{FF2B5EF4-FFF2-40B4-BE49-F238E27FC236}">
                <a16:creationId xmlns:a16="http://schemas.microsoft.com/office/drawing/2014/main" id="{B0AF09E6-D5C0-F904-625E-2A69A01D9D75}"/>
              </a:ext>
            </a:extLst>
          </p:cNvPr>
          <p:cNvSpPr/>
          <p:nvPr/>
        </p:nvSpPr>
        <p:spPr>
          <a:xfrm rot="10800000">
            <a:off x="1051997" y="3180806"/>
            <a:ext cx="2596242" cy="869158"/>
          </a:xfrm>
          <a:prstGeom prst="trapezoid">
            <a:avLst/>
          </a:prstGeom>
          <a:solidFill>
            <a:srgbClr val="F4DAD9">
              <a:alpha val="50196"/>
            </a:srgbClr>
          </a:solidFill>
          <a:ln w="31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94F371FB-D687-C19F-D6C0-0E2F83D5A39B}"/>
              </a:ext>
            </a:extLst>
          </p:cNvPr>
          <p:cNvSpPr txBox="1"/>
          <p:nvPr/>
        </p:nvSpPr>
        <p:spPr>
          <a:xfrm>
            <a:off x="7176450" y="1829010"/>
            <a:ext cx="1510350" cy="2893100"/>
          </a:xfrm>
          <a:prstGeom prst="rect">
            <a:avLst/>
          </a:prstGeom>
          <a:solidFill>
            <a:srgbClr val="F4DAD9"/>
          </a:solidFill>
          <a:ln w="3175">
            <a:solidFill>
              <a:srgbClr val="C00000"/>
            </a:solidFill>
          </a:ln>
        </p:spPr>
        <p:txBody>
          <a:bodyPr wrap="none" rtlCol="0">
            <a:spAutoFit/>
          </a:bodyPr>
          <a:lstStyle/>
          <a:p>
            <a:pPr algn="ctr"/>
            <a:r>
              <a:rPr lang="en-GB" sz="1200" b="1" dirty="0"/>
              <a:t>CDISC CT</a:t>
            </a:r>
          </a:p>
          <a:p>
            <a:pPr algn="ctr"/>
            <a:endParaRPr lang="en-GB" sz="1000" b="1" dirty="0"/>
          </a:p>
          <a:p>
            <a:pPr algn="ctr"/>
            <a:r>
              <a:rPr lang="en-GB" sz="1000" b="1" dirty="0"/>
              <a:t>Trial Phase Response</a:t>
            </a:r>
          </a:p>
          <a:p>
            <a:pPr algn="ctr"/>
            <a:r>
              <a:rPr lang="en-GB" sz="1000" b="1" dirty="0"/>
              <a:t>(C66737)</a:t>
            </a:r>
          </a:p>
          <a:p>
            <a:pPr algn="ctr"/>
            <a:endParaRPr lang="en-GB" sz="1000" dirty="0"/>
          </a:p>
          <a:p>
            <a:pPr algn="ctr"/>
            <a:r>
              <a:rPr lang="en-GB" sz="1000" dirty="0"/>
              <a:t>NOT APPLICABLE</a:t>
            </a:r>
          </a:p>
          <a:p>
            <a:pPr algn="ctr"/>
            <a:r>
              <a:rPr lang="en-GB" sz="1000" dirty="0"/>
              <a:t>PHASE 0 TRIAL</a:t>
            </a:r>
          </a:p>
          <a:p>
            <a:pPr algn="ctr"/>
            <a:r>
              <a:rPr lang="en-GB" sz="1000" dirty="0"/>
              <a:t>PHASE I TRIAL</a:t>
            </a:r>
          </a:p>
          <a:p>
            <a:pPr algn="ctr"/>
            <a:r>
              <a:rPr lang="en-GB" sz="1000" dirty="0"/>
              <a:t>PHASE I/II TRIAL</a:t>
            </a:r>
          </a:p>
          <a:p>
            <a:pPr algn="ctr"/>
            <a:r>
              <a:rPr lang="en-GB" sz="1000" dirty="0"/>
              <a:t>PHASE II TRIAL</a:t>
            </a:r>
          </a:p>
          <a:p>
            <a:pPr algn="ctr"/>
            <a:r>
              <a:rPr lang="en-GB" sz="1000" dirty="0"/>
              <a:t>PHASE II/III TRIAL</a:t>
            </a:r>
          </a:p>
          <a:p>
            <a:pPr algn="ctr"/>
            <a:r>
              <a:rPr lang="en-GB" sz="1000" dirty="0"/>
              <a:t>PHASE IIA TRIAL</a:t>
            </a:r>
          </a:p>
          <a:p>
            <a:pPr algn="ctr"/>
            <a:r>
              <a:rPr lang="en-GB" sz="1000" dirty="0"/>
              <a:t>PHASE IIB TRIAL</a:t>
            </a:r>
          </a:p>
          <a:p>
            <a:pPr algn="ctr"/>
            <a:r>
              <a:rPr lang="en-GB" sz="1000" dirty="0"/>
              <a:t>PHASE III TRIAL</a:t>
            </a:r>
          </a:p>
          <a:p>
            <a:pPr algn="ctr"/>
            <a:r>
              <a:rPr lang="en-GB" sz="1000" dirty="0"/>
              <a:t>PHASE IIIA TRIAL</a:t>
            </a:r>
          </a:p>
          <a:p>
            <a:pPr algn="ctr"/>
            <a:r>
              <a:rPr lang="en-GB" sz="1000" dirty="0"/>
              <a:t>PHASE IIIB TRIAL</a:t>
            </a:r>
          </a:p>
          <a:p>
            <a:pPr algn="ctr"/>
            <a:r>
              <a:rPr lang="en-GB" sz="1000" dirty="0"/>
              <a:t>PHASE IV TRIAL</a:t>
            </a:r>
          </a:p>
          <a:p>
            <a:pPr algn="ctr"/>
            <a:r>
              <a:rPr lang="en-GB" sz="1000" dirty="0"/>
              <a:t>PHASE V TRIAL</a:t>
            </a:r>
          </a:p>
        </p:txBody>
      </p:sp>
    </p:spTree>
    <p:extLst>
      <p:ext uri="{BB962C8B-B14F-4D97-AF65-F5344CB8AC3E}">
        <p14:creationId xmlns:p14="http://schemas.microsoft.com/office/powerpoint/2010/main" val="3229614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a:extLst>
              <a:ext uri="{FF2B5EF4-FFF2-40B4-BE49-F238E27FC236}">
                <a16:creationId xmlns:a16="http://schemas.microsoft.com/office/drawing/2014/main" id="{7287F20A-0D0B-0183-EAE5-F29C72A756AC}"/>
              </a:ext>
            </a:extLst>
          </p:cNvPr>
          <p:cNvSpPr/>
          <p:nvPr/>
        </p:nvSpPr>
        <p:spPr>
          <a:xfrm>
            <a:off x="6531873" y="376237"/>
            <a:ext cx="2448004" cy="1665574"/>
          </a:xfrm>
          <a:prstGeom prst="roundRect">
            <a:avLst>
              <a:gd name="adj" fmla="val 3696"/>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00" b="1" i="1" dirty="0">
                <a:solidFill>
                  <a:schemeClr val="bg1">
                    <a:lumMod val="50000"/>
                  </a:schemeClr>
                </a:solidFill>
              </a:rPr>
              <a:t>Walkthrough</a:t>
            </a:r>
          </a:p>
          <a:p>
            <a:endParaRPr lang="en-GB" sz="700" b="1" i="1" dirty="0">
              <a:solidFill>
                <a:schemeClr val="bg1">
                  <a:lumMod val="50000"/>
                </a:schemeClr>
              </a:solidFill>
            </a:endParaRPr>
          </a:p>
          <a:p>
            <a:pPr marL="171450" indent="-171450">
              <a:buFont typeface="Arial" panose="020B0604020202020204" pitchFamily="34" charset="0"/>
              <a:buChar char="•"/>
            </a:pPr>
            <a:r>
              <a:rPr lang="en-GB" sz="700" i="1" dirty="0">
                <a:solidFill>
                  <a:schemeClr val="bg1">
                    <a:lumMod val="50000"/>
                  </a:schemeClr>
                </a:solidFill>
              </a:rPr>
              <a:t>A </a:t>
            </a:r>
            <a:r>
              <a:rPr lang="en-GB" sz="700" i="1" dirty="0" err="1">
                <a:solidFill>
                  <a:schemeClr val="bg1">
                    <a:lumMod val="50000"/>
                  </a:schemeClr>
                </a:solidFill>
              </a:rPr>
              <a:t>StudyVersion</a:t>
            </a:r>
            <a:r>
              <a:rPr lang="en-GB" sz="700" i="1" dirty="0">
                <a:solidFill>
                  <a:schemeClr val="bg1">
                    <a:lumMod val="50000"/>
                  </a:schemeClr>
                </a:solidFill>
              </a:rPr>
              <a:t> has a </a:t>
            </a:r>
            <a:r>
              <a:rPr lang="en-GB" sz="700" i="1" dirty="0" err="1">
                <a:solidFill>
                  <a:schemeClr val="bg1">
                    <a:lumMod val="50000"/>
                  </a:schemeClr>
                </a:solidFill>
              </a:rPr>
              <a:t>studyPhase</a:t>
            </a:r>
            <a:endParaRPr lang="en-GB" sz="700" i="1" dirty="0">
              <a:solidFill>
                <a:schemeClr val="bg1">
                  <a:lumMod val="50000"/>
                </a:schemeClr>
              </a:solidFill>
            </a:endParaRPr>
          </a:p>
          <a:p>
            <a:pPr marL="171450" indent="-171450">
              <a:buFont typeface="Arial" panose="020B0604020202020204" pitchFamily="34" charset="0"/>
              <a:buChar char="•"/>
            </a:pPr>
            <a:endParaRPr lang="en-GB" sz="700" i="1" dirty="0">
              <a:solidFill>
                <a:schemeClr val="bg1">
                  <a:lumMod val="50000"/>
                </a:schemeClr>
              </a:solidFill>
            </a:endParaRPr>
          </a:p>
          <a:p>
            <a:pPr marL="171450" indent="-171450">
              <a:buFont typeface="Arial" panose="020B0604020202020204" pitchFamily="34" charset="0"/>
              <a:buChar char="•"/>
            </a:pPr>
            <a:r>
              <a:rPr lang="en-GB" sz="700" i="1" dirty="0">
                <a:solidFill>
                  <a:schemeClr val="bg1">
                    <a:lumMod val="50000"/>
                  </a:schemeClr>
                </a:solidFill>
              </a:rPr>
              <a:t>Linked to the </a:t>
            </a:r>
            <a:r>
              <a:rPr lang="en-GB" sz="700" i="1" dirty="0" err="1">
                <a:solidFill>
                  <a:schemeClr val="bg1">
                    <a:lumMod val="50000"/>
                  </a:schemeClr>
                </a:solidFill>
              </a:rPr>
              <a:t>AliasCode</a:t>
            </a:r>
            <a:r>
              <a:rPr lang="en-GB" sz="700" i="1" dirty="0">
                <a:solidFill>
                  <a:schemeClr val="bg1">
                    <a:lumMod val="50000"/>
                  </a:schemeClr>
                </a:solidFill>
              </a:rPr>
              <a:t> class via the relationship </a:t>
            </a:r>
            <a:r>
              <a:rPr lang="en-GB" sz="700" i="1" dirty="0" err="1">
                <a:solidFill>
                  <a:schemeClr val="bg1">
                    <a:lumMod val="50000"/>
                  </a:schemeClr>
                </a:solidFill>
              </a:rPr>
              <a:t>studyPhase</a:t>
            </a:r>
            <a:endParaRPr lang="en-GB" sz="700" i="1" dirty="0">
              <a:solidFill>
                <a:schemeClr val="bg1">
                  <a:lumMod val="50000"/>
                </a:schemeClr>
              </a:solidFill>
            </a:endParaRPr>
          </a:p>
          <a:p>
            <a:pPr marL="171450" indent="-171450">
              <a:buFont typeface="Arial" panose="020B0604020202020204" pitchFamily="34" charset="0"/>
              <a:buChar char="•"/>
            </a:pPr>
            <a:endParaRPr lang="en-GB" sz="700" i="1" dirty="0">
              <a:solidFill>
                <a:schemeClr val="bg1">
                  <a:lumMod val="50000"/>
                </a:schemeClr>
              </a:solidFill>
            </a:endParaRPr>
          </a:p>
          <a:p>
            <a:pPr marL="171450" indent="-171450">
              <a:buFont typeface="Arial" panose="020B0604020202020204" pitchFamily="34" charset="0"/>
              <a:buChar char="•"/>
            </a:pPr>
            <a:r>
              <a:rPr lang="en-GB" sz="700" i="1" dirty="0" err="1">
                <a:solidFill>
                  <a:schemeClr val="bg1">
                    <a:lumMod val="50000"/>
                  </a:schemeClr>
                </a:solidFill>
              </a:rPr>
              <a:t>AliasCode</a:t>
            </a:r>
            <a:r>
              <a:rPr lang="en-GB" sz="700" i="1" dirty="0">
                <a:solidFill>
                  <a:schemeClr val="bg1">
                    <a:lumMod val="50000"/>
                  </a:schemeClr>
                </a:solidFill>
              </a:rPr>
              <a:t> can store: </a:t>
            </a:r>
          </a:p>
          <a:p>
            <a:pPr marL="360363" lvl="1" indent="-180975">
              <a:buFont typeface="Arial" panose="020B0604020202020204" pitchFamily="34" charset="0"/>
              <a:buChar char="•"/>
            </a:pPr>
            <a:r>
              <a:rPr lang="en-GB" sz="700" i="1" dirty="0">
                <a:solidFill>
                  <a:schemeClr val="bg1">
                    <a:lumMod val="50000"/>
                  </a:schemeClr>
                </a:solidFill>
              </a:rPr>
              <a:t>a single standard code (CDISC Trial Phase Response, C66737) using the Code class</a:t>
            </a:r>
          </a:p>
          <a:p>
            <a:pPr marL="360363" lvl="1" indent="-180975">
              <a:buFont typeface="Arial" panose="020B0604020202020204" pitchFamily="34" charset="0"/>
              <a:buChar char="•"/>
            </a:pPr>
            <a:r>
              <a:rPr lang="en-GB" sz="700" i="1" dirty="0">
                <a:solidFill>
                  <a:schemeClr val="bg1">
                    <a:lumMod val="50000"/>
                  </a:schemeClr>
                </a:solidFill>
              </a:rPr>
              <a:t>And zero or more other alias codes (e.g. a sponsor phase code) using the Code class to provide flexibility</a:t>
            </a:r>
          </a:p>
        </p:txBody>
      </p:sp>
      <p:pic>
        <p:nvPicPr>
          <p:cNvPr id="13" name="Picture 12" descr="A diagram of a code&#10;&#10;Description automatically generated">
            <a:extLst>
              <a:ext uri="{FF2B5EF4-FFF2-40B4-BE49-F238E27FC236}">
                <a16:creationId xmlns:a16="http://schemas.microsoft.com/office/drawing/2014/main" id="{C170794F-C346-4FC6-2037-7695B37EE5DA}"/>
              </a:ext>
            </a:extLst>
          </p:cNvPr>
          <p:cNvPicPr>
            <a:picLocks noChangeAspect="1"/>
          </p:cNvPicPr>
          <p:nvPr/>
        </p:nvPicPr>
        <p:blipFill>
          <a:blip r:embed="rId2"/>
          <a:stretch>
            <a:fillRect/>
          </a:stretch>
        </p:blipFill>
        <p:spPr>
          <a:xfrm>
            <a:off x="800100" y="1100812"/>
            <a:ext cx="5177212" cy="3434451"/>
          </a:xfrm>
          <a:prstGeom prst="rect">
            <a:avLst/>
          </a:prstGeom>
          <a:ln>
            <a:solidFill>
              <a:schemeClr val="tx1"/>
            </a:solidFill>
          </a:ln>
        </p:spPr>
      </p:pic>
      <p:sp>
        <p:nvSpPr>
          <p:cNvPr id="2" name="Title 1">
            <a:extLst>
              <a:ext uri="{FF2B5EF4-FFF2-40B4-BE49-F238E27FC236}">
                <a16:creationId xmlns:a16="http://schemas.microsoft.com/office/drawing/2014/main" id="{D1DA5F42-FEFB-1FB3-FE41-7560523FD511}"/>
              </a:ext>
            </a:extLst>
          </p:cNvPr>
          <p:cNvSpPr>
            <a:spLocks noGrp="1"/>
          </p:cNvSpPr>
          <p:nvPr>
            <p:ph type="title"/>
          </p:nvPr>
        </p:nvSpPr>
        <p:spPr/>
        <p:txBody>
          <a:bodyPr/>
          <a:lstStyle/>
          <a:p>
            <a:r>
              <a:rPr lang="en-GB" dirty="0"/>
              <a:t>Put Into Context … the USDM</a:t>
            </a:r>
          </a:p>
        </p:txBody>
      </p:sp>
      <p:sp>
        <p:nvSpPr>
          <p:cNvPr id="3" name="Slide Number Placeholder 2">
            <a:extLst>
              <a:ext uri="{FF2B5EF4-FFF2-40B4-BE49-F238E27FC236}">
                <a16:creationId xmlns:a16="http://schemas.microsoft.com/office/drawing/2014/main" id="{1FF628EF-40A9-3305-4B46-C8070EFB092B}"/>
              </a:ext>
            </a:extLst>
          </p:cNvPr>
          <p:cNvSpPr>
            <a:spLocks noGrp="1"/>
          </p:cNvSpPr>
          <p:nvPr>
            <p:ph type="sldNum" sz="quarter" idx="12"/>
          </p:nvPr>
        </p:nvSpPr>
        <p:spPr/>
        <p:txBody>
          <a:bodyPr/>
          <a:lstStyle/>
          <a:p>
            <a:fld id="{EB4FF9C4-EEBF-D24D-8A4E-C0B9CCE3F975}" type="slidenum">
              <a:rPr lang="en-US" smtClean="0"/>
              <a:t>23</a:t>
            </a:fld>
            <a:endParaRPr lang="en-US"/>
          </a:p>
        </p:txBody>
      </p:sp>
      <p:pic>
        <p:nvPicPr>
          <p:cNvPr id="8" name="Picture 7" descr="A screenshot of a computer&#10;&#10;Description automatically generated">
            <a:extLst>
              <a:ext uri="{FF2B5EF4-FFF2-40B4-BE49-F238E27FC236}">
                <a16:creationId xmlns:a16="http://schemas.microsoft.com/office/drawing/2014/main" id="{92872F9E-482B-11B7-DC46-A16C1A9EA6A0}"/>
              </a:ext>
            </a:extLst>
          </p:cNvPr>
          <p:cNvPicPr>
            <a:picLocks noChangeAspect="1"/>
          </p:cNvPicPr>
          <p:nvPr/>
        </p:nvPicPr>
        <p:blipFill>
          <a:blip r:embed="rId3"/>
          <a:stretch>
            <a:fillRect/>
          </a:stretch>
        </p:blipFill>
        <p:spPr>
          <a:xfrm>
            <a:off x="5025467" y="2735025"/>
            <a:ext cx="3698715" cy="2032238"/>
          </a:xfrm>
          <a:prstGeom prst="rect">
            <a:avLst/>
          </a:prstGeom>
          <a:ln>
            <a:solidFill>
              <a:schemeClr val="tx1"/>
            </a:solidFill>
          </a:ln>
        </p:spPr>
      </p:pic>
      <p:sp>
        <p:nvSpPr>
          <p:cNvPr id="9" name="Rounded Rectangle 8">
            <a:extLst>
              <a:ext uri="{FF2B5EF4-FFF2-40B4-BE49-F238E27FC236}">
                <a16:creationId xmlns:a16="http://schemas.microsoft.com/office/drawing/2014/main" id="{A3240D68-7CBE-26FE-9935-BC16C0985EB9}"/>
              </a:ext>
            </a:extLst>
          </p:cNvPr>
          <p:cNvSpPr/>
          <p:nvPr/>
        </p:nvSpPr>
        <p:spPr>
          <a:xfrm>
            <a:off x="3546970" y="1468904"/>
            <a:ext cx="784708" cy="295419"/>
          </a:xfrm>
          <a:prstGeom prst="roundRect">
            <a:avLst/>
          </a:prstGeom>
          <a:solidFill>
            <a:schemeClr val="accent6">
              <a:lumMod val="20000"/>
              <a:lumOff val="80000"/>
              <a:alpha val="5098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26" name="Curved Connector 25">
            <a:extLst>
              <a:ext uri="{FF2B5EF4-FFF2-40B4-BE49-F238E27FC236}">
                <a16:creationId xmlns:a16="http://schemas.microsoft.com/office/drawing/2014/main" id="{6B382ED0-CCE0-3F0C-418E-90FE442A83F7}"/>
              </a:ext>
            </a:extLst>
          </p:cNvPr>
          <p:cNvCxnSpPr>
            <a:cxnSpLocks/>
            <a:stCxn id="8" idx="0"/>
            <a:endCxn id="9" idx="3"/>
          </p:cNvCxnSpPr>
          <p:nvPr/>
        </p:nvCxnSpPr>
        <p:spPr>
          <a:xfrm rot="16200000" flipV="1">
            <a:off x="5044047" y="904246"/>
            <a:ext cx="1118411" cy="2543147"/>
          </a:xfrm>
          <a:prstGeom prst="curvedConnector2">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Rounded Rectangle 4">
            <a:extLst>
              <a:ext uri="{FF2B5EF4-FFF2-40B4-BE49-F238E27FC236}">
                <a16:creationId xmlns:a16="http://schemas.microsoft.com/office/drawing/2014/main" id="{6B019E7C-8DF1-B73B-B229-DA4139B49CF2}"/>
              </a:ext>
            </a:extLst>
          </p:cNvPr>
          <p:cNvSpPr/>
          <p:nvPr/>
        </p:nvSpPr>
        <p:spPr>
          <a:xfrm>
            <a:off x="935182" y="986244"/>
            <a:ext cx="1444336" cy="222780"/>
          </a:xfrm>
          <a:prstGeom prst="roundRect">
            <a:avLst>
              <a:gd name="adj" fmla="val 50000"/>
            </a:avLst>
          </a:prstGeom>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000" dirty="0"/>
              <a:t>Machine Perspective</a:t>
            </a:r>
          </a:p>
        </p:txBody>
      </p:sp>
      <p:sp>
        <p:nvSpPr>
          <p:cNvPr id="6" name="Rounded Rectangle 5">
            <a:extLst>
              <a:ext uri="{FF2B5EF4-FFF2-40B4-BE49-F238E27FC236}">
                <a16:creationId xmlns:a16="http://schemas.microsoft.com/office/drawing/2014/main" id="{CAB64CE0-9835-1DC3-60C2-90DAA861C03A}"/>
              </a:ext>
            </a:extLst>
          </p:cNvPr>
          <p:cNvSpPr/>
          <p:nvPr/>
        </p:nvSpPr>
        <p:spPr>
          <a:xfrm>
            <a:off x="6152656" y="4655873"/>
            <a:ext cx="1444336" cy="222780"/>
          </a:xfrm>
          <a:prstGeom prst="roundRect">
            <a:avLst>
              <a:gd name="adj" fmla="val 50000"/>
            </a:avLst>
          </a:prstGeom>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000" dirty="0"/>
              <a:t>Human Perspective</a:t>
            </a:r>
          </a:p>
        </p:txBody>
      </p:sp>
      <p:sp>
        <p:nvSpPr>
          <p:cNvPr id="10" name="TextBox 9">
            <a:extLst>
              <a:ext uri="{FF2B5EF4-FFF2-40B4-BE49-F238E27FC236}">
                <a16:creationId xmlns:a16="http://schemas.microsoft.com/office/drawing/2014/main" id="{CE1AB810-7387-57A5-A88F-CBC3201930CE}"/>
              </a:ext>
            </a:extLst>
          </p:cNvPr>
          <p:cNvSpPr txBox="1"/>
          <p:nvPr/>
        </p:nvSpPr>
        <p:spPr>
          <a:xfrm>
            <a:off x="689534" y="4328681"/>
            <a:ext cx="2286000" cy="246221"/>
          </a:xfrm>
          <a:prstGeom prst="rect">
            <a:avLst/>
          </a:prstGeom>
          <a:noFill/>
        </p:spPr>
        <p:txBody>
          <a:bodyPr wrap="square">
            <a:spAutoFit/>
          </a:bodyPr>
          <a:lstStyle/>
          <a:p>
            <a:pPr algn="ctr"/>
            <a:r>
              <a:rPr lang="en-GB" sz="1000" i="1" dirty="0"/>
              <a:t>USDM V3 accommodates ICH M11 </a:t>
            </a:r>
          </a:p>
        </p:txBody>
      </p:sp>
    </p:spTree>
    <p:extLst>
      <p:ext uri="{BB962C8B-B14F-4D97-AF65-F5344CB8AC3E}">
        <p14:creationId xmlns:p14="http://schemas.microsoft.com/office/powerpoint/2010/main" val="11618200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0F028-76C8-4E45-22A8-3CC573A83561}"/>
              </a:ext>
            </a:extLst>
          </p:cNvPr>
          <p:cNvSpPr>
            <a:spLocks noGrp="1"/>
          </p:cNvSpPr>
          <p:nvPr>
            <p:ph type="title"/>
          </p:nvPr>
        </p:nvSpPr>
        <p:spPr/>
        <p:txBody>
          <a:bodyPr/>
          <a:lstStyle/>
          <a:p>
            <a:r>
              <a:rPr lang="en-GB"/>
              <a:t>ICH M11 Protocol Specifications</a:t>
            </a:r>
          </a:p>
        </p:txBody>
      </p:sp>
      <p:sp>
        <p:nvSpPr>
          <p:cNvPr id="3" name="Content Placeholder 2">
            <a:extLst>
              <a:ext uri="{FF2B5EF4-FFF2-40B4-BE49-F238E27FC236}">
                <a16:creationId xmlns:a16="http://schemas.microsoft.com/office/drawing/2014/main" id="{49EDFEE7-E909-9CEE-8F50-07019BAC6EF4}"/>
              </a:ext>
            </a:extLst>
          </p:cNvPr>
          <p:cNvSpPr>
            <a:spLocks noGrp="1"/>
          </p:cNvSpPr>
          <p:nvPr>
            <p:ph sz="half" idx="1"/>
          </p:nvPr>
        </p:nvSpPr>
        <p:spPr>
          <a:xfrm>
            <a:off x="800101" y="1111250"/>
            <a:ext cx="3099691" cy="3521473"/>
          </a:xfrm>
        </p:spPr>
        <p:txBody>
          <a:bodyPr>
            <a:normAutofit/>
          </a:bodyPr>
          <a:lstStyle/>
          <a:p>
            <a:r>
              <a:rPr lang="en-GB" sz="1600" dirty="0"/>
              <a:t>Original plan was to release USDM V3 at a similar time to the first issue of the ICH M11 specification</a:t>
            </a:r>
          </a:p>
          <a:p>
            <a:r>
              <a:rPr lang="en-GB" sz="1600" dirty="0"/>
              <a:t>ICH M11 Delivery timelines are currently being amended</a:t>
            </a:r>
          </a:p>
          <a:p>
            <a:r>
              <a:rPr lang="en-GB" sz="1600" dirty="0"/>
              <a:t>USDM V3 accommodates the latest available ICH M11 information</a:t>
            </a:r>
          </a:p>
          <a:p>
            <a:r>
              <a:rPr lang="en-GB" sz="1600" dirty="0"/>
              <a:t>ICH, HL7 Vulcan and CDISC now working together on the ICH Technical Implementation Guide (TIG) that will be part of the ICH release</a:t>
            </a:r>
          </a:p>
        </p:txBody>
      </p:sp>
      <p:pic>
        <p:nvPicPr>
          <p:cNvPr id="7" name="Content Placeholder 6" descr="A screenshot of a computer&#10;&#10;Description automatically generated">
            <a:extLst>
              <a:ext uri="{FF2B5EF4-FFF2-40B4-BE49-F238E27FC236}">
                <a16:creationId xmlns:a16="http://schemas.microsoft.com/office/drawing/2014/main" id="{45DF0027-A3F7-CB32-9BD7-3DF20D9B1AC1}"/>
              </a:ext>
            </a:extLst>
          </p:cNvPr>
          <p:cNvPicPr>
            <a:picLocks noGrp="1" noChangeAspect="1"/>
          </p:cNvPicPr>
          <p:nvPr>
            <p:ph sz="half" idx="2"/>
          </p:nvPr>
        </p:nvPicPr>
        <p:blipFill>
          <a:blip r:embed="rId2"/>
          <a:stretch>
            <a:fillRect/>
          </a:stretch>
        </p:blipFill>
        <p:spPr>
          <a:xfrm>
            <a:off x="4379819" y="737958"/>
            <a:ext cx="4621859" cy="2427194"/>
          </a:xfrm>
          <a:prstGeom prst="rect">
            <a:avLst/>
          </a:prstGeom>
          <a:ln w="3175">
            <a:solidFill>
              <a:schemeClr val="accent1"/>
            </a:solidFill>
          </a:ln>
        </p:spPr>
      </p:pic>
      <p:pic>
        <p:nvPicPr>
          <p:cNvPr id="9" name="Picture 8" descr="A screenshot of a computer screen&#10;&#10;Description automatically generated">
            <a:extLst>
              <a:ext uri="{FF2B5EF4-FFF2-40B4-BE49-F238E27FC236}">
                <a16:creationId xmlns:a16="http://schemas.microsoft.com/office/drawing/2014/main" id="{DD98612F-5B2F-42D3-C486-E5EEDE9D0DD9}"/>
              </a:ext>
            </a:extLst>
          </p:cNvPr>
          <p:cNvPicPr>
            <a:picLocks noChangeAspect="1"/>
          </p:cNvPicPr>
          <p:nvPr/>
        </p:nvPicPr>
        <p:blipFill>
          <a:blip r:embed="rId3"/>
          <a:stretch>
            <a:fillRect/>
          </a:stretch>
        </p:blipFill>
        <p:spPr>
          <a:xfrm>
            <a:off x="4379819" y="3257994"/>
            <a:ext cx="4087031" cy="1695634"/>
          </a:xfrm>
          <a:prstGeom prst="rect">
            <a:avLst/>
          </a:prstGeom>
          <a:ln w="3175">
            <a:solidFill>
              <a:schemeClr val="accent1"/>
            </a:solidFill>
          </a:ln>
        </p:spPr>
      </p:pic>
    </p:spTree>
    <p:extLst>
      <p:ext uri="{BB962C8B-B14F-4D97-AF65-F5344CB8AC3E}">
        <p14:creationId xmlns:p14="http://schemas.microsoft.com/office/powerpoint/2010/main" val="13395425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0216822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oster of a science event&#10;&#10;Description automatically generated">
            <a:extLst>
              <a:ext uri="{FF2B5EF4-FFF2-40B4-BE49-F238E27FC236}">
                <a16:creationId xmlns:a16="http://schemas.microsoft.com/office/drawing/2014/main" id="{68DFF50C-1EC4-B7B5-8387-0C9088E62947}"/>
              </a:ext>
            </a:extLst>
          </p:cNvPr>
          <p:cNvPicPr>
            <a:picLocks noChangeAspect="1"/>
          </p:cNvPicPr>
          <p:nvPr/>
        </p:nvPicPr>
        <p:blipFill>
          <a:blip r:embed="rId2"/>
          <a:stretch>
            <a:fillRect/>
          </a:stretch>
        </p:blipFill>
        <p:spPr>
          <a:xfrm>
            <a:off x="5342077" y="272973"/>
            <a:ext cx="3666932" cy="4342514"/>
          </a:xfrm>
          <a:prstGeom prst="rect">
            <a:avLst/>
          </a:prstGeom>
        </p:spPr>
      </p:pic>
      <p:sp>
        <p:nvSpPr>
          <p:cNvPr id="2" name="Title 1">
            <a:extLst>
              <a:ext uri="{FF2B5EF4-FFF2-40B4-BE49-F238E27FC236}">
                <a16:creationId xmlns:a16="http://schemas.microsoft.com/office/drawing/2014/main" id="{1C441542-721C-D6C4-3475-727C1CFD4226}"/>
              </a:ext>
            </a:extLst>
          </p:cNvPr>
          <p:cNvSpPr>
            <a:spLocks noGrp="1"/>
          </p:cNvSpPr>
          <p:nvPr>
            <p:ph type="title"/>
          </p:nvPr>
        </p:nvSpPr>
        <p:spPr/>
        <p:txBody>
          <a:bodyPr/>
          <a:lstStyle/>
          <a:p>
            <a:r>
              <a:rPr lang="en-GB" dirty="0"/>
              <a:t>The Art Of The Possible</a:t>
            </a:r>
          </a:p>
        </p:txBody>
      </p:sp>
      <p:sp>
        <p:nvSpPr>
          <p:cNvPr id="3" name="Slide Number Placeholder 2">
            <a:extLst>
              <a:ext uri="{FF2B5EF4-FFF2-40B4-BE49-F238E27FC236}">
                <a16:creationId xmlns:a16="http://schemas.microsoft.com/office/drawing/2014/main" id="{7BE53423-41AB-8099-B532-EE6B0BB8A2D6}"/>
              </a:ext>
            </a:extLst>
          </p:cNvPr>
          <p:cNvSpPr>
            <a:spLocks noGrp="1"/>
          </p:cNvSpPr>
          <p:nvPr>
            <p:ph type="sldNum" sz="quarter" idx="12"/>
          </p:nvPr>
        </p:nvSpPr>
        <p:spPr/>
        <p:txBody>
          <a:bodyPr/>
          <a:lstStyle/>
          <a:p>
            <a:fld id="{EB4FF9C4-EEBF-D24D-8A4E-C0B9CCE3F975}" type="slidenum">
              <a:rPr lang="en-US" smtClean="0"/>
              <a:t>26</a:t>
            </a:fld>
            <a:endParaRPr lang="en-US"/>
          </a:p>
        </p:txBody>
      </p:sp>
      <p:sp>
        <p:nvSpPr>
          <p:cNvPr id="4" name="Footer Placeholder 3">
            <a:extLst>
              <a:ext uri="{FF2B5EF4-FFF2-40B4-BE49-F238E27FC236}">
                <a16:creationId xmlns:a16="http://schemas.microsoft.com/office/drawing/2014/main" id="{30340355-4A7C-E93D-9C58-3EF5E30035B8}"/>
              </a:ext>
            </a:extLst>
          </p:cNvPr>
          <p:cNvSpPr>
            <a:spLocks noGrp="1"/>
          </p:cNvSpPr>
          <p:nvPr>
            <p:ph type="ftr" sz="quarter" idx="3"/>
          </p:nvPr>
        </p:nvSpPr>
        <p:spPr/>
        <p:txBody>
          <a:bodyPr/>
          <a:lstStyle/>
          <a:p>
            <a:endParaRPr lang="en-US" dirty="0"/>
          </a:p>
        </p:txBody>
      </p:sp>
      <p:pic>
        <p:nvPicPr>
          <p:cNvPr id="5" name="Picture 4" descr="A screenshot of a computer program&#10;&#10;Description automatically generated">
            <a:extLst>
              <a:ext uri="{FF2B5EF4-FFF2-40B4-BE49-F238E27FC236}">
                <a16:creationId xmlns:a16="http://schemas.microsoft.com/office/drawing/2014/main" id="{1813CAB8-05AD-D29A-59FA-698651060877}"/>
              </a:ext>
            </a:extLst>
          </p:cNvPr>
          <p:cNvPicPr>
            <a:picLocks noChangeAspect="1"/>
          </p:cNvPicPr>
          <p:nvPr/>
        </p:nvPicPr>
        <p:blipFill>
          <a:blip r:embed="rId3"/>
          <a:stretch>
            <a:fillRect/>
          </a:stretch>
        </p:blipFill>
        <p:spPr>
          <a:xfrm>
            <a:off x="910914" y="1173946"/>
            <a:ext cx="4976740" cy="2795607"/>
          </a:xfrm>
          <a:prstGeom prst="rect">
            <a:avLst/>
          </a:prstGeom>
          <a:ln>
            <a:solidFill>
              <a:schemeClr val="tx1">
                <a:lumMod val="60000"/>
                <a:lumOff val="40000"/>
              </a:schemeClr>
            </a:solidFill>
          </a:ln>
        </p:spPr>
      </p:pic>
      <p:sp>
        <p:nvSpPr>
          <p:cNvPr id="7" name="Rounded Rectangle 6">
            <a:extLst>
              <a:ext uri="{FF2B5EF4-FFF2-40B4-BE49-F238E27FC236}">
                <a16:creationId xmlns:a16="http://schemas.microsoft.com/office/drawing/2014/main" id="{332A581F-A9B4-918D-1C4A-6FD0C41531F3}"/>
              </a:ext>
            </a:extLst>
          </p:cNvPr>
          <p:cNvSpPr/>
          <p:nvPr/>
        </p:nvSpPr>
        <p:spPr>
          <a:xfrm>
            <a:off x="991427" y="3581013"/>
            <a:ext cx="3258948" cy="994172"/>
          </a:xfrm>
          <a:prstGeom prst="roundRect">
            <a:avLst>
              <a:gd name="adj" fmla="val 304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i="1" dirty="0">
                <a:solidFill>
                  <a:schemeClr val="accent6">
                    <a:lumMod val="75000"/>
                  </a:schemeClr>
                </a:solidFill>
              </a:rPr>
              <a:t>Slide taken from CDISC US Interchange 2023 Presentation </a:t>
            </a:r>
          </a:p>
          <a:p>
            <a:pPr algn="ctr"/>
            <a:endParaRPr lang="en-GB" sz="800" i="1" dirty="0">
              <a:solidFill>
                <a:schemeClr val="accent6">
                  <a:lumMod val="75000"/>
                </a:schemeClr>
              </a:solidFill>
            </a:endParaRPr>
          </a:p>
          <a:p>
            <a:pPr algn="ctr"/>
            <a:r>
              <a:rPr lang="en-GB" sz="800" i="1" dirty="0">
                <a:solidFill>
                  <a:schemeClr val="accent6">
                    <a:lumMod val="75000"/>
                  </a:schemeClr>
                </a:solidFill>
              </a:rPr>
              <a:t>“ICH M11 Clinical Electronic Structured Harmonized Protocol”</a:t>
            </a:r>
          </a:p>
          <a:p>
            <a:pPr algn="ctr"/>
            <a:r>
              <a:rPr lang="en-GB" sz="800" i="1" dirty="0">
                <a:solidFill>
                  <a:schemeClr val="accent6">
                    <a:lumMod val="75000"/>
                  </a:schemeClr>
                </a:solidFill>
              </a:rPr>
              <a:t> </a:t>
            </a:r>
          </a:p>
          <a:p>
            <a:pPr algn="ctr"/>
            <a:r>
              <a:rPr lang="en-GB" sz="800" i="1" dirty="0">
                <a:solidFill>
                  <a:schemeClr val="accent6">
                    <a:lumMod val="75000"/>
                  </a:schemeClr>
                </a:solidFill>
              </a:rPr>
              <a:t>Ron </a:t>
            </a:r>
            <a:r>
              <a:rPr lang="en-GB" sz="800" i="1" dirty="0" err="1">
                <a:solidFill>
                  <a:schemeClr val="accent6">
                    <a:lumMod val="75000"/>
                  </a:schemeClr>
                </a:solidFill>
              </a:rPr>
              <a:t>Fitzmartin</a:t>
            </a:r>
            <a:r>
              <a:rPr lang="en-GB" sz="800" i="1" dirty="0">
                <a:solidFill>
                  <a:schemeClr val="accent6">
                    <a:lumMod val="75000"/>
                  </a:schemeClr>
                </a:solidFill>
              </a:rPr>
              <a:t>, PhD, MBA</a:t>
            </a:r>
          </a:p>
          <a:p>
            <a:pPr algn="ctr"/>
            <a:r>
              <a:rPr lang="en-GB" sz="800" i="1" dirty="0" err="1">
                <a:solidFill>
                  <a:schemeClr val="accent6">
                    <a:lumMod val="75000"/>
                  </a:schemeClr>
                </a:solidFill>
              </a:rPr>
              <a:t>Center</a:t>
            </a:r>
            <a:r>
              <a:rPr lang="en-GB" sz="800" i="1" dirty="0">
                <a:solidFill>
                  <a:schemeClr val="accent6">
                    <a:lumMod val="75000"/>
                  </a:schemeClr>
                </a:solidFill>
              </a:rPr>
              <a:t> for Biologics Evaluation and Research</a:t>
            </a:r>
            <a:br>
              <a:rPr lang="en-GB" sz="800" i="1" dirty="0">
                <a:solidFill>
                  <a:schemeClr val="accent6">
                    <a:lumMod val="75000"/>
                  </a:schemeClr>
                </a:solidFill>
              </a:rPr>
            </a:br>
            <a:r>
              <a:rPr lang="en-GB" sz="800" i="1" dirty="0">
                <a:solidFill>
                  <a:schemeClr val="accent6">
                    <a:lumMod val="75000"/>
                  </a:schemeClr>
                </a:solidFill>
              </a:rPr>
              <a:t>Food and Drug Administration</a:t>
            </a:r>
          </a:p>
        </p:txBody>
      </p:sp>
      <p:sp>
        <p:nvSpPr>
          <p:cNvPr id="6" name="TextBox 5">
            <a:extLst>
              <a:ext uri="{FF2B5EF4-FFF2-40B4-BE49-F238E27FC236}">
                <a16:creationId xmlns:a16="http://schemas.microsoft.com/office/drawing/2014/main" id="{6001A671-BE3D-D8A7-A161-945C942DE02C}"/>
              </a:ext>
            </a:extLst>
          </p:cNvPr>
          <p:cNvSpPr txBox="1"/>
          <p:nvPr/>
        </p:nvSpPr>
        <p:spPr>
          <a:xfrm>
            <a:off x="3479714" y="931361"/>
            <a:ext cx="2184572" cy="307777"/>
          </a:xfrm>
          <a:prstGeom prst="rect">
            <a:avLst/>
          </a:prstGeom>
          <a:solidFill>
            <a:schemeClr val="bg1"/>
          </a:solidFill>
          <a:ln>
            <a:solidFill>
              <a:schemeClr val="accent3">
                <a:lumMod val="75000"/>
              </a:schemeClr>
            </a:solidFill>
          </a:ln>
        </p:spPr>
        <p:txBody>
          <a:bodyPr wrap="none" rtlCol="0">
            <a:spAutoFit/>
          </a:bodyPr>
          <a:lstStyle>
            <a:defPPr>
              <a:defRPr lang="en-US"/>
            </a:defPPr>
            <a:lvl1pPr>
              <a:defRPr sz="1400">
                <a:solidFill>
                  <a:schemeClr val="accent3">
                    <a:lumMod val="75000"/>
                  </a:schemeClr>
                </a:solidFill>
              </a:defRPr>
            </a:lvl1pPr>
          </a:lstStyle>
          <a:p>
            <a:r>
              <a:rPr lang="en-GB" dirty="0"/>
              <a:t>Tailored User Experience</a:t>
            </a:r>
          </a:p>
        </p:txBody>
      </p:sp>
    </p:spTree>
    <p:extLst>
      <p:ext uri="{BB962C8B-B14F-4D97-AF65-F5344CB8AC3E}">
        <p14:creationId xmlns:p14="http://schemas.microsoft.com/office/powerpoint/2010/main" val="2662664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8" descr="A hexagons with text&#10;&#10;Description automatically generated">
            <a:extLst>
              <a:ext uri="{FF2B5EF4-FFF2-40B4-BE49-F238E27FC236}">
                <a16:creationId xmlns:a16="http://schemas.microsoft.com/office/drawing/2014/main" id="{1D324852-0A1F-0522-BDE6-DAF8482FF5EB}"/>
              </a:ext>
            </a:extLst>
          </p:cNvPr>
          <p:cNvPicPr>
            <a:picLocks noChangeAspect="1"/>
          </p:cNvPicPr>
          <p:nvPr/>
        </p:nvPicPr>
        <p:blipFill>
          <a:blip r:embed="rId2"/>
          <a:stretch>
            <a:fillRect/>
          </a:stretch>
        </p:blipFill>
        <p:spPr>
          <a:xfrm>
            <a:off x="4041516" y="-50426"/>
            <a:ext cx="8207408" cy="5143500"/>
          </a:xfrm>
          <a:prstGeom prst="rect">
            <a:avLst/>
          </a:prstGeom>
        </p:spPr>
      </p:pic>
      <p:sp>
        <p:nvSpPr>
          <p:cNvPr id="8" name="Rectangle 7">
            <a:extLst>
              <a:ext uri="{FF2B5EF4-FFF2-40B4-BE49-F238E27FC236}">
                <a16:creationId xmlns:a16="http://schemas.microsoft.com/office/drawing/2014/main" id="{32E2B7AB-18FA-D279-6DF9-677ADA3356B4}"/>
              </a:ext>
            </a:extLst>
          </p:cNvPr>
          <p:cNvSpPr/>
          <p:nvPr/>
        </p:nvSpPr>
        <p:spPr>
          <a:xfrm>
            <a:off x="2907796" y="-141194"/>
            <a:ext cx="4539794" cy="5425888"/>
          </a:xfrm>
          <a:prstGeom prst="rect">
            <a:avLst/>
          </a:prstGeom>
          <a:gradFill>
            <a:gsLst>
              <a:gs pos="0">
                <a:schemeClr val="bg1"/>
              </a:gs>
              <a:gs pos="47000">
                <a:schemeClr val="bg1"/>
              </a:gs>
              <a:gs pos="99000">
                <a:schemeClr val="bg1">
                  <a:alpha val="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6A85A8A-04C1-1D8B-7651-2DF534AC7F5B}"/>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702C479-2FDE-3682-5252-E4B31F7DD5BC}"/>
              </a:ext>
            </a:extLst>
          </p:cNvPr>
          <p:cNvSpPr>
            <a:spLocks noGrp="1"/>
          </p:cNvSpPr>
          <p:nvPr>
            <p:ph sz="half" idx="1"/>
          </p:nvPr>
        </p:nvSpPr>
        <p:spPr>
          <a:xfrm>
            <a:off x="667656" y="1107017"/>
            <a:ext cx="4640943" cy="3525705"/>
          </a:xfrm>
        </p:spPr>
        <p:txBody>
          <a:bodyPr>
            <a:normAutofit/>
          </a:bodyPr>
          <a:lstStyle/>
          <a:p>
            <a:r>
              <a:rPr lang="en-GB" dirty="0"/>
              <a:t>Digital Data Flow / Unified Study Definitions Model (DDF/USDM) fills an important gap</a:t>
            </a:r>
          </a:p>
          <a:p>
            <a:r>
              <a:rPr lang="en-GB" dirty="0"/>
              <a:t>USDM is but one building block, but an important one</a:t>
            </a:r>
          </a:p>
          <a:p>
            <a:r>
              <a:rPr lang="en-GB" dirty="0"/>
              <a:t>USDM accommodation of ICH M11 will be an important step forward</a:t>
            </a:r>
          </a:p>
          <a:p>
            <a:r>
              <a:rPr lang="en-GB" dirty="0"/>
              <a:t>Can support various use cases, the prospective versus the retrospective</a:t>
            </a:r>
          </a:p>
          <a:p>
            <a:r>
              <a:rPr lang="en-GB" dirty="0"/>
              <a:t>We are only limited by our imagination, the art of the possible</a:t>
            </a:r>
          </a:p>
          <a:p>
            <a:pPr marL="0" indent="0">
              <a:buNone/>
            </a:pPr>
            <a:endParaRPr lang="en-GB" dirty="0"/>
          </a:p>
        </p:txBody>
      </p:sp>
      <p:sp>
        <p:nvSpPr>
          <p:cNvPr id="5" name="Slide Number Placeholder 4">
            <a:extLst>
              <a:ext uri="{FF2B5EF4-FFF2-40B4-BE49-F238E27FC236}">
                <a16:creationId xmlns:a16="http://schemas.microsoft.com/office/drawing/2014/main" id="{30D66912-C5C0-324C-4384-2CB33C1158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DK"/>
            </a:defPPr>
            <a:lvl1pPr marL="0" algn="r" defTabSz="914400" rtl="0" eaLnBrk="1" latinLnBrk="0" hangingPunct="1">
              <a:defRPr sz="1200" b="0" i="0" kern="1200">
                <a:solidFill>
                  <a:srgbClr val="122140"/>
                </a:solidFill>
                <a:latin typeface="Bai Jamjuree" pitchFamily="2" charset="-34"/>
                <a:ea typeface="+mn-ea"/>
                <a:cs typeface="Bai Jamjuree" pitchFamily="2" charset="-34"/>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CB90928-997C-3942-BCFB-86A39E7DAD96}" type="slidenum">
              <a:rPr lang="en-DK" smtClean="0"/>
              <a:pPr/>
              <a:t>27</a:t>
            </a:fld>
            <a:endParaRPr lang="en-DK" dirty="0"/>
          </a:p>
        </p:txBody>
      </p:sp>
      <p:sp>
        <p:nvSpPr>
          <p:cNvPr id="9" name="Slide Number Placeholder 1">
            <a:extLst>
              <a:ext uri="{FF2B5EF4-FFF2-40B4-BE49-F238E27FC236}">
                <a16:creationId xmlns:a16="http://schemas.microsoft.com/office/drawing/2014/main" id="{1BBA784D-C042-CF35-26BC-FA9D031E8457}"/>
              </a:ext>
            </a:extLst>
          </p:cNvPr>
          <p:cNvSpPr txBox="1">
            <a:spLocks/>
          </p:cNvSpPr>
          <p:nvPr/>
        </p:nvSpPr>
        <p:spPr>
          <a:xfrm>
            <a:off x="8380520" y="4767263"/>
            <a:ext cx="306280" cy="273844"/>
          </a:xfrm>
          <a:prstGeom prst="rect">
            <a:avLst/>
          </a:prstGeom>
        </p:spPr>
        <p:txBody>
          <a:bodyPr vert="horz" lIns="0" tIns="0" rIns="0" bIns="0" rtlCol="0" anchor="ctr"/>
          <a:lstStyle>
            <a:defPPr>
              <a:defRPr lang="en-US"/>
            </a:defPPr>
            <a:lvl1pPr marL="0" algn="r" defTabSz="914400" rtl="0" eaLnBrk="1" latinLnBrk="0" hangingPunct="1">
              <a:defRPr sz="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CB90928-997C-3942-BCFB-86A39E7DAD96}" type="slidenum">
              <a:rPr lang="en-DK" smtClean="0"/>
              <a:pPr/>
              <a:t>27</a:t>
            </a:fld>
            <a:endParaRPr lang="en-DK"/>
          </a:p>
        </p:txBody>
      </p:sp>
    </p:spTree>
    <p:extLst>
      <p:ext uri="{BB962C8B-B14F-4D97-AF65-F5344CB8AC3E}">
        <p14:creationId xmlns:p14="http://schemas.microsoft.com/office/powerpoint/2010/main" val="5823357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8" descr="A hexagons with text&#10;&#10;Description automatically generated">
            <a:extLst>
              <a:ext uri="{FF2B5EF4-FFF2-40B4-BE49-F238E27FC236}">
                <a16:creationId xmlns:a16="http://schemas.microsoft.com/office/drawing/2014/main" id="{82CF4B50-DBDC-9BFE-E572-2C5BAAB6E492}"/>
              </a:ext>
            </a:extLst>
          </p:cNvPr>
          <p:cNvPicPr>
            <a:picLocks noChangeAspect="1"/>
          </p:cNvPicPr>
          <p:nvPr/>
        </p:nvPicPr>
        <p:blipFill>
          <a:blip r:embed="rId2"/>
          <a:stretch>
            <a:fillRect/>
          </a:stretch>
        </p:blipFill>
        <p:spPr>
          <a:xfrm>
            <a:off x="4876631" y="-50426"/>
            <a:ext cx="8207408" cy="5143500"/>
          </a:xfrm>
          <a:prstGeom prst="rect">
            <a:avLst/>
          </a:prstGeom>
        </p:spPr>
      </p:pic>
      <p:sp>
        <p:nvSpPr>
          <p:cNvPr id="17" name="Rectangle 16">
            <a:extLst>
              <a:ext uri="{FF2B5EF4-FFF2-40B4-BE49-F238E27FC236}">
                <a16:creationId xmlns:a16="http://schemas.microsoft.com/office/drawing/2014/main" id="{BFEBB5D8-61A6-9A57-EC12-475ADF20FD5C}"/>
              </a:ext>
            </a:extLst>
          </p:cNvPr>
          <p:cNvSpPr/>
          <p:nvPr/>
        </p:nvSpPr>
        <p:spPr>
          <a:xfrm>
            <a:off x="3119579" y="-191620"/>
            <a:ext cx="4296229" cy="5425888"/>
          </a:xfrm>
          <a:prstGeom prst="rect">
            <a:avLst/>
          </a:prstGeom>
          <a:gradFill>
            <a:gsLst>
              <a:gs pos="0">
                <a:schemeClr val="bg1"/>
              </a:gs>
              <a:gs pos="47000">
                <a:schemeClr val="bg1"/>
              </a:gs>
              <a:gs pos="99000">
                <a:schemeClr val="bg1">
                  <a:alpha val="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A22D51F8-E6F9-F648-82C4-5AAF80E3CC0B}"/>
              </a:ext>
            </a:extLst>
          </p:cNvPr>
          <p:cNvSpPr>
            <a:spLocks noGrp="1"/>
          </p:cNvSpPr>
          <p:nvPr>
            <p:ph type="title"/>
          </p:nvPr>
        </p:nvSpPr>
        <p:spPr/>
        <p:txBody>
          <a:bodyPr>
            <a:normAutofit/>
          </a:bodyPr>
          <a:lstStyle/>
          <a:p>
            <a:r>
              <a:rPr lang="en-US" dirty="0"/>
              <a:t>Thank You</a:t>
            </a:r>
          </a:p>
        </p:txBody>
      </p:sp>
      <p:sp>
        <p:nvSpPr>
          <p:cNvPr id="6" name="Slide Number Placeholder 5">
            <a:extLst>
              <a:ext uri="{FF2B5EF4-FFF2-40B4-BE49-F238E27FC236}">
                <a16:creationId xmlns:a16="http://schemas.microsoft.com/office/drawing/2014/main" id="{22DC167F-4742-0E4B-8560-34ECF606D1EB}"/>
              </a:ext>
            </a:extLst>
          </p:cNvPr>
          <p:cNvSpPr>
            <a:spLocks noGrp="1"/>
          </p:cNvSpPr>
          <p:nvPr>
            <p:ph type="sldNum" sz="quarter" idx="12"/>
          </p:nvPr>
        </p:nvSpPr>
        <p:spPr/>
        <p:txBody>
          <a:bodyPr/>
          <a:lstStyle/>
          <a:p>
            <a:fld id="{EB4FF9C4-EEBF-D24D-8A4E-C0B9CCE3F975}" type="slidenum">
              <a:rPr lang="en-US" smtClean="0"/>
              <a:pPr/>
              <a:t>28</a:t>
            </a:fld>
            <a:endParaRPr lang="en-US" dirty="0"/>
          </a:p>
        </p:txBody>
      </p:sp>
      <p:sp>
        <p:nvSpPr>
          <p:cNvPr id="5" name="Rounded Rectangle 4">
            <a:extLst>
              <a:ext uri="{FF2B5EF4-FFF2-40B4-BE49-F238E27FC236}">
                <a16:creationId xmlns:a16="http://schemas.microsoft.com/office/drawing/2014/main" id="{E453E841-3D25-1574-37F4-787E0E628346}"/>
              </a:ext>
            </a:extLst>
          </p:cNvPr>
          <p:cNvSpPr/>
          <p:nvPr/>
        </p:nvSpPr>
        <p:spPr>
          <a:xfrm>
            <a:off x="800100" y="2899064"/>
            <a:ext cx="1761565" cy="1642051"/>
          </a:xfrm>
          <a:prstGeom prst="roundRect">
            <a:avLst>
              <a:gd name="adj" fmla="val 1932"/>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b="1">
                <a:solidFill>
                  <a:schemeClr val="tx1"/>
                </a:solidFill>
              </a:rPr>
              <a:t>CDISC </a:t>
            </a:r>
            <a:r>
              <a:rPr lang="en-US" sz="1200" b="1" dirty="0">
                <a:solidFill>
                  <a:schemeClr val="tx1"/>
                </a:solidFill>
              </a:rPr>
              <a:t>Team:</a:t>
            </a:r>
            <a:br>
              <a:rPr lang="en-US" sz="1200" b="1" dirty="0">
                <a:solidFill>
                  <a:schemeClr val="tx1"/>
                </a:solidFill>
              </a:rPr>
            </a:br>
            <a:endParaRPr lang="en-US" sz="1200" b="1" dirty="0">
              <a:solidFill>
                <a:schemeClr val="tx1"/>
              </a:solidFill>
            </a:endParaRPr>
          </a:p>
          <a:p>
            <a:pPr marL="285750" indent="-285750">
              <a:buFont typeface="Arial" panose="020B0604020202020204" pitchFamily="34" charset="0"/>
              <a:buChar char="•"/>
            </a:pPr>
            <a:r>
              <a:rPr lang="en-US" sz="1200" dirty="0">
                <a:solidFill>
                  <a:schemeClr val="tx1"/>
                </a:solidFill>
              </a:rPr>
              <a:t>Gerry Campion</a:t>
            </a:r>
          </a:p>
          <a:p>
            <a:pPr marL="285750" indent="-285750">
              <a:buFont typeface="Arial" panose="020B0604020202020204" pitchFamily="34" charset="0"/>
              <a:buChar char="•"/>
            </a:pPr>
            <a:r>
              <a:rPr lang="en-US" sz="1200" dirty="0">
                <a:solidFill>
                  <a:schemeClr val="tx1"/>
                </a:solidFill>
              </a:rPr>
              <a:t>Drew Mills</a:t>
            </a:r>
          </a:p>
          <a:p>
            <a:pPr marL="285750" indent="-285750">
              <a:buFont typeface="Arial" panose="020B0604020202020204" pitchFamily="34" charset="0"/>
              <a:buChar char="•"/>
            </a:pPr>
            <a:r>
              <a:rPr lang="en-US" sz="1200" dirty="0">
                <a:solidFill>
                  <a:schemeClr val="tx1"/>
                </a:solidFill>
              </a:rPr>
              <a:t>Erin </a:t>
            </a:r>
            <a:r>
              <a:rPr lang="en-US" sz="1200" dirty="0" err="1">
                <a:solidFill>
                  <a:schemeClr val="tx1"/>
                </a:solidFill>
              </a:rPr>
              <a:t>Muhlbradt</a:t>
            </a:r>
            <a:endParaRPr lang="en-US" sz="1200" dirty="0">
              <a:solidFill>
                <a:schemeClr val="tx1"/>
              </a:solidFill>
            </a:endParaRPr>
          </a:p>
          <a:p>
            <a:pPr marL="285750" indent="-285750">
              <a:buFont typeface="Arial" panose="020B0604020202020204" pitchFamily="34" charset="0"/>
              <a:buChar char="•"/>
            </a:pPr>
            <a:r>
              <a:rPr lang="en-US" sz="1200" dirty="0">
                <a:solidFill>
                  <a:schemeClr val="tx1"/>
                </a:solidFill>
              </a:rPr>
              <a:t>John Owen</a:t>
            </a:r>
          </a:p>
          <a:p>
            <a:pPr marL="285750" indent="-285750">
              <a:buFont typeface="Arial" panose="020B0604020202020204" pitchFamily="34" charset="0"/>
              <a:buChar char="•"/>
            </a:pPr>
            <a:r>
              <a:rPr lang="en-US" sz="1200" dirty="0">
                <a:solidFill>
                  <a:schemeClr val="tx1"/>
                </a:solidFill>
              </a:rPr>
              <a:t>Berber </a:t>
            </a:r>
            <a:r>
              <a:rPr lang="en-US" sz="1200" dirty="0" err="1">
                <a:solidFill>
                  <a:schemeClr val="tx1"/>
                </a:solidFill>
              </a:rPr>
              <a:t>Snoeijer</a:t>
            </a:r>
            <a:endParaRPr lang="en-US" sz="1200" dirty="0">
              <a:solidFill>
                <a:schemeClr val="tx1"/>
              </a:solidFill>
            </a:endParaRPr>
          </a:p>
          <a:p>
            <a:pPr marL="285750" indent="-285750">
              <a:buFont typeface="Arial" panose="020B0604020202020204" pitchFamily="34" charset="0"/>
              <a:buChar char="•"/>
            </a:pPr>
            <a:r>
              <a:rPr lang="en-US" sz="1200" dirty="0">
                <a:solidFill>
                  <a:schemeClr val="tx1"/>
                </a:solidFill>
              </a:rPr>
              <a:t>Craig </a:t>
            </a:r>
            <a:r>
              <a:rPr lang="en-US" sz="1200" dirty="0" err="1">
                <a:solidFill>
                  <a:schemeClr val="tx1"/>
                </a:solidFill>
              </a:rPr>
              <a:t>Zwickl</a:t>
            </a:r>
            <a:r>
              <a:rPr lang="en-US" sz="1200" dirty="0">
                <a:solidFill>
                  <a:schemeClr val="tx1"/>
                </a:solidFill>
              </a:rPr>
              <a:t> </a:t>
            </a:r>
          </a:p>
        </p:txBody>
      </p:sp>
      <p:sp>
        <p:nvSpPr>
          <p:cNvPr id="4" name="TextBox 3">
            <a:extLst>
              <a:ext uri="{FF2B5EF4-FFF2-40B4-BE49-F238E27FC236}">
                <a16:creationId xmlns:a16="http://schemas.microsoft.com/office/drawing/2014/main" id="{FB15E8C4-8B6A-FE64-733B-A7FB0B907191}"/>
              </a:ext>
            </a:extLst>
          </p:cNvPr>
          <p:cNvSpPr txBox="1"/>
          <p:nvPr/>
        </p:nvSpPr>
        <p:spPr>
          <a:xfrm>
            <a:off x="804613" y="846301"/>
            <a:ext cx="6447692" cy="1938992"/>
          </a:xfrm>
          <a:prstGeom prst="rect">
            <a:avLst/>
          </a:prstGeom>
          <a:noFill/>
        </p:spPr>
        <p:txBody>
          <a:bodyPr wrap="square" rtlCol="0">
            <a:spAutoFit/>
          </a:bodyPr>
          <a:lstStyle/>
          <a:p>
            <a:r>
              <a:rPr lang="en-GB" sz="1600" b="1" dirty="0"/>
              <a:t>Contacts:</a:t>
            </a:r>
          </a:p>
          <a:p>
            <a:r>
              <a:rPr lang="en-US" sz="1600" dirty="0"/>
              <a:t>Dave IH: </a:t>
            </a:r>
            <a:r>
              <a:rPr lang="en-US" sz="1600" dirty="0">
                <a:hlinkClick r:id="rId3"/>
              </a:rPr>
              <a:t>diberson-hurst.external@cdisc.org</a:t>
            </a:r>
            <a:endParaRPr lang="en-US" sz="1600" dirty="0"/>
          </a:p>
          <a:p>
            <a:r>
              <a:rPr lang="en-US" sz="1600" dirty="0"/>
              <a:t>John Owen: </a:t>
            </a:r>
            <a:r>
              <a:rPr lang="en-US" sz="1600" dirty="0">
                <a:hlinkClick r:id="rId4"/>
              </a:rPr>
              <a:t>jowen@cdisc.org</a:t>
            </a:r>
            <a:endParaRPr lang="en-US" sz="1600" dirty="0"/>
          </a:p>
          <a:p>
            <a:endParaRPr lang="en-US" sz="1600" dirty="0"/>
          </a:p>
          <a:p>
            <a:r>
              <a:rPr lang="en-US" sz="1600" b="1" dirty="0"/>
              <a:t>Links:</a:t>
            </a:r>
          </a:p>
          <a:p>
            <a:r>
              <a:rPr lang="en-US" sz="1200" dirty="0"/>
              <a:t>Public Review: </a:t>
            </a:r>
            <a:r>
              <a:rPr lang="en-US" sz="1200" dirty="0">
                <a:hlinkClick r:id="rId5"/>
              </a:rPr>
              <a:t>https://wiki.cdisc.org/display/PUB/DDF+Phase+3+Public+Review+Dashboard</a:t>
            </a:r>
            <a:endParaRPr lang="en-US" sz="1200" dirty="0"/>
          </a:p>
          <a:p>
            <a:r>
              <a:rPr lang="en-US" sz="1200" dirty="0" err="1"/>
              <a:t>Github</a:t>
            </a:r>
            <a:r>
              <a:rPr lang="en-US" sz="1200" dirty="0"/>
              <a:t>: </a:t>
            </a:r>
            <a:r>
              <a:rPr lang="en-US" sz="1200" dirty="0">
                <a:hlinkClick r:id="rId6"/>
              </a:rPr>
              <a:t>https://github.com/cdisc-org/DDF-RA</a:t>
            </a:r>
            <a:endParaRPr lang="en-GB" sz="1200" dirty="0"/>
          </a:p>
          <a:p>
            <a:endParaRPr lang="en-GB" sz="1600" dirty="0"/>
          </a:p>
        </p:txBody>
      </p:sp>
    </p:spTree>
    <p:extLst>
      <p:ext uri="{BB962C8B-B14F-4D97-AF65-F5344CB8AC3E}">
        <p14:creationId xmlns:p14="http://schemas.microsoft.com/office/powerpoint/2010/main" val="4084654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 and Disclosures</a:t>
            </a:r>
          </a:p>
        </p:txBody>
      </p:sp>
      <p:sp>
        <p:nvSpPr>
          <p:cNvPr id="3" name="Content Placeholder 2"/>
          <p:cNvSpPr>
            <a:spLocks noGrp="1"/>
          </p:cNvSpPr>
          <p:nvPr>
            <p:ph idx="1"/>
          </p:nvPr>
        </p:nvSpPr>
        <p:spPr/>
        <p:txBody>
          <a:bodyPr>
            <a:normAutofit/>
          </a:bodyPr>
          <a:lstStyle/>
          <a:p>
            <a:endParaRPr lang="en-US" i="1" dirty="0"/>
          </a:p>
          <a:p>
            <a:r>
              <a:rPr lang="en-US" i="1" dirty="0"/>
              <a:t>The views and opinions expressed in this presentation are those of the author(s) and do not necessarily reflect the official policy or position of CDISC.</a:t>
            </a:r>
          </a:p>
          <a:p>
            <a:r>
              <a:rPr lang="en-US" i="1" dirty="0"/>
              <a:t>On contract to CDISC for the DDF work</a:t>
            </a:r>
            <a:endParaRPr lang="en-US" dirty="0"/>
          </a:p>
          <a:p>
            <a:pPr marL="0" indent="0">
              <a:buNone/>
            </a:pPr>
            <a:endParaRPr lang="en-US" dirty="0"/>
          </a:p>
        </p:txBody>
      </p:sp>
      <p:sp>
        <p:nvSpPr>
          <p:cNvPr id="6" name="Slide Number Placeholder 5"/>
          <p:cNvSpPr>
            <a:spLocks noGrp="1"/>
          </p:cNvSpPr>
          <p:nvPr>
            <p:ph type="sldNum" sz="quarter" idx="12"/>
          </p:nvPr>
        </p:nvSpPr>
        <p:spPr/>
        <p:txBody>
          <a:bodyPr/>
          <a:lstStyle/>
          <a:p>
            <a:fld id="{EB4FF9C4-EEBF-D24D-8A4E-C0B9CCE3F975}" type="slidenum">
              <a:rPr lang="en-US" smtClean="0"/>
              <a:t>3</a:t>
            </a:fld>
            <a:endParaRPr lang="en-US"/>
          </a:p>
        </p:txBody>
      </p:sp>
    </p:spTree>
    <p:extLst>
      <p:ext uri="{BB962C8B-B14F-4D97-AF65-F5344CB8AC3E}">
        <p14:creationId xmlns:p14="http://schemas.microsoft.com/office/powerpoint/2010/main" val="2439338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75152-53D8-D3FD-8C65-87C53EB30B32}"/>
              </a:ext>
            </a:extLst>
          </p:cNvPr>
          <p:cNvSpPr>
            <a:spLocks noGrp="1"/>
          </p:cNvSpPr>
          <p:nvPr>
            <p:ph type="title"/>
          </p:nvPr>
        </p:nvSpPr>
        <p:spPr/>
        <p:txBody>
          <a:bodyPr/>
          <a:lstStyle/>
          <a:p>
            <a:r>
              <a:rPr lang="en-GB" dirty="0"/>
              <a:t>Abstract</a:t>
            </a:r>
          </a:p>
        </p:txBody>
      </p:sp>
      <p:sp>
        <p:nvSpPr>
          <p:cNvPr id="3" name="Content Placeholder 2">
            <a:extLst>
              <a:ext uri="{FF2B5EF4-FFF2-40B4-BE49-F238E27FC236}">
                <a16:creationId xmlns:a16="http://schemas.microsoft.com/office/drawing/2014/main" id="{4909032F-973B-1230-28EB-466738215BBA}"/>
              </a:ext>
            </a:extLst>
          </p:cNvPr>
          <p:cNvSpPr>
            <a:spLocks noGrp="1"/>
          </p:cNvSpPr>
          <p:nvPr>
            <p:ph idx="1"/>
          </p:nvPr>
        </p:nvSpPr>
        <p:spPr/>
        <p:txBody>
          <a:bodyPr>
            <a:normAutofit fontScale="70000" lnSpcReduction="20000"/>
          </a:bodyPr>
          <a:lstStyle/>
          <a:p>
            <a:pPr marL="0" indent="0">
              <a:lnSpc>
                <a:spcPct val="107000"/>
              </a:lnSpc>
              <a:spcBef>
                <a:spcPts val="1200"/>
              </a:spcBef>
              <a:buNone/>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Over the last two years CDISC, in collaboration with Transcelerate, have been working on the Digital Data Flow (DDF) initiative. This initiative aims to </a:t>
            </a:r>
            <a:r>
              <a:rPr lang="en-US" sz="1800" i="1" kern="100" dirty="0">
                <a:effectLst/>
                <a:latin typeface="Calibri" panose="020F0502020204030204" pitchFamily="34" charset="0"/>
                <a:ea typeface="Times New Roman" panose="02020603050405020304" pitchFamily="18" charset="0"/>
                <a:cs typeface="Times New Roman" panose="02020603050405020304" pitchFamily="18" charset="0"/>
              </a:rPr>
              <a:t>“modernize clinical trials by enabling a digital workflow to allow for the automated creation of study assets and configuration of study systems to support clinical trial execution.”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The work is focused on the protocol and associated study designs and manifests itself in a new CDISC standard, the Unified Study Definitions Model (USDM), and an open-source implementation of the USDM known as the Study Definitions Repository (SDR).</a:t>
            </a:r>
            <a:endParaRPr lang="en-DK"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nSpc>
                <a:spcPct val="107000"/>
              </a:lnSpc>
              <a:spcAft>
                <a:spcPts val="800"/>
              </a:spcAft>
              <a:buNone/>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Now coming to the end of the second phase, with the third phase about to commence, the DDF project delivers a new standard that allows for the digitization of study designs and the foundation of the digital protocol.</a:t>
            </a:r>
            <a:endParaRPr lang="en-DK"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nSpc>
                <a:spcPct val="107000"/>
              </a:lnSpc>
              <a:spcAft>
                <a:spcPts val="800"/>
              </a:spcAft>
              <a:buNone/>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This presentation will detail:</a:t>
            </a:r>
            <a:endParaRPr lang="en-DK"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buFont typeface="Symbol" pitchFamily="2"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work performed in phases one and two.</a:t>
            </a:r>
            <a:endParaRPr lang="en-DK"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buFont typeface="Symbol" pitchFamily="2"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work planned as part of phase three.</a:t>
            </a:r>
            <a:endParaRPr lang="en-DK"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buFont typeface="Symbol" pitchFamily="2"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use cases supported by the model.</a:t>
            </a:r>
            <a:endParaRPr lang="en-DK"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buFont typeface="Symbol" pitchFamily="2" charset="2"/>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How the model/standard can enable </a:t>
            </a:r>
            <a:r>
              <a:rPr lang="nl-BE" sz="1800" kern="100" dirty="0">
                <a:effectLst/>
                <a:latin typeface="Calibri" panose="020F0502020204030204" pitchFamily="34" charset="0"/>
                <a:ea typeface="Times New Roman" panose="02020603050405020304" pitchFamily="18" charset="0"/>
                <a:cs typeface="Times New Roman" panose="02020603050405020304" pitchFamily="18" charset="0"/>
              </a:rPr>
              <a:t>protocol creation, automated data flow and interoperability between systems.</a:t>
            </a:r>
            <a:endParaRPr lang="en-DK"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Aft>
                <a:spcPts val="800"/>
              </a:spcAft>
              <a:buFont typeface="Symbol" pitchFamily="2" charset="2"/>
              <a:buChar char=""/>
            </a:pPr>
            <a:r>
              <a:rPr lang="nl-BE" sz="1800" kern="100" dirty="0">
                <a:effectLst/>
                <a:latin typeface="Calibri" panose="020F0502020204030204" pitchFamily="34" charset="0"/>
                <a:ea typeface="Times New Roman" panose="02020603050405020304" pitchFamily="18" charset="0"/>
                <a:cs typeface="Times New Roman" panose="02020603050405020304" pitchFamily="18" charset="0"/>
              </a:rPr>
              <a:t>How the model/standard can be deployed and implemented today. </a:t>
            </a:r>
            <a:endParaRPr lang="en-DK" sz="1800" kern="1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0D10A58-2590-753F-08FD-88B2651AD8FF}"/>
              </a:ext>
            </a:extLst>
          </p:cNvPr>
          <p:cNvSpPr>
            <a:spLocks noGrp="1"/>
          </p:cNvSpPr>
          <p:nvPr>
            <p:ph type="sldNum" sz="quarter" idx="12"/>
          </p:nvPr>
        </p:nvSpPr>
        <p:spPr/>
        <p:txBody>
          <a:bodyPr/>
          <a:lstStyle/>
          <a:p>
            <a:fld id="{EB4FF9C4-EEBF-D24D-8A4E-C0B9CCE3F975}" type="slidenum">
              <a:rPr lang="en-US" smtClean="0"/>
              <a:t>4</a:t>
            </a:fld>
            <a:endParaRPr lang="en-US"/>
          </a:p>
        </p:txBody>
      </p:sp>
    </p:spTree>
    <p:extLst>
      <p:ext uri="{BB962C8B-B14F-4D97-AF65-F5344CB8AC3E}">
        <p14:creationId xmlns:p14="http://schemas.microsoft.com/office/powerpoint/2010/main" val="674295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A879D90-4E5A-B24E-BCE1-A85BA18A722E}"/>
              </a:ext>
            </a:extLst>
          </p:cNvPr>
          <p:cNvSpPr>
            <a:spLocks noGrp="1"/>
          </p:cNvSpPr>
          <p:nvPr>
            <p:ph type="title"/>
          </p:nvPr>
        </p:nvSpPr>
        <p:spPr/>
        <p:txBody>
          <a:bodyPr/>
          <a:lstStyle/>
          <a:p>
            <a:r>
              <a:rPr lang="en-US" dirty="0"/>
              <a:t>Agenda</a:t>
            </a:r>
          </a:p>
        </p:txBody>
      </p:sp>
      <p:sp>
        <p:nvSpPr>
          <p:cNvPr id="8" name="Content Placeholder 7">
            <a:extLst>
              <a:ext uri="{FF2B5EF4-FFF2-40B4-BE49-F238E27FC236}">
                <a16:creationId xmlns:a16="http://schemas.microsoft.com/office/drawing/2014/main" id="{5B7D71CD-9C0C-FE4C-87FD-8BC3AEF85624}"/>
              </a:ext>
            </a:extLst>
          </p:cNvPr>
          <p:cNvSpPr>
            <a:spLocks noGrp="1"/>
          </p:cNvSpPr>
          <p:nvPr>
            <p:ph idx="1"/>
          </p:nvPr>
        </p:nvSpPr>
        <p:spPr/>
        <p:txBody>
          <a:bodyPr/>
          <a:lstStyle/>
          <a:p>
            <a:r>
              <a:rPr lang="en-US" dirty="0"/>
              <a:t>Introduction</a:t>
            </a:r>
          </a:p>
          <a:p>
            <a:r>
              <a:rPr lang="en-US" dirty="0"/>
              <a:t>Digital Data Flow – The Project</a:t>
            </a:r>
          </a:p>
          <a:p>
            <a:r>
              <a:rPr lang="en-US" dirty="0"/>
              <a:t>Use Cases and Adoption</a:t>
            </a:r>
          </a:p>
          <a:p>
            <a:r>
              <a:rPr lang="en-US" dirty="0"/>
              <a:t>Phase Three: USDM Meets M11</a:t>
            </a:r>
          </a:p>
          <a:p>
            <a:r>
              <a:rPr lang="en-US" dirty="0"/>
              <a:t>Summary</a:t>
            </a:r>
          </a:p>
        </p:txBody>
      </p:sp>
    </p:spTree>
    <p:extLst>
      <p:ext uri="{BB962C8B-B14F-4D97-AF65-F5344CB8AC3E}">
        <p14:creationId xmlns:p14="http://schemas.microsoft.com/office/powerpoint/2010/main" val="1129089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014076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43796-70B7-8DA0-AD6A-7A89D7B7A1B3}"/>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C85EDEC0-BE2D-635D-4E5F-F2B938FD5A4D}"/>
              </a:ext>
            </a:extLst>
          </p:cNvPr>
          <p:cNvSpPr>
            <a:spLocks noGrp="1"/>
          </p:cNvSpPr>
          <p:nvPr>
            <p:ph type="sldNum" sz="quarter" idx="12"/>
          </p:nvPr>
        </p:nvSpPr>
        <p:spPr/>
        <p:txBody>
          <a:bodyPr/>
          <a:lstStyle/>
          <a:p>
            <a:fld id="{EB4FF9C4-EEBF-D24D-8A4E-C0B9CCE3F975}" type="slidenum">
              <a:rPr lang="en-US" smtClean="0"/>
              <a:t>7</a:t>
            </a:fld>
            <a:endParaRPr lang="en-US"/>
          </a:p>
        </p:txBody>
      </p:sp>
      <p:sp>
        <p:nvSpPr>
          <p:cNvPr id="4" name="Footer Placeholder 3">
            <a:extLst>
              <a:ext uri="{FF2B5EF4-FFF2-40B4-BE49-F238E27FC236}">
                <a16:creationId xmlns:a16="http://schemas.microsoft.com/office/drawing/2014/main" id="{589AF16B-ADBD-B9B0-E689-8B23E58B50E5}"/>
              </a:ext>
            </a:extLst>
          </p:cNvPr>
          <p:cNvSpPr>
            <a:spLocks noGrp="1"/>
          </p:cNvSpPr>
          <p:nvPr>
            <p:ph type="ftr" sz="quarter" idx="3"/>
          </p:nvPr>
        </p:nvSpPr>
        <p:spPr/>
        <p:txBody>
          <a:bodyPr/>
          <a:lstStyle/>
          <a:p>
            <a:endParaRPr lang="en-US" dirty="0"/>
          </a:p>
        </p:txBody>
      </p:sp>
      <p:pic>
        <p:nvPicPr>
          <p:cNvPr id="6" name="Picture 5" descr="A group of people standing on stairs&#10;&#10;Description automatically generated">
            <a:extLst>
              <a:ext uri="{FF2B5EF4-FFF2-40B4-BE49-F238E27FC236}">
                <a16:creationId xmlns:a16="http://schemas.microsoft.com/office/drawing/2014/main" id="{AA5ACDBA-15CE-A6FA-BD7A-877F73629E48}"/>
              </a:ext>
            </a:extLst>
          </p:cNvPr>
          <p:cNvPicPr>
            <a:picLocks noChangeAspect="1"/>
          </p:cNvPicPr>
          <p:nvPr/>
        </p:nvPicPr>
        <p:blipFill>
          <a:blip r:embed="rId2"/>
          <a:stretch>
            <a:fillRect/>
          </a:stretch>
        </p:blipFill>
        <p:spPr>
          <a:xfrm>
            <a:off x="0" y="0"/>
            <a:ext cx="9202992" cy="5190813"/>
          </a:xfrm>
          <a:prstGeom prst="rect">
            <a:avLst/>
          </a:prstGeom>
        </p:spPr>
      </p:pic>
      <p:sp>
        <p:nvSpPr>
          <p:cNvPr id="7" name="TextBox 6">
            <a:extLst>
              <a:ext uri="{FF2B5EF4-FFF2-40B4-BE49-F238E27FC236}">
                <a16:creationId xmlns:a16="http://schemas.microsoft.com/office/drawing/2014/main" id="{342B0510-7A3D-7467-72B5-556FCCA5C1D5}"/>
              </a:ext>
            </a:extLst>
          </p:cNvPr>
          <p:cNvSpPr txBox="1"/>
          <p:nvPr/>
        </p:nvSpPr>
        <p:spPr>
          <a:xfrm>
            <a:off x="4117451" y="1937573"/>
            <a:ext cx="2135521" cy="369332"/>
          </a:xfrm>
          <a:prstGeom prst="rect">
            <a:avLst/>
          </a:prstGeom>
          <a:noFill/>
        </p:spPr>
        <p:txBody>
          <a:bodyPr wrap="none" rtlCol="0">
            <a:spAutoFit/>
          </a:bodyPr>
          <a:lstStyle/>
          <a:p>
            <a:pPr algn="ctr"/>
            <a:r>
              <a:rPr lang="en-GB" dirty="0">
                <a:solidFill>
                  <a:schemeClr val="bg1"/>
                </a:solidFill>
                <a:latin typeface="Barlow" pitchFamily="2" charset="77"/>
              </a:rPr>
              <a:t>“Art of the Possible”</a:t>
            </a:r>
          </a:p>
        </p:txBody>
      </p:sp>
    </p:spTree>
    <p:extLst>
      <p:ext uri="{BB962C8B-B14F-4D97-AF65-F5344CB8AC3E}">
        <p14:creationId xmlns:p14="http://schemas.microsoft.com/office/powerpoint/2010/main" val="977456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dirty="0"/>
              <a:t>Digital Data Flow - The Project</a:t>
            </a:r>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798450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01A464-19D7-424B-A380-6C075EF573E9}"/>
              </a:ext>
            </a:extLst>
          </p:cNvPr>
          <p:cNvSpPr/>
          <p:nvPr/>
        </p:nvSpPr>
        <p:spPr>
          <a:xfrm>
            <a:off x="4467378" y="909896"/>
            <a:ext cx="4608212" cy="3662999"/>
          </a:xfrm>
          <a:prstGeom prst="rect">
            <a:avLst/>
          </a:prstGeom>
          <a:solidFill>
            <a:srgbClr val="FFCE58">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1425">
              <a:solidFill>
                <a:srgbClr val="FFFFFF"/>
              </a:solidFill>
              <a:latin typeface="Century Gothic Regular"/>
            </a:endParaRPr>
          </a:p>
        </p:txBody>
      </p:sp>
      <p:sp>
        <p:nvSpPr>
          <p:cNvPr id="6" name="Rectangle 5">
            <a:extLst>
              <a:ext uri="{FF2B5EF4-FFF2-40B4-BE49-F238E27FC236}">
                <a16:creationId xmlns:a16="http://schemas.microsoft.com/office/drawing/2014/main" id="{514349D5-B282-F9B9-A1E9-88691144BCC9}"/>
              </a:ext>
            </a:extLst>
          </p:cNvPr>
          <p:cNvSpPr/>
          <p:nvPr/>
        </p:nvSpPr>
        <p:spPr>
          <a:xfrm>
            <a:off x="57154" y="914468"/>
            <a:ext cx="4418995" cy="3662999"/>
          </a:xfrm>
          <a:prstGeom prst="rect">
            <a:avLst/>
          </a:prstGeom>
          <a:solidFill>
            <a:srgbClr val="ACDAE3">
              <a:alpha val="2450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1425">
              <a:solidFill>
                <a:srgbClr val="FFFFFF"/>
              </a:solidFill>
              <a:latin typeface="Century Gothic Regular"/>
            </a:endParaRPr>
          </a:p>
        </p:txBody>
      </p:sp>
      <p:sp>
        <p:nvSpPr>
          <p:cNvPr id="7" name="Oval 6">
            <a:extLst>
              <a:ext uri="{FF2B5EF4-FFF2-40B4-BE49-F238E27FC236}">
                <a16:creationId xmlns:a16="http://schemas.microsoft.com/office/drawing/2014/main" id="{D264CE51-F214-7059-C2A3-AC285FE40A56}"/>
              </a:ext>
            </a:extLst>
          </p:cNvPr>
          <p:cNvSpPr/>
          <p:nvPr/>
        </p:nvSpPr>
        <p:spPr>
          <a:xfrm>
            <a:off x="3490536" y="1914961"/>
            <a:ext cx="2026375" cy="2026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1425">
              <a:solidFill>
                <a:srgbClr val="FFFFFF"/>
              </a:solidFill>
              <a:latin typeface="Century Gothic Regular"/>
            </a:endParaRPr>
          </a:p>
        </p:txBody>
      </p:sp>
      <p:sp>
        <p:nvSpPr>
          <p:cNvPr id="8" name="Oval 7">
            <a:extLst>
              <a:ext uri="{FF2B5EF4-FFF2-40B4-BE49-F238E27FC236}">
                <a16:creationId xmlns:a16="http://schemas.microsoft.com/office/drawing/2014/main" id="{465B2701-B56F-1072-A12F-DD91FDACEF9E}"/>
              </a:ext>
            </a:extLst>
          </p:cNvPr>
          <p:cNvSpPr/>
          <p:nvPr/>
        </p:nvSpPr>
        <p:spPr>
          <a:xfrm>
            <a:off x="5537431" y="2247501"/>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pic>
        <p:nvPicPr>
          <p:cNvPr id="9" name="Graphic 8" descr="Laptop with solid fill">
            <a:extLst>
              <a:ext uri="{FF2B5EF4-FFF2-40B4-BE49-F238E27FC236}">
                <a16:creationId xmlns:a16="http://schemas.microsoft.com/office/drawing/2014/main" id="{C6B74346-A487-E0ED-418C-81C9BBAB58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75050" y="1171347"/>
            <a:ext cx="1382786" cy="1504888"/>
          </a:xfrm>
          <a:prstGeom prst="rect">
            <a:avLst/>
          </a:prstGeom>
        </p:spPr>
      </p:pic>
      <p:sp>
        <p:nvSpPr>
          <p:cNvPr id="10" name="Oval 9">
            <a:extLst>
              <a:ext uri="{FF2B5EF4-FFF2-40B4-BE49-F238E27FC236}">
                <a16:creationId xmlns:a16="http://schemas.microsoft.com/office/drawing/2014/main" id="{0A45AA82-DEA0-7581-DB0E-208DC7C7424F}"/>
              </a:ext>
            </a:extLst>
          </p:cNvPr>
          <p:cNvSpPr/>
          <p:nvPr/>
        </p:nvSpPr>
        <p:spPr>
          <a:xfrm>
            <a:off x="1584032" y="1572470"/>
            <a:ext cx="531720" cy="531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1425">
              <a:solidFill>
                <a:srgbClr val="FFFFFF"/>
              </a:solidFill>
              <a:latin typeface="Century Gothic Regular"/>
            </a:endParaRPr>
          </a:p>
        </p:txBody>
      </p:sp>
      <p:sp>
        <p:nvSpPr>
          <p:cNvPr id="11" name="TextBox 10">
            <a:extLst>
              <a:ext uri="{FF2B5EF4-FFF2-40B4-BE49-F238E27FC236}">
                <a16:creationId xmlns:a16="http://schemas.microsoft.com/office/drawing/2014/main" id="{ABF30CA3-80A9-EBA7-1C4B-206CD45B6DCC}"/>
              </a:ext>
            </a:extLst>
          </p:cNvPr>
          <p:cNvSpPr txBox="1"/>
          <p:nvPr/>
        </p:nvSpPr>
        <p:spPr>
          <a:xfrm>
            <a:off x="101732" y="956778"/>
            <a:ext cx="4391409" cy="461665"/>
          </a:xfrm>
          <a:prstGeom prst="rect">
            <a:avLst/>
          </a:prstGeom>
          <a:noFill/>
        </p:spPr>
        <p:txBody>
          <a:bodyPr wrap="square" rtlCol="0">
            <a:spAutoFit/>
          </a:bodyPr>
          <a:lstStyle/>
          <a:p>
            <a:pPr defTabSz="342892"/>
            <a:r>
              <a:rPr lang="en-US" sz="1200" b="1">
                <a:solidFill>
                  <a:srgbClr val="1B365D"/>
                </a:solidFill>
                <a:latin typeface="Arial" panose="020B0604020202020204" pitchFamily="34" charset="0"/>
                <a:cs typeface="Arial" panose="020B0604020202020204" pitchFamily="34" charset="0"/>
              </a:rPr>
              <a:t>TODAY: </a:t>
            </a:r>
            <a:r>
              <a:rPr lang="en-US" sz="1200">
                <a:solidFill>
                  <a:srgbClr val="1B365D"/>
                </a:solidFill>
                <a:latin typeface="Arial" panose="020B0604020202020204" pitchFamily="34" charset="0"/>
                <a:cs typeface="Arial" panose="020B0604020202020204" pitchFamily="34" charset="0"/>
              </a:rPr>
              <a:t>Document-based paradigm for protocol creation, interpretation, and transcription into consuming systems</a:t>
            </a:r>
          </a:p>
        </p:txBody>
      </p:sp>
      <p:sp>
        <p:nvSpPr>
          <p:cNvPr id="12" name="TextBox 11">
            <a:extLst>
              <a:ext uri="{FF2B5EF4-FFF2-40B4-BE49-F238E27FC236}">
                <a16:creationId xmlns:a16="http://schemas.microsoft.com/office/drawing/2014/main" id="{D22FF4E6-C6F7-17FC-58E8-CAF4312EF5C8}"/>
              </a:ext>
            </a:extLst>
          </p:cNvPr>
          <p:cNvSpPr txBox="1"/>
          <p:nvPr/>
        </p:nvSpPr>
        <p:spPr>
          <a:xfrm>
            <a:off x="4526459" y="956778"/>
            <a:ext cx="4515810" cy="461665"/>
          </a:xfrm>
          <a:prstGeom prst="rect">
            <a:avLst/>
          </a:prstGeom>
          <a:noFill/>
        </p:spPr>
        <p:txBody>
          <a:bodyPr wrap="square" rtlCol="0">
            <a:spAutoFit/>
          </a:bodyPr>
          <a:lstStyle/>
          <a:p>
            <a:pPr defTabSz="342892"/>
            <a:r>
              <a:rPr lang="en-US" sz="1200" b="1">
                <a:solidFill>
                  <a:srgbClr val="1B365D"/>
                </a:solidFill>
                <a:latin typeface="Arial" panose="020B0604020202020204" pitchFamily="34" charset="0"/>
                <a:cs typeface="Arial" panose="020B0604020202020204" pitchFamily="34" charset="0"/>
              </a:rPr>
              <a:t>TOMORROW: </a:t>
            </a:r>
            <a:r>
              <a:rPr lang="en-US" sz="1200">
                <a:solidFill>
                  <a:srgbClr val="1B365D"/>
                </a:solidFill>
                <a:latin typeface="Arial" panose="020B0604020202020204" pitchFamily="34" charset="0"/>
                <a:cs typeface="Arial" panose="020B0604020202020204" pitchFamily="34" charset="0"/>
              </a:rPr>
              <a:t>Digital paradigm for protocol creation, with fully automated data flow and interoperability between systems</a:t>
            </a:r>
          </a:p>
        </p:txBody>
      </p:sp>
      <p:grpSp>
        <p:nvGrpSpPr>
          <p:cNvPr id="13" name="Group 12">
            <a:extLst>
              <a:ext uri="{FF2B5EF4-FFF2-40B4-BE49-F238E27FC236}">
                <a16:creationId xmlns:a16="http://schemas.microsoft.com/office/drawing/2014/main" id="{3ADB5AB9-74F6-4267-1152-5D65087A5F07}"/>
              </a:ext>
            </a:extLst>
          </p:cNvPr>
          <p:cNvGrpSpPr/>
          <p:nvPr/>
        </p:nvGrpSpPr>
        <p:grpSpPr>
          <a:xfrm>
            <a:off x="1695098" y="1612931"/>
            <a:ext cx="376725" cy="444939"/>
            <a:chOff x="-1234895" y="1251867"/>
            <a:chExt cx="1274369" cy="1505122"/>
          </a:xfrm>
          <a:solidFill>
            <a:srgbClr val="107FCD"/>
          </a:solidFill>
        </p:grpSpPr>
        <p:sp>
          <p:nvSpPr>
            <p:cNvPr id="14" name="Freeform 15">
              <a:extLst>
                <a:ext uri="{FF2B5EF4-FFF2-40B4-BE49-F238E27FC236}">
                  <a16:creationId xmlns:a16="http://schemas.microsoft.com/office/drawing/2014/main" id="{E1591367-9A24-0574-8BF5-6CD8BEDA895D}"/>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15" name="Freeform 16">
              <a:extLst>
                <a:ext uri="{FF2B5EF4-FFF2-40B4-BE49-F238E27FC236}">
                  <a16:creationId xmlns:a16="http://schemas.microsoft.com/office/drawing/2014/main" id="{E64FC281-601B-98A0-5E77-9DE6A892C5B0}"/>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16" name="Freeform 17">
              <a:extLst>
                <a:ext uri="{FF2B5EF4-FFF2-40B4-BE49-F238E27FC236}">
                  <a16:creationId xmlns:a16="http://schemas.microsoft.com/office/drawing/2014/main" id="{250DB8BD-72BF-0672-A918-B2A9F864B6C6}"/>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17" name="Freeform 18">
              <a:extLst>
                <a:ext uri="{FF2B5EF4-FFF2-40B4-BE49-F238E27FC236}">
                  <a16:creationId xmlns:a16="http://schemas.microsoft.com/office/drawing/2014/main" id="{CBB68951-7C3C-79D4-CB4A-397206C8A444}"/>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18" name="Freeform 19">
              <a:extLst>
                <a:ext uri="{FF2B5EF4-FFF2-40B4-BE49-F238E27FC236}">
                  <a16:creationId xmlns:a16="http://schemas.microsoft.com/office/drawing/2014/main" id="{98B09DAA-F5CE-0B4F-20D7-C065D0A57A87}"/>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19" name="Freeform 21">
              <a:extLst>
                <a:ext uri="{FF2B5EF4-FFF2-40B4-BE49-F238E27FC236}">
                  <a16:creationId xmlns:a16="http://schemas.microsoft.com/office/drawing/2014/main" id="{4B249798-AF38-02E8-88A3-9DC3EAF95614}"/>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20" name="Freeform 22">
              <a:extLst>
                <a:ext uri="{FF2B5EF4-FFF2-40B4-BE49-F238E27FC236}">
                  <a16:creationId xmlns:a16="http://schemas.microsoft.com/office/drawing/2014/main" id="{2F8FB359-EC86-5320-7560-19C9E63ADCC5}"/>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21" name="Freeform 23">
              <a:extLst>
                <a:ext uri="{FF2B5EF4-FFF2-40B4-BE49-F238E27FC236}">
                  <a16:creationId xmlns:a16="http://schemas.microsoft.com/office/drawing/2014/main" id="{6D6BC1E1-17DA-17FC-718A-4763D090C0E1}"/>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grpSp>
      <p:sp>
        <p:nvSpPr>
          <p:cNvPr id="22" name="Oval 21">
            <a:extLst>
              <a:ext uri="{FF2B5EF4-FFF2-40B4-BE49-F238E27FC236}">
                <a16:creationId xmlns:a16="http://schemas.microsoft.com/office/drawing/2014/main" id="{3947F09D-87E6-EA3F-E00E-E47893006643}"/>
              </a:ext>
            </a:extLst>
          </p:cNvPr>
          <p:cNvSpPr/>
          <p:nvPr/>
        </p:nvSpPr>
        <p:spPr>
          <a:xfrm>
            <a:off x="394077" y="3327785"/>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23" name="Oval 22">
            <a:extLst>
              <a:ext uri="{FF2B5EF4-FFF2-40B4-BE49-F238E27FC236}">
                <a16:creationId xmlns:a16="http://schemas.microsoft.com/office/drawing/2014/main" id="{A3F92561-5C1A-2488-4C2B-AFE07441445D}"/>
              </a:ext>
            </a:extLst>
          </p:cNvPr>
          <p:cNvSpPr/>
          <p:nvPr/>
        </p:nvSpPr>
        <p:spPr>
          <a:xfrm>
            <a:off x="394077" y="3922430"/>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24" name="Group 23">
            <a:extLst>
              <a:ext uri="{FF2B5EF4-FFF2-40B4-BE49-F238E27FC236}">
                <a16:creationId xmlns:a16="http://schemas.microsoft.com/office/drawing/2014/main" id="{69DF9AA8-0FB3-599C-7641-3A238133DA6F}"/>
              </a:ext>
            </a:extLst>
          </p:cNvPr>
          <p:cNvGrpSpPr/>
          <p:nvPr/>
        </p:nvGrpSpPr>
        <p:grpSpPr>
          <a:xfrm>
            <a:off x="490885" y="3372905"/>
            <a:ext cx="314465" cy="353034"/>
            <a:chOff x="1271734" y="2147674"/>
            <a:chExt cx="404263" cy="453845"/>
          </a:xfrm>
          <a:solidFill>
            <a:srgbClr val="107FCD"/>
          </a:solidFill>
        </p:grpSpPr>
        <p:sp>
          <p:nvSpPr>
            <p:cNvPr id="25" name="Freeform 96">
              <a:extLst>
                <a:ext uri="{FF2B5EF4-FFF2-40B4-BE49-F238E27FC236}">
                  <a16:creationId xmlns:a16="http://schemas.microsoft.com/office/drawing/2014/main" id="{9DC5609B-005E-4598-7E8C-9525ABC960C0}"/>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26" name="Freeform 97">
              <a:extLst>
                <a:ext uri="{FF2B5EF4-FFF2-40B4-BE49-F238E27FC236}">
                  <a16:creationId xmlns:a16="http://schemas.microsoft.com/office/drawing/2014/main" id="{AC480316-FE5F-E116-5E6E-1E832EBB73E9}"/>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27" name="Freeform 98">
              <a:extLst>
                <a:ext uri="{FF2B5EF4-FFF2-40B4-BE49-F238E27FC236}">
                  <a16:creationId xmlns:a16="http://schemas.microsoft.com/office/drawing/2014/main" id="{B64FD797-9BB7-99CD-FDDE-DB415D15FEB8}"/>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28" name="Oval 27">
            <a:extLst>
              <a:ext uri="{FF2B5EF4-FFF2-40B4-BE49-F238E27FC236}">
                <a16:creationId xmlns:a16="http://schemas.microsoft.com/office/drawing/2014/main" id="{D420E627-BBBA-245D-ECAC-11713ECFC442}"/>
              </a:ext>
            </a:extLst>
          </p:cNvPr>
          <p:cNvSpPr/>
          <p:nvPr/>
        </p:nvSpPr>
        <p:spPr>
          <a:xfrm>
            <a:off x="394077" y="2751218"/>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29" name="Group 28">
            <a:extLst>
              <a:ext uri="{FF2B5EF4-FFF2-40B4-BE49-F238E27FC236}">
                <a16:creationId xmlns:a16="http://schemas.microsoft.com/office/drawing/2014/main" id="{F46293BD-B468-5F16-7CCF-C08264883E9A}"/>
              </a:ext>
            </a:extLst>
          </p:cNvPr>
          <p:cNvGrpSpPr/>
          <p:nvPr/>
        </p:nvGrpSpPr>
        <p:grpSpPr>
          <a:xfrm>
            <a:off x="578370" y="3013127"/>
            <a:ext cx="139493" cy="164751"/>
            <a:chOff x="-1234895" y="1251867"/>
            <a:chExt cx="1274369" cy="1505122"/>
          </a:xfrm>
          <a:solidFill>
            <a:srgbClr val="065BAA"/>
          </a:solidFill>
        </p:grpSpPr>
        <p:sp>
          <p:nvSpPr>
            <p:cNvPr id="30" name="Freeform 29">
              <a:extLst>
                <a:ext uri="{FF2B5EF4-FFF2-40B4-BE49-F238E27FC236}">
                  <a16:creationId xmlns:a16="http://schemas.microsoft.com/office/drawing/2014/main" id="{340EAC0A-C5DE-D6D4-482A-067C9A40CA9B}"/>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31" name="Freeform 30">
              <a:extLst>
                <a:ext uri="{FF2B5EF4-FFF2-40B4-BE49-F238E27FC236}">
                  <a16:creationId xmlns:a16="http://schemas.microsoft.com/office/drawing/2014/main" id="{2AA4352C-A7BB-25FC-BA39-A7E51E7A5D64}"/>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32" name="Freeform 31">
              <a:extLst>
                <a:ext uri="{FF2B5EF4-FFF2-40B4-BE49-F238E27FC236}">
                  <a16:creationId xmlns:a16="http://schemas.microsoft.com/office/drawing/2014/main" id="{AED2DD8D-4F51-58C7-0054-A256C2E776A1}"/>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33" name="Freeform 33">
              <a:extLst>
                <a:ext uri="{FF2B5EF4-FFF2-40B4-BE49-F238E27FC236}">
                  <a16:creationId xmlns:a16="http://schemas.microsoft.com/office/drawing/2014/main" id="{8C6748B5-5432-23DB-F843-AF0EDDDD5809}"/>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34" name="Freeform 34">
              <a:extLst>
                <a:ext uri="{FF2B5EF4-FFF2-40B4-BE49-F238E27FC236}">
                  <a16:creationId xmlns:a16="http://schemas.microsoft.com/office/drawing/2014/main" id="{EE99DBA1-C811-1C5F-2BC5-634674A528E7}"/>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35" name="Freeform 35">
              <a:extLst>
                <a:ext uri="{FF2B5EF4-FFF2-40B4-BE49-F238E27FC236}">
                  <a16:creationId xmlns:a16="http://schemas.microsoft.com/office/drawing/2014/main" id="{61EBDC32-662B-A334-153E-4F45BF8D438C}"/>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36" name="Freeform 36">
              <a:extLst>
                <a:ext uri="{FF2B5EF4-FFF2-40B4-BE49-F238E27FC236}">
                  <a16:creationId xmlns:a16="http://schemas.microsoft.com/office/drawing/2014/main" id="{3353455B-EBD6-5AD2-DB30-FEE37F75B074}"/>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37" name="Freeform 37">
              <a:extLst>
                <a:ext uri="{FF2B5EF4-FFF2-40B4-BE49-F238E27FC236}">
                  <a16:creationId xmlns:a16="http://schemas.microsoft.com/office/drawing/2014/main" id="{349788A3-5689-D13C-77D2-3111BD0A229F}"/>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grpSp>
      <p:grpSp>
        <p:nvGrpSpPr>
          <p:cNvPr id="38" name="Group 37">
            <a:extLst>
              <a:ext uri="{FF2B5EF4-FFF2-40B4-BE49-F238E27FC236}">
                <a16:creationId xmlns:a16="http://schemas.microsoft.com/office/drawing/2014/main" id="{0C7252BB-AB62-A56E-4ADE-B321B48397A7}"/>
              </a:ext>
            </a:extLst>
          </p:cNvPr>
          <p:cNvGrpSpPr/>
          <p:nvPr/>
        </p:nvGrpSpPr>
        <p:grpSpPr>
          <a:xfrm>
            <a:off x="490885" y="2796335"/>
            <a:ext cx="314465" cy="353034"/>
            <a:chOff x="499963" y="2362112"/>
            <a:chExt cx="404263" cy="453845"/>
          </a:xfrm>
          <a:solidFill>
            <a:srgbClr val="107FCD"/>
          </a:solidFill>
        </p:grpSpPr>
        <p:sp>
          <p:nvSpPr>
            <p:cNvPr id="39" name="Freeform 48">
              <a:extLst>
                <a:ext uri="{FF2B5EF4-FFF2-40B4-BE49-F238E27FC236}">
                  <a16:creationId xmlns:a16="http://schemas.microsoft.com/office/drawing/2014/main" id="{D8AB7C93-3801-4409-C056-B8B7F0EB6E09}"/>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40" name="Freeform 51">
              <a:extLst>
                <a:ext uri="{FF2B5EF4-FFF2-40B4-BE49-F238E27FC236}">
                  <a16:creationId xmlns:a16="http://schemas.microsoft.com/office/drawing/2014/main" id="{AC498CA0-4EBC-F7F8-AF87-610D4977FD6D}"/>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41" name="TextBox 40">
            <a:extLst>
              <a:ext uri="{FF2B5EF4-FFF2-40B4-BE49-F238E27FC236}">
                <a16:creationId xmlns:a16="http://schemas.microsoft.com/office/drawing/2014/main" id="{579735BE-8525-3595-52DA-BDEF4F0116F6}"/>
              </a:ext>
            </a:extLst>
          </p:cNvPr>
          <p:cNvSpPr txBox="1"/>
          <p:nvPr/>
        </p:nvSpPr>
        <p:spPr>
          <a:xfrm>
            <a:off x="440301" y="4179390"/>
            <a:ext cx="411782" cy="215444"/>
          </a:xfrm>
          <a:prstGeom prst="rect">
            <a:avLst/>
          </a:prstGeom>
          <a:noFill/>
        </p:spPr>
        <p:txBody>
          <a:bodyPr wrap="square" rtlCol="0">
            <a:spAutoFit/>
          </a:bodyPr>
          <a:lstStyle/>
          <a:p>
            <a:pPr defTabSz="342892"/>
            <a:r>
              <a:rPr lang="en-US" sz="800" b="1">
                <a:solidFill>
                  <a:srgbClr val="065BAA"/>
                </a:solidFill>
                <a:latin typeface="Arial" panose="020B0604020202020204" pitchFamily="34" charset="0"/>
                <a:cs typeface="Arial" panose="020B0604020202020204" pitchFamily="34" charset="0"/>
              </a:rPr>
              <a:t>EDC</a:t>
            </a:r>
          </a:p>
        </p:txBody>
      </p:sp>
      <p:pic>
        <p:nvPicPr>
          <p:cNvPr id="42" name="Graphic 41" descr="Server outline">
            <a:extLst>
              <a:ext uri="{FF2B5EF4-FFF2-40B4-BE49-F238E27FC236}">
                <a16:creationId xmlns:a16="http://schemas.microsoft.com/office/drawing/2014/main" id="{A2E4052E-451F-C65C-03B3-29478A0CE6A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44150" y="3857569"/>
            <a:ext cx="407932" cy="407930"/>
          </a:xfrm>
          <a:prstGeom prst="rect">
            <a:avLst/>
          </a:prstGeom>
        </p:spPr>
      </p:pic>
      <p:pic>
        <p:nvPicPr>
          <p:cNvPr id="43" name="Graphic 42" descr="Arrow: Straight with solid fill">
            <a:extLst>
              <a:ext uri="{FF2B5EF4-FFF2-40B4-BE49-F238E27FC236}">
                <a16:creationId xmlns:a16="http://schemas.microsoft.com/office/drawing/2014/main" id="{3992A47D-D786-9776-AE00-09F04DE47E7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566749" y="3180382"/>
            <a:ext cx="162734" cy="162734"/>
          </a:xfrm>
          <a:prstGeom prst="rect">
            <a:avLst/>
          </a:prstGeom>
        </p:spPr>
      </p:pic>
      <p:pic>
        <p:nvPicPr>
          <p:cNvPr id="44" name="Graphic 43" descr="Arrow: Straight with solid fill">
            <a:extLst>
              <a:ext uri="{FF2B5EF4-FFF2-40B4-BE49-F238E27FC236}">
                <a16:creationId xmlns:a16="http://schemas.microsoft.com/office/drawing/2014/main" id="{ADAF4E3D-3F58-4222-E587-134167F5683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566749" y="3736449"/>
            <a:ext cx="162734" cy="162734"/>
          </a:xfrm>
          <a:prstGeom prst="rect">
            <a:avLst/>
          </a:prstGeom>
        </p:spPr>
      </p:pic>
      <p:sp>
        <p:nvSpPr>
          <p:cNvPr id="45" name="Oval 44">
            <a:extLst>
              <a:ext uri="{FF2B5EF4-FFF2-40B4-BE49-F238E27FC236}">
                <a16:creationId xmlns:a16="http://schemas.microsoft.com/office/drawing/2014/main" id="{4E4DD9BE-BE57-C3FC-358D-E820C9F76C2F}"/>
              </a:ext>
            </a:extLst>
          </p:cNvPr>
          <p:cNvSpPr/>
          <p:nvPr/>
        </p:nvSpPr>
        <p:spPr>
          <a:xfrm>
            <a:off x="1065691" y="3327785"/>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46" name="Oval 45">
            <a:extLst>
              <a:ext uri="{FF2B5EF4-FFF2-40B4-BE49-F238E27FC236}">
                <a16:creationId xmlns:a16="http://schemas.microsoft.com/office/drawing/2014/main" id="{4F87D4FA-60B6-9B38-176E-6C4BC836B948}"/>
              </a:ext>
            </a:extLst>
          </p:cNvPr>
          <p:cNvSpPr/>
          <p:nvPr/>
        </p:nvSpPr>
        <p:spPr>
          <a:xfrm>
            <a:off x="1065691" y="3922430"/>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47" name="Group 46">
            <a:extLst>
              <a:ext uri="{FF2B5EF4-FFF2-40B4-BE49-F238E27FC236}">
                <a16:creationId xmlns:a16="http://schemas.microsoft.com/office/drawing/2014/main" id="{D050E1CD-849D-20A8-B435-66FE12A41EB3}"/>
              </a:ext>
            </a:extLst>
          </p:cNvPr>
          <p:cNvGrpSpPr/>
          <p:nvPr/>
        </p:nvGrpSpPr>
        <p:grpSpPr>
          <a:xfrm>
            <a:off x="1162499" y="3372905"/>
            <a:ext cx="314465" cy="353034"/>
            <a:chOff x="1271734" y="2147674"/>
            <a:chExt cx="404263" cy="453845"/>
          </a:xfrm>
          <a:solidFill>
            <a:srgbClr val="107FCD"/>
          </a:solidFill>
        </p:grpSpPr>
        <p:sp>
          <p:nvSpPr>
            <p:cNvPr id="48" name="Freeform 5165">
              <a:extLst>
                <a:ext uri="{FF2B5EF4-FFF2-40B4-BE49-F238E27FC236}">
                  <a16:creationId xmlns:a16="http://schemas.microsoft.com/office/drawing/2014/main" id="{4A77317D-8A31-7A0F-0FD3-A4CF94AC07BC}"/>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49" name="Freeform 5166">
              <a:extLst>
                <a:ext uri="{FF2B5EF4-FFF2-40B4-BE49-F238E27FC236}">
                  <a16:creationId xmlns:a16="http://schemas.microsoft.com/office/drawing/2014/main" id="{2E15D827-757A-2CF7-B032-3664B42DFA1E}"/>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50" name="Freeform 5167">
              <a:extLst>
                <a:ext uri="{FF2B5EF4-FFF2-40B4-BE49-F238E27FC236}">
                  <a16:creationId xmlns:a16="http://schemas.microsoft.com/office/drawing/2014/main" id="{E4570BC3-0A23-6378-9C5F-465D799BDF9D}"/>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51" name="Oval 50">
            <a:extLst>
              <a:ext uri="{FF2B5EF4-FFF2-40B4-BE49-F238E27FC236}">
                <a16:creationId xmlns:a16="http://schemas.microsoft.com/office/drawing/2014/main" id="{F74133F1-2C32-A704-81BF-87A66CDF81D2}"/>
              </a:ext>
            </a:extLst>
          </p:cNvPr>
          <p:cNvSpPr/>
          <p:nvPr/>
        </p:nvSpPr>
        <p:spPr>
          <a:xfrm>
            <a:off x="1065691" y="2751218"/>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52" name="Group 51">
            <a:extLst>
              <a:ext uri="{FF2B5EF4-FFF2-40B4-BE49-F238E27FC236}">
                <a16:creationId xmlns:a16="http://schemas.microsoft.com/office/drawing/2014/main" id="{A99AD47E-7B6C-D0FD-B027-A57439080245}"/>
              </a:ext>
            </a:extLst>
          </p:cNvPr>
          <p:cNvGrpSpPr/>
          <p:nvPr/>
        </p:nvGrpSpPr>
        <p:grpSpPr>
          <a:xfrm>
            <a:off x="1249984" y="3013127"/>
            <a:ext cx="139493" cy="164751"/>
            <a:chOff x="-1234895" y="1251867"/>
            <a:chExt cx="1274369" cy="1505122"/>
          </a:xfrm>
          <a:solidFill>
            <a:srgbClr val="065BAA"/>
          </a:solidFill>
        </p:grpSpPr>
        <p:sp>
          <p:nvSpPr>
            <p:cNvPr id="53" name="Freeform 5170">
              <a:extLst>
                <a:ext uri="{FF2B5EF4-FFF2-40B4-BE49-F238E27FC236}">
                  <a16:creationId xmlns:a16="http://schemas.microsoft.com/office/drawing/2014/main" id="{8F1E315D-1C30-A365-F40F-291A581129BA}"/>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54" name="Freeform 5171">
              <a:extLst>
                <a:ext uri="{FF2B5EF4-FFF2-40B4-BE49-F238E27FC236}">
                  <a16:creationId xmlns:a16="http://schemas.microsoft.com/office/drawing/2014/main" id="{18F33F9C-7C69-43DE-FD00-4CCB27FC9275}"/>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55" name="Freeform 5172">
              <a:extLst>
                <a:ext uri="{FF2B5EF4-FFF2-40B4-BE49-F238E27FC236}">
                  <a16:creationId xmlns:a16="http://schemas.microsoft.com/office/drawing/2014/main" id="{62E7E49B-D166-A4F7-9488-AFC1E21E7966}"/>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56" name="Freeform 5173">
              <a:extLst>
                <a:ext uri="{FF2B5EF4-FFF2-40B4-BE49-F238E27FC236}">
                  <a16:creationId xmlns:a16="http://schemas.microsoft.com/office/drawing/2014/main" id="{31880A63-0B20-43C6-36AB-3DA1EEDFD8D3}"/>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57" name="Freeform 5174">
              <a:extLst>
                <a:ext uri="{FF2B5EF4-FFF2-40B4-BE49-F238E27FC236}">
                  <a16:creationId xmlns:a16="http://schemas.microsoft.com/office/drawing/2014/main" id="{A804253C-EAA5-7AF8-772F-34671E4D6663}"/>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58" name="Freeform 5175">
              <a:extLst>
                <a:ext uri="{FF2B5EF4-FFF2-40B4-BE49-F238E27FC236}">
                  <a16:creationId xmlns:a16="http://schemas.microsoft.com/office/drawing/2014/main" id="{00E0F277-AE95-FC54-6F36-C490B78A27F9}"/>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59" name="Freeform 5176">
              <a:extLst>
                <a:ext uri="{FF2B5EF4-FFF2-40B4-BE49-F238E27FC236}">
                  <a16:creationId xmlns:a16="http://schemas.microsoft.com/office/drawing/2014/main" id="{CC6194ED-2A6A-0BB0-6E5B-D88A796B1198}"/>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60" name="Freeform 5177">
              <a:extLst>
                <a:ext uri="{FF2B5EF4-FFF2-40B4-BE49-F238E27FC236}">
                  <a16:creationId xmlns:a16="http://schemas.microsoft.com/office/drawing/2014/main" id="{C3470702-06A7-15D9-18B6-213765C4095F}"/>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grpSp>
      <p:grpSp>
        <p:nvGrpSpPr>
          <p:cNvPr id="61" name="Group 60">
            <a:extLst>
              <a:ext uri="{FF2B5EF4-FFF2-40B4-BE49-F238E27FC236}">
                <a16:creationId xmlns:a16="http://schemas.microsoft.com/office/drawing/2014/main" id="{F1B49DE3-B635-4FD8-DA47-AED6D1569654}"/>
              </a:ext>
            </a:extLst>
          </p:cNvPr>
          <p:cNvGrpSpPr/>
          <p:nvPr/>
        </p:nvGrpSpPr>
        <p:grpSpPr>
          <a:xfrm>
            <a:off x="1162499" y="2796335"/>
            <a:ext cx="314465" cy="353034"/>
            <a:chOff x="499963" y="2362112"/>
            <a:chExt cx="404263" cy="453845"/>
          </a:xfrm>
          <a:solidFill>
            <a:srgbClr val="107FCD"/>
          </a:solidFill>
        </p:grpSpPr>
        <p:sp>
          <p:nvSpPr>
            <p:cNvPr id="62" name="Freeform 5179">
              <a:extLst>
                <a:ext uri="{FF2B5EF4-FFF2-40B4-BE49-F238E27FC236}">
                  <a16:creationId xmlns:a16="http://schemas.microsoft.com/office/drawing/2014/main" id="{6DBC1F9E-B70C-0F1D-E64E-C95E9066194D}"/>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63" name="Freeform 5180">
              <a:extLst>
                <a:ext uri="{FF2B5EF4-FFF2-40B4-BE49-F238E27FC236}">
                  <a16:creationId xmlns:a16="http://schemas.microsoft.com/office/drawing/2014/main" id="{8B4234D9-A0F5-9095-6AFC-A74143F2A614}"/>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64" name="TextBox 63">
            <a:extLst>
              <a:ext uri="{FF2B5EF4-FFF2-40B4-BE49-F238E27FC236}">
                <a16:creationId xmlns:a16="http://schemas.microsoft.com/office/drawing/2014/main" id="{A579E77A-9514-8CFE-5B70-BA451747E664}"/>
              </a:ext>
            </a:extLst>
          </p:cNvPr>
          <p:cNvSpPr txBox="1"/>
          <p:nvPr/>
        </p:nvSpPr>
        <p:spPr>
          <a:xfrm>
            <a:off x="1111914" y="4179390"/>
            <a:ext cx="481747" cy="215444"/>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342892"/>
            <a:r>
              <a:rPr lang="en-US"/>
              <a:t>CTMS</a:t>
            </a:r>
          </a:p>
        </p:txBody>
      </p:sp>
      <p:pic>
        <p:nvPicPr>
          <p:cNvPr id="65" name="Graphic 64" descr="Server outline">
            <a:extLst>
              <a:ext uri="{FF2B5EF4-FFF2-40B4-BE49-F238E27FC236}">
                <a16:creationId xmlns:a16="http://schemas.microsoft.com/office/drawing/2014/main" id="{692456C5-1289-A0AB-604A-10E0DF81805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15763" y="3857569"/>
            <a:ext cx="407932" cy="407930"/>
          </a:xfrm>
          <a:prstGeom prst="rect">
            <a:avLst/>
          </a:prstGeom>
        </p:spPr>
      </p:pic>
      <p:pic>
        <p:nvPicPr>
          <p:cNvPr id="66" name="Graphic 65" descr="Arrow: Straight with solid fill">
            <a:extLst>
              <a:ext uri="{FF2B5EF4-FFF2-40B4-BE49-F238E27FC236}">
                <a16:creationId xmlns:a16="http://schemas.microsoft.com/office/drawing/2014/main" id="{BFDBDF11-476E-380A-32C3-CC4D32A76B7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1238362" y="3180382"/>
            <a:ext cx="162734" cy="162734"/>
          </a:xfrm>
          <a:prstGeom prst="rect">
            <a:avLst/>
          </a:prstGeom>
        </p:spPr>
      </p:pic>
      <p:pic>
        <p:nvPicPr>
          <p:cNvPr id="67" name="Graphic 66" descr="Arrow: Straight with solid fill">
            <a:extLst>
              <a:ext uri="{FF2B5EF4-FFF2-40B4-BE49-F238E27FC236}">
                <a16:creationId xmlns:a16="http://schemas.microsoft.com/office/drawing/2014/main" id="{B759275F-82FF-F261-DC15-72BA2915483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1238362" y="3736449"/>
            <a:ext cx="162734" cy="162734"/>
          </a:xfrm>
          <a:prstGeom prst="rect">
            <a:avLst/>
          </a:prstGeom>
        </p:spPr>
      </p:pic>
      <p:sp>
        <p:nvSpPr>
          <p:cNvPr id="68" name="Oval 67">
            <a:extLst>
              <a:ext uri="{FF2B5EF4-FFF2-40B4-BE49-F238E27FC236}">
                <a16:creationId xmlns:a16="http://schemas.microsoft.com/office/drawing/2014/main" id="{7200D078-A55D-40EB-9649-A12DFA89EB6A}"/>
              </a:ext>
            </a:extLst>
          </p:cNvPr>
          <p:cNvSpPr/>
          <p:nvPr/>
        </p:nvSpPr>
        <p:spPr>
          <a:xfrm>
            <a:off x="1672310" y="3327785"/>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69" name="Oval 68">
            <a:extLst>
              <a:ext uri="{FF2B5EF4-FFF2-40B4-BE49-F238E27FC236}">
                <a16:creationId xmlns:a16="http://schemas.microsoft.com/office/drawing/2014/main" id="{F8E97221-F3F7-C923-095F-C61CFB4CA91D}"/>
              </a:ext>
            </a:extLst>
          </p:cNvPr>
          <p:cNvSpPr/>
          <p:nvPr/>
        </p:nvSpPr>
        <p:spPr>
          <a:xfrm>
            <a:off x="1672310" y="3922430"/>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70" name="Group 69">
            <a:extLst>
              <a:ext uri="{FF2B5EF4-FFF2-40B4-BE49-F238E27FC236}">
                <a16:creationId xmlns:a16="http://schemas.microsoft.com/office/drawing/2014/main" id="{DFAECB45-16A6-0A82-6D13-5B31B8F66024}"/>
              </a:ext>
            </a:extLst>
          </p:cNvPr>
          <p:cNvGrpSpPr/>
          <p:nvPr/>
        </p:nvGrpSpPr>
        <p:grpSpPr>
          <a:xfrm>
            <a:off x="1769117" y="3372905"/>
            <a:ext cx="314465" cy="353034"/>
            <a:chOff x="1271734" y="2147674"/>
            <a:chExt cx="404263" cy="453845"/>
          </a:xfrm>
          <a:solidFill>
            <a:srgbClr val="107FCD"/>
          </a:solidFill>
        </p:grpSpPr>
        <p:sp>
          <p:nvSpPr>
            <p:cNvPr id="71" name="Freeform 261">
              <a:extLst>
                <a:ext uri="{FF2B5EF4-FFF2-40B4-BE49-F238E27FC236}">
                  <a16:creationId xmlns:a16="http://schemas.microsoft.com/office/drawing/2014/main" id="{89D56590-1209-247A-E1BC-216532131FA9}"/>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72" name="Freeform 262">
              <a:extLst>
                <a:ext uri="{FF2B5EF4-FFF2-40B4-BE49-F238E27FC236}">
                  <a16:creationId xmlns:a16="http://schemas.microsoft.com/office/drawing/2014/main" id="{BF1CD772-CC6A-18FD-5375-D41DBE1321C5}"/>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73" name="Freeform 264">
              <a:extLst>
                <a:ext uri="{FF2B5EF4-FFF2-40B4-BE49-F238E27FC236}">
                  <a16:creationId xmlns:a16="http://schemas.microsoft.com/office/drawing/2014/main" id="{B6B32FA7-EB4C-971D-808C-3C0871FEB561}"/>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74" name="Oval 73">
            <a:extLst>
              <a:ext uri="{FF2B5EF4-FFF2-40B4-BE49-F238E27FC236}">
                <a16:creationId xmlns:a16="http://schemas.microsoft.com/office/drawing/2014/main" id="{AD09E68B-7909-CE16-B799-E0F786456E94}"/>
              </a:ext>
            </a:extLst>
          </p:cNvPr>
          <p:cNvSpPr/>
          <p:nvPr/>
        </p:nvSpPr>
        <p:spPr>
          <a:xfrm>
            <a:off x="1672310" y="2751218"/>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75" name="Group 74">
            <a:extLst>
              <a:ext uri="{FF2B5EF4-FFF2-40B4-BE49-F238E27FC236}">
                <a16:creationId xmlns:a16="http://schemas.microsoft.com/office/drawing/2014/main" id="{B40AA387-41C9-79F7-3303-5584D7274601}"/>
              </a:ext>
            </a:extLst>
          </p:cNvPr>
          <p:cNvGrpSpPr/>
          <p:nvPr/>
        </p:nvGrpSpPr>
        <p:grpSpPr>
          <a:xfrm>
            <a:off x="1856603" y="3013127"/>
            <a:ext cx="139493" cy="164751"/>
            <a:chOff x="-1234895" y="1251867"/>
            <a:chExt cx="1274369" cy="1505122"/>
          </a:xfrm>
          <a:solidFill>
            <a:srgbClr val="065BAA"/>
          </a:solidFill>
        </p:grpSpPr>
        <p:sp>
          <p:nvSpPr>
            <p:cNvPr id="76" name="Freeform 267">
              <a:extLst>
                <a:ext uri="{FF2B5EF4-FFF2-40B4-BE49-F238E27FC236}">
                  <a16:creationId xmlns:a16="http://schemas.microsoft.com/office/drawing/2014/main" id="{61065BE5-48A2-C4C8-8695-DE4CCD22EFF9}"/>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77" name="Freeform 268">
              <a:extLst>
                <a:ext uri="{FF2B5EF4-FFF2-40B4-BE49-F238E27FC236}">
                  <a16:creationId xmlns:a16="http://schemas.microsoft.com/office/drawing/2014/main" id="{B0C94420-CE58-EA39-0895-CC5AF209D98D}"/>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78" name="Freeform 270">
              <a:extLst>
                <a:ext uri="{FF2B5EF4-FFF2-40B4-BE49-F238E27FC236}">
                  <a16:creationId xmlns:a16="http://schemas.microsoft.com/office/drawing/2014/main" id="{2ACB1E1E-62B8-6949-31AF-8066B73FFA5B}"/>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79" name="Freeform 272">
              <a:extLst>
                <a:ext uri="{FF2B5EF4-FFF2-40B4-BE49-F238E27FC236}">
                  <a16:creationId xmlns:a16="http://schemas.microsoft.com/office/drawing/2014/main" id="{F6CF22C4-2510-ED7E-D342-5DC6F7A3F284}"/>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80" name="Freeform 276">
              <a:extLst>
                <a:ext uri="{FF2B5EF4-FFF2-40B4-BE49-F238E27FC236}">
                  <a16:creationId xmlns:a16="http://schemas.microsoft.com/office/drawing/2014/main" id="{FC4B14FB-13AF-0C1C-8A43-ABDC9068E58C}"/>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81" name="Freeform 280">
              <a:extLst>
                <a:ext uri="{FF2B5EF4-FFF2-40B4-BE49-F238E27FC236}">
                  <a16:creationId xmlns:a16="http://schemas.microsoft.com/office/drawing/2014/main" id="{4DA3B71C-D0F5-10E3-A38C-7FC3F762E8F8}"/>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82" name="Freeform 281">
              <a:extLst>
                <a:ext uri="{FF2B5EF4-FFF2-40B4-BE49-F238E27FC236}">
                  <a16:creationId xmlns:a16="http://schemas.microsoft.com/office/drawing/2014/main" id="{E08A45A9-D185-2B25-A292-C274FCC83BF0}"/>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83" name="Freeform 282">
              <a:extLst>
                <a:ext uri="{FF2B5EF4-FFF2-40B4-BE49-F238E27FC236}">
                  <a16:creationId xmlns:a16="http://schemas.microsoft.com/office/drawing/2014/main" id="{F91D1D15-6B39-4E3D-5424-53B94FD78918}"/>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grpSp>
      <p:grpSp>
        <p:nvGrpSpPr>
          <p:cNvPr id="84" name="Group 83">
            <a:extLst>
              <a:ext uri="{FF2B5EF4-FFF2-40B4-BE49-F238E27FC236}">
                <a16:creationId xmlns:a16="http://schemas.microsoft.com/office/drawing/2014/main" id="{BA61917D-5C82-90CC-BBA8-B292551DB13B}"/>
              </a:ext>
            </a:extLst>
          </p:cNvPr>
          <p:cNvGrpSpPr/>
          <p:nvPr/>
        </p:nvGrpSpPr>
        <p:grpSpPr>
          <a:xfrm>
            <a:off x="1769117" y="2796335"/>
            <a:ext cx="314465" cy="353034"/>
            <a:chOff x="499963" y="2362112"/>
            <a:chExt cx="404263" cy="453845"/>
          </a:xfrm>
          <a:solidFill>
            <a:srgbClr val="107FCD"/>
          </a:solidFill>
        </p:grpSpPr>
        <p:sp>
          <p:nvSpPr>
            <p:cNvPr id="85" name="Freeform 284">
              <a:extLst>
                <a:ext uri="{FF2B5EF4-FFF2-40B4-BE49-F238E27FC236}">
                  <a16:creationId xmlns:a16="http://schemas.microsoft.com/office/drawing/2014/main" id="{37D1B944-F0EA-631A-25BD-90186875B326}"/>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86" name="Freeform 285">
              <a:extLst>
                <a:ext uri="{FF2B5EF4-FFF2-40B4-BE49-F238E27FC236}">
                  <a16:creationId xmlns:a16="http://schemas.microsoft.com/office/drawing/2014/main" id="{8E4676FE-FF17-F3A6-CA2D-9307C411BA13}"/>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87" name="TextBox 86">
            <a:extLst>
              <a:ext uri="{FF2B5EF4-FFF2-40B4-BE49-F238E27FC236}">
                <a16:creationId xmlns:a16="http://schemas.microsoft.com/office/drawing/2014/main" id="{ECEFFE38-743B-5A67-AE70-6931915D51F1}"/>
              </a:ext>
            </a:extLst>
          </p:cNvPr>
          <p:cNvSpPr txBox="1"/>
          <p:nvPr/>
        </p:nvSpPr>
        <p:spPr>
          <a:xfrm>
            <a:off x="1718531" y="4179390"/>
            <a:ext cx="415632" cy="215444"/>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342892"/>
            <a:r>
              <a:rPr lang="en-US"/>
              <a:t>DCT</a:t>
            </a:r>
          </a:p>
        </p:txBody>
      </p:sp>
      <p:pic>
        <p:nvPicPr>
          <p:cNvPr id="88" name="Graphic 87" descr="Server outline">
            <a:extLst>
              <a:ext uri="{FF2B5EF4-FFF2-40B4-BE49-F238E27FC236}">
                <a16:creationId xmlns:a16="http://schemas.microsoft.com/office/drawing/2014/main" id="{2A40A42D-E390-AA7C-5667-3C74826082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22384" y="3857569"/>
            <a:ext cx="407932" cy="407930"/>
          </a:xfrm>
          <a:prstGeom prst="rect">
            <a:avLst/>
          </a:prstGeom>
        </p:spPr>
      </p:pic>
      <p:pic>
        <p:nvPicPr>
          <p:cNvPr id="89" name="Graphic 88" descr="Arrow: Straight with solid fill">
            <a:extLst>
              <a:ext uri="{FF2B5EF4-FFF2-40B4-BE49-F238E27FC236}">
                <a16:creationId xmlns:a16="http://schemas.microsoft.com/office/drawing/2014/main" id="{863ECD0A-5CDA-E570-98B7-733C20CFD9F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1844983" y="3180382"/>
            <a:ext cx="162734" cy="162734"/>
          </a:xfrm>
          <a:prstGeom prst="rect">
            <a:avLst/>
          </a:prstGeom>
        </p:spPr>
      </p:pic>
      <p:pic>
        <p:nvPicPr>
          <p:cNvPr id="90" name="Graphic 89" descr="Arrow: Straight with solid fill">
            <a:extLst>
              <a:ext uri="{FF2B5EF4-FFF2-40B4-BE49-F238E27FC236}">
                <a16:creationId xmlns:a16="http://schemas.microsoft.com/office/drawing/2014/main" id="{AE2A4CDB-8C69-FD9E-D401-8E58E68733B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1844983" y="3736449"/>
            <a:ext cx="162734" cy="162734"/>
          </a:xfrm>
          <a:prstGeom prst="rect">
            <a:avLst/>
          </a:prstGeom>
        </p:spPr>
      </p:pic>
      <p:sp>
        <p:nvSpPr>
          <p:cNvPr id="91" name="Oval 90">
            <a:extLst>
              <a:ext uri="{FF2B5EF4-FFF2-40B4-BE49-F238E27FC236}">
                <a16:creationId xmlns:a16="http://schemas.microsoft.com/office/drawing/2014/main" id="{B9D772C8-F93A-D99F-0DA9-E9D2F69D0ABE}"/>
              </a:ext>
            </a:extLst>
          </p:cNvPr>
          <p:cNvSpPr/>
          <p:nvPr/>
        </p:nvSpPr>
        <p:spPr>
          <a:xfrm>
            <a:off x="2250041" y="3327785"/>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92" name="Oval 91">
            <a:extLst>
              <a:ext uri="{FF2B5EF4-FFF2-40B4-BE49-F238E27FC236}">
                <a16:creationId xmlns:a16="http://schemas.microsoft.com/office/drawing/2014/main" id="{E9AB178D-4DFC-81A8-8A2F-E4D12A8BA69E}"/>
              </a:ext>
            </a:extLst>
          </p:cNvPr>
          <p:cNvSpPr/>
          <p:nvPr/>
        </p:nvSpPr>
        <p:spPr>
          <a:xfrm>
            <a:off x="2250041" y="3922430"/>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93" name="Group 92">
            <a:extLst>
              <a:ext uri="{FF2B5EF4-FFF2-40B4-BE49-F238E27FC236}">
                <a16:creationId xmlns:a16="http://schemas.microsoft.com/office/drawing/2014/main" id="{50F17D66-FB1D-ECFC-F49D-DB04B8221F0E}"/>
              </a:ext>
            </a:extLst>
          </p:cNvPr>
          <p:cNvGrpSpPr/>
          <p:nvPr/>
        </p:nvGrpSpPr>
        <p:grpSpPr>
          <a:xfrm>
            <a:off x="2346848" y="3372905"/>
            <a:ext cx="314465" cy="353034"/>
            <a:chOff x="1271734" y="2147674"/>
            <a:chExt cx="404263" cy="453845"/>
          </a:xfrm>
          <a:solidFill>
            <a:srgbClr val="107FCD"/>
          </a:solidFill>
        </p:grpSpPr>
        <p:sp>
          <p:nvSpPr>
            <p:cNvPr id="94" name="Freeform 300">
              <a:extLst>
                <a:ext uri="{FF2B5EF4-FFF2-40B4-BE49-F238E27FC236}">
                  <a16:creationId xmlns:a16="http://schemas.microsoft.com/office/drawing/2014/main" id="{F5E5EF00-F285-08F6-75E2-A9F593EF4D9A}"/>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95" name="Freeform 301">
              <a:extLst>
                <a:ext uri="{FF2B5EF4-FFF2-40B4-BE49-F238E27FC236}">
                  <a16:creationId xmlns:a16="http://schemas.microsoft.com/office/drawing/2014/main" id="{5041553B-CC41-F1C4-B7BB-D319C94EB3C6}"/>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96" name="Freeform 302">
              <a:extLst>
                <a:ext uri="{FF2B5EF4-FFF2-40B4-BE49-F238E27FC236}">
                  <a16:creationId xmlns:a16="http://schemas.microsoft.com/office/drawing/2014/main" id="{3B68A4A9-60F2-288B-3986-77855153CFD7}"/>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97" name="Oval 96">
            <a:extLst>
              <a:ext uri="{FF2B5EF4-FFF2-40B4-BE49-F238E27FC236}">
                <a16:creationId xmlns:a16="http://schemas.microsoft.com/office/drawing/2014/main" id="{C7845137-4342-3A4B-6F00-10FD6CA5CDC9}"/>
              </a:ext>
            </a:extLst>
          </p:cNvPr>
          <p:cNvSpPr/>
          <p:nvPr/>
        </p:nvSpPr>
        <p:spPr>
          <a:xfrm>
            <a:off x="2250041" y="2751218"/>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98" name="Group 97">
            <a:extLst>
              <a:ext uri="{FF2B5EF4-FFF2-40B4-BE49-F238E27FC236}">
                <a16:creationId xmlns:a16="http://schemas.microsoft.com/office/drawing/2014/main" id="{D939BAB9-E06D-46DA-E180-0E42A7CC146C}"/>
              </a:ext>
            </a:extLst>
          </p:cNvPr>
          <p:cNvGrpSpPr/>
          <p:nvPr/>
        </p:nvGrpSpPr>
        <p:grpSpPr>
          <a:xfrm>
            <a:off x="2434335" y="3013127"/>
            <a:ext cx="139493" cy="164751"/>
            <a:chOff x="-1234895" y="1251867"/>
            <a:chExt cx="1274369" cy="1505122"/>
          </a:xfrm>
          <a:solidFill>
            <a:srgbClr val="065BAA"/>
          </a:solidFill>
        </p:grpSpPr>
        <p:sp>
          <p:nvSpPr>
            <p:cNvPr id="99" name="Freeform 305">
              <a:extLst>
                <a:ext uri="{FF2B5EF4-FFF2-40B4-BE49-F238E27FC236}">
                  <a16:creationId xmlns:a16="http://schemas.microsoft.com/office/drawing/2014/main" id="{730E1857-0978-16E4-1BA0-62708463B251}"/>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00" name="Freeform 308">
              <a:extLst>
                <a:ext uri="{FF2B5EF4-FFF2-40B4-BE49-F238E27FC236}">
                  <a16:creationId xmlns:a16="http://schemas.microsoft.com/office/drawing/2014/main" id="{F46B51AC-3A12-8A21-D936-5E591DE01A93}"/>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01" name="Freeform 309">
              <a:extLst>
                <a:ext uri="{FF2B5EF4-FFF2-40B4-BE49-F238E27FC236}">
                  <a16:creationId xmlns:a16="http://schemas.microsoft.com/office/drawing/2014/main" id="{12018E94-A092-608B-7090-FFB6D91C1C3B}"/>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02" name="Freeform 310">
              <a:extLst>
                <a:ext uri="{FF2B5EF4-FFF2-40B4-BE49-F238E27FC236}">
                  <a16:creationId xmlns:a16="http://schemas.microsoft.com/office/drawing/2014/main" id="{3229F325-A171-DEC5-568F-182949D5D5BF}"/>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03" name="Freeform 311">
              <a:extLst>
                <a:ext uri="{FF2B5EF4-FFF2-40B4-BE49-F238E27FC236}">
                  <a16:creationId xmlns:a16="http://schemas.microsoft.com/office/drawing/2014/main" id="{FC3BE8D5-1201-C969-6A81-005700710E97}"/>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04" name="Freeform 312">
              <a:extLst>
                <a:ext uri="{FF2B5EF4-FFF2-40B4-BE49-F238E27FC236}">
                  <a16:creationId xmlns:a16="http://schemas.microsoft.com/office/drawing/2014/main" id="{8FEE7D6F-81CD-0EE5-5657-729235FE5698}"/>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05" name="Freeform 313">
              <a:extLst>
                <a:ext uri="{FF2B5EF4-FFF2-40B4-BE49-F238E27FC236}">
                  <a16:creationId xmlns:a16="http://schemas.microsoft.com/office/drawing/2014/main" id="{9FC53A34-AB2A-892B-D349-9DE1763CE4B0}"/>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06" name="Freeform 314">
              <a:extLst>
                <a:ext uri="{FF2B5EF4-FFF2-40B4-BE49-F238E27FC236}">
                  <a16:creationId xmlns:a16="http://schemas.microsoft.com/office/drawing/2014/main" id="{62DFEF37-88AC-E2A6-D3EE-146A62EAE836}"/>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grpSp>
      <p:grpSp>
        <p:nvGrpSpPr>
          <p:cNvPr id="107" name="Group 106">
            <a:extLst>
              <a:ext uri="{FF2B5EF4-FFF2-40B4-BE49-F238E27FC236}">
                <a16:creationId xmlns:a16="http://schemas.microsoft.com/office/drawing/2014/main" id="{8FFA07F0-7908-B95B-FF5B-2D35D4385EB5}"/>
              </a:ext>
            </a:extLst>
          </p:cNvPr>
          <p:cNvGrpSpPr/>
          <p:nvPr/>
        </p:nvGrpSpPr>
        <p:grpSpPr>
          <a:xfrm>
            <a:off x="2346848" y="2796335"/>
            <a:ext cx="314465" cy="353034"/>
            <a:chOff x="499963" y="2362112"/>
            <a:chExt cx="404263" cy="453845"/>
          </a:xfrm>
          <a:solidFill>
            <a:srgbClr val="107FCD"/>
          </a:solidFill>
        </p:grpSpPr>
        <p:sp>
          <p:nvSpPr>
            <p:cNvPr id="108" name="Freeform 317">
              <a:extLst>
                <a:ext uri="{FF2B5EF4-FFF2-40B4-BE49-F238E27FC236}">
                  <a16:creationId xmlns:a16="http://schemas.microsoft.com/office/drawing/2014/main" id="{A26EBA80-DEBF-098B-2DE6-32EF77891280}"/>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109" name="Freeform 318">
              <a:extLst>
                <a:ext uri="{FF2B5EF4-FFF2-40B4-BE49-F238E27FC236}">
                  <a16:creationId xmlns:a16="http://schemas.microsoft.com/office/drawing/2014/main" id="{A450FCDB-EE9D-0A38-BCE2-C91E154CE611}"/>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110" name="TextBox 109">
            <a:extLst>
              <a:ext uri="{FF2B5EF4-FFF2-40B4-BE49-F238E27FC236}">
                <a16:creationId xmlns:a16="http://schemas.microsoft.com/office/drawing/2014/main" id="{2B605371-636E-51AC-86B9-A4E8755703DF}"/>
              </a:ext>
            </a:extLst>
          </p:cNvPr>
          <p:cNvSpPr txBox="1"/>
          <p:nvPr/>
        </p:nvSpPr>
        <p:spPr>
          <a:xfrm>
            <a:off x="2296262" y="4179391"/>
            <a:ext cx="415632" cy="215444"/>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algn="ctr" defTabSz="342892"/>
            <a:r>
              <a:rPr lang="en-US"/>
              <a:t>IRT</a:t>
            </a:r>
          </a:p>
        </p:txBody>
      </p:sp>
      <p:pic>
        <p:nvPicPr>
          <p:cNvPr id="111" name="Graphic 110" descr="Server outline">
            <a:extLst>
              <a:ext uri="{FF2B5EF4-FFF2-40B4-BE49-F238E27FC236}">
                <a16:creationId xmlns:a16="http://schemas.microsoft.com/office/drawing/2014/main" id="{20AC1104-BCD5-D12C-88DD-58D60055BD8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300115" y="3857569"/>
            <a:ext cx="407932" cy="407930"/>
          </a:xfrm>
          <a:prstGeom prst="rect">
            <a:avLst/>
          </a:prstGeom>
        </p:spPr>
      </p:pic>
      <p:pic>
        <p:nvPicPr>
          <p:cNvPr id="112" name="Graphic 111" descr="Arrow: Straight with solid fill">
            <a:extLst>
              <a:ext uri="{FF2B5EF4-FFF2-40B4-BE49-F238E27FC236}">
                <a16:creationId xmlns:a16="http://schemas.microsoft.com/office/drawing/2014/main" id="{0CF7D2DB-B291-8DA0-6D68-4B4EEFA1D6D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2422714" y="3180382"/>
            <a:ext cx="162734" cy="162734"/>
          </a:xfrm>
          <a:prstGeom prst="rect">
            <a:avLst/>
          </a:prstGeom>
        </p:spPr>
      </p:pic>
      <p:pic>
        <p:nvPicPr>
          <p:cNvPr id="113" name="Graphic 112" descr="Arrow: Straight with solid fill">
            <a:extLst>
              <a:ext uri="{FF2B5EF4-FFF2-40B4-BE49-F238E27FC236}">
                <a16:creationId xmlns:a16="http://schemas.microsoft.com/office/drawing/2014/main" id="{03F4FCA3-4B17-9414-8DD5-0BA2F98B314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2422714" y="3736449"/>
            <a:ext cx="162734" cy="162734"/>
          </a:xfrm>
          <a:prstGeom prst="rect">
            <a:avLst/>
          </a:prstGeom>
        </p:spPr>
      </p:pic>
      <p:sp>
        <p:nvSpPr>
          <p:cNvPr id="114" name="Oval 113">
            <a:extLst>
              <a:ext uri="{FF2B5EF4-FFF2-40B4-BE49-F238E27FC236}">
                <a16:creationId xmlns:a16="http://schemas.microsoft.com/office/drawing/2014/main" id="{C8157111-1658-DF1D-4C3D-68C0800F4513}"/>
              </a:ext>
            </a:extLst>
          </p:cNvPr>
          <p:cNvSpPr/>
          <p:nvPr/>
        </p:nvSpPr>
        <p:spPr>
          <a:xfrm>
            <a:off x="2849437" y="3327785"/>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115" name="Oval 114">
            <a:extLst>
              <a:ext uri="{FF2B5EF4-FFF2-40B4-BE49-F238E27FC236}">
                <a16:creationId xmlns:a16="http://schemas.microsoft.com/office/drawing/2014/main" id="{4B60FC3C-1726-C630-46BC-5B97F262258E}"/>
              </a:ext>
            </a:extLst>
          </p:cNvPr>
          <p:cNvSpPr/>
          <p:nvPr/>
        </p:nvSpPr>
        <p:spPr>
          <a:xfrm>
            <a:off x="2849437" y="3922430"/>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116" name="Group 115">
            <a:extLst>
              <a:ext uri="{FF2B5EF4-FFF2-40B4-BE49-F238E27FC236}">
                <a16:creationId xmlns:a16="http://schemas.microsoft.com/office/drawing/2014/main" id="{C401E4EC-87B0-FDD6-6286-498C71767A90}"/>
              </a:ext>
            </a:extLst>
          </p:cNvPr>
          <p:cNvGrpSpPr/>
          <p:nvPr/>
        </p:nvGrpSpPr>
        <p:grpSpPr>
          <a:xfrm>
            <a:off x="2946245" y="3372905"/>
            <a:ext cx="314465" cy="353034"/>
            <a:chOff x="1271734" y="2147674"/>
            <a:chExt cx="404263" cy="453845"/>
          </a:xfrm>
          <a:solidFill>
            <a:srgbClr val="107FCD"/>
          </a:solidFill>
        </p:grpSpPr>
        <p:sp>
          <p:nvSpPr>
            <p:cNvPr id="117" name="Freeform 326">
              <a:extLst>
                <a:ext uri="{FF2B5EF4-FFF2-40B4-BE49-F238E27FC236}">
                  <a16:creationId xmlns:a16="http://schemas.microsoft.com/office/drawing/2014/main" id="{8480FE7D-D03C-E450-4525-4776FFA4CA18}"/>
                </a:ext>
              </a:extLst>
            </p:cNvPr>
            <p:cNvSpPr/>
            <p:nvPr/>
          </p:nvSpPr>
          <p:spPr>
            <a:xfrm>
              <a:off x="1380772" y="2147674"/>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118" name="Freeform 327">
              <a:extLst>
                <a:ext uri="{FF2B5EF4-FFF2-40B4-BE49-F238E27FC236}">
                  <a16:creationId xmlns:a16="http://schemas.microsoft.com/office/drawing/2014/main" id="{67C61460-43E4-FE1B-4F8A-65B86DC474F8}"/>
                </a:ext>
              </a:extLst>
            </p:cNvPr>
            <p:cNvSpPr/>
            <p:nvPr/>
          </p:nvSpPr>
          <p:spPr>
            <a:xfrm>
              <a:off x="1340862" y="2438604"/>
              <a:ext cx="266008" cy="162915"/>
            </a:xfrm>
            <a:custGeom>
              <a:avLst/>
              <a:gdLst>
                <a:gd name="connsiteX0" fmla="*/ 265779 w 266008"/>
                <a:gd name="connsiteY0" fmla="*/ 24799 h 162915"/>
                <a:gd name="connsiteX1" fmla="*/ 260806 w 266008"/>
                <a:gd name="connsiteY1" fmla="*/ 7387 h 162915"/>
                <a:gd name="connsiteX2" fmla="*/ 244270 w 266008"/>
                <a:gd name="connsiteY2" fmla="*/ 0 h 162915"/>
                <a:gd name="connsiteX3" fmla="*/ 21742 w 266008"/>
                <a:gd name="connsiteY3" fmla="*/ 0 h 162915"/>
                <a:gd name="connsiteX4" fmla="*/ 5206 w 266008"/>
                <a:gd name="connsiteY4" fmla="*/ 7387 h 162915"/>
                <a:gd name="connsiteX5" fmla="*/ 232 w 266008"/>
                <a:gd name="connsiteY5" fmla="*/ 24799 h 162915"/>
                <a:gd name="connsiteX6" fmla="*/ 19965 w 266008"/>
                <a:gd name="connsiteY6" fmla="*/ 162915 h 162915"/>
                <a:gd name="connsiteX7" fmla="*/ 246050 w 266008"/>
                <a:gd name="connsiteY7" fmla="*/ 162915 h 162915"/>
                <a:gd name="connsiteX8" fmla="*/ 225862 w 266008"/>
                <a:gd name="connsiteY8" fmla="*/ 139647 h 162915"/>
                <a:gd name="connsiteX9" fmla="*/ 40146 w 266008"/>
                <a:gd name="connsiteY9" fmla="*/ 139647 h 162915"/>
                <a:gd name="connsiteX10" fmla="*/ 23522 w 266008"/>
                <a:gd name="connsiteY10" fmla="*/ 23277 h 162915"/>
                <a:gd name="connsiteX11" fmla="*/ 242485 w 266008"/>
                <a:gd name="connsiteY11" fmla="*/ 23277 h 162915"/>
                <a:gd name="connsiteX12" fmla="*/ 244269 w 266008"/>
                <a:gd name="connsiteY12" fmla="*/ 23277 h 162915"/>
                <a:gd name="connsiteX13" fmla="*/ 244269 w 266008"/>
                <a:gd name="connsiteY13" fmla="*/ 11641 h 162915"/>
                <a:gd name="connsiteX14" fmla="*/ 244280 w 266008"/>
                <a:gd name="connsiteY14" fmla="*/ 23277 h 162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008" h="162915">
                  <a:moveTo>
                    <a:pt x="265779" y="24799"/>
                  </a:moveTo>
                  <a:cubicBezTo>
                    <a:pt x="266687" y="18425"/>
                    <a:pt x="264879" y="12079"/>
                    <a:pt x="260806" y="7387"/>
                  </a:cubicBezTo>
                  <a:cubicBezTo>
                    <a:pt x="256732" y="2691"/>
                    <a:pt x="250707" y="0"/>
                    <a:pt x="244270" y="0"/>
                  </a:cubicBezTo>
                  <a:lnTo>
                    <a:pt x="21742" y="0"/>
                  </a:lnTo>
                  <a:cubicBezTo>
                    <a:pt x="15301" y="0"/>
                    <a:pt x="9272" y="2691"/>
                    <a:pt x="5206" y="7387"/>
                  </a:cubicBezTo>
                  <a:cubicBezTo>
                    <a:pt x="1132" y="12083"/>
                    <a:pt x="-682" y="18428"/>
                    <a:pt x="232" y="24799"/>
                  </a:cubicBezTo>
                  <a:lnTo>
                    <a:pt x="19965" y="162915"/>
                  </a:lnTo>
                  <a:lnTo>
                    <a:pt x="246050" y="162915"/>
                  </a:lnTo>
                  <a:close/>
                  <a:moveTo>
                    <a:pt x="225862" y="139647"/>
                  </a:moveTo>
                  <a:lnTo>
                    <a:pt x="40146" y="139647"/>
                  </a:lnTo>
                  <a:lnTo>
                    <a:pt x="23522" y="23277"/>
                  </a:lnTo>
                  <a:lnTo>
                    <a:pt x="242485" y="23277"/>
                  </a:lnTo>
                  <a:close/>
                  <a:moveTo>
                    <a:pt x="244269" y="23277"/>
                  </a:moveTo>
                  <a:lnTo>
                    <a:pt x="244269" y="11641"/>
                  </a:lnTo>
                  <a:lnTo>
                    <a:pt x="244280" y="23277"/>
                  </a:ln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119" name="Freeform 329">
              <a:extLst>
                <a:ext uri="{FF2B5EF4-FFF2-40B4-BE49-F238E27FC236}">
                  <a16:creationId xmlns:a16="http://schemas.microsoft.com/office/drawing/2014/main" id="{D060DC9A-5F4C-F120-324D-56D558973F25}"/>
                </a:ext>
              </a:extLst>
            </p:cNvPr>
            <p:cNvSpPr/>
            <p:nvPr/>
          </p:nvSpPr>
          <p:spPr>
            <a:xfrm>
              <a:off x="1271734" y="2357140"/>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120" name="Oval 119">
            <a:extLst>
              <a:ext uri="{FF2B5EF4-FFF2-40B4-BE49-F238E27FC236}">
                <a16:creationId xmlns:a16="http://schemas.microsoft.com/office/drawing/2014/main" id="{254D49A6-2FE5-7C62-E763-253A424F44F0}"/>
              </a:ext>
            </a:extLst>
          </p:cNvPr>
          <p:cNvSpPr/>
          <p:nvPr/>
        </p:nvSpPr>
        <p:spPr>
          <a:xfrm>
            <a:off x="2849437" y="2751218"/>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grpSp>
        <p:nvGrpSpPr>
          <p:cNvPr id="121" name="Group 120">
            <a:extLst>
              <a:ext uri="{FF2B5EF4-FFF2-40B4-BE49-F238E27FC236}">
                <a16:creationId xmlns:a16="http://schemas.microsoft.com/office/drawing/2014/main" id="{E050D3CC-2F43-F463-12E7-F996BF11B8D0}"/>
              </a:ext>
            </a:extLst>
          </p:cNvPr>
          <p:cNvGrpSpPr/>
          <p:nvPr/>
        </p:nvGrpSpPr>
        <p:grpSpPr>
          <a:xfrm>
            <a:off x="3033730" y="3013127"/>
            <a:ext cx="139493" cy="164751"/>
            <a:chOff x="-1234895" y="1251867"/>
            <a:chExt cx="1274369" cy="1505122"/>
          </a:xfrm>
          <a:solidFill>
            <a:srgbClr val="065BAA"/>
          </a:solidFill>
        </p:grpSpPr>
        <p:sp>
          <p:nvSpPr>
            <p:cNvPr id="122" name="Freeform 332">
              <a:extLst>
                <a:ext uri="{FF2B5EF4-FFF2-40B4-BE49-F238E27FC236}">
                  <a16:creationId xmlns:a16="http://schemas.microsoft.com/office/drawing/2014/main" id="{662F9340-8FC9-5DE8-3AD8-7637AA5763AE}"/>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23" name="Freeform 333">
              <a:extLst>
                <a:ext uri="{FF2B5EF4-FFF2-40B4-BE49-F238E27FC236}">
                  <a16:creationId xmlns:a16="http://schemas.microsoft.com/office/drawing/2014/main" id="{0697B612-6DB8-A166-788B-9A0DDE92B280}"/>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24" name="Freeform 335">
              <a:extLst>
                <a:ext uri="{FF2B5EF4-FFF2-40B4-BE49-F238E27FC236}">
                  <a16:creationId xmlns:a16="http://schemas.microsoft.com/office/drawing/2014/main" id="{EBC750D1-30BF-AA04-3C96-7B4B924FFC20}"/>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25" name="Freeform 336">
              <a:extLst>
                <a:ext uri="{FF2B5EF4-FFF2-40B4-BE49-F238E27FC236}">
                  <a16:creationId xmlns:a16="http://schemas.microsoft.com/office/drawing/2014/main" id="{7C77BAD1-07A8-3C70-6339-92A810113AD4}"/>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26" name="Freeform 337">
              <a:extLst>
                <a:ext uri="{FF2B5EF4-FFF2-40B4-BE49-F238E27FC236}">
                  <a16:creationId xmlns:a16="http://schemas.microsoft.com/office/drawing/2014/main" id="{5516070E-FA56-9898-DA6E-D35AC9C86446}"/>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27" name="Freeform 338">
              <a:extLst>
                <a:ext uri="{FF2B5EF4-FFF2-40B4-BE49-F238E27FC236}">
                  <a16:creationId xmlns:a16="http://schemas.microsoft.com/office/drawing/2014/main" id="{6808380C-925D-AA6B-DC4F-C38B371B6E67}"/>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28" name="Freeform 339">
              <a:extLst>
                <a:ext uri="{FF2B5EF4-FFF2-40B4-BE49-F238E27FC236}">
                  <a16:creationId xmlns:a16="http://schemas.microsoft.com/office/drawing/2014/main" id="{F8517AEA-EB50-6CB1-CCF8-EE0BCE5AE8DD}"/>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sp>
          <p:nvSpPr>
            <p:cNvPr id="129" name="Freeform 340">
              <a:extLst>
                <a:ext uri="{FF2B5EF4-FFF2-40B4-BE49-F238E27FC236}">
                  <a16:creationId xmlns:a16="http://schemas.microsoft.com/office/drawing/2014/main" id="{48AB0B1F-73A3-999E-434E-C39EE58738C2}"/>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810" cap="flat">
              <a:solidFill>
                <a:srgbClr val="065BAA"/>
              </a:solidFill>
              <a:prstDash val="solid"/>
              <a:miter/>
            </a:ln>
          </p:spPr>
          <p:txBody>
            <a:bodyPr rtlCol="0" anchor="ctr"/>
            <a:lstStyle/>
            <a:p>
              <a:pPr defTabSz="342892"/>
              <a:endParaRPr lang="en-US" sz="750">
                <a:solidFill>
                  <a:srgbClr val="575757"/>
                </a:solidFill>
                <a:latin typeface="Century Gothic Regular"/>
              </a:endParaRPr>
            </a:p>
          </p:txBody>
        </p:sp>
      </p:grpSp>
      <p:grpSp>
        <p:nvGrpSpPr>
          <p:cNvPr id="130" name="Group 129">
            <a:extLst>
              <a:ext uri="{FF2B5EF4-FFF2-40B4-BE49-F238E27FC236}">
                <a16:creationId xmlns:a16="http://schemas.microsoft.com/office/drawing/2014/main" id="{2A5739C9-E8A9-15BC-4A48-2B93DC915EE7}"/>
              </a:ext>
            </a:extLst>
          </p:cNvPr>
          <p:cNvGrpSpPr/>
          <p:nvPr/>
        </p:nvGrpSpPr>
        <p:grpSpPr>
          <a:xfrm>
            <a:off x="2946245" y="2796335"/>
            <a:ext cx="314465" cy="353034"/>
            <a:chOff x="499963" y="2362112"/>
            <a:chExt cx="404263" cy="453845"/>
          </a:xfrm>
          <a:solidFill>
            <a:srgbClr val="107FCD"/>
          </a:solidFill>
        </p:grpSpPr>
        <p:sp>
          <p:nvSpPr>
            <p:cNvPr id="131" name="Freeform 342">
              <a:extLst>
                <a:ext uri="{FF2B5EF4-FFF2-40B4-BE49-F238E27FC236}">
                  <a16:creationId xmlns:a16="http://schemas.microsoft.com/office/drawing/2014/main" id="{FC4FCF18-B193-BC56-311F-114F3D7AA234}"/>
                </a:ext>
              </a:extLst>
            </p:cNvPr>
            <p:cNvSpPr/>
            <p:nvPr/>
          </p:nvSpPr>
          <p:spPr>
            <a:xfrm>
              <a:off x="609001" y="2362112"/>
              <a:ext cx="186184" cy="186184"/>
            </a:xfrm>
            <a:custGeom>
              <a:avLst/>
              <a:gdLst>
                <a:gd name="connsiteX0" fmla="*/ 186185 w 186184"/>
                <a:gd name="connsiteY0" fmla="*/ 93092 h 186184"/>
                <a:gd name="connsiteX1" fmla="*/ 93092 w 186184"/>
                <a:gd name="connsiteY1" fmla="*/ 0 h 186184"/>
                <a:gd name="connsiteX2" fmla="*/ 0 w 186184"/>
                <a:gd name="connsiteY2" fmla="*/ 93092 h 186184"/>
                <a:gd name="connsiteX3" fmla="*/ 93092 w 186184"/>
                <a:gd name="connsiteY3" fmla="*/ 186185 h 186184"/>
                <a:gd name="connsiteX4" fmla="*/ 186185 w 186184"/>
                <a:gd name="connsiteY4" fmla="*/ 93092 h 186184"/>
                <a:gd name="connsiteX5" fmla="*/ 23269 w 186184"/>
                <a:gd name="connsiteY5" fmla="*/ 93092 h 186184"/>
                <a:gd name="connsiteX6" fmla="*/ 93091 w 186184"/>
                <a:gd name="connsiteY6" fmla="*/ 23269 h 186184"/>
                <a:gd name="connsiteX7" fmla="*/ 162914 w 186184"/>
                <a:gd name="connsiteY7" fmla="*/ 93092 h 186184"/>
                <a:gd name="connsiteX8" fmla="*/ 93091 w 186184"/>
                <a:gd name="connsiteY8" fmla="*/ 162915 h 186184"/>
                <a:gd name="connsiteX9" fmla="*/ 23269 w 186184"/>
                <a:gd name="connsiteY9" fmla="*/ 93092 h 18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184" h="186184">
                  <a:moveTo>
                    <a:pt x="186185" y="93092"/>
                  </a:moveTo>
                  <a:cubicBezTo>
                    <a:pt x="186185" y="41680"/>
                    <a:pt x="144506" y="0"/>
                    <a:pt x="93092" y="0"/>
                  </a:cubicBezTo>
                  <a:cubicBezTo>
                    <a:pt x="41679" y="0"/>
                    <a:pt x="0" y="41683"/>
                    <a:pt x="0" y="93092"/>
                  </a:cubicBezTo>
                  <a:cubicBezTo>
                    <a:pt x="0" y="144508"/>
                    <a:pt x="41683" y="186185"/>
                    <a:pt x="93092" y="186185"/>
                  </a:cubicBezTo>
                  <a:cubicBezTo>
                    <a:pt x="144508" y="186188"/>
                    <a:pt x="186185" y="144509"/>
                    <a:pt x="186185" y="93092"/>
                  </a:cubicBezTo>
                  <a:close/>
                  <a:moveTo>
                    <a:pt x="23269" y="93092"/>
                  </a:moveTo>
                  <a:cubicBezTo>
                    <a:pt x="23269" y="54593"/>
                    <a:pt x="54592" y="23269"/>
                    <a:pt x="93091" y="23269"/>
                  </a:cubicBezTo>
                  <a:cubicBezTo>
                    <a:pt x="131591" y="23269"/>
                    <a:pt x="162914" y="54593"/>
                    <a:pt x="162914" y="93092"/>
                  </a:cubicBezTo>
                  <a:cubicBezTo>
                    <a:pt x="162914" y="131592"/>
                    <a:pt x="131591" y="162915"/>
                    <a:pt x="93091" y="162915"/>
                  </a:cubicBezTo>
                  <a:cubicBezTo>
                    <a:pt x="54592" y="162915"/>
                    <a:pt x="23269" y="131592"/>
                    <a:pt x="23269" y="93092"/>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sp>
          <p:nvSpPr>
            <p:cNvPr id="132" name="Freeform 343">
              <a:extLst>
                <a:ext uri="{FF2B5EF4-FFF2-40B4-BE49-F238E27FC236}">
                  <a16:creationId xmlns:a16="http://schemas.microsoft.com/office/drawing/2014/main" id="{630FA07E-5B0F-5BDC-FFC7-9054865ABE5D}"/>
                </a:ext>
              </a:extLst>
            </p:cNvPr>
            <p:cNvSpPr/>
            <p:nvPr/>
          </p:nvSpPr>
          <p:spPr>
            <a:xfrm>
              <a:off x="499963" y="2571578"/>
              <a:ext cx="404263" cy="244379"/>
            </a:xfrm>
            <a:custGeom>
              <a:avLst/>
              <a:gdLst>
                <a:gd name="connsiteX0" fmla="*/ 19674 w 404263"/>
                <a:gd name="connsiteY0" fmla="*/ 55295 h 244379"/>
                <a:gd name="connsiteX1" fmla="*/ 563 w 404263"/>
                <a:gd name="connsiteY1" fmla="*/ 189081 h 244379"/>
                <a:gd name="connsiteX2" fmla="*/ 48521 w 404263"/>
                <a:gd name="connsiteY2" fmla="*/ 244380 h 244379"/>
                <a:gd name="connsiteX3" fmla="*/ 65581 w 404263"/>
                <a:gd name="connsiteY3" fmla="*/ 244380 h 244379"/>
                <a:gd name="connsiteX4" fmla="*/ 62253 w 404263"/>
                <a:gd name="connsiteY4" fmla="*/ 221107 h 244379"/>
                <a:gd name="connsiteX5" fmla="*/ 48521 w 404263"/>
                <a:gd name="connsiteY5" fmla="*/ 221107 h 244379"/>
                <a:gd name="connsiteX6" fmla="*/ 28917 w 404263"/>
                <a:gd name="connsiteY6" fmla="*/ 212936 h 244379"/>
                <a:gd name="connsiteX7" fmla="*/ 23602 w 404263"/>
                <a:gd name="connsiteY7" fmla="*/ 192376 h 244379"/>
                <a:gd name="connsiteX8" fmla="*/ 42713 w 404263"/>
                <a:gd name="connsiteY8" fmla="*/ 58591 h 244379"/>
                <a:gd name="connsiteX9" fmla="*/ 83428 w 404263"/>
                <a:gd name="connsiteY9" fmla="*/ 23278 h 244379"/>
                <a:gd name="connsiteX10" fmla="*/ 320824 w 404263"/>
                <a:gd name="connsiteY10" fmla="*/ 23278 h 244379"/>
                <a:gd name="connsiteX11" fmla="*/ 361539 w 404263"/>
                <a:gd name="connsiteY11" fmla="*/ 58591 h 244379"/>
                <a:gd name="connsiteX12" fmla="*/ 380650 w 404263"/>
                <a:gd name="connsiteY12" fmla="*/ 192376 h 244379"/>
                <a:gd name="connsiteX13" fmla="*/ 375336 w 404263"/>
                <a:gd name="connsiteY13" fmla="*/ 212936 h 244379"/>
                <a:gd name="connsiteX14" fmla="*/ 355732 w 404263"/>
                <a:gd name="connsiteY14" fmla="*/ 221107 h 244379"/>
                <a:gd name="connsiteX15" fmla="*/ 342003 w 404263"/>
                <a:gd name="connsiteY15" fmla="*/ 221107 h 244379"/>
                <a:gd name="connsiteX16" fmla="*/ 338687 w 404263"/>
                <a:gd name="connsiteY16" fmla="*/ 244380 h 244379"/>
                <a:gd name="connsiteX17" fmla="*/ 355739 w 404263"/>
                <a:gd name="connsiteY17" fmla="*/ 244380 h 244379"/>
                <a:gd name="connsiteX18" fmla="*/ 403701 w 404263"/>
                <a:gd name="connsiteY18" fmla="*/ 189081 h 244379"/>
                <a:gd name="connsiteX19" fmla="*/ 384590 w 404263"/>
                <a:gd name="connsiteY19" fmla="*/ 55295 h 244379"/>
                <a:gd name="connsiteX20" fmla="*/ 320832 w 404263"/>
                <a:gd name="connsiteY20" fmla="*/ 0 h 244379"/>
                <a:gd name="connsiteX21" fmla="*/ 83426 w 404263"/>
                <a:gd name="connsiteY21" fmla="*/ 4 h 244379"/>
                <a:gd name="connsiteX22" fmla="*/ 19668 w 404263"/>
                <a:gd name="connsiteY22" fmla="*/ 55299 h 24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263" h="244379">
                  <a:moveTo>
                    <a:pt x="19674" y="55295"/>
                  </a:moveTo>
                  <a:lnTo>
                    <a:pt x="563" y="189081"/>
                  </a:lnTo>
                  <a:cubicBezTo>
                    <a:pt x="-3799" y="219620"/>
                    <a:pt x="17672" y="244380"/>
                    <a:pt x="48521" y="244380"/>
                  </a:cubicBezTo>
                  <a:lnTo>
                    <a:pt x="65581" y="244380"/>
                  </a:lnTo>
                  <a:lnTo>
                    <a:pt x="62253" y="221107"/>
                  </a:lnTo>
                  <a:lnTo>
                    <a:pt x="48521" y="221107"/>
                  </a:lnTo>
                  <a:cubicBezTo>
                    <a:pt x="40448" y="221107"/>
                    <a:pt x="33491" y="218205"/>
                    <a:pt x="28917" y="212936"/>
                  </a:cubicBezTo>
                  <a:cubicBezTo>
                    <a:pt x="24347" y="207667"/>
                    <a:pt x="22459" y="200365"/>
                    <a:pt x="23602" y="192376"/>
                  </a:cubicBezTo>
                  <a:lnTo>
                    <a:pt x="42713" y="58591"/>
                  </a:lnTo>
                  <a:cubicBezTo>
                    <a:pt x="45447" y="39449"/>
                    <a:pt x="64092" y="23278"/>
                    <a:pt x="83428" y="23278"/>
                  </a:cubicBezTo>
                  <a:lnTo>
                    <a:pt x="320824" y="23278"/>
                  </a:lnTo>
                  <a:cubicBezTo>
                    <a:pt x="340160" y="23278"/>
                    <a:pt x="358806" y="39452"/>
                    <a:pt x="361539" y="58591"/>
                  </a:cubicBezTo>
                  <a:lnTo>
                    <a:pt x="380650" y="192376"/>
                  </a:lnTo>
                  <a:cubicBezTo>
                    <a:pt x="381794" y="200368"/>
                    <a:pt x="379905" y="207667"/>
                    <a:pt x="375336" y="212936"/>
                  </a:cubicBezTo>
                  <a:cubicBezTo>
                    <a:pt x="370766" y="218205"/>
                    <a:pt x="363805" y="221107"/>
                    <a:pt x="355732" y="221107"/>
                  </a:cubicBezTo>
                  <a:lnTo>
                    <a:pt x="342003" y="221107"/>
                  </a:lnTo>
                  <a:lnTo>
                    <a:pt x="338687" y="244380"/>
                  </a:lnTo>
                  <a:lnTo>
                    <a:pt x="355739" y="244380"/>
                  </a:lnTo>
                  <a:cubicBezTo>
                    <a:pt x="386589" y="244380"/>
                    <a:pt x="408063" y="219620"/>
                    <a:pt x="403701" y="189081"/>
                  </a:cubicBezTo>
                  <a:lnTo>
                    <a:pt x="384590" y="55295"/>
                  </a:lnTo>
                  <a:cubicBezTo>
                    <a:pt x="380229" y="24756"/>
                    <a:pt x="351684" y="0"/>
                    <a:pt x="320832" y="0"/>
                  </a:cubicBezTo>
                  <a:lnTo>
                    <a:pt x="83426" y="4"/>
                  </a:lnTo>
                  <a:cubicBezTo>
                    <a:pt x="52578" y="4"/>
                    <a:pt x="24033" y="24756"/>
                    <a:pt x="19668" y="55299"/>
                  </a:cubicBezTo>
                  <a:close/>
                </a:path>
              </a:pathLst>
            </a:custGeom>
            <a:grpFill/>
            <a:ln w="898" cap="flat">
              <a:noFill/>
              <a:prstDash val="solid"/>
              <a:miter/>
            </a:ln>
          </p:spPr>
          <p:txBody>
            <a:bodyPr rtlCol="0" anchor="ctr"/>
            <a:lstStyle/>
            <a:p>
              <a:pPr defTabSz="342892"/>
              <a:endParaRPr lang="en-US" sz="675">
                <a:solidFill>
                  <a:srgbClr val="575757"/>
                </a:solidFill>
                <a:latin typeface="Century Gothic Regular"/>
              </a:endParaRPr>
            </a:p>
          </p:txBody>
        </p:sp>
      </p:grpSp>
      <p:sp>
        <p:nvSpPr>
          <p:cNvPr id="133" name="TextBox 132">
            <a:extLst>
              <a:ext uri="{FF2B5EF4-FFF2-40B4-BE49-F238E27FC236}">
                <a16:creationId xmlns:a16="http://schemas.microsoft.com/office/drawing/2014/main" id="{A57888B1-73E5-77A0-982E-8DB40E342203}"/>
              </a:ext>
            </a:extLst>
          </p:cNvPr>
          <p:cNvSpPr txBox="1"/>
          <p:nvPr/>
        </p:nvSpPr>
        <p:spPr>
          <a:xfrm>
            <a:off x="2895659" y="4179390"/>
            <a:ext cx="415632" cy="215444"/>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342892"/>
            <a:r>
              <a:rPr lang="en-US"/>
              <a:t>EHR</a:t>
            </a:r>
          </a:p>
        </p:txBody>
      </p:sp>
      <p:pic>
        <p:nvPicPr>
          <p:cNvPr id="134" name="Graphic 133" descr="Server outline">
            <a:extLst>
              <a:ext uri="{FF2B5EF4-FFF2-40B4-BE49-F238E27FC236}">
                <a16:creationId xmlns:a16="http://schemas.microsoft.com/office/drawing/2014/main" id="{51214A25-495B-B042-4384-C29399E1F22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99509" y="3857569"/>
            <a:ext cx="407932" cy="407930"/>
          </a:xfrm>
          <a:prstGeom prst="rect">
            <a:avLst/>
          </a:prstGeom>
        </p:spPr>
      </p:pic>
      <p:pic>
        <p:nvPicPr>
          <p:cNvPr id="135" name="Graphic 134" descr="Arrow: Straight with solid fill">
            <a:extLst>
              <a:ext uri="{FF2B5EF4-FFF2-40B4-BE49-F238E27FC236}">
                <a16:creationId xmlns:a16="http://schemas.microsoft.com/office/drawing/2014/main" id="{1F18A5F7-BCDA-E3B3-AACE-492F163701E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3022108" y="3180382"/>
            <a:ext cx="162734" cy="162734"/>
          </a:xfrm>
          <a:prstGeom prst="rect">
            <a:avLst/>
          </a:prstGeom>
        </p:spPr>
      </p:pic>
      <p:pic>
        <p:nvPicPr>
          <p:cNvPr id="136" name="Graphic 135" descr="Arrow: Straight with solid fill">
            <a:extLst>
              <a:ext uri="{FF2B5EF4-FFF2-40B4-BE49-F238E27FC236}">
                <a16:creationId xmlns:a16="http://schemas.microsoft.com/office/drawing/2014/main" id="{523B3392-50BA-3A06-FFA2-D813C0A9A89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3022108" y="3736449"/>
            <a:ext cx="162734" cy="162734"/>
          </a:xfrm>
          <a:prstGeom prst="rect">
            <a:avLst/>
          </a:prstGeom>
        </p:spPr>
      </p:pic>
      <p:grpSp>
        <p:nvGrpSpPr>
          <p:cNvPr id="137" name="Group 136">
            <a:extLst>
              <a:ext uri="{FF2B5EF4-FFF2-40B4-BE49-F238E27FC236}">
                <a16:creationId xmlns:a16="http://schemas.microsoft.com/office/drawing/2014/main" id="{D7101EC3-391F-D36F-B8F6-60BB8881C529}"/>
              </a:ext>
            </a:extLst>
          </p:cNvPr>
          <p:cNvGrpSpPr/>
          <p:nvPr/>
        </p:nvGrpSpPr>
        <p:grpSpPr>
          <a:xfrm>
            <a:off x="6940790" y="1396353"/>
            <a:ext cx="1107447" cy="824510"/>
            <a:chOff x="6948749" y="1006738"/>
            <a:chExt cx="773856" cy="654155"/>
          </a:xfrm>
        </p:grpSpPr>
        <p:sp>
          <p:nvSpPr>
            <p:cNvPr id="138" name="Freeform 5255">
              <a:extLst>
                <a:ext uri="{FF2B5EF4-FFF2-40B4-BE49-F238E27FC236}">
                  <a16:creationId xmlns:a16="http://schemas.microsoft.com/office/drawing/2014/main" id="{7AE04391-25F0-06EB-3C30-014512B94A55}"/>
                </a:ext>
              </a:extLst>
            </p:cNvPr>
            <p:cNvSpPr/>
            <p:nvPr/>
          </p:nvSpPr>
          <p:spPr>
            <a:xfrm>
              <a:off x="7697371" y="1216068"/>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39" name="Freeform 5256">
              <a:extLst>
                <a:ext uri="{FF2B5EF4-FFF2-40B4-BE49-F238E27FC236}">
                  <a16:creationId xmlns:a16="http://schemas.microsoft.com/office/drawing/2014/main" id="{F186F559-EAD2-4562-C933-0AD40A7608ED}"/>
                </a:ext>
              </a:extLst>
            </p:cNvPr>
            <p:cNvSpPr/>
            <p:nvPr/>
          </p:nvSpPr>
          <p:spPr>
            <a:xfrm>
              <a:off x="7553535" y="121606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0" name="Freeform 5257">
              <a:extLst>
                <a:ext uri="{FF2B5EF4-FFF2-40B4-BE49-F238E27FC236}">
                  <a16:creationId xmlns:a16="http://schemas.microsoft.com/office/drawing/2014/main" id="{D2DC4A3F-21F8-CEF4-7C62-5062943F598A}"/>
                </a:ext>
              </a:extLst>
            </p:cNvPr>
            <p:cNvSpPr/>
            <p:nvPr/>
          </p:nvSpPr>
          <p:spPr>
            <a:xfrm>
              <a:off x="7602321" y="121606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1" name="Freeform 5258">
              <a:extLst>
                <a:ext uri="{FF2B5EF4-FFF2-40B4-BE49-F238E27FC236}">
                  <a16:creationId xmlns:a16="http://schemas.microsoft.com/office/drawing/2014/main" id="{6CF2D326-995C-DAE6-4355-B494672AF074}"/>
                </a:ext>
              </a:extLst>
            </p:cNvPr>
            <p:cNvSpPr/>
            <p:nvPr/>
          </p:nvSpPr>
          <p:spPr>
            <a:xfrm>
              <a:off x="7650267" y="121606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2" name="Freeform 5259">
              <a:extLst>
                <a:ext uri="{FF2B5EF4-FFF2-40B4-BE49-F238E27FC236}">
                  <a16:creationId xmlns:a16="http://schemas.microsoft.com/office/drawing/2014/main" id="{F463E8FB-D23E-5B5D-AB1A-596FE27631A0}"/>
                </a:ext>
              </a:extLst>
            </p:cNvPr>
            <p:cNvSpPr/>
            <p:nvPr/>
          </p:nvSpPr>
          <p:spPr>
            <a:xfrm>
              <a:off x="7503907" y="1216068"/>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3" name="Freeform 5260">
              <a:extLst>
                <a:ext uri="{FF2B5EF4-FFF2-40B4-BE49-F238E27FC236}">
                  <a16:creationId xmlns:a16="http://schemas.microsoft.com/office/drawing/2014/main" id="{8141F118-4D84-E37C-75CE-907E00C82658}"/>
                </a:ext>
              </a:extLst>
            </p:cNvPr>
            <p:cNvSpPr/>
            <p:nvPr/>
          </p:nvSpPr>
          <p:spPr>
            <a:xfrm>
              <a:off x="7503907" y="1111403"/>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4" name="Freeform 5261">
              <a:extLst>
                <a:ext uri="{FF2B5EF4-FFF2-40B4-BE49-F238E27FC236}">
                  <a16:creationId xmlns:a16="http://schemas.microsoft.com/office/drawing/2014/main" id="{6C0C5A39-E931-D560-EA4C-2BA9EFEE7937}"/>
                </a:ext>
              </a:extLst>
            </p:cNvPr>
            <p:cNvSpPr/>
            <p:nvPr/>
          </p:nvSpPr>
          <p:spPr>
            <a:xfrm>
              <a:off x="7503907" y="1163735"/>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5" name="Freeform 5262">
              <a:extLst>
                <a:ext uri="{FF2B5EF4-FFF2-40B4-BE49-F238E27FC236}">
                  <a16:creationId xmlns:a16="http://schemas.microsoft.com/office/drawing/2014/main" id="{3BE4AD8D-2302-BE63-6AFC-EC0D1DF0FA27}"/>
                </a:ext>
              </a:extLst>
            </p:cNvPr>
            <p:cNvSpPr/>
            <p:nvPr/>
          </p:nvSpPr>
          <p:spPr>
            <a:xfrm>
              <a:off x="7503907" y="1059071"/>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6" name="Freeform 5263">
              <a:extLst>
                <a:ext uri="{FF2B5EF4-FFF2-40B4-BE49-F238E27FC236}">
                  <a16:creationId xmlns:a16="http://schemas.microsoft.com/office/drawing/2014/main" id="{F422BB1C-3F75-28CB-F60D-F8DE3D69093A}"/>
                </a:ext>
              </a:extLst>
            </p:cNvPr>
            <p:cNvSpPr/>
            <p:nvPr/>
          </p:nvSpPr>
          <p:spPr>
            <a:xfrm>
              <a:off x="7503907" y="1006738"/>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7" name="Freeform 5264">
              <a:extLst>
                <a:ext uri="{FF2B5EF4-FFF2-40B4-BE49-F238E27FC236}">
                  <a16:creationId xmlns:a16="http://schemas.microsoft.com/office/drawing/2014/main" id="{218F2D11-5F08-2A5C-B32E-1CB4672456AA}"/>
                </a:ext>
              </a:extLst>
            </p:cNvPr>
            <p:cNvSpPr/>
            <p:nvPr/>
          </p:nvSpPr>
          <p:spPr>
            <a:xfrm>
              <a:off x="7602321" y="100673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8" name="Freeform 5265">
              <a:extLst>
                <a:ext uri="{FF2B5EF4-FFF2-40B4-BE49-F238E27FC236}">
                  <a16:creationId xmlns:a16="http://schemas.microsoft.com/office/drawing/2014/main" id="{10B11FEC-1154-1006-5DF4-1BF9600798ED}"/>
                </a:ext>
              </a:extLst>
            </p:cNvPr>
            <p:cNvSpPr/>
            <p:nvPr/>
          </p:nvSpPr>
          <p:spPr>
            <a:xfrm>
              <a:off x="7650267" y="100673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49" name="Freeform 5266">
              <a:extLst>
                <a:ext uri="{FF2B5EF4-FFF2-40B4-BE49-F238E27FC236}">
                  <a16:creationId xmlns:a16="http://schemas.microsoft.com/office/drawing/2014/main" id="{613B3567-1C79-CAC0-A577-65098039949F}"/>
                </a:ext>
              </a:extLst>
            </p:cNvPr>
            <p:cNvSpPr/>
            <p:nvPr/>
          </p:nvSpPr>
          <p:spPr>
            <a:xfrm>
              <a:off x="7553535" y="1006738"/>
              <a:ext cx="24393" cy="26166"/>
            </a:xfrm>
            <a:custGeom>
              <a:avLst/>
              <a:gdLst>
                <a:gd name="connsiteX0" fmla="*/ 0 w 24393"/>
                <a:gd name="connsiteY0" fmla="*/ 0 h 26166"/>
                <a:gd name="connsiteX1" fmla="*/ 24393 w 24393"/>
                <a:gd name="connsiteY1" fmla="*/ 0 h 26166"/>
                <a:gd name="connsiteX2" fmla="*/ 24393 w 24393"/>
                <a:gd name="connsiteY2" fmla="*/ 26166 h 26166"/>
                <a:gd name="connsiteX3" fmla="*/ 0 w 24393"/>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4393" h="26166">
                  <a:moveTo>
                    <a:pt x="0" y="0"/>
                  </a:moveTo>
                  <a:lnTo>
                    <a:pt x="24393" y="0"/>
                  </a:lnTo>
                  <a:lnTo>
                    <a:pt x="24393"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0" name="Freeform 5267">
              <a:extLst>
                <a:ext uri="{FF2B5EF4-FFF2-40B4-BE49-F238E27FC236}">
                  <a16:creationId xmlns:a16="http://schemas.microsoft.com/office/drawing/2014/main" id="{DD1B73A5-6D0C-3A77-B319-E199538B6E68}"/>
                </a:ext>
              </a:extLst>
            </p:cNvPr>
            <p:cNvSpPr/>
            <p:nvPr/>
          </p:nvSpPr>
          <p:spPr>
            <a:xfrm>
              <a:off x="7697371" y="1006738"/>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1" name="Freeform 5268">
              <a:extLst>
                <a:ext uri="{FF2B5EF4-FFF2-40B4-BE49-F238E27FC236}">
                  <a16:creationId xmlns:a16="http://schemas.microsoft.com/office/drawing/2014/main" id="{74DD9A21-64F9-ECC7-B0F0-38E59D4A72C7}"/>
                </a:ext>
              </a:extLst>
            </p:cNvPr>
            <p:cNvSpPr/>
            <p:nvPr/>
          </p:nvSpPr>
          <p:spPr>
            <a:xfrm>
              <a:off x="7697371" y="1059071"/>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2" name="Freeform 5269">
              <a:extLst>
                <a:ext uri="{FF2B5EF4-FFF2-40B4-BE49-F238E27FC236}">
                  <a16:creationId xmlns:a16="http://schemas.microsoft.com/office/drawing/2014/main" id="{8D44AA75-E9A1-B6F1-27CF-DDBC76DD688D}"/>
                </a:ext>
              </a:extLst>
            </p:cNvPr>
            <p:cNvSpPr/>
            <p:nvPr/>
          </p:nvSpPr>
          <p:spPr>
            <a:xfrm>
              <a:off x="7697371" y="1111403"/>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3" name="Freeform 5270">
              <a:extLst>
                <a:ext uri="{FF2B5EF4-FFF2-40B4-BE49-F238E27FC236}">
                  <a16:creationId xmlns:a16="http://schemas.microsoft.com/office/drawing/2014/main" id="{CD4D04AE-9BBF-EA62-09D5-17A1DFFC8BEB}"/>
                </a:ext>
              </a:extLst>
            </p:cNvPr>
            <p:cNvSpPr/>
            <p:nvPr/>
          </p:nvSpPr>
          <p:spPr>
            <a:xfrm>
              <a:off x="7697371" y="1163735"/>
              <a:ext cx="25234" cy="26166"/>
            </a:xfrm>
            <a:custGeom>
              <a:avLst/>
              <a:gdLst>
                <a:gd name="connsiteX0" fmla="*/ 0 w 25234"/>
                <a:gd name="connsiteY0" fmla="*/ 0 h 26166"/>
                <a:gd name="connsiteX1" fmla="*/ 25234 w 25234"/>
                <a:gd name="connsiteY1" fmla="*/ 0 h 26166"/>
                <a:gd name="connsiteX2" fmla="*/ 25234 w 25234"/>
                <a:gd name="connsiteY2" fmla="*/ 26166 h 26166"/>
                <a:gd name="connsiteX3" fmla="*/ 0 w 25234"/>
                <a:gd name="connsiteY3" fmla="*/ 26166 h 26166"/>
              </a:gdLst>
              <a:ahLst/>
              <a:cxnLst>
                <a:cxn ang="0">
                  <a:pos x="connsiteX0" y="connsiteY0"/>
                </a:cxn>
                <a:cxn ang="0">
                  <a:pos x="connsiteX1" y="connsiteY1"/>
                </a:cxn>
                <a:cxn ang="0">
                  <a:pos x="connsiteX2" y="connsiteY2"/>
                </a:cxn>
                <a:cxn ang="0">
                  <a:pos x="connsiteX3" y="connsiteY3"/>
                </a:cxn>
              </a:cxnLst>
              <a:rect l="l" t="t" r="r" b="b"/>
              <a:pathLst>
                <a:path w="25234" h="26166">
                  <a:moveTo>
                    <a:pt x="0" y="0"/>
                  </a:moveTo>
                  <a:lnTo>
                    <a:pt x="25234" y="0"/>
                  </a:lnTo>
                  <a:lnTo>
                    <a:pt x="25234"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4" name="Freeform 5272">
              <a:extLst>
                <a:ext uri="{FF2B5EF4-FFF2-40B4-BE49-F238E27FC236}">
                  <a16:creationId xmlns:a16="http://schemas.microsoft.com/office/drawing/2014/main" id="{BCDF7985-7EED-A66A-EBFE-62539C0A727F}"/>
                </a:ext>
              </a:extLst>
            </p:cNvPr>
            <p:cNvSpPr/>
            <p:nvPr/>
          </p:nvSpPr>
          <p:spPr>
            <a:xfrm>
              <a:off x="6948749" y="1146291"/>
              <a:ext cx="227109" cy="183163"/>
            </a:xfrm>
            <a:custGeom>
              <a:avLst/>
              <a:gdLst>
                <a:gd name="connsiteX0" fmla="*/ 227110 w 227109"/>
                <a:gd name="connsiteY0" fmla="*/ 0 h 183163"/>
                <a:gd name="connsiteX1" fmla="*/ 0 w 227109"/>
                <a:gd name="connsiteY1" fmla="*/ 0 h 183163"/>
                <a:gd name="connsiteX2" fmla="*/ 0 w 227109"/>
                <a:gd name="connsiteY2" fmla="*/ 183164 h 183163"/>
                <a:gd name="connsiteX3" fmla="*/ 227110 w 227109"/>
                <a:gd name="connsiteY3" fmla="*/ 183164 h 183163"/>
                <a:gd name="connsiteX4" fmla="*/ 227110 w 227109"/>
                <a:gd name="connsiteY4" fmla="*/ 0 h 183163"/>
                <a:gd name="connsiteX5" fmla="*/ 201876 w 227109"/>
                <a:gd name="connsiteY5" fmla="*/ 156997 h 183163"/>
                <a:gd name="connsiteX6" fmla="*/ 25234 w 227109"/>
                <a:gd name="connsiteY6" fmla="*/ 156997 h 183163"/>
                <a:gd name="connsiteX7" fmla="*/ 25234 w 227109"/>
                <a:gd name="connsiteY7" fmla="*/ 26166 h 183163"/>
                <a:gd name="connsiteX8" fmla="*/ 201876 w 227109"/>
                <a:gd name="connsiteY8" fmla="*/ 26166 h 183163"/>
                <a:gd name="connsiteX9" fmla="*/ 201876 w 227109"/>
                <a:gd name="connsiteY9" fmla="*/ 156997 h 183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109" h="183163">
                  <a:moveTo>
                    <a:pt x="227110" y="0"/>
                  </a:moveTo>
                  <a:lnTo>
                    <a:pt x="0" y="0"/>
                  </a:lnTo>
                  <a:lnTo>
                    <a:pt x="0" y="183164"/>
                  </a:lnTo>
                  <a:lnTo>
                    <a:pt x="227110" y="183164"/>
                  </a:lnTo>
                  <a:lnTo>
                    <a:pt x="227110" y="0"/>
                  </a:lnTo>
                  <a:close/>
                  <a:moveTo>
                    <a:pt x="201876" y="156997"/>
                  </a:moveTo>
                  <a:lnTo>
                    <a:pt x="25234" y="156997"/>
                  </a:lnTo>
                  <a:lnTo>
                    <a:pt x="25234" y="26166"/>
                  </a:lnTo>
                  <a:lnTo>
                    <a:pt x="201876" y="26166"/>
                  </a:lnTo>
                  <a:lnTo>
                    <a:pt x="201876" y="156997"/>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5" name="Freeform 5273">
              <a:extLst>
                <a:ext uri="{FF2B5EF4-FFF2-40B4-BE49-F238E27FC236}">
                  <a16:creationId xmlns:a16="http://schemas.microsoft.com/office/drawing/2014/main" id="{ADA5321D-50B3-8D3E-9EB7-105F564F21D9}"/>
                </a:ext>
              </a:extLst>
            </p:cNvPr>
            <p:cNvSpPr/>
            <p:nvPr/>
          </p:nvSpPr>
          <p:spPr>
            <a:xfrm>
              <a:off x="7007630" y="1194263"/>
              <a:ext cx="100937" cy="26166"/>
            </a:xfrm>
            <a:custGeom>
              <a:avLst/>
              <a:gdLst>
                <a:gd name="connsiteX0" fmla="*/ 0 w 100937"/>
                <a:gd name="connsiteY0" fmla="*/ 0 h 26166"/>
                <a:gd name="connsiteX1" fmla="*/ 100938 w 100937"/>
                <a:gd name="connsiteY1" fmla="*/ 0 h 26166"/>
                <a:gd name="connsiteX2" fmla="*/ 100938 w 100937"/>
                <a:gd name="connsiteY2" fmla="*/ 26166 h 26166"/>
                <a:gd name="connsiteX3" fmla="*/ 0 w 100937"/>
                <a:gd name="connsiteY3" fmla="*/ 26166 h 26166"/>
              </a:gdLst>
              <a:ahLst/>
              <a:cxnLst>
                <a:cxn ang="0">
                  <a:pos x="connsiteX0" y="connsiteY0"/>
                </a:cxn>
                <a:cxn ang="0">
                  <a:pos x="connsiteX1" y="connsiteY1"/>
                </a:cxn>
                <a:cxn ang="0">
                  <a:pos x="connsiteX2" y="connsiteY2"/>
                </a:cxn>
                <a:cxn ang="0">
                  <a:pos x="connsiteX3" y="connsiteY3"/>
                </a:cxn>
              </a:cxnLst>
              <a:rect l="l" t="t" r="r" b="b"/>
              <a:pathLst>
                <a:path w="100937" h="26166">
                  <a:moveTo>
                    <a:pt x="0" y="0"/>
                  </a:moveTo>
                  <a:lnTo>
                    <a:pt x="100938" y="0"/>
                  </a:lnTo>
                  <a:lnTo>
                    <a:pt x="100938"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6" name="Freeform 5274">
              <a:extLst>
                <a:ext uri="{FF2B5EF4-FFF2-40B4-BE49-F238E27FC236}">
                  <a16:creationId xmlns:a16="http://schemas.microsoft.com/office/drawing/2014/main" id="{4F00E9EE-0D5B-370C-0D14-D5B77D0824AD}"/>
                </a:ext>
              </a:extLst>
            </p:cNvPr>
            <p:cNvSpPr/>
            <p:nvPr/>
          </p:nvSpPr>
          <p:spPr>
            <a:xfrm>
              <a:off x="7007630" y="1246595"/>
              <a:ext cx="67291" cy="26166"/>
            </a:xfrm>
            <a:custGeom>
              <a:avLst/>
              <a:gdLst>
                <a:gd name="connsiteX0" fmla="*/ 0 w 67291"/>
                <a:gd name="connsiteY0" fmla="*/ 0 h 26166"/>
                <a:gd name="connsiteX1" fmla="*/ 67292 w 67291"/>
                <a:gd name="connsiteY1" fmla="*/ 0 h 26166"/>
                <a:gd name="connsiteX2" fmla="*/ 67292 w 67291"/>
                <a:gd name="connsiteY2" fmla="*/ 26166 h 26166"/>
                <a:gd name="connsiteX3" fmla="*/ 0 w 67291"/>
                <a:gd name="connsiteY3" fmla="*/ 26166 h 26166"/>
              </a:gdLst>
              <a:ahLst/>
              <a:cxnLst>
                <a:cxn ang="0">
                  <a:pos x="connsiteX0" y="connsiteY0"/>
                </a:cxn>
                <a:cxn ang="0">
                  <a:pos x="connsiteX1" y="connsiteY1"/>
                </a:cxn>
                <a:cxn ang="0">
                  <a:pos x="connsiteX2" y="connsiteY2"/>
                </a:cxn>
                <a:cxn ang="0">
                  <a:pos x="connsiteX3" y="connsiteY3"/>
                </a:cxn>
              </a:cxnLst>
              <a:rect l="l" t="t" r="r" b="b"/>
              <a:pathLst>
                <a:path w="67291" h="26166">
                  <a:moveTo>
                    <a:pt x="0" y="0"/>
                  </a:moveTo>
                  <a:lnTo>
                    <a:pt x="67292" y="0"/>
                  </a:lnTo>
                  <a:lnTo>
                    <a:pt x="67292" y="26166"/>
                  </a:lnTo>
                  <a:lnTo>
                    <a:pt x="0" y="26166"/>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7" name="Freeform 5275">
              <a:extLst>
                <a:ext uri="{FF2B5EF4-FFF2-40B4-BE49-F238E27FC236}">
                  <a16:creationId xmlns:a16="http://schemas.microsoft.com/office/drawing/2014/main" id="{7ABBAD3A-20C6-7C06-6D4D-A2DC8E07445E}"/>
                </a:ext>
              </a:extLst>
            </p:cNvPr>
            <p:cNvSpPr/>
            <p:nvPr/>
          </p:nvSpPr>
          <p:spPr>
            <a:xfrm>
              <a:off x="7545964" y="1067793"/>
              <a:ext cx="134583" cy="130831"/>
            </a:xfrm>
            <a:custGeom>
              <a:avLst/>
              <a:gdLst>
                <a:gd name="connsiteX0" fmla="*/ 100938 w 134583"/>
                <a:gd name="connsiteY0" fmla="*/ 0 h 130831"/>
                <a:gd name="connsiteX1" fmla="*/ 0 w 134583"/>
                <a:gd name="connsiteY1" fmla="*/ 0 h 130831"/>
                <a:gd name="connsiteX2" fmla="*/ 0 w 134583"/>
                <a:gd name="connsiteY2" fmla="*/ 52332 h 130831"/>
                <a:gd name="connsiteX3" fmla="*/ 84115 w 134583"/>
                <a:gd name="connsiteY3" fmla="*/ 52332 h 130831"/>
                <a:gd name="connsiteX4" fmla="*/ 84115 w 134583"/>
                <a:gd name="connsiteY4" fmla="*/ 130831 h 130831"/>
                <a:gd name="connsiteX5" fmla="*/ 134584 w 134583"/>
                <a:gd name="connsiteY5" fmla="*/ 130831 h 130831"/>
                <a:gd name="connsiteX6" fmla="*/ 134584 w 134583"/>
                <a:gd name="connsiteY6" fmla="*/ 34888 h 130831"/>
                <a:gd name="connsiteX7" fmla="*/ 100938 w 134583"/>
                <a:gd name="connsiteY7" fmla="*/ 0 h 1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583" h="130831">
                  <a:moveTo>
                    <a:pt x="100938" y="0"/>
                  </a:moveTo>
                  <a:lnTo>
                    <a:pt x="0" y="0"/>
                  </a:lnTo>
                  <a:lnTo>
                    <a:pt x="0" y="52332"/>
                  </a:lnTo>
                  <a:lnTo>
                    <a:pt x="84115" y="52332"/>
                  </a:lnTo>
                  <a:lnTo>
                    <a:pt x="84115" y="130831"/>
                  </a:lnTo>
                  <a:lnTo>
                    <a:pt x="134584" y="130831"/>
                  </a:lnTo>
                  <a:lnTo>
                    <a:pt x="134584" y="34888"/>
                  </a:lnTo>
                  <a:cubicBezTo>
                    <a:pt x="134584" y="15700"/>
                    <a:pt x="119443" y="0"/>
                    <a:pt x="100938" y="0"/>
                  </a:cubicBez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8" name="Freeform 5276">
              <a:extLst>
                <a:ext uri="{FF2B5EF4-FFF2-40B4-BE49-F238E27FC236}">
                  <a16:creationId xmlns:a16="http://schemas.microsoft.com/office/drawing/2014/main" id="{C02ECD7B-1565-1B33-DA7F-FE721F724C64}"/>
                </a:ext>
              </a:extLst>
            </p:cNvPr>
            <p:cNvSpPr/>
            <p:nvPr/>
          </p:nvSpPr>
          <p:spPr>
            <a:xfrm>
              <a:off x="7007630" y="1259678"/>
              <a:ext cx="672918" cy="401215"/>
            </a:xfrm>
            <a:custGeom>
              <a:avLst/>
              <a:gdLst>
                <a:gd name="connsiteX0" fmla="*/ 622449 w 672918"/>
                <a:gd name="connsiteY0" fmla="*/ 244218 h 401215"/>
                <a:gd name="connsiteX1" fmla="*/ 50469 w 672918"/>
                <a:gd name="connsiteY1" fmla="*/ 244218 h 401215"/>
                <a:gd name="connsiteX2" fmla="*/ 50469 w 672918"/>
                <a:gd name="connsiteY2" fmla="*/ 104665 h 401215"/>
                <a:gd name="connsiteX3" fmla="*/ 0 w 672918"/>
                <a:gd name="connsiteY3" fmla="*/ 104665 h 401215"/>
                <a:gd name="connsiteX4" fmla="*/ 0 w 672918"/>
                <a:gd name="connsiteY4" fmla="*/ 261662 h 401215"/>
                <a:gd name="connsiteX5" fmla="*/ 33646 w 672918"/>
                <a:gd name="connsiteY5" fmla="*/ 296550 h 401215"/>
                <a:gd name="connsiteX6" fmla="*/ 269167 w 672918"/>
                <a:gd name="connsiteY6" fmla="*/ 296550 h 401215"/>
                <a:gd name="connsiteX7" fmla="*/ 269167 w 672918"/>
                <a:gd name="connsiteY7" fmla="*/ 348883 h 401215"/>
                <a:gd name="connsiteX8" fmla="*/ 185053 w 672918"/>
                <a:gd name="connsiteY8" fmla="*/ 348883 h 401215"/>
                <a:gd name="connsiteX9" fmla="*/ 185053 w 672918"/>
                <a:gd name="connsiteY9" fmla="*/ 401215 h 401215"/>
                <a:gd name="connsiteX10" fmla="*/ 487866 w 672918"/>
                <a:gd name="connsiteY10" fmla="*/ 401215 h 401215"/>
                <a:gd name="connsiteX11" fmla="*/ 487866 w 672918"/>
                <a:gd name="connsiteY11" fmla="*/ 348883 h 401215"/>
                <a:gd name="connsiteX12" fmla="*/ 403751 w 672918"/>
                <a:gd name="connsiteY12" fmla="*/ 348883 h 401215"/>
                <a:gd name="connsiteX13" fmla="*/ 403751 w 672918"/>
                <a:gd name="connsiteY13" fmla="*/ 296550 h 401215"/>
                <a:gd name="connsiteX14" fmla="*/ 639272 w 672918"/>
                <a:gd name="connsiteY14" fmla="*/ 296550 h 401215"/>
                <a:gd name="connsiteX15" fmla="*/ 672918 w 672918"/>
                <a:gd name="connsiteY15" fmla="*/ 261662 h 401215"/>
                <a:gd name="connsiteX16" fmla="*/ 672918 w 672918"/>
                <a:gd name="connsiteY16" fmla="*/ 0 h 401215"/>
                <a:gd name="connsiteX17" fmla="*/ 622449 w 672918"/>
                <a:gd name="connsiteY17" fmla="*/ 0 h 401215"/>
                <a:gd name="connsiteX18" fmla="*/ 622449 w 672918"/>
                <a:gd name="connsiteY18" fmla="*/ 244218 h 401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72918" h="401215">
                  <a:moveTo>
                    <a:pt x="622449" y="244218"/>
                  </a:moveTo>
                  <a:lnTo>
                    <a:pt x="50469" y="244218"/>
                  </a:lnTo>
                  <a:lnTo>
                    <a:pt x="50469" y="104665"/>
                  </a:lnTo>
                  <a:lnTo>
                    <a:pt x="0" y="104665"/>
                  </a:lnTo>
                  <a:lnTo>
                    <a:pt x="0" y="261662"/>
                  </a:lnTo>
                  <a:cubicBezTo>
                    <a:pt x="0" y="280851"/>
                    <a:pt x="15141" y="296550"/>
                    <a:pt x="33646" y="296550"/>
                  </a:cubicBezTo>
                  <a:lnTo>
                    <a:pt x="269167" y="296550"/>
                  </a:lnTo>
                  <a:lnTo>
                    <a:pt x="269167" y="348883"/>
                  </a:lnTo>
                  <a:lnTo>
                    <a:pt x="185053" y="348883"/>
                  </a:lnTo>
                  <a:lnTo>
                    <a:pt x="185053" y="401215"/>
                  </a:lnTo>
                  <a:lnTo>
                    <a:pt x="487866" y="401215"/>
                  </a:lnTo>
                  <a:lnTo>
                    <a:pt x="487866" y="348883"/>
                  </a:lnTo>
                  <a:lnTo>
                    <a:pt x="403751" y="348883"/>
                  </a:lnTo>
                  <a:lnTo>
                    <a:pt x="403751" y="296550"/>
                  </a:lnTo>
                  <a:lnTo>
                    <a:pt x="639272" y="296550"/>
                  </a:lnTo>
                  <a:cubicBezTo>
                    <a:pt x="657778" y="296550"/>
                    <a:pt x="672918" y="280851"/>
                    <a:pt x="672918" y="261662"/>
                  </a:cubicBezTo>
                  <a:lnTo>
                    <a:pt x="672918" y="0"/>
                  </a:lnTo>
                  <a:lnTo>
                    <a:pt x="622449" y="0"/>
                  </a:lnTo>
                  <a:lnTo>
                    <a:pt x="622449" y="244218"/>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sp>
          <p:nvSpPr>
            <p:cNvPr id="159" name="Freeform 5277">
              <a:extLst>
                <a:ext uri="{FF2B5EF4-FFF2-40B4-BE49-F238E27FC236}">
                  <a16:creationId xmlns:a16="http://schemas.microsoft.com/office/drawing/2014/main" id="{648CEB87-6DB9-5C45-6C70-B8436CD412AB}"/>
                </a:ext>
              </a:extLst>
            </p:cNvPr>
            <p:cNvSpPr/>
            <p:nvPr/>
          </p:nvSpPr>
          <p:spPr>
            <a:xfrm>
              <a:off x="7007630" y="1067793"/>
              <a:ext cx="479454" cy="52332"/>
            </a:xfrm>
            <a:custGeom>
              <a:avLst/>
              <a:gdLst>
                <a:gd name="connsiteX0" fmla="*/ 479454 w 479454"/>
                <a:gd name="connsiteY0" fmla="*/ 0 h 52332"/>
                <a:gd name="connsiteX1" fmla="*/ 33646 w 479454"/>
                <a:gd name="connsiteY1" fmla="*/ 0 h 52332"/>
                <a:gd name="connsiteX2" fmla="*/ 0 w 479454"/>
                <a:gd name="connsiteY2" fmla="*/ 34888 h 52332"/>
                <a:gd name="connsiteX3" fmla="*/ 0 w 479454"/>
                <a:gd name="connsiteY3" fmla="*/ 52332 h 52332"/>
                <a:gd name="connsiteX4" fmla="*/ 479454 w 479454"/>
                <a:gd name="connsiteY4" fmla="*/ 52332 h 52332"/>
                <a:gd name="connsiteX5" fmla="*/ 479454 w 479454"/>
                <a:gd name="connsiteY5" fmla="*/ 0 h 5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9454" h="52332">
                  <a:moveTo>
                    <a:pt x="479454" y="0"/>
                  </a:moveTo>
                  <a:lnTo>
                    <a:pt x="33646" y="0"/>
                  </a:lnTo>
                  <a:cubicBezTo>
                    <a:pt x="15141" y="0"/>
                    <a:pt x="0" y="15700"/>
                    <a:pt x="0" y="34888"/>
                  </a:cubicBezTo>
                  <a:lnTo>
                    <a:pt x="0" y="52332"/>
                  </a:lnTo>
                  <a:lnTo>
                    <a:pt x="479454" y="52332"/>
                  </a:lnTo>
                  <a:lnTo>
                    <a:pt x="479454" y="0"/>
                  </a:lnTo>
                  <a:close/>
                </a:path>
              </a:pathLst>
            </a:custGeom>
            <a:solidFill>
              <a:srgbClr val="107FCD"/>
            </a:solidFill>
            <a:ln w="8334" cap="flat">
              <a:noFill/>
              <a:prstDash val="solid"/>
              <a:miter/>
            </a:ln>
          </p:spPr>
          <p:txBody>
            <a:bodyPr rtlCol="0" anchor="ctr"/>
            <a:lstStyle/>
            <a:p>
              <a:pPr defTabSz="342892"/>
              <a:endParaRPr lang="en-US" sz="1425">
                <a:solidFill>
                  <a:srgbClr val="575757"/>
                </a:solidFill>
                <a:latin typeface="Century Gothic Regular"/>
              </a:endParaRPr>
            </a:p>
          </p:txBody>
        </p:sp>
      </p:grpSp>
      <p:sp>
        <p:nvSpPr>
          <p:cNvPr id="160" name="Oval 159">
            <a:extLst>
              <a:ext uri="{FF2B5EF4-FFF2-40B4-BE49-F238E27FC236}">
                <a16:creationId xmlns:a16="http://schemas.microsoft.com/office/drawing/2014/main" id="{DEB9B572-B434-5F0F-5017-10D7B7898F0C}"/>
              </a:ext>
            </a:extLst>
          </p:cNvPr>
          <p:cNvSpPr/>
          <p:nvPr/>
        </p:nvSpPr>
        <p:spPr>
          <a:xfrm>
            <a:off x="5795587" y="4034966"/>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161" name="TextBox 160">
            <a:extLst>
              <a:ext uri="{FF2B5EF4-FFF2-40B4-BE49-F238E27FC236}">
                <a16:creationId xmlns:a16="http://schemas.microsoft.com/office/drawing/2014/main" id="{C7D89258-B5F6-0469-EDEB-012B63A7BADD}"/>
              </a:ext>
            </a:extLst>
          </p:cNvPr>
          <p:cNvSpPr txBox="1"/>
          <p:nvPr/>
        </p:nvSpPr>
        <p:spPr>
          <a:xfrm>
            <a:off x="5841809" y="4291926"/>
            <a:ext cx="415632" cy="215444"/>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342892"/>
            <a:r>
              <a:rPr lang="en-US"/>
              <a:t>EDC</a:t>
            </a:r>
          </a:p>
        </p:txBody>
      </p:sp>
      <p:pic>
        <p:nvPicPr>
          <p:cNvPr id="162" name="Graphic 161" descr="Server outline">
            <a:extLst>
              <a:ext uri="{FF2B5EF4-FFF2-40B4-BE49-F238E27FC236}">
                <a16:creationId xmlns:a16="http://schemas.microsoft.com/office/drawing/2014/main" id="{D243D73B-247A-4ECC-D5A2-BD7E0D3721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45662" y="3970105"/>
            <a:ext cx="407932" cy="407930"/>
          </a:xfrm>
          <a:prstGeom prst="rect">
            <a:avLst/>
          </a:prstGeom>
        </p:spPr>
      </p:pic>
      <p:sp>
        <p:nvSpPr>
          <p:cNvPr id="163" name="Oval 162">
            <a:extLst>
              <a:ext uri="{FF2B5EF4-FFF2-40B4-BE49-F238E27FC236}">
                <a16:creationId xmlns:a16="http://schemas.microsoft.com/office/drawing/2014/main" id="{FE298641-2861-5AC6-98D5-537624FCB73B}"/>
              </a:ext>
            </a:extLst>
          </p:cNvPr>
          <p:cNvSpPr/>
          <p:nvPr/>
        </p:nvSpPr>
        <p:spPr>
          <a:xfrm>
            <a:off x="6347317" y="4034966"/>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164" name="TextBox 163">
            <a:extLst>
              <a:ext uri="{FF2B5EF4-FFF2-40B4-BE49-F238E27FC236}">
                <a16:creationId xmlns:a16="http://schemas.microsoft.com/office/drawing/2014/main" id="{820172EE-EA1C-3D42-F23D-34D4D0D61001}"/>
              </a:ext>
            </a:extLst>
          </p:cNvPr>
          <p:cNvSpPr txBox="1"/>
          <p:nvPr/>
        </p:nvSpPr>
        <p:spPr>
          <a:xfrm>
            <a:off x="6393538" y="4291926"/>
            <a:ext cx="477134" cy="215444"/>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342892"/>
            <a:r>
              <a:rPr lang="en-US"/>
              <a:t>CTMS</a:t>
            </a:r>
          </a:p>
        </p:txBody>
      </p:sp>
      <p:pic>
        <p:nvPicPr>
          <p:cNvPr id="165" name="Graphic 164" descr="Server outline">
            <a:extLst>
              <a:ext uri="{FF2B5EF4-FFF2-40B4-BE49-F238E27FC236}">
                <a16:creationId xmlns:a16="http://schemas.microsoft.com/office/drawing/2014/main" id="{A1DEFBA8-6511-E694-39B1-585DD1CF11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97389" y="3970105"/>
            <a:ext cx="407932" cy="407930"/>
          </a:xfrm>
          <a:prstGeom prst="rect">
            <a:avLst/>
          </a:prstGeom>
        </p:spPr>
      </p:pic>
      <p:sp>
        <p:nvSpPr>
          <p:cNvPr id="166" name="Oval 165">
            <a:extLst>
              <a:ext uri="{FF2B5EF4-FFF2-40B4-BE49-F238E27FC236}">
                <a16:creationId xmlns:a16="http://schemas.microsoft.com/office/drawing/2014/main" id="{5E25C776-5272-2DE6-C551-3B5DD852C9B9}"/>
              </a:ext>
            </a:extLst>
          </p:cNvPr>
          <p:cNvSpPr/>
          <p:nvPr/>
        </p:nvSpPr>
        <p:spPr>
          <a:xfrm>
            <a:off x="6895811" y="4034966"/>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167" name="TextBox 166">
            <a:extLst>
              <a:ext uri="{FF2B5EF4-FFF2-40B4-BE49-F238E27FC236}">
                <a16:creationId xmlns:a16="http://schemas.microsoft.com/office/drawing/2014/main" id="{2809BF1C-52CB-B47C-99BF-22423A5C26CD}"/>
              </a:ext>
            </a:extLst>
          </p:cNvPr>
          <p:cNvSpPr txBox="1"/>
          <p:nvPr/>
        </p:nvSpPr>
        <p:spPr>
          <a:xfrm>
            <a:off x="6942035" y="4291926"/>
            <a:ext cx="415632" cy="215444"/>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342892"/>
            <a:r>
              <a:rPr lang="en-US"/>
              <a:t>DCT</a:t>
            </a:r>
          </a:p>
        </p:txBody>
      </p:sp>
      <p:pic>
        <p:nvPicPr>
          <p:cNvPr id="168" name="Graphic 167" descr="Server outline">
            <a:extLst>
              <a:ext uri="{FF2B5EF4-FFF2-40B4-BE49-F238E27FC236}">
                <a16:creationId xmlns:a16="http://schemas.microsoft.com/office/drawing/2014/main" id="{6A1E7F29-0DF7-3B92-C43A-88A0E910F9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45885" y="3970105"/>
            <a:ext cx="407932" cy="407930"/>
          </a:xfrm>
          <a:prstGeom prst="rect">
            <a:avLst/>
          </a:prstGeom>
        </p:spPr>
      </p:pic>
      <p:sp>
        <p:nvSpPr>
          <p:cNvPr id="169" name="Oval 168">
            <a:extLst>
              <a:ext uri="{FF2B5EF4-FFF2-40B4-BE49-F238E27FC236}">
                <a16:creationId xmlns:a16="http://schemas.microsoft.com/office/drawing/2014/main" id="{6BF41BE0-FF58-651F-860D-35ABD4D5D781}"/>
              </a:ext>
            </a:extLst>
          </p:cNvPr>
          <p:cNvSpPr/>
          <p:nvPr/>
        </p:nvSpPr>
        <p:spPr>
          <a:xfrm>
            <a:off x="7448293" y="4034966"/>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170" name="TextBox 169">
            <a:extLst>
              <a:ext uri="{FF2B5EF4-FFF2-40B4-BE49-F238E27FC236}">
                <a16:creationId xmlns:a16="http://schemas.microsoft.com/office/drawing/2014/main" id="{F5C0C42F-72F7-1FA9-4063-A8CDFA8C4811}"/>
              </a:ext>
            </a:extLst>
          </p:cNvPr>
          <p:cNvSpPr txBox="1"/>
          <p:nvPr/>
        </p:nvSpPr>
        <p:spPr>
          <a:xfrm>
            <a:off x="7494514" y="4291927"/>
            <a:ext cx="415632" cy="230832"/>
          </a:xfrm>
          <a:prstGeom prst="rect">
            <a:avLst/>
          </a:prstGeom>
          <a:noFill/>
        </p:spPr>
        <p:txBody>
          <a:bodyPr wrap="square" rtlCol="0">
            <a:spAutoFit/>
          </a:bodyPr>
          <a:lstStyle/>
          <a:p>
            <a:pPr defTabSz="342892"/>
            <a:r>
              <a:rPr lang="en-US" sz="900" b="1">
                <a:solidFill>
                  <a:srgbClr val="065BAA"/>
                </a:solidFill>
                <a:latin typeface="Arial" panose="020B0604020202020204" pitchFamily="34" charset="0"/>
                <a:cs typeface="Arial" panose="020B0604020202020204" pitchFamily="34" charset="0"/>
              </a:rPr>
              <a:t>IRT</a:t>
            </a:r>
          </a:p>
        </p:txBody>
      </p:sp>
      <p:pic>
        <p:nvPicPr>
          <p:cNvPr id="171" name="Graphic 170" descr="Server outline">
            <a:extLst>
              <a:ext uri="{FF2B5EF4-FFF2-40B4-BE49-F238E27FC236}">
                <a16:creationId xmlns:a16="http://schemas.microsoft.com/office/drawing/2014/main" id="{8CA093C0-7F4E-273B-BBEA-DCA6F6B78BA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98367" y="3970105"/>
            <a:ext cx="407932" cy="407930"/>
          </a:xfrm>
          <a:prstGeom prst="rect">
            <a:avLst/>
          </a:prstGeom>
        </p:spPr>
      </p:pic>
      <p:sp>
        <p:nvSpPr>
          <p:cNvPr id="172" name="Oval 171">
            <a:extLst>
              <a:ext uri="{FF2B5EF4-FFF2-40B4-BE49-F238E27FC236}">
                <a16:creationId xmlns:a16="http://schemas.microsoft.com/office/drawing/2014/main" id="{B6EC620C-C1CB-A590-8F60-517A6D37258B}"/>
              </a:ext>
            </a:extLst>
          </p:cNvPr>
          <p:cNvSpPr/>
          <p:nvPr/>
        </p:nvSpPr>
        <p:spPr>
          <a:xfrm>
            <a:off x="8002258" y="4034966"/>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173" name="TextBox 172">
            <a:extLst>
              <a:ext uri="{FF2B5EF4-FFF2-40B4-BE49-F238E27FC236}">
                <a16:creationId xmlns:a16="http://schemas.microsoft.com/office/drawing/2014/main" id="{A29E9DAD-F53C-CC00-2B68-D43ACB14EDCA}"/>
              </a:ext>
            </a:extLst>
          </p:cNvPr>
          <p:cNvSpPr txBox="1"/>
          <p:nvPr/>
        </p:nvSpPr>
        <p:spPr>
          <a:xfrm>
            <a:off x="8048479" y="4291926"/>
            <a:ext cx="415632" cy="215444"/>
          </a:xfrm>
          <a:prstGeom prst="rect">
            <a:avLst/>
          </a:prstGeom>
          <a:noFill/>
        </p:spPr>
        <p:txBody>
          <a:bodyPr wrap="square" rtlCol="0">
            <a:spAutoFit/>
          </a:bodyPr>
          <a:lstStyle>
            <a:defPPr>
              <a:defRPr lang="en-US"/>
            </a:defPPr>
            <a:lvl1pPr defTabSz="342900">
              <a:defRPr sz="800" b="1">
                <a:solidFill>
                  <a:srgbClr val="065BAA"/>
                </a:solidFill>
                <a:latin typeface="Arial" panose="020B0604020202020204" pitchFamily="34" charset="0"/>
                <a:cs typeface="Arial" panose="020B0604020202020204" pitchFamily="34" charset="0"/>
              </a:defRPr>
            </a:lvl1pPr>
          </a:lstStyle>
          <a:p>
            <a:pPr defTabSz="342892"/>
            <a:r>
              <a:rPr lang="en-US"/>
              <a:t>EHR</a:t>
            </a:r>
          </a:p>
        </p:txBody>
      </p:sp>
      <p:pic>
        <p:nvPicPr>
          <p:cNvPr id="174" name="Graphic 173" descr="Server outline">
            <a:extLst>
              <a:ext uri="{FF2B5EF4-FFF2-40B4-BE49-F238E27FC236}">
                <a16:creationId xmlns:a16="http://schemas.microsoft.com/office/drawing/2014/main" id="{7E7ADC14-6F00-AC3B-15C0-2A7B0832B08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52330" y="3970105"/>
            <a:ext cx="407932" cy="407930"/>
          </a:xfrm>
          <a:prstGeom prst="rect">
            <a:avLst/>
          </a:prstGeom>
        </p:spPr>
      </p:pic>
      <p:sp>
        <p:nvSpPr>
          <p:cNvPr id="175" name="Head with line graph">
            <a:extLst>
              <a:ext uri="{FF2B5EF4-FFF2-40B4-BE49-F238E27FC236}">
                <a16:creationId xmlns:a16="http://schemas.microsoft.com/office/drawing/2014/main" id="{9527832A-7654-8182-C342-EDEE281549FF}"/>
              </a:ext>
            </a:extLst>
          </p:cNvPr>
          <p:cNvSpPr>
            <a:spLocks noEditPoints="1"/>
          </p:cNvSpPr>
          <p:nvPr/>
        </p:nvSpPr>
        <p:spPr bwMode="auto">
          <a:xfrm>
            <a:off x="5631923" y="2326030"/>
            <a:ext cx="312285" cy="312285"/>
          </a:xfrm>
          <a:custGeom>
            <a:avLst/>
            <a:gdLst>
              <a:gd name="T0" fmla="*/ 223 w 255"/>
              <a:gd name="T1" fmla="*/ 48 h 256"/>
              <a:gd name="T2" fmla="*/ 214 w 255"/>
              <a:gd name="T3" fmla="*/ 67 h 256"/>
              <a:gd name="T4" fmla="*/ 25 w 255"/>
              <a:gd name="T5" fmla="*/ 97 h 256"/>
              <a:gd name="T6" fmla="*/ 11 w 255"/>
              <a:gd name="T7" fmla="*/ 148 h 256"/>
              <a:gd name="T8" fmla="*/ 1 w 255"/>
              <a:gd name="T9" fmla="*/ 172 h 256"/>
              <a:gd name="T10" fmla="*/ 25 w 255"/>
              <a:gd name="T11" fmla="*/ 176 h 256"/>
              <a:gd name="T12" fmla="*/ 46 w 255"/>
              <a:gd name="T13" fmla="*/ 228 h 256"/>
              <a:gd name="T14" fmla="*/ 76 w 255"/>
              <a:gd name="T15" fmla="*/ 250 h 256"/>
              <a:gd name="T16" fmla="*/ 79 w 255"/>
              <a:gd name="T17" fmla="*/ 256 h 256"/>
              <a:gd name="T18" fmla="*/ 219 w 255"/>
              <a:gd name="T19" fmla="*/ 255 h 256"/>
              <a:gd name="T20" fmla="*/ 219 w 255"/>
              <a:gd name="T21" fmla="*/ 97 h 256"/>
              <a:gd name="T22" fmla="*/ 231 w 255"/>
              <a:gd name="T23" fmla="*/ 62 h 256"/>
              <a:gd name="T24" fmla="*/ 255 w 255"/>
              <a:gd name="T25" fmla="*/ 48 h 256"/>
              <a:gd name="T26" fmla="*/ 211 w 255"/>
              <a:gd name="T27" fmla="*/ 97 h 256"/>
              <a:gd name="T28" fmla="*/ 86 w 255"/>
              <a:gd name="T29" fmla="*/ 248 h 256"/>
              <a:gd name="T30" fmla="*/ 98 w 255"/>
              <a:gd name="T31" fmla="*/ 222 h 256"/>
              <a:gd name="T32" fmla="*/ 46 w 255"/>
              <a:gd name="T33" fmla="*/ 220 h 256"/>
              <a:gd name="T34" fmla="*/ 33 w 255"/>
              <a:gd name="T35" fmla="*/ 172 h 256"/>
              <a:gd name="T36" fmla="*/ 9 w 255"/>
              <a:gd name="T37" fmla="*/ 168 h 256"/>
              <a:gd name="T38" fmla="*/ 8 w 255"/>
              <a:gd name="T39" fmla="*/ 166 h 256"/>
              <a:gd name="T40" fmla="*/ 33 w 255"/>
              <a:gd name="T41" fmla="*/ 126 h 256"/>
              <a:gd name="T42" fmla="*/ 122 w 255"/>
              <a:gd name="T43" fmla="*/ 8 h 256"/>
              <a:gd name="T44" fmla="*/ 163 w 255"/>
              <a:gd name="T45" fmla="*/ 118 h 256"/>
              <a:gd name="T46" fmla="*/ 147 w 255"/>
              <a:gd name="T47" fmla="*/ 118 h 256"/>
              <a:gd name="T48" fmla="*/ 139 w 255"/>
              <a:gd name="T49" fmla="*/ 100 h 256"/>
              <a:gd name="T50" fmla="*/ 107 w 255"/>
              <a:gd name="T51" fmla="*/ 100 h 256"/>
              <a:gd name="T52" fmla="*/ 71 w 255"/>
              <a:gd name="T53" fmla="*/ 146 h 256"/>
              <a:gd name="T54" fmla="*/ 47 w 255"/>
              <a:gd name="T55" fmla="*/ 160 h 256"/>
              <a:gd name="T56" fmla="*/ 79 w 255"/>
              <a:gd name="T57" fmla="*/ 160 h 256"/>
              <a:gd name="T58" fmla="*/ 115 w 255"/>
              <a:gd name="T59" fmla="*/ 114 h 256"/>
              <a:gd name="T60" fmla="*/ 131 w 255"/>
              <a:gd name="T61" fmla="*/ 114 h 256"/>
              <a:gd name="T62" fmla="*/ 139 w 255"/>
              <a:gd name="T63" fmla="*/ 132 h 256"/>
              <a:gd name="T64" fmla="*/ 171 w 255"/>
              <a:gd name="T65" fmla="*/ 132 h 256"/>
              <a:gd name="T66" fmla="*/ 210 w 255"/>
              <a:gd name="T67" fmla="*/ 83 h 256"/>
              <a:gd name="T68" fmla="*/ 163 w 255"/>
              <a:gd name="T69" fmla="*/ 132 h 256"/>
              <a:gd name="T70" fmla="*/ 147 w 255"/>
              <a:gd name="T71" fmla="*/ 132 h 256"/>
              <a:gd name="T72" fmla="*/ 161 w 255"/>
              <a:gd name="T73" fmla="*/ 126 h 256"/>
              <a:gd name="T74" fmla="*/ 161 w 255"/>
              <a:gd name="T75" fmla="*/ 126 h 256"/>
              <a:gd name="T76" fmla="*/ 115 w 255"/>
              <a:gd name="T77" fmla="*/ 100 h 256"/>
              <a:gd name="T78" fmla="*/ 131 w 255"/>
              <a:gd name="T79" fmla="*/ 100 h 256"/>
              <a:gd name="T80" fmla="*/ 115 w 255"/>
              <a:gd name="T81" fmla="*/ 100 h 256"/>
              <a:gd name="T82" fmla="*/ 63 w 255"/>
              <a:gd name="T83" fmla="*/ 168 h 256"/>
              <a:gd name="T84" fmla="*/ 63 w 255"/>
              <a:gd name="T85" fmla="*/ 152 h 256"/>
              <a:gd name="T86" fmla="*/ 69 w 255"/>
              <a:gd name="T87" fmla="*/ 154 h 256"/>
              <a:gd name="T88" fmla="*/ 71 w 255"/>
              <a:gd name="T89" fmla="*/ 160 h 256"/>
              <a:gd name="T90" fmla="*/ 231 w 255"/>
              <a:gd name="T91" fmla="*/ 48 h 256"/>
              <a:gd name="T92" fmla="*/ 247 w 255"/>
              <a:gd name="T93" fmla="*/ 4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5" h="256">
                <a:moveTo>
                  <a:pt x="239" y="32"/>
                </a:moveTo>
                <a:cubicBezTo>
                  <a:pt x="230" y="32"/>
                  <a:pt x="223" y="39"/>
                  <a:pt x="223" y="48"/>
                </a:cubicBezTo>
                <a:cubicBezTo>
                  <a:pt x="223" y="51"/>
                  <a:pt x="224" y="54"/>
                  <a:pt x="225" y="56"/>
                </a:cubicBezTo>
                <a:cubicBezTo>
                  <a:pt x="214" y="67"/>
                  <a:pt x="214" y="67"/>
                  <a:pt x="214" y="67"/>
                </a:cubicBezTo>
                <a:cubicBezTo>
                  <a:pt x="202" y="28"/>
                  <a:pt x="165" y="0"/>
                  <a:pt x="122" y="0"/>
                </a:cubicBezTo>
                <a:cubicBezTo>
                  <a:pt x="69" y="0"/>
                  <a:pt x="25" y="44"/>
                  <a:pt x="25" y="97"/>
                </a:cubicBezTo>
                <a:cubicBezTo>
                  <a:pt x="25" y="126"/>
                  <a:pt x="25" y="126"/>
                  <a:pt x="25" y="126"/>
                </a:cubicBezTo>
                <a:cubicBezTo>
                  <a:pt x="25" y="129"/>
                  <a:pt x="16" y="141"/>
                  <a:pt x="11" y="148"/>
                </a:cubicBezTo>
                <a:cubicBezTo>
                  <a:pt x="7" y="153"/>
                  <a:pt x="3" y="158"/>
                  <a:pt x="1" y="162"/>
                </a:cubicBezTo>
                <a:cubicBezTo>
                  <a:pt x="0" y="165"/>
                  <a:pt x="0" y="169"/>
                  <a:pt x="1" y="172"/>
                </a:cubicBezTo>
                <a:cubicBezTo>
                  <a:pt x="3" y="174"/>
                  <a:pt x="6" y="176"/>
                  <a:pt x="9" y="176"/>
                </a:cubicBezTo>
                <a:cubicBezTo>
                  <a:pt x="25" y="176"/>
                  <a:pt x="25" y="176"/>
                  <a:pt x="25" y="176"/>
                </a:cubicBezTo>
                <a:cubicBezTo>
                  <a:pt x="25" y="206"/>
                  <a:pt x="25" y="206"/>
                  <a:pt x="25" y="206"/>
                </a:cubicBezTo>
                <a:cubicBezTo>
                  <a:pt x="25" y="217"/>
                  <a:pt x="31" y="228"/>
                  <a:pt x="46" y="228"/>
                </a:cubicBezTo>
                <a:cubicBezTo>
                  <a:pt x="88" y="228"/>
                  <a:pt x="88" y="228"/>
                  <a:pt x="88" y="228"/>
                </a:cubicBezTo>
                <a:cubicBezTo>
                  <a:pt x="76" y="250"/>
                  <a:pt x="76" y="250"/>
                  <a:pt x="76" y="250"/>
                </a:cubicBezTo>
                <a:cubicBezTo>
                  <a:pt x="75" y="251"/>
                  <a:pt x="75" y="253"/>
                  <a:pt x="76" y="254"/>
                </a:cubicBezTo>
                <a:cubicBezTo>
                  <a:pt x="76" y="255"/>
                  <a:pt x="78" y="256"/>
                  <a:pt x="79" y="256"/>
                </a:cubicBezTo>
                <a:cubicBezTo>
                  <a:pt x="216" y="256"/>
                  <a:pt x="216" y="256"/>
                  <a:pt x="216" y="256"/>
                </a:cubicBezTo>
                <a:cubicBezTo>
                  <a:pt x="217" y="256"/>
                  <a:pt x="218" y="256"/>
                  <a:pt x="219" y="255"/>
                </a:cubicBezTo>
                <a:cubicBezTo>
                  <a:pt x="219" y="254"/>
                  <a:pt x="220" y="253"/>
                  <a:pt x="220" y="252"/>
                </a:cubicBezTo>
                <a:cubicBezTo>
                  <a:pt x="219" y="97"/>
                  <a:pt x="219" y="97"/>
                  <a:pt x="219" y="97"/>
                </a:cubicBezTo>
                <a:cubicBezTo>
                  <a:pt x="219" y="90"/>
                  <a:pt x="218" y="83"/>
                  <a:pt x="217" y="76"/>
                </a:cubicBezTo>
                <a:cubicBezTo>
                  <a:pt x="231" y="62"/>
                  <a:pt x="231" y="62"/>
                  <a:pt x="231" y="62"/>
                </a:cubicBezTo>
                <a:cubicBezTo>
                  <a:pt x="233" y="63"/>
                  <a:pt x="236" y="64"/>
                  <a:pt x="239" y="64"/>
                </a:cubicBezTo>
                <a:cubicBezTo>
                  <a:pt x="248" y="64"/>
                  <a:pt x="255" y="57"/>
                  <a:pt x="255" y="48"/>
                </a:cubicBezTo>
                <a:cubicBezTo>
                  <a:pt x="255" y="39"/>
                  <a:pt x="248" y="32"/>
                  <a:pt x="239" y="32"/>
                </a:cubicBezTo>
                <a:close/>
                <a:moveTo>
                  <a:pt x="211" y="97"/>
                </a:moveTo>
                <a:cubicBezTo>
                  <a:pt x="212" y="248"/>
                  <a:pt x="212" y="248"/>
                  <a:pt x="212" y="248"/>
                </a:cubicBezTo>
                <a:cubicBezTo>
                  <a:pt x="86" y="248"/>
                  <a:pt x="86" y="248"/>
                  <a:pt x="86" y="248"/>
                </a:cubicBezTo>
                <a:cubicBezTo>
                  <a:pt x="98" y="226"/>
                  <a:pt x="98" y="226"/>
                  <a:pt x="98" y="226"/>
                </a:cubicBezTo>
                <a:cubicBezTo>
                  <a:pt x="99" y="225"/>
                  <a:pt x="99" y="223"/>
                  <a:pt x="98" y="222"/>
                </a:cubicBezTo>
                <a:cubicBezTo>
                  <a:pt x="98" y="221"/>
                  <a:pt x="96" y="220"/>
                  <a:pt x="95" y="220"/>
                </a:cubicBezTo>
                <a:cubicBezTo>
                  <a:pt x="46" y="220"/>
                  <a:pt x="46" y="220"/>
                  <a:pt x="46" y="220"/>
                </a:cubicBezTo>
                <a:cubicBezTo>
                  <a:pt x="34" y="220"/>
                  <a:pt x="33" y="208"/>
                  <a:pt x="33" y="206"/>
                </a:cubicBezTo>
                <a:cubicBezTo>
                  <a:pt x="33" y="172"/>
                  <a:pt x="33" y="172"/>
                  <a:pt x="33" y="172"/>
                </a:cubicBezTo>
                <a:cubicBezTo>
                  <a:pt x="33" y="170"/>
                  <a:pt x="31" y="168"/>
                  <a:pt x="29" y="168"/>
                </a:cubicBezTo>
                <a:cubicBezTo>
                  <a:pt x="9" y="168"/>
                  <a:pt x="9" y="168"/>
                  <a:pt x="9" y="168"/>
                </a:cubicBezTo>
                <a:cubicBezTo>
                  <a:pt x="8" y="168"/>
                  <a:pt x="8" y="168"/>
                  <a:pt x="8" y="168"/>
                </a:cubicBezTo>
                <a:cubicBezTo>
                  <a:pt x="8" y="167"/>
                  <a:pt x="8" y="166"/>
                  <a:pt x="8" y="166"/>
                </a:cubicBezTo>
                <a:cubicBezTo>
                  <a:pt x="10" y="163"/>
                  <a:pt x="14" y="158"/>
                  <a:pt x="17" y="153"/>
                </a:cubicBezTo>
                <a:cubicBezTo>
                  <a:pt x="27" y="140"/>
                  <a:pt x="33" y="131"/>
                  <a:pt x="33" y="126"/>
                </a:cubicBezTo>
                <a:cubicBezTo>
                  <a:pt x="33" y="97"/>
                  <a:pt x="33" y="97"/>
                  <a:pt x="33" y="97"/>
                </a:cubicBezTo>
                <a:cubicBezTo>
                  <a:pt x="33" y="48"/>
                  <a:pt x="73" y="8"/>
                  <a:pt x="122" y="8"/>
                </a:cubicBezTo>
                <a:cubicBezTo>
                  <a:pt x="163" y="8"/>
                  <a:pt x="197" y="36"/>
                  <a:pt x="208" y="74"/>
                </a:cubicBezTo>
                <a:cubicBezTo>
                  <a:pt x="163" y="118"/>
                  <a:pt x="163" y="118"/>
                  <a:pt x="163" y="118"/>
                </a:cubicBezTo>
                <a:cubicBezTo>
                  <a:pt x="161" y="117"/>
                  <a:pt x="158" y="116"/>
                  <a:pt x="155" y="116"/>
                </a:cubicBezTo>
                <a:cubicBezTo>
                  <a:pt x="152" y="116"/>
                  <a:pt x="149" y="117"/>
                  <a:pt x="147" y="118"/>
                </a:cubicBezTo>
                <a:cubicBezTo>
                  <a:pt x="137" y="108"/>
                  <a:pt x="137" y="108"/>
                  <a:pt x="137" y="108"/>
                </a:cubicBezTo>
                <a:cubicBezTo>
                  <a:pt x="138" y="106"/>
                  <a:pt x="139" y="103"/>
                  <a:pt x="139" y="100"/>
                </a:cubicBezTo>
                <a:cubicBezTo>
                  <a:pt x="139" y="91"/>
                  <a:pt x="132" y="84"/>
                  <a:pt x="123" y="84"/>
                </a:cubicBezTo>
                <a:cubicBezTo>
                  <a:pt x="114" y="84"/>
                  <a:pt x="107" y="91"/>
                  <a:pt x="107" y="100"/>
                </a:cubicBezTo>
                <a:cubicBezTo>
                  <a:pt x="107" y="103"/>
                  <a:pt x="108" y="106"/>
                  <a:pt x="109" y="108"/>
                </a:cubicBezTo>
                <a:cubicBezTo>
                  <a:pt x="71" y="146"/>
                  <a:pt x="71" y="146"/>
                  <a:pt x="71" y="146"/>
                </a:cubicBezTo>
                <a:cubicBezTo>
                  <a:pt x="69" y="145"/>
                  <a:pt x="66" y="144"/>
                  <a:pt x="63" y="144"/>
                </a:cubicBezTo>
                <a:cubicBezTo>
                  <a:pt x="54" y="144"/>
                  <a:pt x="47" y="151"/>
                  <a:pt x="47" y="160"/>
                </a:cubicBezTo>
                <a:cubicBezTo>
                  <a:pt x="47" y="169"/>
                  <a:pt x="54" y="176"/>
                  <a:pt x="63" y="176"/>
                </a:cubicBezTo>
                <a:cubicBezTo>
                  <a:pt x="72" y="176"/>
                  <a:pt x="79" y="169"/>
                  <a:pt x="79" y="160"/>
                </a:cubicBezTo>
                <a:cubicBezTo>
                  <a:pt x="79" y="157"/>
                  <a:pt x="78" y="154"/>
                  <a:pt x="77" y="152"/>
                </a:cubicBezTo>
                <a:cubicBezTo>
                  <a:pt x="115" y="114"/>
                  <a:pt x="115" y="114"/>
                  <a:pt x="115" y="114"/>
                </a:cubicBezTo>
                <a:cubicBezTo>
                  <a:pt x="117" y="115"/>
                  <a:pt x="120" y="116"/>
                  <a:pt x="123" y="116"/>
                </a:cubicBezTo>
                <a:cubicBezTo>
                  <a:pt x="126" y="116"/>
                  <a:pt x="129" y="115"/>
                  <a:pt x="131" y="114"/>
                </a:cubicBezTo>
                <a:cubicBezTo>
                  <a:pt x="141" y="124"/>
                  <a:pt x="141" y="124"/>
                  <a:pt x="141" y="124"/>
                </a:cubicBezTo>
                <a:cubicBezTo>
                  <a:pt x="140" y="126"/>
                  <a:pt x="139" y="129"/>
                  <a:pt x="139" y="132"/>
                </a:cubicBezTo>
                <a:cubicBezTo>
                  <a:pt x="139" y="141"/>
                  <a:pt x="146" y="148"/>
                  <a:pt x="155" y="148"/>
                </a:cubicBezTo>
                <a:cubicBezTo>
                  <a:pt x="164" y="148"/>
                  <a:pt x="171" y="141"/>
                  <a:pt x="171" y="132"/>
                </a:cubicBezTo>
                <a:cubicBezTo>
                  <a:pt x="171" y="129"/>
                  <a:pt x="170" y="126"/>
                  <a:pt x="169" y="124"/>
                </a:cubicBezTo>
                <a:cubicBezTo>
                  <a:pt x="210" y="83"/>
                  <a:pt x="210" y="83"/>
                  <a:pt x="210" y="83"/>
                </a:cubicBezTo>
                <a:cubicBezTo>
                  <a:pt x="211" y="88"/>
                  <a:pt x="211" y="92"/>
                  <a:pt x="211" y="97"/>
                </a:cubicBezTo>
                <a:close/>
                <a:moveTo>
                  <a:pt x="163" y="132"/>
                </a:moveTo>
                <a:cubicBezTo>
                  <a:pt x="163" y="136"/>
                  <a:pt x="159" y="140"/>
                  <a:pt x="155" y="140"/>
                </a:cubicBezTo>
                <a:cubicBezTo>
                  <a:pt x="151" y="140"/>
                  <a:pt x="147" y="136"/>
                  <a:pt x="147" y="132"/>
                </a:cubicBezTo>
                <a:cubicBezTo>
                  <a:pt x="147" y="128"/>
                  <a:pt x="151" y="124"/>
                  <a:pt x="155" y="124"/>
                </a:cubicBezTo>
                <a:cubicBezTo>
                  <a:pt x="157" y="124"/>
                  <a:pt x="159" y="125"/>
                  <a:pt x="161" y="126"/>
                </a:cubicBezTo>
                <a:cubicBezTo>
                  <a:pt x="161" y="126"/>
                  <a:pt x="161" y="126"/>
                  <a:pt x="161" y="126"/>
                </a:cubicBezTo>
                <a:cubicBezTo>
                  <a:pt x="161" y="126"/>
                  <a:pt x="161" y="126"/>
                  <a:pt x="161" y="126"/>
                </a:cubicBezTo>
                <a:cubicBezTo>
                  <a:pt x="162" y="128"/>
                  <a:pt x="163" y="130"/>
                  <a:pt x="163" y="132"/>
                </a:cubicBezTo>
                <a:close/>
                <a:moveTo>
                  <a:pt x="115" y="100"/>
                </a:moveTo>
                <a:cubicBezTo>
                  <a:pt x="115" y="96"/>
                  <a:pt x="119" y="92"/>
                  <a:pt x="123" y="92"/>
                </a:cubicBezTo>
                <a:cubicBezTo>
                  <a:pt x="127" y="92"/>
                  <a:pt x="131" y="96"/>
                  <a:pt x="131" y="100"/>
                </a:cubicBezTo>
                <a:cubicBezTo>
                  <a:pt x="131" y="104"/>
                  <a:pt x="127" y="108"/>
                  <a:pt x="123" y="108"/>
                </a:cubicBezTo>
                <a:cubicBezTo>
                  <a:pt x="119" y="108"/>
                  <a:pt x="115" y="104"/>
                  <a:pt x="115" y="100"/>
                </a:cubicBezTo>
                <a:close/>
                <a:moveTo>
                  <a:pt x="71" y="160"/>
                </a:moveTo>
                <a:cubicBezTo>
                  <a:pt x="71" y="164"/>
                  <a:pt x="67" y="168"/>
                  <a:pt x="63" y="168"/>
                </a:cubicBezTo>
                <a:cubicBezTo>
                  <a:pt x="59" y="168"/>
                  <a:pt x="55" y="164"/>
                  <a:pt x="55" y="160"/>
                </a:cubicBezTo>
                <a:cubicBezTo>
                  <a:pt x="55" y="156"/>
                  <a:pt x="59" y="152"/>
                  <a:pt x="63" y="152"/>
                </a:cubicBezTo>
                <a:cubicBezTo>
                  <a:pt x="65" y="152"/>
                  <a:pt x="67" y="153"/>
                  <a:pt x="69" y="154"/>
                </a:cubicBezTo>
                <a:cubicBezTo>
                  <a:pt x="69" y="154"/>
                  <a:pt x="69" y="154"/>
                  <a:pt x="69" y="154"/>
                </a:cubicBezTo>
                <a:cubicBezTo>
                  <a:pt x="69" y="154"/>
                  <a:pt x="69" y="154"/>
                  <a:pt x="69" y="154"/>
                </a:cubicBezTo>
                <a:cubicBezTo>
                  <a:pt x="70" y="156"/>
                  <a:pt x="71" y="158"/>
                  <a:pt x="71" y="160"/>
                </a:cubicBezTo>
                <a:close/>
                <a:moveTo>
                  <a:pt x="239" y="56"/>
                </a:moveTo>
                <a:cubicBezTo>
                  <a:pt x="235" y="56"/>
                  <a:pt x="231" y="52"/>
                  <a:pt x="231" y="48"/>
                </a:cubicBezTo>
                <a:cubicBezTo>
                  <a:pt x="231" y="44"/>
                  <a:pt x="235" y="40"/>
                  <a:pt x="239" y="40"/>
                </a:cubicBezTo>
                <a:cubicBezTo>
                  <a:pt x="243" y="40"/>
                  <a:pt x="247" y="44"/>
                  <a:pt x="247" y="48"/>
                </a:cubicBezTo>
                <a:cubicBezTo>
                  <a:pt x="247" y="52"/>
                  <a:pt x="243" y="56"/>
                  <a:pt x="239" y="56"/>
                </a:cubicBezTo>
                <a:close/>
              </a:path>
            </a:pathLst>
          </a:custGeom>
          <a:solidFill>
            <a:srgbClr val="107FCD"/>
          </a:solidFill>
          <a:ln>
            <a:noFill/>
          </a:ln>
        </p:spPr>
        <p:txBody>
          <a:bodyPr vert="horz" wrap="square" lIns="68580" tIns="34290" rIns="68580" bIns="34290" numCol="1" anchor="t" anchorCtr="0" compatLnSpc="1">
            <a:prstTxWarp prst="textNoShape">
              <a:avLst/>
            </a:prstTxWarp>
          </a:bodyPr>
          <a:lstStyle/>
          <a:p>
            <a:pPr defTabSz="342892"/>
            <a:endParaRPr lang="ru-RU" sz="1425">
              <a:solidFill>
                <a:srgbClr val="575757"/>
              </a:solidFill>
              <a:latin typeface="Century Gothic Regular"/>
            </a:endParaRPr>
          </a:p>
        </p:txBody>
      </p:sp>
      <p:sp>
        <p:nvSpPr>
          <p:cNvPr id="176" name="Left Bracket 175">
            <a:extLst>
              <a:ext uri="{FF2B5EF4-FFF2-40B4-BE49-F238E27FC236}">
                <a16:creationId xmlns:a16="http://schemas.microsoft.com/office/drawing/2014/main" id="{7F50C0A3-F3E2-38B9-4984-90BF78F62D87}"/>
              </a:ext>
            </a:extLst>
          </p:cNvPr>
          <p:cNvSpPr/>
          <p:nvPr/>
        </p:nvSpPr>
        <p:spPr>
          <a:xfrm rot="5400000">
            <a:off x="7355498" y="2573208"/>
            <a:ext cx="148149" cy="2775366"/>
          </a:xfrm>
          <a:prstGeom prst="leftBracket">
            <a:avLst>
              <a:gd name="adj" fmla="val 0"/>
            </a:avLst>
          </a:prstGeom>
          <a:ln w="15875">
            <a:solidFill>
              <a:schemeClr val="accent2"/>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defTabSz="342892"/>
            <a:endParaRPr lang="en-US" sz="1425">
              <a:solidFill>
                <a:srgbClr val="575757"/>
              </a:solidFill>
              <a:latin typeface="Century Gothic Regular"/>
            </a:endParaRPr>
          </a:p>
        </p:txBody>
      </p:sp>
      <p:cxnSp>
        <p:nvCxnSpPr>
          <p:cNvPr id="177" name="Straight Arrow Connector 176">
            <a:extLst>
              <a:ext uri="{FF2B5EF4-FFF2-40B4-BE49-F238E27FC236}">
                <a16:creationId xmlns:a16="http://schemas.microsoft.com/office/drawing/2014/main" id="{9933370D-0C34-785D-CF9C-D8EA14F3EE58}"/>
              </a:ext>
            </a:extLst>
          </p:cNvPr>
          <p:cNvCxnSpPr>
            <a:cxnSpLocks/>
          </p:cNvCxnSpPr>
          <p:nvPr/>
        </p:nvCxnSpPr>
        <p:spPr>
          <a:xfrm>
            <a:off x="7361245" y="3720638"/>
            <a:ext cx="0" cy="206363"/>
          </a:xfrm>
          <a:prstGeom prst="straightConnector1">
            <a:avLst/>
          </a:prstGeom>
          <a:ln w="12700">
            <a:solidFill>
              <a:schemeClr val="accent2"/>
            </a:solidFill>
            <a:tailEnd type="none" w="sm" len="sm"/>
          </a:ln>
        </p:spPr>
        <p:style>
          <a:lnRef idx="1">
            <a:schemeClr val="accent1"/>
          </a:lnRef>
          <a:fillRef idx="0">
            <a:schemeClr val="accent1"/>
          </a:fillRef>
          <a:effectRef idx="0">
            <a:schemeClr val="accent1"/>
          </a:effectRef>
          <a:fontRef idx="minor">
            <a:schemeClr val="tx1"/>
          </a:fontRef>
        </p:style>
      </p:cxnSp>
      <p:cxnSp>
        <p:nvCxnSpPr>
          <p:cNvPr id="178" name="Straight Arrow Connector 177">
            <a:extLst>
              <a:ext uri="{FF2B5EF4-FFF2-40B4-BE49-F238E27FC236}">
                <a16:creationId xmlns:a16="http://schemas.microsoft.com/office/drawing/2014/main" id="{C664D7ED-08B8-30E6-CAD5-0858FC02C062}"/>
              </a:ext>
            </a:extLst>
          </p:cNvPr>
          <p:cNvCxnSpPr>
            <a:cxnSpLocks/>
          </p:cNvCxnSpPr>
          <p:nvPr/>
        </p:nvCxnSpPr>
        <p:spPr>
          <a:xfrm>
            <a:off x="6609326" y="3886818"/>
            <a:ext cx="0" cy="140558"/>
          </a:xfrm>
          <a:prstGeom prst="straightConnector1">
            <a:avLst/>
          </a:prstGeom>
          <a:ln w="12700">
            <a:solidFill>
              <a:schemeClr val="accent2"/>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79" name="Straight Arrow Connector 178">
            <a:extLst>
              <a:ext uri="{FF2B5EF4-FFF2-40B4-BE49-F238E27FC236}">
                <a16:creationId xmlns:a16="http://schemas.microsoft.com/office/drawing/2014/main" id="{CCCD91A7-FB87-80E0-BBD9-405FC052D12E}"/>
              </a:ext>
            </a:extLst>
          </p:cNvPr>
          <p:cNvCxnSpPr>
            <a:cxnSpLocks/>
          </p:cNvCxnSpPr>
          <p:nvPr/>
        </p:nvCxnSpPr>
        <p:spPr>
          <a:xfrm>
            <a:off x="7183238" y="3886818"/>
            <a:ext cx="0" cy="140558"/>
          </a:xfrm>
          <a:prstGeom prst="straightConnector1">
            <a:avLst/>
          </a:prstGeom>
          <a:ln w="12700">
            <a:solidFill>
              <a:schemeClr val="accent2"/>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63C00BBC-98F6-3A6B-D410-38FBAED59A28}"/>
              </a:ext>
            </a:extLst>
          </p:cNvPr>
          <p:cNvCxnSpPr>
            <a:cxnSpLocks/>
          </p:cNvCxnSpPr>
          <p:nvPr/>
        </p:nvCxnSpPr>
        <p:spPr>
          <a:xfrm>
            <a:off x="7708505" y="3886818"/>
            <a:ext cx="0" cy="140558"/>
          </a:xfrm>
          <a:prstGeom prst="straightConnector1">
            <a:avLst/>
          </a:prstGeom>
          <a:ln w="12700">
            <a:solidFill>
              <a:schemeClr val="accent2"/>
            </a:solidFill>
            <a:tailEnd type="triangle" w="sm" len="sm"/>
          </a:ln>
        </p:spPr>
        <p:style>
          <a:lnRef idx="1">
            <a:schemeClr val="accent1"/>
          </a:lnRef>
          <a:fillRef idx="0">
            <a:schemeClr val="accent1"/>
          </a:fillRef>
          <a:effectRef idx="0">
            <a:schemeClr val="accent1"/>
          </a:effectRef>
          <a:fontRef idx="minor">
            <a:schemeClr val="tx1"/>
          </a:fontRef>
        </p:style>
      </p:cxnSp>
      <p:pic>
        <p:nvPicPr>
          <p:cNvPr id="181" name="Graphic 180" descr="Arrow: Straight with solid fill">
            <a:extLst>
              <a:ext uri="{FF2B5EF4-FFF2-40B4-BE49-F238E27FC236}">
                <a16:creationId xmlns:a16="http://schemas.microsoft.com/office/drawing/2014/main" id="{C5F0F64A-81CD-B40B-FACF-09AB8AFCC52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a:off x="7440058" y="2149690"/>
            <a:ext cx="162734" cy="162734"/>
          </a:xfrm>
          <a:prstGeom prst="rect">
            <a:avLst/>
          </a:prstGeom>
        </p:spPr>
      </p:pic>
      <p:sp>
        <p:nvSpPr>
          <p:cNvPr id="183" name="Rectangle 182">
            <a:extLst>
              <a:ext uri="{FF2B5EF4-FFF2-40B4-BE49-F238E27FC236}">
                <a16:creationId xmlns:a16="http://schemas.microsoft.com/office/drawing/2014/main" id="{64CE31D4-EA63-091E-4C25-BF52317BF6B7}"/>
              </a:ext>
            </a:extLst>
          </p:cNvPr>
          <p:cNvSpPr/>
          <p:nvPr/>
        </p:nvSpPr>
        <p:spPr>
          <a:xfrm>
            <a:off x="6116690" y="2304577"/>
            <a:ext cx="2775366" cy="1409671"/>
          </a:xfrm>
          <a:prstGeom prst="rect">
            <a:avLst/>
          </a:prstGeom>
          <a:solidFill>
            <a:srgbClr val="FFFFFF"/>
          </a:solidFill>
          <a:ln w="19050">
            <a:solidFill>
              <a:schemeClr val="accent2"/>
            </a:solidFill>
            <a:prstDash val="solid"/>
          </a:ln>
          <a:effectLst>
            <a:outerShdw blurRad="274662" dist="381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508977">
              <a:defRPr/>
            </a:pPr>
            <a:endParaRPr lang="en-US" sz="949">
              <a:solidFill>
                <a:srgbClr val="797979"/>
              </a:solidFill>
              <a:latin typeface="Arial" panose="020B0604020202020204"/>
            </a:endParaRPr>
          </a:p>
        </p:txBody>
      </p:sp>
      <p:pic>
        <p:nvPicPr>
          <p:cNvPr id="184" name="Graphic 183">
            <a:extLst>
              <a:ext uri="{FF2B5EF4-FFF2-40B4-BE49-F238E27FC236}">
                <a16:creationId xmlns:a16="http://schemas.microsoft.com/office/drawing/2014/main" id="{329ABAE5-7E9C-F34F-808A-C84F097182C3}"/>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7329471" y="2663997"/>
            <a:ext cx="580270" cy="296592"/>
          </a:xfrm>
          <a:prstGeom prst="rect">
            <a:avLst/>
          </a:prstGeom>
        </p:spPr>
      </p:pic>
      <p:grpSp>
        <p:nvGrpSpPr>
          <p:cNvPr id="185" name="Group 184">
            <a:extLst>
              <a:ext uri="{FF2B5EF4-FFF2-40B4-BE49-F238E27FC236}">
                <a16:creationId xmlns:a16="http://schemas.microsoft.com/office/drawing/2014/main" id="{A714FA03-518E-82C7-F20D-CDB04892FEC8}"/>
              </a:ext>
            </a:extLst>
          </p:cNvPr>
          <p:cNvGrpSpPr/>
          <p:nvPr/>
        </p:nvGrpSpPr>
        <p:grpSpPr>
          <a:xfrm>
            <a:off x="6487182" y="3201326"/>
            <a:ext cx="2397190" cy="517337"/>
            <a:chOff x="5501117" y="5593430"/>
            <a:chExt cx="3394514" cy="652211"/>
          </a:xfrm>
        </p:grpSpPr>
        <p:pic>
          <p:nvPicPr>
            <p:cNvPr id="190" name="Graphic 189">
              <a:extLst>
                <a:ext uri="{FF2B5EF4-FFF2-40B4-BE49-F238E27FC236}">
                  <a16:creationId xmlns:a16="http://schemas.microsoft.com/office/drawing/2014/main" id="{667FB3F1-5F5F-C1EA-74E4-0D04585A96D8}"/>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368621" y="5593430"/>
              <a:ext cx="439710" cy="284745"/>
            </a:xfrm>
            <a:prstGeom prst="rect">
              <a:avLst/>
            </a:prstGeom>
          </p:spPr>
        </p:pic>
        <p:pic>
          <p:nvPicPr>
            <p:cNvPr id="191" name="Graphic 190">
              <a:extLst>
                <a:ext uri="{FF2B5EF4-FFF2-40B4-BE49-F238E27FC236}">
                  <a16:creationId xmlns:a16="http://schemas.microsoft.com/office/drawing/2014/main" id="{1F35F12C-C24D-15D5-7D9F-02E971551941}"/>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108680" y="5593435"/>
              <a:ext cx="439710" cy="284745"/>
            </a:xfrm>
            <a:prstGeom prst="rect">
              <a:avLst/>
            </a:prstGeom>
          </p:spPr>
        </p:pic>
        <p:pic>
          <p:nvPicPr>
            <p:cNvPr id="192" name="Graphic 191">
              <a:extLst>
                <a:ext uri="{FF2B5EF4-FFF2-40B4-BE49-F238E27FC236}">
                  <a16:creationId xmlns:a16="http://schemas.microsoft.com/office/drawing/2014/main" id="{C3242F25-1E04-6B5D-E081-F6F63C76477C}"/>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222186" y="5593435"/>
              <a:ext cx="439709" cy="284745"/>
            </a:xfrm>
            <a:prstGeom prst="rect">
              <a:avLst/>
            </a:prstGeom>
          </p:spPr>
        </p:pic>
        <p:sp>
          <p:nvSpPr>
            <p:cNvPr id="193" name="TextBox 192">
              <a:extLst>
                <a:ext uri="{FF2B5EF4-FFF2-40B4-BE49-F238E27FC236}">
                  <a16:creationId xmlns:a16="http://schemas.microsoft.com/office/drawing/2014/main" id="{58D6D5B6-96A7-A720-87B1-B9570F5E1430}"/>
                </a:ext>
              </a:extLst>
            </p:cNvPr>
            <p:cNvSpPr txBox="1"/>
            <p:nvPr/>
          </p:nvSpPr>
          <p:spPr>
            <a:xfrm>
              <a:off x="5501117" y="5838224"/>
              <a:ext cx="1854961" cy="407417"/>
            </a:xfrm>
            <a:prstGeom prst="rect">
              <a:avLst/>
            </a:prstGeom>
            <a:noFill/>
          </p:spPr>
          <p:txBody>
            <a:bodyPr wrap="square" rtlCol="0">
              <a:spAutoFit/>
            </a:bodyPr>
            <a:lstStyle/>
            <a:p>
              <a:pPr algn="ctr" defTabSz="508977">
                <a:defRPr/>
              </a:pPr>
              <a:r>
                <a:rPr lang="en-US" sz="750" b="1">
                  <a:solidFill>
                    <a:srgbClr val="065BAA"/>
                  </a:solidFill>
                  <a:latin typeface="Century Gothic Regular"/>
                </a:rPr>
                <a:t>Unified Study Definitions Model (USDM)</a:t>
              </a:r>
            </a:p>
          </p:txBody>
        </p:sp>
        <p:sp>
          <p:nvSpPr>
            <p:cNvPr id="194" name="TextBox 193">
              <a:extLst>
                <a:ext uri="{FF2B5EF4-FFF2-40B4-BE49-F238E27FC236}">
                  <a16:creationId xmlns:a16="http://schemas.microsoft.com/office/drawing/2014/main" id="{59ADF083-879A-8DB5-C1CE-F2EDDD01825F}"/>
                </a:ext>
              </a:extLst>
            </p:cNvPr>
            <p:cNvSpPr txBox="1"/>
            <p:nvPr/>
          </p:nvSpPr>
          <p:spPr>
            <a:xfrm>
              <a:off x="7226409" y="5838220"/>
              <a:ext cx="709860" cy="407417"/>
            </a:xfrm>
            <a:prstGeom prst="rect">
              <a:avLst/>
            </a:prstGeom>
            <a:noFill/>
          </p:spPr>
          <p:txBody>
            <a:bodyPr wrap="square" rtlCol="0">
              <a:spAutoFit/>
            </a:bodyPr>
            <a:lstStyle/>
            <a:p>
              <a:pPr algn="ctr" defTabSz="508977">
                <a:defRPr/>
              </a:pPr>
              <a:r>
                <a:rPr lang="en-US" sz="750" b="1">
                  <a:solidFill>
                    <a:srgbClr val="065BAA"/>
                  </a:solidFill>
                  <a:latin typeface="Century Gothic Regular"/>
                </a:rPr>
                <a:t>API Specs</a:t>
              </a:r>
            </a:p>
          </p:txBody>
        </p:sp>
        <p:sp>
          <p:nvSpPr>
            <p:cNvPr id="195" name="TextBox 194">
              <a:extLst>
                <a:ext uri="{FF2B5EF4-FFF2-40B4-BE49-F238E27FC236}">
                  <a16:creationId xmlns:a16="http://schemas.microsoft.com/office/drawing/2014/main" id="{457B84FB-EAD3-DEB8-C004-904C3D912EBF}"/>
                </a:ext>
              </a:extLst>
            </p:cNvPr>
            <p:cNvSpPr txBox="1"/>
            <p:nvPr/>
          </p:nvSpPr>
          <p:spPr>
            <a:xfrm>
              <a:off x="7738771" y="5838220"/>
              <a:ext cx="1156860" cy="407417"/>
            </a:xfrm>
            <a:prstGeom prst="rect">
              <a:avLst/>
            </a:prstGeom>
            <a:noFill/>
          </p:spPr>
          <p:txBody>
            <a:bodyPr wrap="square" rtlCol="0">
              <a:spAutoFit/>
            </a:bodyPr>
            <a:lstStyle/>
            <a:p>
              <a:pPr algn="ctr" defTabSz="508977">
                <a:defRPr/>
              </a:pPr>
              <a:r>
                <a:rPr lang="en-US" sz="750" b="1">
                  <a:solidFill>
                    <a:srgbClr val="065BAA"/>
                  </a:solidFill>
                  <a:latin typeface="Century Gothic Regular"/>
                </a:rPr>
                <a:t>Controlled Terminology</a:t>
              </a:r>
            </a:p>
          </p:txBody>
        </p:sp>
      </p:grpSp>
      <p:sp>
        <p:nvSpPr>
          <p:cNvPr id="186" name="TextBox 185">
            <a:extLst>
              <a:ext uri="{FF2B5EF4-FFF2-40B4-BE49-F238E27FC236}">
                <a16:creationId xmlns:a16="http://schemas.microsoft.com/office/drawing/2014/main" id="{96016901-7450-7C66-6DDB-F8A31DC2975C}"/>
              </a:ext>
            </a:extLst>
          </p:cNvPr>
          <p:cNvSpPr txBox="1"/>
          <p:nvPr/>
        </p:nvSpPr>
        <p:spPr>
          <a:xfrm>
            <a:off x="6381661" y="2324692"/>
            <a:ext cx="2360009" cy="369332"/>
          </a:xfrm>
          <a:prstGeom prst="rect">
            <a:avLst/>
          </a:prstGeom>
          <a:noFill/>
        </p:spPr>
        <p:txBody>
          <a:bodyPr wrap="square">
            <a:spAutoFit/>
          </a:bodyPr>
          <a:lstStyle/>
          <a:p>
            <a:pPr algn="ctr" defTabSz="508977">
              <a:defRPr/>
            </a:pPr>
            <a:r>
              <a:rPr lang="en-US" sz="900" b="1">
                <a:solidFill>
                  <a:srgbClr val="145E99"/>
                </a:solidFill>
                <a:latin typeface="Arial" panose="020B0604020202020204"/>
              </a:rPr>
              <a:t>Study Definitions Repository (SDR)</a:t>
            </a:r>
            <a:br>
              <a:rPr lang="en-US" sz="900" b="1">
                <a:solidFill>
                  <a:srgbClr val="145E99"/>
                </a:solidFill>
                <a:latin typeface="Arial" panose="020B0604020202020204"/>
              </a:rPr>
            </a:br>
            <a:r>
              <a:rPr lang="en-US" sz="900" b="1">
                <a:solidFill>
                  <a:srgbClr val="145E99"/>
                </a:solidFill>
                <a:latin typeface="Arial" panose="020B0604020202020204"/>
              </a:rPr>
              <a:t>Reference Implementation</a:t>
            </a:r>
          </a:p>
        </p:txBody>
      </p:sp>
      <p:pic>
        <p:nvPicPr>
          <p:cNvPr id="187" name="Picture 186">
            <a:extLst>
              <a:ext uri="{FF2B5EF4-FFF2-40B4-BE49-F238E27FC236}">
                <a16:creationId xmlns:a16="http://schemas.microsoft.com/office/drawing/2014/main" id="{0A18ADDB-DB22-1891-64E5-A073258297F1}"/>
              </a:ext>
            </a:extLst>
          </p:cNvPr>
          <p:cNvPicPr>
            <a:picLocks noChangeAspect="1"/>
          </p:cNvPicPr>
          <p:nvPr/>
        </p:nvPicPr>
        <p:blipFill>
          <a:blip r:embed="rId19">
            <a:clrChange>
              <a:clrFrom>
                <a:srgbClr val="FFFFFF"/>
              </a:clrFrom>
              <a:clrTo>
                <a:srgbClr val="FFFFFF">
                  <a:alpha val="0"/>
                </a:srgbClr>
              </a:clrTo>
            </a:clrChange>
          </a:blip>
          <a:stretch>
            <a:fillRect/>
          </a:stretch>
        </p:blipFill>
        <p:spPr>
          <a:xfrm rot="16200000">
            <a:off x="5646751" y="2827401"/>
            <a:ext cx="1353372" cy="356447"/>
          </a:xfrm>
          <a:prstGeom prst="rect">
            <a:avLst/>
          </a:prstGeom>
        </p:spPr>
      </p:pic>
      <p:sp>
        <p:nvSpPr>
          <p:cNvPr id="188" name="Rectangle 187">
            <a:extLst>
              <a:ext uri="{FF2B5EF4-FFF2-40B4-BE49-F238E27FC236}">
                <a16:creationId xmlns:a16="http://schemas.microsoft.com/office/drawing/2014/main" id="{283665AB-7869-9EEE-501B-06C2520EE477}"/>
              </a:ext>
            </a:extLst>
          </p:cNvPr>
          <p:cNvSpPr/>
          <p:nvPr/>
        </p:nvSpPr>
        <p:spPr>
          <a:xfrm>
            <a:off x="6588502" y="2992150"/>
            <a:ext cx="2166546" cy="193865"/>
          </a:xfrm>
          <a:prstGeom prst="rect">
            <a:avLst/>
          </a:prstGeom>
          <a:solidFill>
            <a:schemeClr val="bg1"/>
          </a:solidFill>
          <a:ln>
            <a:solidFill>
              <a:schemeClr val="bg1">
                <a:lumMod val="95000"/>
              </a:schemeClr>
            </a:solidFill>
          </a:ln>
          <a:effectLst>
            <a:outerShdw blurRad="123771" dist="38100" dir="2700000" algn="tl" rotWithShape="0">
              <a:schemeClr val="bg1">
                <a:lumMod val="50000"/>
                <a:alpha val="2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949">
              <a:solidFill>
                <a:srgbClr val="FFFFFF"/>
              </a:solidFill>
              <a:latin typeface="Century Gothic Regular"/>
            </a:endParaRPr>
          </a:p>
        </p:txBody>
      </p:sp>
      <p:pic>
        <p:nvPicPr>
          <p:cNvPr id="189" name="Picture 2" descr="CDISC | Clear Data. Clear Impact.">
            <a:extLst>
              <a:ext uri="{FF2B5EF4-FFF2-40B4-BE49-F238E27FC236}">
                <a16:creationId xmlns:a16="http://schemas.microsoft.com/office/drawing/2014/main" id="{43D57847-C5B3-E5B2-533E-4E685DC51787}"/>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7447023" y="3000185"/>
            <a:ext cx="355541" cy="186659"/>
          </a:xfrm>
          <a:prstGeom prst="rect">
            <a:avLst/>
          </a:prstGeom>
          <a:noFill/>
          <a:extLst>
            <a:ext uri="{909E8E84-426E-40DD-AFC4-6F175D3DCCD1}">
              <a14:hiddenFill xmlns:a14="http://schemas.microsoft.com/office/drawing/2010/main">
                <a:solidFill>
                  <a:srgbClr val="FFFFFF"/>
                </a:solidFill>
              </a14:hiddenFill>
            </a:ext>
          </a:extLst>
        </p:spPr>
      </p:pic>
      <p:cxnSp>
        <p:nvCxnSpPr>
          <p:cNvPr id="196" name="Curved Connector 5211">
            <a:extLst>
              <a:ext uri="{FF2B5EF4-FFF2-40B4-BE49-F238E27FC236}">
                <a16:creationId xmlns:a16="http://schemas.microsoft.com/office/drawing/2014/main" id="{0BD5ABA4-686A-2D90-CC17-00AACC877252}"/>
              </a:ext>
            </a:extLst>
          </p:cNvPr>
          <p:cNvCxnSpPr>
            <a:cxnSpLocks/>
            <a:endCxn id="8" idx="4"/>
          </p:cNvCxnSpPr>
          <p:nvPr/>
        </p:nvCxnSpPr>
        <p:spPr>
          <a:xfrm rot="10800000">
            <a:off x="5791471" y="2755579"/>
            <a:ext cx="325220" cy="342204"/>
          </a:xfrm>
          <a:prstGeom prst="curvedConnector2">
            <a:avLst/>
          </a:prstGeom>
          <a:ln w="12700">
            <a:solidFill>
              <a:schemeClr val="accent2">
                <a:alpha val="99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97" name="Straight Arrow Connector 196">
            <a:extLst>
              <a:ext uri="{FF2B5EF4-FFF2-40B4-BE49-F238E27FC236}">
                <a16:creationId xmlns:a16="http://schemas.microsoft.com/office/drawing/2014/main" id="{0D864885-AB15-18A9-7D6C-ADD91B0CB2EA}"/>
              </a:ext>
            </a:extLst>
          </p:cNvPr>
          <p:cNvCxnSpPr>
            <a:cxnSpLocks/>
          </p:cNvCxnSpPr>
          <p:nvPr/>
        </p:nvCxnSpPr>
        <p:spPr>
          <a:xfrm flipH="1">
            <a:off x="5210450" y="2464289"/>
            <a:ext cx="363197" cy="0"/>
          </a:xfrm>
          <a:prstGeom prst="straightConnector1">
            <a:avLst/>
          </a:prstGeom>
          <a:ln w="12700">
            <a:solidFill>
              <a:schemeClr val="accent2">
                <a:alpha val="99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98" name="Elbow Connector 5226">
            <a:extLst>
              <a:ext uri="{FF2B5EF4-FFF2-40B4-BE49-F238E27FC236}">
                <a16:creationId xmlns:a16="http://schemas.microsoft.com/office/drawing/2014/main" id="{A9A715CE-8DF0-DCA4-0A5B-B900A00FA8FA}"/>
              </a:ext>
            </a:extLst>
          </p:cNvPr>
          <p:cNvCxnSpPr>
            <a:cxnSpLocks/>
          </p:cNvCxnSpPr>
          <p:nvPr/>
        </p:nvCxnSpPr>
        <p:spPr>
          <a:xfrm flipV="1">
            <a:off x="4654548" y="1867021"/>
            <a:ext cx="2298322" cy="529994"/>
          </a:xfrm>
          <a:prstGeom prst="bentConnector3">
            <a:avLst>
              <a:gd name="adj1" fmla="val -1053"/>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99" name="Elbow Connector 5238">
            <a:extLst>
              <a:ext uri="{FF2B5EF4-FFF2-40B4-BE49-F238E27FC236}">
                <a16:creationId xmlns:a16="http://schemas.microsoft.com/office/drawing/2014/main" id="{FC61A523-2C0F-63B1-5A38-32413CAA6116}"/>
              </a:ext>
            </a:extLst>
          </p:cNvPr>
          <p:cNvCxnSpPr>
            <a:cxnSpLocks/>
          </p:cNvCxnSpPr>
          <p:nvPr/>
        </p:nvCxnSpPr>
        <p:spPr>
          <a:xfrm rot="10800000">
            <a:off x="2302208" y="1847360"/>
            <a:ext cx="2035041" cy="499643"/>
          </a:xfrm>
          <a:prstGeom prst="bentConnector3">
            <a:avLst>
              <a:gd name="adj1" fmla="val 275"/>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sp>
        <p:nvSpPr>
          <p:cNvPr id="200" name="Left Bracket 199">
            <a:extLst>
              <a:ext uri="{FF2B5EF4-FFF2-40B4-BE49-F238E27FC236}">
                <a16:creationId xmlns:a16="http://schemas.microsoft.com/office/drawing/2014/main" id="{74494C7E-0198-9FBF-B15A-6A57A7F5BE32}"/>
              </a:ext>
            </a:extLst>
          </p:cNvPr>
          <p:cNvSpPr/>
          <p:nvPr/>
        </p:nvSpPr>
        <p:spPr>
          <a:xfrm rot="5400000">
            <a:off x="1786198" y="1407200"/>
            <a:ext cx="148148" cy="2536337"/>
          </a:xfrm>
          <a:prstGeom prst="leftBracket">
            <a:avLst>
              <a:gd name="adj" fmla="val 0"/>
            </a:avLst>
          </a:prstGeom>
          <a:ln w="15875">
            <a:solidFill>
              <a:srgbClr val="065BAA"/>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txBody>
          <a:bodyPr rtlCol="0" anchor="ctr"/>
          <a:lstStyle/>
          <a:p>
            <a:pPr algn="ctr" defTabSz="342892"/>
            <a:endParaRPr lang="en-US" sz="1425">
              <a:solidFill>
                <a:srgbClr val="575757"/>
              </a:solidFill>
              <a:latin typeface="Century Gothic Regular"/>
            </a:endParaRPr>
          </a:p>
        </p:txBody>
      </p:sp>
      <p:cxnSp>
        <p:nvCxnSpPr>
          <p:cNvPr id="201" name="Straight Arrow Connector 200">
            <a:extLst>
              <a:ext uri="{FF2B5EF4-FFF2-40B4-BE49-F238E27FC236}">
                <a16:creationId xmlns:a16="http://schemas.microsoft.com/office/drawing/2014/main" id="{3B0C6996-2EC3-B6BC-C043-739E68134100}"/>
              </a:ext>
            </a:extLst>
          </p:cNvPr>
          <p:cNvCxnSpPr>
            <a:cxnSpLocks/>
          </p:cNvCxnSpPr>
          <p:nvPr/>
        </p:nvCxnSpPr>
        <p:spPr>
          <a:xfrm>
            <a:off x="1911458" y="2394932"/>
            <a:ext cx="0" cy="206363"/>
          </a:xfrm>
          <a:prstGeom prst="straightConnector1">
            <a:avLst/>
          </a:prstGeom>
          <a:ln w="12700">
            <a:solidFill>
              <a:srgbClr val="065BAA"/>
            </a:solidFill>
            <a:tailEnd type="none" w="sm" len="sm"/>
          </a:ln>
        </p:spPr>
        <p:style>
          <a:lnRef idx="1">
            <a:schemeClr val="accent1"/>
          </a:lnRef>
          <a:fillRef idx="0">
            <a:schemeClr val="accent1"/>
          </a:fillRef>
          <a:effectRef idx="0">
            <a:schemeClr val="accent1"/>
          </a:effectRef>
          <a:fontRef idx="minor">
            <a:schemeClr val="tx1"/>
          </a:fontRef>
        </p:style>
      </p:cxnSp>
      <p:cxnSp>
        <p:nvCxnSpPr>
          <p:cNvPr id="202" name="Straight Arrow Connector 201">
            <a:extLst>
              <a:ext uri="{FF2B5EF4-FFF2-40B4-BE49-F238E27FC236}">
                <a16:creationId xmlns:a16="http://schemas.microsoft.com/office/drawing/2014/main" id="{11ED8367-AE69-7472-1C3C-15D67215381C}"/>
              </a:ext>
            </a:extLst>
          </p:cNvPr>
          <p:cNvCxnSpPr>
            <a:cxnSpLocks/>
          </p:cNvCxnSpPr>
          <p:nvPr/>
        </p:nvCxnSpPr>
        <p:spPr>
          <a:xfrm>
            <a:off x="1273090" y="2601295"/>
            <a:ext cx="0" cy="140558"/>
          </a:xfrm>
          <a:prstGeom prst="straightConnector1">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03" name="Straight Arrow Connector 202">
            <a:extLst>
              <a:ext uri="{FF2B5EF4-FFF2-40B4-BE49-F238E27FC236}">
                <a16:creationId xmlns:a16="http://schemas.microsoft.com/office/drawing/2014/main" id="{F04B37DB-52EC-CF2B-7AC0-6FEDBF8E5DDC}"/>
              </a:ext>
            </a:extLst>
          </p:cNvPr>
          <p:cNvCxnSpPr>
            <a:cxnSpLocks/>
          </p:cNvCxnSpPr>
          <p:nvPr/>
        </p:nvCxnSpPr>
        <p:spPr>
          <a:xfrm>
            <a:off x="1911458" y="2601295"/>
            <a:ext cx="0" cy="140558"/>
          </a:xfrm>
          <a:prstGeom prst="straightConnector1">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04" name="Straight Arrow Connector 203">
            <a:extLst>
              <a:ext uri="{FF2B5EF4-FFF2-40B4-BE49-F238E27FC236}">
                <a16:creationId xmlns:a16="http://schemas.microsoft.com/office/drawing/2014/main" id="{B33064D6-0C67-3C9D-908B-BBC973B00E57}"/>
              </a:ext>
            </a:extLst>
          </p:cNvPr>
          <p:cNvCxnSpPr>
            <a:cxnSpLocks/>
          </p:cNvCxnSpPr>
          <p:nvPr/>
        </p:nvCxnSpPr>
        <p:spPr>
          <a:xfrm>
            <a:off x="2461976" y="2601295"/>
            <a:ext cx="0" cy="140558"/>
          </a:xfrm>
          <a:prstGeom prst="straightConnector1">
            <a:avLst/>
          </a:prstGeom>
          <a:ln w="12700">
            <a:solidFill>
              <a:srgbClr val="065BAA"/>
            </a:solidFill>
            <a:tailEnd type="triangle" w="sm" len="sm"/>
          </a:ln>
        </p:spPr>
        <p:style>
          <a:lnRef idx="1">
            <a:schemeClr val="accent1"/>
          </a:lnRef>
          <a:fillRef idx="0">
            <a:schemeClr val="accent1"/>
          </a:fillRef>
          <a:effectRef idx="0">
            <a:schemeClr val="accent1"/>
          </a:effectRef>
          <a:fontRef idx="minor">
            <a:schemeClr val="tx1"/>
          </a:fontRef>
        </p:style>
      </p:cxnSp>
      <p:sp>
        <p:nvSpPr>
          <p:cNvPr id="206" name="TextBox 205">
            <a:extLst>
              <a:ext uri="{FF2B5EF4-FFF2-40B4-BE49-F238E27FC236}">
                <a16:creationId xmlns:a16="http://schemas.microsoft.com/office/drawing/2014/main" id="{DCB281C1-8E48-60AE-0F82-DBB1A6D1EBDE}"/>
              </a:ext>
            </a:extLst>
          </p:cNvPr>
          <p:cNvSpPr txBox="1"/>
          <p:nvPr/>
        </p:nvSpPr>
        <p:spPr>
          <a:xfrm>
            <a:off x="6932651" y="3825594"/>
            <a:ext cx="812465" cy="115416"/>
          </a:xfrm>
          <a:prstGeom prst="rect">
            <a:avLst/>
          </a:prstGeom>
          <a:solidFill>
            <a:schemeClr val="accent2"/>
          </a:solidFill>
        </p:spPr>
        <p:txBody>
          <a:bodyPr wrap="square" lIns="0" tIns="0" rIns="0" bIns="0" rtlCol="0">
            <a:spAutoFit/>
          </a:bodyPr>
          <a:lstStyle/>
          <a:p>
            <a:pPr algn="ctr" defTabSz="342892"/>
            <a:r>
              <a:rPr lang="en-US" sz="750" b="1">
                <a:solidFill>
                  <a:srgbClr val="FFFFFF"/>
                </a:solidFill>
                <a:latin typeface="Century Gothic Regular"/>
              </a:rPr>
              <a:t>Automation</a:t>
            </a:r>
          </a:p>
        </p:txBody>
      </p:sp>
      <p:sp>
        <p:nvSpPr>
          <p:cNvPr id="207" name="TextBox 206">
            <a:extLst>
              <a:ext uri="{FF2B5EF4-FFF2-40B4-BE49-F238E27FC236}">
                <a16:creationId xmlns:a16="http://schemas.microsoft.com/office/drawing/2014/main" id="{F9A32397-B0F1-EBFC-E777-EA2CA81DA6A9}"/>
              </a:ext>
            </a:extLst>
          </p:cNvPr>
          <p:cNvSpPr txBox="1"/>
          <p:nvPr/>
        </p:nvSpPr>
        <p:spPr>
          <a:xfrm>
            <a:off x="3434643" y="3956404"/>
            <a:ext cx="2207566" cy="646331"/>
          </a:xfrm>
          <a:prstGeom prst="rect">
            <a:avLst/>
          </a:prstGeom>
          <a:noFill/>
        </p:spPr>
        <p:txBody>
          <a:bodyPr wrap="square" rtlCol="0">
            <a:spAutoFit/>
          </a:bodyPr>
          <a:lstStyle/>
          <a:p>
            <a:pPr algn="ctr" defTabSz="342892"/>
            <a:r>
              <a:rPr lang="en-US" sz="1200" b="1">
                <a:solidFill>
                  <a:srgbClr val="107FCD"/>
                </a:solidFill>
                <a:latin typeface="Arial" panose="020B0604020202020204" pitchFamily="34" charset="0"/>
                <a:cs typeface="Arial" panose="020B0604020202020204" pitchFamily="34" charset="0"/>
              </a:rPr>
              <a:t>Study Team  </a:t>
            </a:r>
            <a:br>
              <a:rPr lang="en-US" sz="1200" b="1">
                <a:solidFill>
                  <a:srgbClr val="107FCD"/>
                </a:solidFill>
                <a:latin typeface="Arial" panose="020B0604020202020204" pitchFamily="34" charset="0"/>
                <a:cs typeface="Arial" panose="020B0604020202020204" pitchFamily="34" charset="0"/>
              </a:rPr>
            </a:br>
            <a:r>
              <a:rPr lang="en-US" sz="1200" b="1">
                <a:solidFill>
                  <a:srgbClr val="107FCD"/>
                </a:solidFill>
                <a:latin typeface="Arial" panose="020B0604020202020204" pitchFamily="34" charset="0"/>
                <a:cs typeface="Arial" panose="020B0604020202020204" pitchFamily="34" charset="0"/>
              </a:rPr>
              <a:t>Design &amp; Protocol Authoring</a:t>
            </a:r>
          </a:p>
        </p:txBody>
      </p:sp>
      <p:sp>
        <p:nvSpPr>
          <p:cNvPr id="208" name="TextBox 207">
            <a:extLst>
              <a:ext uri="{FF2B5EF4-FFF2-40B4-BE49-F238E27FC236}">
                <a16:creationId xmlns:a16="http://schemas.microsoft.com/office/drawing/2014/main" id="{1A0CA42C-A471-6B77-481D-13A3DD445041}"/>
              </a:ext>
            </a:extLst>
          </p:cNvPr>
          <p:cNvSpPr txBox="1"/>
          <p:nvPr/>
        </p:nvSpPr>
        <p:spPr>
          <a:xfrm>
            <a:off x="4988373" y="1612411"/>
            <a:ext cx="1620930" cy="274370"/>
          </a:xfrm>
          <a:prstGeom prst="rect">
            <a:avLst/>
          </a:prstGeom>
          <a:noFill/>
        </p:spPr>
        <p:txBody>
          <a:bodyPr wrap="square" rtlCol="0">
            <a:spAutoFit/>
          </a:bodyPr>
          <a:lstStyle>
            <a:defPPr>
              <a:defRPr lang="en-US"/>
            </a:defPPr>
            <a:lvl1pPr algn="ctr">
              <a:defRPr sz="500" b="1">
                <a:solidFill>
                  <a:srgbClr val="107FCD"/>
                </a:solidFill>
                <a:latin typeface="Arial" panose="020B0604020202020204" pitchFamily="34" charset="0"/>
                <a:cs typeface="Arial" panose="020B0604020202020204" pitchFamily="34" charset="0"/>
              </a:defRPr>
            </a:lvl1pPr>
          </a:lstStyle>
          <a:p>
            <a:pPr defTabSz="342892">
              <a:lnSpc>
                <a:spcPct val="150000"/>
              </a:lnSpc>
            </a:pPr>
            <a:r>
              <a:rPr lang="en-US" sz="900"/>
              <a:t>Digital Flow</a:t>
            </a:r>
          </a:p>
        </p:txBody>
      </p:sp>
      <p:sp>
        <p:nvSpPr>
          <p:cNvPr id="209" name="Oval 208">
            <a:extLst>
              <a:ext uri="{FF2B5EF4-FFF2-40B4-BE49-F238E27FC236}">
                <a16:creationId xmlns:a16="http://schemas.microsoft.com/office/drawing/2014/main" id="{26CCE1E9-7526-AEB6-3872-640E01A82A60}"/>
              </a:ext>
            </a:extLst>
          </p:cNvPr>
          <p:cNvSpPr/>
          <p:nvPr/>
        </p:nvSpPr>
        <p:spPr>
          <a:xfrm>
            <a:off x="3588508" y="2032746"/>
            <a:ext cx="1790804" cy="1790804"/>
          </a:xfrm>
          <a:prstGeom prst="ellipse">
            <a:avLst/>
          </a:prstGeom>
          <a:solidFill>
            <a:schemeClr val="bg1"/>
          </a:solidFill>
          <a:ln w="9525">
            <a:solidFill>
              <a:srgbClr val="107F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1425">
              <a:solidFill>
                <a:srgbClr val="FFFFFF"/>
              </a:solidFill>
              <a:latin typeface="Century Gothic Regular"/>
            </a:endParaRPr>
          </a:p>
        </p:txBody>
      </p:sp>
      <p:pic>
        <p:nvPicPr>
          <p:cNvPr id="210" name="Graphic 209" descr="Social network outline">
            <a:extLst>
              <a:ext uri="{FF2B5EF4-FFF2-40B4-BE49-F238E27FC236}">
                <a16:creationId xmlns:a16="http://schemas.microsoft.com/office/drawing/2014/main" id="{C9A54DDD-9282-0112-5CCE-732D4FF1805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3672224" y="2050389"/>
            <a:ext cx="1717804" cy="1717804"/>
          </a:xfrm>
          <a:prstGeom prst="rect">
            <a:avLst/>
          </a:prstGeom>
        </p:spPr>
      </p:pic>
      <p:sp>
        <p:nvSpPr>
          <p:cNvPr id="211" name="Oval 210">
            <a:extLst>
              <a:ext uri="{FF2B5EF4-FFF2-40B4-BE49-F238E27FC236}">
                <a16:creationId xmlns:a16="http://schemas.microsoft.com/office/drawing/2014/main" id="{78C4992E-3682-B2BF-5B1F-263F06803134}"/>
              </a:ext>
            </a:extLst>
          </p:cNvPr>
          <p:cNvSpPr/>
          <p:nvPr/>
        </p:nvSpPr>
        <p:spPr>
          <a:xfrm>
            <a:off x="8546668" y="4034966"/>
            <a:ext cx="508079" cy="508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2"/>
            <a:endParaRPr lang="en-US" sz="675">
              <a:solidFill>
                <a:srgbClr val="FFFFFF"/>
              </a:solidFill>
              <a:latin typeface="Century Gothic Regular"/>
            </a:endParaRPr>
          </a:p>
        </p:txBody>
      </p:sp>
      <p:sp>
        <p:nvSpPr>
          <p:cNvPr id="212" name="TextBox 211">
            <a:extLst>
              <a:ext uri="{FF2B5EF4-FFF2-40B4-BE49-F238E27FC236}">
                <a16:creationId xmlns:a16="http://schemas.microsoft.com/office/drawing/2014/main" id="{A3D363D1-806A-B774-104D-387548A64CCF}"/>
              </a:ext>
            </a:extLst>
          </p:cNvPr>
          <p:cNvSpPr txBox="1"/>
          <p:nvPr/>
        </p:nvSpPr>
        <p:spPr>
          <a:xfrm>
            <a:off x="8509639" y="4299902"/>
            <a:ext cx="596273" cy="213585"/>
          </a:xfrm>
          <a:prstGeom prst="rect">
            <a:avLst/>
          </a:prstGeom>
          <a:noFill/>
        </p:spPr>
        <p:txBody>
          <a:bodyPr wrap="square" rtlCol="0">
            <a:spAutoFit/>
          </a:bodyPr>
          <a:lstStyle/>
          <a:p>
            <a:pPr algn="ctr" defTabSz="342892"/>
            <a:r>
              <a:rPr lang="en-US" sz="788" b="1">
                <a:solidFill>
                  <a:srgbClr val="065BAA"/>
                </a:solidFill>
                <a:latin typeface="Arial" panose="020B0604020202020204" pitchFamily="34" charset="0"/>
                <a:cs typeface="Arial" panose="020B0604020202020204" pitchFamily="34" charset="0"/>
              </a:rPr>
              <a:t>Protocol</a:t>
            </a:r>
          </a:p>
        </p:txBody>
      </p:sp>
      <p:cxnSp>
        <p:nvCxnSpPr>
          <p:cNvPr id="213" name="Straight Arrow Connector 212">
            <a:extLst>
              <a:ext uri="{FF2B5EF4-FFF2-40B4-BE49-F238E27FC236}">
                <a16:creationId xmlns:a16="http://schemas.microsoft.com/office/drawing/2014/main" id="{9E4939C6-709D-7B0D-21A5-3386C9D9ECA3}"/>
              </a:ext>
            </a:extLst>
          </p:cNvPr>
          <p:cNvCxnSpPr>
            <a:cxnSpLocks/>
          </p:cNvCxnSpPr>
          <p:nvPr/>
        </p:nvCxnSpPr>
        <p:spPr>
          <a:xfrm>
            <a:off x="8247928" y="3886818"/>
            <a:ext cx="0" cy="140558"/>
          </a:xfrm>
          <a:prstGeom prst="straightConnector1">
            <a:avLst/>
          </a:prstGeom>
          <a:ln w="12700">
            <a:solidFill>
              <a:schemeClr val="accent2"/>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214" name="Group 213">
            <a:extLst>
              <a:ext uri="{FF2B5EF4-FFF2-40B4-BE49-F238E27FC236}">
                <a16:creationId xmlns:a16="http://schemas.microsoft.com/office/drawing/2014/main" id="{37C280F8-81E0-6379-E606-C29F344DD3BD}"/>
              </a:ext>
            </a:extLst>
          </p:cNvPr>
          <p:cNvGrpSpPr/>
          <p:nvPr/>
        </p:nvGrpSpPr>
        <p:grpSpPr>
          <a:xfrm>
            <a:off x="8716578" y="4026215"/>
            <a:ext cx="265489" cy="313561"/>
            <a:chOff x="-1234895" y="1251867"/>
            <a:chExt cx="1274369" cy="1505122"/>
          </a:xfrm>
          <a:solidFill>
            <a:srgbClr val="107FCD"/>
          </a:solidFill>
        </p:grpSpPr>
        <p:sp>
          <p:nvSpPr>
            <p:cNvPr id="215" name="Freeform 15">
              <a:extLst>
                <a:ext uri="{FF2B5EF4-FFF2-40B4-BE49-F238E27FC236}">
                  <a16:creationId xmlns:a16="http://schemas.microsoft.com/office/drawing/2014/main" id="{AD019DFE-FF68-377B-411B-1E3915D07B6C}"/>
                </a:ext>
              </a:extLst>
            </p:cNvPr>
            <p:cNvSpPr/>
            <p:nvPr/>
          </p:nvSpPr>
          <p:spPr>
            <a:xfrm>
              <a:off x="-1097888" y="1692269"/>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216" name="Freeform 16">
              <a:extLst>
                <a:ext uri="{FF2B5EF4-FFF2-40B4-BE49-F238E27FC236}">
                  <a16:creationId xmlns:a16="http://schemas.microsoft.com/office/drawing/2014/main" id="{70AEB73D-0630-E814-9BFC-72206FD4D464}"/>
                </a:ext>
              </a:extLst>
            </p:cNvPr>
            <p:cNvSpPr/>
            <p:nvPr/>
          </p:nvSpPr>
          <p:spPr>
            <a:xfrm>
              <a:off x="-1097888" y="1830498"/>
              <a:ext cx="733832" cy="25716"/>
            </a:xfrm>
            <a:custGeom>
              <a:avLst/>
              <a:gdLst>
                <a:gd name="connsiteX0" fmla="*/ 12858 w 733832"/>
                <a:gd name="connsiteY0" fmla="*/ 25717 h 25716"/>
                <a:gd name="connsiteX1" fmla="*/ 720974 w 733832"/>
                <a:gd name="connsiteY1" fmla="*/ 25717 h 25716"/>
                <a:gd name="connsiteX2" fmla="*/ 733832 w 733832"/>
                <a:gd name="connsiteY2" fmla="*/ 12858 h 25716"/>
                <a:gd name="connsiteX3" fmla="*/ 720974 w 733832"/>
                <a:gd name="connsiteY3" fmla="*/ 0 h 25716"/>
                <a:gd name="connsiteX4" fmla="*/ 12858 w 733832"/>
                <a:gd name="connsiteY4" fmla="*/ 0 h 25716"/>
                <a:gd name="connsiteX5" fmla="*/ 0 w 733832"/>
                <a:gd name="connsiteY5" fmla="*/ 12858 h 25716"/>
                <a:gd name="connsiteX6" fmla="*/ 12858 w 733832"/>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832" h="25716">
                  <a:moveTo>
                    <a:pt x="12858" y="25717"/>
                  </a:moveTo>
                  <a:lnTo>
                    <a:pt x="720974" y="25717"/>
                  </a:lnTo>
                  <a:cubicBezTo>
                    <a:pt x="728075" y="25717"/>
                    <a:pt x="733832" y="19960"/>
                    <a:pt x="733832" y="12858"/>
                  </a:cubicBezTo>
                  <a:cubicBezTo>
                    <a:pt x="733832" y="5757"/>
                    <a:pt x="728075" y="0"/>
                    <a:pt x="720974"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217" name="Freeform 17">
              <a:extLst>
                <a:ext uri="{FF2B5EF4-FFF2-40B4-BE49-F238E27FC236}">
                  <a16:creationId xmlns:a16="http://schemas.microsoft.com/office/drawing/2014/main" id="{A0ECE2C1-0F98-BDB8-8D3E-81666CB50335}"/>
                </a:ext>
              </a:extLst>
            </p:cNvPr>
            <p:cNvSpPr/>
            <p:nvPr/>
          </p:nvSpPr>
          <p:spPr>
            <a:xfrm>
              <a:off x="-1088019" y="1554041"/>
              <a:ext cx="351807" cy="25716"/>
            </a:xfrm>
            <a:custGeom>
              <a:avLst/>
              <a:gdLst>
                <a:gd name="connsiteX0" fmla="*/ 12858 w 351807"/>
                <a:gd name="connsiteY0" fmla="*/ 25717 h 25716"/>
                <a:gd name="connsiteX1" fmla="*/ 338949 w 351807"/>
                <a:gd name="connsiteY1" fmla="*/ 25717 h 25716"/>
                <a:gd name="connsiteX2" fmla="*/ 351808 w 351807"/>
                <a:gd name="connsiteY2" fmla="*/ 12858 h 25716"/>
                <a:gd name="connsiteX3" fmla="*/ 338949 w 351807"/>
                <a:gd name="connsiteY3" fmla="*/ 0 h 25716"/>
                <a:gd name="connsiteX4" fmla="*/ 12858 w 351807"/>
                <a:gd name="connsiteY4" fmla="*/ 0 h 25716"/>
                <a:gd name="connsiteX5" fmla="*/ 0 w 351807"/>
                <a:gd name="connsiteY5" fmla="*/ 12858 h 25716"/>
                <a:gd name="connsiteX6" fmla="*/ 12858 w 351807"/>
                <a:gd name="connsiteY6" fmla="*/ 25717 h 25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807" h="25716">
                  <a:moveTo>
                    <a:pt x="12858" y="25717"/>
                  </a:moveTo>
                  <a:lnTo>
                    <a:pt x="338949" y="25717"/>
                  </a:lnTo>
                  <a:cubicBezTo>
                    <a:pt x="346050" y="25717"/>
                    <a:pt x="351808" y="19960"/>
                    <a:pt x="351808" y="12858"/>
                  </a:cubicBezTo>
                  <a:cubicBezTo>
                    <a:pt x="351808" y="5757"/>
                    <a:pt x="346050" y="0"/>
                    <a:pt x="338949" y="0"/>
                  </a:cubicBezTo>
                  <a:lnTo>
                    <a:pt x="12858" y="0"/>
                  </a:lnTo>
                  <a:cubicBezTo>
                    <a:pt x="5757" y="0"/>
                    <a:pt x="0" y="5757"/>
                    <a:pt x="0" y="12858"/>
                  </a:cubicBezTo>
                  <a:cubicBezTo>
                    <a:pt x="0" y="19960"/>
                    <a:pt x="5757" y="25717"/>
                    <a:pt x="12858" y="25717"/>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218" name="Freeform 18">
              <a:extLst>
                <a:ext uri="{FF2B5EF4-FFF2-40B4-BE49-F238E27FC236}">
                  <a16:creationId xmlns:a16="http://schemas.microsoft.com/office/drawing/2014/main" id="{58C7E587-0C06-C780-F410-C228B84ACB6C}"/>
                </a:ext>
              </a:extLst>
            </p:cNvPr>
            <p:cNvSpPr/>
            <p:nvPr/>
          </p:nvSpPr>
          <p:spPr>
            <a:xfrm>
              <a:off x="-784849" y="2106955"/>
              <a:ext cx="112511" cy="437187"/>
            </a:xfrm>
            <a:custGeom>
              <a:avLst/>
              <a:gdLst>
                <a:gd name="connsiteX0" fmla="*/ 112512 w 112511"/>
                <a:gd name="connsiteY0" fmla="*/ 12858 h 437187"/>
                <a:gd name="connsiteX1" fmla="*/ 99653 w 112511"/>
                <a:gd name="connsiteY1" fmla="*/ 0 h 437187"/>
                <a:gd name="connsiteX2" fmla="*/ 12858 w 112511"/>
                <a:gd name="connsiteY2" fmla="*/ 0 h 437187"/>
                <a:gd name="connsiteX3" fmla="*/ 0 w 112511"/>
                <a:gd name="connsiteY3" fmla="*/ 12858 h 437187"/>
                <a:gd name="connsiteX4" fmla="*/ 0 w 112511"/>
                <a:gd name="connsiteY4" fmla="*/ 424329 h 437187"/>
                <a:gd name="connsiteX5" fmla="*/ 12858 w 112511"/>
                <a:gd name="connsiteY5" fmla="*/ 437188 h 437187"/>
                <a:gd name="connsiteX6" fmla="*/ 99653 w 112511"/>
                <a:gd name="connsiteY6" fmla="*/ 437188 h 437187"/>
                <a:gd name="connsiteX7" fmla="*/ 112512 w 112511"/>
                <a:gd name="connsiteY7" fmla="*/ 424329 h 437187"/>
                <a:gd name="connsiteX8" fmla="*/ 86795 w 112511"/>
                <a:gd name="connsiteY8" fmla="*/ 411471 h 437187"/>
                <a:gd name="connsiteX9" fmla="*/ 25717 w 112511"/>
                <a:gd name="connsiteY9" fmla="*/ 411471 h 437187"/>
                <a:gd name="connsiteX10" fmla="*/ 25717 w 112511"/>
                <a:gd name="connsiteY10" fmla="*/ 25717 h 437187"/>
                <a:gd name="connsiteX11" fmla="*/ 86795 w 112511"/>
                <a:gd name="connsiteY11" fmla="*/ 25717 h 43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437187">
                  <a:moveTo>
                    <a:pt x="112512" y="12858"/>
                  </a:moveTo>
                  <a:cubicBezTo>
                    <a:pt x="112512" y="5757"/>
                    <a:pt x="106754" y="0"/>
                    <a:pt x="99653" y="0"/>
                  </a:cubicBezTo>
                  <a:lnTo>
                    <a:pt x="12858" y="0"/>
                  </a:lnTo>
                  <a:cubicBezTo>
                    <a:pt x="5757" y="0"/>
                    <a:pt x="0" y="5757"/>
                    <a:pt x="0" y="12858"/>
                  </a:cubicBezTo>
                  <a:lnTo>
                    <a:pt x="0" y="424329"/>
                  </a:lnTo>
                  <a:cubicBezTo>
                    <a:pt x="0" y="431430"/>
                    <a:pt x="5757" y="437188"/>
                    <a:pt x="12858" y="437188"/>
                  </a:cubicBezTo>
                  <a:lnTo>
                    <a:pt x="99653" y="437188"/>
                  </a:lnTo>
                  <a:cubicBezTo>
                    <a:pt x="106754" y="437188"/>
                    <a:pt x="112512" y="431430"/>
                    <a:pt x="112512" y="424329"/>
                  </a:cubicBezTo>
                  <a:close/>
                  <a:moveTo>
                    <a:pt x="86795" y="411471"/>
                  </a:moveTo>
                  <a:lnTo>
                    <a:pt x="25717" y="411471"/>
                  </a:lnTo>
                  <a:lnTo>
                    <a:pt x="25717" y="25717"/>
                  </a:lnTo>
                  <a:lnTo>
                    <a:pt x="86795" y="25717"/>
                  </a:ln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219" name="Freeform 19">
              <a:extLst>
                <a:ext uri="{FF2B5EF4-FFF2-40B4-BE49-F238E27FC236}">
                  <a16:creationId xmlns:a16="http://schemas.microsoft.com/office/drawing/2014/main" id="{889677BF-AB62-FB7B-1F0F-C7DFCCA7BD89}"/>
                </a:ext>
              </a:extLst>
            </p:cNvPr>
            <p:cNvSpPr/>
            <p:nvPr/>
          </p:nvSpPr>
          <p:spPr>
            <a:xfrm>
              <a:off x="-942365" y="2248398"/>
              <a:ext cx="112511" cy="295744"/>
            </a:xfrm>
            <a:custGeom>
              <a:avLst/>
              <a:gdLst>
                <a:gd name="connsiteX0" fmla="*/ 112512 w 112511"/>
                <a:gd name="connsiteY0" fmla="*/ 12858 h 295744"/>
                <a:gd name="connsiteX1" fmla="*/ 99653 w 112511"/>
                <a:gd name="connsiteY1" fmla="*/ 0 h 295744"/>
                <a:gd name="connsiteX2" fmla="*/ 12858 w 112511"/>
                <a:gd name="connsiteY2" fmla="*/ 0 h 295744"/>
                <a:gd name="connsiteX3" fmla="*/ 0 w 112511"/>
                <a:gd name="connsiteY3" fmla="*/ 12858 h 295744"/>
                <a:gd name="connsiteX4" fmla="*/ 0 w 112511"/>
                <a:gd name="connsiteY4" fmla="*/ 282886 h 295744"/>
                <a:gd name="connsiteX5" fmla="*/ 12858 w 112511"/>
                <a:gd name="connsiteY5" fmla="*/ 295745 h 295744"/>
                <a:gd name="connsiteX6" fmla="*/ 99653 w 112511"/>
                <a:gd name="connsiteY6" fmla="*/ 295745 h 295744"/>
                <a:gd name="connsiteX7" fmla="*/ 112512 w 112511"/>
                <a:gd name="connsiteY7" fmla="*/ 282886 h 295744"/>
                <a:gd name="connsiteX8" fmla="*/ 86795 w 112511"/>
                <a:gd name="connsiteY8" fmla="*/ 270028 h 295744"/>
                <a:gd name="connsiteX9" fmla="*/ 25717 w 112511"/>
                <a:gd name="connsiteY9" fmla="*/ 270028 h 295744"/>
                <a:gd name="connsiteX10" fmla="*/ 25717 w 112511"/>
                <a:gd name="connsiteY10" fmla="*/ 25717 h 295744"/>
                <a:gd name="connsiteX11" fmla="*/ 86795 w 112511"/>
                <a:gd name="connsiteY11" fmla="*/ 25717 h 29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295744">
                  <a:moveTo>
                    <a:pt x="112512" y="12858"/>
                  </a:moveTo>
                  <a:cubicBezTo>
                    <a:pt x="112512" y="5757"/>
                    <a:pt x="106754" y="0"/>
                    <a:pt x="99653" y="0"/>
                  </a:cubicBezTo>
                  <a:lnTo>
                    <a:pt x="12858" y="0"/>
                  </a:lnTo>
                  <a:cubicBezTo>
                    <a:pt x="5757" y="0"/>
                    <a:pt x="0" y="5757"/>
                    <a:pt x="0" y="12858"/>
                  </a:cubicBezTo>
                  <a:lnTo>
                    <a:pt x="0" y="282886"/>
                  </a:lnTo>
                  <a:cubicBezTo>
                    <a:pt x="0" y="289987"/>
                    <a:pt x="5757" y="295745"/>
                    <a:pt x="12858" y="295745"/>
                  </a:cubicBezTo>
                  <a:lnTo>
                    <a:pt x="99653" y="295745"/>
                  </a:lnTo>
                  <a:cubicBezTo>
                    <a:pt x="106754" y="295745"/>
                    <a:pt x="112512" y="289987"/>
                    <a:pt x="112512" y="282886"/>
                  </a:cubicBezTo>
                  <a:close/>
                  <a:moveTo>
                    <a:pt x="86795" y="270028"/>
                  </a:moveTo>
                  <a:lnTo>
                    <a:pt x="25717" y="270028"/>
                  </a:lnTo>
                  <a:lnTo>
                    <a:pt x="25717" y="25717"/>
                  </a:lnTo>
                  <a:lnTo>
                    <a:pt x="86795" y="25717"/>
                  </a:ln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220" name="Freeform 21">
              <a:extLst>
                <a:ext uri="{FF2B5EF4-FFF2-40B4-BE49-F238E27FC236}">
                  <a16:creationId xmlns:a16="http://schemas.microsoft.com/office/drawing/2014/main" id="{06C95651-1E2C-7F17-7EF9-DB1DB2E1D283}"/>
                </a:ext>
              </a:extLst>
            </p:cNvPr>
            <p:cNvSpPr/>
            <p:nvPr/>
          </p:nvSpPr>
          <p:spPr>
            <a:xfrm>
              <a:off x="-1096666" y="2357695"/>
              <a:ext cx="112511" cy="186447"/>
            </a:xfrm>
            <a:custGeom>
              <a:avLst/>
              <a:gdLst>
                <a:gd name="connsiteX0" fmla="*/ 112512 w 112511"/>
                <a:gd name="connsiteY0" fmla="*/ 12858 h 186447"/>
                <a:gd name="connsiteX1" fmla="*/ 99653 w 112511"/>
                <a:gd name="connsiteY1" fmla="*/ 0 h 186447"/>
                <a:gd name="connsiteX2" fmla="*/ 12858 w 112511"/>
                <a:gd name="connsiteY2" fmla="*/ 0 h 186447"/>
                <a:gd name="connsiteX3" fmla="*/ 0 w 112511"/>
                <a:gd name="connsiteY3" fmla="*/ 12858 h 186447"/>
                <a:gd name="connsiteX4" fmla="*/ 0 w 112511"/>
                <a:gd name="connsiteY4" fmla="*/ 173589 h 186447"/>
                <a:gd name="connsiteX5" fmla="*/ 12858 w 112511"/>
                <a:gd name="connsiteY5" fmla="*/ 186448 h 186447"/>
                <a:gd name="connsiteX6" fmla="*/ 99653 w 112511"/>
                <a:gd name="connsiteY6" fmla="*/ 186448 h 186447"/>
                <a:gd name="connsiteX7" fmla="*/ 112512 w 112511"/>
                <a:gd name="connsiteY7" fmla="*/ 173589 h 186447"/>
                <a:gd name="connsiteX8" fmla="*/ 86795 w 112511"/>
                <a:gd name="connsiteY8" fmla="*/ 160731 h 186447"/>
                <a:gd name="connsiteX9" fmla="*/ 25717 w 112511"/>
                <a:gd name="connsiteY9" fmla="*/ 160731 h 186447"/>
                <a:gd name="connsiteX10" fmla="*/ 25717 w 112511"/>
                <a:gd name="connsiteY10" fmla="*/ 25717 h 186447"/>
                <a:gd name="connsiteX11" fmla="*/ 86795 w 112511"/>
                <a:gd name="connsiteY11" fmla="*/ 25717 h 18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511" h="186447">
                  <a:moveTo>
                    <a:pt x="112512" y="12858"/>
                  </a:moveTo>
                  <a:cubicBezTo>
                    <a:pt x="112512" y="5757"/>
                    <a:pt x="106754" y="0"/>
                    <a:pt x="99653" y="0"/>
                  </a:cubicBezTo>
                  <a:lnTo>
                    <a:pt x="12858" y="0"/>
                  </a:lnTo>
                  <a:cubicBezTo>
                    <a:pt x="5757" y="0"/>
                    <a:pt x="0" y="5757"/>
                    <a:pt x="0" y="12858"/>
                  </a:cubicBezTo>
                  <a:lnTo>
                    <a:pt x="0" y="173589"/>
                  </a:lnTo>
                  <a:cubicBezTo>
                    <a:pt x="0" y="180690"/>
                    <a:pt x="5757" y="186448"/>
                    <a:pt x="12858" y="186448"/>
                  </a:cubicBezTo>
                  <a:lnTo>
                    <a:pt x="99653" y="186448"/>
                  </a:lnTo>
                  <a:cubicBezTo>
                    <a:pt x="106754" y="186448"/>
                    <a:pt x="112512" y="180690"/>
                    <a:pt x="112512" y="173589"/>
                  </a:cubicBezTo>
                  <a:close/>
                  <a:moveTo>
                    <a:pt x="86795" y="160731"/>
                  </a:moveTo>
                  <a:lnTo>
                    <a:pt x="25717" y="160731"/>
                  </a:lnTo>
                  <a:lnTo>
                    <a:pt x="25717" y="25717"/>
                  </a:lnTo>
                  <a:lnTo>
                    <a:pt x="86795" y="25717"/>
                  </a:ln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221" name="Freeform 22">
              <a:extLst>
                <a:ext uri="{FF2B5EF4-FFF2-40B4-BE49-F238E27FC236}">
                  <a16:creationId xmlns:a16="http://schemas.microsoft.com/office/drawing/2014/main" id="{1AF2CCBF-AD72-6FE1-AD1C-1EEC7AA128C1}"/>
                </a:ext>
              </a:extLst>
            </p:cNvPr>
            <p:cNvSpPr/>
            <p:nvPr/>
          </p:nvSpPr>
          <p:spPr>
            <a:xfrm>
              <a:off x="-1234895" y="1251867"/>
              <a:ext cx="1274369" cy="1505122"/>
            </a:xfrm>
            <a:custGeom>
              <a:avLst/>
              <a:gdLst>
                <a:gd name="connsiteX0" fmla="*/ 1012604 w 1274369"/>
                <a:gd name="connsiteY0" fmla="*/ 950562 h 1505122"/>
                <a:gd name="connsiteX1" fmla="*/ 1012604 w 1274369"/>
                <a:gd name="connsiteY1" fmla="*/ 275203 h 1505122"/>
                <a:gd name="connsiteX2" fmla="*/ 1008811 w 1274369"/>
                <a:gd name="connsiteY2" fmla="*/ 266138 h 1505122"/>
                <a:gd name="connsiteX3" fmla="*/ 748202 w 1274369"/>
                <a:gd name="connsiteY3" fmla="*/ 3793 h 1505122"/>
                <a:gd name="connsiteX4" fmla="*/ 739040 w 1274369"/>
                <a:gd name="connsiteY4" fmla="*/ 0 h 1505122"/>
                <a:gd name="connsiteX5" fmla="*/ 11540 w 1274369"/>
                <a:gd name="connsiteY5" fmla="*/ 0 h 1505122"/>
                <a:gd name="connsiteX6" fmla="*/ 0 w 1274369"/>
                <a:gd name="connsiteY6" fmla="*/ 12859 h 1505122"/>
                <a:gd name="connsiteX7" fmla="*/ 0 w 1274369"/>
                <a:gd name="connsiteY7" fmla="*/ 1429122 h 1505122"/>
                <a:gd name="connsiteX8" fmla="*/ 11540 w 1274369"/>
                <a:gd name="connsiteY8" fmla="*/ 1443363 h 1505122"/>
                <a:gd name="connsiteX9" fmla="*/ 822106 w 1274369"/>
                <a:gd name="connsiteY9" fmla="*/ 1443363 h 1505122"/>
                <a:gd name="connsiteX10" fmla="*/ 1212620 w 1274369"/>
                <a:gd name="connsiteY10" fmla="*/ 1402019 h 1505122"/>
                <a:gd name="connsiteX11" fmla="*/ 1274370 w 1274369"/>
                <a:gd name="connsiteY11" fmla="*/ 1227630 h 1505122"/>
                <a:gd name="connsiteX12" fmla="*/ 1012604 w 1274369"/>
                <a:gd name="connsiteY12" fmla="*/ 950562 h 1505122"/>
                <a:gd name="connsiteX13" fmla="*/ 752220 w 1274369"/>
                <a:gd name="connsiteY13" fmla="*/ 43751 h 1505122"/>
                <a:gd name="connsiteX14" fmla="*/ 969528 w 1274369"/>
                <a:gd name="connsiteY14" fmla="*/ 263599 h 1505122"/>
                <a:gd name="connsiteX15" fmla="*/ 752220 w 1274369"/>
                <a:gd name="connsiteY15" fmla="*/ 263599 h 1505122"/>
                <a:gd name="connsiteX16" fmla="*/ 25717 w 1274369"/>
                <a:gd name="connsiteY16" fmla="*/ 25717 h 1505122"/>
                <a:gd name="connsiteX17" fmla="*/ 726503 w 1274369"/>
                <a:gd name="connsiteY17" fmla="*/ 25717 h 1505122"/>
                <a:gd name="connsiteX18" fmla="*/ 726503 w 1274369"/>
                <a:gd name="connsiteY18" fmla="*/ 276007 h 1505122"/>
                <a:gd name="connsiteX19" fmla="*/ 738751 w 1274369"/>
                <a:gd name="connsiteY19" fmla="*/ 289315 h 1505122"/>
                <a:gd name="connsiteX20" fmla="*/ 986887 w 1274369"/>
                <a:gd name="connsiteY20" fmla="*/ 289315 h 1505122"/>
                <a:gd name="connsiteX21" fmla="*/ 986887 w 1274369"/>
                <a:gd name="connsiteY21" fmla="*/ 950369 h 1505122"/>
                <a:gd name="connsiteX22" fmla="*/ 720074 w 1274369"/>
                <a:gd name="connsiteY22" fmla="*/ 1227951 h 1505122"/>
                <a:gd name="connsiteX23" fmla="*/ 794685 w 1274369"/>
                <a:gd name="connsiteY23" fmla="*/ 1417613 h 1505122"/>
                <a:gd name="connsiteX24" fmla="*/ 25717 w 1274369"/>
                <a:gd name="connsiteY24" fmla="*/ 1417613 h 1505122"/>
                <a:gd name="connsiteX25" fmla="*/ 997142 w 1274369"/>
                <a:gd name="connsiteY25" fmla="*/ 1478723 h 1505122"/>
                <a:gd name="connsiteX26" fmla="*/ 745694 w 1274369"/>
                <a:gd name="connsiteY26" fmla="*/ 1227276 h 1505122"/>
                <a:gd name="connsiteX27" fmla="*/ 997142 w 1274369"/>
                <a:gd name="connsiteY27" fmla="*/ 975829 h 1505122"/>
                <a:gd name="connsiteX28" fmla="*/ 1248589 w 1274369"/>
                <a:gd name="connsiteY28" fmla="*/ 1227276 h 1505122"/>
                <a:gd name="connsiteX29" fmla="*/ 997142 w 1274369"/>
                <a:gd name="connsiteY29" fmla="*/ 1478723 h 1505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74369" h="1505122">
                  <a:moveTo>
                    <a:pt x="1012604" y="950562"/>
                  </a:moveTo>
                  <a:lnTo>
                    <a:pt x="1012604" y="275203"/>
                  </a:lnTo>
                  <a:cubicBezTo>
                    <a:pt x="1012591" y="271799"/>
                    <a:pt x="1011225" y="268539"/>
                    <a:pt x="1008811" y="266138"/>
                  </a:cubicBezTo>
                  <a:lnTo>
                    <a:pt x="748202" y="3793"/>
                  </a:lnTo>
                  <a:cubicBezTo>
                    <a:pt x="745778" y="1355"/>
                    <a:pt x="742480" y="-11"/>
                    <a:pt x="739040" y="0"/>
                  </a:cubicBezTo>
                  <a:lnTo>
                    <a:pt x="11540" y="0"/>
                  </a:lnTo>
                  <a:cubicBezTo>
                    <a:pt x="4436" y="0"/>
                    <a:pt x="0" y="5754"/>
                    <a:pt x="0" y="12859"/>
                  </a:cubicBezTo>
                  <a:lnTo>
                    <a:pt x="0" y="1429122"/>
                  </a:lnTo>
                  <a:cubicBezTo>
                    <a:pt x="0" y="1436226"/>
                    <a:pt x="4436" y="1443363"/>
                    <a:pt x="11540" y="1443363"/>
                  </a:cubicBezTo>
                  <a:lnTo>
                    <a:pt x="822106" y="1443363"/>
                  </a:lnTo>
                  <a:cubicBezTo>
                    <a:pt x="941358" y="1539785"/>
                    <a:pt x="1116198" y="1521275"/>
                    <a:pt x="1212620" y="1402019"/>
                  </a:cubicBezTo>
                  <a:cubicBezTo>
                    <a:pt x="1252533" y="1352656"/>
                    <a:pt x="1274325" y="1291109"/>
                    <a:pt x="1274370" y="1227630"/>
                  </a:cubicBezTo>
                  <a:cubicBezTo>
                    <a:pt x="1274370" y="1079950"/>
                    <a:pt x="1157262" y="958534"/>
                    <a:pt x="1012604" y="950562"/>
                  </a:cubicBezTo>
                  <a:close/>
                  <a:moveTo>
                    <a:pt x="752220" y="43751"/>
                  </a:moveTo>
                  <a:lnTo>
                    <a:pt x="969528" y="263599"/>
                  </a:lnTo>
                  <a:lnTo>
                    <a:pt x="752220" y="263599"/>
                  </a:lnTo>
                  <a:close/>
                  <a:moveTo>
                    <a:pt x="25717" y="25717"/>
                  </a:moveTo>
                  <a:lnTo>
                    <a:pt x="726503" y="25717"/>
                  </a:lnTo>
                  <a:lnTo>
                    <a:pt x="726503" y="276007"/>
                  </a:lnTo>
                  <a:cubicBezTo>
                    <a:pt x="726249" y="283050"/>
                    <a:pt x="731711" y="288984"/>
                    <a:pt x="738751" y="289315"/>
                  </a:cubicBezTo>
                  <a:lnTo>
                    <a:pt x="986887" y="289315"/>
                  </a:lnTo>
                  <a:lnTo>
                    <a:pt x="986887" y="950369"/>
                  </a:lnTo>
                  <a:cubicBezTo>
                    <a:pt x="839015" y="955866"/>
                    <a:pt x="720074" y="1078600"/>
                    <a:pt x="720074" y="1227951"/>
                  </a:cubicBezTo>
                  <a:cubicBezTo>
                    <a:pt x="720074" y="1300955"/>
                    <a:pt x="748427" y="1366180"/>
                    <a:pt x="794685" y="1417613"/>
                  </a:cubicBezTo>
                  <a:lnTo>
                    <a:pt x="25717" y="1417613"/>
                  </a:lnTo>
                  <a:close/>
                  <a:moveTo>
                    <a:pt x="997142" y="1478723"/>
                  </a:moveTo>
                  <a:cubicBezTo>
                    <a:pt x="858270" y="1478723"/>
                    <a:pt x="745694" y="1366148"/>
                    <a:pt x="745694" y="1227276"/>
                  </a:cubicBezTo>
                  <a:cubicBezTo>
                    <a:pt x="745694" y="1088405"/>
                    <a:pt x="858270" y="975829"/>
                    <a:pt x="997142" y="975829"/>
                  </a:cubicBezTo>
                  <a:cubicBezTo>
                    <a:pt x="1136013" y="975829"/>
                    <a:pt x="1248589" y="1088405"/>
                    <a:pt x="1248589" y="1227276"/>
                  </a:cubicBezTo>
                  <a:cubicBezTo>
                    <a:pt x="1248428" y="1366080"/>
                    <a:pt x="1135945" y="1478563"/>
                    <a:pt x="997142" y="1478723"/>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sp>
          <p:nvSpPr>
            <p:cNvPr id="222" name="Freeform 23">
              <a:extLst>
                <a:ext uri="{FF2B5EF4-FFF2-40B4-BE49-F238E27FC236}">
                  <a16:creationId xmlns:a16="http://schemas.microsoft.com/office/drawing/2014/main" id="{8CAAD8F9-AE4B-1242-3ED3-C5A17071E368}"/>
                </a:ext>
              </a:extLst>
            </p:cNvPr>
            <p:cNvSpPr/>
            <p:nvPr/>
          </p:nvSpPr>
          <p:spPr>
            <a:xfrm>
              <a:off x="-369650" y="2388100"/>
              <a:ext cx="263035" cy="182241"/>
            </a:xfrm>
            <a:custGeom>
              <a:avLst/>
              <a:gdLst>
                <a:gd name="connsiteX0" fmla="*/ 241386 w 263035"/>
                <a:gd name="connsiteY0" fmla="*/ 3477 h 182241"/>
                <a:gd name="connsiteX1" fmla="*/ 89271 w 263035"/>
                <a:gd name="connsiteY1" fmla="*/ 150738 h 182241"/>
                <a:gd name="connsiteX2" fmla="*/ 23114 w 263035"/>
                <a:gd name="connsiteY2" fmla="*/ 74970 h 182241"/>
                <a:gd name="connsiteX3" fmla="*/ 5102 w 263035"/>
                <a:gd name="connsiteY3" fmla="*/ 72472 h 182241"/>
                <a:gd name="connsiteX4" fmla="*/ 2605 w 263035"/>
                <a:gd name="connsiteY4" fmla="*/ 90484 h 182241"/>
                <a:gd name="connsiteX5" fmla="*/ 3826 w 263035"/>
                <a:gd name="connsiteY5" fmla="*/ 91879 h 182241"/>
                <a:gd name="connsiteX6" fmla="*/ 78855 w 263035"/>
                <a:gd name="connsiteY6" fmla="*/ 177838 h 182241"/>
                <a:gd name="connsiteX7" fmla="*/ 87985 w 263035"/>
                <a:gd name="connsiteY7" fmla="*/ 182242 h 182241"/>
                <a:gd name="connsiteX8" fmla="*/ 88531 w 263035"/>
                <a:gd name="connsiteY8" fmla="*/ 182242 h 182241"/>
                <a:gd name="connsiteX9" fmla="*/ 97468 w 263035"/>
                <a:gd name="connsiteY9" fmla="*/ 178609 h 182241"/>
                <a:gd name="connsiteX10" fmla="*/ 259292 w 263035"/>
                <a:gd name="connsiteY10" fmla="*/ 21929 h 182241"/>
                <a:gd name="connsiteX11" fmla="*/ 259247 w 263035"/>
                <a:gd name="connsiteY11" fmla="*/ 3744 h 182241"/>
                <a:gd name="connsiteX12" fmla="*/ 241419 w 263035"/>
                <a:gd name="connsiteY12" fmla="*/ 3445 h 18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3035" h="182241">
                  <a:moveTo>
                    <a:pt x="241386" y="3477"/>
                  </a:moveTo>
                  <a:lnTo>
                    <a:pt x="89271" y="150738"/>
                  </a:lnTo>
                  <a:lnTo>
                    <a:pt x="23114" y="74970"/>
                  </a:lnTo>
                  <a:cubicBezTo>
                    <a:pt x="18829" y="69306"/>
                    <a:pt x="10767" y="68187"/>
                    <a:pt x="5102" y="72472"/>
                  </a:cubicBezTo>
                  <a:cubicBezTo>
                    <a:pt x="-562" y="76757"/>
                    <a:pt x="-1680" y="84823"/>
                    <a:pt x="2605" y="90484"/>
                  </a:cubicBezTo>
                  <a:cubicBezTo>
                    <a:pt x="2978" y="90979"/>
                    <a:pt x="3386" y="91445"/>
                    <a:pt x="3826" y="91879"/>
                  </a:cubicBezTo>
                  <a:lnTo>
                    <a:pt x="78855" y="177838"/>
                  </a:lnTo>
                  <a:cubicBezTo>
                    <a:pt x="81167" y="180493"/>
                    <a:pt x="84468" y="182084"/>
                    <a:pt x="87985" y="182242"/>
                  </a:cubicBezTo>
                  <a:lnTo>
                    <a:pt x="88531" y="182242"/>
                  </a:lnTo>
                  <a:cubicBezTo>
                    <a:pt x="91868" y="182235"/>
                    <a:pt x="95073" y="180933"/>
                    <a:pt x="97468" y="178609"/>
                  </a:cubicBezTo>
                  <a:lnTo>
                    <a:pt x="259292" y="21929"/>
                  </a:lnTo>
                  <a:cubicBezTo>
                    <a:pt x="264300" y="16895"/>
                    <a:pt x="264281" y="8752"/>
                    <a:pt x="259247" y="3744"/>
                  </a:cubicBezTo>
                  <a:cubicBezTo>
                    <a:pt x="254348" y="-1130"/>
                    <a:pt x="246475" y="-1261"/>
                    <a:pt x="241419" y="3445"/>
                  </a:cubicBezTo>
                  <a:close/>
                </a:path>
              </a:pathLst>
            </a:custGeom>
            <a:grpFill/>
            <a:ln w="3200" cap="flat">
              <a:solidFill>
                <a:srgbClr val="107FCD"/>
              </a:solidFill>
              <a:prstDash val="solid"/>
              <a:miter/>
            </a:ln>
          </p:spPr>
          <p:txBody>
            <a:bodyPr rtlCol="0" anchor="ctr"/>
            <a:lstStyle/>
            <a:p>
              <a:pPr defTabSz="342892"/>
              <a:endParaRPr lang="en-US" sz="1500">
                <a:solidFill>
                  <a:srgbClr val="575757"/>
                </a:solidFill>
                <a:latin typeface="Century Gothic Regular"/>
              </a:endParaRPr>
            </a:p>
          </p:txBody>
        </p:sp>
      </p:grpSp>
      <p:sp>
        <p:nvSpPr>
          <p:cNvPr id="3" name="Slide Number Placeholder 2">
            <a:extLst>
              <a:ext uri="{FF2B5EF4-FFF2-40B4-BE49-F238E27FC236}">
                <a16:creationId xmlns:a16="http://schemas.microsoft.com/office/drawing/2014/main" id="{82A4ED31-DD31-2E2C-A926-D0CC37845345}"/>
              </a:ext>
            </a:extLst>
          </p:cNvPr>
          <p:cNvSpPr txBox="1">
            <a:spLocks/>
          </p:cNvSpPr>
          <p:nvPr/>
        </p:nvSpPr>
        <p:spPr>
          <a:xfrm>
            <a:off x="8710615" y="4750707"/>
            <a:ext cx="330603" cy="214200"/>
          </a:xfrm>
        </p:spPr>
        <p:txBody>
          <a:bodyPr anchor="ctr"/>
          <a:lstStyle>
            <a:lvl1pPr marL="10418" indent="-10418" algn="l" defTabSz="914400" rtl="0" eaLnBrk="1" latinLnBrk="0" hangingPunct="1">
              <a:lnSpc>
                <a:spcPct val="90000"/>
              </a:lnSpc>
              <a:spcBef>
                <a:spcPct val="0"/>
              </a:spcBef>
              <a:spcAft>
                <a:spcPts val="600"/>
              </a:spcAft>
              <a:buClr>
                <a:schemeClr val="accent1"/>
              </a:buClr>
              <a:buFont typeface="Arial" panose="020B0604020202020204" pitchFamily="34" charset="0"/>
              <a:buNone/>
              <a:tabLst/>
              <a:defRPr kumimoji="0" lang="en-US" sz="1500" b="0" i="0" u="none" strike="noStrike" kern="1200" cap="none" spc="0" normalizeH="0" baseline="0">
                <a:ln>
                  <a:noFill/>
                </a:ln>
                <a:solidFill>
                  <a:schemeClr val="bg1"/>
                </a:solidFill>
                <a:effectLst/>
                <a:uLnTx/>
                <a:uFillTx/>
                <a:latin typeface="+mn-lt"/>
                <a:ea typeface="+mn-ea"/>
                <a:cs typeface="Calibri Light" panose="020F0302020204030204" pitchFamily="34" charset="0"/>
              </a:defRPr>
            </a:lvl1pPr>
            <a:lvl2pPr marL="365760" indent="-182880" algn="l" defTabSz="914400" rtl="0" eaLnBrk="1" latinLnBrk="0" hangingPunct="1">
              <a:lnSpc>
                <a:spcPct val="90000"/>
              </a:lnSpc>
              <a:spcBef>
                <a:spcPct val="0"/>
              </a:spcBef>
              <a:spcAft>
                <a:spcPts val="600"/>
              </a:spcAft>
              <a:buClr>
                <a:schemeClr val="accent1"/>
              </a:buClr>
              <a:buFont typeface="Arial" panose="020B0604020202020204" pitchFamily="34" charset="0"/>
              <a:buChar char="•"/>
              <a:tabLst/>
              <a:defRPr kumimoji="0" lang="en-US" sz="140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2pPr>
            <a:lvl3pPr marL="548640" indent="-182880" algn="l" defTabSz="914400" rtl="0" eaLnBrk="1" latinLnBrk="0" hangingPunct="1">
              <a:lnSpc>
                <a:spcPct val="90000"/>
              </a:lnSpc>
              <a:spcBef>
                <a:spcPct val="0"/>
              </a:spcBef>
              <a:spcAft>
                <a:spcPts val="600"/>
              </a:spcAft>
              <a:buClr>
                <a:schemeClr val="accent1"/>
              </a:buClr>
              <a:buFont typeface="Arial" panose="020B0604020202020204" pitchFamily="34" charset="0"/>
              <a:buChar char="•"/>
              <a:defRPr kumimoji="0" lang="en-US" sz="140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3pPr>
            <a:lvl4pPr marL="731520" indent="-182880" algn="l" defTabSz="914400" rtl="0" eaLnBrk="1" latinLnBrk="0" hangingPunct="1">
              <a:lnSpc>
                <a:spcPct val="90000"/>
              </a:lnSpc>
              <a:spcBef>
                <a:spcPct val="0"/>
              </a:spcBef>
              <a:spcAft>
                <a:spcPts val="600"/>
              </a:spcAft>
              <a:buClr>
                <a:schemeClr val="accent1"/>
              </a:buClr>
              <a:buFont typeface="Arial" panose="020B0604020202020204" pitchFamily="34" charset="0"/>
              <a:buChar char="•"/>
              <a:defRPr kumimoji="0" lang="en-US" sz="140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4pPr>
            <a:lvl5pPr marL="914400" indent="-182880" algn="l" defTabSz="914400" rtl="0" eaLnBrk="1" latinLnBrk="0" hangingPunct="1">
              <a:lnSpc>
                <a:spcPct val="90000"/>
              </a:lnSpc>
              <a:spcBef>
                <a:spcPct val="0"/>
              </a:spcBef>
              <a:spcAft>
                <a:spcPts val="600"/>
              </a:spcAft>
              <a:buClr>
                <a:schemeClr val="accent1"/>
              </a:buClr>
              <a:buFont typeface="Arial" panose="020B0604020202020204" pitchFamily="34" charset="0"/>
              <a:buChar char="•"/>
              <a:defRPr kumimoji="0" lang="en-US" sz="1400" b="0" i="0" u="none" strike="noStrike" kern="1200" cap="none" spc="0" normalizeH="0" baseline="0" dirty="0">
                <a:ln>
                  <a:noFill/>
                </a:ln>
                <a:solidFill>
                  <a:srgbClr val="575757"/>
                </a:solidFill>
                <a:effectLst/>
                <a:uLnTx/>
                <a:uFillTx/>
                <a:latin typeface="+mn-lt"/>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814" indent="-7814" algn="ctr" defTabSz="685783">
              <a:spcAft>
                <a:spcPts val="450"/>
              </a:spcAft>
              <a:buClr>
                <a:srgbClr val="00AEEF"/>
              </a:buClr>
            </a:pPr>
            <a:fld id="{48F63A3B-78C7-47BE-AE5E-E10140E04643}" type="slidenum">
              <a:rPr lang="en-US" sz="600">
                <a:solidFill>
                  <a:srgbClr val="FFFFFF"/>
                </a:solidFill>
                <a:latin typeface="Century Gothic Regular"/>
              </a:rPr>
              <a:pPr marL="7814" indent="-7814" algn="ctr" defTabSz="685783">
                <a:spcAft>
                  <a:spcPts val="450"/>
                </a:spcAft>
                <a:buClr>
                  <a:srgbClr val="00AEEF"/>
                </a:buClr>
              </a:pPr>
              <a:t>9</a:t>
            </a:fld>
            <a:endParaRPr lang="en-US" sz="600">
              <a:solidFill>
                <a:srgbClr val="FFFFFF"/>
              </a:solidFill>
              <a:latin typeface="Century Gothic Regular"/>
            </a:endParaRPr>
          </a:p>
        </p:txBody>
      </p:sp>
      <p:sp>
        <p:nvSpPr>
          <p:cNvPr id="225" name="Title 2">
            <a:extLst>
              <a:ext uri="{FF2B5EF4-FFF2-40B4-BE49-F238E27FC236}">
                <a16:creationId xmlns:a16="http://schemas.microsoft.com/office/drawing/2014/main" id="{1DEAD666-DC81-42BA-4F34-6C0548A82413}"/>
              </a:ext>
            </a:extLst>
          </p:cNvPr>
          <p:cNvSpPr>
            <a:spLocks noGrp="1"/>
          </p:cNvSpPr>
          <p:nvPr>
            <p:ph type="title"/>
          </p:nvPr>
        </p:nvSpPr>
        <p:spPr/>
        <p:txBody>
          <a:bodyPr/>
          <a:lstStyle/>
          <a:p>
            <a:r>
              <a:rPr lang="en-US">
                <a:solidFill>
                  <a:schemeClr val="tx1"/>
                </a:solidFill>
              </a:rPr>
              <a:t>TransCelerate Digital Data Flow (DDF) Ambition</a:t>
            </a:r>
          </a:p>
        </p:txBody>
      </p:sp>
      <p:sp>
        <p:nvSpPr>
          <p:cNvPr id="230" name="Text Placeholder 229">
            <a:extLst>
              <a:ext uri="{FF2B5EF4-FFF2-40B4-BE49-F238E27FC236}">
                <a16:creationId xmlns:a16="http://schemas.microsoft.com/office/drawing/2014/main" id="{09B90EE4-FA1D-7CAD-A26B-2C0C497A3AEE}"/>
              </a:ext>
            </a:extLst>
          </p:cNvPr>
          <p:cNvSpPr>
            <a:spLocks noGrp="1"/>
          </p:cNvSpPr>
          <p:nvPr>
            <p:ph type="body" sz="quarter" idx="10"/>
          </p:nvPr>
        </p:nvSpPr>
        <p:spPr/>
        <p:txBody>
          <a:bodyPr/>
          <a:lstStyle/>
          <a:p>
            <a:endParaRPr lang="en-GB">
              <a:latin typeface="+mj-lt"/>
            </a:endParaRPr>
          </a:p>
        </p:txBody>
      </p:sp>
      <p:sp>
        <p:nvSpPr>
          <p:cNvPr id="227" name="TextBox 226">
            <a:extLst>
              <a:ext uri="{FF2B5EF4-FFF2-40B4-BE49-F238E27FC236}">
                <a16:creationId xmlns:a16="http://schemas.microsoft.com/office/drawing/2014/main" id="{771BCD5B-B236-EF7B-F626-5A8CCA5B7994}"/>
              </a:ext>
            </a:extLst>
          </p:cNvPr>
          <p:cNvSpPr txBox="1"/>
          <p:nvPr/>
        </p:nvSpPr>
        <p:spPr>
          <a:xfrm>
            <a:off x="592103" y="575074"/>
            <a:ext cx="6177717" cy="216341"/>
          </a:xfrm>
          <a:prstGeom prst="rect">
            <a:avLst/>
          </a:prstGeom>
          <a:noFill/>
        </p:spPr>
        <p:txBody>
          <a:bodyPr wrap="square" lIns="0" tIns="0" rIns="0" bIns="0" rtlCol="0">
            <a:spAutoFit/>
          </a:bodyPr>
          <a:lstStyle/>
          <a:p>
            <a:pPr defTabSz="342892"/>
            <a:r>
              <a:rPr lang="en-US" sz="1406" b="1" i="1">
                <a:solidFill>
                  <a:srgbClr val="00AEEF"/>
                </a:solidFill>
                <a:latin typeface="Century Gothic Regular"/>
              </a:rPr>
              <a:t>Write Once, Read Many</a:t>
            </a:r>
            <a:endParaRPr lang="en-GB" sz="1406" b="1" i="1" err="1">
              <a:solidFill>
                <a:srgbClr val="00AEEF"/>
              </a:solidFill>
              <a:latin typeface="Century Gothic Regular"/>
            </a:endParaRPr>
          </a:p>
        </p:txBody>
      </p:sp>
      <p:pic>
        <p:nvPicPr>
          <p:cNvPr id="2" name="Graphic 1">
            <a:extLst>
              <a:ext uri="{FF2B5EF4-FFF2-40B4-BE49-F238E27FC236}">
                <a16:creationId xmlns:a16="http://schemas.microsoft.com/office/drawing/2014/main" id="{70593556-DCAA-013E-7755-5DC7F3C8B375}"/>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7298304" y="1565590"/>
            <a:ext cx="431006" cy="431006"/>
          </a:xfrm>
          <a:prstGeom prst="rect">
            <a:avLst/>
          </a:prstGeom>
        </p:spPr>
      </p:pic>
      <p:sp>
        <p:nvSpPr>
          <p:cNvPr id="4" name="TextBox 3">
            <a:extLst>
              <a:ext uri="{FF2B5EF4-FFF2-40B4-BE49-F238E27FC236}">
                <a16:creationId xmlns:a16="http://schemas.microsoft.com/office/drawing/2014/main" id="{DAABB7F1-CCFF-F0A5-AAB2-78A36369EDAB}"/>
              </a:ext>
            </a:extLst>
          </p:cNvPr>
          <p:cNvSpPr txBox="1"/>
          <p:nvPr/>
        </p:nvSpPr>
        <p:spPr>
          <a:xfrm>
            <a:off x="4570750" y="80890"/>
            <a:ext cx="4486806" cy="138499"/>
          </a:xfrm>
          <a:prstGeom prst="rect">
            <a:avLst/>
          </a:prstGeom>
          <a:solidFill>
            <a:schemeClr val="accent6">
              <a:lumMod val="20000"/>
              <a:lumOff val="80000"/>
            </a:schemeClr>
          </a:solidFill>
        </p:spPr>
        <p:txBody>
          <a:bodyPr wrap="none" lIns="0" tIns="0" rIns="0" bIns="0" rtlCol="0">
            <a:spAutoFit/>
          </a:bodyPr>
          <a:lstStyle/>
          <a:p>
            <a:pPr defTabSz="685800"/>
            <a:r>
              <a:rPr lang="en-GB" sz="900">
                <a:solidFill>
                  <a:srgbClr val="575757"/>
                </a:solidFill>
                <a:latin typeface="Century Gothic Regular"/>
                <a:hlinkClick r:id="rId25"/>
              </a:rPr>
              <a:t>https://www.transceleratebiopharmainc.com/assets/digital-data-flow-solutions/</a:t>
            </a:r>
            <a:r>
              <a:rPr lang="en-GB" sz="900">
                <a:solidFill>
                  <a:srgbClr val="575757"/>
                </a:solidFill>
                <a:latin typeface="Century Gothic Regular"/>
              </a:rPr>
              <a:t> </a:t>
            </a:r>
          </a:p>
        </p:txBody>
      </p:sp>
    </p:spTree>
    <p:extLst>
      <p:ext uri="{BB962C8B-B14F-4D97-AF65-F5344CB8AC3E}">
        <p14:creationId xmlns:p14="http://schemas.microsoft.com/office/powerpoint/2010/main" val="1221852018"/>
      </p:ext>
    </p:extLst>
  </p:cSld>
  <p:clrMapOvr>
    <a:masterClrMapping/>
  </p:clrMapOvr>
</p:sld>
</file>

<file path=ppt/theme/theme1.xml><?xml version="1.0" encoding="utf-8"?>
<a:theme xmlns:a="http://schemas.openxmlformats.org/drawingml/2006/main" name="Office Theme">
  <a:themeElements>
    <a:clrScheme name="CDISC-1 1">
      <a:dk1>
        <a:srgbClr val="134678"/>
      </a:dk1>
      <a:lt1>
        <a:srgbClr val="FFFFFF"/>
      </a:lt1>
      <a:dk2>
        <a:srgbClr val="515349"/>
      </a:dk2>
      <a:lt2>
        <a:srgbClr val="F5F5F5"/>
      </a:lt2>
      <a:accent1>
        <a:srgbClr val="134678"/>
      </a:accent1>
      <a:accent2>
        <a:srgbClr val="A1D0CA"/>
      </a:accent2>
      <a:accent3>
        <a:srgbClr val="C94543"/>
      </a:accent3>
      <a:accent4>
        <a:srgbClr val="EDAA00"/>
      </a:accent4>
      <a:accent5>
        <a:srgbClr val="553278"/>
      </a:accent5>
      <a:accent6>
        <a:srgbClr val="40B3E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ranscelerate theme">
  <a:themeElements>
    <a:clrScheme name="Transcelerate 6">
      <a:dk1>
        <a:srgbClr val="575757"/>
      </a:dk1>
      <a:lt1>
        <a:srgbClr val="FFFFFF"/>
      </a:lt1>
      <a:dk2>
        <a:srgbClr val="145E99"/>
      </a:dk2>
      <a:lt2>
        <a:srgbClr val="E7E6E6"/>
      </a:lt2>
      <a:accent1>
        <a:srgbClr val="00AEEF"/>
      </a:accent1>
      <a:accent2>
        <a:srgbClr val="F35F1A"/>
      </a:accent2>
      <a:accent3>
        <a:srgbClr val="FAB324"/>
      </a:accent3>
      <a:accent4>
        <a:srgbClr val="FA8E23"/>
      </a:accent4>
      <a:accent5>
        <a:srgbClr val="BD3870"/>
      </a:accent5>
      <a:accent6>
        <a:srgbClr val="DF9041"/>
      </a:accent6>
      <a:hlink>
        <a:srgbClr val="BB4D38"/>
      </a:hlink>
      <a:folHlink>
        <a:srgbClr val="BB4D38"/>
      </a:folHlink>
    </a:clrScheme>
    <a:fontScheme name="Test">
      <a:majorFont>
        <a:latin typeface="Century Gothic Bold"/>
        <a:ea typeface=""/>
        <a:cs typeface=""/>
      </a:majorFont>
      <a:minorFont>
        <a:latin typeface="Century Gothic Regular"/>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ranscelerate theme">
  <a:themeElements>
    <a:clrScheme name="Transcelerate 6">
      <a:dk1>
        <a:srgbClr val="575757"/>
      </a:dk1>
      <a:lt1>
        <a:srgbClr val="FFFFFF"/>
      </a:lt1>
      <a:dk2>
        <a:srgbClr val="145E99"/>
      </a:dk2>
      <a:lt2>
        <a:srgbClr val="E7E6E6"/>
      </a:lt2>
      <a:accent1>
        <a:srgbClr val="00AEEF"/>
      </a:accent1>
      <a:accent2>
        <a:srgbClr val="F35F1A"/>
      </a:accent2>
      <a:accent3>
        <a:srgbClr val="FAB324"/>
      </a:accent3>
      <a:accent4>
        <a:srgbClr val="FA8E23"/>
      </a:accent4>
      <a:accent5>
        <a:srgbClr val="BD3870"/>
      </a:accent5>
      <a:accent6>
        <a:srgbClr val="DF9041"/>
      </a:accent6>
      <a:hlink>
        <a:srgbClr val="BB4D38"/>
      </a:hlink>
      <a:folHlink>
        <a:srgbClr val="BB4D38"/>
      </a:folHlink>
    </a:clrScheme>
    <a:fontScheme name="Test">
      <a:majorFont>
        <a:latin typeface="Century Gothic Bold"/>
        <a:ea typeface=""/>
        <a:cs typeface=""/>
      </a:majorFont>
      <a:minorFont>
        <a:latin typeface="Century Gothic Regular"/>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de0c653c-2bd3-43b1-95fa-012c57f61cfe" xsi:nil="true"/>
    <lcf76f155ced4ddcb4097134ff3c332f xmlns="de0c653c-2bd3-43b1-95fa-012c57f61cfe">
      <Terms xmlns="http://schemas.microsoft.com/office/infopath/2007/PartnerControls"/>
    </lcf76f155ced4ddcb4097134ff3c332f>
    <TaxCatchAll xmlns="848a8810-16a6-4d79-96d3-e3dfb86099b7"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D9A8E34D4601248B4650C3759D604D8" ma:contentTypeVersion="19" ma:contentTypeDescription="Create a new document." ma:contentTypeScope="" ma:versionID="d3a8f9733b796bb86363ace3d532b73f">
  <xsd:schema xmlns:xsd="http://www.w3.org/2001/XMLSchema" xmlns:xs="http://www.w3.org/2001/XMLSchema" xmlns:p="http://schemas.microsoft.com/office/2006/metadata/properties" xmlns:ns1="http://schemas.microsoft.com/sharepoint/v3" xmlns:ns2="de0c653c-2bd3-43b1-95fa-012c57f61cfe" xmlns:ns3="848a8810-16a6-4d79-96d3-e3dfb86099b7" targetNamespace="http://schemas.microsoft.com/office/2006/metadata/properties" ma:root="true" ma:fieldsID="81cc788186bca6fb3c4692028701d02b" ns1:_="" ns2:_="" ns3:_="">
    <xsd:import namespace="http://schemas.microsoft.com/sharepoint/v3"/>
    <xsd:import namespace="de0c653c-2bd3-43b1-95fa-012c57f61cfe"/>
    <xsd:import namespace="848a8810-16a6-4d79-96d3-e3dfb86099b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element ref="ns2:lcf76f155ced4ddcb4097134ff3c332f" minOccurs="0"/>
                <xsd:element ref="ns3:TaxCatchAll" minOccurs="0"/>
                <xsd:element ref="ns2:MediaServiceDateTaken" minOccurs="0"/>
                <xsd:element ref="ns2:MediaServiceObjectDetectorVersion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0c653c-2bd3-43b1-95fa-012c57f61c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4c04c6af-d60c-4670-8c9c-7f80a3ec6f31" ma:termSetId="09814cd3-568e-fe90-9814-8d621ff8fb84" ma:anchorId="fba54fb3-c3e1-fe81-a776-ca4b69148c4d" ma:open="true" ma:isKeyword="false">
      <xsd:complexType>
        <xsd:sequence>
          <xsd:element ref="pc:Terms" minOccurs="0" maxOccurs="1"/>
        </xsd:sequence>
      </xsd:complexType>
    </xsd:element>
    <xsd:element name="MediaServiceDateTaken" ma:index="23" nillable="true" ma:displayName="MediaServiceDateTaken" ma:hidden="true" ma:indexed="true" ma:internalName="MediaServiceDateTake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LengthInSeconds" ma:index="26"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48a8810-16a6-4d79-96d3-e3dfb86099b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f6b7cfb3-5dbf-437e-9cb8-2e8433f37cbe}" ma:internalName="TaxCatchAll" ma:showField="CatchAllData" ma:web="848a8810-16a6-4d79-96d3-e3dfb86099b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B3EAD0D-AD33-4DE9-A04C-ADBA8D81216E}">
  <ds:schemaRefs>
    <ds:schemaRef ds:uri="http://www.w3.org/XML/1998/namespace"/>
    <ds:schemaRef ds:uri="http://purl.org/dc/dcmitype/"/>
    <ds:schemaRef ds:uri="http://schemas.microsoft.com/office/2006/metadata/properties"/>
    <ds:schemaRef ds:uri="http://schemas.microsoft.com/office/2006/documentManagement/types"/>
    <ds:schemaRef ds:uri="http://purl.org/dc/elements/1.1/"/>
    <ds:schemaRef ds:uri="75bf9804-c18d-470a-a27f-eeaf4abcd247"/>
    <ds:schemaRef ds:uri="http://schemas.microsoft.com/office/infopath/2007/PartnerControls"/>
    <ds:schemaRef ds:uri="http://schemas.openxmlformats.org/package/2006/metadata/core-properties"/>
    <ds:schemaRef ds:uri="98eacbea-7562-4a40-a7f2-e999cdc0cec5"/>
    <ds:schemaRef ds:uri="http://purl.org/dc/terms/"/>
  </ds:schemaRefs>
</ds:datastoreItem>
</file>

<file path=customXml/itemProps2.xml><?xml version="1.0" encoding="utf-8"?>
<ds:datastoreItem xmlns:ds="http://schemas.openxmlformats.org/officeDocument/2006/customXml" ds:itemID="{3B69330B-154C-43B9-AAF7-1A571867C6C9}">
  <ds:schemaRefs>
    <ds:schemaRef ds:uri="http://schemas.microsoft.com/sharepoint/v3/contenttype/forms"/>
  </ds:schemaRefs>
</ds:datastoreItem>
</file>

<file path=customXml/itemProps3.xml><?xml version="1.0" encoding="utf-8"?>
<ds:datastoreItem xmlns:ds="http://schemas.openxmlformats.org/officeDocument/2006/customXml" ds:itemID="{5B088219-7E05-4121-A799-06129A26E48B}"/>
</file>

<file path=docProps/app.xml><?xml version="1.0" encoding="utf-8"?>
<Properties xmlns="http://schemas.openxmlformats.org/officeDocument/2006/extended-properties" xmlns:vt="http://schemas.openxmlformats.org/officeDocument/2006/docPropsVTypes">
  <Template/>
  <TotalTime>9114</TotalTime>
  <Words>1881</Words>
  <Application>Microsoft Macintosh PowerPoint</Application>
  <PresentationFormat>On-screen Show (16:9)</PresentationFormat>
  <Paragraphs>285</Paragraphs>
  <Slides>28</Slides>
  <Notes>6</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28</vt:i4>
      </vt:variant>
    </vt:vector>
  </HeadingPairs>
  <TitlesOfParts>
    <vt:vector size="39" baseType="lpstr">
      <vt:lpstr>Arial</vt:lpstr>
      <vt:lpstr>Barlow</vt:lpstr>
      <vt:lpstr>Calibri</vt:lpstr>
      <vt:lpstr>Century Gothic Bold</vt:lpstr>
      <vt:lpstr>Century Gothic Regular</vt:lpstr>
      <vt:lpstr>Segoe UI</vt:lpstr>
      <vt:lpstr>Symbol</vt:lpstr>
      <vt:lpstr>System Font Regular</vt:lpstr>
      <vt:lpstr>Office Theme</vt:lpstr>
      <vt:lpstr>Transcelerate theme</vt:lpstr>
      <vt:lpstr>1_Transcelerate theme</vt:lpstr>
      <vt:lpstr>The TransCelerate / CDISC Digital Data Flow Project:  Practical Electronic Study Designs  PHUSE US Connect 2024 (DS02)</vt:lpstr>
      <vt:lpstr>Meet the Speaker</vt:lpstr>
      <vt:lpstr>Disclaimer and Disclosures</vt:lpstr>
      <vt:lpstr>Abstract</vt:lpstr>
      <vt:lpstr>Agenda</vt:lpstr>
      <vt:lpstr>Introduction</vt:lpstr>
      <vt:lpstr>PowerPoint Presentation</vt:lpstr>
      <vt:lpstr>Digital Data Flow - The Project</vt:lpstr>
      <vt:lpstr>TransCelerate Digital Data Flow (DDF) Ambition</vt:lpstr>
      <vt:lpstr>The USDM Standard</vt:lpstr>
      <vt:lpstr>USDM Status</vt:lpstr>
      <vt:lpstr>CDISC DDF / USDM: Phases One, Two and Three</vt:lpstr>
      <vt:lpstr>CDISC DDF / USDM: Phases One, Two and Three</vt:lpstr>
      <vt:lpstr>USDM Content</vt:lpstr>
      <vt:lpstr>Use Cases and Adoption</vt:lpstr>
      <vt:lpstr>Use Cases</vt:lpstr>
      <vt:lpstr>USDM Adoption</vt:lpstr>
      <vt:lpstr>DDF Initiative encompasses technical delivery, change management, and industry engagement </vt:lpstr>
      <vt:lpstr>Phase Three: USDM Meets M11</vt:lpstr>
      <vt:lpstr>M11 Is …</vt:lpstr>
      <vt:lpstr>M11 Simple Example</vt:lpstr>
      <vt:lpstr>Controlled Terms</vt:lpstr>
      <vt:lpstr>Put Into Context … the USDM</vt:lpstr>
      <vt:lpstr>ICH M11 Protocol Specifications</vt:lpstr>
      <vt:lpstr>Summary</vt:lpstr>
      <vt:lpstr>The Art Of The Possible</vt:lpstr>
      <vt:lpstr>Summary</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Dave Iberson-Hurst</cp:lastModifiedBy>
  <cp:revision>122</cp:revision>
  <dcterms:created xsi:type="dcterms:W3CDTF">2018-04-05T14:10:17Z</dcterms:created>
  <dcterms:modified xsi:type="dcterms:W3CDTF">2024-02-14T04:55:51Z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haredWithUsers">
    <vt:lpwstr>51;#Sheila Leaman</vt:lpwstr>
  </property>
  <property fmtid="{D5CDD505-2E9C-101B-9397-08002B2CF9AE}" pid="3" name="xd_ProgID">
    <vt:lpwstr/>
  </property>
  <property fmtid="{D5CDD505-2E9C-101B-9397-08002B2CF9AE}" pid="4" name="ComplianceAssetId">
    <vt:lpwstr/>
  </property>
  <property fmtid="{D5CDD505-2E9C-101B-9397-08002B2CF9AE}" pid="5" name="TemplateUrl">
    <vt:lpwstr/>
  </property>
  <property fmtid="{D5CDD505-2E9C-101B-9397-08002B2CF9AE}" pid="6" name="_ExtendedDescription">
    <vt:lpwstr/>
  </property>
  <property fmtid="{D5CDD505-2E9C-101B-9397-08002B2CF9AE}" pid="7" name="TriggerFlowInfo">
    <vt:lpwstr/>
  </property>
  <property fmtid="{D5CDD505-2E9C-101B-9397-08002B2CF9AE}" pid="8" name="xd_Signature">
    <vt:bool>false</vt:bool>
  </property>
  <property fmtid="{D5CDD505-2E9C-101B-9397-08002B2CF9AE}" pid="9" name="MediaServiceImageTags">
    <vt:lpwstr/>
  </property>
  <property fmtid="{D5CDD505-2E9C-101B-9397-08002B2CF9AE}" pid="10" name="ContentTypeId">
    <vt:lpwstr>0x010100D47D794EB48E7144959FE534A5ED3D9A</vt:lpwstr>
  </property>
</Properties>
</file>