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E95D7-AD47-AED5-C3B9-351DDC115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9AA7BA-9E5C-48BB-7FA2-A39E03A24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FA4BC-5069-B5D5-4806-A9F94F16B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B43FB-49A2-2126-A3C9-EC5F4EB4D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EAA1FB-EB2E-0930-80A4-FBBCA172F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8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1EE9C-C6D6-89D8-9264-2F8E09658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DE9448-9EEC-1D1A-B530-B41B968672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BA842-57FD-017D-A327-845D51FF5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97F05-C8D3-F4AA-68E8-D7B7B56F2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27DDE-F067-8BB7-C520-12DE3BCD8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312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773059-12DF-9622-54EB-20952C29F2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348B33-16AA-739E-E671-9B280AD3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7180BD-D0F0-3C50-5B81-815EC80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38C48-3608-6A25-3AB3-EE616D958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215CD-F1A0-E01D-749A-3E930B50C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992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36C73-852F-8BD8-5D55-809194884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D40CB-C602-C515-A499-46FEE22D5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8A1B9-CF53-E454-96F3-45CF80CB9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61B9E-CDC2-C30A-9FC0-56687E6CE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02196-278C-221E-9DF8-249D1CE46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04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1F475-9E2D-71E4-8327-8CB9B1AD9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45FA14-69A7-03F4-AD6B-2BE126190A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833E9-F47C-121C-CDE4-8BA1CB6C4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D962F-F660-3EFF-D40A-0BF7D1E3E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9FE95-9069-AEAD-A7FD-D692812A1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469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3779E-8C9A-EC1F-AFA6-7DCDC19D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7AC83-F7D3-9E41-16A9-0C8F70406A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9893AD-DC77-5804-2FF2-9A87E5EFBC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1D45BA-E040-0B6C-D2D6-99EEDC941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D79A95-DA3D-211C-EB86-4935A0693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E4F724-415E-1299-0D1B-BA9A493B1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427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C9C61-5820-C544-E3E0-D42F61B1A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C70B6F-A9A8-F45C-D50B-53BCA092C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B54803-E551-EB4C-3A22-5F44AF643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88E2CB-5F62-A1E2-F872-47DB0B5F2C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CEA326-6587-B544-C7C2-3F757616F2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D719F9-79D4-581E-2C8D-78B8EE1D3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5243C7-3849-5F2F-87A0-E0AC08763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175B84-8A1D-C293-72F4-5DF675408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682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D0886-B9C7-1F0F-16E3-1F6D0C031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83F154-6E6A-2322-E7A6-79C03A543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9FD3BC-84F6-A139-06E7-DB19101A3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EB399D-1E2D-0BAD-5128-1722CF268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760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6460E-2CAE-561C-55FC-8F746BF04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4FDF50-0916-C050-D5DE-E5D2443C6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88E95C-4476-4693-C562-FF14D04F4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88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D2AE6-A1F5-6BC7-EC62-895273867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C87DD-AE49-DF42-672F-8DA980EC6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93A6F3-23DD-3C71-75FE-84C6211D2E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DBC00A-16A3-743C-6704-138235416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5CB110-4D96-EE59-FD92-16C5404A0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2238FE-9891-0A8C-D830-A3C0D7FB2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491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C08AC-F6B8-CFF3-DFF4-717C21CDD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DD9112-E9F2-5CF5-A20B-1FAF35D49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C99108-8B1F-873B-6108-2DDB465F3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C2AD1-E8B0-BA1A-ACD1-B4C703E82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AF2BA-1692-7E13-5A01-E0BA82383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6701C0-DD79-C9FA-6F7D-D77E29D97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844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2892E6-5D83-5356-CBDC-61E0E895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E01683-F54A-1F5F-622E-851E92ECF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7CD0C-2371-1D89-697C-036C12BEAD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28616-184D-4348-9005-9C7CEFA0A91D}" type="datetimeFigureOut">
              <a:rPr lang="en-GB" smtClean="0"/>
              <a:t>2023-08-10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FAB9C-5E78-17BC-7F6F-79137B5187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DCD0A-2A96-4F59-0A8D-8348E6E6B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08146-EFA9-472C-BC51-74426A03B4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6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648EF-68CD-0D8C-D434-8468F692D2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3CD503-C5E4-03B0-40AE-EFA3128E58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C1A0F2-62C8-E046-D1C3-CCB090020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25" y="0"/>
            <a:ext cx="11028749" cy="685800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841FDF2-B5B0-3FC5-631B-38D85D6164F1}"/>
              </a:ext>
            </a:extLst>
          </p:cNvPr>
          <p:cNvSpPr/>
          <p:nvPr/>
        </p:nvSpPr>
        <p:spPr>
          <a:xfrm flipH="1">
            <a:off x="3355757" y="0"/>
            <a:ext cx="6216867" cy="683581"/>
          </a:xfrm>
          <a:prstGeom prst="roundRect">
            <a:avLst>
              <a:gd name="adj" fmla="val 691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200" b="1" dirty="0">
                <a:solidFill>
                  <a:srgbClr val="FF0000"/>
                </a:solidFill>
              </a:rPr>
              <a:t>Title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5EA4F3A-634F-21CD-62A6-74DCD4FE84BB}"/>
              </a:ext>
            </a:extLst>
          </p:cNvPr>
          <p:cNvSpPr/>
          <p:nvPr/>
        </p:nvSpPr>
        <p:spPr>
          <a:xfrm flipH="1">
            <a:off x="814388" y="5857781"/>
            <a:ext cx="10912272" cy="18051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200" b="1" dirty="0">
                <a:solidFill>
                  <a:srgbClr val="FF0000"/>
                </a:solidFill>
              </a:rPr>
              <a:t>Legend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75DA9E0-E25B-FE7D-11B1-A8BD1F280CFB}"/>
              </a:ext>
            </a:extLst>
          </p:cNvPr>
          <p:cNvSpPr/>
          <p:nvPr/>
        </p:nvSpPr>
        <p:spPr>
          <a:xfrm flipH="1">
            <a:off x="814388" y="6077089"/>
            <a:ext cx="10912272" cy="18051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200" b="1" dirty="0">
                <a:solidFill>
                  <a:srgbClr val="FF0000"/>
                </a:solidFill>
              </a:rPr>
              <a:t>Abbreviation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08BF78E-41C9-6CD9-9727-8DAFF0542CD5}"/>
              </a:ext>
            </a:extLst>
          </p:cNvPr>
          <p:cNvSpPr/>
          <p:nvPr/>
        </p:nvSpPr>
        <p:spPr>
          <a:xfrm flipH="1">
            <a:off x="814388" y="6294268"/>
            <a:ext cx="10912272" cy="554855"/>
          </a:xfrm>
          <a:prstGeom prst="roundRect">
            <a:avLst>
              <a:gd name="adj" fmla="val 636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200" b="1" dirty="0">
                <a:solidFill>
                  <a:srgbClr val="FF0000"/>
                </a:solidFill>
              </a:rPr>
              <a:t>Footnote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0E91BDA-C6AB-E023-5D2B-FA15EBD05386}"/>
              </a:ext>
            </a:extLst>
          </p:cNvPr>
          <p:cNvSpPr/>
          <p:nvPr/>
        </p:nvSpPr>
        <p:spPr>
          <a:xfrm flipH="1">
            <a:off x="658426" y="1378258"/>
            <a:ext cx="3593978" cy="379521"/>
          </a:xfrm>
          <a:prstGeom prst="roundRect">
            <a:avLst>
              <a:gd name="adj" fmla="val 9138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200" b="1" dirty="0" err="1">
                <a:solidFill>
                  <a:srgbClr val="FF0000"/>
                </a:solidFill>
              </a:rPr>
              <a:t>Rowlabel</a:t>
            </a:r>
            <a:endParaRPr lang="en-GB" sz="1200" b="1" dirty="0">
              <a:solidFill>
                <a:srgbClr val="FF0000"/>
              </a:solidFill>
            </a:endParaRPr>
          </a:p>
          <a:p>
            <a:pPr algn="r"/>
            <a:r>
              <a:rPr lang="en-GB" sz="1200" b="1" dirty="0">
                <a:solidFill>
                  <a:srgbClr val="FF0000"/>
                </a:solidFill>
              </a:rPr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982323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Marshall (ASL)</dc:creator>
  <cp:lastModifiedBy>Richard Marshall (ASL)</cp:lastModifiedBy>
  <cp:revision>1</cp:revision>
  <dcterms:created xsi:type="dcterms:W3CDTF">2023-08-10T17:53:47Z</dcterms:created>
  <dcterms:modified xsi:type="dcterms:W3CDTF">2023-08-10T18:18:11Z</dcterms:modified>
</cp:coreProperties>
</file>