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7"/>
  </p:notesMasterIdLst>
  <p:sldIdLst>
    <p:sldId id="279" r:id="rId5"/>
    <p:sldId id="281" r:id="rId6"/>
    <p:sldId id="278" r:id="rId7"/>
    <p:sldId id="263" r:id="rId8"/>
    <p:sldId id="264" r:id="rId9"/>
    <p:sldId id="1811" r:id="rId10"/>
    <p:sldId id="368" r:id="rId11"/>
    <p:sldId id="1812" r:id="rId12"/>
    <p:sldId id="1814" r:id="rId13"/>
    <p:sldId id="370" r:id="rId14"/>
    <p:sldId id="1815" r:id="rId15"/>
    <p:sldId id="372" r:id="rId16"/>
    <p:sldId id="270" r:id="rId17"/>
    <p:sldId id="1809" r:id="rId18"/>
    <p:sldId id="1808" r:id="rId19"/>
    <p:sldId id="1985" r:id="rId20"/>
    <p:sldId id="1997" r:id="rId21"/>
    <p:sldId id="1994" r:id="rId22"/>
    <p:sldId id="1989" r:id="rId23"/>
    <p:sldId id="1990" r:id="rId24"/>
    <p:sldId id="1991" r:id="rId25"/>
    <p:sldId id="1993" r:id="rId26"/>
    <p:sldId id="1996" r:id="rId27"/>
    <p:sldId id="1995" r:id="rId28"/>
    <p:sldId id="1986" r:id="rId29"/>
    <p:sldId id="274" r:id="rId30"/>
    <p:sldId id="1998" r:id="rId31"/>
    <p:sldId id="2000" r:id="rId32"/>
    <p:sldId id="1878" r:id="rId33"/>
    <p:sldId id="1877" r:id="rId34"/>
    <p:sldId id="1871" r:id="rId35"/>
    <p:sldId id="1999"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rdan" initials="J" lastIdx="1" clrIdx="0">
    <p:extLst>
      <p:ext uri="{19B8F6BF-5375-455C-9EA6-DF929625EA0E}">
        <p15:presenceInfo xmlns:p15="http://schemas.microsoft.com/office/powerpoint/2012/main" userId="S::jli@guidehouse.com::dec6a4d4-ea82-4a74-a786-e3667fdc58a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60" autoAdjust="0"/>
    <p:restoredTop sz="95845" autoAdjust="0"/>
  </p:normalViewPr>
  <p:slideViewPr>
    <p:cSldViewPr snapToGrid="0" snapToObjects="1" showGuides="1">
      <p:cViewPr varScale="1">
        <p:scale>
          <a:sx n="132" d="100"/>
          <a:sy n="132" d="100"/>
        </p:scale>
        <p:origin x="512" y="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3CB316-3194-445D-B90A-E6A4F8DC8E21}"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F8825A68-2943-4FE3-9BD3-0DDCB6D348D5}">
      <dgm:prSet phldrT="[Text]" custT="1"/>
      <dgm:spPr/>
      <dgm:t>
        <a:bodyPr/>
        <a:lstStyle/>
        <a:p>
          <a:pPr>
            <a:buClr>
              <a:schemeClr val="tx1"/>
            </a:buClr>
          </a:pPr>
          <a:r>
            <a:rPr lang="en-US" sz="1400" b="1" dirty="0">
              <a:solidFill>
                <a:schemeClr val="bg1"/>
              </a:solidFill>
              <a:ea typeface="ＭＳ Ｐゴシック" pitchFamily="-107" charset="-128"/>
              <a:cs typeface="+mn-cs"/>
            </a:rPr>
            <a:t>Subject Matter Expertise</a:t>
          </a:r>
          <a:endParaRPr lang="en-US" sz="1400" b="1" dirty="0">
            <a:solidFill>
              <a:schemeClr val="bg1"/>
            </a:solidFill>
          </a:endParaRPr>
        </a:p>
      </dgm:t>
    </dgm:pt>
    <dgm:pt modelId="{2DCECD44-415D-47C2-A0E7-878F55B29D02}" type="parTrans" cxnId="{41B8D9AC-B49B-4DA6-92ED-92EF714829F9}">
      <dgm:prSet/>
      <dgm:spPr/>
      <dgm:t>
        <a:bodyPr/>
        <a:lstStyle/>
        <a:p>
          <a:endParaRPr lang="en-US" sz="1400" b="1">
            <a:solidFill>
              <a:schemeClr val="bg1"/>
            </a:solidFill>
          </a:endParaRPr>
        </a:p>
      </dgm:t>
    </dgm:pt>
    <dgm:pt modelId="{AAFD8105-24A7-49BA-BF87-5613EAE8DB04}" type="sibTrans" cxnId="{41B8D9AC-B49B-4DA6-92ED-92EF714829F9}">
      <dgm:prSet/>
      <dgm:spPr/>
      <dgm:t>
        <a:bodyPr/>
        <a:lstStyle/>
        <a:p>
          <a:endParaRPr lang="en-US" sz="1400" b="1">
            <a:solidFill>
              <a:schemeClr val="bg1"/>
            </a:solidFill>
          </a:endParaRPr>
        </a:p>
      </dgm:t>
    </dgm:pt>
    <dgm:pt modelId="{19A45793-2883-44A7-9AE6-0A0DB1732E31}">
      <dgm:prSet phldrT="[Text]" custT="1"/>
      <dgm:spPr/>
      <dgm:t>
        <a:bodyPr/>
        <a:lstStyle/>
        <a:p>
          <a:pPr>
            <a:buClr>
              <a:schemeClr val="tx1"/>
            </a:buClr>
          </a:pPr>
          <a:r>
            <a:rPr lang="en-US" sz="1400" b="1">
              <a:solidFill>
                <a:schemeClr val="bg1"/>
              </a:solidFill>
              <a:ea typeface="ＭＳ Ｐゴシック" pitchFamily="-107" charset="-128"/>
              <a:cs typeface="+mn-cs"/>
            </a:rPr>
            <a:t>Definition Writing and Analysis</a:t>
          </a:r>
          <a:endParaRPr lang="en-US" sz="1400" b="1" dirty="0">
            <a:solidFill>
              <a:schemeClr val="bg1"/>
            </a:solidFill>
          </a:endParaRPr>
        </a:p>
      </dgm:t>
    </dgm:pt>
    <dgm:pt modelId="{2FBCE60C-47B6-4A7E-BE2A-393ED34BE499}" type="parTrans" cxnId="{40AF8F94-E867-4436-8328-10096693BD86}">
      <dgm:prSet/>
      <dgm:spPr/>
      <dgm:t>
        <a:bodyPr/>
        <a:lstStyle/>
        <a:p>
          <a:endParaRPr lang="en-US" sz="1400" b="1">
            <a:solidFill>
              <a:schemeClr val="bg1"/>
            </a:solidFill>
          </a:endParaRPr>
        </a:p>
      </dgm:t>
    </dgm:pt>
    <dgm:pt modelId="{5BB3E126-E742-4BE4-925B-1B3B0C793FFC}" type="sibTrans" cxnId="{40AF8F94-E867-4436-8328-10096693BD86}">
      <dgm:prSet/>
      <dgm:spPr/>
      <dgm:t>
        <a:bodyPr/>
        <a:lstStyle/>
        <a:p>
          <a:endParaRPr lang="en-US" sz="1400" b="1">
            <a:solidFill>
              <a:schemeClr val="bg1"/>
            </a:solidFill>
          </a:endParaRPr>
        </a:p>
      </dgm:t>
    </dgm:pt>
    <dgm:pt modelId="{B687E736-C1FC-4366-99AC-DB792BED5186}">
      <dgm:prSet phldrT="[Text]" custT="1"/>
      <dgm:spPr/>
      <dgm:t>
        <a:bodyPr/>
        <a:lstStyle/>
        <a:p>
          <a:pPr>
            <a:buClr>
              <a:schemeClr val="tx1"/>
            </a:buClr>
          </a:pPr>
          <a:r>
            <a:rPr lang="en-US" sz="1400" b="1">
              <a:solidFill>
                <a:schemeClr val="bg1"/>
              </a:solidFill>
              <a:ea typeface="ＭＳ Ｐゴシック" pitchFamily="-107" charset="-128"/>
              <a:cs typeface="ＭＳ Ｐゴシック" charset="0"/>
            </a:rPr>
            <a:t>Terminology Coding, </a:t>
          </a:r>
          <a:r>
            <a:rPr lang="en-US" sz="1400" b="1">
              <a:solidFill>
                <a:schemeClr val="bg1"/>
              </a:solidFill>
              <a:ea typeface="ＭＳ Ｐゴシック" pitchFamily="-107" charset="-128"/>
              <a:cs typeface="+mn-cs"/>
            </a:rPr>
            <a:t>Tagging and Subset bundling</a:t>
          </a:r>
          <a:endParaRPr lang="en-US" sz="1400" b="1" dirty="0">
            <a:solidFill>
              <a:schemeClr val="bg1"/>
            </a:solidFill>
          </a:endParaRPr>
        </a:p>
      </dgm:t>
    </dgm:pt>
    <dgm:pt modelId="{8000133C-315B-4FAC-8EF0-596012BB5EF5}" type="parTrans" cxnId="{80167FC1-5E7F-4891-B5C6-729741496106}">
      <dgm:prSet/>
      <dgm:spPr/>
      <dgm:t>
        <a:bodyPr/>
        <a:lstStyle/>
        <a:p>
          <a:endParaRPr lang="en-US" sz="1400" b="1">
            <a:solidFill>
              <a:schemeClr val="bg1"/>
            </a:solidFill>
          </a:endParaRPr>
        </a:p>
      </dgm:t>
    </dgm:pt>
    <dgm:pt modelId="{80698EF0-91E9-434A-9DAF-F38DC8AE29DB}" type="sibTrans" cxnId="{80167FC1-5E7F-4891-B5C6-729741496106}">
      <dgm:prSet/>
      <dgm:spPr/>
      <dgm:t>
        <a:bodyPr/>
        <a:lstStyle/>
        <a:p>
          <a:endParaRPr lang="en-US" sz="1400" b="1">
            <a:solidFill>
              <a:schemeClr val="bg1"/>
            </a:solidFill>
          </a:endParaRPr>
        </a:p>
      </dgm:t>
    </dgm:pt>
    <dgm:pt modelId="{A062F260-1C43-4BD2-8349-E17F71FBA3D0}">
      <dgm:prSet phldrT="[Text]" custT="1"/>
      <dgm:spPr/>
      <dgm:t>
        <a:bodyPr/>
        <a:lstStyle/>
        <a:p>
          <a:pPr>
            <a:buClr>
              <a:schemeClr val="tx1"/>
            </a:buClr>
          </a:pPr>
          <a:r>
            <a:rPr lang="en-US" sz="1400" b="1" dirty="0">
              <a:solidFill>
                <a:schemeClr val="bg1"/>
              </a:solidFill>
              <a:ea typeface="ＭＳ Ｐゴシック" pitchFamily="-107" charset="-128"/>
              <a:cs typeface="+mn-cs"/>
            </a:rPr>
            <a:t>Publish, Maintain and Version Terminology</a:t>
          </a:r>
          <a:endParaRPr lang="en-US" sz="1400" b="1" dirty="0">
            <a:solidFill>
              <a:schemeClr val="bg1"/>
            </a:solidFill>
          </a:endParaRPr>
        </a:p>
      </dgm:t>
    </dgm:pt>
    <dgm:pt modelId="{5330E5E1-CB2F-4405-B870-51695C95D3C5}" type="parTrans" cxnId="{4E28F0FF-FDA0-4DB4-9032-1ABF210383EC}">
      <dgm:prSet/>
      <dgm:spPr/>
      <dgm:t>
        <a:bodyPr/>
        <a:lstStyle/>
        <a:p>
          <a:endParaRPr lang="en-US" sz="1400" b="1">
            <a:solidFill>
              <a:schemeClr val="bg1"/>
            </a:solidFill>
          </a:endParaRPr>
        </a:p>
      </dgm:t>
    </dgm:pt>
    <dgm:pt modelId="{225DE5D1-522B-49B6-B913-0689703DC763}" type="sibTrans" cxnId="{4E28F0FF-FDA0-4DB4-9032-1ABF210383EC}">
      <dgm:prSet/>
      <dgm:spPr/>
      <dgm:t>
        <a:bodyPr/>
        <a:lstStyle/>
        <a:p>
          <a:endParaRPr lang="en-US" sz="1400" b="1">
            <a:solidFill>
              <a:schemeClr val="bg1"/>
            </a:solidFill>
          </a:endParaRPr>
        </a:p>
      </dgm:t>
    </dgm:pt>
    <dgm:pt modelId="{5CB57F14-92D3-4324-AE99-E6362D65BB58}">
      <dgm:prSet phldrT="[Text]" custT="1"/>
      <dgm:spPr/>
      <dgm:t>
        <a:bodyPr/>
        <a:lstStyle/>
        <a:p>
          <a:pPr>
            <a:buClr>
              <a:schemeClr val="tx1"/>
            </a:buClr>
          </a:pPr>
          <a:r>
            <a:rPr lang="en-US" sz="1400" b="1" dirty="0">
              <a:solidFill>
                <a:schemeClr val="bg1"/>
              </a:solidFill>
              <a:ea typeface="ＭＳ Ｐゴシック" pitchFamily="-107" charset="-128"/>
              <a:cs typeface="+mn-cs"/>
            </a:rPr>
            <a:t>Terminology Content Expansion &amp; Facilitation of Terminology Requests</a:t>
          </a:r>
          <a:endParaRPr lang="en-US" sz="1400" b="1" dirty="0">
            <a:solidFill>
              <a:schemeClr val="bg1"/>
            </a:solidFill>
          </a:endParaRPr>
        </a:p>
      </dgm:t>
    </dgm:pt>
    <dgm:pt modelId="{E1721B47-2A8C-4648-8276-61DAB4C88F0B}" type="parTrans" cxnId="{E33D82EF-F981-49B8-BDA5-55EE5DF140E0}">
      <dgm:prSet/>
      <dgm:spPr/>
      <dgm:t>
        <a:bodyPr/>
        <a:lstStyle/>
        <a:p>
          <a:endParaRPr lang="en-US" sz="1400" b="1">
            <a:solidFill>
              <a:schemeClr val="bg1"/>
            </a:solidFill>
          </a:endParaRPr>
        </a:p>
      </dgm:t>
    </dgm:pt>
    <dgm:pt modelId="{29112F30-D8B0-48F7-99BA-3E5E6F153BDD}" type="sibTrans" cxnId="{E33D82EF-F981-49B8-BDA5-55EE5DF140E0}">
      <dgm:prSet/>
      <dgm:spPr/>
      <dgm:t>
        <a:bodyPr/>
        <a:lstStyle/>
        <a:p>
          <a:endParaRPr lang="en-US" sz="1400" b="1">
            <a:solidFill>
              <a:schemeClr val="bg1"/>
            </a:solidFill>
          </a:endParaRPr>
        </a:p>
      </dgm:t>
    </dgm:pt>
    <dgm:pt modelId="{EB3774B3-88CF-43F0-A15A-FEFD1A78B3AD}">
      <dgm:prSet phldrT="[Text]" custT="1"/>
      <dgm:spPr/>
      <dgm:t>
        <a:bodyPr/>
        <a:lstStyle/>
        <a:p>
          <a:pPr>
            <a:buClr>
              <a:schemeClr val="tx1"/>
            </a:buClr>
          </a:pPr>
          <a:r>
            <a:rPr lang="en-US" sz="1400" b="1" dirty="0">
              <a:solidFill>
                <a:schemeClr val="bg1"/>
              </a:solidFill>
              <a:ea typeface="ＭＳ Ｐゴシック" pitchFamily="-107" charset="-128"/>
            </a:rPr>
            <a:t>Produce and Maintain Two Public Browsers - NCIt &amp; NCIm</a:t>
          </a:r>
          <a:endParaRPr lang="en-US" sz="1400" b="1" dirty="0">
            <a:solidFill>
              <a:schemeClr val="bg1"/>
            </a:solidFill>
          </a:endParaRPr>
        </a:p>
      </dgm:t>
    </dgm:pt>
    <dgm:pt modelId="{8F511345-7805-46FF-8378-7724C8B42ED9}" type="parTrans" cxnId="{527266B8-4BAB-42F2-84EB-FF7B19E668BE}">
      <dgm:prSet/>
      <dgm:spPr/>
      <dgm:t>
        <a:bodyPr/>
        <a:lstStyle/>
        <a:p>
          <a:endParaRPr lang="en-US" sz="1400" b="1">
            <a:solidFill>
              <a:schemeClr val="bg1"/>
            </a:solidFill>
          </a:endParaRPr>
        </a:p>
      </dgm:t>
    </dgm:pt>
    <dgm:pt modelId="{77D08149-63D1-4254-8D5F-F40980A8DD97}" type="sibTrans" cxnId="{527266B8-4BAB-42F2-84EB-FF7B19E668BE}">
      <dgm:prSet/>
      <dgm:spPr/>
      <dgm:t>
        <a:bodyPr/>
        <a:lstStyle/>
        <a:p>
          <a:endParaRPr lang="en-US" sz="1400" b="1">
            <a:solidFill>
              <a:schemeClr val="bg1"/>
            </a:solidFill>
          </a:endParaRPr>
        </a:p>
      </dgm:t>
    </dgm:pt>
    <dgm:pt modelId="{4FC9841F-2BED-4AAC-9A24-B369CE3EBCD7}">
      <dgm:prSet phldrT="[Text]" custT="1"/>
      <dgm:spPr/>
      <dgm:t>
        <a:bodyPr/>
        <a:lstStyle/>
        <a:p>
          <a:pPr>
            <a:buClr>
              <a:schemeClr val="tx1"/>
            </a:buClr>
          </a:pPr>
          <a:r>
            <a:rPr lang="en-US" sz="1400" b="1" dirty="0">
              <a:solidFill>
                <a:schemeClr val="bg1"/>
              </a:solidFill>
              <a:ea typeface="ＭＳ Ｐゴシック" pitchFamily="-107" charset="-128"/>
              <a:cs typeface="+mn-cs"/>
            </a:rPr>
            <a:t>Links to Other Controlled Terminologies</a:t>
          </a:r>
          <a:endParaRPr lang="en-US" sz="1400" b="1" dirty="0">
            <a:solidFill>
              <a:schemeClr val="bg1"/>
            </a:solidFill>
          </a:endParaRPr>
        </a:p>
      </dgm:t>
    </dgm:pt>
    <dgm:pt modelId="{30F0AAED-0CAC-4EFE-9894-6B0EDE00DDCC}" type="parTrans" cxnId="{62DBC5BD-372B-4512-9719-A84A8CD178EF}">
      <dgm:prSet/>
      <dgm:spPr/>
      <dgm:t>
        <a:bodyPr/>
        <a:lstStyle/>
        <a:p>
          <a:endParaRPr lang="en-US" sz="1400" b="1">
            <a:solidFill>
              <a:schemeClr val="bg1"/>
            </a:solidFill>
          </a:endParaRPr>
        </a:p>
      </dgm:t>
    </dgm:pt>
    <dgm:pt modelId="{31366ABC-73B1-4859-BA3E-1D782149FFF3}" type="sibTrans" cxnId="{62DBC5BD-372B-4512-9719-A84A8CD178EF}">
      <dgm:prSet/>
      <dgm:spPr/>
      <dgm:t>
        <a:bodyPr/>
        <a:lstStyle/>
        <a:p>
          <a:endParaRPr lang="en-US" sz="1400" b="1">
            <a:solidFill>
              <a:schemeClr val="bg1"/>
            </a:solidFill>
          </a:endParaRPr>
        </a:p>
      </dgm:t>
    </dgm:pt>
    <dgm:pt modelId="{E6323EA0-77EC-458B-8188-A9916875EDE8}" type="pres">
      <dgm:prSet presAssocID="{EA3CB316-3194-445D-B90A-E6A4F8DC8E21}" presName="linear" presStyleCnt="0">
        <dgm:presLayoutVars>
          <dgm:animLvl val="lvl"/>
          <dgm:resizeHandles val="exact"/>
        </dgm:presLayoutVars>
      </dgm:prSet>
      <dgm:spPr/>
    </dgm:pt>
    <dgm:pt modelId="{7AD00063-E203-4CB5-B063-DE6F720604D2}" type="pres">
      <dgm:prSet presAssocID="{F8825A68-2943-4FE3-9BD3-0DDCB6D348D5}" presName="parentText" presStyleLbl="node1" presStyleIdx="0" presStyleCnt="7">
        <dgm:presLayoutVars>
          <dgm:chMax val="0"/>
          <dgm:bulletEnabled val="1"/>
        </dgm:presLayoutVars>
      </dgm:prSet>
      <dgm:spPr/>
    </dgm:pt>
    <dgm:pt modelId="{2F7A789A-288D-4EF7-941C-967298B96BF5}" type="pres">
      <dgm:prSet presAssocID="{AAFD8105-24A7-49BA-BF87-5613EAE8DB04}" presName="spacer" presStyleCnt="0"/>
      <dgm:spPr/>
    </dgm:pt>
    <dgm:pt modelId="{8D79B3C7-D9E5-4807-A78E-866301959BB8}" type="pres">
      <dgm:prSet presAssocID="{19A45793-2883-44A7-9AE6-0A0DB1732E31}" presName="parentText" presStyleLbl="node1" presStyleIdx="1" presStyleCnt="7">
        <dgm:presLayoutVars>
          <dgm:chMax val="0"/>
          <dgm:bulletEnabled val="1"/>
        </dgm:presLayoutVars>
      </dgm:prSet>
      <dgm:spPr/>
    </dgm:pt>
    <dgm:pt modelId="{2F296334-9E62-43D3-BFD2-3FC6C536076E}" type="pres">
      <dgm:prSet presAssocID="{5BB3E126-E742-4BE4-925B-1B3B0C793FFC}" presName="spacer" presStyleCnt="0"/>
      <dgm:spPr/>
    </dgm:pt>
    <dgm:pt modelId="{FCCB8F31-A1FB-48A7-8822-980B11B664A4}" type="pres">
      <dgm:prSet presAssocID="{B687E736-C1FC-4366-99AC-DB792BED5186}" presName="parentText" presStyleLbl="node1" presStyleIdx="2" presStyleCnt="7">
        <dgm:presLayoutVars>
          <dgm:chMax val="0"/>
          <dgm:bulletEnabled val="1"/>
        </dgm:presLayoutVars>
      </dgm:prSet>
      <dgm:spPr/>
    </dgm:pt>
    <dgm:pt modelId="{96D31714-2698-4075-B340-7928036EFCD2}" type="pres">
      <dgm:prSet presAssocID="{80698EF0-91E9-434A-9DAF-F38DC8AE29DB}" presName="spacer" presStyleCnt="0"/>
      <dgm:spPr/>
    </dgm:pt>
    <dgm:pt modelId="{40FD10C9-3EEC-4FC9-B698-C20094C593ED}" type="pres">
      <dgm:prSet presAssocID="{A062F260-1C43-4BD2-8349-E17F71FBA3D0}" presName="parentText" presStyleLbl="node1" presStyleIdx="3" presStyleCnt="7">
        <dgm:presLayoutVars>
          <dgm:chMax val="0"/>
          <dgm:bulletEnabled val="1"/>
        </dgm:presLayoutVars>
      </dgm:prSet>
      <dgm:spPr/>
    </dgm:pt>
    <dgm:pt modelId="{A62BBDBF-E05C-43C0-B3B2-068A78DAA057}" type="pres">
      <dgm:prSet presAssocID="{225DE5D1-522B-49B6-B913-0689703DC763}" presName="spacer" presStyleCnt="0"/>
      <dgm:spPr/>
    </dgm:pt>
    <dgm:pt modelId="{DB6BCA66-5855-4C4D-A6D4-FD1BEE47E795}" type="pres">
      <dgm:prSet presAssocID="{5CB57F14-92D3-4324-AE99-E6362D65BB58}" presName="parentText" presStyleLbl="node1" presStyleIdx="4" presStyleCnt="7" custLinFactY="98798" custLinFactNeighborY="100000">
        <dgm:presLayoutVars>
          <dgm:chMax val="0"/>
          <dgm:bulletEnabled val="1"/>
        </dgm:presLayoutVars>
      </dgm:prSet>
      <dgm:spPr/>
    </dgm:pt>
    <dgm:pt modelId="{445A2FD5-2A62-41FC-9FED-F4BBD8B6E0F3}" type="pres">
      <dgm:prSet presAssocID="{29112F30-D8B0-48F7-99BA-3E5E6F153BDD}" presName="spacer" presStyleCnt="0"/>
      <dgm:spPr/>
    </dgm:pt>
    <dgm:pt modelId="{9CE1374E-CDCD-4AA0-8176-C5A4E24DC108}" type="pres">
      <dgm:prSet presAssocID="{EB3774B3-88CF-43F0-A15A-FEFD1A78B3AD}" presName="parentText" presStyleLbl="node1" presStyleIdx="5" presStyleCnt="7" custLinFactY="100000" custLinFactNeighborY="148548">
        <dgm:presLayoutVars>
          <dgm:chMax val="0"/>
          <dgm:bulletEnabled val="1"/>
        </dgm:presLayoutVars>
      </dgm:prSet>
      <dgm:spPr/>
    </dgm:pt>
    <dgm:pt modelId="{BE8E18D2-ED24-4FE1-A8E6-64090FBD2C64}" type="pres">
      <dgm:prSet presAssocID="{77D08149-63D1-4254-8D5F-F40980A8DD97}" presName="spacer" presStyleCnt="0"/>
      <dgm:spPr/>
    </dgm:pt>
    <dgm:pt modelId="{37BA0C65-ED05-4338-9617-384B9DF78254}" type="pres">
      <dgm:prSet presAssocID="{4FC9841F-2BED-4AAC-9A24-B369CE3EBCD7}" presName="parentText" presStyleLbl="node1" presStyleIdx="6" presStyleCnt="7" custLinFactY="-200000" custLinFactNeighborY="-229055">
        <dgm:presLayoutVars>
          <dgm:chMax val="0"/>
          <dgm:bulletEnabled val="1"/>
        </dgm:presLayoutVars>
      </dgm:prSet>
      <dgm:spPr/>
    </dgm:pt>
  </dgm:ptLst>
  <dgm:cxnLst>
    <dgm:cxn modelId="{F8406B00-5CFC-4E60-92AE-B3C38D7D742B}" type="presOf" srcId="{EA3CB316-3194-445D-B90A-E6A4F8DC8E21}" destId="{E6323EA0-77EC-458B-8188-A9916875EDE8}" srcOrd="0" destOrd="0" presId="urn:microsoft.com/office/officeart/2005/8/layout/vList2"/>
    <dgm:cxn modelId="{7CF0DD14-1689-44F9-8BC3-13A394FA4E24}" type="presOf" srcId="{19A45793-2883-44A7-9AE6-0A0DB1732E31}" destId="{8D79B3C7-D9E5-4807-A78E-866301959BB8}" srcOrd="0" destOrd="0" presId="urn:microsoft.com/office/officeart/2005/8/layout/vList2"/>
    <dgm:cxn modelId="{35FF1F3A-BABF-4DC8-B82B-63B9D239E1C1}" type="presOf" srcId="{B687E736-C1FC-4366-99AC-DB792BED5186}" destId="{FCCB8F31-A1FB-48A7-8822-980B11B664A4}" srcOrd="0" destOrd="0" presId="urn:microsoft.com/office/officeart/2005/8/layout/vList2"/>
    <dgm:cxn modelId="{2372F080-E725-4005-B600-BA9581E96986}" type="presOf" srcId="{EB3774B3-88CF-43F0-A15A-FEFD1A78B3AD}" destId="{9CE1374E-CDCD-4AA0-8176-C5A4E24DC108}" srcOrd="0" destOrd="0" presId="urn:microsoft.com/office/officeart/2005/8/layout/vList2"/>
    <dgm:cxn modelId="{40AF8F94-E867-4436-8328-10096693BD86}" srcId="{EA3CB316-3194-445D-B90A-E6A4F8DC8E21}" destId="{19A45793-2883-44A7-9AE6-0A0DB1732E31}" srcOrd="1" destOrd="0" parTransId="{2FBCE60C-47B6-4A7E-BE2A-393ED34BE499}" sibTransId="{5BB3E126-E742-4BE4-925B-1B3B0C793FFC}"/>
    <dgm:cxn modelId="{C52FF79A-BA1E-4E84-8171-85222FB2EC87}" type="presOf" srcId="{5CB57F14-92D3-4324-AE99-E6362D65BB58}" destId="{DB6BCA66-5855-4C4D-A6D4-FD1BEE47E795}" srcOrd="0" destOrd="0" presId="urn:microsoft.com/office/officeart/2005/8/layout/vList2"/>
    <dgm:cxn modelId="{41B8D9AC-B49B-4DA6-92ED-92EF714829F9}" srcId="{EA3CB316-3194-445D-B90A-E6A4F8DC8E21}" destId="{F8825A68-2943-4FE3-9BD3-0DDCB6D348D5}" srcOrd="0" destOrd="0" parTransId="{2DCECD44-415D-47C2-A0E7-878F55B29D02}" sibTransId="{AAFD8105-24A7-49BA-BF87-5613EAE8DB04}"/>
    <dgm:cxn modelId="{3FAA34AF-BD9F-41DB-84A6-578A18DE8F6B}" type="presOf" srcId="{F8825A68-2943-4FE3-9BD3-0DDCB6D348D5}" destId="{7AD00063-E203-4CB5-B063-DE6F720604D2}" srcOrd="0" destOrd="0" presId="urn:microsoft.com/office/officeart/2005/8/layout/vList2"/>
    <dgm:cxn modelId="{527266B8-4BAB-42F2-84EB-FF7B19E668BE}" srcId="{EA3CB316-3194-445D-B90A-E6A4F8DC8E21}" destId="{EB3774B3-88CF-43F0-A15A-FEFD1A78B3AD}" srcOrd="5" destOrd="0" parTransId="{8F511345-7805-46FF-8378-7724C8B42ED9}" sibTransId="{77D08149-63D1-4254-8D5F-F40980A8DD97}"/>
    <dgm:cxn modelId="{62DBC5BD-372B-4512-9719-A84A8CD178EF}" srcId="{EA3CB316-3194-445D-B90A-E6A4F8DC8E21}" destId="{4FC9841F-2BED-4AAC-9A24-B369CE3EBCD7}" srcOrd="6" destOrd="0" parTransId="{30F0AAED-0CAC-4EFE-9894-6B0EDE00DDCC}" sibTransId="{31366ABC-73B1-4859-BA3E-1D782149FFF3}"/>
    <dgm:cxn modelId="{80167FC1-5E7F-4891-B5C6-729741496106}" srcId="{EA3CB316-3194-445D-B90A-E6A4F8DC8E21}" destId="{B687E736-C1FC-4366-99AC-DB792BED5186}" srcOrd="2" destOrd="0" parTransId="{8000133C-315B-4FAC-8EF0-596012BB5EF5}" sibTransId="{80698EF0-91E9-434A-9DAF-F38DC8AE29DB}"/>
    <dgm:cxn modelId="{CA9D81EA-F82F-49CE-99AC-5FCF1150D372}" type="presOf" srcId="{4FC9841F-2BED-4AAC-9A24-B369CE3EBCD7}" destId="{37BA0C65-ED05-4338-9617-384B9DF78254}" srcOrd="0" destOrd="0" presId="urn:microsoft.com/office/officeart/2005/8/layout/vList2"/>
    <dgm:cxn modelId="{DCE387EA-EDF7-4F59-A9FD-A1D4BABCCFE3}" type="presOf" srcId="{A062F260-1C43-4BD2-8349-E17F71FBA3D0}" destId="{40FD10C9-3EEC-4FC9-B698-C20094C593ED}" srcOrd="0" destOrd="0" presId="urn:microsoft.com/office/officeart/2005/8/layout/vList2"/>
    <dgm:cxn modelId="{E33D82EF-F981-49B8-BDA5-55EE5DF140E0}" srcId="{EA3CB316-3194-445D-B90A-E6A4F8DC8E21}" destId="{5CB57F14-92D3-4324-AE99-E6362D65BB58}" srcOrd="4" destOrd="0" parTransId="{E1721B47-2A8C-4648-8276-61DAB4C88F0B}" sibTransId="{29112F30-D8B0-48F7-99BA-3E5E6F153BDD}"/>
    <dgm:cxn modelId="{4E28F0FF-FDA0-4DB4-9032-1ABF210383EC}" srcId="{EA3CB316-3194-445D-B90A-E6A4F8DC8E21}" destId="{A062F260-1C43-4BD2-8349-E17F71FBA3D0}" srcOrd="3" destOrd="0" parTransId="{5330E5E1-CB2F-4405-B870-51695C95D3C5}" sibTransId="{225DE5D1-522B-49B6-B913-0689703DC763}"/>
    <dgm:cxn modelId="{E28F9D3F-CC22-4522-ABFB-DC8EE6FA6A88}" type="presParOf" srcId="{E6323EA0-77EC-458B-8188-A9916875EDE8}" destId="{7AD00063-E203-4CB5-B063-DE6F720604D2}" srcOrd="0" destOrd="0" presId="urn:microsoft.com/office/officeart/2005/8/layout/vList2"/>
    <dgm:cxn modelId="{49AA1A60-29D3-40B6-A7F5-F93E58D0F298}" type="presParOf" srcId="{E6323EA0-77EC-458B-8188-A9916875EDE8}" destId="{2F7A789A-288D-4EF7-941C-967298B96BF5}" srcOrd="1" destOrd="0" presId="urn:microsoft.com/office/officeart/2005/8/layout/vList2"/>
    <dgm:cxn modelId="{7CBF540E-3321-4D75-A81F-CC265A74A975}" type="presParOf" srcId="{E6323EA0-77EC-458B-8188-A9916875EDE8}" destId="{8D79B3C7-D9E5-4807-A78E-866301959BB8}" srcOrd="2" destOrd="0" presId="urn:microsoft.com/office/officeart/2005/8/layout/vList2"/>
    <dgm:cxn modelId="{7EF2E317-FD4D-4752-B0D2-DFD4B91688F6}" type="presParOf" srcId="{E6323EA0-77EC-458B-8188-A9916875EDE8}" destId="{2F296334-9E62-43D3-BFD2-3FC6C536076E}" srcOrd="3" destOrd="0" presId="urn:microsoft.com/office/officeart/2005/8/layout/vList2"/>
    <dgm:cxn modelId="{4BFF00D0-BE95-434F-87E0-E5F87BC59138}" type="presParOf" srcId="{E6323EA0-77EC-458B-8188-A9916875EDE8}" destId="{FCCB8F31-A1FB-48A7-8822-980B11B664A4}" srcOrd="4" destOrd="0" presId="urn:microsoft.com/office/officeart/2005/8/layout/vList2"/>
    <dgm:cxn modelId="{5E4A1A20-36C9-4CDA-A258-23CC1A3EBA6A}" type="presParOf" srcId="{E6323EA0-77EC-458B-8188-A9916875EDE8}" destId="{96D31714-2698-4075-B340-7928036EFCD2}" srcOrd="5" destOrd="0" presId="urn:microsoft.com/office/officeart/2005/8/layout/vList2"/>
    <dgm:cxn modelId="{012866EB-BBF5-4AA0-9C97-041BF4A5D349}" type="presParOf" srcId="{E6323EA0-77EC-458B-8188-A9916875EDE8}" destId="{40FD10C9-3EEC-4FC9-B698-C20094C593ED}" srcOrd="6" destOrd="0" presId="urn:microsoft.com/office/officeart/2005/8/layout/vList2"/>
    <dgm:cxn modelId="{9B6EEB44-D78D-4C12-A108-36DC65878EF1}" type="presParOf" srcId="{E6323EA0-77EC-458B-8188-A9916875EDE8}" destId="{A62BBDBF-E05C-43C0-B3B2-068A78DAA057}" srcOrd="7" destOrd="0" presId="urn:microsoft.com/office/officeart/2005/8/layout/vList2"/>
    <dgm:cxn modelId="{42E57774-A7E1-4896-BBF6-8A0572C6BE09}" type="presParOf" srcId="{E6323EA0-77EC-458B-8188-A9916875EDE8}" destId="{DB6BCA66-5855-4C4D-A6D4-FD1BEE47E795}" srcOrd="8" destOrd="0" presId="urn:microsoft.com/office/officeart/2005/8/layout/vList2"/>
    <dgm:cxn modelId="{6966CFED-19E9-4707-B040-2664D8812C56}" type="presParOf" srcId="{E6323EA0-77EC-458B-8188-A9916875EDE8}" destId="{445A2FD5-2A62-41FC-9FED-F4BBD8B6E0F3}" srcOrd="9" destOrd="0" presId="urn:microsoft.com/office/officeart/2005/8/layout/vList2"/>
    <dgm:cxn modelId="{D4886C10-94EE-4285-93BC-68833BB5C2B8}" type="presParOf" srcId="{E6323EA0-77EC-458B-8188-A9916875EDE8}" destId="{9CE1374E-CDCD-4AA0-8176-C5A4E24DC108}" srcOrd="10" destOrd="0" presId="urn:microsoft.com/office/officeart/2005/8/layout/vList2"/>
    <dgm:cxn modelId="{497E6A4C-29FF-4269-988D-A5D329CABD6F}" type="presParOf" srcId="{E6323EA0-77EC-458B-8188-A9916875EDE8}" destId="{BE8E18D2-ED24-4FE1-A8E6-64090FBD2C64}" srcOrd="11" destOrd="0" presId="urn:microsoft.com/office/officeart/2005/8/layout/vList2"/>
    <dgm:cxn modelId="{3CD9EC31-90E0-4125-8322-E2DC1AF11B87}" type="presParOf" srcId="{E6323EA0-77EC-458B-8188-A9916875EDE8}" destId="{37BA0C65-ED05-4338-9617-384B9DF78254}"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956CE7-A6A9-4B4D-AE35-EE29D714D59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8FF49299-2A62-6049-B0CA-A5416B68D4E2}">
      <dgm:prSet/>
      <dgm:spPr/>
      <dgm:t>
        <a:bodyPr/>
        <a:lstStyle/>
        <a:p>
          <a:r>
            <a:rPr lang="en-US" dirty="0"/>
            <a:t>CDISC and EVS have been working closely together for more than 20 years.</a:t>
          </a:r>
        </a:p>
      </dgm:t>
    </dgm:pt>
    <dgm:pt modelId="{3E942912-9458-B645-B7A6-7E1C3FF3406B}" type="parTrans" cxnId="{9586D851-DB80-7348-8D37-D5C4B1BB7461}">
      <dgm:prSet/>
      <dgm:spPr/>
      <dgm:t>
        <a:bodyPr/>
        <a:lstStyle/>
        <a:p>
          <a:endParaRPr lang="en-US"/>
        </a:p>
      </dgm:t>
    </dgm:pt>
    <dgm:pt modelId="{2537BE46-F8E7-6643-903E-AA31C0197575}" type="sibTrans" cxnId="{9586D851-DB80-7348-8D37-D5C4B1BB7461}">
      <dgm:prSet/>
      <dgm:spPr/>
      <dgm:t>
        <a:bodyPr/>
        <a:lstStyle/>
        <a:p>
          <a:endParaRPr lang="en-US"/>
        </a:p>
      </dgm:t>
    </dgm:pt>
    <dgm:pt modelId="{0A71F7AF-F2D4-5941-B278-D75623F360F3}">
      <dgm:prSet custT="1"/>
      <dgm:spPr/>
      <dgm:t>
        <a:bodyPr/>
        <a:lstStyle/>
        <a:p>
          <a:r>
            <a:rPr lang="en-US" sz="1200" dirty="0"/>
            <a:t>EVS provides dedicated terminology experts, subject matter experts.</a:t>
          </a:r>
        </a:p>
      </dgm:t>
    </dgm:pt>
    <dgm:pt modelId="{DD6F7464-EEB3-BA47-AA50-73B01E35D837}" type="parTrans" cxnId="{6173D314-020B-C240-942B-2536D12F7AB0}">
      <dgm:prSet/>
      <dgm:spPr/>
      <dgm:t>
        <a:bodyPr/>
        <a:lstStyle/>
        <a:p>
          <a:endParaRPr lang="en-US"/>
        </a:p>
      </dgm:t>
    </dgm:pt>
    <dgm:pt modelId="{DE399826-DA28-BB4C-B1D7-97B772EFB61B}" type="sibTrans" cxnId="{6173D314-020B-C240-942B-2536D12F7AB0}">
      <dgm:prSet/>
      <dgm:spPr/>
      <dgm:t>
        <a:bodyPr/>
        <a:lstStyle/>
        <a:p>
          <a:endParaRPr lang="en-US"/>
        </a:p>
      </dgm:t>
    </dgm:pt>
    <dgm:pt modelId="{A45C4E9A-FA1B-1141-ADAE-4E12BE5E99C4}">
      <dgm:prSet custT="1"/>
      <dgm:spPr/>
      <dgm:t>
        <a:bodyPr/>
        <a:lstStyle/>
        <a:p>
          <a:r>
            <a:rPr lang="en-US" sz="1200" dirty="0"/>
            <a:t>Provides established terminology infrastructure and standard operating procedures. </a:t>
          </a:r>
        </a:p>
      </dgm:t>
    </dgm:pt>
    <dgm:pt modelId="{006584E4-9ADF-6743-9A69-33CCF84C54DE}" type="parTrans" cxnId="{7B27842F-CAFD-154F-960C-A59B79339C66}">
      <dgm:prSet/>
      <dgm:spPr/>
      <dgm:t>
        <a:bodyPr/>
        <a:lstStyle/>
        <a:p>
          <a:endParaRPr lang="en-US"/>
        </a:p>
      </dgm:t>
    </dgm:pt>
    <dgm:pt modelId="{8D387F00-4203-1449-96C0-120F995F5C61}" type="sibTrans" cxnId="{7B27842F-CAFD-154F-960C-A59B79339C66}">
      <dgm:prSet/>
      <dgm:spPr/>
      <dgm:t>
        <a:bodyPr/>
        <a:lstStyle/>
        <a:p>
          <a:endParaRPr lang="en-US"/>
        </a:p>
      </dgm:t>
    </dgm:pt>
    <dgm:pt modelId="{5C263127-7212-FC46-B1A5-25FAEA5808D7}">
      <dgm:prSet/>
      <dgm:spPr/>
      <dgm:t>
        <a:bodyPr/>
        <a:lstStyle/>
        <a:p>
          <a:r>
            <a:rPr lang="en-US" dirty="0"/>
            <a:t>Required and preferred by global regulatory agencies.</a:t>
          </a:r>
        </a:p>
      </dgm:t>
    </dgm:pt>
    <dgm:pt modelId="{674F1700-FD87-8448-97D6-343DE1625F5A}" type="parTrans" cxnId="{EB3463F1-7DB6-0047-9325-C2A28DFDA507}">
      <dgm:prSet/>
      <dgm:spPr/>
      <dgm:t>
        <a:bodyPr/>
        <a:lstStyle/>
        <a:p>
          <a:endParaRPr lang="en-US"/>
        </a:p>
      </dgm:t>
    </dgm:pt>
    <dgm:pt modelId="{8BBAD948-A09E-2845-80BB-CDE180D8DF4E}" type="sibTrans" cxnId="{EB3463F1-7DB6-0047-9325-C2A28DFDA507}">
      <dgm:prSet/>
      <dgm:spPr/>
      <dgm:t>
        <a:bodyPr/>
        <a:lstStyle/>
        <a:p>
          <a:endParaRPr lang="en-US"/>
        </a:p>
      </dgm:t>
    </dgm:pt>
    <dgm:pt modelId="{7DE834F7-BBFA-0744-B7B4-EC7F596B8A58}">
      <dgm:prSet/>
      <dgm:spPr/>
      <dgm:t>
        <a:bodyPr/>
        <a:lstStyle/>
        <a:p>
          <a:r>
            <a:rPr lang="en-US" dirty="0"/>
            <a:t>&gt;54,000 CDISC terms are coded and tagged in NCI Thesaurus (NCIt)</a:t>
          </a:r>
        </a:p>
      </dgm:t>
    </dgm:pt>
    <dgm:pt modelId="{796334CF-0054-DA42-A7D6-53A700C26D2D}" type="parTrans" cxnId="{9B08E43F-D426-0541-A3E2-1E9C52C1D790}">
      <dgm:prSet/>
      <dgm:spPr/>
      <dgm:t>
        <a:bodyPr/>
        <a:lstStyle/>
        <a:p>
          <a:endParaRPr lang="en-US"/>
        </a:p>
      </dgm:t>
    </dgm:pt>
    <dgm:pt modelId="{85210CCF-746F-304C-99A7-43117797D1CB}" type="sibTrans" cxnId="{9B08E43F-D426-0541-A3E2-1E9C52C1D790}">
      <dgm:prSet/>
      <dgm:spPr/>
      <dgm:t>
        <a:bodyPr/>
        <a:lstStyle/>
        <a:p>
          <a:endParaRPr lang="en-US"/>
        </a:p>
      </dgm:t>
    </dgm:pt>
    <dgm:pt modelId="{0BF20DEB-F6F0-C842-A620-CF49A2779E1E}">
      <dgm:prSet/>
      <dgm:spPr/>
      <dgm:t>
        <a:bodyPr/>
        <a:lstStyle/>
        <a:p>
          <a:r>
            <a:rPr lang="en-US" dirty="0"/>
            <a:t>CDISC terminology standards average 35,000 downloads/month in more than 60 countries.</a:t>
          </a:r>
        </a:p>
      </dgm:t>
    </dgm:pt>
    <dgm:pt modelId="{F1B1B7C9-2F0C-B446-902A-3A99FD80C526}" type="parTrans" cxnId="{BF546750-508E-594A-99F1-535A27E9A0E7}">
      <dgm:prSet/>
      <dgm:spPr/>
      <dgm:t>
        <a:bodyPr/>
        <a:lstStyle/>
        <a:p>
          <a:endParaRPr lang="en-US"/>
        </a:p>
      </dgm:t>
    </dgm:pt>
    <dgm:pt modelId="{F3CA2D0A-763D-2140-9E90-3272E9A6E8E2}" type="sibTrans" cxnId="{BF546750-508E-594A-99F1-535A27E9A0E7}">
      <dgm:prSet/>
      <dgm:spPr/>
      <dgm:t>
        <a:bodyPr/>
        <a:lstStyle/>
        <a:p>
          <a:endParaRPr lang="en-US"/>
        </a:p>
      </dgm:t>
    </dgm:pt>
    <dgm:pt modelId="{26036D36-EF44-4488-8BC5-346B1BF62176}">
      <dgm:prSet custT="1"/>
      <dgm:spPr/>
      <dgm:t>
        <a:bodyPr/>
        <a:lstStyle/>
        <a:p>
          <a:pPr>
            <a:buClr>
              <a:schemeClr val="accent1"/>
            </a:buClr>
          </a:pPr>
          <a:r>
            <a:rPr lang="en-US" sz="1200" dirty="0">
              <a:ea typeface="ＭＳ Ｐゴシック"/>
            </a:rPr>
            <a:t> All CDISC-tagged concepts contain a CDISC definition to ensure that all users understand and use the concept in the same way. </a:t>
          </a:r>
          <a:endParaRPr lang="en-US" sz="1200" dirty="0"/>
        </a:p>
      </dgm:t>
    </dgm:pt>
    <dgm:pt modelId="{B0925332-3551-4F02-9D78-D657146FF537}" type="parTrans" cxnId="{B4CF545E-8A69-4643-8373-B9500DE530FC}">
      <dgm:prSet/>
      <dgm:spPr/>
      <dgm:t>
        <a:bodyPr/>
        <a:lstStyle/>
        <a:p>
          <a:endParaRPr lang="en-US"/>
        </a:p>
      </dgm:t>
    </dgm:pt>
    <dgm:pt modelId="{FAD57A05-DBB9-47BA-A327-CDD49DC43CDC}" type="sibTrans" cxnId="{B4CF545E-8A69-4643-8373-B9500DE530FC}">
      <dgm:prSet/>
      <dgm:spPr/>
      <dgm:t>
        <a:bodyPr/>
        <a:lstStyle/>
        <a:p>
          <a:endParaRPr lang="en-US"/>
        </a:p>
      </dgm:t>
    </dgm:pt>
    <dgm:pt modelId="{0496ACEC-2CA9-4A77-AEA2-4093697F9A54}">
      <dgm:prSet custT="1"/>
      <dgm:spPr/>
      <dgm:t>
        <a:bodyPr/>
        <a:lstStyle/>
        <a:p>
          <a:r>
            <a:rPr lang="en-US" sz="1200" dirty="0"/>
            <a:t>Responsible for CDISC controlled terminology </a:t>
          </a:r>
          <a:r>
            <a:rPr lang="en-US" sz="1200" i="0" u="none" dirty="0"/>
            <a:t>development, harmonization, publication and maintenance.</a:t>
          </a:r>
        </a:p>
      </dgm:t>
    </dgm:pt>
    <dgm:pt modelId="{58296010-FDB3-46AF-828F-5AF65BF04068}" type="parTrans" cxnId="{6FF4E215-248E-4124-81E8-78BD39ACBBEF}">
      <dgm:prSet/>
      <dgm:spPr/>
      <dgm:t>
        <a:bodyPr/>
        <a:lstStyle/>
        <a:p>
          <a:endParaRPr lang="en-US"/>
        </a:p>
      </dgm:t>
    </dgm:pt>
    <dgm:pt modelId="{753DC790-0B6A-4E9B-AB00-C45D197CBFD6}" type="sibTrans" cxnId="{6FF4E215-248E-4124-81E8-78BD39ACBBEF}">
      <dgm:prSet/>
      <dgm:spPr/>
      <dgm:t>
        <a:bodyPr/>
        <a:lstStyle/>
        <a:p>
          <a:endParaRPr lang="en-US"/>
        </a:p>
      </dgm:t>
    </dgm:pt>
    <dgm:pt modelId="{951E027B-AFBF-4D06-9159-7AC718AF1739}">
      <dgm:prSet custT="1"/>
      <dgm:spPr/>
      <dgm:t>
        <a:bodyPr/>
        <a:lstStyle/>
        <a:p>
          <a:r>
            <a:rPr lang="en-US" sz="1200" dirty="0"/>
            <a:t>Required by FDA and PMDA.</a:t>
          </a:r>
        </a:p>
      </dgm:t>
    </dgm:pt>
    <dgm:pt modelId="{9FE3D8B8-655E-4917-ADF8-5529CBAD1CA7}" type="parTrans" cxnId="{5E6563D7-F945-498E-8283-C54FD1E7FB39}">
      <dgm:prSet/>
      <dgm:spPr/>
      <dgm:t>
        <a:bodyPr/>
        <a:lstStyle/>
        <a:p>
          <a:endParaRPr lang="en-US"/>
        </a:p>
      </dgm:t>
    </dgm:pt>
    <dgm:pt modelId="{C0624E25-0F71-4827-B071-5D29EF6696F4}" type="sibTrans" cxnId="{5E6563D7-F945-498E-8283-C54FD1E7FB39}">
      <dgm:prSet/>
      <dgm:spPr/>
      <dgm:t>
        <a:bodyPr/>
        <a:lstStyle/>
        <a:p>
          <a:endParaRPr lang="en-US"/>
        </a:p>
      </dgm:t>
    </dgm:pt>
    <dgm:pt modelId="{BDB88B62-FC4C-483B-9805-64A1D3DFD008}">
      <dgm:prSet custT="1"/>
      <dgm:spPr/>
      <dgm:t>
        <a:bodyPr/>
        <a:lstStyle/>
        <a:p>
          <a:r>
            <a:rPr lang="en-US" sz="1200" dirty="0"/>
            <a:t>Preferred NMPA and Recommended by EMA.</a:t>
          </a:r>
        </a:p>
      </dgm:t>
    </dgm:pt>
    <dgm:pt modelId="{54134F90-B77A-406B-89EB-F1363A6EEA92}" type="parTrans" cxnId="{A8DB990D-9385-492B-AD18-0945B0150FF7}">
      <dgm:prSet/>
      <dgm:spPr/>
      <dgm:t>
        <a:bodyPr/>
        <a:lstStyle/>
        <a:p>
          <a:endParaRPr lang="en-US"/>
        </a:p>
      </dgm:t>
    </dgm:pt>
    <dgm:pt modelId="{2AFA5383-D5CC-4054-973F-0EF76D9E324A}" type="sibTrans" cxnId="{A8DB990D-9385-492B-AD18-0945B0150FF7}">
      <dgm:prSet/>
      <dgm:spPr/>
      <dgm:t>
        <a:bodyPr/>
        <a:lstStyle/>
        <a:p>
          <a:endParaRPr lang="en-US"/>
        </a:p>
      </dgm:t>
    </dgm:pt>
    <dgm:pt modelId="{11759AF0-C7F2-462B-96F5-094465F6A87D}">
      <dgm:prSet custT="1"/>
      <dgm:spPr/>
      <dgm:t>
        <a:bodyPr/>
        <a:lstStyle/>
        <a:p>
          <a:pPr>
            <a:buClr>
              <a:schemeClr val="accent1"/>
            </a:buClr>
          </a:pPr>
          <a:r>
            <a:rPr lang="en-US" sz="1200" dirty="0">
              <a:ea typeface="ＭＳ Ｐゴシック"/>
            </a:rPr>
            <a:t> Over 1300 published </a:t>
          </a:r>
          <a:r>
            <a:rPr lang="en-US" sz="1200" dirty="0" err="1">
              <a:ea typeface="ＭＳ Ｐゴシック"/>
            </a:rPr>
            <a:t>codelists</a:t>
          </a:r>
          <a:r>
            <a:rPr lang="en-US" sz="1200" dirty="0">
              <a:ea typeface="ＭＳ Ｐゴシック"/>
            </a:rPr>
            <a:t> associated with CDISC terminology in </a:t>
          </a:r>
          <a:r>
            <a:rPr lang="en-US" sz="1200" dirty="0" err="1">
              <a:ea typeface="ＭＳ Ｐゴシック"/>
            </a:rPr>
            <a:t>NCIt</a:t>
          </a:r>
          <a:r>
            <a:rPr lang="en-US" sz="1200" dirty="0">
              <a:ea typeface="ＭＳ Ｐゴシック"/>
            </a:rPr>
            <a:t>.</a:t>
          </a:r>
        </a:p>
      </dgm:t>
    </dgm:pt>
    <dgm:pt modelId="{7AFC6BF0-A9C8-4962-B45D-15659FB12E1D}" type="parTrans" cxnId="{E918326E-8177-407C-938D-43A18EC2FA89}">
      <dgm:prSet/>
      <dgm:spPr/>
      <dgm:t>
        <a:bodyPr/>
        <a:lstStyle/>
        <a:p>
          <a:endParaRPr lang="en-US"/>
        </a:p>
      </dgm:t>
    </dgm:pt>
    <dgm:pt modelId="{F1A2647E-2E76-47C7-9972-8B1D5230346E}" type="sibTrans" cxnId="{E918326E-8177-407C-938D-43A18EC2FA89}">
      <dgm:prSet/>
      <dgm:spPr/>
      <dgm:t>
        <a:bodyPr/>
        <a:lstStyle/>
        <a:p>
          <a:endParaRPr lang="en-US"/>
        </a:p>
      </dgm:t>
    </dgm:pt>
    <dgm:pt modelId="{2EA5AB23-8A82-4D84-B495-8A3D72672712}">
      <dgm:prSet custT="1"/>
      <dgm:spPr/>
      <dgm:t>
        <a:bodyPr/>
        <a:lstStyle/>
        <a:p>
          <a:pPr>
            <a:buClr>
              <a:schemeClr val="accent1"/>
            </a:buClr>
          </a:pPr>
          <a:r>
            <a:rPr lang="en-US" sz="1200" dirty="0">
              <a:ea typeface="ＭＳ Ｐゴシック"/>
            </a:rPr>
            <a:t> 8 subsets of CDISC terminology, each with one-to-many </a:t>
          </a:r>
          <a:r>
            <a:rPr lang="en-US" sz="1200" dirty="0" err="1">
              <a:ea typeface="ＭＳ Ｐゴシック"/>
            </a:rPr>
            <a:t>codelists</a:t>
          </a:r>
          <a:r>
            <a:rPr lang="en-US" sz="1200" dirty="0">
              <a:ea typeface="ＭＳ Ｐゴシック"/>
            </a:rPr>
            <a:t>.</a:t>
          </a:r>
          <a:endParaRPr lang="en-US" sz="1200" dirty="0"/>
        </a:p>
      </dgm:t>
    </dgm:pt>
    <dgm:pt modelId="{205B1F14-EF25-4338-856A-327E11702561}" type="parTrans" cxnId="{F6C79614-BEEE-4E85-B15D-3FB5B2A5E435}">
      <dgm:prSet/>
      <dgm:spPr/>
      <dgm:t>
        <a:bodyPr/>
        <a:lstStyle/>
        <a:p>
          <a:endParaRPr lang="en-US"/>
        </a:p>
      </dgm:t>
    </dgm:pt>
    <dgm:pt modelId="{94C53638-E909-4E8F-B650-7757FCBE6C86}" type="sibTrans" cxnId="{F6C79614-BEEE-4E85-B15D-3FB5B2A5E435}">
      <dgm:prSet/>
      <dgm:spPr/>
      <dgm:t>
        <a:bodyPr/>
        <a:lstStyle/>
        <a:p>
          <a:endParaRPr lang="en-US"/>
        </a:p>
      </dgm:t>
    </dgm:pt>
    <dgm:pt modelId="{9935DE82-B5F7-40AF-96B0-7208E597DE8A}">
      <dgm:prSet custT="1"/>
      <dgm:spPr/>
      <dgm:t>
        <a:bodyPr/>
        <a:lstStyle/>
        <a:p>
          <a:r>
            <a:rPr lang="en-US" sz="1200" dirty="0"/>
            <a:t>Support both general clinical and non-clinical data submission.</a:t>
          </a:r>
        </a:p>
      </dgm:t>
    </dgm:pt>
    <dgm:pt modelId="{BBD09448-9E8E-4B62-B8CB-FFACEC68E687}" type="parTrans" cxnId="{6CFA6380-B5C7-47EB-B9B7-142C8E124BAC}">
      <dgm:prSet/>
      <dgm:spPr/>
      <dgm:t>
        <a:bodyPr/>
        <a:lstStyle/>
        <a:p>
          <a:endParaRPr lang="en-US"/>
        </a:p>
      </dgm:t>
    </dgm:pt>
    <dgm:pt modelId="{D259DFBB-669D-441E-80AE-38801C415F92}" type="sibTrans" cxnId="{6CFA6380-B5C7-47EB-B9B7-142C8E124BAC}">
      <dgm:prSet/>
      <dgm:spPr/>
      <dgm:t>
        <a:bodyPr/>
        <a:lstStyle/>
        <a:p>
          <a:endParaRPr lang="en-US"/>
        </a:p>
      </dgm:t>
    </dgm:pt>
    <dgm:pt modelId="{94E6BFDF-61DE-5D4E-946A-6C7CD7C7E8DF}" type="pres">
      <dgm:prSet presAssocID="{40956CE7-A6A9-4B4D-AE35-EE29D714D593}" presName="linear" presStyleCnt="0">
        <dgm:presLayoutVars>
          <dgm:animLvl val="lvl"/>
          <dgm:resizeHandles val="exact"/>
        </dgm:presLayoutVars>
      </dgm:prSet>
      <dgm:spPr/>
    </dgm:pt>
    <dgm:pt modelId="{6261DF7A-EBDB-3C41-B77A-83641D47C515}" type="pres">
      <dgm:prSet presAssocID="{8FF49299-2A62-6049-B0CA-A5416B68D4E2}" presName="parentText" presStyleLbl="node1" presStyleIdx="0" presStyleCnt="4" custLinFactNeighborY="-41624">
        <dgm:presLayoutVars>
          <dgm:chMax val="0"/>
          <dgm:bulletEnabled val="1"/>
        </dgm:presLayoutVars>
      </dgm:prSet>
      <dgm:spPr/>
    </dgm:pt>
    <dgm:pt modelId="{7249EC24-17BC-6E44-991D-5231B3A86267}" type="pres">
      <dgm:prSet presAssocID="{8FF49299-2A62-6049-B0CA-A5416B68D4E2}" presName="childText" presStyleLbl="revTx" presStyleIdx="0" presStyleCnt="3" custLinFactNeighborY="-49555">
        <dgm:presLayoutVars>
          <dgm:bulletEnabled val="1"/>
        </dgm:presLayoutVars>
      </dgm:prSet>
      <dgm:spPr/>
    </dgm:pt>
    <dgm:pt modelId="{8AF79310-9505-E64B-9693-F5F37D560C32}" type="pres">
      <dgm:prSet presAssocID="{5C263127-7212-FC46-B1A5-25FAEA5808D7}" presName="parentText" presStyleLbl="node1" presStyleIdx="1" presStyleCnt="4" custLinFactNeighborY="-19563">
        <dgm:presLayoutVars>
          <dgm:chMax val="0"/>
          <dgm:bulletEnabled val="1"/>
        </dgm:presLayoutVars>
      </dgm:prSet>
      <dgm:spPr/>
    </dgm:pt>
    <dgm:pt modelId="{08443DEE-8E25-4517-A596-41D2B40EDA9A}" type="pres">
      <dgm:prSet presAssocID="{5C263127-7212-FC46-B1A5-25FAEA5808D7}" presName="childText" presStyleLbl="revTx" presStyleIdx="1" presStyleCnt="3" custLinFactNeighborY="-1433">
        <dgm:presLayoutVars>
          <dgm:bulletEnabled val="1"/>
        </dgm:presLayoutVars>
      </dgm:prSet>
      <dgm:spPr/>
    </dgm:pt>
    <dgm:pt modelId="{9E7051CA-2902-494C-BCA5-2F920326FD92}" type="pres">
      <dgm:prSet presAssocID="{7DE834F7-BBFA-0744-B7B4-EC7F596B8A58}" presName="parentText" presStyleLbl="node1" presStyleIdx="2" presStyleCnt="4" custLinFactNeighborY="12916">
        <dgm:presLayoutVars>
          <dgm:chMax val="0"/>
          <dgm:bulletEnabled val="1"/>
        </dgm:presLayoutVars>
      </dgm:prSet>
      <dgm:spPr/>
    </dgm:pt>
    <dgm:pt modelId="{3FB756D9-1273-594D-8D68-AA19ED2F70F4}" type="pres">
      <dgm:prSet presAssocID="{7DE834F7-BBFA-0744-B7B4-EC7F596B8A58}" presName="childText" presStyleLbl="revTx" presStyleIdx="2" presStyleCnt="3" custLinFactNeighborY="35942">
        <dgm:presLayoutVars>
          <dgm:bulletEnabled val="1"/>
        </dgm:presLayoutVars>
      </dgm:prSet>
      <dgm:spPr/>
    </dgm:pt>
    <dgm:pt modelId="{04627A68-CA78-EE4C-B8FD-9E9AECCA88F4}" type="pres">
      <dgm:prSet presAssocID="{0BF20DEB-F6F0-C842-A620-CF49A2779E1E}" presName="parentText" presStyleLbl="node1" presStyleIdx="3" presStyleCnt="4" custLinFactNeighborX="0" custLinFactNeighborY="29778">
        <dgm:presLayoutVars>
          <dgm:chMax val="0"/>
          <dgm:bulletEnabled val="1"/>
        </dgm:presLayoutVars>
      </dgm:prSet>
      <dgm:spPr/>
    </dgm:pt>
  </dgm:ptLst>
  <dgm:cxnLst>
    <dgm:cxn modelId="{BFBD6902-F28A-1641-A09C-376A0A80BCA8}" type="presOf" srcId="{5C263127-7212-FC46-B1A5-25FAEA5808D7}" destId="{8AF79310-9505-E64B-9693-F5F37D560C32}" srcOrd="0" destOrd="0" presId="urn:microsoft.com/office/officeart/2005/8/layout/vList2"/>
    <dgm:cxn modelId="{A8DB990D-9385-492B-AD18-0945B0150FF7}" srcId="{5C263127-7212-FC46-B1A5-25FAEA5808D7}" destId="{BDB88B62-FC4C-483B-9805-64A1D3DFD008}" srcOrd="1" destOrd="0" parTransId="{54134F90-B77A-406B-89EB-F1363A6EEA92}" sibTransId="{2AFA5383-D5CC-4054-973F-0EF76D9E324A}"/>
    <dgm:cxn modelId="{8221E20D-849E-44C1-A513-A95E33F24C97}" type="presOf" srcId="{11759AF0-C7F2-462B-96F5-094465F6A87D}" destId="{3FB756D9-1273-594D-8D68-AA19ED2F70F4}" srcOrd="0" destOrd="2" presId="urn:microsoft.com/office/officeart/2005/8/layout/vList2"/>
    <dgm:cxn modelId="{E47EC110-5648-48EC-A579-E142823C9C05}" type="presOf" srcId="{9935DE82-B5F7-40AF-96B0-7208E597DE8A}" destId="{08443DEE-8E25-4517-A596-41D2B40EDA9A}" srcOrd="0" destOrd="2" presId="urn:microsoft.com/office/officeart/2005/8/layout/vList2"/>
    <dgm:cxn modelId="{F6C79614-BEEE-4E85-B15D-3FB5B2A5E435}" srcId="{7DE834F7-BBFA-0744-B7B4-EC7F596B8A58}" destId="{2EA5AB23-8A82-4D84-B495-8A3D72672712}" srcOrd="1" destOrd="0" parTransId="{205B1F14-EF25-4338-856A-327E11702561}" sibTransId="{94C53638-E909-4E8F-B650-7757FCBE6C86}"/>
    <dgm:cxn modelId="{6173D314-020B-C240-942B-2536D12F7AB0}" srcId="{8FF49299-2A62-6049-B0CA-A5416B68D4E2}" destId="{0A71F7AF-F2D4-5941-B278-D75623F360F3}" srcOrd="0" destOrd="0" parTransId="{DD6F7464-EEB3-BA47-AA50-73B01E35D837}" sibTransId="{DE399826-DA28-BB4C-B1D7-97B772EFB61B}"/>
    <dgm:cxn modelId="{6FF4E215-248E-4124-81E8-78BD39ACBBEF}" srcId="{8FF49299-2A62-6049-B0CA-A5416B68D4E2}" destId="{0496ACEC-2CA9-4A77-AEA2-4093697F9A54}" srcOrd="2" destOrd="0" parTransId="{58296010-FDB3-46AF-828F-5AF65BF04068}" sibTransId="{753DC790-0B6A-4E9B-AB00-C45D197CBFD6}"/>
    <dgm:cxn modelId="{84757E17-7EE8-E34C-9D76-CD197F9A889A}" type="presOf" srcId="{40956CE7-A6A9-4B4D-AE35-EE29D714D593}" destId="{94E6BFDF-61DE-5D4E-946A-6C7CD7C7E8DF}" srcOrd="0" destOrd="0" presId="urn:microsoft.com/office/officeart/2005/8/layout/vList2"/>
    <dgm:cxn modelId="{92718D1C-7396-B84C-8C6C-3A7C07867D5E}" type="presOf" srcId="{A45C4E9A-FA1B-1141-ADAE-4E12BE5E99C4}" destId="{7249EC24-17BC-6E44-991D-5231B3A86267}" srcOrd="0" destOrd="1" presId="urn:microsoft.com/office/officeart/2005/8/layout/vList2"/>
    <dgm:cxn modelId="{84929D27-F7C4-4E15-B617-DD6414B9FD40}" type="presOf" srcId="{2EA5AB23-8A82-4D84-B495-8A3D72672712}" destId="{3FB756D9-1273-594D-8D68-AA19ED2F70F4}" srcOrd="0" destOrd="1" presId="urn:microsoft.com/office/officeart/2005/8/layout/vList2"/>
    <dgm:cxn modelId="{7B27842F-CAFD-154F-960C-A59B79339C66}" srcId="{8FF49299-2A62-6049-B0CA-A5416B68D4E2}" destId="{A45C4E9A-FA1B-1141-ADAE-4E12BE5E99C4}" srcOrd="1" destOrd="0" parTransId="{006584E4-9ADF-6743-9A69-33CCF84C54DE}" sibTransId="{8D387F00-4203-1449-96C0-120F995F5C61}"/>
    <dgm:cxn modelId="{9B08E43F-D426-0541-A3E2-1E9C52C1D790}" srcId="{40956CE7-A6A9-4B4D-AE35-EE29D714D593}" destId="{7DE834F7-BBFA-0744-B7B4-EC7F596B8A58}" srcOrd="2" destOrd="0" parTransId="{796334CF-0054-DA42-A7D6-53A700C26D2D}" sibTransId="{85210CCF-746F-304C-99A7-43117797D1CB}"/>
    <dgm:cxn modelId="{B4CF545E-8A69-4643-8373-B9500DE530FC}" srcId="{7DE834F7-BBFA-0744-B7B4-EC7F596B8A58}" destId="{26036D36-EF44-4488-8BC5-346B1BF62176}" srcOrd="0" destOrd="0" parTransId="{B0925332-3551-4F02-9D78-D657146FF537}" sibTransId="{FAD57A05-DBB9-47BA-A327-CDD49DC43CDC}"/>
    <dgm:cxn modelId="{FD09DB44-4BFB-FA42-8489-2F1FC69CD23E}" type="presOf" srcId="{0BF20DEB-F6F0-C842-A620-CF49A2779E1E}" destId="{04627A68-CA78-EE4C-B8FD-9E9AECCA88F4}" srcOrd="0" destOrd="0" presId="urn:microsoft.com/office/officeart/2005/8/layout/vList2"/>
    <dgm:cxn modelId="{E918326E-8177-407C-938D-43A18EC2FA89}" srcId="{7DE834F7-BBFA-0744-B7B4-EC7F596B8A58}" destId="{11759AF0-C7F2-462B-96F5-094465F6A87D}" srcOrd="2" destOrd="0" parTransId="{7AFC6BF0-A9C8-4962-B45D-15659FB12E1D}" sibTransId="{F1A2647E-2E76-47C7-9972-8B1D5230346E}"/>
    <dgm:cxn modelId="{BF546750-508E-594A-99F1-535A27E9A0E7}" srcId="{40956CE7-A6A9-4B4D-AE35-EE29D714D593}" destId="{0BF20DEB-F6F0-C842-A620-CF49A2779E1E}" srcOrd="3" destOrd="0" parTransId="{F1B1B7C9-2F0C-B446-902A-3A99FD80C526}" sibTransId="{F3CA2D0A-763D-2140-9E90-3272E9A6E8E2}"/>
    <dgm:cxn modelId="{9586D851-DB80-7348-8D37-D5C4B1BB7461}" srcId="{40956CE7-A6A9-4B4D-AE35-EE29D714D593}" destId="{8FF49299-2A62-6049-B0CA-A5416B68D4E2}" srcOrd="0" destOrd="0" parTransId="{3E942912-9458-B645-B7A6-7E1C3FF3406B}" sibTransId="{2537BE46-F8E7-6643-903E-AA31C0197575}"/>
    <dgm:cxn modelId="{6CFA6380-B5C7-47EB-B9B7-142C8E124BAC}" srcId="{5C263127-7212-FC46-B1A5-25FAEA5808D7}" destId="{9935DE82-B5F7-40AF-96B0-7208E597DE8A}" srcOrd="2" destOrd="0" parTransId="{BBD09448-9E8E-4B62-B8CB-FFACEC68E687}" sibTransId="{D259DFBB-669D-441E-80AE-38801C415F92}"/>
    <dgm:cxn modelId="{4611A185-4B46-6D4F-98A4-0030C9231D00}" type="presOf" srcId="{8FF49299-2A62-6049-B0CA-A5416B68D4E2}" destId="{6261DF7A-EBDB-3C41-B77A-83641D47C515}" srcOrd="0" destOrd="0" presId="urn:microsoft.com/office/officeart/2005/8/layout/vList2"/>
    <dgm:cxn modelId="{46503296-30F1-4A90-9745-636CD23F5FE3}" type="presOf" srcId="{BDB88B62-FC4C-483B-9805-64A1D3DFD008}" destId="{08443DEE-8E25-4517-A596-41D2B40EDA9A}" srcOrd="0" destOrd="1" presId="urn:microsoft.com/office/officeart/2005/8/layout/vList2"/>
    <dgm:cxn modelId="{517768A2-7594-4597-A773-073863A833D4}" type="presOf" srcId="{0496ACEC-2CA9-4A77-AEA2-4093697F9A54}" destId="{7249EC24-17BC-6E44-991D-5231B3A86267}" srcOrd="0" destOrd="2" presId="urn:microsoft.com/office/officeart/2005/8/layout/vList2"/>
    <dgm:cxn modelId="{0C3839BB-5988-5C48-AF65-8EE46E473817}" type="presOf" srcId="{7DE834F7-BBFA-0744-B7B4-EC7F596B8A58}" destId="{9E7051CA-2902-494C-BCA5-2F920326FD92}" srcOrd="0" destOrd="0" presId="urn:microsoft.com/office/officeart/2005/8/layout/vList2"/>
    <dgm:cxn modelId="{A446B7C0-E916-1B4F-AFC5-C17E71E55013}" type="presOf" srcId="{0A71F7AF-F2D4-5941-B278-D75623F360F3}" destId="{7249EC24-17BC-6E44-991D-5231B3A86267}" srcOrd="0" destOrd="0" presId="urn:microsoft.com/office/officeart/2005/8/layout/vList2"/>
    <dgm:cxn modelId="{97DB3DC3-7B4A-4ACB-9C35-D9423405A0D5}" type="presOf" srcId="{26036D36-EF44-4488-8BC5-346B1BF62176}" destId="{3FB756D9-1273-594D-8D68-AA19ED2F70F4}" srcOrd="0" destOrd="0" presId="urn:microsoft.com/office/officeart/2005/8/layout/vList2"/>
    <dgm:cxn modelId="{5E6563D7-F945-498E-8283-C54FD1E7FB39}" srcId="{5C263127-7212-FC46-B1A5-25FAEA5808D7}" destId="{951E027B-AFBF-4D06-9159-7AC718AF1739}" srcOrd="0" destOrd="0" parTransId="{9FE3D8B8-655E-4917-ADF8-5529CBAD1CA7}" sibTransId="{C0624E25-0F71-4827-B071-5D29EF6696F4}"/>
    <dgm:cxn modelId="{FA4C98E0-626B-4378-A4FF-2F3CA7E22DD6}" type="presOf" srcId="{951E027B-AFBF-4D06-9159-7AC718AF1739}" destId="{08443DEE-8E25-4517-A596-41D2B40EDA9A}" srcOrd="0" destOrd="0" presId="urn:microsoft.com/office/officeart/2005/8/layout/vList2"/>
    <dgm:cxn modelId="{EB3463F1-7DB6-0047-9325-C2A28DFDA507}" srcId="{40956CE7-A6A9-4B4D-AE35-EE29D714D593}" destId="{5C263127-7212-FC46-B1A5-25FAEA5808D7}" srcOrd="1" destOrd="0" parTransId="{674F1700-FD87-8448-97D6-343DE1625F5A}" sibTransId="{8BBAD948-A09E-2845-80BB-CDE180D8DF4E}"/>
    <dgm:cxn modelId="{C9CA56AE-BD55-5843-B47E-77D972FDA443}" type="presParOf" srcId="{94E6BFDF-61DE-5D4E-946A-6C7CD7C7E8DF}" destId="{6261DF7A-EBDB-3C41-B77A-83641D47C515}" srcOrd="0" destOrd="0" presId="urn:microsoft.com/office/officeart/2005/8/layout/vList2"/>
    <dgm:cxn modelId="{EB9872E7-CA89-184D-81E0-5ED4FF4B0160}" type="presParOf" srcId="{94E6BFDF-61DE-5D4E-946A-6C7CD7C7E8DF}" destId="{7249EC24-17BC-6E44-991D-5231B3A86267}" srcOrd="1" destOrd="0" presId="urn:microsoft.com/office/officeart/2005/8/layout/vList2"/>
    <dgm:cxn modelId="{96A38078-52A0-DC4F-85C7-DFBA1826DCEA}" type="presParOf" srcId="{94E6BFDF-61DE-5D4E-946A-6C7CD7C7E8DF}" destId="{8AF79310-9505-E64B-9693-F5F37D560C32}" srcOrd="2" destOrd="0" presId="urn:microsoft.com/office/officeart/2005/8/layout/vList2"/>
    <dgm:cxn modelId="{82DDCDBE-F1A9-43E3-8409-050E6AA00F6A}" type="presParOf" srcId="{94E6BFDF-61DE-5D4E-946A-6C7CD7C7E8DF}" destId="{08443DEE-8E25-4517-A596-41D2B40EDA9A}" srcOrd="3" destOrd="0" presId="urn:microsoft.com/office/officeart/2005/8/layout/vList2"/>
    <dgm:cxn modelId="{B9FD86CC-696F-4941-B3F1-937A64B45BA7}" type="presParOf" srcId="{94E6BFDF-61DE-5D4E-946A-6C7CD7C7E8DF}" destId="{9E7051CA-2902-494C-BCA5-2F920326FD92}" srcOrd="4" destOrd="0" presId="urn:microsoft.com/office/officeart/2005/8/layout/vList2"/>
    <dgm:cxn modelId="{FBFE735E-3F1A-C84D-AA8F-AB42DB1EEDAD}" type="presParOf" srcId="{94E6BFDF-61DE-5D4E-946A-6C7CD7C7E8DF}" destId="{3FB756D9-1273-594D-8D68-AA19ED2F70F4}" srcOrd="5" destOrd="0" presId="urn:microsoft.com/office/officeart/2005/8/layout/vList2"/>
    <dgm:cxn modelId="{BFD680D1-DB83-EA4F-BDDB-72484012B28F}" type="presParOf" srcId="{94E6BFDF-61DE-5D4E-946A-6C7CD7C7E8DF}" destId="{04627A68-CA78-EE4C-B8FD-9E9AECCA88F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3B7DCA-A031-FF4E-9E83-49FB81296AFC}" type="doc">
      <dgm:prSet loTypeId="urn:microsoft.com/office/officeart/2005/8/layout/list1" loCatId="list" qsTypeId="urn:microsoft.com/office/officeart/2005/8/quickstyle/simple1" qsCatId="simple" csTypeId="urn:microsoft.com/office/officeart/2005/8/colors/accent5_2" csCatId="accent5" phldr="1"/>
      <dgm:spPr/>
      <dgm:t>
        <a:bodyPr/>
        <a:lstStyle/>
        <a:p>
          <a:endParaRPr lang="en-US"/>
        </a:p>
      </dgm:t>
    </dgm:pt>
    <dgm:pt modelId="{08A360DC-6915-40A0-B74C-8D6192ED815F}">
      <dgm:prSet custT="1"/>
      <dgm:spPr>
        <a:solidFill>
          <a:schemeClr val="accent6"/>
        </a:solidFill>
      </dgm:spPr>
      <dgm:t>
        <a:bodyPr/>
        <a:lstStyle/>
        <a:p>
          <a:r>
            <a:rPr lang="en-US" sz="1100" dirty="0"/>
            <a:t>Develop CDISC submission values with clear definitions; Create </a:t>
          </a:r>
          <a:r>
            <a:rPr lang="en-US" sz="1100" dirty="0" err="1"/>
            <a:t>codelists</a:t>
          </a:r>
          <a:r>
            <a:rPr lang="en-US" sz="1100" dirty="0"/>
            <a:t> and concept coding; define relationships between and among CT and CDISC model elements.</a:t>
          </a:r>
        </a:p>
      </dgm:t>
    </dgm:pt>
    <dgm:pt modelId="{B9F36CFF-480B-403C-8932-73536D958A27}" type="parTrans" cxnId="{2F79A4CA-A744-4B11-9110-3D53DBA7DB30}">
      <dgm:prSet/>
      <dgm:spPr/>
      <dgm:t>
        <a:bodyPr/>
        <a:lstStyle/>
        <a:p>
          <a:endParaRPr lang="en-US" sz="1100"/>
        </a:p>
      </dgm:t>
    </dgm:pt>
    <dgm:pt modelId="{74A6C9CF-15F9-4951-BB72-E4EB137EC7AC}" type="sibTrans" cxnId="{2F79A4CA-A744-4B11-9110-3D53DBA7DB30}">
      <dgm:prSet/>
      <dgm:spPr/>
      <dgm:t>
        <a:bodyPr/>
        <a:lstStyle/>
        <a:p>
          <a:endParaRPr lang="en-US" sz="1100"/>
        </a:p>
      </dgm:t>
    </dgm:pt>
    <dgm:pt modelId="{83BF0DC5-D0CE-4964-A3F0-FEDCD61CA4C6}">
      <dgm:prSet custT="1"/>
      <dgm:spPr/>
      <dgm:t>
        <a:bodyPr/>
        <a:lstStyle/>
        <a:p>
          <a:r>
            <a:rPr lang="en-US" sz="1100" b="1" dirty="0"/>
            <a:t>Two-Way process:</a:t>
          </a:r>
        </a:p>
        <a:p>
          <a:r>
            <a:rPr lang="en-US" sz="1100" dirty="0"/>
            <a:t> - Use CDISC models to guide and drive terminology decisions.</a:t>
          </a:r>
        </a:p>
        <a:p>
          <a:r>
            <a:rPr lang="en-US" sz="1100" dirty="0"/>
            <a:t> - Terminology analysis influences domain modeling and structuring.</a:t>
          </a:r>
        </a:p>
      </dgm:t>
    </dgm:pt>
    <dgm:pt modelId="{FCC2BBFB-4625-4727-9807-F59B70FC33CA}" type="parTrans" cxnId="{BF16E02A-220E-41CC-88A4-F08147A9F804}">
      <dgm:prSet/>
      <dgm:spPr/>
      <dgm:t>
        <a:bodyPr/>
        <a:lstStyle/>
        <a:p>
          <a:endParaRPr lang="en-US" sz="1100"/>
        </a:p>
      </dgm:t>
    </dgm:pt>
    <dgm:pt modelId="{AAA03E05-5F6C-4E35-9EA5-5A2369435DFB}" type="sibTrans" cxnId="{BF16E02A-220E-41CC-88A4-F08147A9F804}">
      <dgm:prSet/>
      <dgm:spPr/>
      <dgm:t>
        <a:bodyPr/>
        <a:lstStyle/>
        <a:p>
          <a:endParaRPr lang="en-US" sz="1100"/>
        </a:p>
      </dgm:t>
    </dgm:pt>
    <dgm:pt modelId="{1F4DC07E-09CD-4B86-8645-F648C789C45B}">
      <dgm:prSet custT="1"/>
      <dgm:spPr/>
      <dgm:t>
        <a:bodyPr/>
        <a:lstStyle/>
        <a:p>
          <a:r>
            <a:rPr lang="en-US" sz="1100"/>
            <a:t>Consider the impact of changes.</a:t>
          </a:r>
          <a:endParaRPr lang="en-US" sz="1100" dirty="0"/>
        </a:p>
      </dgm:t>
    </dgm:pt>
    <dgm:pt modelId="{775BD473-A2E6-4C3D-AA70-98FF99FEC3BC}" type="parTrans" cxnId="{7B72BAFC-5E98-42F2-89BC-A50CB7DCFAD9}">
      <dgm:prSet/>
      <dgm:spPr/>
      <dgm:t>
        <a:bodyPr/>
        <a:lstStyle/>
        <a:p>
          <a:endParaRPr lang="en-US" sz="1100"/>
        </a:p>
      </dgm:t>
    </dgm:pt>
    <dgm:pt modelId="{34E02BC7-072A-4651-83A7-AD052ED7311D}" type="sibTrans" cxnId="{7B72BAFC-5E98-42F2-89BC-A50CB7DCFAD9}">
      <dgm:prSet/>
      <dgm:spPr/>
      <dgm:t>
        <a:bodyPr/>
        <a:lstStyle/>
        <a:p>
          <a:endParaRPr lang="en-US" sz="1100"/>
        </a:p>
      </dgm:t>
    </dgm:pt>
    <dgm:pt modelId="{B8779273-E921-4601-9B93-DAA46796EA4B}">
      <dgm:prSet custT="1"/>
      <dgm:spPr/>
      <dgm:t>
        <a:bodyPr/>
        <a:lstStyle/>
        <a:p>
          <a:r>
            <a:rPr lang="en-US" sz="1100" dirty="0"/>
            <a:t>Communicate early and often with stakeholders.</a:t>
          </a:r>
        </a:p>
      </dgm:t>
    </dgm:pt>
    <dgm:pt modelId="{B5BF1AF4-2989-4786-8BA5-FFB50D3E7AC6}" type="parTrans" cxnId="{AFEB164C-B39A-4B54-A907-BDD8BC87A0C3}">
      <dgm:prSet/>
      <dgm:spPr/>
      <dgm:t>
        <a:bodyPr/>
        <a:lstStyle/>
        <a:p>
          <a:endParaRPr lang="en-US" sz="1100"/>
        </a:p>
      </dgm:t>
    </dgm:pt>
    <dgm:pt modelId="{1B78BACF-34FF-4403-8B6B-518D2B857105}" type="sibTrans" cxnId="{AFEB164C-B39A-4B54-A907-BDD8BC87A0C3}">
      <dgm:prSet/>
      <dgm:spPr/>
      <dgm:t>
        <a:bodyPr/>
        <a:lstStyle/>
        <a:p>
          <a:endParaRPr lang="en-US" sz="1100"/>
        </a:p>
      </dgm:t>
    </dgm:pt>
    <dgm:pt modelId="{F746B641-0379-4CDD-8993-E75DE0EFD033}">
      <dgm:prSet custT="1"/>
      <dgm:spPr/>
      <dgm:t>
        <a:bodyPr/>
        <a:lstStyle/>
        <a:p>
          <a:r>
            <a:rPr lang="en-US" sz="1100"/>
            <a:t>Focus on re-use of existing terminology.</a:t>
          </a:r>
          <a:endParaRPr lang="en-US" sz="1100" dirty="0"/>
        </a:p>
      </dgm:t>
    </dgm:pt>
    <dgm:pt modelId="{3739F804-54DC-49B1-9B99-06DBD955FB2B}" type="parTrans" cxnId="{D22A7B55-FF91-4BF6-A007-7C5E488763D9}">
      <dgm:prSet/>
      <dgm:spPr/>
      <dgm:t>
        <a:bodyPr/>
        <a:lstStyle/>
        <a:p>
          <a:endParaRPr lang="en-US" sz="1100"/>
        </a:p>
      </dgm:t>
    </dgm:pt>
    <dgm:pt modelId="{033E2DA9-7F48-485C-996F-177600FDD38B}" type="sibTrans" cxnId="{D22A7B55-FF91-4BF6-A007-7C5E488763D9}">
      <dgm:prSet/>
      <dgm:spPr/>
      <dgm:t>
        <a:bodyPr/>
        <a:lstStyle/>
        <a:p>
          <a:endParaRPr lang="en-US" sz="1100"/>
        </a:p>
      </dgm:t>
    </dgm:pt>
    <dgm:pt modelId="{862D0651-8BAD-4979-A2D2-3B3FB7C5E2BC}">
      <dgm:prSet custT="1"/>
      <dgm:spPr/>
      <dgm:t>
        <a:bodyPr/>
        <a:lstStyle/>
        <a:p>
          <a:r>
            <a:rPr lang="en-US" sz="1100" dirty="0"/>
            <a:t>Commit to consistent decision-making; follow best terminology practice rules.</a:t>
          </a:r>
        </a:p>
      </dgm:t>
    </dgm:pt>
    <dgm:pt modelId="{7D3B6D3C-1AE5-4AA4-9F9C-F92EF0A13373}" type="parTrans" cxnId="{BE69ECFD-D644-4AB9-AA36-7BB9C247261C}">
      <dgm:prSet/>
      <dgm:spPr/>
      <dgm:t>
        <a:bodyPr/>
        <a:lstStyle/>
        <a:p>
          <a:endParaRPr lang="en-US" sz="1100"/>
        </a:p>
      </dgm:t>
    </dgm:pt>
    <dgm:pt modelId="{ADBD26F8-8AF6-48F8-8E76-118E8C62EC1C}" type="sibTrans" cxnId="{BE69ECFD-D644-4AB9-AA36-7BB9C247261C}">
      <dgm:prSet/>
      <dgm:spPr/>
      <dgm:t>
        <a:bodyPr/>
        <a:lstStyle/>
        <a:p>
          <a:endParaRPr lang="en-US" sz="1100"/>
        </a:p>
      </dgm:t>
    </dgm:pt>
    <dgm:pt modelId="{04BE8543-F08F-4DD4-9D03-B25A7251FD4A}">
      <dgm:prSet custT="1"/>
      <dgm:spPr>
        <a:solidFill>
          <a:schemeClr val="accent6"/>
        </a:solidFill>
      </dgm:spPr>
      <dgm:t>
        <a:bodyPr/>
        <a:lstStyle/>
        <a:p>
          <a:r>
            <a:rPr lang="en-US" sz="1100" dirty="0"/>
            <a:t>Support CDISC foundational and therapeutic area standards and CDISC teams. Fulfill CDISC user requests and support the user community.</a:t>
          </a:r>
        </a:p>
      </dgm:t>
    </dgm:pt>
    <dgm:pt modelId="{A342058F-B532-4A4C-BE8D-E1A9BC622692}" type="parTrans" cxnId="{67E3F5AE-1E67-42B2-977C-7FBFE4F8FF6C}">
      <dgm:prSet/>
      <dgm:spPr/>
      <dgm:t>
        <a:bodyPr/>
        <a:lstStyle/>
        <a:p>
          <a:endParaRPr lang="en-US" sz="1100"/>
        </a:p>
      </dgm:t>
    </dgm:pt>
    <dgm:pt modelId="{CCED5792-5207-42BC-8769-C95599256DE2}" type="sibTrans" cxnId="{67E3F5AE-1E67-42B2-977C-7FBFE4F8FF6C}">
      <dgm:prSet/>
      <dgm:spPr/>
      <dgm:t>
        <a:bodyPr/>
        <a:lstStyle/>
        <a:p>
          <a:endParaRPr lang="en-US" sz="1100"/>
        </a:p>
      </dgm:t>
    </dgm:pt>
    <dgm:pt modelId="{7014450E-A28A-644B-9464-782002E99674}" type="pres">
      <dgm:prSet presAssocID="{A43B7DCA-A031-FF4E-9E83-49FB81296AFC}" presName="linear" presStyleCnt="0">
        <dgm:presLayoutVars>
          <dgm:dir/>
          <dgm:animLvl val="lvl"/>
          <dgm:resizeHandles val="exact"/>
        </dgm:presLayoutVars>
      </dgm:prSet>
      <dgm:spPr/>
    </dgm:pt>
    <dgm:pt modelId="{AFD1CC9E-F21E-4BB5-867D-D366020F8A57}" type="pres">
      <dgm:prSet presAssocID="{04BE8543-F08F-4DD4-9D03-B25A7251FD4A}" presName="parentLin" presStyleCnt="0"/>
      <dgm:spPr/>
    </dgm:pt>
    <dgm:pt modelId="{692AEA13-E5F8-4121-A670-EF39FDA787DC}" type="pres">
      <dgm:prSet presAssocID="{04BE8543-F08F-4DD4-9D03-B25A7251FD4A}" presName="parentLeftMargin" presStyleLbl="node1" presStyleIdx="0" presStyleCnt="7"/>
      <dgm:spPr/>
    </dgm:pt>
    <dgm:pt modelId="{61F8358C-F17B-4C31-8039-1619340CEEB1}" type="pres">
      <dgm:prSet presAssocID="{04BE8543-F08F-4DD4-9D03-B25A7251FD4A}" presName="parentText" presStyleLbl="node1" presStyleIdx="0" presStyleCnt="7" custScaleX="134280" custScaleY="285793" custLinFactNeighborX="-6527" custLinFactNeighborY="8651">
        <dgm:presLayoutVars>
          <dgm:chMax val="0"/>
          <dgm:bulletEnabled val="1"/>
        </dgm:presLayoutVars>
      </dgm:prSet>
      <dgm:spPr/>
    </dgm:pt>
    <dgm:pt modelId="{9CD81E66-9E97-47CA-A9C9-78A56E48CD77}" type="pres">
      <dgm:prSet presAssocID="{04BE8543-F08F-4DD4-9D03-B25A7251FD4A}" presName="negativeSpace" presStyleCnt="0"/>
      <dgm:spPr/>
    </dgm:pt>
    <dgm:pt modelId="{10E80A1C-7404-4662-8009-45A1A5D0D744}" type="pres">
      <dgm:prSet presAssocID="{04BE8543-F08F-4DD4-9D03-B25A7251FD4A}" presName="childText" presStyleLbl="conFgAcc1" presStyleIdx="0" presStyleCnt="7">
        <dgm:presLayoutVars>
          <dgm:bulletEnabled val="1"/>
        </dgm:presLayoutVars>
      </dgm:prSet>
      <dgm:spPr>
        <a:ln>
          <a:solidFill>
            <a:schemeClr val="accent6"/>
          </a:solidFill>
        </a:ln>
      </dgm:spPr>
    </dgm:pt>
    <dgm:pt modelId="{9390423B-C65B-4674-AE44-E5C2D1574A4A}" type="pres">
      <dgm:prSet presAssocID="{CCED5792-5207-42BC-8769-C95599256DE2}" presName="spaceBetweenRectangles" presStyleCnt="0"/>
      <dgm:spPr/>
    </dgm:pt>
    <dgm:pt modelId="{408BF5A6-C010-49BD-9F20-7E505E78FE6B}" type="pres">
      <dgm:prSet presAssocID="{08A360DC-6915-40A0-B74C-8D6192ED815F}" presName="parentLin" presStyleCnt="0"/>
      <dgm:spPr/>
    </dgm:pt>
    <dgm:pt modelId="{F96CEBF0-0F9F-4697-9C6A-DD521E6DB6C6}" type="pres">
      <dgm:prSet presAssocID="{08A360DC-6915-40A0-B74C-8D6192ED815F}" presName="parentLeftMargin" presStyleLbl="node1" presStyleIdx="0" presStyleCnt="7"/>
      <dgm:spPr/>
    </dgm:pt>
    <dgm:pt modelId="{A1A2C11C-E9E9-4058-91EE-DD327231A022}" type="pres">
      <dgm:prSet presAssocID="{08A360DC-6915-40A0-B74C-8D6192ED815F}" presName="parentText" presStyleLbl="node1" presStyleIdx="1" presStyleCnt="7" custScaleX="134839" custScaleY="319260" custLinFactNeighborX="-6527" custLinFactNeighborY="8651">
        <dgm:presLayoutVars>
          <dgm:chMax val="0"/>
          <dgm:bulletEnabled val="1"/>
        </dgm:presLayoutVars>
      </dgm:prSet>
      <dgm:spPr/>
    </dgm:pt>
    <dgm:pt modelId="{D25D12F8-2187-4E1E-A0ED-F20BD19F3C0D}" type="pres">
      <dgm:prSet presAssocID="{08A360DC-6915-40A0-B74C-8D6192ED815F}" presName="negativeSpace" presStyleCnt="0"/>
      <dgm:spPr/>
    </dgm:pt>
    <dgm:pt modelId="{E84BB511-8632-488B-A1A4-AC95B60347D6}" type="pres">
      <dgm:prSet presAssocID="{08A360DC-6915-40A0-B74C-8D6192ED815F}" presName="childText" presStyleLbl="conFgAcc1" presStyleIdx="1" presStyleCnt="7">
        <dgm:presLayoutVars>
          <dgm:bulletEnabled val="1"/>
        </dgm:presLayoutVars>
      </dgm:prSet>
      <dgm:spPr>
        <a:ln>
          <a:solidFill>
            <a:schemeClr val="accent6"/>
          </a:solidFill>
        </a:ln>
      </dgm:spPr>
    </dgm:pt>
    <dgm:pt modelId="{801DE363-6B88-4143-8933-FC1B8F22A35F}" type="pres">
      <dgm:prSet presAssocID="{74A6C9CF-15F9-4951-BB72-E4EB137EC7AC}" presName="spaceBetweenRectangles" presStyleCnt="0"/>
      <dgm:spPr/>
    </dgm:pt>
    <dgm:pt modelId="{29DA7CD3-06C0-4623-A512-D709F36E1551}" type="pres">
      <dgm:prSet presAssocID="{83BF0DC5-D0CE-4964-A3F0-FEDCD61CA4C6}" presName="parentLin" presStyleCnt="0"/>
      <dgm:spPr/>
    </dgm:pt>
    <dgm:pt modelId="{44AFC6FE-435D-4239-A87C-4CD1F0E23F7F}" type="pres">
      <dgm:prSet presAssocID="{83BF0DC5-D0CE-4964-A3F0-FEDCD61CA4C6}" presName="parentLeftMargin" presStyleLbl="node1" presStyleIdx="1" presStyleCnt="7"/>
      <dgm:spPr/>
    </dgm:pt>
    <dgm:pt modelId="{18033E21-AFAE-4003-8C0C-E433918A4D5B}" type="pres">
      <dgm:prSet presAssocID="{83BF0DC5-D0CE-4964-A3F0-FEDCD61CA4C6}" presName="parentText" presStyleLbl="node1" presStyleIdx="2" presStyleCnt="7" custScaleX="136074" custScaleY="519399" custLinFactNeighborX="-8057" custLinFactNeighborY="499">
        <dgm:presLayoutVars>
          <dgm:chMax val="0"/>
          <dgm:bulletEnabled val="1"/>
        </dgm:presLayoutVars>
      </dgm:prSet>
      <dgm:spPr/>
    </dgm:pt>
    <dgm:pt modelId="{62364C9E-F08F-446B-89C7-30654B0D71EA}" type="pres">
      <dgm:prSet presAssocID="{83BF0DC5-D0CE-4964-A3F0-FEDCD61CA4C6}" presName="negativeSpace" presStyleCnt="0"/>
      <dgm:spPr/>
    </dgm:pt>
    <dgm:pt modelId="{1FF9AF4F-4220-442B-AE0B-E26EBAEB50FA}" type="pres">
      <dgm:prSet presAssocID="{83BF0DC5-D0CE-4964-A3F0-FEDCD61CA4C6}" presName="childText" presStyleLbl="conFgAcc1" presStyleIdx="2" presStyleCnt="7">
        <dgm:presLayoutVars>
          <dgm:bulletEnabled val="1"/>
        </dgm:presLayoutVars>
      </dgm:prSet>
      <dgm:spPr/>
    </dgm:pt>
    <dgm:pt modelId="{62F2876B-B992-49A6-AD3F-47840DDD1FC8}" type="pres">
      <dgm:prSet presAssocID="{AAA03E05-5F6C-4E35-9EA5-5A2369435DFB}" presName="spaceBetweenRectangles" presStyleCnt="0"/>
      <dgm:spPr/>
    </dgm:pt>
    <dgm:pt modelId="{1D34A291-4356-4C5A-8855-51E208111AF9}" type="pres">
      <dgm:prSet presAssocID="{1F4DC07E-09CD-4B86-8645-F648C789C45B}" presName="parentLin" presStyleCnt="0"/>
      <dgm:spPr/>
    </dgm:pt>
    <dgm:pt modelId="{930FD152-D5E3-4490-885D-4FEB04BBF4D2}" type="pres">
      <dgm:prSet presAssocID="{1F4DC07E-09CD-4B86-8645-F648C789C45B}" presName="parentLeftMargin" presStyleLbl="node1" presStyleIdx="2" presStyleCnt="7"/>
      <dgm:spPr/>
    </dgm:pt>
    <dgm:pt modelId="{7EDC4F30-73B2-4109-AA5B-ED2BE73248A0}" type="pres">
      <dgm:prSet presAssocID="{1F4DC07E-09CD-4B86-8645-F648C789C45B}" presName="parentText" presStyleLbl="node1" presStyleIdx="3" presStyleCnt="7" custScaleX="134839" custScaleY="204610" custLinFactNeighborX="-6521" custLinFactNeighborY="8651">
        <dgm:presLayoutVars>
          <dgm:chMax val="0"/>
          <dgm:bulletEnabled val="1"/>
        </dgm:presLayoutVars>
      </dgm:prSet>
      <dgm:spPr/>
    </dgm:pt>
    <dgm:pt modelId="{A938317A-3A90-40A3-9FB1-1BD96299C884}" type="pres">
      <dgm:prSet presAssocID="{1F4DC07E-09CD-4B86-8645-F648C789C45B}" presName="negativeSpace" presStyleCnt="0"/>
      <dgm:spPr/>
    </dgm:pt>
    <dgm:pt modelId="{57157F9D-E051-47CD-A577-AC12813DF024}" type="pres">
      <dgm:prSet presAssocID="{1F4DC07E-09CD-4B86-8645-F648C789C45B}" presName="childText" presStyleLbl="conFgAcc1" presStyleIdx="3" presStyleCnt="7">
        <dgm:presLayoutVars>
          <dgm:bulletEnabled val="1"/>
        </dgm:presLayoutVars>
      </dgm:prSet>
      <dgm:spPr/>
    </dgm:pt>
    <dgm:pt modelId="{F9FBBC74-BDC7-47CD-B951-2917B3C5B623}" type="pres">
      <dgm:prSet presAssocID="{34E02BC7-072A-4651-83A7-AD052ED7311D}" presName="spaceBetweenRectangles" presStyleCnt="0"/>
      <dgm:spPr/>
    </dgm:pt>
    <dgm:pt modelId="{73156747-2FBE-4789-A37E-9824F98A65D1}" type="pres">
      <dgm:prSet presAssocID="{B8779273-E921-4601-9B93-DAA46796EA4B}" presName="parentLin" presStyleCnt="0"/>
      <dgm:spPr/>
    </dgm:pt>
    <dgm:pt modelId="{35247C71-389C-4066-8A22-682DEDA2B4B9}" type="pres">
      <dgm:prSet presAssocID="{B8779273-E921-4601-9B93-DAA46796EA4B}" presName="parentLeftMargin" presStyleLbl="node1" presStyleIdx="3" presStyleCnt="7"/>
      <dgm:spPr/>
    </dgm:pt>
    <dgm:pt modelId="{94D99E5E-F6E4-4420-A273-DD5A60466981}" type="pres">
      <dgm:prSet presAssocID="{B8779273-E921-4601-9B93-DAA46796EA4B}" presName="parentText" presStyleLbl="node1" presStyleIdx="4" presStyleCnt="7" custScaleX="134839" custScaleY="204610" custLinFactNeighborX="-6521" custLinFactNeighborY="8651">
        <dgm:presLayoutVars>
          <dgm:chMax val="0"/>
          <dgm:bulletEnabled val="1"/>
        </dgm:presLayoutVars>
      </dgm:prSet>
      <dgm:spPr/>
    </dgm:pt>
    <dgm:pt modelId="{72C3D17E-F565-4497-BB1F-EB46BADDB837}" type="pres">
      <dgm:prSet presAssocID="{B8779273-E921-4601-9B93-DAA46796EA4B}" presName="negativeSpace" presStyleCnt="0"/>
      <dgm:spPr/>
    </dgm:pt>
    <dgm:pt modelId="{81DCC010-3AAC-4996-B365-7531FC783B46}" type="pres">
      <dgm:prSet presAssocID="{B8779273-E921-4601-9B93-DAA46796EA4B}" presName="childText" presStyleLbl="conFgAcc1" presStyleIdx="4" presStyleCnt="7">
        <dgm:presLayoutVars>
          <dgm:bulletEnabled val="1"/>
        </dgm:presLayoutVars>
      </dgm:prSet>
      <dgm:spPr/>
    </dgm:pt>
    <dgm:pt modelId="{B1E654AD-8C32-46BD-8A75-EFBF51D8B926}" type="pres">
      <dgm:prSet presAssocID="{1B78BACF-34FF-4403-8B6B-518D2B857105}" presName="spaceBetweenRectangles" presStyleCnt="0"/>
      <dgm:spPr/>
    </dgm:pt>
    <dgm:pt modelId="{0B38761A-09CC-4AD9-8946-77695B449A4E}" type="pres">
      <dgm:prSet presAssocID="{F746B641-0379-4CDD-8993-E75DE0EFD033}" presName="parentLin" presStyleCnt="0"/>
      <dgm:spPr/>
    </dgm:pt>
    <dgm:pt modelId="{AC51924A-433F-4F50-8D6E-232E7DE845B3}" type="pres">
      <dgm:prSet presAssocID="{F746B641-0379-4CDD-8993-E75DE0EFD033}" presName="parentLeftMargin" presStyleLbl="node1" presStyleIdx="4" presStyleCnt="7"/>
      <dgm:spPr/>
    </dgm:pt>
    <dgm:pt modelId="{C0FBA4EA-7565-45B7-88E4-35D90928F8EE}" type="pres">
      <dgm:prSet presAssocID="{F746B641-0379-4CDD-8993-E75DE0EFD033}" presName="parentText" presStyleLbl="node1" presStyleIdx="5" presStyleCnt="7" custScaleX="134839" custScaleY="204610">
        <dgm:presLayoutVars>
          <dgm:chMax val="0"/>
          <dgm:bulletEnabled val="1"/>
        </dgm:presLayoutVars>
      </dgm:prSet>
      <dgm:spPr/>
    </dgm:pt>
    <dgm:pt modelId="{8429CD64-A013-442B-9ACB-E23C3EA1763B}" type="pres">
      <dgm:prSet presAssocID="{F746B641-0379-4CDD-8993-E75DE0EFD033}" presName="negativeSpace" presStyleCnt="0"/>
      <dgm:spPr/>
    </dgm:pt>
    <dgm:pt modelId="{010D7978-191A-4C50-A0C3-834E5FC9F5C3}" type="pres">
      <dgm:prSet presAssocID="{F746B641-0379-4CDD-8993-E75DE0EFD033}" presName="childText" presStyleLbl="conFgAcc1" presStyleIdx="5" presStyleCnt="7">
        <dgm:presLayoutVars>
          <dgm:bulletEnabled val="1"/>
        </dgm:presLayoutVars>
      </dgm:prSet>
      <dgm:spPr/>
    </dgm:pt>
    <dgm:pt modelId="{7F3AFF34-E6E8-42C7-992C-6A5D707D93EE}" type="pres">
      <dgm:prSet presAssocID="{033E2DA9-7F48-485C-996F-177600FDD38B}" presName="spaceBetweenRectangles" presStyleCnt="0"/>
      <dgm:spPr/>
    </dgm:pt>
    <dgm:pt modelId="{1535D9EE-8681-4571-9339-A51253263CD8}" type="pres">
      <dgm:prSet presAssocID="{862D0651-8BAD-4979-A2D2-3B3FB7C5E2BC}" presName="parentLin" presStyleCnt="0"/>
      <dgm:spPr/>
    </dgm:pt>
    <dgm:pt modelId="{4035546E-204A-4F0A-AF6F-011DF8EDE4B9}" type="pres">
      <dgm:prSet presAssocID="{862D0651-8BAD-4979-A2D2-3B3FB7C5E2BC}" presName="parentLeftMargin" presStyleLbl="node1" presStyleIdx="5" presStyleCnt="7"/>
      <dgm:spPr/>
    </dgm:pt>
    <dgm:pt modelId="{61B29206-33F0-4AD0-B2D7-288E46FDA9F0}" type="pres">
      <dgm:prSet presAssocID="{862D0651-8BAD-4979-A2D2-3B3FB7C5E2BC}" presName="parentText" presStyleLbl="node1" presStyleIdx="6" presStyleCnt="7" custScaleX="134839" custScaleY="204610">
        <dgm:presLayoutVars>
          <dgm:chMax val="0"/>
          <dgm:bulletEnabled val="1"/>
        </dgm:presLayoutVars>
      </dgm:prSet>
      <dgm:spPr/>
    </dgm:pt>
    <dgm:pt modelId="{C6B1A2D1-8147-4F37-8FD6-415733618882}" type="pres">
      <dgm:prSet presAssocID="{862D0651-8BAD-4979-A2D2-3B3FB7C5E2BC}" presName="negativeSpace" presStyleCnt="0"/>
      <dgm:spPr/>
    </dgm:pt>
    <dgm:pt modelId="{8317A7EF-31E8-4376-AEDE-B0DFAA33628D}" type="pres">
      <dgm:prSet presAssocID="{862D0651-8BAD-4979-A2D2-3B3FB7C5E2BC}" presName="childText" presStyleLbl="conFgAcc1" presStyleIdx="6" presStyleCnt="7">
        <dgm:presLayoutVars>
          <dgm:bulletEnabled val="1"/>
        </dgm:presLayoutVars>
      </dgm:prSet>
      <dgm:spPr/>
    </dgm:pt>
  </dgm:ptLst>
  <dgm:cxnLst>
    <dgm:cxn modelId="{55773800-6EDC-48C7-9A81-294F0E4AD964}" type="presOf" srcId="{862D0651-8BAD-4979-A2D2-3B3FB7C5E2BC}" destId="{61B29206-33F0-4AD0-B2D7-288E46FDA9F0}" srcOrd="1" destOrd="0" presId="urn:microsoft.com/office/officeart/2005/8/layout/list1"/>
    <dgm:cxn modelId="{BF16E02A-220E-41CC-88A4-F08147A9F804}" srcId="{A43B7DCA-A031-FF4E-9E83-49FB81296AFC}" destId="{83BF0DC5-D0CE-4964-A3F0-FEDCD61CA4C6}" srcOrd="2" destOrd="0" parTransId="{FCC2BBFB-4625-4727-9807-F59B70FC33CA}" sibTransId="{AAA03E05-5F6C-4E35-9EA5-5A2369435DFB}"/>
    <dgm:cxn modelId="{263B2B61-F9C7-450C-90A4-34F3C00B7B4B}" type="presOf" srcId="{B8779273-E921-4601-9B93-DAA46796EA4B}" destId="{35247C71-389C-4066-8A22-682DEDA2B4B9}" srcOrd="0" destOrd="0" presId="urn:microsoft.com/office/officeart/2005/8/layout/list1"/>
    <dgm:cxn modelId="{CBE68F67-5363-4987-9952-0E60566A6492}" type="presOf" srcId="{862D0651-8BAD-4979-A2D2-3B3FB7C5E2BC}" destId="{4035546E-204A-4F0A-AF6F-011DF8EDE4B9}" srcOrd="0" destOrd="0" presId="urn:microsoft.com/office/officeart/2005/8/layout/list1"/>
    <dgm:cxn modelId="{AFEB164C-B39A-4B54-A907-BDD8BC87A0C3}" srcId="{A43B7DCA-A031-FF4E-9E83-49FB81296AFC}" destId="{B8779273-E921-4601-9B93-DAA46796EA4B}" srcOrd="4" destOrd="0" parTransId="{B5BF1AF4-2989-4786-8BA5-FFB50D3E7AC6}" sibTransId="{1B78BACF-34FF-4403-8B6B-518D2B857105}"/>
    <dgm:cxn modelId="{09A7696C-55B7-404B-AE38-06EA0166E475}" type="presOf" srcId="{04BE8543-F08F-4DD4-9D03-B25A7251FD4A}" destId="{692AEA13-E5F8-4121-A670-EF39FDA787DC}" srcOrd="0" destOrd="0" presId="urn:microsoft.com/office/officeart/2005/8/layout/list1"/>
    <dgm:cxn modelId="{60558A4C-28C2-412C-B18A-B867D8ADF3C1}" type="presOf" srcId="{B8779273-E921-4601-9B93-DAA46796EA4B}" destId="{94D99E5E-F6E4-4420-A273-DD5A60466981}" srcOrd="1" destOrd="0" presId="urn:microsoft.com/office/officeart/2005/8/layout/list1"/>
    <dgm:cxn modelId="{5754A151-024B-464E-9A41-27389F170B95}" type="presOf" srcId="{08A360DC-6915-40A0-B74C-8D6192ED815F}" destId="{F96CEBF0-0F9F-4697-9C6A-DD521E6DB6C6}" srcOrd="0" destOrd="0" presId="urn:microsoft.com/office/officeart/2005/8/layout/list1"/>
    <dgm:cxn modelId="{E2DFB674-E521-D64E-8006-2BDCE1B2EF32}" type="presOf" srcId="{A43B7DCA-A031-FF4E-9E83-49FB81296AFC}" destId="{7014450E-A28A-644B-9464-782002E99674}" srcOrd="0" destOrd="0" presId="urn:microsoft.com/office/officeart/2005/8/layout/list1"/>
    <dgm:cxn modelId="{D22A7B55-FF91-4BF6-A007-7C5E488763D9}" srcId="{A43B7DCA-A031-FF4E-9E83-49FB81296AFC}" destId="{F746B641-0379-4CDD-8993-E75DE0EFD033}" srcOrd="5" destOrd="0" parTransId="{3739F804-54DC-49B1-9B99-06DBD955FB2B}" sibTransId="{033E2DA9-7F48-485C-996F-177600FDD38B}"/>
    <dgm:cxn modelId="{A75F367A-5ECD-4145-A2DF-A20AB432060C}" type="presOf" srcId="{83BF0DC5-D0CE-4964-A3F0-FEDCD61CA4C6}" destId="{18033E21-AFAE-4003-8C0C-E433918A4D5B}" srcOrd="1" destOrd="0" presId="urn:microsoft.com/office/officeart/2005/8/layout/list1"/>
    <dgm:cxn modelId="{B1FB7381-528F-4679-82B3-6DCBA2521641}" type="presOf" srcId="{F746B641-0379-4CDD-8993-E75DE0EFD033}" destId="{C0FBA4EA-7565-45B7-88E4-35D90928F8EE}" srcOrd="1" destOrd="0" presId="urn:microsoft.com/office/officeart/2005/8/layout/list1"/>
    <dgm:cxn modelId="{564C5BAC-F137-45FF-890F-19A22E9C7340}" type="presOf" srcId="{F746B641-0379-4CDD-8993-E75DE0EFD033}" destId="{AC51924A-433F-4F50-8D6E-232E7DE845B3}" srcOrd="0" destOrd="0" presId="urn:microsoft.com/office/officeart/2005/8/layout/list1"/>
    <dgm:cxn modelId="{67E3F5AE-1E67-42B2-977C-7FBFE4F8FF6C}" srcId="{A43B7DCA-A031-FF4E-9E83-49FB81296AFC}" destId="{04BE8543-F08F-4DD4-9D03-B25A7251FD4A}" srcOrd="0" destOrd="0" parTransId="{A342058F-B532-4A4C-BE8D-E1A9BC622692}" sibTransId="{CCED5792-5207-42BC-8769-C95599256DE2}"/>
    <dgm:cxn modelId="{2F79A4CA-A744-4B11-9110-3D53DBA7DB30}" srcId="{A43B7DCA-A031-FF4E-9E83-49FB81296AFC}" destId="{08A360DC-6915-40A0-B74C-8D6192ED815F}" srcOrd="1" destOrd="0" parTransId="{B9F36CFF-480B-403C-8932-73536D958A27}" sibTransId="{74A6C9CF-15F9-4951-BB72-E4EB137EC7AC}"/>
    <dgm:cxn modelId="{48E9F7CC-9AFD-4591-955A-2B6EF8115E96}" type="presOf" srcId="{1F4DC07E-09CD-4B86-8645-F648C789C45B}" destId="{7EDC4F30-73B2-4109-AA5B-ED2BE73248A0}" srcOrd="1" destOrd="0" presId="urn:microsoft.com/office/officeart/2005/8/layout/list1"/>
    <dgm:cxn modelId="{7C2F25CF-72FA-4DCC-8FBF-9FF31B443AC0}" type="presOf" srcId="{83BF0DC5-D0CE-4964-A3F0-FEDCD61CA4C6}" destId="{44AFC6FE-435D-4239-A87C-4CD1F0E23F7F}" srcOrd="0" destOrd="0" presId="urn:microsoft.com/office/officeart/2005/8/layout/list1"/>
    <dgm:cxn modelId="{D604EAF3-E774-452D-B0E6-75B9A55D1B02}" type="presOf" srcId="{08A360DC-6915-40A0-B74C-8D6192ED815F}" destId="{A1A2C11C-E9E9-4058-91EE-DD327231A022}" srcOrd="1" destOrd="0" presId="urn:microsoft.com/office/officeart/2005/8/layout/list1"/>
    <dgm:cxn modelId="{6BCBE8F7-63AB-434C-9F4B-209B4BA029CA}" type="presOf" srcId="{04BE8543-F08F-4DD4-9D03-B25A7251FD4A}" destId="{61F8358C-F17B-4C31-8039-1619340CEEB1}" srcOrd="1" destOrd="0" presId="urn:microsoft.com/office/officeart/2005/8/layout/list1"/>
    <dgm:cxn modelId="{08DED3F9-5643-4072-A064-EB986A57977A}" type="presOf" srcId="{1F4DC07E-09CD-4B86-8645-F648C789C45B}" destId="{930FD152-D5E3-4490-885D-4FEB04BBF4D2}" srcOrd="0" destOrd="0" presId="urn:microsoft.com/office/officeart/2005/8/layout/list1"/>
    <dgm:cxn modelId="{7B72BAFC-5E98-42F2-89BC-A50CB7DCFAD9}" srcId="{A43B7DCA-A031-FF4E-9E83-49FB81296AFC}" destId="{1F4DC07E-09CD-4B86-8645-F648C789C45B}" srcOrd="3" destOrd="0" parTransId="{775BD473-A2E6-4C3D-AA70-98FF99FEC3BC}" sibTransId="{34E02BC7-072A-4651-83A7-AD052ED7311D}"/>
    <dgm:cxn modelId="{BE69ECFD-D644-4AB9-AA36-7BB9C247261C}" srcId="{A43B7DCA-A031-FF4E-9E83-49FB81296AFC}" destId="{862D0651-8BAD-4979-A2D2-3B3FB7C5E2BC}" srcOrd="6" destOrd="0" parTransId="{7D3B6D3C-1AE5-4AA4-9F9C-F92EF0A13373}" sibTransId="{ADBD26F8-8AF6-48F8-8E76-118E8C62EC1C}"/>
    <dgm:cxn modelId="{DD19A2A0-AE12-4DD2-9A18-3D8116702078}" type="presParOf" srcId="{7014450E-A28A-644B-9464-782002E99674}" destId="{AFD1CC9E-F21E-4BB5-867D-D366020F8A57}" srcOrd="0" destOrd="0" presId="urn:microsoft.com/office/officeart/2005/8/layout/list1"/>
    <dgm:cxn modelId="{850FC46E-F9DB-49E8-8DCE-4D5703EB667E}" type="presParOf" srcId="{AFD1CC9E-F21E-4BB5-867D-D366020F8A57}" destId="{692AEA13-E5F8-4121-A670-EF39FDA787DC}" srcOrd="0" destOrd="0" presId="urn:microsoft.com/office/officeart/2005/8/layout/list1"/>
    <dgm:cxn modelId="{63DE93F8-BBF3-4FAF-B884-7051E2BA4B5F}" type="presParOf" srcId="{AFD1CC9E-F21E-4BB5-867D-D366020F8A57}" destId="{61F8358C-F17B-4C31-8039-1619340CEEB1}" srcOrd="1" destOrd="0" presId="urn:microsoft.com/office/officeart/2005/8/layout/list1"/>
    <dgm:cxn modelId="{E03E7342-2B82-4E24-910A-365CB652FA56}" type="presParOf" srcId="{7014450E-A28A-644B-9464-782002E99674}" destId="{9CD81E66-9E97-47CA-A9C9-78A56E48CD77}" srcOrd="1" destOrd="0" presId="urn:microsoft.com/office/officeart/2005/8/layout/list1"/>
    <dgm:cxn modelId="{A38BC940-6A20-4284-9144-8E35F26C6524}" type="presParOf" srcId="{7014450E-A28A-644B-9464-782002E99674}" destId="{10E80A1C-7404-4662-8009-45A1A5D0D744}" srcOrd="2" destOrd="0" presId="urn:microsoft.com/office/officeart/2005/8/layout/list1"/>
    <dgm:cxn modelId="{C5794FB7-6B47-4E22-86A2-EDEBCC9A779C}" type="presParOf" srcId="{7014450E-A28A-644B-9464-782002E99674}" destId="{9390423B-C65B-4674-AE44-E5C2D1574A4A}" srcOrd="3" destOrd="0" presId="urn:microsoft.com/office/officeart/2005/8/layout/list1"/>
    <dgm:cxn modelId="{A6BC076F-D49E-41FD-811A-F6E8C3BEB2A7}" type="presParOf" srcId="{7014450E-A28A-644B-9464-782002E99674}" destId="{408BF5A6-C010-49BD-9F20-7E505E78FE6B}" srcOrd="4" destOrd="0" presId="urn:microsoft.com/office/officeart/2005/8/layout/list1"/>
    <dgm:cxn modelId="{1ACFD3F6-7B1C-4DC8-955E-4984FEFEE272}" type="presParOf" srcId="{408BF5A6-C010-49BD-9F20-7E505E78FE6B}" destId="{F96CEBF0-0F9F-4697-9C6A-DD521E6DB6C6}" srcOrd="0" destOrd="0" presId="urn:microsoft.com/office/officeart/2005/8/layout/list1"/>
    <dgm:cxn modelId="{2171338A-BC79-4433-B36F-20CF31B81A57}" type="presParOf" srcId="{408BF5A6-C010-49BD-9F20-7E505E78FE6B}" destId="{A1A2C11C-E9E9-4058-91EE-DD327231A022}" srcOrd="1" destOrd="0" presId="urn:microsoft.com/office/officeart/2005/8/layout/list1"/>
    <dgm:cxn modelId="{0B4505A2-68D1-46C7-871C-F868E9282BAD}" type="presParOf" srcId="{7014450E-A28A-644B-9464-782002E99674}" destId="{D25D12F8-2187-4E1E-A0ED-F20BD19F3C0D}" srcOrd="5" destOrd="0" presId="urn:microsoft.com/office/officeart/2005/8/layout/list1"/>
    <dgm:cxn modelId="{DCC85D58-3518-4695-A933-DD47ED6E5060}" type="presParOf" srcId="{7014450E-A28A-644B-9464-782002E99674}" destId="{E84BB511-8632-488B-A1A4-AC95B60347D6}" srcOrd="6" destOrd="0" presId="urn:microsoft.com/office/officeart/2005/8/layout/list1"/>
    <dgm:cxn modelId="{205A2C71-4CBE-4C22-989C-32F523A9860C}" type="presParOf" srcId="{7014450E-A28A-644B-9464-782002E99674}" destId="{801DE363-6B88-4143-8933-FC1B8F22A35F}" srcOrd="7" destOrd="0" presId="urn:microsoft.com/office/officeart/2005/8/layout/list1"/>
    <dgm:cxn modelId="{DAB2F106-9BAB-4383-8696-01E387BF45C0}" type="presParOf" srcId="{7014450E-A28A-644B-9464-782002E99674}" destId="{29DA7CD3-06C0-4623-A512-D709F36E1551}" srcOrd="8" destOrd="0" presId="urn:microsoft.com/office/officeart/2005/8/layout/list1"/>
    <dgm:cxn modelId="{D5B72B8E-E416-4FCF-B152-C955B8383E6C}" type="presParOf" srcId="{29DA7CD3-06C0-4623-A512-D709F36E1551}" destId="{44AFC6FE-435D-4239-A87C-4CD1F0E23F7F}" srcOrd="0" destOrd="0" presId="urn:microsoft.com/office/officeart/2005/8/layout/list1"/>
    <dgm:cxn modelId="{DFC347E5-6856-4904-9D92-43A1E8B91A5D}" type="presParOf" srcId="{29DA7CD3-06C0-4623-A512-D709F36E1551}" destId="{18033E21-AFAE-4003-8C0C-E433918A4D5B}" srcOrd="1" destOrd="0" presId="urn:microsoft.com/office/officeart/2005/8/layout/list1"/>
    <dgm:cxn modelId="{DE9E1174-5EED-4429-95E9-8A2F917B2287}" type="presParOf" srcId="{7014450E-A28A-644B-9464-782002E99674}" destId="{62364C9E-F08F-446B-89C7-30654B0D71EA}" srcOrd="9" destOrd="0" presId="urn:microsoft.com/office/officeart/2005/8/layout/list1"/>
    <dgm:cxn modelId="{DAF85F82-47F3-41E5-8818-1E1F398616FD}" type="presParOf" srcId="{7014450E-A28A-644B-9464-782002E99674}" destId="{1FF9AF4F-4220-442B-AE0B-E26EBAEB50FA}" srcOrd="10" destOrd="0" presId="urn:microsoft.com/office/officeart/2005/8/layout/list1"/>
    <dgm:cxn modelId="{2D1B505E-B4D3-47C8-88FF-316F8B4E5D15}" type="presParOf" srcId="{7014450E-A28A-644B-9464-782002E99674}" destId="{62F2876B-B992-49A6-AD3F-47840DDD1FC8}" srcOrd="11" destOrd="0" presId="urn:microsoft.com/office/officeart/2005/8/layout/list1"/>
    <dgm:cxn modelId="{AEE5508C-BAEB-4F25-8E8B-C9768096FDC4}" type="presParOf" srcId="{7014450E-A28A-644B-9464-782002E99674}" destId="{1D34A291-4356-4C5A-8855-51E208111AF9}" srcOrd="12" destOrd="0" presId="urn:microsoft.com/office/officeart/2005/8/layout/list1"/>
    <dgm:cxn modelId="{5A6D04D5-C9E8-4951-9778-C88D704DDB6C}" type="presParOf" srcId="{1D34A291-4356-4C5A-8855-51E208111AF9}" destId="{930FD152-D5E3-4490-885D-4FEB04BBF4D2}" srcOrd="0" destOrd="0" presId="urn:microsoft.com/office/officeart/2005/8/layout/list1"/>
    <dgm:cxn modelId="{C999DD8C-EE69-465C-8DC7-A385E2EB035C}" type="presParOf" srcId="{1D34A291-4356-4C5A-8855-51E208111AF9}" destId="{7EDC4F30-73B2-4109-AA5B-ED2BE73248A0}" srcOrd="1" destOrd="0" presId="urn:microsoft.com/office/officeart/2005/8/layout/list1"/>
    <dgm:cxn modelId="{055DFD44-B0A4-473E-89AE-773B6CF19820}" type="presParOf" srcId="{7014450E-A28A-644B-9464-782002E99674}" destId="{A938317A-3A90-40A3-9FB1-1BD96299C884}" srcOrd="13" destOrd="0" presId="urn:microsoft.com/office/officeart/2005/8/layout/list1"/>
    <dgm:cxn modelId="{19C063F4-7262-487D-8F7E-90A554FEA5BE}" type="presParOf" srcId="{7014450E-A28A-644B-9464-782002E99674}" destId="{57157F9D-E051-47CD-A577-AC12813DF024}" srcOrd="14" destOrd="0" presId="urn:microsoft.com/office/officeart/2005/8/layout/list1"/>
    <dgm:cxn modelId="{50EFAA94-2B16-48D8-988A-CAAD22169A49}" type="presParOf" srcId="{7014450E-A28A-644B-9464-782002E99674}" destId="{F9FBBC74-BDC7-47CD-B951-2917B3C5B623}" srcOrd="15" destOrd="0" presId="urn:microsoft.com/office/officeart/2005/8/layout/list1"/>
    <dgm:cxn modelId="{A4A4C12D-3E56-44B0-8D89-2796173571DB}" type="presParOf" srcId="{7014450E-A28A-644B-9464-782002E99674}" destId="{73156747-2FBE-4789-A37E-9824F98A65D1}" srcOrd="16" destOrd="0" presId="urn:microsoft.com/office/officeart/2005/8/layout/list1"/>
    <dgm:cxn modelId="{65002609-2F5C-4612-A2DB-D80758837BFB}" type="presParOf" srcId="{73156747-2FBE-4789-A37E-9824F98A65D1}" destId="{35247C71-389C-4066-8A22-682DEDA2B4B9}" srcOrd="0" destOrd="0" presId="urn:microsoft.com/office/officeart/2005/8/layout/list1"/>
    <dgm:cxn modelId="{901EB0C4-EBC7-4D55-B898-706C2EC78CB2}" type="presParOf" srcId="{73156747-2FBE-4789-A37E-9824F98A65D1}" destId="{94D99E5E-F6E4-4420-A273-DD5A60466981}" srcOrd="1" destOrd="0" presId="urn:microsoft.com/office/officeart/2005/8/layout/list1"/>
    <dgm:cxn modelId="{848DADD1-9DEE-4FCA-8F0A-12A8802F1542}" type="presParOf" srcId="{7014450E-A28A-644B-9464-782002E99674}" destId="{72C3D17E-F565-4497-BB1F-EB46BADDB837}" srcOrd="17" destOrd="0" presId="urn:microsoft.com/office/officeart/2005/8/layout/list1"/>
    <dgm:cxn modelId="{408BD15D-1C39-4D81-B502-9F8DE48E97D8}" type="presParOf" srcId="{7014450E-A28A-644B-9464-782002E99674}" destId="{81DCC010-3AAC-4996-B365-7531FC783B46}" srcOrd="18" destOrd="0" presId="urn:microsoft.com/office/officeart/2005/8/layout/list1"/>
    <dgm:cxn modelId="{55049C43-BC47-413D-9A54-5B1D9CDBAE04}" type="presParOf" srcId="{7014450E-A28A-644B-9464-782002E99674}" destId="{B1E654AD-8C32-46BD-8A75-EFBF51D8B926}" srcOrd="19" destOrd="0" presId="urn:microsoft.com/office/officeart/2005/8/layout/list1"/>
    <dgm:cxn modelId="{0372D300-47B4-4061-97C1-F88947095EFD}" type="presParOf" srcId="{7014450E-A28A-644B-9464-782002E99674}" destId="{0B38761A-09CC-4AD9-8946-77695B449A4E}" srcOrd="20" destOrd="0" presId="urn:microsoft.com/office/officeart/2005/8/layout/list1"/>
    <dgm:cxn modelId="{BEFF6729-4FC1-4BCC-AEB8-2A6E46D0A5F2}" type="presParOf" srcId="{0B38761A-09CC-4AD9-8946-77695B449A4E}" destId="{AC51924A-433F-4F50-8D6E-232E7DE845B3}" srcOrd="0" destOrd="0" presId="urn:microsoft.com/office/officeart/2005/8/layout/list1"/>
    <dgm:cxn modelId="{FA751898-6308-4E34-B133-AF3EC5B6CADA}" type="presParOf" srcId="{0B38761A-09CC-4AD9-8946-77695B449A4E}" destId="{C0FBA4EA-7565-45B7-88E4-35D90928F8EE}" srcOrd="1" destOrd="0" presId="urn:microsoft.com/office/officeart/2005/8/layout/list1"/>
    <dgm:cxn modelId="{2697C319-5B9D-436E-8B57-CF7F852FD63F}" type="presParOf" srcId="{7014450E-A28A-644B-9464-782002E99674}" destId="{8429CD64-A013-442B-9ACB-E23C3EA1763B}" srcOrd="21" destOrd="0" presId="urn:microsoft.com/office/officeart/2005/8/layout/list1"/>
    <dgm:cxn modelId="{1189A7D7-D1C9-4C86-B10A-C2D0EE2FCF80}" type="presParOf" srcId="{7014450E-A28A-644B-9464-782002E99674}" destId="{010D7978-191A-4C50-A0C3-834E5FC9F5C3}" srcOrd="22" destOrd="0" presId="urn:microsoft.com/office/officeart/2005/8/layout/list1"/>
    <dgm:cxn modelId="{F82E5DDD-59FD-4BCC-8BA1-12E9FE903F9B}" type="presParOf" srcId="{7014450E-A28A-644B-9464-782002E99674}" destId="{7F3AFF34-E6E8-42C7-992C-6A5D707D93EE}" srcOrd="23" destOrd="0" presId="urn:microsoft.com/office/officeart/2005/8/layout/list1"/>
    <dgm:cxn modelId="{7ECA04C8-B513-47E7-AA1F-2CB5F4B27B42}" type="presParOf" srcId="{7014450E-A28A-644B-9464-782002E99674}" destId="{1535D9EE-8681-4571-9339-A51253263CD8}" srcOrd="24" destOrd="0" presId="urn:microsoft.com/office/officeart/2005/8/layout/list1"/>
    <dgm:cxn modelId="{CA3EEECB-D807-4F82-A86E-4D00CECB9A90}" type="presParOf" srcId="{1535D9EE-8681-4571-9339-A51253263CD8}" destId="{4035546E-204A-4F0A-AF6F-011DF8EDE4B9}" srcOrd="0" destOrd="0" presId="urn:microsoft.com/office/officeart/2005/8/layout/list1"/>
    <dgm:cxn modelId="{CD070E79-A282-4A36-9243-B9F28105F8EA}" type="presParOf" srcId="{1535D9EE-8681-4571-9339-A51253263CD8}" destId="{61B29206-33F0-4AD0-B2D7-288E46FDA9F0}" srcOrd="1" destOrd="0" presId="urn:microsoft.com/office/officeart/2005/8/layout/list1"/>
    <dgm:cxn modelId="{CC1D27F2-BDB7-49DB-892D-319B15E7F955}" type="presParOf" srcId="{7014450E-A28A-644B-9464-782002E99674}" destId="{C6B1A2D1-8147-4F37-8FD6-415733618882}" srcOrd="25" destOrd="0" presId="urn:microsoft.com/office/officeart/2005/8/layout/list1"/>
    <dgm:cxn modelId="{7E0DB93D-FDF8-4ED2-B42A-B2E7D9B8FDB9}" type="presParOf" srcId="{7014450E-A28A-644B-9464-782002E99674}" destId="{8317A7EF-31E8-4376-AEDE-B0DFAA33628D}"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878520-2D66-4FC0-ACCD-5F92253C5662}"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n-US"/>
        </a:p>
      </dgm:t>
    </dgm:pt>
    <dgm:pt modelId="{82562310-35D0-44FF-A93D-BE01B534FF8D}">
      <dgm:prSet phldrT="[Text]"/>
      <dgm:spPr>
        <a:noFill/>
        <a:ln>
          <a:noFill/>
        </a:ln>
      </dgm:spPr>
      <dgm:t>
        <a:bodyPr/>
        <a:lstStyle/>
        <a:p>
          <a:r>
            <a:rPr lang="en-US" dirty="0">
              <a:ln>
                <a:noFill/>
              </a:ln>
              <a:effectLst/>
            </a:rPr>
            <a:t>Adopt-Adapt-Develop</a:t>
          </a:r>
        </a:p>
      </dgm:t>
    </dgm:pt>
    <dgm:pt modelId="{62F1E5F0-81C5-4131-8913-C5267B7BC8F3}" type="parTrans" cxnId="{D8FA6EF3-1351-4EB1-84B4-2C458A7A5635}">
      <dgm:prSet/>
      <dgm:spPr/>
      <dgm:t>
        <a:bodyPr/>
        <a:lstStyle/>
        <a:p>
          <a:endParaRPr lang="en-US"/>
        </a:p>
      </dgm:t>
    </dgm:pt>
    <dgm:pt modelId="{14C2823C-BC41-404A-8C99-E67DF9320879}" type="sibTrans" cxnId="{D8FA6EF3-1351-4EB1-84B4-2C458A7A5635}">
      <dgm:prSet/>
      <dgm:spPr/>
      <dgm:t>
        <a:bodyPr/>
        <a:lstStyle/>
        <a:p>
          <a:endParaRPr lang="en-US"/>
        </a:p>
      </dgm:t>
    </dgm:pt>
    <dgm:pt modelId="{E49B871D-EB62-4447-8B63-9C23C12B2FC3}">
      <dgm:prSet phldrT="[Text]"/>
      <dgm:spPr/>
      <dgm:t>
        <a:bodyPr/>
        <a:lstStyle/>
        <a:p>
          <a:r>
            <a:rPr lang="en-US" dirty="0">
              <a:effectLst/>
            </a:rPr>
            <a:t>Global</a:t>
          </a:r>
        </a:p>
      </dgm:t>
    </dgm:pt>
    <dgm:pt modelId="{67152B9D-6452-483D-9D9F-BE684AAFA57C}" type="parTrans" cxnId="{988A756B-4730-497F-A5EB-536D4581B834}">
      <dgm:prSet/>
      <dgm:spPr/>
      <dgm:t>
        <a:bodyPr/>
        <a:lstStyle/>
        <a:p>
          <a:endParaRPr lang="en-US"/>
        </a:p>
      </dgm:t>
    </dgm:pt>
    <dgm:pt modelId="{1DB7F8F2-0127-49E3-83A8-5066F138A194}" type="sibTrans" cxnId="{988A756B-4730-497F-A5EB-536D4581B834}">
      <dgm:prSet/>
      <dgm:spPr/>
      <dgm:t>
        <a:bodyPr/>
        <a:lstStyle/>
        <a:p>
          <a:endParaRPr lang="en-US"/>
        </a:p>
      </dgm:t>
    </dgm:pt>
    <dgm:pt modelId="{8BA81546-3122-47A8-9BAB-C34E6B5B2830}">
      <dgm:prSet phldrT="[Text]"/>
      <dgm:spPr/>
      <dgm:t>
        <a:bodyPr/>
        <a:lstStyle/>
        <a:p>
          <a:r>
            <a:rPr lang="en-US" dirty="0">
              <a:effectLst/>
            </a:rPr>
            <a:t>Sustainable and Open Source</a:t>
          </a:r>
        </a:p>
      </dgm:t>
    </dgm:pt>
    <dgm:pt modelId="{2A86A7E6-BA26-42F9-AA5F-C24262B32D17}" type="parTrans" cxnId="{8FB7AD21-2386-49A0-B72A-75B87FF06D45}">
      <dgm:prSet/>
      <dgm:spPr/>
      <dgm:t>
        <a:bodyPr/>
        <a:lstStyle/>
        <a:p>
          <a:endParaRPr lang="en-US"/>
        </a:p>
      </dgm:t>
    </dgm:pt>
    <dgm:pt modelId="{3A155E9A-50A9-4A63-B964-DC7B26A75445}" type="sibTrans" cxnId="{8FB7AD21-2386-49A0-B72A-75B87FF06D45}">
      <dgm:prSet/>
      <dgm:spPr/>
      <dgm:t>
        <a:bodyPr/>
        <a:lstStyle/>
        <a:p>
          <a:endParaRPr lang="en-US"/>
        </a:p>
      </dgm:t>
    </dgm:pt>
    <dgm:pt modelId="{D0D2AD62-30C3-4C93-9C08-22438C2C812F}" type="pres">
      <dgm:prSet presAssocID="{D2878520-2D66-4FC0-ACCD-5F92253C5662}" presName="Name0" presStyleCnt="0">
        <dgm:presLayoutVars>
          <dgm:chMax val="7"/>
          <dgm:chPref val="7"/>
          <dgm:dir/>
          <dgm:animLvl val="lvl"/>
        </dgm:presLayoutVars>
      </dgm:prSet>
      <dgm:spPr/>
    </dgm:pt>
    <dgm:pt modelId="{8B667F7C-5A0F-4F3F-82DB-429076E4E216}" type="pres">
      <dgm:prSet presAssocID="{82562310-35D0-44FF-A93D-BE01B534FF8D}" presName="Accent1" presStyleCnt="0"/>
      <dgm:spPr/>
    </dgm:pt>
    <dgm:pt modelId="{C8F34E5E-563E-49B4-B510-8B1A81436680}" type="pres">
      <dgm:prSet presAssocID="{82562310-35D0-44FF-A93D-BE01B534FF8D}" presName="Accent" presStyleLbl="node1" presStyleIdx="0" presStyleCnt="3"/>
      <dgm:spPr>
        <a:solidFill>
          <a:schemeClr val="tx1"/>
        </a:solidFill>
      </dgm:spPr>
    </dgm:pt>
    <dgm:pt modelId="{FC555CD4-A57C-48A6-B693-AC5CDDCA3C29}" type="pres">
      <dgm:prSet presAssocID="{82562310-35D0-44FF-A93D-BE01B534FF8D}" presName="Parent1" presStyleLbl="revTx" presStyleIdx="0" presStyleCnt="3">
        <dgm:presLayoutVars>
          <dgm:chMax val="1"/>
          <dgm:chPref val="1"/>
          <dgm:bulletEnabled val="1"/>
        </dgm:presLayoutVars>
      </dgm:prSet>
      <dgm:spPr/>
    </dgm:pt>
    <dgm:pt modelId="{4BD649AD-C07F-4A44-86AE-4F50074B6D90}" type="pres">
      <dgm:prSet presAssocID="{E49B871D-EB62-4447-8B63-9C23C12B2FC3}" presName="Accent2" presStyleCnt="0"/>
      <dgm:spPr/>
    </dgm:pt>
    <dgm:pt modelId="{77C3E299-C7B0-44F7-A508-4516ECB38CAF}" type="pres">
      <dgm:prSet presAssocID="{E49B871D-EB62-4447-8B63-9C23C12B2FC3}" presName="Accent" presStyleLbl="node1" presStyleIdx="1" presStyleCnt="3"/>
      <dgm:spPr/>
    </dgm:pt>
    <dgm:pt modelId="{FF05371F-BD51-4CD7-A9EA-FADF89EA2D01}" type="pres">
      <dgm:prSet presAssocID="{E49B871D-EB62-4447-8B63-9C23C12B2FC3}" presName="Parent2" presStyleLbl="revTx" presStyleIdx="1" presStyleCnt="3">
        <dgm:presLayoutVars>
          <dgm:chMax val="1"/>
          <dgm:chPref val="1"/>
          <dgm:bulletEnabled val="1"/>
        </dgm:presLayoutVars>
      </dgm:prSet>
      <dgm:spPr/>
    </dgm:pt>
    <dgm:pt modelId="{5555BD64-B60D-4BD3-8F16-09056D738532}" type="pres">
      <dgm:prSet presAssocID="{8BA81546-3122-47A8-9BAB-C34E6B5B2830}" presName="Accent3" presStyleCnt="0"/>
      <dgm:spPr/>
    </dgm:pt>
    <dgm:pt modelId="{9F4CCC35-EF3B-4A61-8718-3A3A6EE559B5}" type="pres">
      <dgm:prSet presAssocID="{8BA81546-3122-47A8-9BAB-C34E6B5B2830}" presName="Accent" presStyleLbl="node1" presStyleIdx="2" presStyleCnt="3"/>
      <dgm:spPr/>
    </dgm:pt>
    <dgm:pt modelId="{1EFE64E8-D65A-4343-9E89-A40D9616F50C}" type="pres">
      <dgm:prSet presAssocID="{8BA81546-3122-47A8-9BAB-C34E6B5B2830}" presName="Parent3" presStyleLbl="revTx" presStyleIdx="2" presStyleCnt="3">
        <dgm:presLayoutVars>
          <dgm:chMax val="1"/>
          <dgm:chPref val="1"/>
          <dgm:bulletEnabled val="1"/>
        </dgm:presLayoutVars>
      </dgm:prSet>
      <dgm:spPr/>
    </dgm:pt>
  </dgm:ptLst>
  <dgm:cxnLst>
    <dgm:cxn modelId="{C144EA0D-D092-4B5F-ACD7-37B9C810A965}" type="presOf" srcId="{E49B871D-EB62-4447-8B63-9C23C12B2FC3}" destId="{FF05371F-BD51-4CD7-A9EA-FADF89EA2D01}" srcOrd="0" destOrd="0" presId="urn:microsoft.com/office/officeart/2009/layout/CircleArrowProcess"/>
    <dgm:cxn modelId="{8FB7AD21-2386-49A0-B72A-75B87FF06D45}" srcId="{D2878520-2D66-4FC0-ACCD-5F92253C5662}" destId="{8BA81546-3122-47A8-9BAB-C34E6B5B2830}" srcOrd="2" destOrd="0" parTransId="{2A86A7E6-BA26-42F9-AA5F-C24262B32D17}" sibTransId="{3A155E9A-50A9-4A63-B964-DC7B26A75445}"/>
    <dgm:cxn modelId="{C1BDEA35-A589-487E-BE8E-B012017EF85C}" type="presOf" srcId="{8BA81546-3122-47A8-9BAB-C34E6B5B2830}" destId="{1EFE64E8-D65A-4343-9E89-A40D9616F50C}" srcOrd="0" destOrd="0" presId="urn:microsoft.com/office/officeart/2009/layout/CircleArrowProcess"/>
    <dgm:cxn modelId="{988A756B-4730-497F-A5EB-536D4581B834}" srcId="{D2878520-2D66-4FC0-ACCD-5F92253C5662}" destId="{E49B871D-EB62-4447-8B63-9C23C12B2FC3}" srcOrd="1" destOrd="0" parTransId="{67152B9D-6452-483D-9D9F-BE684AAFA57C}" sibTransId="{1DB7F8F2-0127-49E3-83A8-5066F138A194}"/>
    <dgm:cxn modelId="{27210E7C-0EE9-416F-8C0D-FC7997440204}" type="presOf" srcId="{D2878520-2D66-4FC0-ACCD-5F92253C5662}" destId="{D0D2AD62-30C3-4C93-9C08-22438C2C812F}" srcOrd="0" destOrd="0" presId="urn:microsoft.com/office/officeart/2009/layout/CircleArrowProcess"/>
    <dgm:cxn modelId="{9ABFD7DE-4C23-40D9-8231-B6FE6727E5A8}" type="presOf" srcId="{82562310-35D0-44FF-A93D-BE01B534FF8D}" destId="{FC555CD4-A57C-48A6-B693-AC5CDDCA3C29}" srcOrd="0" destOrd="0" presId="urn:microsoft.com/office/officeart/2009/layout/CircleArrowProcess"/>
    <dgm:cxn modelId="{D8FA6EF3-1351-4EB1-84B4-2C458A7A5635}" srcId="{D2878520-2D66-4FC0-ACCD-5F92253C5662}" destId="{82562310-35D0-44FF-A93D-BE01B534FF8D}" srcOrd="0" destOrd="0" parTransId="{62F1E5F0-81C5-4131-8913-C5267B7BC8F3}" sibTransId="{14C2823C-BC41-404A-8C99-E67DF9320879}"/>
    <dgm:cxn modelId="{C258F740-B0BC-4D2C-B7B7-625B615FEF18}" type="presParOf" srcId="{D0D2AD62-30C3-4C93-9C08-22438C2C812F}" destId="{8B667F7C-5A0F-4F3F-82DB-429076E4E216}" srcOrd="0" destOrd="0" presId="urn:microsoft.com/office/officeart/2009/layout/CircleArrowProcess"/>
    <dgm:cxn modelId="{197E209F-6879-4989-8FE8-8C4CE878C408}" type="presParOf" srcId="{8B667F7C-5A0F-4F3F-82DB-429076E4E216}" destId="{C8F34E5E-563E-49B4-B510-8B1A81436680}" srcOrd="0" destOrd="0" presId="urn:microsoft.com/office/officeart/2009/layout/CircleArrowProcess"/>
    <dgm:cxn modelId="{237EFFFE-E1B6-43AE-A91E-D66D84E0548B}" type="presParOf" srcId="{D0D2AD62-30C3-4C93-9C08-22438C2C812F}" destId="{FC555CD4-A57C-48A6-B693-AC5CDDCA3C29}" srcOrd="1" destOrd="0" presId="urn:microsoft.com/office/officeart/2009/layout/CircleArrowProcess"/>
    <dgm:cxn modelId="{7ABCA8C7-8002-47DE-ADA3-ECA62D1B47DC}" type="presParOf" srcId="{D0D2AD62-30C3-4C93-9C08-22438C2C812F}" destId="{4BD649AD-C07F-4A44-86AE-4F50074B6D90}" srcOrd="2" destOrd="0" presId="urn:microsoft.com/office/officeart/2009/layout/CircleArrowProcess"/>
    <dgm:cxn modelId="{6B99D190-65A3-430C-AE89-2B4C9B27988A}" type="presParOf" srcId="{4BD649AD-C07F-4A44-86AE-4F50074B6D90}" destId="{77C3E299-C7B0-44F7-A508-4516ECB38CAF}" srcOrd="0" destOrd="0" presId="urn:microsoft.com/office/officeart/2009/layout/CircleArrowProcess"/>
    <dgm:cxn modelId="{C2AA255C-A8BD-418A-9E25-4EBD2DE40A0A}" type="presParOf" srcId="{D0D2AD62-30C3-4C93-9C08-22438C2C812F}" destId="{FF05371F-BD51-4CD7-A9EA-FADF89EA2D01}" srcOrd="3" destOrd="0" presId="urn:microsoft.com/office/officeart/2009/layout/CircleArrowProcess"/>
    <dgm:cxn modelId="{149CDFC7-CC50-4C43-BD8B-D9EBC21B508B}" type="presParOf" srcId="{D0D2AD62-30C3-4C93-9C08-22438C2C812F}" destId="{5555BD64-B60D-4BD3-8F16-09056D738532}" srcOrd="4" destOrd="0" presId="urn:microsoft.com/office/officeart/2009/layout/CircleArrowProcess"/>
    <dgm:cxn modelId="{E63C26A6-F747-44AA-B7C8-0C955BAA4A6F}" type="presParOf" srcId="{5555BD64-B60D-4BD3-8F16-09056D738532}" destId="{9F4CCC35-EF3B-4A61-8718-3A3A6EE559B5}" srcOrd="0" destOrd="0" presId="urn:microsoft.com/office/officeart/2009/layout/CircleArrowProcess"/>
    <dgm:cxn modelId="{11954AA9-B60E-4BD9-B4ED-839E309A404D}" type="presParOf" srcId="{D0D2AD62-30C3-4C93-9C08-22438C2C812F}" destId="{1EFE64E8-D65A-4343-9E89-A40D9616F50C}" srcOrd="5" destOrd="0" presId="urn:microsoft.com/office/officeart/2009/layout/CircleArrow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169938-F6EB-4EFC-9E9C-7FAFA11F09C1}" type="doc">
      <dgm:prSet loTypeId="urn:microsoft.com/office/officeart/2005/8/layout/hierarchy6" loCatId="hierarchy" qsTypeId="urn:microsoft.com/office/officeart/2005/8/quickstyle/simple1" qsCatId="simple" csTypeId="urn:microsoft.com/office/officeart/2005/8/colors/colorful1" csCatId="colorful" phldr="1"/>
      <dgm:spPr/>
      <dgm:t>
        <a:bodyPr/>
        <a:lstStyle/>
        <a:p>
          <a:endParaRPr lang="en-US"/>
        </a:p>
      </dgm:t>
    </dgm:pt>
    <dgm:pt modelId="{61984A23-625D-4914-A43A-5D8983AA7439}">
      <dgm:prSet phldrT="[Text]"/>
      <dgm:spPr/>
      <dgm:t>
        <a:bodyPr/>
        <a:lstStyle/>
        <a:p>
          <a:r>
            <a:rPr lang="en-US" b="0" dirty="0">
              <a:latin typeface="+mj-lt"/>
            </a:rPr>
            <a:t>Trial Management</a:t>
          </a:r>
        </a:p>
      </dgm:t>
    </dgm:pt>
    <dgm:pt modelId="{7E2DCF96-2787-4880-B5D0-74B5CCCEE3E0}" type="parTrans" cxnId="{10E39039-3BC3-4113-A18F-68F0A00C39A8}">
      <dgm:prSet/>
      <dgm:spPr/>
      <dgm:t>
        <a:bodyPr/>
        <a:lstStyle/>
        <a:p>
          <a:endParaRPr lang="en-US" b="0">
            <a:latin typeface="+mj-lt"/>
          </a:endParaRPr>
        </a:p>
      </dgm:t>
    </dgm:pt>
    <dgm:pt modelId="{FC04934C-7ABA-48BF-8DF1-945F0AAD4E18}" type="sibTrans" cxnId="{10E39039-3BC3-4113-A18F-68F0A00C39A8}">
      <dgm:prSet/>
      <dgm:spPr/>
      <dgm:t>
        <a:bodyPr/>
        <a:lstStyle/>
        <a:p>
          <a:endParaRPr lang="en-US" b="0">
            <a:latin typeface="+mj-lt"/>
          </a:endParaRPr>
        </a:p>
      </dgm:t>
    </dgm:pt>
    <dgm:pt modelId="{552E461A-4F07-471A-BC00-DBFF93D83C87}">
      <dgm:prSet phldrT="[Text]"/>
      <dgm:spPr/>
      <dgm:t>
        <a:bodyPr/>
        <a:lstStyle/>
        <a:p>
          <a:r>
            <a:rPr lang="en-US" b="0" dirty="0">
              <a:latin typeface="+mj-lt"/>
            </a:rPr>
            <a:t>Trial Oversight</a:t>
          </a:r>
        </a:p>
      </dgm:t>
    </dgm:pt>
    <dgm:pt modelId="{B4B86657-E5F3-4F54-9C2B-2B8DD72DF7E1}" type="parTrans" cxnId="{A49A2BB1-4EF8-42FA-AAAB-923E8FC422D8}">
      <dgm:prSet/>
      <dgm:spPr/>
      <dgm:t>
        <a:bodyPr/>
        <a:lstStyle/>
        <a:p>
          <a:endParaRPr lang="en-US" b="0">
            <a:latin typeface="+mj-lt"/>
          </a:endParaRPr>
        </a:p>
      </dgm:t>
    </dgm:pt>
    <dgm:pt modelId="{546F897E-6D66-4463-BA4A-CDEC3AB11328}" type="sibTrans" cxnId="{A49A2BB1-4EF8-42FA-AAAB-923E8FC422D8}">
      <dgm:prSet/>
      <dgm:spPr/>
      <dgm:t>
        <a:bodyPr/>
        <a:lstStyle/>
        <a:p>
          <a:endParaRPr lang="en-US" b="0">
            <a:latin typeface="+mj-lt"/>
          </a:endParaRPr>
        </a:p>
      </dgm:t>
    </dgm:pt>
    <dgm:pt modelId="{36217DF7-8537-4F1E-A10A-643D81306B2B}">
      <dgm:prSet phldrT="[Text]"/>
      <dgm:spPr/>
      <dgm:t>
        <a:bodyPr/>
        <a:lstStyle/>
        <a:p>
          <a:r>
            <a:rPr lang="en-US" b="0" dirty="0">
              <a:latin typeface="+mj-lt"/>
            </a:rPr>
            <a:t>Operational Procedure Manual</a:t>
          </a:r>
        </a:p>
      </dgm:t>
    </dgm:pt>
    <dgm:pt modelId="{0B9D841B-A96D-48DE-90EC-CF03B6DA3021}" type="parTrans" cxnId="{39A7D1B2-F2AE-4B9F-959E-E1014E3B0010}">
      <dgm:prSet/>
      <dgm:spPr/>
      <dgm:t>
        <a:bodyPr/>
        <a:lstStyle/>
        <a:p>
          <a:endParaRPr lang="en-US" b="0">
            <a:latin typeface="+mj-lt"/>
          </a:endParaRPr>
        </a:p>
      </dgm:t>
    </dgm:pt>
    <dgm:pt modelId="{D8A190E2-02C5-4DAA-B455-30C303637CED}" type="sibTrans" cxnId="{39A7D1B2-F2AE-4B9F-959E-E1014E3B0010}">
      <dgm:prSet/>
      <dgm:spPr/>
      <dgm:t>
        <a:bodyPr/>
        <a:lstStyle/>
        <a:p>
          <a:endParaRPr lang="en-US" b="0">
            <a:latin typeface="+mj-lt"/>
          </a:endParaRPr>
        </a:p>
      </dgm:t>
    </dgm:pt>
    <dgm:pt modelId="{28D0EBE6-6FF5-4A4B-AC42-C4778E15B3D2}">
      <dgm:prSet phldrT="[Text]"/>
      <dgm:spPr/>
      <dgm:t>
        <a:bodyPr/>
        <a:lstStyle/>
        <a:p>
          <a:r>
            <a:rPr lang="en-US" b="0" dirty="0">
              <a:latin typeface="+mj-lt"/>
              <a:cs typeface="Calibri" panose="020F0502020204030204" pitchFamily="34" charset="0"/>
            </a:rPr>
            <a:t>List of SOPs Current During Trial</a:t>
          </a:r>
          <a:endParaRPr lang="en-US" b="0" dirty="0">
            <a:latin typeface="+mj-lt"/>
          </a:endParaRPr>
        </a:p>
      </dgm:t>
    </dgm:pt>
    <dgm:pt modelId="{2D130AF7-2B82-499A-B46F-CAC11CE7E85F}" type="parTrans" cxnId="{75268A46-8E80-4F6E-B475-70D8A82BD65F}">
      <dgm:prSet/>
      <dgm:spPr/>
      <dgm:t>
        <a:bodyPr/>
        <a:lstStyle/>
        <a:p>
          <a:endParaRPr lang="en-US" b="0">
            <a:latin typeface="+mj-lt"/>
          </a:endParaRPr>
        </a:p>
      </dgm:t>
    </dgm:pt>
    <dgm:pt modelId="{D3C26941-8764-49EC-921F-C4BE9A143098}" type="sibTrans" cxnId="{75268A46-8E80-4F6E-B475-70D8A82BD65F}">
      <dgm:prSet/>
      <dgm:spPr/>
      <dgm:t>
        <a:bodyPr/>
        <a:lstStyle/>
        <a:p>
          <a:endParaRPr lang="en-US" b="0">
            <a:latin typeface="+mj-lt"/>
          </a:endParaRPr>
        </a:p>
      </dgm:t>
    </dgm:pt>
    <dgm:pt modelId="{F3C39C83-4EB1-4531-9C75-462013642FB8}">
      <dgm:prSet phldrT="[Text]"/>
      <dgm:spPr/>
      <dgm:t>
        <a:bodyPr/>
        <a:lstStyle/>
        <a:p>
          <a:r>
            <a:rPr lang="en-US" b="0" dirty="0">
              <a:latin typeface="+mj-lt"/>
            </a:rPr>
            <a:t>Zone Name Level</a:t>
          </a:r>
        </a:p>
      </dgm:t>
    </dgm:pt>
    <dgm:pt modelId="{66DFF40B-F2BC-478B-9163-66ED28C1420F}" type="parTrans" cxnId="{5B2C2CEC-4FEC-4051-802A-2DAF1AB0A573}">
      <dgm:prSet/>
      <dgm:spPr/>
      <dgm:t>
        <a:bodyPr/>
        <a:lstStyle/>
        <a:p>
          <a:endParaRPr lang="en-US" b="0">
            <a:latin typeface="+mj-lt"/>
          </a:endParaRPr>
        </a:p>
      </dgm:t>
    </dgm:pt>
    <dgm:pt modelId="{3CECBA45-925A-4074-B60F-FDCF432F1661}" type="sibTrans" cxnId="{5B2C2CEC-4FEC-4051-802A-2DAF1AB0A573}">
      <dgm:prSet/>
      <dgm:spPr/>
      <dgm:t>
        <a:bodyPr/>
        <a:lstStyle/>
        <a:p>
          <a:endParaRPr lang="en-US" b="0">
            <a:latin typeface="+mj-lt"/>
          </a:endParaRPr>
        </a:p>
      </dgm:t>
    </dgm:pt>
    <dgm:pt modelId="{E38285C6-992C-4583-B41D-B5C7B8CD448C}">
      <dgm:prSet phldrT="[Text]"/>
      <dgm:spPr/>
      <dgm:t>
        <a:bodyPr/>
        <a:lstStyle/>
        <a:p>
          <a:r>
            <a:rPr lang="en-US" b="0" dirty="0">
              <a:latin typeface="+mj-lt"/>
            </a:rPr>
            <a:t>Section Name Level</a:t>
          </a:r>
        </a:p>
      </dgm:t>
    </dgm:pt>
    <dgm:pt modelId="{3791EB53-FA2A-4C05-B15F-F0FEAEC050ED}" type="parTrans" cxnId="{406CB99F-69B3-4412-8DFB-C1EA1C2B49BC}">
      <dgm:prSet/>
      <dgm:spPr/>
      <dgm:t>
        <a:bodyPr/>
        <a:lstStyle/>
        <a:p>
          <a:endParaRPr lang="en-US" b="0">
            <a:latin typeface="+mj-lt"/>
          </a:endParaRPr>
        </a:p>
      </dgm:t>
    </dgm:pt>
    <dgm:pt modelId="{50280E85-9EE0-4EC7-B8D8-6390053B9094}" type="sibTrans" cxnId="{406CB99F-69B3-4412-8DFB-C1EA1C2B49BC}">
      <dgm:prSet/>
      <dgm:spPr/>
      <dgm:t>
        <a:bodyPr/>
        <a:lstStyle/>
        <a:p>
          <a:endParaRPr lang="en-US" b="0">
            <a:latin typeface="+mj-lt"/>
          </a:endParaRPr>
        </a:p>
      </dgm:t>
    </dgm:pt>
    <dgm:pt modelId="{E753A2FE-BE77-4BBE-B74F-52B1B474FCF5}">
      <dgm:prSet phldrT="[Text]"/>
      <dgm:spPr/>
      <dgm:t>
        <a:bodyPr/>
        <a:lstStyle/>
        <a:p>
          <a:r>
            <a:rPr lang="en-US" b="0" dirty="0">
              <a:latin typeface="+mj-lt"/>
            </a:rPr>
            <a:t>Artifact Name Level</a:t>
          </a:r>
        </a:p>
      </dgm:t>
    </dgm:pt>
    <dgm:pt modelId="{881BC569-6DF4-473D-AD27-1F0EE0C1FAF8}" type="parTrans" cxnId="{9A7A1398-68F3-4AC7-9D35-A32C55B08569}">
      <dgm:prSet/>
      <dgm:spPr/>
      <dgm:t>
        <a:bodyPr/>
        <a:lstStyle/>
        <a:p>
          <a:endParaRPr lang="en-US" b="0">
            <a:latin typeface="+mj-lt"/>
          </a:endParaRPr>
        </a:p>
      </dgm:t>
    </dgm:pt>
    <dgm:pt modelId="{931A48DC-4D9E-499E-BBFE-A3B5EBC45A16}" type="sibTrans" cxnId="{9A7A1398-68F3-4AC7-9D35-A32C55B08569}">
      <dgm:prSet/>
      <dgm:spPr/>
      <dgm:t>
        <a:bodyPr/>
        <a:lstStyle/>
        <a:p>
          <a:endParaRPr lang="en-US" b="0">
            <a:latin typeface="+mj-lt"/>
          </a:endParaRPr>
        </a:p>
      </dgm:t>
    </dgm:pt>
    <dgm:pt modelId="{F7CEC105-11E5-4900-B060-0E45DFD660D9}">
      <dgm:prSet phldrT="[Text]"/>
      <dgm:spPr/>
      <dgm:t>
        <a:bodyPr/>
        <a:lstStyle/>
        <a:p>
          <a:r>
            <a:rPr lang="en-US" b="0" dirty="0">
              <a:latin typeface="+mj-lt"/>
            </a:rPr>
            <a:t>Sub-Artifact Level </a:t>
          </a:r>
        </a:p>
      </dgm:t>
    </dgm:pt>
    <dgm:pt modelId="{4B871F0D-2C4E-48A3-A7B2-475F7F2A0078}" type="parTrans" cxnId="{1E462679-BE19-49BD-A74D-369068A850CF}">
      <dgm:prSet/>
      <dgm:spPr/>
      <dgm:t>
        <a:bodyPr/>
        <a:lstStyle/>
        <a:p>
          <a:endParaRPr lang="en-US" b="0">
            <a:latin typeface="+mj-lt"/>
          </a:endParaRPr>
        </a:p>
      </dgm:t>
    </dgm:pt>
    <dgm:pt modelId="{B53943B0-A7DE-4D35-A3B9-94A0790EB93F}" type="sibTrans" cxnId="{1E462679-BE19-49BD-A74D-369068A850CF}">
      <dgm:prSet/>
      <dgm:spPr/>
      <dgm:t>
        <a:bodyPr/>
        <a:lstStyle/>
        <a:p>
          <a:endParaRPr lang="en-US" b="0">
            <a:latin typeface="+mj-lt"/>
          </a:endParaRPr>
        </a:p>
      </dgm:t>
    </dgm:pt>
    <dgm:pt modelId="{E10E43D1-5AAD-4A19-B1A3-D71E90BFC3A4}">
      <dgm:prSet phldrT="[Text]"/>
      <dgm:spPr/>
      <dgm:t>
        <a:bodyPr/>
        <a:lstStyle/>
        <a:p>
          <a:r>
            <a:rPr lang="en-US" b="0" dirty="0">
              <a:latin typeface="+mj-lt"/>
            </a:rPr>
            <a:t>List of SOPs Current During Trial</a:t>
          </a:r>
        </a:p>
      </dgm:t>
    </dgm:pt>
    <dgm:pt modelId="{8BC1DD35-B46D-49C2-AD86-08CBFAE8578F}" type="parTrans" cxnId="{207E36AE-4600-4F12-8FB1-D950C6C05C26}">
      <dgm:prSet/>
      <dgm:spPr/>
      <dgm:t>
        <a:bodyPr/>
        <a:lstStyle/>
        <a:p>
          <a:endParaRPr lang="en-US" b="0">
            <a:latin typeface="+mj-lt"/>
          </a:endParaRPr>
        </a:p>
      </dgm:t>
    </dgm:pt>
    <dgm:pt modelId="{673A8319-CC3B-46F5-8B13-04ADCF66390B}" type="sibTrans" cxnId="{207E36AE-4600-4F12-8FB1-D950C6C05C26}">
      <dgm:prSet/>
      <dgm:spPr/>
      <dgm:t>
        <a:bodyPr/>
        <a:lstStyle/>
        <a:p>
          <a:endParaRPr lang="en-US" b="0">
            <a:latin typeface="+mj-lt"/>
          </a:endParaRPr>
        </a:p>
      </dgm:t>
    </dgm:pt>
    <dgm:pt modelId="{DF0051CD-ED2F-431A-9E31-4A658FCC0528}">
      <dgm:prSet/>
      <dgm:spPr/>
      <dgm:t>
        <a:bodyPr/>
        <a:lstStyle/>
        <a:p>
          <a:r>
            <a:rPr lang="en-US" b="0" dirty="0">
              <a:latin typeface="+mj-lt"/>
            </a:rPr>
            <a:t>SOP Waivers</a:t>
          </a:r>
        </a:p>
      </dgm:t>
    </dgm:pt>
    <dgm:pt modelId="{BDB4788F-F46A-4BCA-B9D1-BD22D33F0DA6}" type="parTrans" cxnId="{2B61CA55-12BF-4C26-A96E-A5FB3C01E247}">
      <dgm:prSet/>
      <dgm:spPr/>
      <dgm:t>
        <a:bodyPr/>
        <a:lstStyle/>
        <a:p>
          <a:endParaRPr lang="en-US" b="0">
            <a:latin typeface="+mj-lt"/>
          </a:endParaRPr>
        </a:p>
      </dgm:t>
    </dgm:pt>
    <dgm:pt modelId="{7F7E3467-7DA8-45CA-81CE-0981E9A6A890}" type="sibTrans" cxnId="{2B61CA55-12BF-4C26-A96E-A5FB3C01E247}">
      <dgm:prSet/>
      <dgm:spPr/>
      <dgm:t>
        <a:bodyPr/>
        <a:lstStyle/>
        <a:p>
          <a:endParaRPr lang="en-US" b="0">
            <a:latin typeface="+mj-lt"/>
          </a:endParaRPr>
        </a:p>
      </dgm:t>
    </dgm:pt>
    <dgm:pt modelId="{DA58B11A-8708-464D-8E71-DED7CF1267A6}">
      <dgm:prSet/>
      <dgm:spPr/>
      <dgm:t>
        <a:bodyPr/>
        <a:lstStyle/>
        <a:p>
          <a:r>
            <a:rPr lang="en-US" b="0" dirty="0">
              <a:latin typeface="+mj-lt"/>
            </a:rPr>
            <a:t>SOP Deviations</a:t>
          </a:r>
        </a:p>
      </dgm:t>
    </dgm:pt>
    <dgm:pt modelId="{F4B9CD9B-8B12-4147-AABB-7A7CEBAA0469}" type="parTrans" cxnId="{9BB155B7-C0A0-432F-8646-1544CBC565A7}">
      <dgm:prSet/>
      <dgm:spPr/>
      <dgm:t>
        <a:bodyPr/>
        <a:lstStyle/>
        <a:p>
          <a:endParaRPr lang="en-US" b="0">
            <a:latin typeface="+mj-lt"/>
          </a:endParaRPr>
        </a:p>
      </dgm:t>
    </dgm:pt>
    <dgm:pt modelId="{1CF629F3-2BC6-4468-8794-E7BA13B7F253}" type="sibTrans" cxnId="{9BB155B7-C0A0-432F-8646-1544CBC565A7}">
      <dgm:prSet/>
      <dgm:spPr/>
      <dgm:t>
        <a:bodyPr/>
        <a:lstStyle/>
        <a:p>
          <a:endParaRPr lang="en-US" b="0">
            <a:latin typeface="+mj-lt"/>
          </a:endParaRPr>
        </a:p>
      </dgm:t>
    </dgm:pt>
    <dgm:pt modelId="{3D61E0E2-3204-4B0D-AB74-59F68825D69F}" type="pres">
      <dgm:prSet presAssocID="{F9169938-F6EB-4EFC-9E9C-7FAFA11F09C1}" presName="mainComposite" presStyleCnt="0">
        <dgm:presLayoutVars>
          <dgm:chPref val="1"/>
          <dgm:dir/>
          <dgm:animOne val="branch"/>
          <dgm:animLvl val="lvl"/>
          <dgm:resizeHandles val="exact"/>
        </dgm:presLayoutVars>
      </dgm:prSet>
      <dgm:spPr/>
    </dgm:pt>
    <dgm:pt modelId="{F9D5A0A6-3C03-4557-85F6-0AF07DC7CE39}" type="pres">
      <dgm:prSet presAssocID="{F9169938-F6EB-4EFC-9E9C-7FAFA11F09C1}" presName="hierFlow" presStyleCnt="0"/>
      <dgm:spPr/>
    </dgm:pt>
    <dgm:pt modelId="{244E9C76-FD47-40EF-A836-AF8C066D8B7B}" type="pres">
      <dgm:prSet presAssocID="{F9169938-F6EB-4EFC-9E9C-7FAFA11F09C1}" presName="firstBuf" presStyleCnt="0"/>
      <dgm:spPr/>
    </dgm:pt>
    <dgm:pt modelId="{1C4BFB3A-CA9A-4A0A-9878-91636C513838}" type="pres">
      <dgm:prSet presAssocID="{F9169938-F6EB-4EFC-9E9C-7FAFA11F09C1}" presName="hierChild1" presStyleCnt="0">
        <dgm:presLayoutVars>
          <dgm:chPref val="1"/>
          <dgm:animOne val="branch"/>
          <dgm:animLvl val="lvl"/>
        </dgm:presLayoutVars>
      </dgm:prSet>
      <dgm:spPr/>
    </dgm:pt>
    <dgm:pt modelId="{3D7E52EE-66A0-4643-B1D9-183AB11EB1CA}" type="pres">
      <dgm:prSet presAssocID="{61984A23-625D-4914-A43A-5D8983AA7439}" presName="Name14" presStyleCnt="0"/>
      <dgm:spPr/>
    </dgm:pt>
    <dgm:pt modelId="{91FB9201-BC51-4D5F-BD9C-D4E23730ED53}" type="pres">
      <dgm:prSet presAssocID="{61984A23-625D-4914-A43A-5D8983AA7439}" presName="level1Shape" presStyleLbl="node0" presStyleIdx="0" presStyleCnt="1" custScaleX="148350">
        <dgm:presLayoutVars>
          <dgm:chPref val="3"/>
        </dgm:presLayoutVars>
      </dgm:prSet>
      <dgm:spPr/>
    </dgm:pt>
    <dgm:pt modelId="{BFCAC154-8D7F-4159-978C-8B9BE2F31CFA}" type="pres">
      <dgm:prSet presAssocID="{61984A23-625D-4914-A43A-5D8983AA7439}" presName="hierChild2" presStyleCnt="0"/>
      <dgm:spPr/>
    </dgm:pt>
    <dgm:pt modelId="{0AEBAA2F-17C3-4AD6-8DD4-9394998799B0}" type="pres">
      <dgm:prSet presAssocID="{B4B86657-E5F3-4F54-9C2B-2B8DD72DF7E1}" presName="Name19" presStyleLbl="parChTrans1D2" presStyleIdx="0" presStyleCnt="1"/>
      <dgm:spPr/>
    </dgm:pt>
    <dgm:pt modelId="{AAE448A8-7D3A-48A1-BB4C-28B67C1D84A0}" type="pres">
      <dgm:prSet presAssocID="{552E461A-4F07-471A-BC00-DBFF93D83C87}" presName="Name21" presStyleCnt="0"/>
      <dgm:spPr/>
    </dgm:pt>
    <dgm:pt modelId="{2B9F774D-8B1E-4D48-BD51-C9153E96EAEE}" type="pres">
      <dgm:prSet presAssocID="{552E461A-4F07-471A-BC00-DBFF93D83C87}" presName="level2Shape" presStyleLbl="node2" presStyleIdx="0" presStyleCnt="1" custScaleX="144405"/>
      <dgm:spPr/>
    </dgm:pt>
    <dgm:pt modelId="{EBB3377B-788F-436B-AB4C-672577BA97AE}" type="pres">
      <dgm:prSet presAssocID="{552E461A-4F07-471A-BC00-DBFF93D83C87}" presName="hierChild3" presStyleCnt="0"/>
      <dgm:spPr/>
    </dgm:pt>
    <dgm:pt modelId="{C833C4D2-D0AE-47C0-96CB-2C6BE69654BD}" type="pres">
      <dgm:prSet presAssocID="{0B9D841B-A96D-48DE-90EC-CF03B6DA3021}" presName="Name19" presStyleLbl="parChTrans1D3" presStyleIdx="0" presStyleCnt="2"/>
      <dgm:spPr/>
    </dgm:pt>
    <dgm:pt modelId="{468F2437-19C4-475E-BB45-4DD1AFB8960B}" type="pres">
      <dgm:prSet presAssocID="{36217DF7-8537-4F1E-A10A-643D81306B2B}" presName="Name21" presStyleCnt="0"/>
      <dgm:spPr/>
    </dgm:pt>
    <dgm:pt modelId="{82941FF2-F787-4E5E-B852-A593838D89C3}" type="pres">
      <dgm:prSet presAssocID="{36217DF7-8537-4F1E-A10A-643D81306B2B}" presName="level2Shape" presStyleLbl="node3" presStyleIdx="0" presStyleCnt="2"/>
      <dgm:spPr/>
    </dgm:pt>
    <dgm:pt modelId="{03D3C88C-820B-4BE6-918E-04A6C42DAE1B}" type="pres">
      <dgm:prSet presAssocID="{36217DF7-8537-4F1E-A10A-643D81306B2B}" presName="hierChild3" presStyleCnt="0"/>
      <dgm:spPr/>
    </dgm:pt>
    <dgm:pt modelId="{F6567B28-0D88-4925-9DE7-1E80539B5A13}" type="pres">
      <dgm:prSet presAssocID="{2D130AF7-2B82-499A-B46F-CAC11CE7E85F}" presName="Name19" presStyleLbl="parChTrans1D3" presStyleIdx="1" presStyleCnt="2"/>
      <dgm:spPr/>
    </dgm:pt>
    <dgm:pt modelId="{DB5FFD35-1672-42AF-B473-679A823FD2CC}" type="pres">
      <dgm:prSet presAssocID="{28D0EBE6-6FF5-4A4B-AC42-C4778E15B3D2}" presName="Name21" presStyleCnt="0"/>
      <dgm:spPr/>
    </dgm:pt>
    <dgm:pt modelId="{62C31F5C-1C2C-47F4-9F57-D9B5EB3C1C12}" type="pres">
      <dgm:prSet presAssocID="{28D0EBE6-6FF5-4A4B-AC42-C4778E15B3D2}" presName="level2Shape" presStyleLbl="node3" presStyleIdx="1" presStyleCnt="2"/>
      <dgm:spPr/>
    </dgm:pt>
    <dgm:pt modelId="{6C01DB71-2876-4F17-B291-92FC363534A1}" type="pres">
      <dgm:prSet presAssocID="{28D0EBE6-6FF5-4A4B-AC42-C4778E15B3D2}" presName="hierChild3" presStyleCnt="0"/>
      <dgm:spPr/>
    </dgm:pt>
    <dgm:pt modelId="{D22BA145-A9A4-49CF-B967-89CBB8881282}" type="pres">
      <dgm:prSet presAssocID="{8BC1DD35-B46D-49C2-AD86-08CBFAE8578F}" presName="Name19" presStyleLbl="parChTrans1D4" presStyleIdx="0" presStyleCnt="3"/>
      <dgm:spPr/>
    </dgm:pt>
    <dgm:pt modelId="{10F077DF-CB52-4C39-9BB5-4F334EC1A881}" type="pres">
      <dgm:prSet presAssocID="{E10E43D1-5AAD-4A19-B1A3-D71E90BFC3A4}" presName="Name21" presStyleCnt="0"/>
      <dgm:spPr/>
    </dgm:pt>
    <dgm:pt modelId="{B5965DF7-C710-4F34-A879-37B67D95F9B7}" type="pres">
      <dgm:prSet presAssocID="{E10E43D1-5AAD-4A19-B1A3-D71E90BFC3A4}" presName="level2Shape" presStyleLbl="node4" presStyleIdx="0" presStyleCnt="3"/>
      <dgm:spPr/>
    </dgm:pt>
    <dgm:pt modelId="{CF6A1AA4-B08C-4C7E-8B75-03F7506E1869}" type="pres">
      <dgm:prSet presAssocID="{E10E43D1-5AAD-4A19-B1A3-D71E90BFC3A4}" presName="hierChild3" presStyleCnt="0"/>
      <dgm:spPr/>
    </dgm:pt>
    <dgm:pt modelId="{65615B22-C393-4B4C-9926-A56DCA8E3DA9}" type="pres">
      <dgm:prSet presAssocID="{BDB4788F-F46A-4BCA-B9D1-BD22D33F0DA6}" presName="Name19" presStyleLbl="parChTrans1D4" presStyleIdx="1" presStyleCnt="3"/>
      <dgm:spPr/>
    </dgm:pt>
    <dgm:pt modelId="{BD2F6A6F-347C-4066-9A87-ECCCB0976DA8}" type="pres">
      <dgm:prSet presAssocID="{DF0051CD-ED2F-431A-9E31-4A658FCC0528}" presName="Name21" presStyleCnt="0"/>
      <dgm:spPr/>
    </dgm:pt>
    <dgm:pt modelId="{A2789E15-1E78-463B-9937-869A79A062D2}" type="pres">
      <dgm:prSet presAssocID="{DF0051CD-ED2F-431A-9E31-4A658FCC0528}" presName="level2Shape" presStyleLbl="node4" presStyleIdx="1" presStyleCnt="3"/>
      <dgm:spPr/>
    </dgm:pt>
    <dgm:pt modelId="{DDC4BB49-B336-451C-AC48-68A68F70C336}" type="pres">
      <dgm:prSet presAssocID="{DF0051CD-ED2F-431A-9E31-4A658FCC0528}" presName="hierChild3" presStyleCnt="0"/>
      <dgm:spPr/>
    </dgm:pt>
    <dgm:pt modelId="{04152B18-BFB2-4B7D-8EF5-29C056369053}" type="pres">
      <dgm:prSet presAssocID="{F4B9CD9B-8B12-4147-AABB-7A7CEBAA0469}" presName="Name19" presStyleLbl="parChTrans1D4" presStyleIdx="2" presStyleCnt="3"/>
      <dgm:spPr/>
    </dgm:pt>
    <dgm:pt modelId="{F92C1C5F-4F51-499F-9C75-EE86DB857431}" type="pres">
      <dgm:prSet presAssocID="{DA58B11A-8708-464D-8E71-DED7CF1267A6}" presName="Name21" presStyleCnt="0"/>
      <dgm:spPr/>
    </dgm:pt>
    <dgm:pt modelId="{7FB19B7F-8C59-4A0A-837A-F46CA2996AD5}" type="pres">
      <dgm:prSet presAssocID="{DA58B11A-8708-464D-8E71-DED7CF1267A6}" presName="level2Shape" presStyleLbl="node4" presStyleIdx="2" presStyleCnt="3" custLinFactNeighborX="-14778"/>
      <dgm:spPr/>
    </dgm:pt>
    <dgm:pt modelId="{89F0BAAB-71A0-4069-A203-3C00154C4305}" type="pres">
      <dgm:prSet presAssocID="{DA58B11A-8708-464D-8E71-DED7CF1267A6}" presName="hierChild3" presStyleCnt="0"/>
      <dgm:spPr/>
    </dgm:pt>
    <dgm:pt modelId="{A8115199-DD52-46DC-8DE8-6F99709ED3E1}" type="pres">
      <dgm:prSet presAssocID="{F9169938-F6EB-4EFC-9E9C-7FAFA11F09C1}" presName="bgShapesFlow" presStyleCnt="0"/>
      <dgm:spPr/>
    </dgm:pt>
    <dgm:pt modelId="{C33A59B9-22B8-4DB8-8E67-0062850D16DC}" type="pres">
      <dgm:prSet presAssocID="{F3C39C83-4EB1-4531-9C75-462013642FB8}" presName="rectComp" presStyleCnt="0"/>
      <dgm:spPr/>
    </dgm:pt>
    <dgm:pt modelId="{D1D2401B-B888-4E21-8DA1-644BDF7DA000}" type="pres">
      <dgm:prSet presAssocID="{F3C39C83-4EB1-4531-9C75-462013642FB8}" presName="bgRect" presStyleLbl="bgShp" presStyleIdx="0" presStyleCnt="4"/>
      <dgm:spPr/>
    </dgm:pt>
    <dgm:pt modelId="{A1A7141C-58DA-4C7D-B5DF-027AA056EA57}" type="pres">
      <dgm:prSet presAssocID="{F3C39C83-4EB1-4531-9C75-462013642FB8}" presName="bgRectTx" presStyleLbl="bgShp" presStyleIdx="0" presStyleCnt="4">
        <dgm:presLayoutVars>
          <dgm:bulletEnabled val="1"/>
        </dgm:presLayoutVars>
      </dgm:prSet>
      <dgm:spPr/>
    </dgm:pt>
    <dgm:pt modelId="{AC8E75B7-1CD3-46C4-8650-C70381180C58}" type="pres">
      <dgm:prSet presAssocID="{F3C39C83-4EB1-4531-9C75-462013642FB8}" presName="spComp" presStyleCnt="0"/>
      <dgm:spPr/>
    </dgm:pt>
    <dgm:pt modelId="{755F688A-280B-43A5-BF5A-C514C6641A07}" type="pres">
      <dgm:prSet presAssocID="{F3C39C83-4EB1-4531-9C75-462013642FB8}" presName="vSp" presStyleCnt="0"/>
      <dgm:spPr/>
    </dgm:pt>
    <dgm:pt modelId="{8B535497-61A7-4331-AAC8-7B06EAC282A6}" type="pres">
      <dgm:prSet presAssocID="{E38285C6-992C-4583-B41D-B5C7B8CD448C}" presName="rectComp" presStyleCnt="0"/>
      <dgm:spPr/>
    </dgm:pt>
    <dgm:pt modelId="{DD5673C7-7740-458C-99E7-E490E9F8D990}" type="pres">
      <dgm:prSet presAssocID="{E38285C6-992C-4583-B41D-B5C7B8CD448C}" presName="bgRect" presStyleLbl="bgShp" presStyleIdx="1" presStyleCnt="4"/>
      <dgm:spPr/>
    </dgm:pt>
    <dgm:pt modelId="{7371E616-8AAF-442A-9CAE-74825D239A49}" type="pres">
      <dgm:prSet presAssocID="{E38285C6-992C-4583-B41D-B5C7B8CD448C}" presName="bgRectTx" presStyleLbl="bgShp" presStyleIdx="1" presStyleCnt="4">
        <dgm:presLayoutVars>
          <dgm:bulletEnabled val="1"/>
        </dgm:presLayoutVars>
      </dgm:prSet>
      <dgm:spPr/>
    </dgm:pt>
    <dgm:pt modelId="{90F97FFA-EAFE-4744-BE5F-35D7745E3AF7}" type="pres">
      <dgm:prSet presAssocID="{E38285C6-992C-4583-B41D-B5C7B8CD448C}" presName="spComp" presStyleCnt="0"/>
      <dgm:spPr/>
    </dgm:pt>
    <dgm:pt modelId="{351C4A49-9531-4A02-83FE-8A48C3ED57DC}" type="pres">
      <dgm:prSet presAssocID="{E38285C6-992C-4583-B41D-B5C7B8CD448C}" presName="vSp" presStyleCnt="0"/>
      <dgm:spPr/>
    </dgm:pt>
    <dgm:pt modelId="{F46BF1F6-75FF-4291-96D8-2DA9DEE7EDFF}" type="pres">
      <dgm:prSet presAssocID="{E753A2FE-BE77-4BBE-B74F-52B1B474FCF5}" presName="rectComp" presStyleCnt="0"/>
      <dgm:spPr/>
    </dgm:pt>
    <dgm:pt modelId="{C450C989-3DFE-4F00-8716-1BEA0C0F4D65}" type="pres">
      <dgm:prSet presAssocID="{E753A2FE-BE77-4BBE-B74F-52B1B474FCF5}" presName="bgRect" presStyleLbl="bgShp" presStyleIdx="2" presStyleCnt="4"/>
      <dgm:spPr/>
    </dgm:pt>
    <dgm:pt modelId="{01690046-3D39-472A-8199-744AE155AD13}" type="pres">
      <dgm:prSet presAssocID="{E753A2FE-BE77-4BBE-B74F-52B1B474FCF5}" presName="bgRectTx" presStyleLbl="bgShp" presStyleIdx="2" presStyleCnt="4">
        <dgm:presLayoutVars>
          <dgm:bulletEnabled val="1"/>
        </dgm:presLayoutVars>
      </dgm:prSet>
      <dgm:spPr/>
    </dgm:pt>
    <dgm:pt modelId="{60343252-F65C-4B37-B57E-37D05007B6BE}" type="pres">
      <dgm:prSet presAssocID="{E753A2FE-BE77-4BBE-B74F-52B1B474FCF5}" presName="spComp" presStyleCnt="0"/>
      <dgm:spPr/>
    </dgm:pt>
    <dgm:pt modelId="{D9EABE61-9004-40CD-9CC8-C15DF974B03F}" type="pres">
      <dgm:prSet presAssocID="{E753A2FE-BE77-4BBE-B74F-52B1B474FCF5}" presName="vSp" presStyleCnt="0"/>
      <dgm:spPr/>
    </dgm:pt>
    <dgm:pt modelId="{3C55B3BC-3D2F-4E17-B962-061A6EDC41B9}" type="pres">
      <dgm:prSet presAssocID="{F7CEC105-11E5-4900-B060-0E45DFD660D9}" presName="rectComp" presStyleCnt="0"/>
      <dgm:spPr/>
    </dgm:pt>
    <dgm:pt modelId="{A762D0C2-4A57-4E60-9EB7-2944640F66AC}" type="pres">
      <dgm:prSet presAssocID="{F7CEC105-11E5-4900-B060-0E45DFD660D9}" presName="bgRect" presStyleLbl="bgShp" presStyleIdx="3" presStyleCnt="4"/>
      <dgm:spPr/>
    </dgm:pt>
    <dgm:pt modelId="{D31ABD2B-086F-48E0-85F6-AACD54A8E1F5}" type="pres">
      <dgm:prSet presAssocID="{F7CEC105-11E5-4900-B060-0E45DFD660D9}" presName="bgRectTx" presStyleLbl="bgShp" presStyleIdx="3" presStyleCnt="4">
        <dgm:presLayoutVars>
          <dgm:bulletEnabled val="1"/>
        </dgm:presLayoutVars>
      </dgm:prSet>
      <dgm:spPr/>
    </dgm:pt>
  </dgm:ptLst>
  <dgm:cxnLst>
    <dgm:cxn modelId="{671B6F02-902F-4371-A70F-565A08B28943}" type="presOf" srcId="{F7CEC105-11E5-4900-B060-0E45DFD660D9}" destId="{D31ABD2B-086F-48E0-85F6-AACD54A8E1F5}" srcOrd="1" destOrd="0" presId="urn:microsoft.com/office/officeart/2005/8/layout/hierarchy6"/>
    <dgm:cxn modelId="{F08BC408-66C3-4F69-A416-58B183316E80}" type="presOf" srcId="{F9169938-F6EB-4EFC-9E9C-7FAFA11F09C1}" destId="{3D61E0E2-3204-4B0D-AB74-59F68825D69F}" srcOrd="0" destOrd="0" presId="urn:microsoft.com/office/officeart/2005/8/layout/hierarchy6"/>
    <dgm:cxn modelId="{B8B2BE12-00DB-4AF3-BB47-FFCF5B3A43C3}" type="presOf" srcId="{DF0051CD-ED2F-431A-9E31-4A658FCC0528}" destId="{A2789E15-1E78-463B-9937-869A79A062D2}" srcOrd="0" destOrd="0" presId="urn:microsoft.com/office/officeart/2005/8/layout/hierarchy6"/>
    <dgm:cxn modelId="{CC5E2727-99C2-45AD-B021-479C11666BB5}" type="presOf" srcId="{BDB4788F-F46A-4BCA-B9D1-BD22D33F0DA6}" destId="{65615B22-C393-4B4C-9926-A56DCA8E3DA9}" srcOrd="0" destOrd="0" presId="urn:microsoft.com/office/officeart/2005/8/layout/hierarchy6"/>
    <dgm:cxn modelId="{36A2D32C-EC0A-46E9-9C55-F9C827E214C7}" type="presOf" srcId="{B4B86657-E5F3-4F54-9C2B-2B8DD72DF7E1}" destId="{0AEBAA2F-17C3-4AD6-8DD4-9394998799B0}" srcOrd="0" destOrd="0" presId="urn:microsoft.com/office/officeart/2005/8/layout/hierarchy6"/>
    <dgm:cxn modelId="{10E39039-3BC3-4113-A18F-68F0A00C39A8}" srcId="{F9169938-F6EB-4EFC-9E9C-7FAFA11F09C1}" destId="{61984A23-625D-4914-A43A-5D8983AA7439}" srcOrd="0" destOrd="0" parTransId="{7E2DCF96-2787-4880-B5D0-74B5CCCEE3E0}" sibTransId="{FC04934C-7ABA-48BF-8DF1-945F0AAD4E18}"/>
    <dgm:cxn modelId="{8569385B-D11D-40F7-A838-0CF720B7D3FB}" type="presOf" srcId="{8BC1DD35-B46D-49C2-AD86-08CBFAE8578F}" destId="{D22BA145-A9A4-49CF-B967-89CBB8881282}" srcOrd="0" destOrd="0" presId="urn:microsoft.com/office/officeart/2005/8/layout/hierarchy6"/>
    <dgm:cxn modelId="{10B3525E-907A-4495-9BD5-CA333C5359C0}" type="presOf" srcId="{E10E43D1-5AAD-4A19-B1A3-D71E90BFC3A4}" destId="{B5965DF7-C710-4F34-A879-37B67D95F9B7}" srcOrd="0" destOrd="0" presId="urn:microsoft.com/office/officeart/2005/8/layout/hierarchy6"/>
    <dgm:cxn modelId="{7F5BD060-4E94-4DC4-AE2C-D326D03D7429}" type="presOf" srcId="{36217DF7-8537-4F1E-A10A-643D81306B2B}" destId="{82941FF2-F787-4E5E-B852-A593838D89C3}" srcOrd="0" destOrd="0" presId="urn:microsoft.com/office/officeart/2005/8/layout/hierarchy6"/>
    <dgm:cxn modelId="{5B676941-B68E-4688-9606-FBF53E793A1E}" type="presOf" srcId="{552E461A-4F07-471A-BC00-DBFF93D83C87}" destId="{2B9F774D-8B1E-4D48-BD51-C9153E96EAEE}" srcOrd="0" destOrd="0" presId="urn:microsoft.com/office/officeart/2005/8/layout/hierarchy6"/>
    <dgm:cxn modelId="{75268A46-8E80-4F6E-B475-70D8A82BD65F}" srcId="{552E461A-4F07-471A-BC00-DBFF93D83C87}" destId="{28D0EBE6-6FF5-4A4B-AC42-C4778E15B3D2}" srcOrd="1" destOrd="0" parTransId="{2D130AF7-2B82-499A-B46F-CAC11CE7E85F}" sibTransId="{D3C26941-8764-49EC-921F-C4BE9A143098}"/>
    <dgm:cxn modelId="{83A1416E-4CC7-41EB-934B-65872A302DC9}" type="presOf" srcId="{E753A2FE-BE77-4BBE-B74F-52B1B474FCF5}" destId="{01690046-3D39-472A-8199-744AE155AD13}" srcOrd="1" destOrd="0" presId="urn:microsoft.com/office/officeart/2005/8/layout/hierarchy6"/>
    <dgm:cxn modelId="{2B61CA55-12BF-4C26-A96E-A5FB3C01E247}" srcId="{28D0EBE6-6FF5-4A4B-AC42-C4778E15B3D2}" destId="{DF0051CD-ED2F-431A-9E31-4A658FCC0528}" srcOrd="1" destOrd="0" parTransId="{BDB4788F-F46A-4BCA-B9D1-BD22D33F0DA6}" sibTransId="{7F7E3467-7DA8-45CA-81CE-0981E9A6A890}"/>
    <dgm:cxn modelId="{7477DF57-6FEB-41C3-B2FB-A660008B393D}" type="presOf" srcId="{0B9D841B-A96D-48DE-90EC-CF03B6DA3021}" destId="{C833C4D2-D0AE-47C0-96CB-2C6BE69654BD}" srcOrd="0" destOrd="0" presId="urn:microsoft.com/office/officeart/2005/8/layout/hierarchy6"/>
    <dgm:cxn modelId="{1E462679-BE19-49BD-A74D-369068A850CF}" srcId="{F9169938-F6EB-4EFC-9E9C-7FAFA11F09C1}" destId="{F7CEC105-11E5-4900-B060-0E45DFD660D9}" srcOrd="4" destOrd="0" parTransId="{4B871F0D-2C4E-48A3-A7B2-475F7F2A0078}" sibTransId="{B53943B0-A7DE-4D35-A3B9-94A0790EB93F}"/>
    <dgm:cxn modelId="{92256988-6789-4EE1-8D31-1098E952B46B}" type="presOf" srcId="{61984A23-625D-4914-A43A-5D8983AA7439}" destId="{91FB9201-BC51-4D5F-BD9C-D4E23730ED53}" srcOrd="0" destOrd="0" presId="urn:microsoft.com/office/officeart/2005/8/layout/hierarchy6"/>
    <dgm:cxn modelId="{9A7A1398-68F3-4AC7-9D35-A32C55B08569}" srcId="{F9169938-F6EB-4EFC-9E9C-7FAFA11F09C1}" destId="{E753A2FE-BE77-4BBE-B74F-52B1B474FCF5}" srcOrd="3" destOrd="0" parTransId="{881BC569-6DF4-473D-AD27-1F0EE0C1FAF8}" sibTransId="{931A48DC-4D9E-499E-BBFE-A3B5EBC45A16}"/>
    <dgm:cxn modelId="{98DD479A-CD90-4F5E-8C33-F0966BAE5015}" type="presOf" srcId="{F4B9CD9B-8B12-4147-AABB-7A7CEBAA0469}" destId="{04152B18-BFB2-4B7D-8EF5-29C056369053}" srcOrd="0" destOrd="0" presId="urn:microsoft.com/office/officeart/2005/8/layout/hierarchy6"/>
    <dgm:cxn modelId="{F04C169F-CA8E-435D-B9D5-92916CCD7E76}" type="presOf" srcId="{28D0EBE6-6FF5-4A4B-AC42-C4778E15B3D2}" destId="{62C31F5C-1C2C-47F4-9F57-D9B5EB3C1C12}" srcOrd="0" destOrd="0" presId="urn:microsoft.com/office/officeart/2005/8/layout/hierarchy6"/>
    <dgm:cxn modelId="{406CB99F-69B3-4412-8DFB-C1EA1C2B49BC}" srcId="{F9169938-F6EB-4EFC-9E9C-7FAFA11F09C1}" destId="{E38285C6-992C-4583-B41D-B5C7B8CD448C}" srcOrd="2" destOrd="0" parTransId="{3791EB53-FA2A-4C05-B15F-F0FEAEC050ED}" sibTransId="{50280E85-9EE0-4EC7-B8D8-6390053B9094}"/>
    <dgm:cxn modelId="{207E36AE-4600-4F12-8FB1-D950C6C05C26}" srcId="{28D0EBE6-6FF5-4A4B-AC42-C4778E15B3D2}" destId="{E10E43D1-5AAD-4A19-B1A3-D71E90BFC3A4}" srcOrd="0" destOrd="0" parTransId="{8BC1DD35-B46D-49C2-AD86-08CBFAE8578F}" sibTransId="{673A8319-CC3B-46F5-8B13-04ADCF66390B}"/>
    <dgm:cxn modelId="{A49A2BB1-4EF8-42FA-AAAB-923E8FC422D8}" srcId="{61984A23-625D-4914-A43A-5D8983AA7439}" destId="{552E461A-4F07-471A-BC00-DBFF93D83C87}" srcOrd="0" destOrd="0" parTransId="{B4B86657-E5F3-4F54-9C2B-2B8DD72DF7E1}" sibTransId="{546F897E-6D66-4463-BA4A-CDEC3AB11328}"/>
    <dgm:cxn modelId="{39A7D1B2-F2AE-4B9F-959E-E1014E3B0010}" srcId="{552E461A-4F07-471A-BC00-DBFF93D83C87}" destId="{36217DF7-8537-4F1E-A10A-643D81306B2B}" srcOrd="0" destOrd="0" parTransId="{0B9D841B-A96D-48DE-90EC-CF03B6DA3021}" sibTransId="{D8A190E2-02C5-4DAA-B455-30C303637CED}"/>
    <dgm:cxn modelId="{541D55B7-9070-4DFD-843D-EF9FAA2E3D27}" type="presOf" srcId="{E38285C6-992C-4583-B41D-B5C7B8CD448C}" destId="{DD5673C7-7740-458C-99E7-E490E9F8D990}" srcOrd="0" destOrd="0" presId="urn:microsoft.com/office/officeart/2005/8/layout/hierarchy6"/>
    <dgm:cxn modelId="{9BB155B7-C0A0-432F-8646-1544CBC565A7}" srcId="{28D0EBE6-6FF5-4A4B-AC42-C4778E15B3D2}" destId="{DA58B11A-8708-464D-8E71-DED7CF1267A6}" srcOrd="2" destOrd="0" parTransId="{F4B9CD9B-8B12-4147-AABB-7A7CEBAA0469}" sibTransId="{1CF629F3-2BC6-4468-8794-E7BA13B7F253}"/>
    <dgm:cxn modelId="{97B93CC2-8763-43A4-AF82-76D77F53DD56}" type="presOf" srcId="{E753A2FE-BE77-4BBE-B74F-52B1B474FCF5}" destId="{C450C989-3DFE-4F00-8716-1BEA0C0F4D65}" srcOrd="0" destOrd="0" presId="urn:microsoft.com/office/officeart/2005/8/layout/hierarchy6"/>
    <dgm:cxn modelId="{0C060CCF-6F7C-401B-92EC-40320F2C45AB}" type="presOf" srcId="{2D130AF7-2B82-499A-B46F-CAC11CE7E85F}" destId="{F6567B28-0D88-4925-9DE7-1E80539B5A13}" srcOrd="0" destOrd="0" presId="urn:microsoft.com/office/officeart/2005/8/layout/hierarchy6"/>
    <dgm:cxn modelId="{9A2336E6-BF51-4D5B-A61D-8A4BA9A42329}" type="presOf" srcId="{F3C39C83-4EB1-4531-9C75-462013642FB8}" destId="{A1A7141C-58DA-4C7D-B5DF-027AA056EA57}" srcOrd="1" destOrd="0" presId="urn:microsoft.com/office/officeart/2005/8/layout/hierarchy6"/>
    <dgm:cxn modelId="{DC82DAEA-82AB-47C2-8C9C-3C46DD7974E7}" type="presOf" srcId="{E38285C6-992C-4583-B41D-B5C7B8CD448C}" destId="{7371E616-8AAF-442A-9CAE-74825D239A49}" srcOrd="1" destOrd="0" presId="urn:microsoft.com/office/officeart/2005/8/layout/hierarchy6"/>
    <dgm:cxn modelId="{5B2C2CEC-4FEC-4051-802A-2DAF1AB0A573}" srcId="{F9169938-F6EB-4EFC-9E9C-7FAFA11F09C1}" destId="{F3C39C83-4EB1-4531-9C75-462013642FB8}" srcOrd="1" destOrd="0" parTransId="{66DFF40B-F2BC-478B-9163-66ED28C1420F}" sibTransId="{3CECBA45-925A-4074-B60F-FDCF432F1661}"/>
    <dgm:cxn modelId="{7179B0FB-C10E-4829-BA6C-F41929618119}" type="presOf" srcId="{DA58B11A-8708-464D-8E71-DED7CF1267A6}" destId="{7FB19B7F-8C59-4A0A-837A-F46CA2996AD5}" srcOrd="0" destOrd="0" presId="urn:microsoft.com/office/officeart/2005/8/layout/hierarchy6"/>
    <dgm:cxn modelId="{FCDA7AFC-34D8-4403-901A-0E4377DB7307}" type="presOf" srcId="{F7CEC105-11E5-4900-B060-0E45DFD660D9}" destId="{A762D0C2-4A57-4E60-9EB7-2944640F66AC}" srcOrd="0" destOrd="0" presId="urn:microsoft.com/office/officeart/2005/8/layout/hierarchy6"/>
    <dgm:cxn modelId="{E0A325FE-F1FB-4F93-9192-E3E91D9A7E5F}" type="presOf" srcId="{F3C39C83-4EB1-4531-9C75-462013642FB8}" destId="{D1D2401B-B888-4E21-8DA1-644BDF7DA000}" srcOrd="0" destOrd="0" presId="urn:microsoft.com/office/officeart/2005/8/layout/hierarchy6"/>
    <dgm:cxn modelId="{E69A1DFA-C8A3-4D9A-95CD-02154626FF4A}" type="presParOf" srcId="{3D61E0E2-3204-4B0D-AB74-59F68825D69F}" destId="{F9D5A0A6-3C03-4557-85F6-0AF07DC7CE39}" srcOrd="0" destOrd="0" presId="urn:microsoft.com/office/officeart/2005/8/layout/hierarchy6"/>
    <dgm:cxn modelId="{2B20D61D-A093-47EB-96ED-E07AE10E5269}" type="presParOf" srcId="{F9D5A0A6-3C03-4557-85F6-0AF07DC7CE39}" destId="{244E9C76-FD47-40EF-A836-AF8C066D8B7B}" srcOrd="0" destOrd="0" presId="urn:microsoft.com/office/officeart/2005/8/layout/hierarchy6"/>
    <dgm:cxn modelId="{3F3E2B99-1DEE-4849-8479-0A02783175D2}" type="presParOf" srcId="{F9D5A0A6-3C03-4557-85F6-0AF07DC7CE39}" destId="{1C4BFB3A-CA9A-4A0A-9878-91636C513838}" srcOrd="1" destOrd="0" presId="urn:microsoft.com/office/officeart/2005/8/layout/hierarchy6"/>
    <dgm:cxn modelId="{4CBD1660-0A77-4272-A68B-DACF54A91611}" type="presParOf" srcId="{1C4BFB3A-CA9A-4A0A-9878-91636C513838}" destId="{3D7E52EE-66A0-4643-B1D9-183AB11EB1CA}" srcOrd="0" destOrd="0" presId="urn:microsoft.com/office/officeart/2005/8/layout/hierarchy6"/>
    <dgm:cxn modelId="{4FB10774-D92A-4748-9CE8-699959F51273}" type="presParOf" srcId="{3D7E52EE-66A0-4643-B1D9-183AB11EB1CA}" destId="{91FB9201-BC51-4D5F-BD9C-D4E23730ED53}" srcOrd="0" destOrd="0" presId="urn:microsoft.com/office/officeart/2005/8/layout/hierarchy6"/>
    <dgm:cxn modelId="{EF71EC1E-12B8-401B-B816-FB7E9E743D16}" type="presParOf" srcId="{3D7E52EE-66A0-4643-B1D9-183AB11EB1CA}" destId="{BFCAC154-8D7F-4159-978C-8B9BE2F31CFA}" srcOrd="1" destOrd="0" presId="urn:microsoft.com/office/officeart/2005/8/layout/hierarchy6"/>
    <dgm:cxn modelId="{7FEAAA0C-CD2B-4E4C-B640-75A3FD7F5D2F}" type="presParOf" srcId="{BFCAC154-8D7F-4159-978C-8B9BE2F31CFA}" destId="{0AEBAA2F-17C3-4AD6-8DD4-9394998799B0}" srcOrd="0" destOrd="0" presId="urn:microsoft.com/office/officeart/2005/8/layout/hierarchy6"/>
    <dgm:cxn modelId="{7394CE20-23ED-4436-97D0-9F317F81FB4C}" type="presParOf" srcId="{BFCAC154-8D7F-4159-978C-8B9BE2F31CFA}" destId="{AAE448A8-7D3A-48A1-BB4C-28B67C1D84A0}" srcOrd="1" destOrd="0" presId="urn:microsoft.com/office/officeart/2005/8/layout/hierarchy6"/>
    <dgm:cxn modelId="{9291D7D2-A557-489A-A348-E856D4BD030B}" type="presParOf" srcId="{AAE448A8-7D3A-48A1-BB4C-28B67C1D84A0}" destId="{2B9F774D-8B1E-4D48-BD51-C9153E96EAEE}" srcOrd="0" destOrd="0" presId="urn:microsoft.com/office/officeart/2005/8/layout/hierarchy6"/>
    <dgm:cxn modelId="{57E0CEBE-B0DD-4668-82CF-F3FE3FA248F3}" type="presParOf" srcId="{AAE448A8-7D3A-48A1-BB4C-28B67C1D84A0}" destId="{EBB3377B-788F-436B-AB4C-672577BA97AE}" srcOrd="1" destOrd="0" presId="urn:microsoft.com/office/officeart/2005/8/layout/hierarchy6"/>
    <dgm:cxn modelId="{307BA858-5B7F-4B5E-874F-697C66E0ABAF}" type="presParOf" srcId="{EBB3377B-788F-436B-AB4C-672577BA97AE}" destId="{C833C4D2-D0AE-47C0-96CB-2C6BE69654BD}" srcOrd="0" destOrd="0" presId="urn:microsoft.com/office/officeart/2005/8/layout/hierarchy6"/>
    <dgm:cxn modelId="{CD42C484-6C78-4541-9E2B-6054A11AA716}" type="presParOf" srcId="{EBB3377B-788F-436B-AB4C-672577BA97AE}" destId="{468F2437-19C4-475E-BB45-4DD1AFB8960B}" srcOrd="1" destOrd="0" presId="urn:microsoft.com/office/officeart/2005/8/layout/hierarchy6"/>
    <dgm:cxn modelId="{3D3006E2-9230-4E11-BB8E-48C6AE074100}" type="presParOf" srcId="{468F2437-19C4-475E-BB45-4DD1AFB8960B}" destId="{82941FF2-F787-4E5E-B852-A593838D89C3}" srcOrd="0" destOrd="0" presId="urn:microsoft.com/office/officeart/2005/8/layout/hierarchy6"/>
    <dgm:cxn modelId="{30FB0631-3456-4718-9D8B-ECA1E7EE3E0C}" type="presParOf" srcId="{468F2437-19C4-475E-BB45-4DD1AFB8960B}" destId="{03D3C88C-820B-4BE6-918E-04A6C42DAE1B}" srcOrd="1" destOrd="0" presId="urn:microsoft.com/office/officeart/2005/8/layout/hierarchy6"/>
    <dgm:cxn modelId="{6027FCD5-57D0-4E62-9960-B94D1FC267BA}" type="presParOf" srcId="{EBB3377B-788F-436B-AB4C-672577BA97AE}" destId="{F6567B28-0D88-4925-9DE7-1E80539B5A13}" srcOrd="2" destOrd="0" presId="urn:microsoft.com/office/officeart/2005/8/layout/hierarchy6"/>
    <dgm:cxn modelId="{8BA0DDEC-FC0F-417E-973F-28966FF44F83}" type="presParOf" srcId="{EBB3377B-788F-436B-AB4C-672577BA97AE}" destId="{DB5FFD35-1672-42AF-B473-679A823FD2CC}" srcOrd="3" destOrd="0" presId="urn:microsoft.com/office/officeart/2005/8/layout/hierarchy6"/>
    <dgm:cxn modelId="{232E8808-178D-4973-9DAB-D8034C5348FC}" type="presParOf" srcId="{DB5FFD35-1672-42AF-B473-679A823FD2CC}" destId="{62C31F5C-1C2C-47F4-9F57-D9B5EB3C1C12}" srcOrd="0" destOrd="0" presId="urn:microsoft.com/office/officeart/2005/8/layout/hierarchy6"/>
    <dgm:cxn modelId="{10462E5F-EAD2-4F8E-B724-264E8E8966CB}" type="presParOf" srcId="{DB5FFD35-1672-42AF-B473-679A823FD2CC}" destId="{6C01DB71-2876-4F17-B291-92FC363534A1}" srcOrd="1" destOrd="0" presId="urn:microsoft.com/office/officeart/2005/8/layout/hierarchy6"/>
    <dgm:cxn modelId="{94F2EB19-BBB9-44B3-9391-F9A700B0B6F9}" type="presParOf" srcId="{6C01DB71-2876-4F17-B291-92FC363534A1}" destId="{D22BA145-A9A4-49CF-B967-89CBB8881282}" srcOrd="0" destOrd="0" presId="urn:microsoft.com/office/officeart/2005/8/layout/hierarchy6"/>
    <dgm:cxn modelId="{A7403F8E-EB7C-494F-8070-7466FA665146}" type="presParOf" srcId="{6C01DB71-2876-4F17-B291-92FC363534A1}" destId="{10F077DF-CB52-4C39-9BB5-4F334EC1A881}" srcOrd="1" destOrd="0" presId="urn:microsoft.com/office/officeart/2005/8/layout/hierarchy6"/>
    <dgm:cxn modelId="{4A3DD288-01AB-4854-856B-618C88EA91F9}" type="presParOf" srcId="{10F077DF-CB52-4C39-9BB5-4F334EC1A881}" destId="{B5965DF7-C710-4F34-A879-37B67D95F9B7}" srcOrd="0" destOrd="0" presId="urn:microsoft.com/office/officeart/2005/8/layout/hierarchy6"/>
    <dgm:cxn modelId="{B073CC5C-90CC-4DE6-B42D-3701FBD90657}" type="presParOf" srcId="{10F077DF-CB52-4C39-9BB5-4F334EC1A881}" destId="{CF6A1AA4-B08C-4C7E-8B75-03F7506E1869}" srcOrd="1" destOrd="0" presId="urn:microsoft.com/office/officeart/2005/8/layout/hierarchy6"/>
    <dgm:cxn modelId="{46AECA16-F548-4C2D-B49D-6B3A07B4BBB3}" type="presParOf" srcId="{6C01DB71-2876-4F17-B291-92FC363534A1}" destId="{65615B22-C393-4B4C-9926-A56DCA8E3DA9}" srcOrd="2" destOrd="0" presId="urn:microsoft.com/office/officeart/2005/8/layout/hierarchy6"/>
    <dgm:cxn modelId="{31663B61-54B7-450F-BC2B-D7173408E744}" type="presParOf" srcId="{6C01DB71-2876-4F17-B291-92FC363534A1}" destId="{BD2F6A6F-347C-4066-9A87-ECCCB0976DA8}" srcOrd="3" destOrd="0" presId="urn:microsoft.com/office/officeart/2005/8/layout/hierarchy6"/>
    <dgm:cxn modelId="{259CC572-384E-4BD3-B105-E949B58577A8}" type="presParOf" srcId="{BD2F6A6F-347C-4066-9A87-ECCCB0976DA8}" destId="{A2789E15-1E78-463B-9937-869A79A062D2}" srcOrd="0" destOrd="0" presId="urn:microsoft.com/office/officeart/2005/8/layout/hierarchy6"/>
    <dgm:cxn modelId="{4980FDEB-443D-4CB8-80F3-012B53D0F04D}" type="presParOf" srcId="{BD2F6A6F-347C-4066-9A87-ECCCB0976DA8}" destId="{DDC4BB49-B336-451C-AC48-68A68F70C336}" srcOrd="1" destOrd="0" presId="urn:microsoft.com/office/officeart/2005/8/layout/hierarchy6"/>
    <dgm:cxn modelId="{3E09EB5C-2DE1-4ECA-97AC-AF2524BB8F0B}" type="presParOf" srcId="{6C01DB71-2876-4F17-B291-92FC363534A1}" destId="{04152B18-BFB2-4B7D-8EF5-29C056369053}" srcOrd="4" destOrd="0" presId="urn:microsoft.com/office/officeart/2005/8/layout/hierarchy6"/>
    <dgm:cxn modelId="{E1A9941B-8868-4255-A344-E18D60B09930}" type="presParOf" srcId="{6C01DB71-2876-4F17-B291-92FC363534A1}" destId="{F92C1C5F-4F51-499F-9C75-EE86DB857431}" srcOrd="5" destOrd="0" presId="urn:microsoft.com/office/officeart/2005/8/layout/hierarchy6"/>
    <dgm:cxn modelId="{BAC9E5F0-CEC9-42CC-86F3-880AE8B6CBB2}" type="presParOf" srcId="{F92C1C5F-4F51-499F-9C75-EE86DB857431}" destId="{7FB19B7F-8C59-4A0A-837A-F46CA2996AD5}" srcOrd="0" destOrd="0" presId="urn:microsoft.com/office/officeart/2005/8/layout/hierarchy6"/>
    <dgm:cxn modelId="{7320054C-9200-43C2-9E66-3539CBBFA516}" type="presParOf" srcId="{F92C1C5F-4F51-499F-9C75-EE86DB857431}" destId="{89F0BAAB-71A0-4069-A203-3C00154C4305}" srcOrd="1" destOrd="0" presId="urn:microsoft.com/office/officeart/2005/8/layout/hierarchy6"/>
    <dgm:cxn modelId="{587CC68D-2345-402B-B445-71F41A984D40}" type="presParOf" srcId="{3D61E0E2-3204-4B0D-AB74-59F68825D69F}" destId="{A8115199-DD52-46DC-8DE8-6F99709ED3E1}" srcOrd="1" destOrd="0" presId="urn:microsoft.com/office/officeart/2005/8/layout/hierarchy6"/>
    <dgm:cxn modelId="{0EC5F173-A0CC-41CB-8643-2CC19CC4D815}" type="presParOf" srcId="{A8115199-DD52-46DC-8DE8-6F99709ED3E1}" destId="{C33A59B9-22B8-4DB8-8E67-0062850D16DC}" srcOrd="0" destOrd="0" presId="urn:microsoft.com/office/officeart/2005/8/layout/hierarchy6"/>
    <dgm:cxn modelId="{A40BDC05-BB49-4C74-9E50-88711006B3CA}" type="presParOf" srcId="{C33A59B9-22B8-4DB8-8E67-0062850D16DC}" destId="{D1D2401B-B888-4E21-8DA1-644BDF7DA000}" srcOrd="0" destOrd="0" presId="urn:microsoft.com/office/officeart/2005/8/layout/hierarchy6"/>
    <dgm:cxn modelId="{1EB6D661-0AE2-4ACA-BA83-5137E97D9E71}" type="presParOf" srcId="{C33A59B9-22B8-4DB8-8E67-0062850D16DC}" destId="{A1A7141C-58DA-4C7D-B5DF-027AA056EA57}" srcOrd="1" destOrd="0" presId="urn:microsoft.com/office/officeart/2005/8/layout/hierarchy6"/>
    <dgm:cxn modelId="{72E506AC-6730-4350-B1D1-09B38A77937C}" type="presParOf" srcId="{A8115199-DD52-46DC-8DE8-6F99709ED3E1}" destId="{AC8E75B7-1CD3-46C4-8650-C70381180C58}" srcOrd="1" destOrd="0" presId="urn:microsoft.com/office/officeart/2005/8/layout/hierarchy6"/>
    <dgm:cxn modelId="{AE010303-6FF5-4BD4-B9A4-F1C3ADCC1FDA}" type="presParOf" srcId="{AC8E75B7-1CD3-46C4-8650-C70381180C58}" destId="{755F688A-280B-43A5-BF5A-C514C6641A07}" srcOrd="0" destOrd="0" presId="urn:microsoft.com/office/officeart/2005/8/layout/hierarchy6"/>
    <dgm:cxn modelId="{9E1918DE-9BBA-4069-9B9C-FC794D2AC387}" type="presParOf" srcId="{A8115199-DD52-46DC-8DE8-6F99709ED3E1}" destId="{8B535497-61A7-4331-AAC8-7B06EAC282A6}" srcOrd="2" destOrd="0" presId="urn:microsoft.com/office/officeart/2005/8/layout/hierarchy6"/>
    <dgm:cxn modelId="{6B8CACD6-15EC-4774-A03B-3F7AAC5AB12F}" type="presParOf" srcId="{8B535497-61A7-4331-AAC8-7B06EAC282A6}" destId="{DD5673C7-7740-458C-99E7-E490E9F8D990}" srcOrd="0" destOrd="0" presId="urn:microsoft.com/office/officeart/2005/8/layout/hierarchy6"/>
    <dgm:cxn modelId="{1A74C556-C027-4A75-82FF-64AAE0BC79FD}" type="presParOf" srcId="{8B535497-61A7-4331-AAC8-7B06EAC282A6}" destId="{7371E616-8AAF-442A-9CAE-74825D239A49}" srcOrd="1" destOrd="0" presId="urn:microsoft.com/office/officeart/2005/8/layout/hierarchy6"/>
    <dgm:cxn modelId="{B79A477F-46E8-4A76-87B0-ADF47D3718B8}" type="presParOf" srcId="{A8115199-DD52-46DC-8DE8-6F99709ED3E1}" destId="{90F97FFA-EAFE-4744-BE5F-35D7745E3AF7}" srcOrd="3" destOrd="0" presId="urn:microsoft.com/office/officeart/2005/8/layout/hierarchy6"/>
    <dgm:cxn modelId="{D4C32113-588A-4281-9BC6-B55315A0200A}" type="presParOf" srcId="{90F97FFA-EAFE-4744-BE5F-35D7745E3AF7}" destId="{351C4A49-9531-4A02-83FE-8A48C3ED57DC}" srcOrd="0" destOrd="0" presId="urn:microsoft.com/office/officeart/2005/8/layout/hierarchy6"/>
    <dgm:cxn modelId="{F9107D2E-1693-4C7B-841A-7975E341BA84}" type="presParOf" srcId="{A8115199-DD52-46DC-8DE8-6F99709ED3E1}" destId="{F46BF1F6-75FF-4291-96D8-2DA9DEE7EDFF}" srcOrd="4" destOrd="0" presId="urn:microsoft.com/office/officeart/2005/8/layout/hierarchy6"/>
    <dgm:cxn modelId="{BC8B2D3E-6F93-47F4-9C3B-B95FA5ADEC68}" type="presParOf" srcId="{F46BF1F6-75FF-4291-96D8-2DA9DEE7EDFF}" destId="{C450C989-3DFE-4F00-8716-1BEA0C0F4D65}" srcOrd="0" destOrd="0" presId="urn:microsoft.com/office/officeart/2005/8/layout/hierarchy6"/>
    <dgm:cxn modelId="{0EC227D4-4E51-4467-87B1-5DDA47DE7389}" type="presParOf" srcId="{F46BF1F6-75FF-4291-96D8-2DA9DEE7EDFF}" destId="{01690046-3D39-472A-8199-744AE155AD13}" srcOrd="1" destOrd="0" presId="urn:microsoft.com/office/officeart/2005/8/layout/hierarchy6"/>
    <dgm:cxn modelId="{807DEE8E-893B-408B-A8DE-D3D3D184F01F}" type="presParOf" srcId="{A8115199-DD52-46DC-8DE8-6F99709ED3E1}" destId="{60343252-F65C-4B37-B57E-37D05007B6BE}" srcOrd="5" destOrd="0" presId="urn:microsoft.com/office/officeart/2005/8/layout/hierarchy6"/>
    <dgm:cxn modelId="{1FB86ECA-72B9-4BDB-AC82-03CDCB21C4EA}" type="presParOf" srcId="{60343252-F65C-4B37-B57E-37D05007B6BE}" destId="{D9EABE61-9004-40CD-9CC8-C15DF974B03F}" srcOrd="0" destOrd="0" presId="urn:microsoft.com/office/officeart/2005/8/layout/hierarchy6"/>
    <dgm:cxn modelId="{BC6E6D1D-67B2-4513-81CF-0B280F530601}" type="presParOf" srcId="{A8115199-DD52-46DC-8DE8-6F99709ED3E1}" destId="{3C55B3BC-3D2F-4E17-B962-061A6EDC41B9}" srcOrd="6" destOrd="0" presId="urn:microsoft.com/office/officeart/2005/8/layout/hierarchy6"/>
    <dgm:cxn modelId="{270DC514-DBA7-4CDB-B045-EB3DA2B52B10}" type="presParOf" srcId="{3C55B3BC-3D2F-4E17-B962-061A6EDC41B9}" destId="{A762D0C2-4A57-4E60-9EB7-2944640F66AC}" srcOrd="0" destOrd="0" presId="urn:microsoft.com/office/officeart/2005/8/layout/hierarchy6"/>
    <dgm:cxn modelId="{8856437A-8DD1-4C6E-833E-6A397FDEC9CC}" type="presParOf" srcId="{3C55B3BC-3D2F-4E17-B962-061A6EDC41B9}" destId="{D31ABD2B-086F-48E0-85F6-AACD54A8E1F5}"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169938-F6EB-4EFC-9E9C-7FAFA11F09C1}"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US"/>
        </a:p>
      </dgm:t>
    </dgm:pt>
    <dgm:pt modelId="{61984A23-625D-4914-A43A-5D8983AA7439}">
      <dgm:prSet phldrT="[Text]" custT="1"/>
      <dgm:spPr/>
      <dgm:t>
        <a:bodyPr/>
        <a:lstStyle/>
        <a:p>
          <a:r>
            <a:rPr lang="en-US" sz="900" b="1" dirty="0">
              <a:latin typeface="Calibri" panose="020F0502020204030204" pitchFamily="34" charset="0"/>
              <a:cs typeface="Calibri" panose="020F0502020204030204" pitchFamily="34" charset="0"/>
            </a:rPr>
            <a:t>Trial Management</a:t>
          </a:r>
        </a:p>
      </dgm:t>
    </dgm:pt>
    <dgm:pt modelId="{7E2DCF96-2787-4880-B5D0-74B5CCCEE3E0}" type="parTrans" cxnId="{10E39039-3BC3-4113-A18F-68F0A00C39A8}">
      <dgm:prSet/>
      <dgm:spPr/>
      <dgm:t>
        <a:bodyPr/>
        <a:lstStyle/>
        <a:p>
          <a:endParaRPr lang="en-US" sz="1000" b="1"/>
        </a:p>
      </dgm:t>
    </dgm:pt>
    <dgm:pt modelId="{FC04934C-7ABA-48BF-8DF1-945F0AAD4E18}" type="sibTrans" cxnId="{10E39039-3BC3-4113-A18F-68F0A00C39A8}">
      <dgm:prSet/>
      <dgm:spPr/>
      <dgm:t>
        <a:bodyPr/>
        <a:lstStyle/>
        <a:p>
          <a:endParaRPr lang="en-US" sz="1000" b="1"/>
        </a:p>
      </dgm:t>
    </dgm:pt>
    <dgm:pt modelId="{552E461A-4F07-471A-BC00-DBFF93D83C87}">
      <dgm:prSet phldrT="[Text]" custT="1"/>
      <dgm:spPr/>
      <dgm:t>
        <a:bodyPr/>
        <a:lstStyle/>
        <a:p>
          <a:r>
            <a:rPr lang="en-US" sz="900" b="1" dirty="0">
              <a:latin typeface="Calibri" panose="020F0502020204030204" pitchFamily="34" charset="0"/>
              <a:cs typeface="Calibri" panose="020F0502020204030204" pitchFamily="34" charset="0"/>
            </a:rPr>
            <a:t>Trial Oversight</a:t>
          </a:r>
        </a:p>
      </dgm:t>
    </dgm:pt>
    <dgm:pt modelId="{B4B86657-E5F3-4F54-9C2B-2B8DD72DF7E1}" type="parTrans" cxnId="{A49A2BB1-4EF8-42FA-AAAB-923E8FC422D8}">
      <dgm:prSet/>
      <dgm:spPr/>
      <dgm:t>
        <a:bodyPr/>
        <a:lstStyle/>
        <a:p>
          <a:endParaRPr lang="en-US" sz="900" b="1">
            <a:latin typeface="Calibri" panose="020F0502020204030204" pitchFamily="34" charset="0"/>
            <a:cs typeface="Calibri" panose="020F0502020204030204" pitchFamily="34" charset="0"/>
          </a:endParaRPr>
        </a:p>
      </dgm:t>
    </dgm:pt>
    <dgm:pt modelId="{546F897E-6D66-4463-BA4A-CDEC3AB11328}" type="sibTrans" cxnId="{A49A2BB1-4EF8-42FA-AAAB-923E8FC422D8}">
      <dgm:prSet/>
      <dgm:spPr/>
      <dgm:t>
        <a:bodyPr/>
        <a:lstStyle/>
        <a:p>
          <a:endParaRPr lang="en-US" sz="1000" b="1"/>
        </a:p>
      </dgm:t>
    </dgm:pt>
    <dgm:pt modelId="{36217DF7-8537-4F1E-A10A-643D81306B2B}">
      <dgm:prSet phldrT="[Text]" custT="1"/>
      <dgm:spPr/>
      <dgm:t>
        <a:bodyPr/>
        <a:lstStyle/>
        <a:p>
          <a:r>
            <a:rPr lang="en-US" sz="900" b="1" dirty="0">
              <a:latin typeface="Calibri" panose="020F0502020204030204" pitchFamily="34" charset="0"/>
              <a:cs typeface="Calibri" panose="020F0502020204030204" pitchFamily="34" charset="0"/>
            </a:rPr>
            <a:t>Operational Procedure Manual</a:t>
          </a:r>
        </a:p>
      </dgm:t>
    </dgm:pt>
    <dgm:pt modelId="{0B9D841B-A96D-48DE-90EC-CF03B6DA3021}" type="parTrans" cxnId="{39A7D1B2-F2AE-4B9F-959E-E1014E3B0010}">
      <dgm:prSet/>
      <dgm:spPr/>
      <dgm:t>
        <a:bodyPr/>
        <a:lstStyle/>
        <a:p>
          <a:endParaRPr lang="en-US" sz="900" b="1">
            <a:latin typeface="Calibri" panose="020F0502020204030204" pitchFamily="34" charset="0"/>
            <a:cs typeface="Calibri" panose="020F0502020204030204" pitchFamily="34" charset="0"/>
          </a:endParaRPr>
        </a:p>
      </dgm:t>
    </dgm:pt>
    <dgm:pt modelId="{D8A190E2-02C5-4DAA-B455-30C303637CED}" type="sibTrans" cxnId="{39A7D1B2-F2AE-4B9F-959E-E1014E3B0010}">
      <dgm:prSet/>
      <dgm:spPr/>
      <dgm:t>
        <a:bodyPr/>
        <a:lstStyle/>
        <a:p>
          <a:endParaRPr lang="en-US" sz="1000" b="1"/>
        </a:p>
      </dgm:t>
    </dgm:pt>
    <dgm:pt modelId="{28D0EBE6-6FF5-4A4B-AC42-C4778E15B3D2}">
      <dgm:prSet phldrT="[Text]" custT="1"/>
      <dgm:spPr/>
      <dgm:t>
        <a:bodyPr/>
        <a:lstStyle/>
        <a:p>
          <a:r>
            <a:rPr lang="en-US" sz="900" b="1" dirty="0">
              <a:latin typeface="Calibri" panose="020F0502020204030204" pitchFamily="34" charset="0"/>
              <a:cs typeface="Calibri" panose="020F0502020204030204" pitchFamily="34" charset="0"/>
            </a:rPr>
            <a:t>List of SOPs Current During Trial</a:t>
          </a:r>
        </a:p>
      </dgm:t>
    </dgm:pt>
    <dgm:pt modelId="{2D130AF7-2B82-499A-B46F-CAC11CE7E85F}" type="parTrans" cxnId="{75268A46-8E80-4F6E-B475-70D8A82BD65F}">
      <dgm:prSet/>
      <dgm:spPr/>
      <dgm:t>
        <a:bodyPr/>
        <a:lstStyle/>
        <a:p>
          <a:endParaRPr lang="en-US" sz="900" b="1">
            <a:latin typeface="Calibri" panose="020F0502020204030204" pitchFamily="34" charset="0"/>
            <a:cs typeface="Calibri" panose="020F0502020204030204" pitchFamily="34" charset="0"/>
          </a:endParaRPr>
        </a:p>
      </dgm:t>
    </dgm:pt>
    <dgm:pt modelId="{D3C26941-8764-49EC-921F-C4BE9A143098}" type="sibTrans" cxnId="{75268A46-8E80-4F6E-B475-70D8A82BD65F}">
      <dgm:prSet/>
      <dgm:spPr/>
      <dgm:t>
        <a:bodyPr/>
        <a:lstStyle/>
        <a:p>
          <a:endParaRPr lang="en-US" sz="1000" b="1"/>
        </a:p>
      </dgm:t>
    </dgm:pt>
    <dgm:pt modelId="{E10E43D1-5AAD-4A19-B1A3-D71E90BFC3A4}">
      <dgm:prSet phldrT="[Text]" custT="1"/>
      <dgm:spPr/>
      <dgm:t>
        <a:bodyPr/>
        <a:lstStyle/>
        <a:p>
          <a:r>
            <a:rPr lang="en-US" sz="900" b="1" dirty="0">
              <a:latin typeface="Calibri" panose="020F0502020204030204" pitchFamily="34" charset="0"/>
              <a:cs typeface="Calibri" panose="020F0502020204030204" pitchFamily="34" charset="0"/>
            </a:rPr>
            <a:t>List of SOPs Current During Trial</a:t>
          </a:r>
        </a:p>
      </dgm:t>
    </dgm:pt>
    <dgm:pt modelId="{8BC1DD35-B46D-49C2-AD86-08CBFAE8578F}" type="parTrans" cxnId="{207E36AE-4600-4F12-8FB1-D950C6C05C26}">
      <dgm:prSet/>
      <dgm:spPr/>
      <dgm:t>
        <a:bodyPr/>
        <a:lstStyle/>
        <a:p>
          <a:endParaRPr lang="en-US" sz="900" b="1">
            <a:latin typeface="Calibri" panose="020F0502020204030204" pitchFamily="34" charset="0"/>
            <a:cs typeface="Calibri" panose="020F0502020204030204" pitchFamily="34" charset="0"/>
          </a:endParaRPr>
        </a:p>
      </dgm:t>
    </dgm:pt>
    <dgm:pt modelId="{673A8319-CC3B-46F5-8B13-04ADCF66390B}" type="sibTrans" cxnId="{207E36AE-4600-4F12-8FB1-D950C6C05C26}">
      <dgm:prSet/>
      <dgm:spPr/>
      <dgm:t>
        <a:bodyPr/>
        <a:lstStyle/>
        <a:p>
          <a:endParaRPr lang="en-US" sz="1000" b="1"/>
        </a:p>
      </dgm:t>
    </dgm:pt>
    <dgm:pt modelId="{DF0051CD-ED2F-431A-9E31-4A658FCC0528}">
      <dgm:prSet custT="1"/>
      <dgm:spPr/>
      <dgm:t>
        <a:bodyPr/>
        <a:lstStyle/>
        <a:p>
          <a:r>
            <a:rPr lang="en-US" sz="900" b="1" dirty="0">
              <a:latin typeface="Calibri" panose="020F0502020204030204" pitchFamily="34" charset="0"/>
              <a:cs typeface="Calibri" panose="020F0502020204030204" pitchFamily="34" charset="0"/>
            </a:rPr>
            <a:t>SOP Waivers</a:t>
          </a:r>
        </a:p>
      </dgm:t>
    </dgm:pt>
    <dgm:pt modelId="{BDB4788F-F46A-4BCA-B9D1-BD22D33F0DA6}" type="parTrans" cxnId="{2B61CA55-12BF-4C26-A96E-A5FB3C01E247}">
      <dgm:prSet/>
      <dgm:spPr/>
      <dgm:t>
        <a:bodyPr/>
        <a:lstStyle/>
        <a:p>
          <a:endParaRPr lang="en-US" sz="900" b="1">
            <a:latin typeface="Calibri" panose="020F0502020204030204" pitchFamily="34" charset="0"/>
            <a:cs typeface="Calibri" panose="020F0502020204030204" pitchFamily="34" charset="0"/>
          </a:endParaRPr>
        </a:p>
      </dgm:t>
    </dgm:pt>
    <dgm:pt modelId="{7F7E3467-7DA8-45CA-81CE-0981E9A6A890}" type="sibTrans" cxnId="{2B61CA55-12BF-4C26-A96E-A5FB3C01E247}">
      <dgm:prSet/>
      <dgm:spPr/>
      <dgm:t>
        <a:bodyPr/>
        <a:lstStyle/>
        <a:p>
          <a:endParaRPr lang="en-US" sz="1000" b="1"/>
        </a:p>
      </dgm:t>
    </dgm:pt>
    <dgm:pt modelId="{DA58B11A-8708-464D-8E71-DED7CF1267A6}">
      <dgm:prSet custT="1"/>
      <dgm:spPr/>
      <dgm:t>
        <a:bodyPr/>
        <a:lstStyle/>
        <a:p>
          <a:r>
            <a:rPr lang="en-US" sz="900" b="1" dirty="0">
              <a:latin typeface="Calibri" panose="020F0502020204030204" pitchFamily="34" charset="0"/>
              <a:cs typeface="Calibri" panose="020F0502020204030204" pitchFamily="34" charset="0"/>
            </a:rPr>
            <a:t>SOP Deviations</a:t>
          </a:r>
        </a:p>
      </dgm:t>
    </dgm:pt>
    <dgm:pt modelId="{F4B9CD9B-8B12-4147-AABB-7A7CEBAA0469}" type="parTrans" cxnId="{9BB155B7-C0A0-432F-8646-1544CBC565A7}">
      <dgm:prSet/>
      <dgm:spPr/>
      <dgm:t>
        <a:bodyPr/>
        <a:lstStyle/>
        <a:p>
          <a:endParaRPr lang="en-US" sz="900" b="1">
            <a:latin typeface="Calibri" panose="020F0502020204030204" pitchFamily="34" charset="0"/>
            <a:cs typeface="Calibri" panose="020F0502020204030204" pitchFamily="34" charset="0"/>
          </a:endParaRPr>
        </a:p>
      </dgm:t>
    </dgm:pt>
    <dgm:pt modelId="{1CF629F3-2BC6-4468-8794-E7BA13B7F253}" type="sibTrans" cxnId="{9BB155B7-C0A0-432F-8646-1544CBC565A7}">
      <dgm:prSet/>
      <dgm:spPr/>
      <dgm:t>
        <a:bodyPr/>
        <a:lstStyle/>
        <a:p>
          <a:endParaRPr lang="en-US" sz="1000" b="1"/>
        </a:p>
      </dgm:t>
    </dgm:pt>
    <dgm:pt modelId="{23CE68BE-339A-48A5-B00F-34007C20FE18}">
      <dgm:prSet phldrT="[Text]" custT="1"/>
      <dgm:spPr/>
      <dgm:t>
        <a:bodyPr/>
        <a:lstStyle/>
        <a:p>
          <a:r>
            <a:rPr lang="en-US" sz="900" b="1" dirty="0">
              <a:latin typeface="Calibri" panose="020F0502020204030204" pitchFamily="34" charset="0"/>
              <a:cs typeface="Calibri" panose="020F0502020204030204" pitchFamily="34" charset="0"/>
            </a:rPr>
            <a:t>Trial Committee</a:t>
          </a:r>
        </a:p>
      </dgm:t>
    </dgm:pt>
    <dgm:pt modelId="{399837D7-C7F6-485E-BF21-690AE3A4A996}" type="parTrans" cxnId="{95B6F8BF-8E40-4251-9041-4DF66CFA7E2D}">
      <dgm:prSet/>
      <dgm:spPr/>
      <dgm:t>
        <a:bodyPr/>
        <a:lstStyle/>
        <a:p>
          <a:endParaRPr lang="en-US" sz="900" b="1">
            <a:latin typeface="Calibri" panose="020F0502020204030204" pitchFamily="34" charset="0"/>
            <a:cs typeface="Calibri" panose="020F0502020204030204" pitchFamily="34" charset="0"/>
          </a:endParaRPr>
        </a:p>
      </dgm:t>
    </dgm:pt>
    <dgm:pt modelId="{C6450288-2944-4BF3-9D4E-6D340F8F3722}" type="sibTrans" cxnId="{95B6F8BF-8E40-4251-9041-4DF66CFA7E2D}">
      <dgm:prSet/>
      <dgm:spPr/>
      <dgm:t>
        <a:bodyPr/>
        <a:lstStyle/>
        <a:p>
          <a:endParaRPr lang="en-US" sz="1000" b="1"/>
        </a:p>
      </dgm:t>
    </dgm:pt>
    <dgm:pt modelId="{5CD66365-7301-4572-8651-39672ADDF502}">
      <dgm:prSet phldrT="[Text]" custT="1"/>
      <dgm:spPr/>
      <dgm:t>
        <a:bodyPr/>
        <a:lstStyle/>
        <a:p>
          <a:r>
            <a:rPr lang="en-US" sz="900" b="1" dirty="0">
              <a:latin typeface="Calibri" panose="020F0502020204030204" pitchFamily="34" charset="0"/>
              <a:cs typeface="Calibri" panose="020F0502020204030204" pitchFamily="34" charset="0"/>
            </a:rPr>
            <a:t>Committee Member Curriculum Vitae</a:t>
          </a:r>
        </a:p>
      </dgm:t>
    </dgm:pt>
    <dgm:pt modelId="{8D45C072-4E9B-43DB-8457-46741CA8FACE}" type="parTrans" cxnId="{A76CB9C5-EFE1-4177-B964-6219CD6BA78B}">
      <dgm:prSet/>
      <dgm:spPr/>
      <dgm:t>
        <a:bodyPr/>
        <a:lstStyle/>
        <a:p>
          <a:endParaRPr lang="en-US" sz="900" b="1">
            <a:latin typeface="Calibri" panose="020F0502020204030204" pitchFamily="34" charset="0"/>
            <a:cs typeface="Calibri" panose="020F0502020204030204" pitchFamily="34" charset="0"/>
          </a:endParaRPr>
        </a:p>
      </dgm:t>
    </dgm:pt>
    <dgm:pt modelId="{C903771C-7056-42EA-BE86-FFF20BBFDBC5}" type="sibTrans" cxnId="{A76CB9C5-EFE1-4177-B964-6219CD6BA78B}">
      <dgm:prSet/>
      <dgm:spPr/>
      <dgm:t>
        <a:bodyPr/>
        <a:lstStyle/>
        <a:p>
          <a:endParaRPr lang="en-US" sz="1000" b="1"/>
        </a:p>
      </dgm:t>
    </dgm:pt>
    <dgm:pt modelId="{767ACF7A-77B1-481A-A5A4-10AA1B8F3310}" type="pres">
      <dgm:prSet presAssocID="{F9169938-F6EB-4EFC-9E9C-7FAFA11F09C1}" presName="hierChild1" presStyleCnt="0">
        <dgm:presLayoutVars>
          <dgm:orgChart val="1"/>
          <dgm:chPref val="1"/>
          <dgm:dir/>
          <dgm:animOne val="branch"/>
          <dgm:animLvl val="lvl"/>
          <dgm:resizeHandles/>
        </dgm:presLayoutVars>
      </dgm:prSet>
      <dgm:spPr/>
    </dgm:pt>
    <dgm:pt modelId="{A3F83AD8-2CA7-4B91-AB57-EC74C3D1FE02}" type="pres">
      <dgm:prSet presAssocID="{61984A23-625D-4914-A43A-5D8983AA7439}" presName="hierRoot1" presStyleCnt="0">
        <dgm:presLayoutVars>
          <dgm:hierBranch val="init"/>
        </dgm:presLayoutVars>
      </dgm:prSet>
      <dgm:spPr/>
    </dgm:pt>
    <dgm:pt modelId="{7154CD92-4CE6-491B-8954-D2999DF2D4B9}" type="pres">
      <dgm:prSet presAssocID="{61984A23-625D-4914-A43A-5D8983AA7439}" presName="rootComposite1" presStyleCnt="0"/>
      <dgm:spPr/>
    </dgm:pt>
    <dgm:pt modelId="{F834E051-6421-43AA-9502-02F1ED43DA82}" type="pres">
      <dgm:prSet presAssocID="{61984A23-625D-4914-A43A-5D8983AA7439}" presName="rootText1" presStyleLbl="node0" presStyleIdx="0" presStyleCnt="1" custScaleX="258140" custScaleY="183274">
        <dgm:presLayoutVars>
          <dgm:chPref val="3"/>
        </dgm:presLayoutVars>
      </dgm:prSet>
      <dgm:spPr/>
    </dgm:pt>
    <dgm:pt modelId="{3591B09A-3FF2-4C38-A7D6-D3ABBA49A725}" type="pres">
      <dgm:prSet presAssocID="{61984A23-625D-4914-A43A-5D8983AA7439}" presName="rootConnector1" presStyleLbl="node1" presStyleIdx="0" presStyleCnt="0"/>
      <dgm:spPr/>
    </dgm:pt>
    <dgm:pt modelId="{77AE294F-B62E-4F15-98DA-FF34E835FDA0}" type="pres">
      <dgm:prSet presAssocID="{61984A23-625D-4914-A43A-5D8983AA7439}" presName="hierChild2" presStyleCnt="0"/>
      <dgm:spPr/>
    </dgm:pt>
    <dgm:pt modelId="{DEFD8713-F1E3-4A49-A7BE-BF093DBBB89A}" type="pres">
      <dgm:prSet presAssocID="{399837D7-C7F6-485E-BF21-690AE3A4A996}" presName="Name37" presStyleLbl="parChTrans1D2" presStyleIdx="0" presStyleCnt="2" custSzX="1022601" custSzY="199911"/>
      <dgm:spPr/>
    </dgm:pt>
    <dgm:pt modelId="{D8E6C479-D0C0-4C69-8055-516510954AB9}" type="pres">
      <dgm:prSet presAssocID="{23CE68BE-339A-48A5-B00F-34007C20FE18}" presName="hierRoot2" presStyleCnt="0">
        <dgm:presLayoutVars>
          <dgm:hierBranch val="init"/>
        </dgm:presLayoutVars>
      </dgm:prSet>
      <dgm:spPr/>
    </dgm:pt>
    <dgm:pt modelId="{6A089BE7-B34C-41CC-9620-5A959B47B601}" type="pres">
      <dgm:prSet presAssocID="{23CE68BE-339A-48A5-B00F-34007C20FE18}" presName="rootComposite" presStyleCnt="0"/>
      <dgm:spPr/>
    </dgm:pt>
    <dgm:pt modelId="{BF603FCB-0FB5-4F49-97B0-0FC0E3A80136}" type="pres">
      <dgm:prSet presAssocID="{23CE68BE-339A-48A5-B00F-34007C20FE18}" presName="rootText" presStyleLbl="node2" presStyleIdx="0" presStyleCnt="2" custScaleX="176206" custScaleY="183274" custLinFactNeighborX="33785">
        <dgm:presLayoutVars>
          <dgm:chPref val="3"/>
        </dgm:presLayoutVars>
      </dgm:prSet>
      <dgm:spPr/>
    </dgm:pt>
    <dgm:pt modelId="{3835D53A-BD0A-4672-9239-832382C8654A}" type="pres">
      <dgm:prSet presAssocID="{23CE68BE-339A-48A5-B00F-34007C20FE18}" presName="rootConnector" presStyleLbl="node2" presStyleIdx="0" presStyleCnt="2"/>
      <dgm:spPr/>
    </dgm:pt>
    <dgm:pt modelId="{7DC03E73-5F33-4E6C-82EE-EC441E2FC706}" type="pres">
      <dgm:prSet presAssocID="{23CE68BE-339A-48A5-B00F-34007C20FE18}" presName="hierChild4" presStyleCnt="0"/>
      <dgm:spPr/>
    </dgm:pt>
    <dgm:pt modelId="{18B0C01E-75D5-483F-ADF4-9AC9F17A1959}" type="pres">
      <dgm:prSet presAssocID="{8D45C072-4E9B-43DB-8457-46741CA8FACE}" presName="Name37" presStyleLbl="parChTrans1D3" presStyleIdx="0" presStyleCnt="3" custSzX="157287" custSzY="472570"/>
      <dgm:spPr/>
    </dgm:pt>
    <dgm:pt modelId="{78D83DCE-328F-4CAD-A4A9-F40D1EA18CDC}" type="pres">
      <dgm:prSet presAssocID="{5CD66365-7301-4572-8651-39672ADDF502}" presName="hierRoot2" presStyleCnt="0">
        <dgm:presLayoutVars>
          <dgm:hierBranch val="init"/>
        </dgm:presLayoutVars>
      </dgm:prSet>
      <dgm:spPr/>
    </dgm:pt>
    <dgm:pt modelId="{F4A738E6-C54E-43A4-AB7E-1D15C8735252}" type="pres">
      <dgm:prSet presAssocID="{5CD66365-7301-4572-8651-39672ADDF502}" presName="rootComposite" presStyleCnt="0"/>
      <dgm:spPr/>
    </dgm:pt>
    <dgm:pt modelId="{353C9E89-BC08-4821-9D0D-D104C35E5921}" type="pres">
      <dgm:prSet presAssocID="{5CD66365-7301-4572-8651-39672ADDF502}" presName="rootText" presStyleLbl="node3" presStyleIdx="0" presStyleCnt="3" custScaleX="176206" custScaleY="183274" custLinFactY="27274" custLinFactNeighborX="12505" custLinFactNeighborY="100000">
        <dgm:presLayoutVars>
          <dgm:chPref val="3"/>
        </dgm:presLayoutVars>
      </dgm:prSet>
      <dgm:spPr/>
    </dgm:pt>
    <dgm:pt modelId="{EC10143C-E240-41E1-BD31-D107EAF6CEA5}" type="pres">
      <dgm:prSet presAssocID="{5CD66365-7301-4572-8651-39672ADDF502}" presName="rootConnector" presStyleLbl="node3" presStyleIdx="0" presStyleCnt="3"/>
      <dgm:spPr/>
    </dgm:pt>
    <dgm:pt modelId="{2810E0AE-A905-489F-9121-D5E7C84AC1A3}" type="pres">
      <dgm:prSet presAssocID="{5CD66365-7301-4572-8651-39672ADDF502}" presName="hierChild4" presStyleCnt="0"/>
      <dgm:spPr/>
    </dgm:pt>
    <dgm:pt modelId="{9C44100A-47F9-4CE9-8687-6D4EC9CD1A77}" type="pres">
      <dgm:prSet presAssocID="{5CD66365-7301-4572-8651-39672ADDF502}" presName="hierChild5" presStyleCnt="0"/>
      <dgm:spPr/>
    </dgm:pt>
    <dgm:pt modelId="{3EA506BE-50DD-469D-83D6-96ADEECD8EC7}" type="pres">
      <dgm:prSet presAssocID="{23CE68BE-339A-48A5-B00F-34007C20FE18}" presName="hierChild5" presStyleCnt="0"/>
      <dgm:spPr/>
    </dgm:pt>
    <dgm:pt modelId="{B1E6459F-39FA-4075-B37C-BC2988042F20}" type="pres">
      <dgm:prSet presAssocID="{B4B86657-E5F3-4F54-9C2B-2B8DD72DF7E1}" presName="Name37" presStyleLbl="parChTrans1D2" presStyleIdx="1" presStyleCnt="2" custSzX="1022601" custSzY="199911"/>
      <dgm:spPr/>
    </dgm:pt>
    <dgm:pt modelId="{1A6E3DCF-B32A-4886-A91F-67C550E297AD}" type="pres">
      <dgm:prSet presAssocID="{552E461A-4F07-471A-BC00-DBFF93D83C87}" presName="hierRoot2" presStyleCnt="0">
        <dgm:presLayoutVars>
          <dgm:hierBranch val="init"/>
        </dgm:presLayoutVars>
      </dgm:prSet>
      <dgm:spPr/>
    </dgm:pt>
    <dgm:pt modelId="{CA830AE2-7160-4CEA-AFFD-3D491DF32A3E}" type="pres">
      <dgm:prSet presAssocID="{552E461A-4F07-471A-BC00-DBFF93D83C87}" presName="rootComposite" presStyleCnt="0"/>
      <dgm:spPr/>
    </dgm:pt>
    <dgm:pt modelId="{9AE4A1AC-73C7-43B6-8D6B-67EBD1A9341E}" type="pres">
      <dgm:prSet presAssocID="{552E461A-4F07-471A-BC00-DBFF93D83C87}" presName="rootText" presStyleLbl="node2" presStyleIdx="1" presStyleCnt="2" custScaleX="176206" custScaleY="183274">
        <dgm:presLayoutVars>
          <dgm:chPref val="3"/>
        </dgm:presLayoutVars>
      </dgm:prSet>
      <dgm:spPr/>
    </dgm:pt>
    <dgm:pt modelId="{8012C346-4949-44D9-AA33-10D8BE16EF4D}" type="pres">
      <dgm:prSet presAssocID="{552E461A-4F07-471A-BC00-DBFF93D83C87}" presName="rootConnector" presStyleLbl="node2" presStyleIdx="1" presStyleCnt="2"/>
      <dgm:spPr/>
    </dgm:pt>
    <dgm:pt modelId="{9E38D61C-5C98-4616-8630-79B820B441BD}" type="pres">
      <dgm:prSet presAssocID="{552E461A-4F07-471A-BC00-DBFF93D83C87}" presName="hierChild4" presStyleCnt="0"/>
      <dgm:spPr/>
    </dgm:pt>
    <dgm:pt modelId="{9FEB7399-CDCF-4433-8E9E-38D638FBB9E7}" type="pres">
      <dgm:prSet presAssocID="{0B9D841B-A96D-48DE-90EC-CF03B6DA3021}" presName="Name37" presStyleLbl="parChTrans1D3" presStyleIdx="1" presStyleCnt="3" custSzX="594352" custSzY="199911"/>
      <dgm:spPr/>
    </dgm:pt>
    <dgm:pt modelId="{DF3116EC-ABB0-45C4-A600-C319BC14B68B}" type="pres">
      <dgm:prSet presAssocID="{36217DF7-8537-4F1E-A10A-643D81306B2B}" presName="hierRoot2" presStyleCnt="0">
        <dgm:presLayoutVars>
          <dgm:hierBranch val="init"/>
        </dgm:presLayoutVars>
      </dgm:prSet>
      <dgm:spPr/>
    </dgm:pt>
    <dgm:pt modelId="{A3CDB9F2-4948-4738-8125-2B078691190E}" type="pres">
      <dgm:prSet presAssocID="{36217DF7-8537-4F1E-A10A-643D81306B2B}" presName="rootComposite" presStyleCnt="0"/>
      <dgm:spPr/>
    </dgm:pt>
    <dgm:pt modelId="{947E7B93-9598-435E-9D5C-255EE741BDD5}" type="pres">
      <dgm:prSet presAssocID="{36217DF7-8537-4F1E-A10A-643D81306B2B}" presName="rootText" presStyleLbl="node3" presStyleIdx="1" presStyleCnt="3" custScaleX="189864" custScaleY="183274" custLinFactY="27275" custLinFactNeighborX="10922" custLinFactNeighborY="100000">
        <dgm:presLayoutVars>
          <dgm:chPref val="3"/>
        </dgm:presLayoutVars>
      </dgm:prSet>
      <dgm:spPr/>
    </dgm:pt>
    <dgm:pt modelId="{5B47FB03-5C08-4DC9-BF57-D1E9C7F5F30E}" type="pres">
      <dgm:prSet presAssocID="{36217DF7-8537-4F1E-A10A-643D81306B2B}" presName="rootConnector" presStyleLbl="node3" presStyleIdx="1" presStyleCnt="3"/>
      <dgm:spPr/>
    </dgm:pt>
    <dgm:pt modelId="{698FAF13-CE9A-488C-9243-612F95EBE80F}" type="pres">
      <dgm:prSet presAssocID="{36217DF7-8537-4F1E-A10A-643D81306B2B}" presName="hierChild4" presStyleCnt="0"/>
      <dgm:spPr/>
    </dgm:pt>
    <dgm:pt modelId="{9B651363-8375-4006-9D22-6122A63C99B3}" type="pres">
      <dgm:prSet presAssocID="{36217DF7-8537-4F1E-A10A-643D81306B2B}" presName="hierChild5" presStyleCnt="0"/>
      <dgm:spPr/>
    </dgm:pt>
    <dgm:pt modelId="{12316C1A-55F1-4C16-B9A7-9C716B9B9D4F}" type="pres">
      <dgm:prSet presAssocID="{2D130AF7-2B82-499A-B46F-CAC11CE7E85F}" presName="Name37" presStyleLbl="parChTrans1D3" presStyleIdx="2" presStyleCnt="3" custSzX="594352" custSzY="199911"/>
      <dgm:spPr/>
    </dgm:pt>
    <dgm:pt modelId="{8B321A0F-7CA3-448F-A5E9-9552A5675DD7}" type="pres">
      <dgm:prSet presAssocID="{28D0EBE6-6FF5-4A4B-AC42-C4778E15B3D2}" presName="hierRoot2" presStyleCnt="0">
        <dgm:presLayoutVars>
          <dgm:hierBranch val="init"/>
        </dgm:presLayoutVars>
      </dgm:prSet>
      <dgm:spPr/>
    </dgm:pt>
    <dgm:pt modelId="{8DC28F12-7ABA-4E53-A6D1-1E972EEE6FF4}" type="pres">
      <dgm:prSet presAssocID="{28D0EBE6-6FF5-4A4B-AC42-C4778E15B3D2}" presName="rootComposite" presStyleCnt="0"/>
      <dgm:spPr/>
    </dgm:pt>
    <dgm:pt modelId="{C6496D63-954F-4724-B3D0-3A4398C19F20}" type="pres">
      <dgm:prSet presAssocID="{28D0EBE6-6FF5-4A4B-AC42-C4778E15B3D2}" presName="rootText" presStyleLbl="node3" presStyleIdx="2" presStyleCnt="3" custScaleX="197833" custScaleY="183274" custLinFactY="27275" custLinFactNeighborX="10922" custLinFactNeighborY="100000">
        <dgm:presLayoutVars>
          <dgm:chPref val="3"/>
        </dgm:presLayoutVars>
      </dgm:prSet>
      <dgm:spPr/>
    </dgm:pt>
    <dgm:pt modelId="{DB8E22BC-1FA7-4EA4-9F29-7287105BC2B2}" type="pres">
      <dgm:prSet presAssocID="{28D0EBE6-6FF5-4A4B-AC42-C4778E15B3D2}" presName="rootConnector" presStyleLbl="node3" presStyleIdx="2" presStyleCnt="3"/>
      <dgm:spPr/>
    </dgm:pt>
    <dgm:pt modelId="{FC291CF7-F8B8-4121-8E66-E394E7C6494D}" type="pres">
      <dgm:prSet presAssocID="{28D0EBE6-6FF5-4A4B-AC42-C4778E15B3D2}" presName="hierChild4" presStyleCnt="0"/>
      <dgm:spPr/>
    </dgm:pt>
    <dgm:pt modelId="{B274B2DA-C9A6-4536-B53C-5EE7D21EC2AA}" type="pres">
      <dgm:prSet presAssocID="{8BC1DD35-B46D-49C2-AD86-08CBFAE8578F}" presName="Name37" presStyleLbl="parChTrans1D4" presStyleIdx="0" presStyleCnt="3" custSzX="157287" custSzY="472570"/>
      <dgm:spPr/>
    </dgm:pt>
    <dgm:pt modelId="{CF09B629-DD26-45AE-926C-7CC567ED84D8}" type="pres">
      <dgm:prSet presAssocID="{E10E43D1-5AAD-4A19-B1A3-D71E90BFC3A4}" presName="hierRoot2" presStyleCnt="0">
        <dgm:presLayoutVars>
          <dgm:hierBranch val="init"/>
        </dgm:presLayoutVars>
      </dgm:prSet>
      <dgm:spPr/>
    </dgm:pt>
    <dgm:pt modelId="{9FCA3293-F933-4072-956E-017DCCC1CF7B}" type="pres">
      <dgm:prSet presAssocID="{E10E43D1-5AAD-4A19-B1A3-D71E90BFC3A4}" presName="rootComposite" presStyleCnt="0"/>
      <dgm:spPr/>
    </dgm:pt>
    <dgm:pt modelId="{F73E0EC9-0041-4E26-916C-056021F685A5}" type="pres">
      <dgm:prSet presAssocID="{E10E43D1-5AAD-4A19-B1A3-D71E90BFC3A4}" presName="rootText" presStyleLbl="node4" presStyleIdx="0" presStyleCnt="3" custScaleX="176206" custScaleY="183274" custLinFactY="47498" custLinFactNeighborX="321" custLinFactNeighborY="100000">
        <dgm:presLayoutVars>
          <dgm:chPref val="3"/>
        </dgm:presLayoutVars>
      </dgm:prSet>
      <dgm:spPr/>
    </dgm:pt>
    <dgm:pt modelId="{82F0C334-40AE-4999-B871-2AD813FD5CE4}" type="pres">
      <dgm:prSet presAssocID="{E10E43D1-5AAD-4A19-B1A3-D71E90BFC3A4}" presName="rootConnector" presStyleLbl="node4" presStyleIdx="0" presStyleCnt="3"/>
      <dgm:spPr/>
    </dgm:pt>
    <dgm:pt modelId="{233A45D9-2E32-47F5-B5DD-D1DAB211B3FF}" type="pres">
      <dgm:prSet presAssocID="{E10E43D1-5AAD-4A19-B1A3-D71E90BFC3A4}" presName="hierChild4" presStyleCnt="0"/>
      <dgm:spPr/>
    </dgm:pt>
    <dgm:pt modelId="{2A39D13E-2843-413B-B85F-6949788132FB}" type="pres">
      <dgm:prSet presAssocID="{E10E43D1-5AAD-4A19-B1A3-D71E90BFC3A4}" presName="hierChild5" presStyleCnt="0"/>
      <dgm:spPr/>
    </dgm:pt>
    <dgm:pt modelId="{7EBA3A22-8AD3-4080-B292-F56DB7E67FA0}" type="pres">
      <dgm:prSet presAssocID="{BDB4788F-F46A-4BCA-B9D1-BD22D33F0DA6}" presName="Name37" presStyleLbl="parChTrans1D4" presStyleIdx="1" presStyleCnt="3" custSzX="157287" custSzY="1217801"/>
      <dgm:spPr/>
    </dgm:pt>
    <dgm:pt modelId="{9FA9203B-91D0-4803-B1F4-62A0309096EB}" type="pres">
      <dgm:prSet presAssocID="{DF0051CD-ED2F-431A-9E31-4A658FCC0528}" presName="hierRoot2" presStyleCnt="0">
        <dgm:presLayoutVars>
          <dgm:hierBranch val="init"/>
        </dgm:presLayoutVars>
      </dgm:prSet>
      <dgm:spPr/>
    </dgm:pt>
    <dgm:pt modelId="{DEB9CBFB-C974-461C-8ADE-C828900E593D}" type="pres">
      <dgm:prSet presAssocID="{DF0051CD-ED2F-431A-9E31-4A658FCC0528}" presName="rootComposite" presStyleCnt="0"/>
      <dgm:spPr/>
    </dgm:pt>
    <dgm:pt modelId="{AC51EED6-978D-4A6D-B025-DB5EA20896E1}" type="pres">
      <dgm:prSet presAssocID="{DF0051CD-ED2F-431A-9E31-4A658FCC0528}" presName="rootText" presStyleLbl="node4" presStyleIdx="1" presStyleCnt="3" custScaleX="176206" custScaleY="183274" custLinFactY="16784" custLinFactNeighborX="321" custLinFactNeighborY="100000">
        <dgm:presLayoutVars>
          <dgm:chPref val="3"/>
        </dgm:presLayoutVars>
      </dgm:prSet>
      <dgm:spPr/>
    </dgm:pt>
    <dgm:pt modelId="{6A1DE1DB-B675-4C77-BC88-DAA48A904757}" type="pres">
      <dgm:prSet presAssocID="{DF0051CD-ED2F-431A-9E31-4A658FCC0528}" presName="rootConnector" presStyleLbl="node4" presStyleIdx="1" presStyleCnt="3"/>
      <dgm:spPr/>
    </dgm:pt>
    <dgm:pt modelId="{DF679B69-8C71-479E-AE92-E2C59DF9635A}" type="pres">
      <dgm:prSet presAssocID="{DF0051CD-ED2F-431A-9E31-4A658FCC0528}" presName="hierChild4" presStyleCnt="0"/>
      <dgm:spPr/>
    </dgm:pt>
    <dgm:pt modelId="{DCC5CE61-5AEE-48CB-B7C5-2EBA37BDACBE}" type="pres">
      <dgm:prSet presAssocID="{DF0051CD-ED2F-431A-9E31-4A658FCC0528}" presName="hierChild5" presStyleCnt="0"/>
      <dgm:spPr/>
    </dgm:pt>
    <dgm:pt modelId="{DBFB3A0B-35DE-4D67-BD7F-27F03A3D104E}" type="pres">
      <dgm:prSet presAssocID="{F4B9CD9B-8B12-4147-AABB-7A7CEBAA0469}" presName="Name37" presStyleLbl="parChTrans1D4" presStyleIdx="2" presStyleCnt="3" custSzX="157287" custSzY="1963031"/>
      <dgm:spPr/>
    </dgm:pt>
    <dgm:pt modelId="{AE101126-35CF-4982-8FAD-80B36E84811E}" type="pres">
      <dgm:prSet presAssocID="{DA58B11A-8708-464D-8E71-DED7CF1267A6}" presName="hierRoot2" presStyleCnt="0">
        <dgm:presLayoutVars>
          <dgm:hierBranch val="init"/>
        </dgm:presLayoutVars>
      </dgm:prSet>
      <dgm:spPr/>
    </dgm:pt>
    <dgm:pt modelId="{71931C8E-9688-4385-ACB3-8279AE4586C2}" type="pres">
      <dgm:prSet presAssocID="{DA58B11A-8708-464D-8E71-DED7CF1267A6}" presName="rootComposite" presStyleCnt="0"/>
      <dgm:spPr/>
    </dgm:pt>
    <dgm:pt modelId="{5E009F0B-BE22-4D9F-966F-B6D57E52E20F}" type="pres">
      <dgm:prSet presAssocID="{DA58B11A-8708-464D-8E71-DED7CF1267A6}" presName="rootText" presStyleLbl="node4" presStyleIdx="2" presStyleCnt="3" custScaleX="176206" custScaleY="183274" custLinFactNeighborX="321" custLinFactNeighborY="90166">
        <dgm:presLayoutVars>
          <dgm:chPref val="3"/>
        </dgm:presLayoutVars>
      </dgm:prSet>
      <dgm:spPr/>
    </dgm:pt>
    <dgm:pt modelId="{7B8C071F-0036-4C71-B1E4-4FE3EF81B102}" type="pres">
      <dgm:prSet presAssocID="{DA58B11A-8708-464D-8E71-DED7CF1267A6}" presName="rootConnector" presStyleLbl="node4" presStyleIdx="2" presStyleCnt="3"/>
      <dgm:spPr/>
    </dgm:pt>
    <dgm:pt modelId="{BC92002E-8878-4BE8-8CCA-0E086145EF35}" type="pres">
      <dgm:prSet presAssocID="{DA58B11A-8708-464D-8E71-DED7CF1267A6}" presName="hierChild4" presStyleCnt="0"/>
      <dgm:spPr/>
    </dgm:pt>
    <dgm:pt modelId="{0A00C5F8-45E7-4172-BCF1-0F90D832EEDB}" type="pres">
      <dgm:prSet presAssocID="{DA58B11A-8708-464D-8E71-DED7CF1267A6}" presName="hierChild5" presStyleCnt="0"/>
      <dgm:spPr/>
    </dgm:pt>
    <dgm:pt modelId="{B115B8D3-2D15-4D28-A285-4958D655396F}" type="pres">
      <dgm:prSet presAssocID="{28D0EBE6-6FF5-4A4B-AC42-C4778E15B3D2}" presName="hierChild5" presStyleCnt="0"/>
      <dgm:spPr/>
    </dgm:pt>
    <dgm:pt modelId="{09E62AA2-EE86-48BE-B69B-3B86453F66FB}" type="pres">
      <dgm:prSet presAssocID="{552E461A-4F07-471A-BC00-DBFF93D83C87}" presName="hierChild5" presStyleCnt="0"/>
      <dgm:spPr/>
    </dgm:pt>
    <dgm:pt modelId="{8D65CF08-3BC7-485D-A8FE-4EA43E11C1C1}" type="pres">
      <dgm:prSet presAssocID="{61984A23-625D-4914-A43A-5D8983AA7439}" presName="hierChild3" presStyleCnt="0"/>
      <dgm:spPr/>
    </dgm:pt>
  </dgm:ptLst>
  <dgm:cxnLst>
    <dgm:cxn modelId="{403FB505-A7FC-4289-B3B5-ACACF162C593}" type="presOf" srcId="{F4B9CD9B-8B12-4147-AABB-7A7CEBAA0469}" destId="{DBFB3A0B-35DE-4D67-BD7F-27F03A3D104E}" srcOrd="0" destOrd="0" presId="urn:microsoft.com/office/officeart/2005/8/layout/orgChart1"/>
    <dgm:cxn modelId="{C91AE00B-317D-43BB-9613-A41ACB810D19}" type="presOf" srcId="{36217DF7-8537-4F1E-A10A-643D81306B2B}" destId="{947E7B93-9598-435E-9D5C-255EE741BDD5}" srcOrd="0" destOrd="0" presId="urn:microsoft.com/office/officeart/2005/8/layout/orgChart1"/>
    <dgm:cxn modelId="{10E39039-3BC3-4113-A18F-68F0A00C39A8}" srcId="{F9169938-F6EB-4EFC-9E9C-7FAFA11F09C1}" destId="{61984A23-625D-4914-A43A-5D8983AA7439}" srcOrd="0" destOrd="0" parTransId="{7E2DCF96-2787-4880-B5D0-74B5CCCEE3E0}" sibTransId="{FC04934C-7ABA-48BF-8DF1-945F0AAD4E18}"/>
    <dgm:cxn modelId="{A5D9855C-5A02-42D1-B949-C59ECB729FE0}" type="presOf" srcId="{F9169938-F6EB-4EFC-9E9C-7FAFA11F09C1}" destId="{767ACF7A-77B1-481A-A5A4-10AA1B8F3310}" srcOrd="0" destOrd="0" presId="urn:microsoft.com/office/officeart/2005/8/layout/orgChart1"/>
    <dgm:cxn modelId="{3CF45C5E-3BA3-4B97-97F9-B37CF8E74F26}" type="presOf" srcId="{8D45C072-4E9B-43DB-8457-46741CA8FACE}" destId="{18B0C01E-75D5-483F-ADF4-9AC9F17A1959}" srcOrd="0" destOrd="0" presId="urn:microsoft.com/office/officeart/2005/8/layout/orgChart1"/>
    <dgm:cxn modelId="{49860A63-1DBE-4D62-AA5E-9E9DE7D4B25C}" type="presOf" srcId="{BDB4788F-F46A-4BCA-B9D1-BD22D33F0DA6}" destId="{7EBA3A22-8AD3-4080-B292-F56DB7E67FA0}" srcOrd="0" destOrd="0" presId="urn:microsoft.com/office/officeart/2005/8/layout/orgChart1"/>
    <dgm:cxn modelId="{41DD5944-0208-4211-9F83-087CE0EAF944}" type="presOf" srcId="{23CE68BE-339A-48A5-B00F-34007C20FE18}" destId="{BF603FCB-0FB5-4F49-97B0-0FC0E3A80136}" srcOrd="0" destOrd="0" presId="urn:microsoft.com/office/officeart/2005/8/layout/orgChart1"/>
    <dgm:cxn modelId="{148F9064-E334-48B8-BA07-7E8B9C544387}" type="presOf" srcId="{2D130AF7-2B82-499A-B46F-CAC11CE7E85F}" destId="{12316C1A-55F1-4C16-B9A7-9C716B9B9D4F}" srcOrd="0" destOrd="0" presId="urn:microsoft.com/office/officeart/2005/8/layout/orgChart1"/>
    <dgm:cxn modelId="{75268A46-8E80-4F6E-B475-70D8A82BD65F}" srcId="{552E461A-4F07-471A-BC00-DBFF93D83C87}" destId="{28D0EBE6-6FF5-4A4B-AC42-C4778E15B3D2}" srcOrd="1" destOrd="0" parTransId="{2D130AF7-2B82-499A-B46F-CAC11CE7E85F}" sibTransId="{D3C26941-8764-49EC-921F-C4BE9A143098}"/>
    <dgm:cxn modelId="{63367348-F4CA-4F17-804D-90EB2945A7A5}" type="presOf" srcId="{28D0EBE6-6FF5-4A4B-AC42-C4778E15B3D2}" destId="{C6496D63-954F-4724-B3D0-3A4398C19F20}" srcOrd="0" destOrd="0" presId="urn:microsoft.com/office/officeart/2005/8/layout/orgChart1"/>
    <dgm:cxn modelId="{1441894D-5822-4F7D-B222-DA9DCB45EF84}" type="presOf" srcId="{DF0051CD-ED2F-431A-9E31-4A658FCC0528}" destId="{AC51EED6-978D-4A6D-B025-DB5EA20896E1}" srcOrd="0" destOrd="0" presId="urn:microsoft.com/office/officeart/2005/8/layout/orgChart1"/>
    <dgm:cxn modelId="{012B7770-F49C-42CA-98C5-93A14130BCB7}" type="presOf" srcId="{8BC1DD35-B46D-49C2-AD86-08CBFAE8578F}" destId="{B274B2DA-C9A6-4536-B53C-5EE7D21EC2AA}" srcOrd="0" destOrd="0" presId="urn:microsoft.com/office/officeart/2005/8/layout/orgChart1"/>
    <dgm:cxn modelId="{2B61CA55-12BF-4C26-A96E-A5FB3C01E247}" srcId="{28D0EBE6-6FF5-4A4B-AC42-C4778E15B3D2}" destId="{DF0051CD-ED2F-431A-9E31-4A658FCC0528}" srcOrd="1" destOrd="0" parTransId="{BDB4788F-F46A-4BCA-B9D1-BD22D33F0DA6}" sibTransId="{7F7E3467-7DA8-45CA-81CE-0981E9A6A890}"/>
    <dgm:cxn modelId="{3015BF59-7A69-4910-9632-B9C5C43D6FF9}" type="presOf" srcId="{552E461A-4F07-471A-BC00-DBFF93D83C87}" destId="{8012C346-4949-44D9-AA33-10D8BE16EF4D}" srcOrd="1" destOrd="0" presId="urn:microsoft.com/office/officeart/2005/8/layout/orgChart1"/>
    <dgm:cxn modelId="{62C8845A-6E4F-4BF6-84B4-310546691408}" type="presOf" srcId="{DA58B11A-8708-464D-8E71-DED7CF1267A6}" destId="{5E009F0B-BE22-4D9F-966F-B6D57E52E20F}" srcOrd="0" destOrd="0" presId="urn:microsoft.com/office/officeart/2005/8/layout/orgChart1"/>
    <dgm:cxn modelId="{C84D7885-56AB-45F8-80DA-8713F6B48135}" type="presOf" srcId="{5CD66365-7301-4572-8651-39672ADDF502}" destId="{353C9E89-BC08-4821-9D0D-D104C35E5921}" srcOrd="0" destOrd="0" presId="urn:microsoft.com/office/officeart/2005/8/layout/orgChart1"/>
    <dgm:cxn modelId="{240C028D-073B-429F-AA66-BB9E855D8715}" type="presOf" srcId="{E10E43D1-5AAD-4A19-B1A3-D71E90BFC3A4}" destId="{F73E0EC9-0041-4E26-916C-056021F685A5}" srcOrd="0" destOrd="0" presId="urn:microsoft.com/office/officeart/2005/8/layout/orgChart1"/>
    <dgm:cxn modelId="{E49CC298-5CF1-418E-9CC8-5675FBCBC0A3}" type="presOf" srcId="{E10E43D1-5AAD-4A19-B1A3-D71E90BFC3A4}" destId="{82F0C334-40AE-4999-B871-2AD813FD5CE4}" srcOrd="1" destOrd="0" presId="urn:microsoft.com/office/officeart/2005/8/layout/orgChart1"/>
    <dgm:cxn modelId="{207E36AE-4600-4F12-8FB1-D950C6C05C26}" srcId="{28D0EBE6-6FF5-4A4B-AC42-C4778E15B3D2}" destId="{E10E43D1-5AAD-4A19-B1A3-D71E90BFC3A4}" srcOrd="0" destOrd="0" parTransId="{8BC1DD35-B46D-49C2-AD86-08CBFAE8578F}" sibTransId="{673A8319-CC3B-46F5-8B13-04ADCF66390B}"/>
    <dgm:cxn modelId="{BC7B2CAF-1EC6-4DE5-B192-80B3DA8A4291}" type="presOf" srcId="{61984A23-625D-4914-A43A-5D8983AA7439}" destId="{F834E051-6421-43AA-9502-02F1ED43DA82}" srcOrd="0" destOrd="0" presId="urn:microsoft.com/office/officeart/2005/8/layout/orgChart1"/>
    <dgm:cxn modelId="{A49A2BB1-4EF8-42FA-AAAB-923E8FC422D8}" srcId="{61984A23-625D-4914-A43A-5D8983AA7439}" destId="{552E461A-4F07-471A-BC00-DBFF93D83C87}" srcOrd="1" destOrd="0" parTransId="{B4B86657-E5F3-4F54-9C2B-2B8DD72DF7E1}" sibTransId="{546F897E-6D66-4463-BA4A-CDEC3AB11328}"/>
    <dgm:cxn modelId="{39A7D1B2-F2AE-4B9F-959E-E1014E3B0010}" srcId="{552E461A-4F07-471A-BC00-DBFF93D83C87}" destId="{36217DF7-8537-4F1E-A10A-643D81306B2B}" srcOrd="0" destOrd="0" parTransId="{0B9D841B-A96D-48DE-90EC-CF03B6DA3021}" sibTransId="{D8A190E2-02C5-4DAA-B455-30C303637CED}"/>
    <dgm:cxn modelId="{9BB155B7-C0A0-432F-8646-1544CBC565A7}" srcId="{28D0EBE6-6FF5-4A4B-AC42-C4778E15B3D2}" destId="{DA58B11A-8708-464D-8E71-DED7CF1267A6}" srcOrd="2" destOrd="0" parTransId="{F4B9CD9B-8B12-4147-AABB-7A7CEBAA0469}" sibTransId="{1CF629F3-2BC6-4468-8794-E7BA13B7F253}"/>
    <dgm:cxn modelId="{E3BF21B9-A67F-4A2C-879E-FA52640ED4CE}" type="presOf" srcId="{28D0EBE6-6FF5-4A4B-AC42-C4778E15B3D2}" destId="{DB8E22BC-1FA7-4EA4-9F29-7287105BC2B2}" srcOrd="1" destOrd="0" presId="urn:microsoft.com/office/officeart/2005/8/layout/orgChart1"/>
    <dgm:cxn modelId="{2CF991BF-2FE0-4A97-81B1-80685C403211}" type="presOf" srcId="{36217DF7-8537-4F1E-A10A-643D81306B2B}" destId="{5B47FB03-5C08-4DC9-BF57-D1E9C7F5F30E}" srcOrd="1" destOrd="0" presId="urn:microsoft.com/office/officeart/2005/8/layout/orgChart1"/>
    <dgm:cxn modelId="{95B6F8BF-8E40-4251-9041-4DF66CFA7E2D}" srcId="{61984A23-625D-4914-A43A-5D8983AA7439}" destId="{23CE68BE-339A-48A5-B00F-34007C20FE18}" srcOrd="0" destOrd="0" parTransId="{399837D7-C7F6-485E-BF21-690AE3A4A996}" sibTransId="{C6450288-2944-4BF3-9D4E-6D340F8F3722}"/>
    <dgm:cxn modelId="{C272ECC0-A7D0-4D1B-90B0-F1C994E5E947}" type="presOf" srcId="{23CE68BE-339A-48A5-B00F-34007C20FE18}" destId="{3835D53A-BD0A-4672-9239-832382C8654A}" srcOrd="1" destOrd="0" presId="urn:microsoft.com/office/officeart/2005/8/layout/orgChart1"/>
    <dgm:cxn modelId="{65DDC7C4-8D93-42FB-B984-6268E7F63361}" type="presOf" srcId="{DA58B11A-8708-464D-8E71-DED7CF1267A6}" destId="{7B8C071F-0036-4C71-B1E4-4FE3EF81B102}" srcOrd="1" destOrd="0" presId="urn:microsoft.com/office/officeart/2005/8/layout/orgChart1"/>
    <dgm:cxn modelId="{A76CB9C5-EFE1-4177-B964-6219CD6BA78B}" srcId="{23CE68BE-339A-48A5-B00F-34007C20FE18}" destId="{5CD66365-7301-4572-8651-39672ADDF502}" srcOrd="0" destOrd="0" parTransId="{8D45C072-4E9B-43DB-8457-46741CA8FACE}" sibTransId="{C903771C-7056-42EA-BE86-FFF20BBFDBC5}"/>
    <dgm:cxn modelId="{4528D1CA-A019-45CD-BE9A-C7268FABB5CF}" type="presOf" srcId="{61984A23-625D-4914-A43A-5D8983AA7439}" destId="{3591B09A-3FF2-4C38-A7D6-D3ABBA49A725}" srcOrd="1" destOrd="0" presId="urn:microsoft.com/office/officeart/2005/8/layout/orgChart1"/>
    <dgm:cxn modelId="{44827EE6-8C95-473D-9919-BCDD597C7CDD}" type="presOf" srcId="{5CD66365-7301-4572-8651-39672ADDF502}" destId="{EC10143C-E240-41E1-BD31-D107EAF6CEA5}" srcOrd="1" destOrd="0" presId="urn:microsoft.com/office/officeart/2005/8/layout/orgChart1"/>
    <dgm:cxn modelId="{B14114E7-FACE-4CDA-84F2-CC3555FE448D}" type="presOf" srcId="{B4B86657-E5F3-4F54-9C2B-2B8DD72DF7E1}" destId="{B1E6459F-39FA-4075-B37C-BC2988042F20}" srcOrd="0" destOrd="0" presId="urn:microsoft.com/office/officeart/2005/8/layout/orgChart1"/>
    <dgm:cxn modelId="{1F337EE7-FDB4-4D68-BE2E-2D92A4253C44}" type="presOf" srcId="{552E461A-4F07-471A-BC00-DBFF93D83C87}" destId="{9AE4A1AC-73C7-43B6-8D6B-67EBD1A9341E}" srcOrd="0" destOrd="0" presId="urn:microsoft.com/office/officeart/2005/8/layout/orgChart1"/>
    <dgm:cxn modelId="{A4CBFEE7-4EAF-4D7E-ADAB-7E121C86693D}" type="presOf" srcId="{DF0051CD-ED2F-431A-9E31-4A658FCC0528}" destId="{6A1DE1DB-B675-4C77-BC88-DAA48A904757}" srcOrd="1" destOrd="0" presId="urn:microsoft.com/office/officeart/2005/8/layout/orgChart1"/>
    <dgm:cxn modelId="{0B5E62F2-3EAC-4B93-B884-51D0B5F2401E}" type="presOf" srcId="{399837D7-C7F6-485E-BF21-690AE3A4A996}" destId="{DEFD8713-F1E3-4A49-A7BE-BF093DBBB89A}" srcOrd="0" destOrd="0" presId="urn:microsoft.com/office/officeart/2005/8/layout/orgChart1"/>
    <dgm:cxn modelId="{D24065FE-6F6D-4696-8AB9-67397D1A4877}" type="presOf" srcId="{0B9D841B-A96D-48DE-90EC-CF03B6DA3021}" destId="{9FEB7399-CDCF-4433-8E9E-38D638FBB9E7}" srcOrd="0" destOrd="0" presId="urn:microsoft.com/office/officeart/2005/8/layout/orgChart1"/>
    <dgm:cxn modelId="{9FF074A4-7F4D-479D-8D3E-296678D5A72C}" type="presParOf" srcId="{767ACF7A-77B1-481A-A5A4-10AA1B8F3310}" destId="{A3F83AD8-2CA7-4B91-AB57-EC74C3D1FE02}" srcOrd="0" destOrd="0" presId="urn:microsoft.com/office/officeart/2005/8/layout/orgChart1"/>
    <dgm:cxn modelId="{4D45EC58-468D-4FCC-8286-A09B3494A267}" type="presParOf" srcId="{A3F83AD8-2CA7-4B91-AB57-EC74C3D1FE02}" destId="{7154CD92-4CE6-491B-8954-D2999DF2D4B9}" srcOrd="0" destOrd="0" presId="urn:microsoft.com/office/officeart/2005/8/layout/orgChart1"/>
    <dgm:cxn modelId="{9386075C-128C-4C18-9010-C97D3A20B628}" type="presParOf" srcId="{7154CD92-4CE6-491B-8954-D2999DF2D4B9}" destId="{F834E051-6421-43AA-9502-02F1ED43DA82}" srcOrd="0" destOrd="0" presId="urn:microsoft.com/office/officeart/2005/8/layout/orgChart1"/>
    <dgm:cxn modelId="{A6A35E2E-72A9-4E2A-9DC5-8E85C8516CB4}" type="presParOf" srcId="{7154CD92-4CE6-491B-8954-D2999DF2D4B9}" destId="{3591B09A-3FF2-4C38-A7D6-D3ABBA49A725}" srcOrd="1" destOrd="0" presId="urn:microsoft.com/office/officeart/2005/8/layout/orgChart1"/>
    <dgm:cxn modelId="{8FA770B9-3780-477C-B92F-26761F5292CE}" type="presParOf" srcId="{A3F83AD8-2CA7-4B91-AB57-EC74C3D1FE02}" destId="{77AE294F-B62E-4F15-98DA-FF34E835FDA0}" srcOrd="1" destOrd="0" presId="urn:microsoft.com/office/officeart/2005/8/layout/orgChart1"/>
    <dgm:cxn modelId="{0D54FF03-1F42-4795-BB36-E932B53FA5B8}" type="presParOf" srcId="{77AE294F-B62E-4F15-98DA-FF34E835FDA0}" destId="{DEFD8713-F1E3-4A49-A7BE-BF093DBBB89A}" srcOrd="0" destOrd="0" presId="urn:microsoft.com/office/officeart/2005/8/layout/orgChart1"/>
    <dgm:cxn modelId="{6EDB6765-D410-4D34-855B-20417B123E51}" type="presParOf" srcId="{77AE294F-B62E-4F15-98DA-FF34E835FDA0}" destId="{D8E6C479-D0C0-4C69-8055-516510954AB9}" srcOrd="1" destOrd="0" presId="urn:microsoft.com/office/officeart/2005/8/layout/orgChart1"/>
    <dgm:cxn modelId="{79ACC084-6F17-45FC-BB50-BCCA17130105}" type="presParOf" srcId="{D8E6C479-D0C0-4C69-8055-516510954AB9}" destId="{6A089BE7-B34C-41CC-9620-5A959B47B601}" srcOrd="0" destOrd="0" presId="urn:microsoft.com/office/officeart/2005/8/layout/orgChart1"/>
    <dgm:cxn modelId="{05AD3399-96DC-437B-AE88-E74352F3EA8C}" type="presParOf" srcId="{6A089BE7-B34C-41CC-9620-5A959B47B601}" destId="{BF603FCB-0FB5-4F49-97B0-0FC0E3A80136}" srcOrd="0" destOrd="0" presId="urn:microsoft.com/office/officeart/2005/8/layout/orgChart1"/>
    <dgm:cxn modelId="{AD571B18-F035-49D4-AD44-9DC2B952B27D}" type="presParOf" srcId="{6A089BE7-B34C-41CC-9620-5A959B47B601}" destId="{3835D53A-BD0A-4672-9239-832382C8654A}" srcOrd="1" destOrd="0" presId="urn:microsoft.com/office/officeart/2005/8/layout/orgChart1"/>
    <dgm:cxn modelId="{FBDCA9BF-08B5-4EF3-BCE0-36194185312F}" type="presParOf" srcId="{D8E6C479-D0C0-4C69-8055-516510954AB9}" destId="{7DC03E73-5F33-4E6C-82EE-EC441E2FC706}" srcOrd="1" destOrd="0" presId="urn:microsoft.com/office/officeart/2005/8/layout/orgChart1"/>
    <dgm:cxn modelId="{06530568-47E6-420E-9E01-EDF214D3258A}" type="presParOf" srcId="{7DC03E73-5F33-4E6C-82EE-EC441E2FC706}" destId="{18B0C01E-75D5-483F-ADF4-9AC9F17A1959}" srcOrd="0" destOrd="0" presId="urn:microsoft.com/office/officeart/2005/8/layout/orgChart1"/>
    <dgm:cxn modelId="{03717AD8-3F40-4702-885A-82AF83290EE0}" type="presParOf" srcId="{7DC03E73-5F33-4E6C-82EE-EC441E2FC706}" destId="{78D83DCE-328F-4CAD-A4A9-F40D1EA18CDC}" srcOrd="1" destOrd="0" presId="urn:microsoft.com/office/officeart/2005/8/layout/orgChart1"/>
    <dgm:cxn modelId="{A8DADCD8-3032-455E-A8D7-5614C64FAA79}" type="presParOf" srcId="{78D83DCE-328F-4CAD-A4A9-F40D1EA18CDC}" destId="{F4A738E6-C54E-43A4-AB7E-1D15C8735252}" srcOrd="0" destOrd="0" presId="urn:microsoft.com/office/officeart/2005/8/layout/orgChart1"/>
    <dgm:cxn modelId="{0422B7DA-930A-40B6-B30E-A8C0B760EBB7}" type="presParOf" srcId="{F4A738E6-C54E-43A4-AB7E-1D15C8735252}" destId="{353C9E89-BC08-4821-9D0D-D104C35E5921}" srcOrd="0" destOrd="0" presId="urn:microsoft.com/office/officeart/2005/8/layout/orgChart1"/>
    <dgm:cxn modelId="{E248D86C-AB1C-49E3-922F-1456123571F7}" type="presParOf" srcId="{F4A738E6-C54E-43A4-AB7E-1D15C8735252}" destId="{EC10143C-E240-41E1-BD31-D107EAF6CEA5}" srcOrd="1" destOrd="0" presId="urn:microsoft.com/office/officeart/2005/8/layout/orgChart1"/>
    <dgm:cxn modelId="{0B2AEADC-C596-4CEC-A396-540E878E5438}" type="presParOf" srcId="{78D83DCE-328F-4CAD-A4A9-F40D1EA18CDC}" destId="{2810E0AE-A905-489F-9121-D5E7C84AC1A3}" srcOrd="1" destOrd="0" presId="urn:microsoft.com/office/officeart/2005/8/layout/orgChart1"/>
    <dgm:cxn modelId="{3EE20BD6-8989-4944-AD44-89E4901CBA94}" type="presParOf" srcId="{78D83DCE-328F-4CAD-A4A9-F40D1EA18CDC}" destId="{9C44100A-47F9-4CE9-8687-6D4EC9CD1A77}" srcOrd="2" destOrd="0" presId="urn:microsoft.com/office/officeart/2005/8/layout/orgChart1"/>
    <dgm:cxn modelId="{DC3F4BF8-A66F-4839-A335-556D65684191}" type="presParOf" srcId="{D8E6C479-D0C0-4C69-8055-516510954AB9}" destId="{3EA506BE-50DD-469D-83D6-96ADEECD8EC7}" srcOrd="2" destOrd="0" presId="urn:microsoft.com/office/officeart/2005/8/layout/orgChart1"/>
    <dgm:cxn modelId="{AD83E0AB-3546-40EA-8F7D-295F89880705}" type="presParOf" srcId="{77AE294F-B62E-4F15-98DA-FF34E835FDA0}" destId="{B1E6459F-39FA-4075-B37C-BC2988042F20}" srcOrd="2" destOrd="0" presId="urn:microsoft.com/office/officeart/2005/8/layout/orgChart1"/>
    <dgm:cxn modelId="{878DD769-45D1-4123-AA32-74ED7581276A}" type="presParOf" srcId="{77AE294F-B62E-4F15-98DA-FF34E835FDA0}" destId="{1A6E3DCF-B32A-4886-A91F-67C550E297AD}" srcOrd="3" destOrd="0" presId="urn:microsoft.com/office/officeart/2005/8/layout/orgChart1"/>
    <dgm:cxn modelId="{A7F72F4B-6139-49DB-B2AF-B5CE79613D07}" type="presParOf" srcId="{1A6E3DCF-B32A-4886-A91F-67C550E297AD}" destId="{CA830AE2-7160-4CEA-AFFD-3D491DF32A3E}" srcOrd="0" destOrd="0" presId="urn:microsoft.com/office/officeart/2005/8/layout/orgChart1"/>
    <dgm:cxn modelId="{FEB2D540-C42E-4D6C-96D3-F4BC5CA54888}" type="presParOf" srcId="{CA830AE2-7160-4CEA-AFFD-3D491DF32A3E}" destId="{9AE4A1AC-73C7-43B6-8D6B-67EBD1A9341E}" srcOrd="0" destOrd="0" presId="urn:microsoft.com/office/officeart/2005/8/layout/orgChart1"/>
    <dgm:cxn modelId="{6CD83D03-A8B0-4F21-BBDB-49F196624548}" type="presParOf" srcId="{CA830AE2-7160-4CEA-AFFD-3D491DF32A3E}" destId="{8012C346-4949-44D9-AA33-10D8BE16EF4D}" srcOrd="1" destOrd="0" presId="urn:microsoft.com/office/officeart/2005/8/layout/orgChart1"/>
    <dgm:cxn modelId="{F5612127-A0B1-4B6B-938F-09AC89B8EBD5}" type="presParOf" srcId="{1A6E3DCF-B32A-4886-A91F-67C550E297AD}" destId="{9E38D61C-5C98-4616-8630-79B820B441BD}" srcOrd="1" destOrd="0" presId="urn:microsoft.com/office/officeart/2005/8/layout/orgChart1"/>
    <dgm:cxn modelId="{E95FDE4D-2F07-4083-AA8A-C46E811A781F}" type="presParOf" srcId="{9E38D61C-5C98-4616-8630-79B820B441BD}" destId="{9FEB7399-CDCF-4433-8E9E-38D638FBB9E7}" srcOrd="0" destOrd="0" presId="urn:microsoft.com/office/officeart/2005/8/layout/orgChart1"/>
    <dgm:cxn modelId="{D5C954BD-2FD2-45E2-95DD-0F1C870F9D6B}" type="presParOf" srcId="{9E38D61C-5C98-4616-8630-79B820B441BD}" destId="{DF3116EC-ABB0-45C4-A600-C319BC14B68B}" srcOrd="1" destOrd="0" presId="urn:microsoft.com/office/officeart/2005/8/layout/orgChart1"/>
    <dgm:cxn modelId="{AE3F04AC-CCF6-4BA6-8A66-0CC6BBECB4CA}" type="presParOf" srcId="{DF3116EC-ABB0-45C4-A600-C319BC14B68B}" destId="{A3CDB9F2-4948-4738-8125-2B078691190E}" srcOrd="0" destOrd="0" presId="urn:microsoft.com/office/officeart/2005/8/layout/orgChart1"/>
    <dgm:cxn modelId="{673EF9D7-41E4-4C5F-9156-BD54CCEF11C1}" type="presParOf" srcId="{A3CDB9F2-4948-4738-8125-2B078691190E}" destId="{947E7B93-9598-435E-9D5C-255EE741BDD5}" srcOrd="0" destOrd="0" presId="urn:microsoft.com/office/officeart/2005/8/layout/orgChart1"/>
    <dgm:cxn modelId="{21CD47CD-2214-4D72-8CD3-B88F682A637E}" type="presParOf" srcId="{A3CDB9F2-4948-4738-8125-2B078691190E}" destId="{5B47FB03-5C08-4DC9-BF57-D1E9C7F5F30E}" srcOrd="1" destOrd="0" presId="urn:microsoft.com/office/officeart/2005/8/layout/orgChart1"/>
    <dgm:cxn modelId="{709B31F2-7314-42A4-85C2-39373CCF1AD7}" type="presParOf" srcId="{DF3116EC-ABB0-45C4-A600-C319BC14B68B}" destId="{698FAF13-CE9A-488C-9243-612F95EBE80F}" srcOrd="1" destOrd="0" presId="urn:microsoft.com/office/officeart/2005/8/layout/orgChart1"/>
    <dgm:cxn modelId="{BC22A926-1629-4433-A138-717DEEF96123}" type="presParOf" srcId="{DF3116EC-ABB0-45C4-A600-C319BC14B68B}" destId="{9B651363-8375-4006-9D22-6122A63C99B3}" srcOrd="2" destOrd="0" presId="urn:microsoft.com/office/officeart/2005/8/layout/orgChart1"/>
    <dgm:cxn modelId="{77849EF0-75BA-459B-B75F-149280E5B55E}" type="presParOf" srcId="{9E38D61C-5C98-4616-8630-79B820B441BD}" destId="{12316C1A-55F1-4C16-B9A7-9C716B9B9D4F}" srcOrd="2" destOrd="0" presId="urn:microsoft.com/office/officeart/2005/8/layout/orgChart1"/>
    <dgm:cxn modelId="{CD030AB9-7A45-43F2-A4B0-7990923C7F9D}" type="presParOf" srcId="{9E38D61C-5C98-4616-8630-79B820B441BD}" destId="{8B321A0F-7CA3-448F-A5E9-9552A5675DD7}" srcOrd="3" destOrd="0" presId="urn:microsoft.com/office/officeart/2005/8/layout/orgChart1"/>
    <dgm:cxn modelId="{FDED289A-9BA1-4439-BCFE-39F6025A5E58}" type="presParOf" srcId="{8B321A0F-7CA3-448F-A5E9-9552A5675DD7}" destId="{8DC28F12-7ABA-4E53-A6D1-1E972EEE6FF4}" srcOrd="0" destOrd="0" presId="urn:microsoft.com/office/officeart/2005/8/layout/orgChart1"/>
    <dgm:cxn modelId="{6850DD03-B082-444E-B187-DA38369DFB7D}" type="presParOf" srcId="{8DC28F12-7ABA-4E53-A6D1-1E972EEE6FF4}" destId="{C6496D63-954F-4724-B3D0-3A4398C19F20}" srcOrd="0" destOrd="0" presId="urn:microsoft.com/office/officeart/2005/8/layout/orgChart1"/>
    <dgm:cxn modelId="{2E697D63-DBEC-4D9C-818E-AD2F1877A186}" type="presParOf" srcId="{8DC28F12-7ABA-4E53-A6D1-1E972EEE6FF4}" destId="{DB8E22BC-1FA7-4EA4-9F29-7287105BC2B2}" srcOrd="1" destOrd="0" presId="urn:microsoft.com/office/officeart/2005/8/layout/orgChart1"/>
    <dgm:cxn modelId="{15DEC51A-B326-41F8-AD31-74DFADA2FADF}" type="presParOf" srcId="{8B321A0F-7CA3-448F-A5E9-9552A5675DD7}" destId="{FC291CF7-F8B8-4121-8E66-E394E7C6494D}" srcOrd="1" destOrd="0" presId="urn:microsoft.com/office/officeart/2005/8/layout/orgChart1"/>
    <dgm:cxn modelId="{45F5277F-1EA7-4C07-85C1-5A77309847CF}" type="presParOf" srcId="{FC291CF7-F8B8-4121-8E66-E394E7C6494D}" destId="{B274B2DA-C9A6-4536-B53C-5EE7D21EC2AA}" srcOrd="0" destOrd="0" presId="urn:microsoft.com/office/officeart/2005/8/layout/orgChart1"/>
    <dgm:cxn modelId="{B7C8AC90-31BB-46BA-83F6-AC3F6B5DB69E}" type="presParOf" srcId="{FC291CF7-F8B8-4121-8E66-E394E7C6494D}" destId="{CF09B629-DD26-45AE-926C-7CC567ED84D8}" srcOrd="1" destOrd="0" presId="urn:microsoft.com/office/officeart/2005/8/layout/orgChart1"/>
    <dgm:cxn modelId="{675F6245-AAD1-4FE0-9975-45AA53E72617}" type="presParOf" srcId="{CF09B629-DD26-45AE-926C-7CC567ED84D8}" destId="{9FCA3293-F933-4072-956E-017DCCC1CF7B}" srcOrd="0" destOrd="0" presId="urn:microsoft.com/office/officeart/2005/8/layout/orgChart1"/>
    <dgm:cxn modelId="{F5939E9C-0AE2-4734-B5B2-C04221942050}" type="presParOf" srcId="{9FCA3293-F933-4072-956E-017DCCC1CF7B}" destId="{F73E0EC9-0041-4E26-916C-056021F685A5}" srcOrd="0" destOrd="0" presId="urn:microsoft.com/office/officeart/2005/8/layout/orgChart1"/>
    <dgm:cxn modelId="{540CE819-7085-4B3D-8C6C-44EBB1BB4D0F}" type="presParOf" srcId="{9FCA3293-F933-4072-956E-017DCCC1CF7B}" destId="{82F0C334-40AE-4999-B871-2AD813FD5CE4}" srcOrd="1" destOrd="0" presId="urn:microsoft.com/office/officeart/2005/8/layout/orgChart1"/>
    <dgm:cxn modelId="{27150B49-61CA-4189-B331-AAA448051B4D}" type="presParOf" srcId="{CF09B629-DD26-45AE-926C-7CC567ED84D8}" destId="{233A45D9-2E32-47F5-B5DD-D1DAB211B3FF}" srcOrd="1" destOrd="0" presId="urn:microsoft.com/office/officeart/2005/8/layout/orgChart1"/>
    <dgm:cxn modelId="{8BDFC661-848E-457D-863C-899EAB7D4322}" type="presParOf" srcId="{CF09B629-DD26-45AE-926C-7CC567ED84D8}" destId="{2A39D13E-2843-413B-B85F-6949788132FB}" srcOrd="2" destOrd="0" presId="urn:microsoft.com/office/officeart/2005/8/layout/orgChart1"/>
    <dgm:cxn modelId="{B07005D6-277E-44C8-96D1-B0AA34D230E5}" type="presParOf" srcId="{FC291CF7-F8B8-4121-8E66-E394E7C6494D}" destId="{7EBA3A22-8AD3-4080-B292-F56DB7E67FA0}" srcOrd="2" destOrd="0" presId="urn:microsoft.com/office/officeart/2005/8/layout/orgChart1"/>
    <dgm:cxn modelId="{26726CCE-A1B1-4865-A6DE-566FCACBCF29}" type="presParOf" srcId="{FC291CF7-F8B8-4121-8E66-E394E7C6494D}" destId="{9FA9203B-91D0-4803-B1F4-62A0309096EB}" srcOrd="3" destOrd="0" presId="urn:microsoft.com/office/officeart/2005/8/layout/orgChart1"/>
    <dgm:cxn modelId="{71A941DE-21B7-4D92-9B64-9DFB395A9F4C}" type="presParOf" srcId="{9FA9203B-91D0-4803-B1F4-62A0309096EB}" destId="{DEB9CBFB-C974-461C-8ADE-C828900E593D}" srcOrd="0" destOrd="0" presId="urn:microsoft.com/office/officeart/2005/8/layout/orgChart1"/>
    <dgm:cxn modelId="{AB6D6398-A797-41AE-A0E6-78F47782514B}" type="presParOf" srcId="{DEB9CBFB-C974-461C-8ADE-C828900E593D}" destId="{AC51EED6-978D-4A6D-B025-DB5EA20896E1}" srcOrd="0" destOrd="0" presId="urn:microsoft.com/office/officeart/2005/8/layout/orgChart1"/>
    <dgm:cxn modelId="{7E989BD5-BD6C-45EE-A5EC-62EFA3670BE3}" type="presParOf" srcId="{DEB9CBFB-C974-461C-8ADE-C828900E593D}" destId="{6A1DE1DB-B675-4C77-BC88-DAA48A904757}" srcOrd="1" destOrd="0" presId="urn:microsoft.com/office/officeart/2005/8/layout/orgChart1"/>
    <dgm:cxn modelId="{AA7B0052-745F-43A0-8EA1-A19D47FD913F}" type="presParOf" srcId="{9FA9203B-91D0-4803-B1F4-62A0309096EB}" destId="{DF679B69-8C71-479E-AE92-E2C59DF9635A}" srcOrd="1" destOrd="0" presId="urn:microsoft.com/office/officeart/2005/8/layout/orgChart1"/>
    <dgm:cxn modelId="{ADFC914E-4684-40A2-902E-3F68C49C5C9E}" type="presParOf" srcId="{9FA9203B-91D0-4803-B1F4-62A0309096EB}" destId="{DCC5CE61-5AEE-48CB-B7C5-2EBA37BDACBE}" srcOrd="2" destOrd="0" presId="urn:microsoft.com/office/officeart/2005/8/layout/orgChart1"/>
    <dgm:cxn modelId="{A249A0E0-EC56-441F-A4F4-9978A2E285D6}" type="presParOf" srcId="{FC291CF7-F8B8-4121-8E66-E394E7C6494D}" destId="{DBFB3A0B-35DE-4D67-BD7F-27F03A3D104E}" srcOrd="4" destOrd="0" presId="urn:microsoft.com/office/officeart/2005/8/layout/orgChart1"/>
    <dgm:cxn modelId="{8EFEA350-F87D-4D47-A01C-79B4839ED175}" type="presParOf" srcId="{FC291CF7-F8B8-4121-8E66-E394E7C6494D}" destId="{AE101126-35CF-4982-8FAD-80B36E84811E}" srcOrd="5" destOrd="0" presId="urn:microsoft.com/office/officeart/2005/8/layout/orgChart1"/>
    <dgm:cxn modelId="{4097A2DD-AB29-4456-B3B0-46550CD9437C}" type="presParOf" srcId="{AE101126-35CF-4982-8FAD-80B36E84811E}" destId="{71931C8E-9688-4385-ACB3-8279AE4586C2}" srcOrd="0" destOrd="0" presId="urn:microsoft.com/office/officeart/2005/8/layout/orgChart1"/>
    <dgm:cxn modelId="{B6895757-F8DA-4306-90CC-96B1B6581A8E}" type="presParOf" srcId="{71931C8E-9688-4385-ACB3-8279AE4586C2}" destId="{5E009F0B-BE22-4D9F-966F-B6D57E52E20F}" srcOrd="0" destOrd="0" presId="urn:microsoft.com/office/officeart/2005/8/layout/orgChart1"/>
    <dgm:cxn modelId="{9800DC1F-15FE-4770-A28A-7A9994982882}" type="presParOf" srcId="{71931C8E-9688-4385-ACB3-8279AE4586C2}" destId="{7B8C071F-0036-4C71-B1E4-4FE3EF81B102}" srcOrd="1" destOrd="0" presId="urn:microsoft.com/office/officeart/2005/8/layout/orgChart1"/>
    <dgm:cxn modelId="{405C6D1E-674F-4B64-AFCB-C5DDAE86DE83}" type="presParOf" srcId="{AE101126-35CF-4982-8FAD-80B36E84811E}" destId="{BC92002E-8878-4BE8-8CCA-0E086145EF35}" srcOrd="1" destOrd="0" presId="urn:microsoft.com/office/officeart/2005/8/layout/orgChart1"/>
    <dgm:cxn modelId="{B3CA6C09-B26C-4164-BE77-02C6104E52A8}" type="presParOf" srcId="{AE101126-35CF-4982-8FAD-80B36E84811E}" destId="{0A00C5F8-45E7-4172-BCF1-0F90D832EEDB}" srcOrd="2" destOrd="0" presId="urn:microsoft.com/office/officeart/2005/8/layout/orgChart1"/>
    <dgm:cxn modelId="{F482F433-DE03-422A-AF02-30E266C82E49}" type="presParOf" srcId="{8B321A0F-7CA3-448F-A5E9-9552A5675DD7}" destId="{B115B8D3-2D15-4D28-A285-4958D655396F}" srcOrd="2" destOrd="0" presId="urn:microsoft.com/office/officeart/2005/8/layout/orgChart1"/>
    <dgm:cxn modelId="{012E07D2-61B2-4C48-8447-66DB74B532DE}" type="presParOf" srcId="{1A6E3DCF-B32A-4886-A91F-67C550E297AD}" destId="{09E62AA2-EE86-48BE-B69B-3B86453F66FB}" srcOrd="2" destOrd="0" presId="urn:microsoft.com/office/officeart/2005/8/layout/orgChart1"/>
    <dgm:cxn modelId="{B7F9F1E1-9638-499D-9346-257AFEE011FD}" type="presParOf" srcId="{A3F83AD8-2CA7-4B91-AB57-EC74C3D1FE02}" destId="{8D65CF08-3BC7-485D-A8FE-4EA43E11C1C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169938-F6EB-4EFC-9E9C-7FAFA11F09C1}"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US"/>
        </a:p>
      </dgm:t>
    </dgm:pt>
    <dgm:pt modelId="{61984A23-625D-4914-A43A-5D8983AA7439}">
      <dgm:prSet phldrT="[Text]" custT="1"/>
      <dgm:spPr/>
      <dgm:t>
        <a:bodyPr/>
        <a:lstStyle/>
        <a:p>
          <a:r>
            <a:rPr lang="en-US" sz="900" b="1" dirty="0">
              <a:latin typeface="Calibri" panose="020F0502020204030204" pitchFamily="34" charset="0"/>
              <a:cs typeface="Calibri" panose="020F0502020204030204" pitchFamily="34" charset="0"/>
            </a:rPr>
            <a:t>Trial Management</a:t>
          </a:r>
        </a:p>
      </dgm:t>
    </dgm:pt>
    <dgm:pt modelId="{7E2DCF96-2787-4880-B5D0-74B5CCCEE3E0}" type="parTrans" cxnId="{10E39039-3BC3-4113-A18F-68F0A00C39A8}">
      <dgm:prSet/>
      <dgm:spPr/>
      <dgm:t>
        <a:bodyPr/>
        <a:lstStyle/>
        <a:p>
          <a:endParaRPr lang="en-US" sz="1000" b="1"/>
        </a:p>
      </dgm:t>
    </dgm:pt>
    <dgm:pt modelId="{FC04934C-7ABA-48BF-8DF1-945F0AAD4E18}" type="sibTrans" cxnId="{10E39039-3BC3-4113-A18F-68F0A00C39A8}">
      <dgm:prSet/>
      <dgm:spPr/>
      <dgm:t>
        <a:bodyPr/>
        <a:lstStyle/>
        <a:p>
          <a:endParaRPr lang="en-US" sz="1000" b="1"/>
        </a:p>
      </dgm:t>
    </dgm:pt>
    <dgm:pt modelId="{552E461A-4F07-471A-BC00-DBFF93D83C87}">
      <dgm:prSet phldrT="[Text]" custT="1"/>
      <dgm:spPr/>
      <dgm:t>
        <a:bodyPr/>
        <a:lstStyle/>
        <a:p>
          <a:r>
            <a:rPr lang="en-US" sz="900" b="1" dirty="0">
              <a:latin typeface="Calibri" panose="020F0502020204030204" pitchFamily="34" charset="0"/>
              <a:cs typeface="Calibri" panose="020F0502020204030204" pitchFamily="34" charset="0"/>
            </a:rPr>
            <a:t>Trial Oversight</a:t>
          </a:r>
        </a:p>
      </dgm:t>
    </dgm:pt>
    <dgm:pt modelId="{B4B86657-E5F3-4F54-9C2B-2B8DD72DF7E1}" type="parTrans" cxnId="{A49A2BB1-4EF8-42FA-AAAB-923E8FC422D8}">
      <dgm:prSet/>
      <dgm:spPr/>
      <dgm:t>
        <a:bodyPr/>
        <a:lstStyle/>
        <a:p>
          <a:endParaRPr lang="en-US" sz="900" b="1">
            <a:latin typeface="Calibri" panose="020F0502020204030204" pitchFamily="34" charset="0"/>
            <a:cs typeface="Calibri" panose="020F0502020204030204" pitchFamily="34" charset="0"/>
          </a:endParaRPr>
        </a:p>
      </dgm:t>
    </dgm:pt>
    <dgm:pt modelId="{546F897E-6D66-4463-BA4A-CDEC3AB11328}" type="sibTrans" cxnId="{A49A2BB1-4EF8-42FA-AAAB-923E8FC422D8}">
      <dgm:prSet/>
      <dgm:spPr/>
      <dgm:t>
        <a:bodyPr/>
        <a:lstStyle/>
        <a:p>
          <a:endParaRPr lang="en-US" sz="1000" b="1"/>
        </a:p>
      </dgm:t>
    </dgm:pt>
    <dgm:pt modelId="{36217DF7-8537-4F1E-A10A-643D81306B2B}">
      <dgm:prSet phldrT="[Text]" custT="1"/>
      <dgm:spPr/>
      <dgm:t>
        <a:bodyPr/>
        <a:lstStyle/>
        <a:p>
          <a:r>
            <a:rPr lang="en-US" sz="900" b="1" dirty="0">
              <a:latin typeface="Calibri" panose="020F0502020204030204" pitchFamily="34" charset="0"/>
              <a:cs typeface="Calibri" panose="020F0502020204030204" pitchFamily="34" charset="0"/>
            </a:rPr>
            <a:t>Operational Procedure Manual</a:t>
          </a:r>
        </a:p>
      </dgm:t>
    </dgm:pt>
    <dgm:pt modelId="{0B9D841B-A96D-48DE-90EC-CF03B6DA3021}" type="parTrans" cxnId="{39A7D1B2-F2AE-4B9F-959E-E1014E3B0010}">
      <dgm:prSet/>
      <dgm:spPr/>
      <dgm:t>
        <a:bodyPr/>
        <a:lstStyle/>
        <a:p>
          <a:endParaRPr lang="en-US" sz="900" b="1">
            <a:latin typeface="Calibri" panose="020F0502020204030204" pitchFamily="34" charset="0"/>
            <a:cs typeface="Calibri" panose="020F0502020204030204" pitchFamily="34" charset="0"/>
          </a:endParaRPr>
        </a:p>
      </dgm:t>
    </dgm:pt>
    <dgm:pt modelId="{D8A190E2-02C5-4DAA-B455-30C303637CED}" type="sibTrans" cxnId="{39A7D1B2-F2AE-4B9F-959E-E1014E3B0010}">
      <dgm:prSet/>
      <dgm:spPr/>
      <dgm:t>
        <a:bodyPr/>
        <a:lstStyle/>
        <a:p>
          <a:endParaRPr lang="en-US" sz="1000" b="1"/>
        </a:p>
      </dgm:t>
    </dgm:pt>
    <dgm:pt modelId="{28D0EBE6-6FF5-4A4B-AC42-C4778E15B3D2}">
      <dgm:prSet phldrT="[Text]" custT="1"/>
      <dgm:spPr/>
      <dgm:t>
        <a:bodyPr/>
        <a:lstStyle/>
        <a:p>
          <a:r>
            <a:rPr lang="en-US" sz="900" b="1" dirty="0">
              <a:latin typeface="Calibri" panose="020F0502020204030204" pitchFamily="34" charset="0"/>
              <a:cs typeface="Calibri" panose="020F0502020204030204" pitchFamily="34" charset="0"/>
            </a:rPr>
            <a:t>List of SOPs Current During Trial</a:t>
          </a:r>
        </a:p>
      </dgm:t>
    </dgm:pt>
    <dgm:pt modelId="{2D130AF7-2B82-499A-B46F-CAC11CE7E85F}" type="parTrans" cxnId="{75268A46-8E80-4F6E-B475-70D8A82BD65F}">
      <dgm:prSet/>
      <dgm:spPr/>
      <dgm:t>
        <a:bodyPr/>
        <a:lstStyle/>
        <a:p>
          <a:endParaRPr lang="en-US" sz="900" b="1">
            <a:latin typeface="Calibri" panose="020F0502020204030204" pitchFamily="34" charset="0"/>
            <a:cs typeface="Calibri" panose="020F0502020204030204" pitchFamily="34" charset="0"/>
          </a:endParaRPr>
        </a:p>
      </dgm:t>
    </dgm:pt>
    <dgm:pt modelId="{D3C26941-8764-49EC-921F-C4BE9A143098}" type="sibTrans" cxnId="{75268A46-8E80-4F6E-B475-70D8A82BD65F}">
      <dgm:prSet/>
      <dgm:spPr/>
      <dgm:t>
        <a:bodyPr/>
        <a:lstStyle/>
        <a:p>
          <a:endParaRPr lang="en-US" sz="1000" b="1"/>
        </a:p>
      </dgm:t>
    </dgm:pt>
    <dgm:pt modelId="{E10E43D1-5AAD-4A19-B1A3-D71E90BFC3A4}">
      <dgm:prSet phldrT="[Text]" custT="1"/>
      <dgm:spPr/>
      <dgm:t>
        <a:bodyPr/>
        <a:lstStyle/>
        <a:p>
          <a:r>
            <a:rPr lang="en-US" sz="900" b="1" dirty="0">
              <a:latin typeface="Calibri" panose="020F0502020204030204" pitchFamily="34" charset="0"/>
              <a:cs typeface="Calibri" panose="020F0502020204030204" pitchFamily="34" charset="0"/>
            </a:rPr>
            <a:t>List of SOPs Current During Trial</a:t>
          </a:r>
        </a:p>
      </dgm:t>
    </dgm:pt>
    <dgm:pt modelId="{8BC1DD35-B46D-49C2-AD86-08CBFAE8578F}" type="parTrans" cxnId="{207E36AE-4600-4F12-8FB1-D950C6C05C26}">
      <dgm:prSet/>
      <dgm:spPr/>
      <dgm:t>
        <a:bodyPr/>
        <a:lstStyle/>
        <a:p>
          <a:endParaRPr lang="en-US" sz="900" b="1">
            <a:latin typeface="Calibri" panose="020F0502020204030204" pitchFamily="34" charset="0"/>
            <a:cs typeface="Calibri" panose="020F0502020204030204" pitchFamily="34" charset="0"/>
          </a:endParaRPr>
        </a:p>
      </dgm:t>
    </dgm:pt>
    <dgm:pt modelId="{673A8319-CC3B-46F5-8B13-04ADCF66390B}" type="sibTrans" cxnId="{207E36AE-4600-4F12-8FB1-D950C6C05C26}">
      <dgm:prSet/>
      <dgm:spPr/>
      <dgm:t>
        <a:bodyPr/>
        <a:lstStyle/>
        <a:p>
          <a:endParaRPr lang="en-US" sz="1000" b="1"/>
        </a:p>
      </dgm:t>
    </dgm:pt>
    <dgm:pt modelId="{DF0051CD-ED2F-431A-9E31-4A658FCC0528}">
      <dgm:prSet custT="1"/>
      <dgm:spPr/>
      <dgm:t>
        <a:bodyPr/>
        <a:lstStyle/>
        <a:p>
          <a:r>
            <a:rPr lang="en-US" sz="900" b="1" dirty="0">
              <a:latin typeface="Calibri" panose="020F0502020204030204" pitchFamily="34" charset="0"/>
              <a:cs typeface="Calibri" panose="020F0502020204030204" pitchFamily="34" charset="0"/>
            </a:rPr>
            <a:t>SOP Waivers</a:t>
          </a:r>
        </a:p>
      </dgm:t>
    </dgm:pt>
    <dgm:pt modelId="{BDB4788F-F46A-4BCA-B9D1-BD22D33F0DA6}" type="parTrans" cxnId="{2B61CA55-12BF-4C26-A96E-A5FB3C01E247}">
      <dgm:prSet/>
      <dgm:spPr/>
      <dgm:t>
        <a:bodyPr/>
        <a:lstStyle/>
        <a:p>
          <a:endParaRPr lang="en-US" sz="900" b="1">
            <a:latin typeface="Calibri" panose="020F0502020204030204" pitchFamily="34" charset="0"/>
            <a:cs typeface="Calibri" panose="020F0502020204030204" pitchFamily="34" charset="0"/>
          </a:endParaRPr>
        </a:p>
      </dgm:t>
    </dgm:pt>
    <dgm:pt modelId="{7F7E3467-7DA8-45CA-81CE-0981E9A6A890}" type="sibTrans" cxnId="{2B61CA55-12BF-4C26-A96E-A5FB3C01E247}">
      <dgm:prSet/>
      <dgm:spPr/>
      <dgm:t>
        <a:bodyPr/>
        <a:lstStyle/>
        <a:p>
          <a:endParaRPr lang="en-US" sz="1000" b="1"/>
        </a:p>
      </dgm:t>
    </dgm:pt>
    <dgm:pt modelId="{DA58B11A-8708-464D-8E71-DED7CF1267A6}">
      <dgm:prSet custT="1"/>
      <dgm:spPr/>
      <dgm:t>
        <a:bodyPr/>
        <a:lstStyle/>
        <a:p>
          <a:r>
            <a:rPr lang="en-US" sz="900" b="1" dirty="0">
              <a:latin typeface="Calibri" panose="020F0502020204030204" pitchFamily="34" charset="0"/>
              <a:cs typeface="Calibri" panose="020F0502020204030204" pitchFamily="34" charset="0"/>
            </a:rPr>
            <a:t>SOP Deviations</a:t>
          </a:r>
        </a:p>
      </dgm:t>
    </dgm:pt>
    <dgm:pt modelId="{F4B9CD9B-8B12-4147-AABB-7A7CEBAA0469}" type="parTrans" cxnId="{9BB155B7-C0A0-432F-8646-1544CBC565A7}">
      <dgm:prSet/>
      <dgm:spPr/>
      <dgm:t>
        <a:bodyPr/>
        <a:lstStyle/>
        <a:p>
          <a:endParaRPr lang="en-US" sz="900" b="1">
            <a:latin typeface="Calibri" panose="020F0502020204030204" pitchFamily="34" charset="0"/>
            <a:cs typeface="Calibri" panose="020F0502020204030204" pitchFamily="34" charset="0"/>
          </a:endParaRPr>
        </a:p>
      </dgm:t>
    </dgm:pt>
    <dgm:pt modelId="{1CF629F3-2BC6-4468-8794-E7BA13B7F253}" type="sibTrans" cxnId="{9BB155B7-C0A0-432F-8646-1544CBC565A7}">
      <dgm:prSet/>
      <dgm:spPr/>
      <dgm:t>
        <a:bodyPr/>
        <a:lstStyle/>
        <a:p>
          <a:endParaRPr lang="en-US" sz="1000" b="1"/>
        </a:p>
      </dgm:t>
    </dgm:pt>
    <dgm:pt modelId="{23CE68BE-339A-48A5-B00F-34007C20FE18}">
      <dgm:prSet phldrT="[Text]" custT="1"/>
      <dgm:spPr/>
      <dgm:t>
        <a:bodyPr/>
        <a:lstStyle/>
        <a:p>
          <a:r>
            <a:rPr lang="en-US" sz="900" b="1" dirty="0">
              <a:latin typeface="Calibri" panose="020F0502020204030204" pitchFamily="34" charset="0"/>
              <a:cs typeface="Calibri" panose="020F0502020204030204" pitchFamily="34" charset="0"/>
            </a:rPr>
            <a:t>Trial Committee</a:t>
          </a:r>
        </a:p>
      </dgm:t>
    </dgm:pt>
    <dgm:pt modelId="{399837D7-C7F6-485E-BF21-690AE3A4A996}" type="parTrans" cxnId="{95B6F8BF-8E40-4251-9041-4DF66CFA7E2D}">
      <dgm:prSet/>
      <dgm:spPr/>
      <dgm:t>
        <a:bodyPr/>
        <a:lstStyle/>
        <a:p>
          <a:endParaRPr lang="en-US" sz="900" b="1">
            <a:latin typeface="Calibri" panose="020F0502020204030204" pitchFamily="34" charset="0"/>
            <a:cs typeface="Calibri" panose="020F0502020204030204" pitchFamily="34" charset="0"/>
          </a:endParaRPr>
        </a:p>
      </dgm:t>
    </dgm:pt>
    <dgm:pt modelId="{C6450288-2944-4BF3-9D4E-6D340F8F3722}" type="sibTrans" cxnId="{95B6F8BF-8E40-4251-9041-4DF66CFA7E2D}">
      <dgm:prSet/>
      <dgm:spPr/>
      <dgm:t>
        <a:bodyPr/>
        <a:lstStyle/>
        <a:p>
          <a:endParaRPr lang="en-US" sz="1000" b="1"/>
        </a:p>
      </dgm:t>
    </dgm:pt>
    <dgm:pt modelId="{5CD66365-7301-4572-8651-39672ADDF502}">
      <dgm:prSet phldrT="[Text]" custT="1"/>
      <dgm:spPr/>
      <dgm:t>
        <a:bodyPr/>
        <a:lstStyle/>
        <a:p>
          <a:r>
            <a:rPr lang="en-US" sz="900" b="1" dirty="0">
              <a:latin typeface="Calibri" panose="020F0502020204030204" pitchFamily="34" charset="0"/>
              <a:cs typeface="Calibri" panose="020F0502020204030204" pitchFamily="34" charset="0"/>
            </a:rPr>
            <a:t>Committee Member Curriculum Vitae</a:t>
          </a:r>
        </a:p>
      </dgm:t>
    </dgm:pt>
    <dgm:pt modelId="{8D45C072-4E9B-43DB-8457-46741CA8FACE}" type="parTrans" cxnId="{A76CB9C5-EFE1-4177-B964-6219CD6BA78B}">
      <dgm:prSet/>
      <dgm:spPr/>
      <dgm:t>
        <a:bodyPr/>
        <a:lstStyle/>
        <a:p>
          <a:endParaRPr lang="en-US" sz="900" b="1">
            <a:latin typeface="Calibri" panose="020F0502020204030204" pitchFamily="34" charset="0"/>
            <a:cs typeface="Calibri" panose="020F0502020204030204" pitchFamily="34" charset="0"/>
          </a:endParaRPr>
        </a:p>
      </dgm:t>
    </dgm:pt>
    <dgm:pt modelId="{C903771C-7056-42EA-BE86-FFF20BBFDBC5}" type="sibTrans" cxnId="{A76CB9C5-EFE1-4177-B964-6219CD6BA78B}">
      <dgm:prSet/>
      <dgm:spPr/>
      <dgm:t>
        <a:bodyPr/>
        <a:lstStyle/>
        <a:p>
          <a:endParaRPr lang="en-US" sz="1000" b="1"/>
        </a:p>
      </dgm:t>
    </dgm:pt>
    <dgm:pt modelId="{767ACF7A-77B1-481A-A5A4-10AA1B8F3310}" type="pres">
      <dgm:prSet presAssocID="{F9169938-F6EB-4EFC-9E9C-7FAFA11F09C1}" presName="hierChild1" presStyleCnt="0">
        <dgm:presLayoutVars>
          <dgm:orgChart val="1"/>
          <dgm:chPref val="1"/>
          <dgm:dir/>
          <dgm:animOne val="branch"/>
          <dgm:animLvl val="lvl"/>
          <dgm:resizeHandles/>
        </dgm:presLayoutVars>
      </dgm:prSet>
      <dgm:spPr/>
    </dgm:pt>
    <dgm:pt modelId="{A3F83AD8-2CA7-4B91-AB57-EC74C3D1FE02}" type="pres">
      <dgm:prSet presAssocID="{61984A23-625D-4914-A43A-5D8983AA7439}" presName="hierRoot1" presStyleCnt="0">
        <dgm:presLayoutVars>
          <dgm:hierBranch val="init"/>
        </dgm:presLayoutVars>
      </dgm:prSet>
      <dgm:spPr/>
    </dgm:pt>
    <dgm:pt modelId="{7154CD92-4CE6-491B-8954-D2999DF2D4B9}" type="pres">
      <dgm:prSet presAssocID="{61984A23-625D-4914-A43A-5D8983AA7439}" presName="rootComposite1" presStyleCnt="0"/>
      <dgm:spPr/>
    </dgm:pt>
    <dgm:pt modelId="{F834E051-6421-43AA-9502-02F1ED43DA82}" type="pres">
      <dgm:prSet presAssocID="{61984A23-625D-4914-A43A-5D8983AA7439}" presName="rootText1" presStyleLbl="node0" presStyleIdx="0" presStyleCnt="1" custScaleX="258140" custScaleY="183274">
        <dgm:presLayoutVars>
          <dgm:chPref val="3"/>
        </dgm:presLayoutVars>
      </dgm:prSet>
      <dgm:spPr/>
    </dgm:pt>
    <dgm:pt modelId="{3591B09A-3FF2-4C38-A7D6-D3ABBA49A725}" type="pres">
      <dgm:prSet presAssocID="{61984A23-625D-4914-A43A-5D8983AA7439}" presName="rootConnector1" presStyleLbl="node1" presStyleIdx="0" presStyleCnt="0"/>
      <dgm:spPr/>
    </dgm:pt>
    <dgm:pt modelId="{77AE294F-B62E-4F15-98DA-FF34E835FDA0}" type="pres">
      <dgm:prSet presAssocID="{61984A23-625D-4914-A43A-5D8983AA7439}" presName="hierChild2" presStyleCnt="0"/>
      <dgm:spPr/>
    </dgm:pt>
    <dgm:pt modelId="{DEFD8713-F1E3-4A49-A7BE-BF093DBBB89A}" type="pres">
      <dgm:prSet presAssocID="{399837D7-C7F6-485E-BF21-690AE3A4A996}" presName="Name37" presStyleLbl="parChTrans1D2" presStyleIdx="0" presStyleCnt="2" custSzX="1022601" custSzY="199911"/>
      <dgm:spPr/>
    </dgm:pt>
    <dgm:pt modelId="{D8E6C479-D0C0-4C69-8055-516510954AB9}" type="pres">
      <dgm:prSet presAssocID="{23CE68BE-339A-48A5-B00F-34007C20FE18}" presName="hierRoot2" presStyleCnt="0">
        <dgm:presLayoutVars>
          <dgm:hierBranch val="init"/>
        </dgm:presLayoutVars>
      </dgm:prSet>
      <dgm:spPr/>
    </dgm:pt>
    <dgm:pt modelId="{6A089BE7-B34C-41CC-9620-5A959B47B601}" type="pres">
      <dgm:prSet presAssocID="{23CE68BE-339A-48A5-B00F-34007C20FE18}" presName="rootComposite" presStyleCnt="0"/>
      <dgm:spPr/>
    </dgm:pt>
    <dgm:pt modelId="{BF603FCB-0FB5-4F49-97B0-0FC0E3A80136}" type="pres">
      <dgm:prSet presAssocID="{23CE68BE-339A-48A5-B00F-34007C20FE18}" presName="rootText" presStyleLbl="node2" presStyleIdx="0" presStyleCnt="2" custScaleX="176206" custScaleY="183274" custLinFactNeighborX="33785" custLinFactNeighborY="89254">
        <dgm:presLayoutVars>
          <dgm:chPref val="3"/>
        </dgm:presLayoutVars>
      </dgm:prSet>
      <dgm:spPr/>
    </dgm:pt>
    <dgm:pt modelId="{3835D53A-BD0A-4672-9239-832382C8654A}" type="pres">
      <dgm:prSet presAssocID="{23CE68BE-339A-48A5-B00F-34007C20FE18}" presName="rootConnector" presStyleLbl="node2" presStyleIdx="0" presStyleCnt="2"/>
      <dgm:spPr/>
    </dgm:pt>
    <dgm:pt modelId="{7DC03E73-5F33-4E6C-82EE-EC441E2FC706}" type="pres">
      <dgm:prSet presAssocID="{23CE68BE-339A-48A5-B00F-34007C20FE18}" presName="hierChild4" presStyleCnt="0"/>
      <dgm:spPr/>
    </dgm:pt>
    <dgm:pt modelId="{18B0C01E-75D5-483F-ADF4-9AC9F17A1959}" type="pres">
      <dgm:prSet presAssocID="{8D45C072-4E9B-43DB-8457-46741CA8FACE}" presName="Name37" presStyleLbl="parChTrans1D3" presStyleIdx="0" presStyleCnt="3" custSzX="157287" custSzY="472570"/>
      <dgm:spPr/>
    </dgm:pt>
    <dgm:pt modelId="{78D83DCE-328F-4CAD-A4A9-F40D1EA18CDC}" type="pres">
      <dgm:prSet presAssocID="{5CD66365-7301-4572-8651-39672ADDF502}" presName="hierRoot2" presStyleCnt="0">
        <dgm:presLayoutVars>
          <dgm:hierBranch val="init"/>
        </dgm:presLayoutVars>
      </dgm:prSet>
      <dgm:spPr/>
    </dgm:pt>
    <dgm:pt modelId="{F4A738E6-C54E-43A4-AB7E-1D15C8735252}" type="pres">
      <dgm:prSet presAssocID="{5CD66365-7301-4572-8651-39672ADDF502}" presName="rootComposite" presStyleCnt="0"/>
      <dgm:spPr/>
    </dgm:pt>
    <dgm:pt modelId="{353C9E89-BC08-4821-9D0D-D104C35E5921}" type="pres">
      <dgm:prSet presAssocID="{5CD66365-7301-4572-8651-39672ADDF502}" presName="rootText" presStyleLbl="node3" presStyleIdx="0" presStyleCnt="3" custScaleX="176206" custScaleY="183274" custLinFactY="27274" custLinFactNeighborX="-9097" custLinFactNeighborY="100000">
        <dgm:presLayoutVars>
          <dgm:chPref val="3"/>
        </dgm:presLayoutVars>
      </dgm:prSet>
      <dgm:spPr/>
    </dgm:pt>
    <dgm:pt modelId="{EC10143C-E240-41E1-BD31-D107EAF6CEA5}" type="pres">
      <dgm:prSet presAssocID="{5CD66365-7301-4572-8651-39672ADDF502}" presName="rootConnector" presStyleLbl="node3" presStyleIdx="0" presStyleCnt="3"/>
      <dgm:spPr/>
    </dgm:pt>
    <dgm:pt modelId="{2810E0AE-A905-489F-9121-D5E7C84AC1A3}" type="pres">
      <dgm:prSet presAssocID="{5CD66365-7301-4572-8651-39672ADDF502}" presName="hierChild4" presStyleCnt="0"/>
      <dgm:spPr/>
    </dgm:pt>
    <dgm:pt modelId="{9C44100A-47F9-4CE9-8687-6D4EC9CD1A77}" type="pres">
      <dgm:prSet presAssocID="{5CD66365-7301-4572-8651-39672ADDF502}" presName="hierChild5" presStyleCnt="0"/>
      <dgm:spPr/>
    </dgm:pt>
    <dgm:pt modelId="{3EA506BE-50DD-469D-83D6-96ADEECD8EC7}" type="pres">
      <dgm:prSet presAssocID="{23CE68BE-339A-48A5-B00F-34007C20FE18}" presName="hierChild5" presStyleCnt="0"/>
      <dgm:spPr/>
    </dgm:pt>
    <dgm:pt modelId="{B1E6459F-39FA-4075-B37C-BC2988042F20}" type="pres">
      <dgm:prSet presAssocID="{B4B86657-E5F3-4F54-9C2B-2B8DD72DF7E1}" presName="Name37" presStyleLbl="parChTrans1D2" presStyleIdx="1" presStyleCnt="2" custSzX="1022601" custSzY="199911"/>
      <dgm:spPr/>
    </dgm:pt>
    <dgm:pt modelId="{1A6E3DCF-B32A-4886-A91F-67C550E297AD}" type="pres">
      <dgm:prSet presAssocID="{552E461A-4F07-471A-BC00-DBFF93D83C87}" presName="hierRoot2" presStyleCnt="0">
        <dgm:presLayoutVars>
          <dgm:hierBranch val="init"/>
        </dgm:presLayoutVars>
      </dgm:prSet>
      <dgm:spPr/>
    </dgm:pt>
    <dgm:pt modelId="{CA830AE2-7160-4CEA-AFFD-3D491DF32A3E}" type="pres">
      <dgm:prSet presAssocID="{552E461A-4F07-471A-BC00-DBFF93D83C87}" presName="rootComposite" presStyleCnt="0"/>
      <dgm:spPr/>
    </dgm:pt>
    <dgm:pt modelId="{9AE4A1AC-73C7-43B6-8D6B-67EBD1A9341E}" type="pres">
      <dgm:prSet presAssocID="{552E461A-4F07-471A-BC00-DBFF93D83C87}" presName="rootText" presStyleLbl="node2" presStyleIdx="1" presStyleCnt="2" custScaleX="176206" custScaleY="183274" custLinFactNeighborX="-91671" custLinFactNeighborY="89254">
        <dgm:presLayoutVars>
          <dgm:chPref val="3"/>
        </dgm:presLayoutVars>
      </dgm:prSet>
      <dgm:spPr/>
    </dgm:pt>
    <dgm:pt modelId="{8012C346-4949-44D9-AA33-10D8BE16EF4D}" type="pres">
      <dgm:prSet presAssocID="{552E461A-4F07-471A-BC00-DBFF93D83C87}" presName="rootConnector" presStyleLbl="node2" presStyleIdx="1" presStyleCnt="2"/>
      <dgm:spPr/>
    </dgm:pt>
    <dgm:pt modelId="{9E38D61C-5C98-4616-8630-79B820B441BD}" type="pres">
      <dgm:prSet presAssocID="{552E461A-4F07-471A-BC00-DBFF93D83C87}" presName="hierChild4" presStyleCnt="0"/>
      <dgm:spPr/>
    </dgm:pt>
    <dgm:pt modelId="{9FEB7399-CDCF-4433-8E9E-38D638FBB9E7}" type="pres">
      <dgm:prSet presAssocID="{0B9D841B-A96D-48DE-90EC-CF03B6DA3021}" presName="Name37" presStyleLbl="parChTrans1D3" presStyleIdx="1" presStyleCnt="3" custSzX="594352" custSzY="199911"/>
      <dgm:spPr/>
    </dgm:pt>
    <dgm:pt modelId="{DF3116EC-ABB0-45C4-A600-C319BC14B68B}" type="pres">
      <dgm:prSet presAssocID="{36217DF7-8537-4F1E-A10A-643D81306B2B}" presName="hierRoot2" presStyleCnt="0">
        <dgm:presLayoutVars>
          <dgm:hierBranch val="init"/>
        </dgm:presLayoutVars>
      </dgm:prSet>
      <dgm:spPr/>
    </dgm:pt>
    <dgm:pt modelId="{A3CDB9F2-4948-4738-8125-2B078691190E}" type="pres">
      <dgm:prSet presAssocID="{36217DF7-8537-4F1E-A10A-643D81306B2B}" presName="rootComposite" presStyleCnt="0"/>
      <dgm:spPr/>
    </dgm:pt>
    <dgm:pt modelId="{947E7B93-9598-435E-9D5C-255EE741BDD5}" type="pres">
      <dgm:prSet presAssocID="{36217DF7-8537-4F1E-A10A-643D81306B2B}" presName="rootText" presStyleLbl="node3" presStyleIdx="1" presStyleCnt="3" custScaleX="189864" custScaleY="183274" custLinFactY="27275" custLinFactNeighborX="10922" custLinFactNeighborY="100000">
        <dgm:presLayoutVars>
          <dgm:chPref val="3"/>
        </dgm:presLayoutVars>
      </dgm:prSet>
      <dgm:spPr/>
    </dgm:pt>
    <dgm:pt modelId="{5B47FB03-5C08-4DC9-BF57-D1E9C7F5F30E}" type="pres">
      <dgm:prSet presAssocID="{36217DF7-8537-4F1E-A10A-643D81306B2B}" presName="rootConnector" presStyleLbl="node3" presStyleIdx="1" presStyleCnt="3"/>
      <dgm:spPr/>
    </dgm:pt>
    <dgm:pt modelId="{698FAF13-CE9A-488C-9243-612F95EBE80F}" type="pres">
      <dgm:prSet presAssocID="{36217DF7-8537-4F1E-A10A-643D81306B2B}" presName="hierChild4" presStyleCnt="0"/>
      <dgm:spPr/>
    </dgm:pt>
    <dgm:pt modelId="{9B651363-8375-4006-9D22-6122A63C99B3}" type="pres">
      <dgm:prSet presAssocID="{36217DF7-8537-4F1E-A10A-643D81306B2B}" presName="hierChild5" presStyleCnt="0"/>
      <dgm:spPr/>
    </dgm:pt>
    <dgm:pt modelId="{12316C1A-55F1-4C16-B9A7-9C716B9B9D4F}" type="pres">
      <dgm:prSet presAssocID="{2D130AF7-2B82-499A-B46F-CAC11CE7E85F}" presName="Name37" presStyleLbl="parChTrans1D3" presStyleIdx="2" presStyleCnt="3" custSzX="594352" custSzY="199911"/>
      <dgm:spPr/>
    </dgm:pt>
    <dgm:pt modelId="{8B321A0F-7CA3-448F-A5E9-9552A5675DD7}" type="pres">
      <dgm:prSet presAssocID="{28D0EBE6-6FF5-4A4B-AC42-C4778E15B3D2}" presName="hierRoot2" presStyleCnt="0">
        <dgm:presLayoutVars>
          <dgm:hierBranch val="init"/>
        </dgm:presLayoutVars>
      </dgm:prSet>
      <dgm:spPr/>
    </dgm:pt>
    <dgm:pt modelId="{8DC28F12-7ABA-4E53-A6D1-1E972EEE6FF4}" type="pres">
      <dgm:prSet presAssocID="{28D0EBE6-6FF5-4A4B-AC42-C4778E15B3D2}" presName="rootComposite" presStyleCnt="0"/>
      <dgm:spPr/>
    </dgm:pt>
    <dgm:pt modelId="{C6496D63-954F-4724-B3D0-3A4398C19F20}" type="pres">
      <dgm:prSet presAssocID="{28D0EBE6-6FF5-4A4B-AC42-C4778E15B3D2}" presName="rootText" presStyleLbl="node3" presStyleIdx="2" presStyleCnt="3" custScaleX="197833" custScaleY="183274" custLinFactY="27275" custLinFactNeighborX="10922" custLinFactNeighborY="100000">
        <dgm:presLayoutVars>
          <dgm:chPref val="3"/>
        </dgm:presLayoutVars>
      </dgm:prSet>
      <dgm:spPr/>
    </dgm:pt>
    <dgm:pt modelId="{DB8E22BC-1FA7-4EA4-9F29-7287105BC2B2}" type="pres">
      <dgm:prSet presAssocID="{28D0EBE6-6FF5-4A4B-AC42-C4778E15B3D2}" presName="rootConnector" presStyleLbl="node3" presStyleIdx="2" presStyleCnt="3"/>
      <dgm:spPr/>
    </dgm:pt>
    <dgm:pt modelId="{FC291CF7-F8B8-4121-8E66-E394E7C6494D}" type="pres">
      <dgm:prSet presAssocID="{28D0EBE6-6FF5-4A4B-AC42-C4778E15B3D2}" presName="hierChild4" presStyleCnt="0"/>
      <dgm:spPr/>
    </dgm:pt>
    <dgm:pt modelId="{B274B2DA-C9A6-4536-B53C-5EE7D21EC2AA}" type="pres">
      <dgm:prSet presAssocID="{8BC1DD35-B46D-49C2-AD86-08CBFAE8578F}" presName="Name37" presStyleLbl="parChTrans1D4" presStyleIdx="0" presStyleCnt="3" custSzX="157287" custSzY="472570"/>
      <dgm:spPr/>
    </dgm:pt>
    <dgm:pt modelId="{CF09B629-DD26-45AE-926C-7CC567ED84D8}" type="pres">
      <dgm:prSet presAssocID="{E10E43D1-5AAD-4A19-B1A3-D71E90BFC3A4}" presName="hierRoot2" presStyleCnt="0">
        <dgm:presLayoutVars>
          <dgm:hierBranch val="init"/>
        </dgm:presLayoutVars>
      </dgm:prSet>
      <dgm:spPr/>
    </dgm:pt>
    <dgm:pt modelId="{9FCA3293-F933-4072-956E-017DCCC1CF7B}" type="pres">
      <dgm:prSet presAssocID="{E10E43D1-5AAD-4A19-B1A3-D71E90BFC3A4}" presName="rootComposite" presStyleCnt="0"/>
      <dgm:spPr/>
    </dgm:pt>
    <dgm:pt modelId="{F73E0EC9-0041-4E26-916C-056021F685A5}" type="pres">
      <dgm:prSet presAssocID="{E10E43D1-5AAD-4A19-B1A3-D71E90BFC3A4}" presName="rootText" presStyleLbl="node4" presStyleIdx="0" presStyleCnt="3" custScaleX="176206" custScaleY="183274" custLinFactY="92795" custLinFactNeighborX="321" custLinFactNeighborY="100000">
        <dgm:presLayoutVars>
          <dgm:chPref val="3"/>
        </dgm:presLayoutVars>
      </dgm:prSet>
      <dgm:spPr/>
    </dgm:pt>
    <dgm:pt modelId="{82F0C334-40AE-4999-B871-2AD813FD5CE4}" type="pres">
      <dgm:prSet presAssocID="{E10E43D1-5AAD-4A19-B1A3-D71E90BFC3A4}" presName="rootConnector" presStyleLbl="node4" presStyleIdx="0" presStyleCnt="3"/>
      <dgm:spPr/>
    </dgm:pt>
    <dgm:pt modelId="{233A45D9-2E32-47F5-B5DD-D1DAB211B3FF}" type="pres">
      <dgm:prSet presAssocID="{E10E43D1-5AAD-4A19-B1A3-D71E90BFC3A4}" presName="hierChild4" presStyleCnt="0"/>
      <dgm:spPr/>
    </dgm:pt>
    <dgm:pt modelId="{2A39D13E-2843-413B-B85F-6949788132FB}" type="pres">
      <dgm:prSet presAssocID="{E10E43D1-5AAD-4A19-B1A3-D71E90BFC3A4}" presName="hierChild5" presStyleCnt="0"/>
      <dgm:spPr/>
    </dgm:pt>
    <dgm:pt modelId="{7EBA3A22-8AD3-4080-B292-F56DB7E67FA0}" type="pres">
      <dgm:prSet presAssocID="{BDB4788F-F46A-4BCA-B9D1-BD22D33F0DA6}" presName="Name37" presStyleLbl="parChTrans1D4" presStyleIdx="1" presStyleCnt="3" custSzX="157287" custSzY="1217801"/>
      <dgm:spPr/>
    </dgm:pt>
    <dgm:pt modelId="{9FA9203B-91D0-4803-B1F4-62A0309096EB}" type="pres">
      <dgm:prSet presAssocID="{DF0051CD-ED2F-431A-9E31-4A658FCC0528}" presName="hierRoot2" presStyleCnt="0">
        <dgm:presLayoutVars>
          <dgm:hierBranch val="init"/>
        </dgm:presLayoutVars>
      </dgm:prSet>
      <dgm:spPr/>
    </dgm:pt>
    <dgm:pt modelId="{DEB9CBFB-C974-461C-8ADE-C828900E593D}" type="pres">
      <dgm:prSet presAssocID="{DF0051CD-ED2F-431A-9E31-4A658FCC0528}" presName="rootComposite" presStyleCnt="0"/>
      <dgm:spPr/>
    </dgm:pt>
    <dgm:pt modelId="{AC51EED6-978D-4A6D-B025-DB5EA20896E1}" type="pres">
      <dgm:prSet presAssocID="{DF0051CD-ED2F-431A-9E31-4A658FCC0528}" presName="rootText" presStyleLbl="node4" presStyleIdx="1" presStyleCnt="3" custScaleX="176206" custScaleY="183274" custLinFactY="62081" custLinFactNeighborX="321" custLinFactNeighborY="100000">
        <dgm:presLayoutVars>
          <dgm:chPref val="3"/>
        </dgm:presLayoutVars>
      </dgm:prSet>
      <dgm:spPr/>
    </dgm:pt>
    <dgm:pt modelId="{6A1DE1DB-B675-4C77-BC88-DAA48A904757}" type="pres">
      <dgm:prSet presAssocID="{DF0051CD-ED2F-431A-9E31-4A658FCC0528}" presName="rootConnector" presStyleLbl="node4" presStyleIdx="1" presStyleCnt="3"/>
      <dgm:spPr/>
    </dgm:pt>
    <dgm:pt modelId="{DF679B69-8C71-479E-AE92-E2C59DF9635A}" type="pres">
      <dgm:prSet presAssocID="{DF0051CD-ED2F-431A-9E31-4A658FCC0528}" presName="hierChild4" presStyleCnt="0"/>
      <dgm:spPr/>
    </dgm:pt>
    <dgm:pt modelId="{DCC5CE61-5AEE-48CB-B7C5-2EBA37BDACBE}" type="pres">
      <dgm:prSet presAssocID="{DF0051CD-ED2F-431A-9E31-4A658FCC0528}" presName="hierChild5" presStyleCnt="0"/>
      <dgm:spPr/>
    </dgm:pt>
    <dgm:pt modelId="{DBFB3A0B-35DE-4D67-BD7F-27F03A3D104E}" type="pres">
      <dgm:prSet presAssocID="{F4B9CD9B-8B12-4147-AABB-7A7CEBAA0469}" presName="Name37" presStyleLbl="parChTrans1D4" presStyleIdx="2" presStyleCnt="3" custSzX="157287" custSzY="1963031"/>
      <dgm:spPr/>
    </dgm:pt>
    <dgm:pt modelId="{AE101126-35CF-4982-8FAD-80B36E84811E}" type="pres">
      <dgm:prSet presAssocID="{DA58B11A-8708-464D-8E71-DED7CF1267A6}" presName="hierRoot2" presStyleCnt="0">
        <dgm:presLayoutVars>
          <dgm:hierBranch val="init"/>
        </dgm:presLayoutVars>
      </dgm:prSet>
      <dgm:spPr/>
    </dgm:pt>
    <dgm:pt modelId="{71931C8E-9688-4385-ACB3-8279AE4586C2}" type="pres">
      <dgm:prSet presAssocID="{DA58B11A-8708-464D-8E71-DED7CF1267A6}" presName="rootComposite" presStyleCnt="0"/>
      <dgm:spPr/>
    </dgm:pt>
    <dgm:pt modelId="{5E009F0B-BE22-4D9F-966F-B6D57E52E20F}" type="pres">
      <dgm:prSet presAssocID="{DA58B11A-8708-464D-8E71-DED7CF1267A6}" presName="rootText" presStyleLbl="node4" presStyleIdx="2" presStyleCnt="3" custScaleX="176206" custScaleY="183274" custLinFactY="35463" custLinFactNeighborX="321" custLinFactNeighborY="100000">
        <dgm:presLayoutVars>
          <dgm:chPref val="3"/>
        </dgm:presLayoutVars>
      </dgm:prSet>
      <dgm:spPr/>
    </dgm:pt>
    <dgm:pt modelId="{7B8C071F-0036-4C71-B1E4-4FE3EF81B102}" type="pres">
      <dgm:prSet presAssocID="{DA58B11A-8708-464D-8E71-DED7CF1267A6}" presName="rootConnector" presStyleLbl="node4" presStyleIdx="2" presStyleCnt="3"/>
      <dgm:spPr/>
    </dgm:pt>
    <dgm:pt modelId="{BC92002E-8878-4BE8-8CCA-0E086145EF35}" type="pres">
      <dgm:prSet presAssocID="{DA58B11A-8708-464D-8E71-DED7CF1267A6}" presName="hierChild4" presStyleCnt="0"/>
      <dgm:spPr/>
    </dgm:pt>
    <dgm:pt modelId="{0A00C5F8-45E7-4172-BCF1-0F90D832EEDB}" type="pres">
      <dgm:prSet presAssocID="{DA58B11A-8708-464D-8E71-DED7CF1267A6}" presName="hierChild5" presStyleCnt="0"/>
      <dgm:spPr/>
    </dgm:pt>
    <dgm:pt modelId="{B115B8D3-2D15-4D28-A285-4958D655396F}" type="pres">
      <dgm:prSet presAssocID="{28D0EBE6-6FF5-4A4B-AC42-C4778E15B3D2}" presName="hierChild5" presStyleCnt="0"/>
      <dgm:spPr/>
    </dgm:pt>
    <dgm:pt modelId="{09E62AA2-EE86-48BE-B69B-3B86453F66FB}" type="pres">
      <dgm:prSet presAssocID="{552E461A-4F07-471A-BC00-DBFF93D83C87}" presName="hierChild5" presStyleCnt="0"/>
      <dgm:spPr/>
    </dgm:pt>
    <dgm:pt modelId="{8D65CF08-3BC7-485D-A8FE-4EA43E11C1C1}" type="pres">
      <dgm:prSet presAssocID="{61984A23-625D-4914-A43A-5D8983AA7439}" presName="hierChild3" presStyleCnt="0"/>
      <dgm:spPr/>
    </dgm:pt>
  </dgm:ptLst>
  <dgm:cxnLst>
    <dgm:cxn modelId="{403FB505-A7FC-4289-B3B5-ACACF162C593}" type="presOf" srcId="{F4B9CD9B-8B12-4147-AABB-7A7CEBAA0469}" destId="{DBFB3A0B-35DE-4D67-BD7F-27F03A3D104E}" srcOrd="0" destOrd="0" presId="urn:microsoft.com/office/officeart/2005/8/layout/orgChart1"/>
    <dgm:cxn modelId="{C91AE00B-317D-43BB-9613-A41ACB810D19}" type="presOf" srcId="{36217DF7-8537-4F1E-A10A-643D81306B2B}" destId="{947E7B93-9598-435E-9D5C-255EE741BDD5}" srcOrd="0" destOrd="0" presId="urn:microsoft.com/office/officeart/2005/8/layout/orgChart1"/>
    <dgm:cxn modelId="{10E39039-3BC3-4113-A18F-68F0A00C39A8}" srcId="{F9169938-F6EB-4EFC-9E9C-7FAFA11F09C1}" destId="{61984A23-625D-4914-A43A-5D8983AA7439}" srcOrd="0" destOrd="0" parTransId="{7E2DCF96-2787-4880-B5D0-74B5CCCEE3E0}" sibTransId="{FC04934C-7ABA-48BF-8DF1-945F0AAD4E18}"/>
    <dgm:cxn modelId="{A5D9855C-5A02-42D1-B949-C59ECB729FE0}" type="presOf" srcId="{F9169938-F6EB-4EFC-9E9C-7FAFA11F09C1}" destId="{767ACF7A-77B1-481A-A5A4-10AA1B8F3310}" srcOrd="0" destOrd="0" presId="urn:microsoft.com/office/officeart/2005/8/layout/orgChart1"/>
    <dgm:cxn modelId="{3CF45C5E-3BA3-4B97-97F9-B37CF8E74F26}" type="presOf" srcId="{8D45C072-4E9B-43DB-8457-46741CA8FACE}" destId="{18B0C01E-75D5-483F-ADF4-9AC9F17A1959}" srcOrd="0" destOrd="0" presId="urn:microsoft.com/office/officeart/2005/8/layout/orgChart1"/>
    <dgm:cxn modelId="{49860A63-1DBE-4D62-AA5E-9E9DE7D4B25C}" type="presOf" srcId="{BDB4788F-F46A-4BCA-B9D1-BD22D33F0DA6}" destId="{7EBA3A22-8AD3-4080-B292-F56DB7E67FA0}" srcOrd="0" destOrd="0" presId="urn:microsoft.com/office/officeart/2005/8/layout/orgChart1"/>
    <dgm:cxn modelId="{41DD5944-0208-4211-9F83-087CE0EAF944}" type="presOf" srcId="{23CE68BE-339A-48A5-B00F-34007C20FE18}" destId="{BF603FCB-0FB5-4F49-97B0-0FC0E3A80136}" srcOrd="0" destOrd="0" presId="urn:microsoft.com/office/officeart/2005/8/layout/orgChart1"/>
    <dgm:cxn modelId="{148F9064-E334-48B8-BA07-7E8B9C544387}" type="presOf" srcId="{2D130AF7-2B82-499A-B46F-CAC11CE7E85F}" destId="{12316C1A-55F1-4C16-B9A7-9C716B9B9D4F}" srcOrd="0" destOrd="0" presId="urn:microsoft.com/office/officeart/2005/8/layout/orgChart1"/>
    <dgm:cxn modelId="{75268A46-8E80-4F6E-B475-70D8A82BD65F}" srcId="{552E461A-4F07-471A-BC00-DBFF93D83C87}" destId="{28D0EBE6-6FF5-4A4B-AC42-C4778E15B3D2}" srcOrd="1" destOrd="0" parTransId="{2D130AF7-2B82-499A-B46F-CAC11CE7E85F}" sibTransId="{D3C26941-8764-49EC-921F-C4BE9A143098}"/>
    <dgm:cxn modelId="{63367348-F4CA-4F17-804D-90EB2945A7A5}" type="presOf" srcId="{28D0EBE6-6FF5-4A4B-AC42-C4778E15B3D2}" destId="{C6496D63-954F-4724-B3D0-3A4398C19F20}" srcOrd="0" destOrd="0" presId="urn:microsoft.com/office/officeart/2005/8/layout/orgChart1"/>
    <dgm:cxn modelId="{1441894D-5822-4F7D-B222-DA9DCB45EF84}" type="presOf" srcId="{DF0051CD-ED2F-431A-9E31-4A658FCC0528}" destId="{AC51EED6-978D-4A6D-B025-DB5EA20896E1}" srcOrd="0" destOrd="0" presId="urn:microsoft.com/office/officeart/2005/8/layout/orgChart1"/>
    <dgm:cxn modelId="{012B7770-F49C-42CA-98C5-93A14130BCB7}" type="presOf" srcId="{8BC1DD35-B46D-49C2-AD86-08CBFAE8578F}" destId="{B274B2DA-C9A6-4536-B53C-5EE7D21EC2AA}" srcOrd="0" destOrd="0" presId="urn:microsoft.com/office/officeart/2005/8/layout/orgChart1"/>
    <dgm:cxn modelId="{2B61CA55-12BF-4C26-A96E-A5FB3C01E247}" srcId="{28D0EBE6-6FF5-4A4B-AC42-C4778E15B3D2}" destId="{DF0051CD-ED2F-431A-9E31-4A658FCC0528}" srcOrd="1" destOrd="0" parTransId="{BDB4788F-F46A-4BCA-B9D1-BD22D33F0DA6}" sibTransId="{7F7E3467-7DA8-45CA-81CE-0981E9A6A890}"/>
    <dgm:cxn modelId="{3015BF59-7A69-4910-9632-B9C5C43D6FF9}" type="presOf" srcId="{552E461A-4F07-471A-BC00-DBFF93D83C87}" destId="{8012C346-4949-44D9-AA33-10D8BE16EF4D}" srcOrd="1" destOrd="0" presId="urn:microsoft.com/office/officeart/2005/8/layout/orgChart1"/>
    <dgm:cxn modelId="{62C8845A-6E4F-4BF6-84B4-310546691408}" type="presOf" srcId="{DA58B11A-8708-464D-8E71-DED7CF1267A6}" destId="{5E009F0B-BE22-4D9F-966F-B6D57E52E20F}" srcOrd="0" destOrd="0" presId="urn:microsoft.com/office/officeart/2005/8/layout/orgChart1"/>
    <dgm:cxn modelId="{C84D7885-56AB-45F8-80DA-8713F6B48135}" type="presOf" srcId="{5CD66365-7301-4572-8651-39672ADDF502}" destId="{353C9E89-BC08-4821-9D0D-D104C35E5921}" srcOrd="0" destOrd="0" presId="urn:microsoft.com/office/officeart/2005/8/layout/orgChart1"/>
    <dgm:cxn modelId="{240C028D-073B-429F-AA66-BB9E855D8715}" type="presOf" srcId="{E10E43D1-5AAD-4A19-B1A3-D71E90BFC3A4}" destId="{F73E0EC9-0041-4E26-916C-056021F685A5}" srcOrd="0" destOrd="0" presId="urn:microsoft.com/office/officeart/2005/8/layout/orgChart1"/>
    <dgm:cxn modelId="{E49CC298-5CF1-418E-9CC8-5675FBCBC0A3}" type="presOf" srcId="{E10E43D1-5AAD-4A19-B1A3-D71E90BFC3A4}" destId="{82F0C334-40AE-4999-B871-2AD813FD5CE4}" srcOrd="1" destOrd="0" presId="urn:microsoft.com/office/officeart/2005/8/layout/orgChart1"/>
    <dgm:cxn modelId="{207E36AE-4600-4F12-8FB1-D950C6C05C26}" srcId="{28D0EBE6-6FF5-4A4B-AC42-C4778E15B3D2}" destId="{E10E43D1-5AAD-4A19-B1A3-D71E90BFC3A4}" srcOrd="0" destOrd="0" parTransId="{8BC1DD35-B46D-49C2-AD86-08CBFAE8578F}" sibTransId="{673A8319-CC3B-46F5-8B13-04ADCF66390B}"/>
    <dgm:cxn modelId="{BC7B2CAF-1EC6-4DE5-B192-80B3DA8A4291}" type="presOf" srcId="{61984A23-625D-4914-A43A-5D8983AA7439}" destId="{F834E051-6421-43AA-9502-02F1ED43DA82}" srcOrd="0" destOrd="0" presId="urn:microsoft.com/office/officeart/2005/8/layout/orgChart1"/>
    <dgm:cxn modelId="{A49A2BB1-4EF8-42FA-AAAB-923E8FC422D8}" srcId="{61984A23-625D-4914-A43A-5D8983AA7439}" destId="{552E461A-4F07-471A-BC00-DBFF93D83C87}" srcOrd="1" destOrd="0" parTransId="{B4B86657-E5F3-4F54-9C2B-2B8DD72DF7E1}" sibTransId="{546F897E-6D66-4463-BA4A-CDEC3AB11328}"/>
    <dgm:cxn modelId="{39A7D1B2-F2AE-4B9F-959E-E1014E3B0010}" srcId="{552E461A-4F07-471A-BC00-DBFF93D83C87}" destId="{36217DF7-8537-4F1E-A10A-643D81306B2B}" srcOrd="0" destOrd="0" parTransId="{0B9D841B-A96D-48DE-90EC-CF03B6DA3021}" sibTransId="{D8A190E2-02C5-4DAA-B455-30C303637CED}"/>
    <dgm:cxn modelId="{9BB155B7-C0A0-432F-8646-1544CBC565A7}" srcId="{28D0EBE6-6FF5-4A4B-AC42-C4778E15B3D2}" destId="{DA58B11A-8708-464D-8E71-DED7CF1267A6}" srcOrd="2" destOrd="0" parTransId="{F4B9CD9B-8B12-4147-AABB-7A7CEBAA0469}" sibTransId="{1CF629F3-2BC6-4468-8794-E7BA13B7F253}"/>
    <dgm:cxn modelId="{E3BF21B9-A67F-4A2C-879E-FA52640ED4CE}" type="presOf" srcId="{28D0EBE6-6FF5-4A4B-AC42-C4778E15B3D2}" destId="{DB8E22BC-1FA7-4EA4-9F29-7287105BC2B2}" srcOrd="1" destOrd="0" presId="urn:microsoft.com/office/officeart/2005/8/layout/orgChart1"/>
    <dgm:cxn modelId="{2CF991BF-2FE0-4A97-81B1-80685C403211}" type="presOf" srcId="{36217DF7-8537-4F1E-A10A-643D81306B2B}" destId="{5B47FB03-5C08-4DC9-BF57-D1E9C7F5F30E}" srcOrd="1" destOrd="0" presId="urn:microsoft.com/office/officeart/2005/8/layout/orgChart1"/>
    <dgm:cxn modelId="{95B6F8BF-8E40-4251-9041-4DF66CFA7E2D}" srcId="{61984A23-625D-4914-A43A-5D8983AA7439}" destId="{23CE68BE-339A-48A5-B00F-34007C20FE18}" srcOrd="0" destOrd="0" parTransId="{399837D7-C7F6-485E-BF21-690AE3A4A996}" sibTransId="{C6450288-2944-4BF3-9D4E-6D340F8F3722}"/>
    <dgm:cxn modelId="{C272ECC0-A7D0-4D1B-90B0-F1C994E5E947}" type="presOf" srcId="{23CE68BE-339A-48A5-B00F-34007C20FE18}" destId="{3835D53A-BD0A-4672-9239-832382C8654A}" srcOrd="1" destOrd="0" presId="urn:microsoft.com/office/officeart/2005/8/layout/orgChart1"/>
    <dgm:cxn modelId="{65DDC7C4-8D93-42FB-B984-6268E7F63361}" type="presOf" srcId="{DA58B11A-8708-464D-8E71-DED7CF1267A6}" destId="{7B8C071F-0036-4C71-B1E4-4FE3EF81B102}" srcOrd="1" destOrd="0" presId="urn:microsoft.com/office/officeart/2005/8/layout/orgChart1"/>
    <dgm:cxn modelId="{A76CB9C5-EFE1-4177-B964-6219CD6BA78B}" srcId="{23CE68BE-339A-48A5-B00F-34007C20FE18}" destId="{5CD66365-7301-4572-8651-39672ADDF502}" srcOrd="0" destOrd="0" parTransId="{8D45C072-4E9B-43DB-8457-46741CA8FACE}" sibTransId="{C903771C-7056-42EA-BE86-FFF20BBFDBC5}"/>
    <dgm:cxn modelId="{4528D1CA-A019-45CD-BE9A-C7268FABB5CF}" type="presOf" srcId="{61984A23-625D-4914-A43A-5D8983AA7439}" destId="{3591B09A-3FF2-4C38-A7D6-D3ABBA49A725}" srcOrd="1" destOrd="0" presId="urn:microsoft.com/office/officeart/2005/8/layout/orgChart1"/>
    <dgm:cxn modelId="{44827EE6-8C95-473D-9919-BCDD597C7CDD}" type="presOf" srcId="{5CD66365-7301-4572-8651-39672ADDF502}" destId="{EC10143C-E240-41E1-BD31-D107EAF6CEA5}" srcOrd="1" destOrd="0" presId="urn:microsoft.com/office/officeart/2005/8/layout/orgChart1"/>
    <dgm:cxn modelId="{B14114E7-FACE-4CDA-84F2-CC3555FE448D}" type="presOf" srcId="{B4B86657-E5F3-4F54-9C2B-2B8DD72DF7E1}" destId="{B1E6459F-39FA-4075-B37C-BC2988042F20}" srcOrd="0" destOrd="0" presId="urn:microsoft.com/office/officeart/2005/8/layout/orgChart1"/>
    <dgm:cxn modelId="{1F337EE7-FDB4-4D68-BE2E-2D92A4253C44}" type="presOf" srcId="{552E461A-4F07-471A-BC00-DBFF93D83C87}" destId="{9AE4A1AC-73C7-43B6-8D6B-67EBD1A9341E}" srcOrd="0" destOrd="0" presId="urn:microsoft.com/office/officeart/2005/8/layout/orgChart1"/>
    <dgm:cxn modelId="{A4CBFEE7-4EAF-4D7E-ADAB-7E121C86693D}" type="presOf" srcId="{DF0051CD-ED2F-431A-9E31-4A658FCC0528}" destId="{6A1DE1DB-B675-4C77-BC88-DAA48A904757}" srcOrd="1" destOrd="0" presId="urn:microsoft.com/office/officeart/2005/8/layout/orgChart1"/>
    <dgm:cxn modelId="{0B5E62F2-3EAC-4B93-B884-51D0B5F2401E}" type="presOf" srcId="{399837D7-C7F6-485E-BF21-690AE3A4A996}" destId="{DEFD8713-F1E3-4A49-A7BE-BF093DBBB89A}" srcOrd="0" destOrd="0" presId="urn:microsoft.com/office/officeart/2005/8/layout/orgChart1"/>
    <dgm:cxn modelId="{D24065FE-6F6D-4696-8AB9-67397D1A4877}" type="presOf" srcId="{0B9D841B-A96D-48DE-90EC-CF03B6DA3021}" destId="{9FEB7399-CDCF-4433-8E9E-38D638FBB9E7}" srcOrd="0" destOrd="0" presId="urn:microsoft.com/office/officeart/2005/8/layout/orgChart1"/>
    <dgm:cxn modelId="{9FF074A4-7F4D-479D-8D3E-296678D5A72C}" type="presParOf" srcId="{767ACF7A-77B1-481A-A5A4-10AA1B8F3310}" destId="{A3F83AD8-2CA7-4B91-AB57-EC74C3D1FE02}" srcOrd="0" destOrd="0" presId="urn:microsoft.com/office/officeart/2005/8/layout/orgChart1"/>
    <dgm:cxn modelId="{4D45EC58-468D-4FCC-8286-A09B3494A267}" type="presParOf" srcId="{A3F83AD8-2CA7-4B91-AB57-EC74C3D1FE02}" destId="{7154CD92-4CE6-491B-8954-D2999DF2D4B9}" srcOrd="0" destOrd="0" presId="urn:microsoft.com/office/officeart/2005/8/layout/orgChart1"/>
    <dgm:cxn modelId="{9386075C-128C-4C18-9010-C97D3A20B628}" type="presParOf" srcId="{7154CD92-4CE6-491B-8954-D2999DF2D4B9}" destId="{F834E051-6421-43AA-9502-02F1ED43DA82}" srcOrd="0" destOrd="0" presId="urn:microsoft.com/office/officeart/2005/8/layout/orgChart1"/>
    <dgm:cxn modelId="{A6A35E2E-72A9-4E2A-9DC5-8E85C8516CB4}" type="presParOf" srcId="{7154CD92-4CE6-491B-8954-D2999DF2D4B9}" destId="{3591B09A-3FF2-4C38-A7D6-D3ABBA49A725}" srcOrd="1" destOrd="0" presId="urn:microsoft.com/office/officeart/2005/8/layout/orgChart1"/>
    <dgm:cxn modelId="{8FA770B9-3780-477C-B92F-26761F5292CE}" type="presParOf" srcId="{A3F83AD8-2CA7-4B91-AB57-EC74C3D1FE02}" destId="{77AE294F-B62E-4F15-98DA-FF34E835FDA0}" srcOrd="1" destOrd="0" presId="urn:microsoft.com/office/officeart/2005/8/layout/orgChart1"/>
    <dgm:cxn modelId="{0D54FF03-1F42-4795-BB36-E932B53FA5B8}" type="presParOf" srcId="{77AE294F-B62E-4F15-98DA-FF34E835FDA0}" destId="{DEFD8713-F1E3-4A49-A7BE-BF093DBBB89A}" srcOrd="0" destOrd="0" presId="urn:microsoft.com/office/officeart/2005/8/layout/orgChart1"/>
    <dgm:cxn modelId="{6EDB6765-D410-4D34-855B-20417B123E51}" type="presParOf" srcId="{77AE294F-B62E-4F15-98DA-FF34E835FDA0}" destId="{D8E6C479-D0C0-4C69-8055-516510954AB9}" srcOrd="1" destOrd="0" presId="urn:microsoft.com/office/officeart/2005/8/layout/orgChart1"/>
    <dgm:cxn modelId="{79ACC084-6F17-45FC-BB50-BCCA17130105}" type="presParOf" srcId="{D8E6C479-D0C0-4C69-8055-516510954AB9}" destId="{6A089BE7-B34C-41CC-9620-5A959B47B601}" srcOrd="0" destOrd="0" presId="urn:microsoft.com/office/officeart/2005/8/layout/orgChart1"/>
    <dgm:cxn modelId="{05AD3399-96DC-437B-AE88-E74352F3EA8C}" type="presParOf" srcId="{6A089BE7-B34C-41CC-9620-5A959B47B601}" destId="{BF603FCB-0FB5-4F49-97B0-0FC0E3A80136}" srcOrd="0" destOrd="0" presId="urn:microsoft.com/office/officeart/2005/8/layout/orgChart1"/>
    <dgm:cxn modelId="{AD571B18-F035-49D4-AD44-9DC2B952B27D}" type="presParOf" srcId="{6A089BE7-B34C-41CC-9620-5A959B47B601}" destId="{3835D53A-BD0A-4672-9239-832382C8654A}" srcOrd="1" destOrd="0" presId="urn:microsoft.com/office/officeart/2005/8/layout/orgChart1"/>
    <dgm:cxn modelId="{FBDCA9BF-08B5-4EF3-BCE0-36194185312F}" type="presParOf" srcId="{D8E6C479-D0C0-4C69-8055-516510954AB9}" destId="{7DC03E73-5F33-4E6C-82EE-EC441E2FC706}" srcOrd="1" destOrd="0" presId="urn:microsoft.com/office/officeart/2005/8/layout/orgChart1"/>
    <dgm:cxn modelId="{06530568-47E6-420E-9E01-EDF214D3258A}" type="presParOf" srcId="{7DC03E73-5F33-4E6C-82EE-EC441E2FC706}" destId="{18B0C01E-75D5-483F-ADF4-9AC9F17A1959}" srcOrd="0" destOrd="0" presId="urn:microsoft.com/office/officeart/2005/8/layout/orgChart1"/>
    <dgm:cxn modelId="{03717AD8-3F40-4702-885A-82AF83290EE0}" type="presParOf" srcId="{7DC03E73-5F33-4E6C-82EE-EC441E2FC706}" destId="{78D83DCE-328F-4CAD-A4A9-F40D1EA18CDC}" srcOrd="1" destOrd="0" presId="urn:microsoft.com/office/officeart/2005/8/layout/orgChart1"/>
    <dgm:cxn modelId="{A8DADCD8-3032-455E-A8D7-5614C64FAA79}" type="presParOf" srcId="{78D83DCE-328F-4CAD-A4A9-F40D1EA18CDC}" destId="{F4A738E6-C54E-43A4-AB7E-1D15C8735252}" srcOrd="0" destOrd="0" presId="urn:microsoft.com/office/officeart/2005/8/layout/orgChart1"/>
    <dgm:cxn modelId="{0422B7DA-930A-40B6-B30E-A8C0B760EBB7}" type="presParOf" srcId="{F4A738E6-C54E-43A4-AB7E-1D15C8735252}" destId="{353C9E89-BC08-4821-9D0D-D104C35E5921}" srcOrd="0" destOrd="0" presId="urn:microsoft.com/office/officeart/2005/8/layout/orgChart1"/>
    <dgm:cxn modelId="{E248D86C-AB1C-49E3-922F-1456123571F7}" type="presParOf" srcId="{F4A738E6-C54E-43A4-AB7E-1D15C8735252}" destId="{EC10143C-E240-41E1-BD31-D107EAF6CEA5}" srcOrd="1" destOrd="0" presId="urn:microsoft.com/office/officeart/2005/8/layout/orgChart1"/>
    <dgm:cxn modelId="{0B2AEADC-C596-4CEC-A396-540E878E5438}" type="presParOf" srcId="{78D83DCE-328F-4CAD-A4A9-F40D1EA18CDC}" destId="{2810E0AE-A905-489F-9121-D5E7C84AC1A3}" srcOrd="1" destOrd="0" presId="urn:microsoft.com/office/officeart/2005/8/layout/orgChart1"/>
    <dgm:cxn modelId="{3EE20BD6-8989-4944-AD44-89E4901CBA94}" type="presParOf" srcId="{78D83DCE-328F-4CAD-A4A9-F40D1EA18CDC}" destId="{9C44100A-47F9-4CE9-8687-6D4EC9CD1A77}" srcOrd="2" destOrd="0" presId="urn:microsoft.com/office/officeart/2005/8/layout/orgChart1"/>
    <dgm:cxn modelId="{DC3F4BF8-A66F-4839-A335-556D65684191}" type="presParOf" srcId="{D8E6C479-D0C0-4C69-8055-516510954AB9}" destId="{3EA506BE-50DD-469D-83D6-96ADEECD8EC7}" srcOrd="2" destOrd="0" presId="urn:microsoft.com/office/officeart/2005/8/layout/orgChart1"/>
    <dgm:cxn modelId="{AD83E0AB-3546-40EA-8F7D-295F89880705}" type="presParOf" srcId="{77AE294F-B62E-4F15-98DA-FF34E835FDA0}" destId="{B1E6459F-39FA-4075-B37C-BC2988042F20}" srcOrd="2" destOrd="0" presId="urn:microsoft.com/office/officeart/2005/8/layout/orgChart1"/>
    <dgm:cxn modelId="{878DD769-45D1-4123-AA32-74ED7581276A}" type="presParOf" srcId="{77AE294F-B62E-4F15-98DA-FF34E835FDA0}" destId="{1A6E3DCF-B32A-4886-A91F-67C550E297AD}" srcOrd="3" destOrd="0" presId="urn:microsoft.com/office/officeart/2005/8/layout/orgChart1"/>
    <dgm:cxn modelId="{A7F72F4B-6139-49DB-B2AF-B5CE79613D07}" type="presParOf" srcId="{1A6E3DCF-B32A-4886-A91F-67C550E297AD}" destId="{CA830AE2-7160-4CEA-AFFD-3D491DF32A3E}" srcOrd="0" destOrd="0" presId="urn:microsoft.com/office/officeart/2005/8/layout/orgChart1"/>
    <dgm:cxn modelId="{FEB2D540-C42E-4D6C-96D3-F4BC5CA54888}" type="presParOf" srcId="{CA830AE2-7160-4CEA-AFFD-3D491DF32A3E}" destId="{9AE4A1AC-73C7-43B6-8D6B-67EBD1A9341E}" srcOrd="0" destOrd="0" presId="urn:microsoft.com/office/officeart/2005/8/layout/orgChart1"/>
    <dgm:cxn modelId="{6CD83D03-A8B0-4F21-BBDB-49F196624548}" type="presParOf" srcId="{CA830AE2-7160-4CEA-AFFD-3D491DF32A3E}" destId="{8012C346-4949-44D9-AA33-10D8BE16EF4D}" srcOrd="1" destOrd="0" presId="urn:microsoft.com/office/officeart/2005/8/layout/orgChart1"/>
    <dgm:cxn modelId="{F5612127-A0B1-4B6B-938F-09AC89B8EBD5}" type="presParOf" srcId="{1A6E3DCF-B32A-4886-A91F-67C550E297AD}" destId="{9E38D61C-5C98-4616-8630-79B820B441BD}" srcOrd="1" destOrd="0" presId="urn:microsoft.com/office/officeart/2005/8/layout/orgChart1"/>
    <dgm:cxn modelId="{E95FDE4D-2F07-4083-AA8A-C46E811A781F}" type="presParOf" srcId="{9E38D61C-5C98-4616-8630-79B820B441BD}" destId="{9FEB7399-CDCF-4433-8E9E-38D638FBB9E7}" srcOrd="0" destOrd="0" presId="urn:microsoft.com/office/officeart/2005/8/layout/orgChart1"/>
    <dgm:cxn modelId="{D5C954BD-2FD2-45E2-95DD-0F1C870F9D6B}" type="presParOf" srcId="{9E38D61C-5C98-4616-8630-79B820B441BD}" destId="{DF3116EC-ABB0-45C4-A600-C319BC14B68B}" srcOrd="1" destOrd="0" presId="urn:microsoft.com/office/officeart/2005/8/layout/orgChart1"/>
    <dgm:cxn modelId="{AE3F04AC-CCF6-4BA6-8A66-0CC6BBECB4CA}" type="presParOf" srcId="{DF3116EC-ABB0-45C4-A600-C319BC14B68B}" destId="{A3CDB9F2-4948-4738-8125-2B078691190E}" srcOrd="0" destOrd="0" presId="urn:microsoft.com/office/officeart/2005/8/layout/orgChart1"/>
    <dgm:cxn modelId="{673EF9D7-41E4-4C5F-9156-BD54CCEF11C1}" type="presParOf" srcId="{A3CDB9F2-4948-4738-8125-2B078691190E}" destId="{947E7B93-9598-435E-9D5C-255EE741BDD5}" srcOrd="0" destOrd="0" presId="urn:microsoft.com/office/officeart/2005/8/layout/orgChart1"/>
    <dgm:cxn modelId="{21CD47CD-2214-4D72-8CD3-B88F682A637E}" type="presParOf" srcId="{A3CDB9F2-4948-4738-8125-2B078691190E}" destId="{5B47FB03-5C08-4DC9-BF57-D1E9C7F5F30E}" srcOrd="1" destOrd="0" presId="urn:microsoft.com/office/officeart/2005/8/layout/orgChart1"/>
    <dgm:cxn modelId="{709B31F2-7314-42A4-85C2-39373CCF1AD7}" type="presParOf" srcId="{DF3116EC-ABB0-45C4-A600-C319BC14B68B}" destId="{698FAF13-CE9A-488C-9243-612F95EBE80F}" srcOrd="1" destOrd="0" presId="urn:microsoft.com/office/officeart/2005/8/layout/orgChart1"/>
    <dgm:cxn modelId="{BC22A926-1629-4433-A138-717DEEF96123}" type="presParOf" srcId="{DF3116EC-ABB0-45C4-A600-C319BC14B68B}" destId="{9B651363-8375-4006-9D22-6122A63C99B3}" srcOrd="2" destOrd="0" presId="urn:microsoft.com/office/officeart/2005/8/layout/orgChart1"/>
    <dgm:cxn modelId="{77849EF0-75BA-459B-B75F-149280E5B55E}" type="presParOf" srcId="{9E38D61C-5C98-4616-8630-79B820B441BD}" destId="{12316C1A-55F1-4C16-B9A7-9C716B9B9D4F}" srcOrd="2" destOrd="0" presId="urn:microsoft.com/office/officeart/2005/8/layout/orgChart1"/>
    <dgm:cxn modelId="{CD030AB9-7A45-43F2-A4B0-7990923C7F9D}" type="presParOf" srcId="{9E38D61C-5C98-4616-8630-79B820B441BD}" destId="{8B321A0F-7CA3-448F-A5E9-9552A5675DD7}" srcOrd="3" destOrd="0" presId="urn:microsoft.com/office/officeart/2005/8/layout/orgChart1"/>
    <dgm:cxn modelId="{FDED289A-9BA1-4439-BCFE-39F6025A5E58}" type="presParOf" srcId="{8B321A0F-7CA3-448F-A5E9-9552A5675DD7}" destId="{8DC28F12-7ABA-4E53-A6D1-1E972EEE6FF4}" srcOrd="0" destOrd="0" presId="urn:microsoft.com/office/officeart/2005/8/layout/orgChart1"/>
    <dgm:cxn modelId="{6850DD03-B082-444E-B187-DA38369DFB7D}" type="presParOf" srcId="{8DC28F12-7ABA-4E53-A6D1-1E972EEE6FF4}" destId="{C6496D63-954F-4724-B3D0-3A4398C19F20}" srcOrd="0" destOrd="0" presId="urn:microsoft.com/office/officeart/2005/8/layout/orgChart1"/>
    <dgm:cxn modelId="{2E697D63-DBEC-4D9C-818E-AD2F1877A186}" type="presParOf" srcId="{8DC28F12-7ABA-4E53-A6D1-1E972EEE6FF4}" destId="{DB8E22BC-1FA7-4EA4-9F29-7287105BC2B2}" srcOrd="1" destOrd="0" presId="urn:microsoft.com/office/officeart/2005/8/layout/orgChart1"/>
    <dgm:cxn modelId="{15DEC51A-B326-41F8-AD31-74DFADA2FADF}" type="presParOf" srcId="{8B321A0F-7CA3-448F-A5E9-9552A5675DD7}" destId="{FC291CF7-F8B8-4121-8E66-E394E7C6494D}" srcOrd="1" destOrd="0" presId="urn:microsoft.com/office/officeart/2005/8/layout/orgChart1"/>
    <dgm:cxn modelId="{45F5277F-1EA7-4C07-85C1-5A77309847CF}" type="presParOf" srcId="{FC291CF7-F8B8-4121-8E66-E394E7C6494D}" destId="{B274B2DA-C9A6-4536-B53C-5EE7D21EC2AA}" srcOrd="0" destOrd="0" presId="urn:microsoft.com/office/officeart/2005/8/layout/orgChart1"/>
    <dgm:cxn modelId="{B7C8AC90-31BB-46BA-83F6-AC3F6B5DB69E}" type="presParOf" srcId="{FC291CF7-F8B8-4121-8E66-E394E7C6494D}" destId="{CF09B629-DD26-45AE-926C-7CC567ED84D8}" srcOrd="1" destOrd="0" presId="urn:microsoft.com/office/officeart/2005/8/layout/orgChart1"/>
    <dgm:cxn modelId="{675F6245-AAD1-4FE0-9975-45AA53E72617}" type="presParOf" srcId="{CF09B629-DD26-45AE-926C-7CC567ED84D8}" destId="{9FCA3293-F933-4072-956E-017DCCC1CF7B}" srcOrd="0" destOrd="0" presId="urn:microsoft.com/office/officeart/2005/8/layout/orgChart1"/>
    <dgm:cxn modelId="{F5939E9C-0AE2-4734-B5B2-C04221942050}" type="presParOf" srcId="{9FCA3293-F933-4072-956E-017DCCC1CF7B}" destId="{F73E0EC9-0041-4E26-916C-056021F685A5}" srcOrd="0" destOrd="0" presId="urn:microsoft.com/office/officeart/2005/8/layout/orgChart1"/>
    <dgm:cxn modelId="{540CE819-7085-4B3D-8C6C-44EBB1BB4D0F}" type="presParOf" srcId="{9FCA3293-F933-4072-956E-017DCCC1CF7B}" destId="{82F0C334-40AE-4999-B871-2AD813FD5CE4}" srcOrd="1" destOrd="0" presId="urn:microsoft.com/office/officeart/2005/8/layout/orgChart1"/>
    <dgm:cxn modelId="{27150B49-61CA-4189-B331-AAA448051B4D}" type="presParOf" srcId="{CF09B629-DD26-45AE-926C-7CC567ED84D8}" destId="{233A45D9-2E32-47F5-B5DD-D1DAB211B3FF}" srcOrd="1" destOrd="0" presId="urn:microsoft.com/office/officeart/2005/8/layout/orgChart1"/>
    <dgm:cxn modelId="{8BDFC661-848E-457D-863C-899EAB7D4322}" type="presParOf" srcId="{CF09B629-DD26-45AE-926C-7CC567ED84D8}" destId="{2A39D13E-2843-413B-B85F-6949788132FB}" srcOrd="2" destOrd="0" presId="urn:microsoft.com/office/officeart/2005/8/layout/orgChart1"/>
    <dgm:cxn modelId="{B07005D6-277E-44C8-96D1-B0AA34D230E5}" type="presParOf" srcId="{FC291CF7-F8B8-4121-8E66-E394E7C6494D}" destId="{7EBA3A22-8AD3-4080-B292-F56DB7E67FA0}" srcOrd="2" destOrd="0" presId="urn:microsoft.com/office/officeart/2005/8/layout/orgChart1"/>
    <dgm:cxn modelId="{26726CCE-A1B1-4865-A6DE-566FCACBCF29}" type="presParOf" srcId="{FC291CF7-F8B8-4121-8E66-E394E7C6494D}" destId="{9FA9203B-91D0-4803-B1F4-62A0309096EB}" srcOrd="3" destOrd="0" presId="urn:microsoft.com/office/officeart/2005/8/layout/orgChart1"/>
    <dgm:cxn modelId="{71A941DE-21B7-4D92-9B64-9DFB395A9F4C}" type="presParOf" srcId="{9FA9203B-91D0-4803-B1F4-62A0309096EB}" destId="{DEB9CBFB-C974-461C-8ADE-C828900E593D}" srcOrd="0" destOrd="0" presId="urn:microsoft.com/office/officeart/2005/8/layout/orgChart1"/>
    <dgm:cxn modelId="{AB6D6398-A797-41AE-A0E6-78F47782514B}" type="presParOf" srcId="{DEB9CBFB-C974-461C-8ADE-C828900E593D}" destId="{AC51EED6-978D-4A6D-B025-DB5EA20896E1}" srcOrd="0" destOrd="0" presId="urn:microsoft.com/office/officeart/2005/8/layout/orgChart1"/>
    <dgm:cxn modelId="{7E989BD5-BD6C-45EE-A5EC-62EFA3670BE3}" type="presParOf" srcId="{DEB9CBFB-C974-461C-8ADE-C828900E593D}" destId="{6A1DE1DB-B675-4C77-BC88-DAA48A904757}" srcOrd="1" destOrd="0" presId="urn:microsoft.com/office/officeart/2005/8/layout/orgChart1"/>
    <dgm:cxn modelId="{AA7B0052-745F-43A0-8EA1-A19D47FD913F}" type="presParOf" srcId="{9FA9203B-91D0-4803-B1F4-62A0309096EB}" destId="{DF679B69-8C71-479E-AE92-E2C59DF9635A}" srcOrd="1" destOrd="0" presId="urn:microsoft.com/office/officeart/2005/8/layout/orgChart1"/>
    <dgm:cxn modelId="{ADFC914E-4684-40A2-902E-3F68C49C5C9E}" type="presParOf" srcId="{9FA9203B-91D0-4803-B1F4-62A0309096EB}" destId="{DCC5CE61-5AEE-48CB-B7C5-2EBA37BDACBE}" srcOrd="2" destOrd="0" presId="urn:microsoft.com/office/officeart/2005/8/layout/orgChart1"/>
    <dgm:cxn modelId="{A249A0E0-EC56-441F-A4F4-9978A2E285D6}" type="presParOf" srcId="{FC291CF7-F8B8-4121-8E66-E394E7C6494D}" destId="{DBFB3A0B-35DE-4D67-BD7F-27F03A3D104E}" srcOrd="4" destOrd="0" presId="urn:microsoft.com/office/officeart/2005/8/layout/orgChart1"/>
    <dgm:cxn modelId="{8EFEA350-F87D-4D47-A01C-79B4839ED175}" type="presParOf" srcId="{FC291CF7-F8B8-4121-8E66-E394E7C6494D}" destId="{AE101126-35CF-4982-8FAD-80B36E84811E}" srcOrd="5" destOrd="0" presId="urn:microsoft.com/office/officeart/2005/8/layout/orgChart1"/>
    <dgm:cxn modelId="{4097A2DD-AB29-4456-B3B0-46550CD9437C}" type="presParOf" srcId="{AE101126-35CF-4982-8FAD-80B36E84811E}" destId="{71931C8E-9688-4385-ACB3-8279AE4586C2}" srcOrd="0" destOrd="0" presId="urn:microsoft.com/office/officeart/2005/8/layout/orgChart1"/>
    <dgm:cxn modelId="{B6895757-F8DA-4306-90CC-96B1B6581A8E}" type="presParOf" srcId="{71931C8E-9688-4385-ACB3-8279AE4586C2}" destId="{5E009F0B-BE22-4D9F-966F-B6D57E52E20F}" srcOrd="0" destOrd="0" presId="urn:microsoft.com/office/officeart/2005/8/layout/orgChart1"/>
    <dgm:cxn modelId="{9800DC1F-15FE-4770-A28A-7A9994982882}" type="presParOf" srcId="{71931C8E-9688-4385-ACB3-8279AE4586C2}" destId="{7B8C071F-0036-4C71-B1E4-4FE3EF81B102}" srcOrd="1" destOrd="0" presId="urn:microsoft.com/office/officeart/2005/8/layout/orgChart1"/>
    <dgm:cxn modelId="{405C6D1E-674F-4B64-AFCB-C5DDAE86DE83}" type="presParOf" srcId="{AE101126-35CF-4982-8FAD-80B36E84811E}" destId="{BC92002E-8878-4BE8-8CCA-0E086145EF35}" srcOrd="1" destOrd="0" presId="urn:microsoft.com/office/officeart/2005/8/layout/orgChart1"/>
    <dgm:cxn modelId="{B3CA6C09-B26C-4164-BE77-02C6104E52A8}" type="presParOf" srcId="{AE101126-35CF-4982-8FAD-80B36E84811E}" destId="{0A00C5F8-45E7-4172-BCF1-0F90D832EEDB}" srcOrd="2" destOrd="0" presId="urn:microsoft.com/office/officeart/2005/8/layout/orgChart1"/>
    <dgm:cxn modelId="{F482F433-DE03-422A-AF02-30E266C82E49}" type="presParOf" srcId="{8B321A0F-7CA3-448F-A5E9-9552A5675DD7}" destId="{B115B8D3-2D15-4D28-A285-4958D655396F}" srcOrd="2" destOrd="0" presId="urn:microsoft.com/office/officeart/2005/8/layout/orgChart1"/>
    <dgm:cxn modelId="{012E07D2-61B2-4C48-8447-66DB74B532DE}" type="presParOf" srcId="{1A6E3DCF-B32A-4886-A91F-67C550E297AD}" destId="{09E62AA2-EE86-48BE-B69B-3B86453F66FB}" srcOrd="2" destOrd="0" presId="urn:microsoft.com/office/officeart/2005/8/layout/orgChart1"/>
    <dgm:cxn modelId="{B7F9F1E1-9638-499D-9346-257AFEE011FD}" type="presParOf" srcId="{A3F83AD8-2CA7-4B91-AB57-EC74C3D1FE02}" destId="{8D65CF08-3BC7-485D-A8FE-4EA43E11C1C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956CE7-A6A9-4B4D-AE35-EE29D714D59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8FF49299-2A62-6049-B0CA-A5416B68D4E2}">
      <dgm:prSet custT="1"/>
      <dgm:spPr/>
      <dgm:t>
        <a:bodyPr/>
        <a:lstStyle/>
        <a:p>
          <a:r>
            <a:rPr lang="en-US" sz="1100" b="1" i="0" dirty="0"/>
            <a:t>Maintain community engagement</a:t>
          </a:r>
          <a:endParaRPr lang="en-US" sz="1100" b="1" dirty="0"/>
        </a:p>
      </dgm:t>
    </dgm:pt>
    <dgm:pt modelId="{3E942912-9458-B645-B7A6-7E1C3FF3406B}" type="parTrans" cxnId="{9586D851-DB80-7348-8D37-D5C4B1BB7461}">
      <dgm:prSet/>
      <dgm:spPr/>
      <dgm:t>
        <a:bodyPr/>
        <a:lstStyle/>
        <a:p>
          <a:endParaRPr lang="en-US" sz="1100"/>
        </a:p>
      </dgm:t>
    </dgm:pt>
    <dgm:pt modelId="{2537BE46-F8E7-6643-903E-AA31C0197575}" type="sibTrans" cxnId="{9586D851-DB80-7348-8D37-D5C4B1BB7461}">
      <dgm:prSet/>
      <dgm:spPr/>
      <dgm:t>
        <a:bodyPr/>
        <a:lstStyle/>
        <a:p>
          <a:endParaRPr lang="en-US" sz="1100"/>
        </a:p>
      </dgm:t>
    </dgm:pt>
    <dgm:pt modelId="{0A71F7AF-F2D4-5941-B278-D75623F360F3}">
      <dgm:prSet custT="1"/>
      <dgm:spPr/>
      <dgm:t>
        <a:bodyPr/>
        <a:lstStyle/>
        <a:p>
          <a:r>
            <a:rPr lang="en-US" sz="1100" dirty="0"/>
            <a:t>To the end: user community governance and quality assurance through public outreach, review and commenting.</a:t>
          </a:r>
        </a:p>
      </dgm:t>
    </dgm:pt>
    <dgm:pt modelId="{DD6F7464-EEB3-BA47-AA50-73B01E35D837}" type="parTrans" cxnId="{6173D314-020B-C240-942B-2536D12F7AB0}">
      <dgm:prSet/>
      <dgm:spPr/>
      <dgm:t>
        <a:bodyPr/>
        <a:lstStyle/>
        <a:p>
          <a:endParaRPr lang="en-US" sz="1100"/>
        </a:p>
      </dgm:t>
    </dgm:pt>
    <dgm:pt modelId="{DE399826-DA28-BB4C-B1D7-97B772EFB61B}" type="sibTrans" cxnId="{6173D314-020B-C240-942B-2536D12F7AB0}">
      <dgm:prSet/>
      <dgm:spPr/>
      <dgm:t>
        <a:bodyPr/>
        <a:lstStyle/>
        <a:p>
          <a:endParaRPr lang="en-US" sz="1100"/>
        </a:p>
      </dgm:t>
    </dgm:pt>
    <dgm:pt modelId="{7DE834F7-BBFA-0744-B7B4-EC7F596B8A58}">
      <dgm:prSet custT="1"/>
      <dgm:spPr/>
      <dgm:t>
        <a:bodyPr/>
        <a:lstStyle/>
        <a:p>
          <a:r>
            <a:rPr lang="en-US" sz="1100" b="1" i="0" dirty="0"/>
            <a:t>Create Clear Standards and Formalize the model with regulatory authorities </a:t>
          </a:r>
          <a:endParaRPr lang="en-US" sz="1100" b="1" dirty="0"/>
        </a:p>
      </dgm:t>
    </dgm:pt>
    <dgm:pt modelId="{796334CF-0054-DA42-A7D6-53A700C26D2D}" type="parTrans" cxnId="{9B08E43F-D426-0541-A3E2-1E9C52C1D790}">
      <dgm:prSet/>
      <dgm:spPr/>
      <dgm:t>
        <a:bodyPr/>
        <a:lstStyle/>
        <a:p>
          <a:endParaRPr lang="en-US" sz="1100"/>
        </a:p>
      </dgm:t>
    </dgm:pt>
    <dgm:pt modelId="{85210CCF-746F-304C-99A7-43117797D1CB}" type="sibTrans" cxnId="{9B08E43F-D426-0541-A3E2-1E9C52C1D790}">
      <dgm:prSet/>
      <dgm:spPr/>
      <dgm:t>
        <a:bodyPr/>
        <a:lstStyle/>
        <a:p>
          <a:endParaRPr lang="en-US" sz="1100"/>
        </a:p>
      </dgm:t>
    </dgm:pt>
    <dgm:pt modelId="{E3E78DC9-3655-4206-9961-28C970B391B8}">
      <dgm:prSet custT="1"/>
      <dgm:spPr/>
      <dgm:t>
        <a:bodyPr/>
        <a:lstStyle/>
        <a:p>
          <a:r>
            <a:rPr lang="en-US" sz="1100" b="1" dirty="0"/>
            <a:t>Imported into the CDISC Library</a:t>
          </a:r>
        </a:p>
      </dgm:t>
    </dgm:pt>
    <dgm:pt modelId="{7C55D5DD-942A-4923-BBE9-98306582E40C}" type="parTrans" cxnId="{52438CE0-1371-459A-9751-2D857EE2835D}">
      <dgm:prSet/>
      <dgm:spPr/>
      <dgm:t>
        <a:bodyPr/>
        <a:lstStyle/>
        <a:p>
          <a:endParaRPr lang="en-US"/>
        </a:p>
      </dgm:t>
    </dgm:pt>
    <dgm:pt modelId="{E61F8F22-83BC-4BDB-A153-99D832E3AD11}" type="sibTrans" cxnId="{52438CE0-1371-459A-9751-2D857EE2835D}">
      <dgm:prSet/>
      <dgm:spPr/>
      <dgm:t>
        <a:bodyPr/>
        <a:lstStyle/>
        <a:p>
          <a:endParaRPr lang="en-US"/>
        </a:p>
      </dgm:t>
    </dgm:pt>
    <dgm:pt modelId="{EAE5765B-D2F5-47E5-ACCC-C5CFD158EA38}">
      <dgm:prSet custT="1"/>
      <dgm:spPr/>
      <dgm:t>
        <a:bodyPr/>
        <a:lstStyle/>
        <a:p>
          <a:pPr>
            <a:buFont typeface="Arial" panose="020B0604020202020204" pitchFamily="34" charset="0"/>
            <a:buChar char="•"/>
          </a:pPr>
          <a:r>
            <a:rPr lang="en-US" sz="1100" b="0" i="0" dirty="0"/>
            <a:t>Searching for specific artifacts, mapping relationships between artifacts.</a:t>
          </a:r>
          <a:endParaRPr lang="en-US" sz="1100" b="1" dirty="0"/>
        </a:p>
      </dgm:t>
    </dgm:pt>
    <dgm:pt modelId="{2A4A5583-D979-4237-8FB2-39AA628BE8A8}" type="parTrans" cxnId="{F0CBF39C-894B-440B-A621-B37E8221617B}">
      <dgm:prSet/>
      <dgm:spPr/>
      <dgm:t>
        <a:bodyPr/>
        <a:lstStyle/>
        <a:p>
          <a:endParaRPr lang="en-US"/>
        </a:p>
      </dgm:t>
    </dgm:pt>
    <dgm:pt modelId="{A5F29844-1422-4250-8678-078E78167DE5}" type="sibTrans" cxnId="{F0CBF39C-894B-440B-A621-B37E8221617B}">
      <dgm:prSet/>
      <dgm:spPr/>
      <dgm:t>
        <a:bodyPr/>
        <a:lstStyle/>
        <a:p>
          <a:endParaRPr lang="en-US"/>
        </a:p>
      </dgm:t>
    </dgm:pt>
    <dgm:pt modelId="{1F46152B-7695-457C-84A3-5197CA387092}">
      <dgm:prSet custT="1"/>
      <dgm:spPr/>
      <dgm:t>
        <a:bodyPr/>
        <a:lstStyle/>
        <a:p>
          <a:pPr>
            <a:buFont typeface="Arial" panose="020B0604020202020204" pitchFamily="34" charset="0"/>
            <a:buChar char="•"/>
          </a:pPr>
          <a:r>
            <a:rPr lang="en-US" sz="1100" b="0" i="0" dirty="0"/>
            <a:t>Create views of content and metadata for various types of trials.</a:t>
          </a:r>
        </a:p>
      </dgm:t>
    </dgm:pt>
    <dgm:pt modelId="{6F6F6AD9-D6E8-44E8-BD44-FF3BF5533F26}" type="parTrans" cxnId="{3C36CB7E-0A06-4210-BD9A-DCF33F47083C}">
      <dgm:prSet/>
      <dgm:spPr/>
      <dgm:t>
        <a:bodyPr/>
        <a:lstStyle/>
        <a:p>
          <a:endParaRPr lang="en-US"/>
        </a:p>
      </dgm:t>
    </dgm:pt>
    <dgm:pt modelId="{A39845AD-A3E9-429C-B439-038413BF769F}" type="sibTrans" cxnId="{3C36CB7E-0A06-4210-BD9A-DCF33F47083C}">
      <dgm:prSet/>
      <dgm:spPr/>
      <dgm:t>
        <a:bodyPr/>
        <a:lstStyle/>
        <a:p>
          <a:endParaRPr lang="en-US"/>
        </a:p>
      </dgm:t>
    </dgm:pt>
    <dgm:pt modelId="{7BC810E4-A1D0-4870-9F55-AE046787DCED}">
      <dgm:prSet custT="1"/>
      <dgm:spPr/>
      <dgm:t>
        <a:bodyPr/>
        <a:lstStyle/>
        <a:p>
          <a:r>
            <a:rPr lang="en-US" sz="1100" b="0" dirty="0"/>
            <a:t>Concept coding at Zone, Section and Artifact levels – unique and permanent tracking for each TMF concept at each level.</a:t>
          </a:r>
        </a:p>
      </dgm:t>
    </dgm:pt>
    <dgm:pt modelId="{675BA3E2-80D2-4CE6-A13B-808C981CF996}" type="parTrans" cxnId="{2BA7AE19-72DE-4F38-9910-992419DEF129}">
      <dgm:prSet/>
      <dgm:spPr/>
      <dgm:t>
        <a:bodyPr/>
        <a:lstStyle/>
        <a:p>
          <a:endParaRPr lang="en-US"/>
        </a:p>
      </dgm:t>
    </dgm:pt>
    <dgm:pt modelId="{98B214FA-4674-4A52-A8F9-50F8DB79BBD4}" type="sibTrans" cxnId="{2BA7AE19-72DE-4F38-9910-992419DEF129}">
      <dgm:prSet/>
      <dgm:spPr/>
      <dgm:t>
        <a:bodyPr/>
        <a:lstStyle/>
        <a:p>
          <a:endParaRPr lang="en-US"/>
        </a:p>
      </dgm:t>
    </dgm:pt>
    <dgm:pt modelId="{00549B3D-2428-45CE-BB63-AE99B7C44908}">
      <dgm:prSet custT="1"/>
      <dgm:spPr/>
      <dgm:t>
        <a:bodyPr/>
        <a:lstStyle/>
        <a:p>
          <a:r>
            <a:rPr lang="en-US" sz="1100" b="0" dirty="0"/>
            <a:t>Definition proofing: clearly, consistently and meaningfully defined individual concepts (instead of plain language description </a:t>
          </a:r>
          <a:r>
            <a:rPr lang="en-US" sz="1100" b="0" dirty="0">
              <a:solidFill>
                <a:schemeClr val="tx1"/>
              </a:solidFill>
            </a:rPr>
            <a:t>now used by the reference model).</a:t>
          </a:r>
        </a:p>
      </dgm:t>
    </dgm:pt>
    <dgm:pt modelId="{9861AD93-1A6E-4836-A3D5-4B16D63145E1}" type="parTrans" cxnId="{027371C2-4969-418E-9053-9726CDBE90FB}">
      <dgm:prSet/>
      <dgm:spPr/>
      <dgm:t>
        <a:bodyPr/>
        <a:lstStyle/>
        <a:p>
          <a:endParaRPr lang="en-US"/>
        </a:p>
      </dgm:t>
    </dgm:pt>
    <dgm:pt modelId="{D5B99F8D-A47B-41E1-915A-113CEF7CA7E6}" type="sibTrans" cxnId="{027371C2-4969-418E-9053-9726CDBE90FB}">
      <dgm:prSet/>
      <dgm:spPr/>
      <dgm:t>
        <a:bodyPr/>
        <a:lstStyle/>
        <a:p>
          <a:endParaRPr lang="en-US"/>
        </a:p>
      </dgm:t>
    </dgm:pt>
    <dgm:pt modelId="{BA9384BA-75D0-4411-ACB6-4C449C10C906}">
      <dgm:prSet custT="1"/>
      <dgm:spPr/>
      <dgm:t>
        <a:bodyPr/>
        <a:lstStyle/>
        <a:p>
          <a:r>
            <a:rPr lang="en-US" sz="1100" b="0" u="none" dirty="0">
              <a:effectLst/>
            </a:rPr>
            <a:t>From the start: controlled terminology is made by their users: need to be clear, consistent, practical and useful.</a:t>
          </a:r>
        </a:p>
      </dgm:t>
    </dgm:pt>
    <dgm:pt modelId="{BC7442C4-EA6F-4E7D-BC2F-D989B0791BED}" type="parTrans" cxnId="{B10B250F-554B-4912-A9A2-0829B145000D}">
      <dgm:prSet/>
      <dgm:spPr/>
      <dgm:t>
        <a:bodyPr/>
        <a:lstStyle/>
        <a:p>
          <a:endParaRPr lang="en-US"/>
        </a:p>
      </dgm:t>
    </dgm:pt>
    <dgm:pt modelId="{ACDE5222-F4F7-4C82-8AAD-24818610D1AD}" type="sibTrans" cxnId="{B10B250F-554B-4912-A9A2-0829B145000D}">
      <dgm:prSet/>
      <dgm:spPr/>
      <dgm:t>
        <a:bodyPr/>
        <a:lstStyle/>
        <a:p>
          <a:endParaRPr lang="en-US"/>
        </a:p>
      </dgm:t>
    </dgm:pt>
    <dgm:pt modelId="{782DC951-8C86-4881-BD57-8998542BE9CA}">
      <dgm:prSet custT="1"/>
      <dgm:spPr/>
      <dgm:t>
        <a:bodyPr/>
        <a:lstStyle/>
        <a:p>
          <a:r>
            <a:rPr lang="en-US" sz="1100" b="1" dirty="0">
              <a:solidFill>
                <a:schemeClr val="bg1"/>
              </a:solidFill>
            </a:rPr>
            <a:t>Enhance the </a:t>
          </a:r>
          <a:r>
            <a:rPr lang="en-US" sz="1100" b="1" i="0" dirty="0">
              <a:solidFill>
                <a:schemeClr val="bg1"/>
              </a:solidFill>
            </a:rPr>
            <a:t>Trial Master File Exchange Mechanism Standard</a:t>
          </a:r>
          <a:endParaRPr lang="en-US" sz="1100" b="1" dirty="0">
            <a:solidFill>
              <a:schemeClr val="bg1"/>
            </a:solidFill>
          </a:endParaRPr>
        </a:p>
      </dgm:t>
    </dgm:pt>
    <dgm:pt modelId="{13625BE1-D7B2-4C1D-BF75-88BD820148B8}" type="parTrans" cxnId="{F4383C08-2AF5-456E-9B0F-10C6788AB281}">
      <dgm:prSet/>
      <dgm:spPr/>
      <dgm:t>
        <a:bodyPr/>
        <a:lstStyle/>
        <a:p>
          <a:endParaRPr lang="en-US"/>
        </a:p>
      </dgm:t>
    </dgm:pt>
    <dgm:pt modelId="{7DFE4C2C-6E0F-42C0-A87E-4D092347E2D9}" type="sibTrans" cxnId="{F4383C08-2AF5-456E-9B0F-10C6788AB281}">
      <dgm:prSet/>
      <dgm:spPr/>
      <dgm:t>
        <a:bodyPr/>
        <a:lstStyle/>
        <a:p>
          <a:endParaRPr lang="en-US"/>
        </a:p>
      </dgm:t>
    </dgm:pt>
    <dgm:pt modelId="{A70F7DF6-4CB5-498B-9300-6C46426B407A}">
      <dgm:prSet custT="1"/>
      <dgm:spPr/>
      <dgm:t>
        <a:bodyPr/>
        <a:lstStyle/>
        <a:p>
          <a:r>
            <a:rPr lang="en-US" sz="1100" b="0" dirty="0">
              <a:solidFill>
                <a:schemeClr val="tx1"/>
              </a:solidFill>
            </a:rPr>
            <a:t>Codified artifacts and metadata standards will be used in the “exchange.xml” to support </a:t>
          </a:r>
          <a:r>
            <a:rPr lang="en-US" sz="1100" b="0" i="0" dirty="0">
              <a:solidFill>
                <a:schemeClr val="tx1"/>
              </a:solidFill>
            </a:rPr>
            <a:t>the automatic transfer of TMF content between sponsors, CROs and other stakeholders in the eTMF-EMS.</a:t>
          </a:r>
          <a:endParaRPr lang="en-US" sz="1100" b="0" dirty="0">
            <a:solidFill>
              <a:schemeClr val="tx1"/>
            </a:solidFill>
          </a:endParaRPr>
        </a:p>
      </dgm:t>
    </dgm:pt>
    <dgm:pt modelId="{35FC7450-502A-42C1-BD50-FD7B31018143}" type="parTrans" cxnId="{78FD45C1-2538-4B83-B0FE-254DE35E0910}">
      <dgm:prSet/>
      <dgm:spPr/>
      <dgm:t>
        <a:bodyPr/>
        <a:lstStyle/>
        <a:p>
          <a:endParaRPr lang="en-US"/>
        </a:p>
      </dgm:t>
    </dgm:pt>
    <dgm:pt modelId="{9CB00F80-4A8C-4BA1-B785-508DD348C05B}" type="sibTrans" cxnId="{78FD45C1-2538-4B83-B0FE-254DE35E0910}">
      <dgm:prSet/>
      <dgm:spPr/>
      <dgm:t>
        <a:bodyPr/>
        <a:lstStyle/>
        <a:p>
          <a:endParaRPr lang="en-US"/>
        </a:p>
      </dgm:t>
    </dgm:pt>
    <dgm:pt modelId="{6905151F-7021-45F6-8489-D7FC0B4B744E}">
      <dgm:prSet custT="1"/>
      <dgm:spPr/>
      <dgm:t>
        <a:bodyPr/>
        <a:lstStyle/>
        <a:p>
          <a:r>
            <a:rPr lang="en-US" sz="1100" b="0" i="0" dirty="0"/>
            <a:t>Enhance communication among sponsors, partners, and CROs.</a:t>
          </a:r>
          <a:endParaRPr lang="en-US" sz="1100" b="0" dirty="0">
            <a:solidFill>
              <a:schemeClr val="tx1"/>
            </a:solidFill>
          </a:endParaRPr>
        </a:p>
      </dgm:t>
    </dgm:pt>
    <dgm:pt modelId="{290A57C1-9309-4B07-9343-060A6DB639B5}" type="parTrans" cxnId="{7FBE57D5-D27C-437B-B5F5-A6EE20F3065F}">
      <dgm:prSet/>
      <dgm:spPr/>
      <dgm:t>
        <a:bodyPr/>
        <a:lstStyle/>
        <a:p>
          <a:endParaRPr lang="en-US"/>
        </a:p>
      </dgm:t>
    </dgm:pt>
    <dgm:pt modelId="{3E94467C-1F27-4C43-8A92-02108CCC7D90}" type="sibTrans" cxnId="{7FBE57D5-D27C-437B-B5F5-A6EE20F3065F}">
      <dgm:prSet/>
      <dgm:spPr/>
      <dgm:t>
        <a:bodyPr/>
        <a:lstStyle/>
        <a:p>
          <a:endParaRPr lang="en-US"/>
        </a:p>
      </dgm:t>
    </dgm:pt>
    <dgm:pt modelId="{AA1CA7B8-4AEE-473C-BE9C-FF04261FAFD0}">
      <dgm:prSet custT="1"/>
      <dgm:spPr/>
      <dgm:t>
        <a:bodyPr/>
        <a:lstStyle/>
        <a:p>
          <a:r>
            <a:rPr lang="en-US" sz="1100" dirty="0">
              <a:solidFill>
                <a:schemeClr val="tx1"/>
              </a:solidFill>
            </a:rPr>
            <a:t>Standardized TMF concepts will help to better support the Refence Model itself, which will further help to formalize the TMF-RM with regulatory agencies.</a:t>
          </a:r>
          <a:endParaRPr lang="en-US" sz="1100" b="0" dirty="0">
            <a:solidFill>
              <a:schemeClr val="tx1"/>
            </a:solidFill>
          </a:endParaRPr>
        </a:p>
      </dgm:t>
    </dgm:pt>
    <dgm:pt modelId="{B1273BB2-8C3C-4129-B029-E792BEF4726C}" type="parTrans" cxnId="{72539A10-3DE6-469D-963F-46DC98802568}">
      <dgm:prSet/>
      <dgm:spPr/>
      <dgm:t>
        <a:bodyPr/>
        <a:lstStyle/>
        <a:p>
          <a:endParaRPr lang="en-US"/>
        </a:p>
      </dgm:t>
    </dgm:pt>
    <dgm:pt modelId="{CB1A6463-F6D6-4F9D-8567-92B6DF98DCF7}" type="sibTrans" cxnId="{72539A10-3DE6-469D-963F-46DC98802568}">
      <dgm:prSet/>
      <dgm:spPr/>
      <dgm:t>
        <a:bodyPr/>
        <a:lstStyle/>
        <a:p>
          <a:endParaRPr lang="en-US"/>
        </a:p>
      </dgm:t>
    </dgm:pt>
    <dgm:pt modelId="{C06FAA22-734A-42F5-AE7A-881972A93F5E}">
      <dgm:prSet custT="1"/>
      <dgm:spPr/>
      <dgm:t>
        <a:bodyPr/>
        <a:lstStyle/>
        <a:p>
          <a:pPr>
            <a:buFont typeface="Arial" panose="020B0604020202020204" pitchFamily="34" charset="0"/>
            <a:buChar char="•"/>
          </a:pPr>
          <a:r>
            <a:rPr lang="en-US" sz="1100" b="0" i="0" dirty="0"/>
            <a:t>Retrieve versioned reference model and TMF terminology from the library.</a:t>
          </a:r>
        </a:p>
      </dgm:t>
    </dgm:pt>
    <dgm:pt modelId="{70960A14-60BE-4E2F-B14F-53E01B3A7EDC}" type="parTrans" cxnId="{7F8F0738-8F5D-44B8-9126-F35FEC6BCCEB}">
      <dgm:prSet/>
      <dgm:spPr/>
      <dgm:t>
        <a:bodyPr/>
        <a:lstStyle/>
        <a:p>
          <a:endParaRPr lang="en-US"/>
        </a:p>
      </dgm:t>
    </dgm:pt>
    <dgm:pt modelId="{90A42F61-4A51-4B35-8388-2CDCF82603DA}" type="sibTrans" cxnId="{7F8F0738-8F5D-44B8-9126-F35FEC6BCCEB}">
      <dgm:prSet/>
      <dgm:spPr/>
      <dgm:t>
        <a:bodyPr/>
        <a:lstStyle/>
        <a:p>
          <a:endParaRPr lang="en-US"/>
        </a:p>
      </dgm:t>
    </dgm:pt>
    <dgm:pt modelId="{0A636DFC-0991-4AF6-9BAD-61A48C252AAF}">
      <dgm:prSet custT="1"/>
      <dgm:spPr/>
      <dgm:t>
        <a:bodyPr/>
        <a:lstStyle/>
        <a:p>
          <a:r>
            <a:rPr lang="en-US" sz="1100" dirty="0">
              <a:solidFill>
                <a:schemeClr val="tx1"/>
              </a:solidFill>
            </a:rPr>
            <a:t>Terminology analysis and placement influences RM modeling and structuring – users will have a better understanding of where to add and place a new or existing artifact. </a:t>
          </a:r>
          <a:endParaRPr lang="en-US" sz="1100" b="0" dirty="0">
            <a:solidFill>
              <a:schemeClr val="tx1"/>
            </a:solidFill>
          </a:endParaRPr>
        </a:p>
      </dgm:t>
    </dgm:pt>
    <dgm:pt modelId="{2EB54E92-826C-43A2-9569-21A908E63486}" type="parTrans" cxnId="{0692AD46-6E04-4676-9A32-582C47E2CC46}">
      <dgm:prSet/>
      <dgm:spPr/>
      <dgm:t>
        <a:bodyPr/>
        <a:lstStyle/>
        <a:p>
          <a:endParaRPr lang="en-US"/>
        </a:p>
      </dgm:t>
    </dgm:pt>
    <dgm:pt modelId="{A3BD926C-4D4F-4AD9-B06D-ABCD7037A065}" type="sibTrans" cxnId="{0692AD46-6E04-4676-9A32-582C47E2CC46}">
      <dgm:prSet/>
      <dgm:spPr/>
      <dgm:t>
        <a:bodyPr/>
        <a:lstStyle/>
        <a:p>
          <a:endParaRPr lang="en-US"/>
        </a:p>
      </dgm:t>
    </dgm:pt>
    <dgm:pt modelId="{B3B4F031-C79C-4F12-AB00-7DA80407C7AA}">
      <dgm:prSet custT="1"/>
      <dgm:spPr/>
      <dgm:t>
        <a:bodyPr/>
        <a:lstStyle/>
        <a:p>
          <a:pPr>
            <a:buFont typeface="Arial" panose="020B0604020202020204" pitchFamily="34" charset="0"/>
            <a:buChar char="•"/>
          </a:pPr>
          <a:r>
            <a:rPr lang="en-US" sz="1100" b="0" dirty="0"/>
            <a:t>Control changes and version history.</a:t>
          </a:r>
        </a:p>
      </dgm:t>
    </dgm:pt>
    <dgm:pt modelId="{D27C3C19-243A-4AC8-AE0A-FCE9584D5F81}" type="sibTrans" cxnId="{631447D4-87A0-4EBA-98FA-B9B261D8EA73}">
      <dgm:prSet/>
      <dgm:spPr/>
      <dgm:t>
        <a:bodyPr/>
        <a:lstStyle/>
        <a:p>
          <a:endParaRPr lang="en-US"/>
        </a:p>
      </dgm:t>
    </dgm:pt>
    <dgm:pt modelId="{7DEA8C67-5531-45D5-86D1-D0CE08B510F6}" type="parTrans" cxnId="{631447D4-87A0-4EBA-98FA-B9B261D8EA73}">
      <dgm:prSet/>
      <dgm:spPr/>
      <dgm:t>
        <a:bodyPr/>
        <a:lstStyle/>
        <a:p>
          <a:endParaRPr lang="en-US"/>
        </a:p>
      </dgm:t>
    </dgm:pt>
    <dgm:pt modelId="{94E6BFDF-61DE-5D4E-946A-6C7CD7C7E8DF}" type="pres">
      <dgm:prSet presAssocID="{40956CE7-A6A9-4B4D-AE35-EE29D714D593}" presName="linear" presStyleCnt="0">
        <dgm:presLayoutVars>
          <dgm:animLvl val="lvl"/>
          <dgm:resizeHandles val="exact"/>
        </dgm:presLayoutVars>
      </dgm:prSet>
      <dgm:spPr/>
    </dgm:pt>
    <dgm:pt modelId="{9E7051CA-2902-494C-BCA5-2F920326FD92}" type="pres">
      <dgm:prSet presAssocID="{7DE834F7-BBFA-0744-B7B4-EC7F596B8A58}" presName="parentText" presStyleLbl="node1" presStyleIdx="0" presStyleCnt="4" custScaleY="45258" custLinFactNeighborY="-3406">
        <dgm:presLayoutVars>
          <dgm:chMax val="0"/>
          <dgm:bulletEnabled val="1"/>
        </dgm:presLayoutVars>
      </dgm:prSet>
      <dgm:spPr/>
    </dgm:pt>
    <dgm:pt modelId="{9441ABF5-D2B6-4317-A5F1-3C22E5E923DD}" type="pres">
      <dgm:prSet presAssocID="{7DE834F7-BBFA-0744-B7B4-EC7F596B8A58}" presName="childText" presStyleLbl="revTx" presStyleIdx="0" presStyleCnt="4" custScaleY="115510">
        <dgm:presLayoutVars>
          <dgm:bulletEnabled val="1"/>
        </dgm:presLayoutVars>
      </dgm:prSet>
      <dgm:spPr/>
    </dgm:pt>
    <dgm:pt modelId="{53C0F9E4-6908-48FF-8024-1FA236E1DC0F}" type="pres">
      <dgm:prSet presAssocID="{782DC951-8C86-4881-BD57-8998542BE9CA}" presName="parentText" presStyleLbl="node1" presStyleIdx="1" presStyleCnt="4" custScaleY="48451" custLinFactNeighborY="-28063">
        <dgm:presLayoutVars>
          <dgm:chMax val="0"/>
          <dgm:bulletEnabled val="1"/>
        </dgm:presLayoutVars>
      </dgm:prSet>
      <dgm:spPr/>
    </dgm:pt>
    <dgm:pt modelId="{BCC5AB8E-C181-4581-9AA9-F7AEC10B8A86}" type="pres">
      <dgm:prSet presAssocID="{782DC951-8C86-4881-BD57-8998542BE9CA}" presName="childText" presStyleLbl="revTx" presStyleIdx="1" presStyleCnt="4" custLinFactNeighborY="-25178">
        <dgm:presLayoutVars>
          <dgm:bulletEnabled val="1"/>
        </dgm:presLayoutVars>
      </dgm:prSet>
      <dgm:spPr/>
    </dgm:pt>
    <dgm:pt modelId="{6261DF7A-EBDB-3C41-B77A-83641D47C515}" type="pres">
      <dgm:prSet presAssocID="{8FF49299-2A62-6049-B0CA-A5416B68D4E2}" presName="parentText" presStyleLbl="node1" presStyleIdx="2" presStyleCnt="4" custScaleY="54071" custLinFactNeighborY="-13751">
        <dgm:presLayoutVars>
          <dgm:chMax val="0"/>
          <dgm:bulletEnabled val="1"/>
        </dgm:presLayoutVars>
      </dgm:prSet>
      <dgm:spPr/>
    </dgm:pt>
    <dgm:pt modelId="{E92666C9-55A8-47BC-B255-66AB475B79E6}" type="pres">
      <dgm:prSet presAssocID="{8FF49299-2A62-6049-B0CA-A5416B68D4E2}" presName="childText" presStyleLbl="revTx" presStyleIdx="2" presStyleCnt="4" custLinFactNeighborY="-1324">
        <dgm:presLayoutVars>
          <dgm:bulletEnabled val="1"/>
        </dgm:presLayoutVars>
      </dgm:prSet>
      <dgm:spPr/>
    </dgm:pt>
    <dgm:pt modelId="{59A60625-D877-4BDC-968C-B367415BEDD3}" type="pres">
      <dgm:prSet presAssocID="{E3E78DC9-3655-4206-9961-28C970B391B8}" presName="parentText" presStyleLbl="node1" presStyleIdx="3" presStyleCnt="4" custScaleY="54818" custLinFactNeighborY="-10498">
        <dgm:presLayoutVars>
          <dgm:chMax val="0"/>
          <dgm:bulletEnabled val="1"/>
        </dgm:presLayoutVars>
      </dgm:prSet>
      <dgm:spPr/>
    </dgm:pt>
    <dgm:pt modelId="{3C57833A-C9EE-4807-8CF9-AE006AA29BA9}" type="pres">
      <dgm:prSet presAssocID="{E3E78DC9-3655-4206-9961-28C970B391B8}" presName="childText" presStyleLbl="revTx" presStyleIdx="3" presStyleCnt="4" custLinFactNeighborY="-4445">
        <dgm:presLayoutVars>
          <dgm:bulletEnabled val="1"/>
        </dgm:presLayoutVars>
      </dgm:prSet>
      <dgm:spPr/>
    </dgm:pt>
  </dgm:ptLst>
  <dgm:cxnLst>
    <dgm:cxn modelId="{204AFB01-A00D-4538-8E19-5793A7F89A0B}" type="presOf" srcId="{7BC810E4-A1D0-4870-9F55-AE046787DCED}" destId="{9441ABF5-D2B6-4317-A5F1-3C22E5E923DD}" srcOrd="0" destOrd="0" presId="urn:microsoft.com/office/officeart/2005/8/layout/vList2"/>
    <dgm:cxn modelId="{2234B205-4B56-43D7-A863-0377861A404A}" type="presOf" srcId="{8FF49299-2A62-6049-B0CA-A5416B68D4E2}" destId="{6261DF7A-EBDB-3C41-B77A-83641D47C515}" srcOrd="0" destOrd="0" presId="urn:microsoft.com/office/officeart/2005/8/layout/vList2"/>
    <dgm:cxn modelId="{F4383C08-2AF5-456E-9B0F-10C6788AB281}" srcId="{40956CE7-A6A9-4B4D-AE35-EE29D714D593}" destId="{782DC951-8C86-4881-BD57-8998542BE9CA}" srcOrd="1" destOrd="0" parTransId="{13625BE1-D7B2-4C1D-BF75-88BD820148B8}" sibTransId="{7DFE4C2C-6E0F-42C0-A87E-4D092347E2D9}"/>
    <dgm:cxn modelId="{B10B250F-554B-4912-A9A2-0829B145000D}" srcId="{8FF49299-2A62-6049-B0CA-A5416B68D4E2}" destId="{BA9384BA-75D0-4411-ACB6-4C449C10C906}" srcOrd="0" destOrd="0" parTransId="{BC7442C4-EA6F-4E7D-BC2F-D989B0791BED}" sibTransId="{ACDE5222-F4F7-4C82-8AAD-24818610D1AD}"/>
    <dgm:cxn modelId="{72539A10-3DE6-469D-963F-46DC98802568}" srcId="{7DE834F7-BBFA-0744-B7B4-EC7F596B8A58}" destId="{AA1CA7B8-4AEE-473C-BE9C-FF04261FAFD0}" srcOrd="2" destOrd="0" parTransId="{B1273BB2-8C3C-4129-B029-E792BEF4726C}" sibTransId="{CB1A6463-F6D6-4F9D-8567-92B6DF98DCF7}"/>
    <dgm:cxn modelId="{8866BF11-0418-4CBC-9489-A53882A928A8}" type="presOf" srcId="{BA9384BA-75D0-4411-ACB6-4C449C10C906}" destId="{E92666C9-55A8-47BC-B255-66AB475B79E6}" srcOrd="0" destOrd="0" presId="urn:microsoft.com/office/officeart/2005/8/layout/vList2"/>
    <dgm:cxn modelId="{6173D314-020B-C240-942B-2536D12F7AB0}" srcId="{8FF49299-2A62-6049-B0CA-A5416B68D4E2}" destId="{0A71F7AF-F2D4-5941-B278-D75623F360F3}" srcOrd="1" destOrd="0" parTransId="{DD6F7464-EEB3-BA47-AA50-73B01E35D837}" sibTransId="{DE399826-DA28-BB4C-B1D7-97B772EFB61B}"/>
    <dgm:cxn modelId="{84757E17-7EE8-E34C-9D76-CD197F9A889A}" type="presOf" srcId="{40956CE7-A6A9-4B4D-AE35-EE29D714D593}" destId="{94E6BFDF-61DE-5D4E-946A-6C7CD7C7E8DF}" srcOrd="0" destOrd="0" presId="urn:microsoft.com/office/officeart/2005/8/layout/vList2"/>
    <dgm:cxn modelId="{2BA7AE19-72DE-4F38-9910-992419DEF129}" srcId="{7DE834F7-BBFA-0744-B7B4-EC7F596B8A58}" destId="{7BC810E4-A1D0-4870-9F55-AE046787DCED}" srcOrd="0" destOrd="0" parTransId="{675BA3E2-80D2-4CE6-A13B-808C981CF996}" sibTransId="{98B214FA-4674-4A52-A8F9-50F8DB79BBD4}"/>
    <dgm:cxn modelId="{7F8F0738-8F5D-44B8-9126-F35FEC6BCCEB}" srcId="{E3E78DC9-3655-4206-9961-28C970B391B8}" destId="{C06FAA22-734A-42F5-AE7A-881972A93F5E}" srcOrd="2" destOrd="0" parTransId="{70960A14-60BE-4E2F-B14F-53E01B3A7EDC}" sibTransId="{90A42F61-4A51-4B35-8388-2CDCF82603DA}"/>
    <dgm:cxn modelId="{68592038-7829-4048-B43A-A797B1265ADD}" type="presOf" srcId="{0A636DFC-0991-4AF6-9BAD-61A48C252AAF}" destId="{9441ABF5-D2B6-4317-A5F1-3C22E5E923DD}" srcOrd="0" destOrd="3" presId="urn:microsoft.com/office/officeart/2005/8/layout/vList2"/>
    <dgm:cxn modelId="{895D8E3C-9581-4338-8604-F2718CF5D32E}" type="presOf" srcId="{1F46152B-7695-457C-84A3-5197CA387092}" destId="{3C57833A-C9EE-4807-8CF9-AE006AA29BA9}" srcOrd="0" destOrd="3" presId="urn:microsoft.com/office/officeart/2005/8/layout/vList2"/>
    <dgm:cxn modelId="{D2B6153D-F628-461A-AB0B-59C10B49E76D}" type="presOf" srcId="{AA1CA7B8-4AEE-473C-BE9C-FF04261FAFD0}" destId="{9441ABF5-D2B6-4317-A5F1-3C22E5E923DD}" srcOrd="0" destOrd="2" presId="urn:microsoft.com/office/officeart/2005/8/layout/vList2"/>
    <dgm:cxn modelId="{9B08E43F-D426-0541-A3E2-1E9C52C1D790}" srcId="{40956CE7-A6A9-4B4D-AE35-EE29D714D593}" destId="{7DE834F7-BBFA-0744-B7B4-EC7F596B8A58}" srcOrd="0" destOrd="0" parTransId="{796334CF-0054-DA42-A7D6-53A700C26D2D}" sibTransId="{85210CCF-746F-304C-99A7-43117797D1CB}"/>
    <dgm:cxn modelId="{52C1A946-6F0F-42F5-BAD2-5968A9BF173B}" type="presOf" srcId="{00549B3D-2428-45CE-BB63-AE99B7C44908}" destId="{9441ABF5-D2B6-4317-A5F1-3C22E5E923DD}" srcOrd="0" destOrd="1" presId="urn:microsoft.com/office/officeart/2005/8/layout/vList2"/>
    <dgm:cxn modelId="{0692AD46-6E04-4676-9A32-582C47E2CC46}" srcId="{7DE834F7-BBFA-0744-B7B4-EC7F596B8A58}" destId="{0A636DFC-0991-4AF6-9BAD-61A48C252AAF}" srcOrd="3" destOrd="0" parTransId="{2EB54E92-826C-43A2-9569-21A908E63486}" sibTransId="{A3BD926C-4D4F-4AD9-B06D-ABCD7037A065}"/>
    <dgm:cxn modelId="{9586D851-DB80-7348-8D37-D5C4B1BB7461}" srcId="{40956CE7-A6A9-4B4D-AE35-EE29D714D593}" destId="{8FF49299-2A62-6049-B0CA-A5416B68D4E2}" srcOrd="2" destOrd="0" parTransId="{3E942912-9458-B645-B7A6-7E1C3FF3406B}" sibTransId="{2537BE46-F8E7-6643-903E-AA31C0197575}"/>
    <dgm:cxn modelId="{33C84656-D0C4-4CF2-853D-7DD0384E53E4}" type="presOf" srcId="{EAE5765B-D2F5-47E5-ACCC-C5CFD158EA38}" destId="{3C57833A-C9EE-4807-8CF9-AE006AA29BA9}" srcOrd="0" destOrd="0" presId="urn:microsoft.com/office/officeart/2005/8/layout/vList2"/>
    <dgm:cxn modelId="{3C36CB7E-0A06-4210-BD9A-DCF33F47083C}" srcId="{E3E78DC9-3655-4206-9961-28C970B391B8}" destId="{1F46152B-7695-457C-84A3-5197CA387092}" srcOrd="3" destOrd="0" parTransId="{6F6F6AD9-D6E8-44E8-BD44-FF3BF5533F26}" sibTransId="{A39845AD-A3E9-429C-B439-038413BF769F}"/>
    <dgm:cxn modelId="{F478897F-751D-4477-9848-D44366B71405}" type="presOf" srcId="{E3E78DC9-3655-4206-9961-28C970B391B8}" destId="{59A60625-D877-4BDC-968C-B367415BEDD3}" srcOrd="0" destOrd="0" presId="urn:microsoft.com/office/officeart/2005/8/layout/vList2"/>
    <dgm:cxn modelId="{F0CBF39C-894B-440B-A621-B37E8221617B}" srcId="{E3E78DC9-3655-4206-9961-28C970B391B8}" destId="{EAE5765B-D2F5-47E5-ACCC-C5CFD158EA38}" srcOrd="0" destOrd="0" parTransId="{2A4A5583-D979-4237-8FB2-39AA628BE8A8}" sibTransId="{A5F29844-1422-4250-8678-078E78167DE5}"/>
    <dgm:cxn modelId="{F666479E-0C87-427B-9B32-6DF9E77AE2A1}" type="presOf" srcId="{C06FAA22-734A-42F5-AE7A-881972A93F5E}" destId="{3C57833A-C9EE-4807-8CF9-AE006AA29BA9}" srcOrd="0" destOrd="2" presId="urn:microsoft.com/office/officeart/2005/8/layout/vList2"/>
    <dgm:cxn modelId="{E8867CA0-C278-42EC-8BB4-00D09185CB5E}" type="presOf" srcId="{B3B4F031-C79C-4F12-AB00-7DA80407C7AA}" destId="{3C57833A-C9EE-4807-8CF9-AE006AA29BA9}" srcOrd="0" destOrd="1" presId="urn:microsoft.com/office/officeart/2005/8/layout/vList2"/>
    <dgm:cxn modelId="{78FD45C1-2538-4B83-B0FE-254DE35E0910}" srcId="{782DC951-8C86-4881-BD57-8998542BE9CA}" destId="{A70F7DF6-4CB5-498B-9300-6C46426B407A}" srcOrd="0" destOrd="0" parTransId="{35FC7450-502A-42C1-BD50-FD7B31018143}" sibTransId="{9CB00F80-4A8C-4BA1-B785-508DD348C05B}"/>
    <dgm:cxn modelId="{027371C2-4969-418E-9053-9726CDBE90FB}" srcId="{7DE834F7-BBFA-0744-B7B4-EC7F596B8A58}" destId="{00549B3D-2428-45CE-BB63-AE99B7C44908}" srcOrd="1" destOrd="0" parTransId="{9861AD93-1A6E-4836-A3D5-4B16D63145E1}" sibTransId="{D5B99F8D-A47B-41E1-915A-113CEF7CA7E6}"/>
    <dgm:cxn modelId="{9C1CC8CB-5F73-477F-A8B7-9C810CBF3F97}" type="presOf" srcId="{7DE834F7-BBFA-0744-B7B4-EC7F596B8A58}" destId="{9E7051CA-2902-494C-BCA5-2F920326FD92}" srcOrd="0" destOrd="0" presId="urn:microsoft.com/office/officeart/2005/8/layout/vList2"/>
    <dgm:cxn modelId="{E786CBCB-4871-4A7C-B3B0-05E895B3756F}" type="presOf" srcId="{6905151F-7021-45F6-8489-D7FC0B4B744E}" destId="{BCC5AB8E-C181-4581-9AA9-F7AEC10B8A86}" srcOrd="0" destOrd="1" presId="urn:microsoft.com/office/officeart/2005/8/layout/vList2"/>
    <dgm:cxn modelId="{631447D4-87A0-4EBA-98FA-B9B261D8EA73}" srcId="{E3E78DC9-3655-4206-9961-28C970B391B8}" destId="{B3B4F031-C79C-4F12-AB00-7DA80407C7AA}" srcOrd="1" destOrd="0" parTransId="{7DEA8C67-5531-45D5-86D1-D0CE08B510F6}" sibTransId="{D27C3C19-243A-4AC8-AE0A-FCE9584D5F81}"/>
    <dgm:cxn modelId="{7FBE57D5-D27C-437B-B5F5-A6EE20F3065F}" srcId="{782DC951-8C86-4881-BD57-8998542BE9CA}" destId="{6905151F-7021-45F6-8489-D7FC0B4B744E}" srcOrd="1" destOrd="0" parTransId="{290A57C1-9309-4B07-9343-060A6DB639B5}" sibTransId="{3E94467C-1F27-4C43-8A92-02108CCC7D90}"/>
    <dgm:cxn modelId="{127898D8-FC9C-4CC5-B75A-9016E6AC213C}" type="presOf" srcId="{A70F7DF6-4CB5-498B-9300-6C46426B407A}" destId="{BCC5AB8E-C181-4581-9AA9-F7AEC10B8A86}" srcOrd="0" destOrd="0" presId="urn:microsoft.com/office/officeart/2005/8/layout/vList2"/>
    <dgm:cxn modelId="{A7622BDE-4377-4458-8384-3B644675EBD5}" type="presOf" srcId="{782DC951-8C86-4881-BD57-8998542BE9CA}" destId="{53C0F9E4-6908-48FF-8024-1FA236E1DC0F}" srcOrd="0" destOrd="0" presId="urn:microsoft.com/office/officeart/2005/8/layout/vList2"/>
    <dgm:cxn modelId="{52438CE0-1371-459A-9751-2D857EE2835D}" srcId="{40956CE7-A6A9-4B4D-AE35-EE29D714D593}" destId="{E3E78DC9-3655-4206-9961-28C970B391B8}" srcOrd="3" destOrd="0" parTransId="{7C55D5DD-942A-4923-BBE9-98306582E40C}" sibTransId="{E61F8F22-83BC-4BDB-A153-99D832E3AD11}"/>
    <dgm:cxn modelId="{EA2CF3E3-1F8A-410B-9AE6-B4EB36477BC5}" type="presOf" srcId="{0A71F7AF-F2D4-5941-B278-D75623F360F3}" destId="{E92666C9-55A8-47BC-B255-66AB475B79E6}" srcOrd="0" destOrd="1" presId="urn:microsoft.com/office/officeart/2005/8/layout/vList2"/>
    <dgm:cxn modelId="{CA11ADCF-D42D-48AE-B094-E5222D5EBC5E}" type="presParOf" srcId="{94E6BFDF-61DE-5D4E-946A-6C7CD7C7E8DF}" destId="{9E7051CA-2902-494C-BCA5-2F920326FD92}" srcOrd="0" destOrd="0" presId="urn:microsoft.com/office/officeart/2005/8/layout/vList2"/>
    <dgm:cxn modelId="{25A8F94F-5886-495F-A5EE-C62DFC99A714}" type="presParOf" srcId="{94E6BFDF-61DE-5D4E-946A-6C7CD7C7E8DF}" destId="{9441ABF5-D2B6-4317-A5F1-3C22E5E923DD}" srcOrd="1" destOrd="0" presId="urn:microsoft.com/office/officeart/2005/8/layout/vList2"/>
    <dgm:cxn modelId="{99C63EE0-C628-4BEF-B718-3902016FF475}" type="presParOf" srcId="{94E6BFDF-61DE-5D4E-946A-6C7CD7C7E8DF}" destId="{53C0F9E4-6908-48FF-8024-1FA236E1DC0F}" srcOrd="2" destOrd="0" presId="urn:microsoft.com/office/officeart/2005/8/layout/vList2"/>
    <dgm:cxn modelId="{2D08DE88-A661-49CF-B3BD-FFED6F81A577}" type="presParOf" srcId="{94E6BFDF-61DE-5D4E-946A-6C7CD7C7E8DF}" destId="{BCC5AB8E-C181-4581-9AA9-F7AEC10B8A86}" srcOrd="3" destOrd="0" presId="urn:microsoft.com/office/officeart/2005/8/layout/vList2"/>
    <dgm:cxn modelId="{B92C973E-5749-4111-917E-126730DFCC73}" type="presParOf" srcId="{94E6BFDF-61DE-5D4E-946A-6C7CD7C7E8DF}" destId="{6261DF7A-EBDB-3C41-B77A-83641D47C515}" srcOrd="4" destOrd="0" presId="urn:microsoft.com/office/officeart/2005/8/layout/vList2"/>
    <dgm:cxn modelId="{BEEABBBD-4736-4E73-B5E6-961763D98D5B}" type="presParOf" srcId="{94E6BFDF-61DE-5D4E-946A-6C7CD7C7E8DF}" destId="{E92666C9-55A8-47BC-B255-66AB475B79E6}" srcOrd="5" destOrd="0" presId="urn:microsoft.com/office/officeart/2005/8/layout/vList2"/>
    <dgm:cxn modelId="{4470D72D-EBA4-48BB-B932-D113F025110F}" type="presParOf" srcId="{94E6BFDF-61DE-5D4E-946A-6C7CD7C7E8DF}" destId="{59A60625-D877-4BDC-968C-B367415BEDD3}" srcOrd="6" destOrd="0" presId="urn:microsoft.com/office/officeart/2005/8/layout/vList2"/>
    <dgm:cxn modelId="{41BD5006-49AE-45BC-856F-220509A69E5F}" type="presParOf" srcId="{94E6BFDF-61DE-5D4E-946A-6C7CD7C7E8DF}" destId="{3C57833A-C9EE-4807-8CF9-AE006AA29BA9}"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D00063-E203-4CB5-B063-DE6F720604D2}">
      <dsp:nvSpPr>
        <dsp:cNvPr id="0" name=""/>
        <dsp:cNvSpPr/>
      </dsp:nvSpPr>
      <dsp:spPr>
        <a:xfrm>
          <a:off x="0" y="1728"/>
          <a:ext cx="4620126" cy="4486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dirty="0">
              <a:solidFill>
                <a:schemeClr val="bg1"/>
              </a:solidFill>
              <a:ea typeface="ＭＳ Ｐゴシック" pitchFamily="-107" charset="-128"/>
              <a:cs typeface="+mn-cs"/>
            </a:rPr>
            <a:t>Subject Matter Expertise</a:t>
          </a:r>
          <a:endParaRPr lang="en-US" sz="1400" b="1" kern="1200" dirty="0">
            <a:solidFill>
              <a:schemeClr val="bg1"/>
            </a:solidFill>
          </a:endParaRPr>
        </a:p>
      </dsp:txBody>
      <dsp:txXfrm>
        <a:off x="21901" y="23629"/>
        <a:ext cx="4576324" cy="404848"/>
      </dsp:txXfrm>
    </dsp:sp>
    <dsp:sp modelId="{8D79B3C7-D9E5-4807-A78E-866301959BB8}">
      <dsp:nvSpPr>
        <dsp:cNvPr id="0" name=""/>
        <dsp:cNvSpPr/>
      </dsp:nvSpPr>
      <dsp:spPr>
        <a:xfrm>
          <a:off x="0" y="462514"/>
          <a:ext cx="4620126" cy="4486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a:solidFill>
                <a:schemeClr val="bg1"/>
              </a:solidFill>
              <a:ea typeface="ＭＳ Ｐゴシック" pitchFamily="-107" charset="-128"/>
              <a:cs typeface="+mn-cs"/>
            </a:rPr>
            <a:t>Definition Writing and Analysis</a:t>
          </a:r>
          <a:endParaRPr lang="en-US" sz="1400" b="1" kern="1200" dirty="0">
            <a:solidFill>
              <a:schemeClr val="bg1"/>
            </a:solidFill>
          </a:endParaRPr>
        </a:p>
      </dsp:txBody>
      <dsp:txXfrm>
        <a:off x="21901" y="484415"/>
        <a:ext cx="4576324" cy="404848"/>
      </dsp:txXfrm>
    </dsp:sp>
    <dsp:sp modelId="{FCCB8F31-A1FB-48A7-8822-980B11B664A4}">
      <dsp:nvSpPr>
        <dsp:cNvPr id="0" name=""/>
        <dsp:cNvSpPr/>
      </dsp:nvSpPr>
      <dsp:spPr>
        <a:xfrm>
          <a:off x="0" y="923300"/>
          <a:ext cx="4620126" cy="44865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a:solidFill>
                <a:schemeClr val="bg1"/>
              </a:solidFill>
              <a:ea typeface="ＭＳ Ｐゴシック" pitchFamily="-107" charset="-128"/>
              <a:cs typeface="ＭＳ Ｐゴシック" charset="0"/>
            </a:rPr>
            <a:t>Terminology Coding, </a:t>
          </a:r>
          <a:r>
            <a:rPr lang="en-US" sz="1400" b="1" kern="1200">
              <a:solidFill>
                <a:schemeClr val="bg1"/>
              </a:solidFill>
              <a:ea typeface="ＭＳ Ｐゴシック" pitchFamily="-107" charset="-128"/>
              <a:cs typeface="+mn-cs"/>
            </a:rPr>
            <a:t>Tagging and Subset bundling</a:t>
          </a:r>
          <a:endParaRPr lang="en-US" sz="1400" b="1" kern="1200" dirty="0">
            <a:solidFill>
              <a:schemeClr val="bg1"/>
            </a:solidFill>
          </a:endParaRPr>
        </a:p>
      </dsp:txBody>
      <dsp:txXfrm>
        <a:off x="21901" y="945201"/>
        <a:ext cx="4576324" cy="404848"/>
      </dsp:txXfrm>
    </dsp:sp>
    <dsp:sp modelId="{40FD10C9-3EEC-4FC9-B698-C20094C593ED}">
      <dsp:nvSpPr>
        <dsp:cNvPr id="0" name=""/>
        <dsp:cNvSpPr/>
      </dsp:nvSpPr>
      <dsp:spPr>
        <a:xfrm>
          <a:off x="0" y="1384087"/>
          <a:ext cx="4620126" cy="4486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dirty="0">
              <a:solidFill>
                <a:schemeClr val="bg1"/>
              </a:solidFill>
              <a:ea typeface="ＭＳ Ｐゴシック" pitchFamily="-107" charset="-128"/>
              <a:cs typeface="+mn-cs"/>
            </a:rPr>
            <a:t>Publish, Maintain and Version Terminology</a:t>
          </a:r>
          <a:endParaRPr lang="en-US" sz="1400" b="1" kern="1200" dirty="0">
            <a:solidFill>
              <a:schemeClr val="bg1"/>
            </a:solidFill>
          </a:endParaRPr>
        </a:p>
      </dsp:txBody>
      <dsp:txXfrm>
        <a:off x="21901" y="1405988"/>
        <a:ext cx="4576324" cy="404848"/>
      </dsp:txXfrm>
    </dsp:sp>
    <dsp:sp modelId="{DB6BCA66-5855-4C4D-A6D4-FD1BEE47E795}">
      <dsp:nvSpPr>
        <dsp:cNvPr id="0" name=""/>
        <dsp:cNvSpPr/>
      </dsp:nvSpPr>
      <dsp:spPr>
        <a:xfrm>
          <a:off x="0" y="2300267"/>
          <a:ext cx="4620126" cy="44865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dirty="0">
              <a:solidFill>
                <a:schemeClr val="bg1"/>
              </a:solidFill>
              <a:ea typeface="ＭＳ Ｐゴシック" pitchFamily="-107" charset="-128"/>
              <a:cs typeface="+mn-cs"/>
            </a:rPr>
            <a:t>Terminology Content Expansion &amp; Facilitation of Terminology Requests</a:t>
          </a:r>
          <a:endParaRPr lang="en-US" sz="1400" b="1" kern="1200" dirty="0">
            <a:solidFill>
              <a:schemeClr val="bg1"/>
            </a:solidFill>
          </a:endParaRPr>
        </a:p>
      </dsp:txBody>
      <dsp:txXfrm>
        <a:off x="21901" y="2322168"/>
        <a:ext cx="4576324" cy="404848"/>
      </dsp:txXfrm>
    </dsp:sp>
    <dsp:sp modelId="{9CE1374E-CDCD-4AA0-8176-C5A4E24DC108}">
      <dsp:nvSpPr>
        <dsp:cNvPr id="0" name=""/>
        <dsp:cNvSpPr/>
      </dsp:nvSpPr>
      <dsp:spPr>
        <a:xfrm>
          <a:off x="0" y="2768174"/>
          <a:ext cx="4620126" cy="4486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dirty="0">
              <a:solidFill>
                <a:schemeClr val="bg1"/>
              </a:solidFill>
              <a:ea typeface="ＭＳ Ｐゴシック" pitchFamily="-107" charset="-128"/>
            </a:rPr>
            <a:t>Produce and Maintain Two Public Browsers - NCIt &amp; NCIm</a:t>
          </a:r>
          <a:endParaRPr lang="en-US" sz="1400" b="1" kern="1200" dirty="0">
            <a:solidFill>
              <a:schemeClr val="bg1"/>
            </a:solidFill>
          </a:endParaRPr>
        </a:p>
      </dsp:txBody>
      <dsp:txXfrm>
        <a:off x="21901" y="2790075"/>
        <a:ext cx="4576324" cy="404848"/>
      </dsp:txXfrm>
    </dsp:sp>
    <dsp:sp modelId="{37BA0C65-ED05-4338-9617-384B9DF78254}">
      <dsp:nvSpPr>
        <dsp:cNvPr id="0" name=""/>
        <dsp:cNvSpPr/>
      </dsp:nvSpPr>
      <dsp:spPr>
        <a:xfrm>
          <a:off x="0" y="1841347"/>
          <a:ext cx="4620126" cy="4486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tx1"/>
            </a:buClr>
            <a:buNone/>
          </a:pPr>
          <a:r>
            <a:rPr lang="en-US" sz="1400" b="1" kern="1200" dirty="0">
              <a:solidFill>
                <a:schemeClr val="bg1"/>
              </a:solidFill>
              <a:ea typeface="ＭＳ Ｐゴシック" pitchFamily="-107" charset="-128"/>
              <a:cs typeface="+mn-cs"/>
            </a:rPr>
            <a:t>Links to Other Controlled Terminologies</a:t>
          </a:r>
          <a:endParaRPr lang="en-US" sz="1400" b="1" kern="1200" dirty="0">
            <a:solidFill>
              <a:schemeClr val="bg1"/>
            </a:solidFill>
          </a:endParaRPr>
        </a:p>
      </dsp:txBody>
      <dsp:txXfrm>
        <a:off x="21901" y="1863248"/>
        <a:ext cx="4576324" cy="4048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1DF7A-EBDB-3C41-B77A-83641D47C515}">
      <dsp:nvSpPr>
        <dsp:cNvPr id="0" name=""/>
        <dsp:cNvSpPr/>
      </dsp:nvSpPr>
      <dsp:spPr>
        <a:xfrm>
          <a:off x="0" y="0"/>
          <a:ext cx="7699007" cy="3276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CDISC and EVS have been working closely together for more than 20 years.</a:t>
          </a:r>
        </a:p>
      </dsp:txBody>
      <dsp:txXfrm>
        <a:off x="15992" y="15992"/>
        <a:ext cx="7667023" cy="295616"/>
      </dsp:txXfrm>
    </dsp:sp>
    <dsp:sp modelId="{7249EC24-17BC-6E44-991D-5231B3A86267}">
      <dsp:nvSpPr>
        <dsp:cNvPr id="0" name=""/>
        <dsp:cNvSpPr/>
      </dsp:nvSpPr>
      <dsp:spPr>
        <a:xfrm>
          <a:off x="0" y="388969"/>
          <a:ext cx="7699007"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443"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US" sz="1200" kern="1200" dirty="0"/>
            <a:t>EVS provides dedicated terminology experts, subject matter experts.</a:t>
          </a:r>
        </a:p>
        <a:p>
          <a:pPr marL="114300" lvl="1" indent="-114300" algn="l" defTabSz="533400">
            <a:lnSpc>
              <a:spcPct val="90000"/>
            </a:lnSpc>
            <a:spcBef>
              <a:spcPct val="0"/>
            </a:spcBef>
            <a:spcAft>
              <a:spcPct val="20000"/>
            </a:spcAft>
            <a:buChar char="•"/>
          </a:pPr>
          <a:r>
            <a:rPr lang="en-US" sz="1200" kern="1200" dirty="0"/>
            <a:t>Provides established terminology infrastructure and standard operating procedures. </a:t>
          </a:r>
        </a:p>
        <a:p>
          <a:pPr marL="114300" lvl="1" indent="-114300" algn="l" defTabSz="533400">
            <a:lnSpc>
              <a:spcPct val="90000"/>
            </a:lnSpc>
            <a:spcBef>
              <a:spcPct val="0"/>
            </a:spcBef>
            <a:spcAft>
              <a:spcPct val="20000"/>
            </a:spcAft>
            <a:buChar char="•"/>
          </a:pPr>
          <a:r>
            <a:rPr lang="en-US" sz="1200" kern="1200" dirty="0"/>
            <a:t>Responsible for CDISC controlled terminology </a:t>
          </a:r>
          <a:r>
            <a:rPr lang="en-US" sz="1200" i="0" u="none" kern="1200" dirty="0"/>
            <a:t>development, harmonization, publication and maintenance.</a:t>
          </a:r>
        </a:p>
      </dsp:txBody>
      <dsp:txXfrm>
        <a:off x="0" y="388969"/>
        <a:ext cx="7699007" cy="579600"/>
      </dsp:txXfrm>
    </dsp:sp>
    <dsp:sp modelId="{8AF79310-9505-E64B-9693-F5F37D560C32}">
      <dsp:nvSpPr>
        <dsp:cNvPr id="0" name=""/>
        <dsp:cNvSpPr/>
      </dsp:nvSpPr>
      <dsp:spPr>
        <a:xfrm>
          <a:off x="0" y="1017524"/>
          <a:ext cx="7699007" cy="3276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Required and preferred by global regulatory agencies.</a:t>
          </a:r>
        </a:p>
      </dsp:txBody>
      <dsp:txXfrm>
        <a:off x="15992" y="1033516"/>
        <a:ext cx="7667023" cy="295616"/>
      </dsp:txXfrm>
    </dsp:sp>
    <dsp:sp modelId="{08443DEE-8E25-4517-A596-41D2B40EDA9A}">
      <dsp:nvSpPr>
        <dsp:cNvPr id="0" name=""/>
        <dsp:cNvSpPr/>
      </dsp:nvSpPr>
      <dsp:spPr>
        <a:xfrm>
          <a:off x="0" y="1453816"/>
          <a:ext cx="7699007"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443"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US" sz="1200" kern="1200" dirty="0"/>
            <a:t>Required by FDA and PMDA.</a:t>
          </a:r>
        </a:p>
        <a:p>
          <a:pPr marL="114300" lvl="1" indent="-114300" algn="l" defTabSz="533400">
            <a:lnSpc>
              <a:spcPct val="90000"/>
            </a:lnSpc>
            <a:spcBef>
              <a:spcPct val="0"/>
            </a:spcBef>
            <a:spcAft>
              <a:spcPct val="20000"/>
            </a:spcAft>
            <a:buChar char="•"/>
          </a:pPr>
          <a:r>
            <a:rPr lang="en-US" sz="1200" kern="1200" dirty="0"/>
            <a:t>Preferred NMPA and Recommended by EMA.</a:t>
          </a:r>
        </a:p>
        <a:p>
          <a:pPr marL="114300" lvl="1" indent="-114300" algn="l" defTabSz="533400">
            <a:lnSpc>
              <a:spcPct val="90000"/>
            </a:lnSpc>
            <a:spcBef>
              <a:spcPct val="0"/>
            </a:spcBef>
            <a:spcAft>
              <a:spcPct val="20000"/>
            </a:spcAft>
            <a:buChar char="•"/>
          </a:pPr>
          <a:r>
            <a:rPr lang="en-US" sz="1200" kern="1200" dirty="0"/>
            <a:t>Support both general clinical and non-clinical data submission.</a:t>
          </a:r>
        </a:p>
      </dsp:txBody>
      <dsp:txXfrm>
        <a:off x="0" y="1453816"/>
        <a:ext cx="7699007" cy="579600"/>
      </dsp:txXfrm>
    </dsp:sp>
    <dsp:sp modelId="{9E7051CA-2902-494C-BCA5-2F920326FD92}">
      <dsp:nvSpPr>
        <dsp:cNvPr id="0" name=""/>
        <dsp:cNvSpPr/>
      </dsp:nvSpPr>
      <dsp:spPr>
        <a:xfrm>
          <a:off x="0" y="2133559"/>
          <a:ext cx="7699007" cy="3276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&gt;54,000 CDISC terms are coded and tagged in NCI Thesaurus (NCIt)</a:t>
          </a:r>
        </a:p>
      </dsp:txBody>
      <dsp:txXfrm>
        <a:off x="15992" y="2149551"/>
        <a:ext cx="7667023" cy="295616"/>
      </dsp:txXfrm>
    </dsp:sp>
    <dsp:sp modelId="{3FB756D9-1273-594D-8D68-AA19ED2F70F4}">
      <dsp:nvSpPr>
        <dsp:cNvPr id="0" name=""/>
        <dsp:cNvSpPr/>
      </dsp:nvSpPr>
      <dsp:spPr>
        <a:xfrm>
          <a:off x="0" y="2483457"/>
          <a:ext cx="7699007"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443" tIns="15240" rIns="85344" bIns="15240" numCol="1" spcCol="1270" anchor="t" anchorCtr="0">
          <a:noAutofit/>
        </a:bodyPr>
        <a:lstStyle/>
        <a:p>
          <a:pPr marL="114300" lvl="1" indent="-114300" algn="l" defTabSz="533400">
            <a:lnSpc>
              <a:spcPct val="90000"/>
            </a:lnSpc>
            <a:spcBef>
              <a:spcPct val="0"/>
            </a:spcBef>
            <a:spcAft>
              <a:spcPct val="20000"/>
            </a:spcAft>
            <a:buClr>
              <a:schemeClr val="accent1"/>
            </a:buClr>
            <a:buChar char="•"/>
          </a:pPr>
          <a:r>
            <a:rPr lang="en-US" sz="1200" kern="1200" dirty="0">
              <a:ea typeface="ＭＳ Ｐゴシック"/>
            </a:rPr>
            <a:t> All CDISC-tagged concepts contain a CDISC definition to ensure that all users understand and use the concept in the same way. </a:t>
          </a:r>
          <a:endParaRPr lang="en-US" sz="1200" kern="1200" dirty="0"/>
        </a:p>
        <a:p>
          <a:pPr marL="114300" lvl="1" indent="-114300" algn="l" defTabSz="533400">
            <a:lnSpc>
              <a:spcPct val="90000"/>
            </a:lnSpc>
            <a:spcBef>
              <a:spcPct val="0"/>
            </a:spcBef>
            <a:spcAft>
              <a:spcPct val="20000"/>
            </a:spcAft>
            <a:buClr>
              <a:schemeClr val="accent1"/>
            </a:buClr>
            <a:buChar char="•"/>
          </a:pPr>
          <a:r>
            <a:rPr lang="en-US" sz="1200" kern="1200" dirty="0">
              <a:ea typeface="ＭＳ Ｐゴシック"/>
            </a:rPr>
            <a:t> 8 subsets of CDISC terminology, each with one-to-many </a:t>
          </a:r>
          <a:r>
            <a:rPr lang="en-US" sz="1200" kern="1200" dirty="0" err="1">
              <a:ea typeface="ＭＳ Ｐゴシック"/>
            </a:rPr>
            <a:t>codelists</a:t>
          </a:r>
          <a:r>
            <a:rPr lang="en-US" sz="1200" kern="1200" dirty="0">
              <a:ea typeface="ＭＳ Ｐゴシック"/>
            </a:rPr>
            <a:t>.</a:t>
          </a:r>
          <a:endParaRPr lang="en-US" sz="1200" kern="1200" dirty="0"/>
        </a:p>
        <a:p>
          <a:pPr marL="114300" lvl="1" indent="-114300" algn="l" defTabSz="533400">
            <a:lnSpc>
              <a:spcPct val="90000"/>
            </a:lnSpc>
            <a:spcBef>
              <a:spcPct val="0"/>
            </a:spcBef>
            <a:spcAft>
              <a:spcPct val="20000"/>
            </a:spcAft>
            <a:buClr>
              <a:schemeClr val="accent1"/>
            </a:buClr>
            <a:buChar char="•"/>
          </a:pPr>
          <a:r>
            <a:rPr lang="en-US" sz="1200" kern="1200" dirty="0">
              <a:ea typeface="ＭＳ Ｐゴシック"/>
            </a:rPr>
            <a:t> Over 1300 published </a:t>
          </a:r>
          <a:r>
            <a:rPr lang="en-US" sz="1200" kern="1200" dirty="0" err="1">
              <a:ea typeface="ＭＳ Ｐゴシック"/>
            </a:rPr>
            <a:t>codelists</a:t>
          </a:r>
          <a:r>
            <a:rPr lang="en-US" sz="1200" kern="1200" dirty="0">
              <a:ea typeface="ＭＳ Ｐゴシック"/>
            </a:rPr>
            <a:t> associated with CDISC terminology in </a:t>
          </a:r>
          <a:r>
            <a:rPr lang="en-US" sz="1200" kern="1200" dirty="0" err="1">
              <a:ea typeface="ＭＳ Ｐゴシック"/>
            </a:rPr>
            <a:t>NCIt</a:t>
          </a:r>
          <a:r>
            <a:rPr lang="en-US" sz="1200" kern="1200" dirty="0">
              <a:ea typeface="ＭＳ Ｐゴシック"/>
            </a:rPr>
            <a:t>.</a:t>
          </a:r>
        </a:p>
      </dsp:txBody>
      <dsp:txXfrm>
        <a:off x="0" y="2483457"/>
        <a:ext cx="7699007" cy="738990"/>
      </dsp:txXfrm>
    </dsp:sp>
    <dsp:sp modelId="{04627A68-CA78-EE4C-B8FD-9E9AECCA88F4}">
      <dsp:nvSpPr>
        <dsp:cNvPr id="0" name=""/>
        <dsp:cNvSpPr/>
      </dsp:nvSpPr>
      <dsp:spPr>
        <a:xfrm>
          <a:off x="0" y="3324757"/>
          <a:ext cx="7699007" cy="3276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CDISC terminology standards average 35,000 downloads/month in more than 60 countries.</a:t>
          </a:r>
        </a:p>
      </dsp:txBody>
      <dsp:txXfrm>
        <a:off x="15992" y="3340749"/>
        <a:ext cx="7667023" cy="2956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E80A1C-7404-4662-8009-45A1A5D0D744}">
      <dsp:nvSpPr>
        <dsp:cNvPr id="0" name=""/>
        <dsp:cNvSpPr/>
      </dsp:nvSpPr>
      <dsp:spPr>
        <a:xfrm>
          <a:off x="0" y="457472"/>
          <a:ext cx="5409399" cy="151200"/>
        </a:xfrm>
        <a:prstGeom prst="rect">
          <a:avLst/>
        </a:prstGeom>
        <a:solidFill>
          <a:schemeClr val="lt1">
            <a:alpha val="90000"/>
            <a:hueOff val="0"/>
            <a:satOff val="0"/>
            <a:lumOff val="0"/>
            <a:alphaOff val="0"/>
          </a:schemeClr>
        </a:solidFill>
        <a:ln w="12700"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sp>
    <dsp:sp modelId="{61F8358C-F17B-4C31-8039-1619340CEEB1}">
      <dsp:nvSpPr>
        <dsp:cNvPr id="0" name=""/>
        <dsp:cNvSpPr/>
      </dsp:nvSpPr>
      <dsp:spPr>
        <a:xfrm>
          <a:off x="252569" y="55158"/>
          <a:ext cx="5079653" cy="506196"/>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dirty="0"/>
            <a:t>Support CDISC foundational and therapeutic area standards and CDISC teams. Fulfill CDISC user requests and support the user community.</a:t>
          </a:r>
        </a:p>
      </dsp:txBody>
      <dsp:txXfrm>
        <a:off x="277279" y="79868"/>
        <a:ext cx="5030233" cy="456776"/>
      </dsp:txXfrm>
    </dsp:sp>
    <dsp:sp modelId="{E84BB511-8632-488B-A1A4-AC95B60347D6}">
      <dsp:nvSpPr>
        <dsp:cNvPr id="0" name=""/>
        <dsp:cNvSpPr/>
      </dsp:nvSpPr>
      <dsp:spPr>
        <a:xfrm>
          <a:off x="0" y="1117986"/>
          <a:ext cx="5409399" cy="151200"/>
        </a:xfrm>
        <a:prstGeom prst="rect">
          <a:avLst/>
        </a:prstGeom>
        <a:solidFill>
          <a:schemeClr val="lt1">
            <a:alpha val="90000"/>
            <a:hueOff val="0"/>
            <a:satOff val="0"/>
            <a:lumOff val="0"/>
            <a:alphaOff val="0"/>
          </a:schemeClr>
        </a:solidFill>
        <a:ln w="12700"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sp>
    <dsp:sp modelId="{A1A2C11C-E9E9-4058-91EE-DD327231A022}">
      <dsp:nvSpPr>
        <dsp:cNvPr id="0" name=""/>
        <dsp:cNvSpPr/>
      </dsp:nvSpPr>
      <dsp:spPr>
        <a:xfrm>
          <a:off x="252569" y="656395"/>
          <a:ext cx="5100799" cy="565473"/>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dirty="0"/>
            <a:t>Develop CDISC submission values with clear definitions; Create </a:t>
          </a:r>
          <a:r>
            <a:rPr lang="en-US" sz="1100" kern="1200" dirty="0" err="1"/>
            <a:t>codelists</a:t>
          </a:r>
          <a:r>
            <a:rPr lang="en-US" sz="1100" kern="1200" dirty="0"/>
            <a:t> and concept coding; define relationships between and among CT and CDISC model elements.</a:t>
          </a:r>
        </a:p>
      </dsp:txBody>
      <dsp:txXfrm>
        <a:off x="280173" y="683999"/>
        <a:ext cx="5045591" cy="510265"/>
      </dsp:txXfrm>
    </dsp:sp>
    <dsp:sp modelId="{1FF9AF4F-4220-442B-AE0B-E26EBAEB50FA}">
      <dsp:nvSpPr>
        <dsp:cNvPr id="0" name=""/>
        <dsp:cNvSpPr/>
      </dsp:nvSpPr>
      <dsp:spPr>
        <a:xfrm>
          <a:off x="0" y="2132985"/>
          <a:ext cx="5409399" cy="151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033E21-AFAE-4003-8C0C-E433918A4D5B}">
      <dsp:nvSpPr>
        <dsp:cNvPr id="0" name=""/>
        <dsp:cNvSpPr/>
      </dsp:nvSpPr>
      <dsp:spPr>
        <a:xfrm>
          <a:off x="247949" y="1302470"/>
          <a:ext cx="5137454" cy="91995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b="1" kern="1200" dirty="0"/>
            <a:t>Two-Way process:</a:t>
          </a:r>
        </a:p>
        <a:p>
          <a:pPr marL="0" lvl="0" indent="0" algn="l" defTabSz="488950">
            <a:lnSpc>
              <a:spcPct val="90000"/>
            </a:lnSpc>
            <a:spcBef>
              <a:spcPct val="0"/>
            </a:spcBef>
            <a:spcAft>
              <a:spcPct val="35000"/>
            </a:spcAft>
            <a:buNone/>
          </a:pPr>
          <a:r>
            <a:rPr lang="en-US" sz="1100" kern="1200" dirty="0"/>
            <a:t> - Use CDISC models to guide and drive terminology decisions.</a:t>
          </a:r>
        </a:p>
        <a:p>
          <a:pPr marL="0" lvl="0" indent="0" algn="l" defTabSz="488950">
            <a:lnSpc>
              <a:spcPct val="90000"/>
            </a:lnSpc>
            <a:spcBef>
              <a:spcPct val="0"/>
            </a:spcBef>
            <a:spcAft>
              <a:spcPct val="35000"/>
            </a:spcAft>
            <a:buNone/>
          </a:pPr>
          <a:r>
            <a:rPr lang="en-US" sz="1100" kern="1200" dirty="0"/>
            <a:t> - Terminology analysis influences domain modeling and structuring.</a:t>
          </a:r>
        </a:p>
      </dsp:txBody>
      <dsp:txXfrm>
        <a:off x="292858" y="1347379"/>
        <a:ext cx="5047636" cy="830141"/>
      </dsp:txXfrm>
    </dsp:sp>
    <dsp:sp modelId="{57157F9D-E051-47CD-A577-AC12813DF024}">
      <dsp:nvSpPr>
        <dsp:cNvPr id="0" name=""/>
        <dsp:cNvSpPr/>
      </dsp:nvSpPr>
      <dsp:spPr>
        <a:xfrm>
          <a:off x="0" y="2590430"/>
          <a:ext cx="5409399" cy="151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DC4F30-73B2-4109-AA5B-ED2BE73248A0}">
      <dsp:nvSpPr>
        <dsp:cNvPr id="0" name=""/>
        <dsp:cNvSpPr/>
      </dsp:nvSpPr>
      <dsp:spPr>
        <a:xfrm>
          <a:off x="252832" y="2331908"/>
          <a:ext cx="5105785" cy="36240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a:t>Consider the impact of changes.</a:t>
          </a:r>
          <a:endParaRPr lang="en-US" sz="1100" kern="1200" dirty="0"/>
        </a:p>
      </dsp:txBody>
      <dsp:txXfrm>
        <a:off x="270523" y="2349599"/>
        <a:ext cx="5070403" cy="327023"/>
      </dsp:txXfrm>
    </dsp:sp>
    <dsp:sp modelId="{81DCC010-3AAC-4996-B365-7531FC783B46}">
      <dsp:nvSpPr>
        <dsp:cNvPr id="0" name=""/>
        <dsp:cNvSpPr/>
      </dsp:nvSpPr>
      <dsp:spPr>
        <a:xfrm>
          <a:off x="0" y="3047876"/>
          <a:ext cx="5409399" cy="151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D99E5E-F6E4-4420-A273-DD5A60466981}">
      <dsp:nvSpPr>
        <dsp:cNvPr id="0" name=""/>
        <dsp:cNvSpPr/>
      </dsp:nvSpPr>
      <dsp:spPr>
        <a:xfrm>
          <a:off x="252832" y="2789353"/>
          <a:ext cx="5105785" cy="36240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dirty="0"/>
            <a:t>Communicate early and often with stakeholders.</a:t>
          </a:r>
        </a:p>
      </dsp:txBody>
      <dsp:txXfrm>
        <a:off x="270523" y="2807044"/>
        <a:ext cx="5070403" cy="327023"/>
      </dsp:txXfrm>
    </dsp:sp>
    <dsp:sp modelId="{010D7978-191A-4C50-A0C3-834E5FC9F5C3}">
      <dsp:nvSpPr>
        <dsp:cNvPr id="0" name=""/>
        <dsp:cNvSpPr/>
      </dsp:nvSpPr>
      <dsp:spPr>
        <a:xfrm>
          <a:off x="0" y="3505321"/>
          <a:ext cx="5409399" cy="151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FBA4EA-7565-45B7-88E4-35D90928F8EE}">
      <dsp:nvSpPr>
        <dsp:cNvPr id="0" name=""/>
        <dsp:cNvSpPr/>
      </dsp:nvSpPr>
      <dsp:spPr>
        <a:xfrm>
          <a:off x="270469" y="3231476"/>
          <a:ext cx="5105785" cy="36240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a:t>Focus on re-use of existing terminology.</a:t>
          </a:r>
          <a:endParaRPr lang="en-US" sz="1100" kern="1200" dirty="0"/>
        </a:p>
      </dsp:txBody>
      <dsp:txXfrm>
        <a:off x="288160" y="3249167"/>
        <a:ext cx="5070403" cy="327023"/>
      </dsp:txXfrm>
    </dsp:sp>
    <dsp:sp modelId="{8317A7EF-31E8-4376-AEDE-B0DFAA33628D}">
      <dsp:nvSpPr>
        <dsp:cNvPr id="0" name=""/>
        <dsp:cNvSpPr/>
      </dsp:nvSpPr>
      <dsp:spPr>
        <a:xfrm>
          <a:off x="0" y="3962766"/>
          <a:ext cx="5409399" cy="151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B29206-33F0-4AD0-B2D7-288E46FDA9F0}">
      <dsp:nvSpPr>
        <dsp:cNvPr id="0" name=""/>
        <dsp:cNvSpPr/>
      </dsp:nvSpPr>
      <dsp:spPr>
        <a:xfrm>
          <a:off x="270469" y="3688921"/>
          <a:ext cx="5105785" cy="36240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124" tIns="0" rIns="143124" bIns="0" numCol="1" spcCol="1270" anchor="ctr" anchorCtr="0">
          <a:noAutofit/>
        </a:bodyPr>
        <a:lstStyle/>
        <a:p>
          <a:pPr marL="0" lvl="0" indent="0" algn="l" defTabSz="488950">
            <a:lnSpc>
              <a:spcPct val="90000"/>
            </a:lnSpc>
            <a:spcBef>
              <a:spcPct val="0"/>
            </a:spcBef>
            <a:spcAft>
              <a:spcPct val="35000"/>
            </a:spcAft>
            <a:buNone/>
          </a:pPr>
          <a:r>
            <a:rPr lang="en-US" sz="1100" kern="1200" dirty="0"/>
            <a:t>Commit to consistent decision-making; follow best terminology practice rules.</a:t>
          </a:r>
        </a:p>
      </dsp:txBody>
      <dsp:txXfrm>
        <a:off x="288160" y="3706612"/>
        <a:ext cx="5070403" cy="3270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34E5E-563E-49B4-B510-8B1A81436680}">
      <dsp:nvSpPr>
        <dsp:cNvPr id="0" name=""/>
        <dsp:cNvSpPr/>
      </dsp:nvSpPr>
      <dsp:spPr>
        <a:xfrm>
          <a:off x="939448" y="100193"/>
          <a:ext cx="1625792" cy="1626039"/>
        </a:xfrm>
        <a:prstGeom prst="circularArrow">
          <a:avLst>
            <a:gd name="adj1" fmla="val 10980"/>
            <a:gd name="adj2" fmla="val 1142322"/>
            <a:gd name="adj3" fmla="val 4500000"/>
            <a:gd name="adj4" fmla="val 10800000"/>
            <a:gd name="adj5" fmla="val 1250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555CD4-A57C-48A6-B693-AC5CDDCA3C29}">
      <dsp:nvSpPr>
        <dsp:cNvPr id="0" name=""/>
        <dsp:cNvSpPr/>
      </dsp:nvSpPr>
      <dsp:spPr>
        <a:xfrm>
          <a:off x="1298801" y="687242"/>
          <a:ext cx="903421" cy="4516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n>
                <a:noFill/>
              </a:ln>
              <a:effectLst/>
            </a:rPr>
            <a:t>Adopt-Adapt-Develop</a:t>
          </a:r>
        </a:p>
      </dsp:txBody>
      <dsp:txXfrm>
        <a:off x="1298801" y="687242"/>
        <a:ext cx="903421" cy="451602"/>
      </dsp:txXfrm>
    </dsp:sp>
    <dsp:sp modelId="{77C3E299-C7B0-44F7-A508-4516ECB38CAF}">
      <dsp:nvSpPr>
        <dsp:cNvPr id="0" name=""/>
        <dsp:cNvSpPr/>
      </dsp:nvSpPr>
      <dsp:spPr>
        <a:xfrm>
          <a:off x="487890" y="1034473"/>
          <a:ext cx="1625792" cy="1626039"/>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05371F-BD51-4CD7-A9EA-FADF89EA2D01}">
      <dsp:nvSpPr>
        <dsp:cNvPr id="0" name=""/>
        <dsp:cNvSpPr/>
      </dsp:nvSpPr>
      <dsp:spPr>
        <a:xfrm>
          <a:off x="849075" y="1626927"/>
          <a:ext cx="903421" cy="4516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effectLst/>
            </a:rPr>
            <a:t>Global</a:t>
          </a:r>
        </a:p>
      </dsp:txBody>
      <dsp:txXfrm>
        <a:off x="849075" y="1626927"/>
        <a:ext cx="903421" cy="451602"/>
      </dsp:txXfrm>
    </dsp:sp>
    <dsp:sp modelId="{9F4CCC35-EF3B-4A61-8718-3A3A6EE559B5}">
      <dsp:nvSpPr>
        <dsp:cNvPr id="0" name=""/>
        <dsp:cNvSpPr/>
      </dsp:nvSpPr>
      <dsp:spPr>
        <a:xfrm>
          <a:off x="1055162" y="2080556"/>
          <a:ext cx="1396807" cy="1397367"/>
        </a:xfrm>
        <a:prstGeom prst="blockArc">
          <a:avLst>
            <a:gd name="adj1" fmla="val 13500000"/>
            <a:gd name="adj2" fmla="val 10800000"/>
            <a:gd name="adj3" fmla="val 1274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FE64E8-D65A-4343-9E89-A40D9616F50C}">
      <dsp:nvSpPr>
        <dsp:cNvPr id="0" name=""/>
        <dsp:cNvSpPr/>
      </dsp:nvSpPr>
      <dsp:spPr>
        <a:xfrm>
          <a:off x="1300939" y="2567963"/>
          <a:ext cx="903421" cy="4516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effectLst/>
            </a:rPr>
            <a:t>Sustainable and Open Source</a:t>
          </a:r>
        </a:p>
      </dsp:txBody>
      <dsp:txXfrm>
        <a:off x="1300939" y="2567963"/>
        <a:ext cx="903421" cy="4516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2D0C2-4A57-4E60-9EB7-2944640F66AC}">
      <dsp:nvSpPr>
        <dsp:cNvPr id="0" name=""/>
        <dsp:cNvSpPr/>
      </dsp:nvSpPr>
      <dsp:spPr>
        <a:xfrm>
          <a:off x="0" y="2962801"/>
          <a:ext cx="4123013" cy="62247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0" kern="1200" dirty="0">
              <a:latin typeface="+mj-lt"/>
            </a:rPr>
            <a:t>Sub-Artifact Level </a:t>
          </a:r>
        </a:p>
      </dsp:txBody>
      <dsp:txXfrm>
        <a:off x="0" y="2962801"/>
        <a:ext cx="1236903" cy="622478"/>
      </dsp:txXfrm>
    </dsp:sp>
    <dsp:sp modelId="{C450C989-3DFE-4F00-8716-1BEA0C0F4D65}">
      <dsp:nvSpPr>
        <dsp:cNvPr id="0" name=""/>
        <dsp:cNvSpPr/>
      </dsp:nvSpPr>
      <dsp:spPr>
        <a:xfrm>
          <a:off x="0" y="2236577"/>
          <a:ext cx="4123013" cy="62247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0" kern="1200" dirty="0">
              <a:latin typeface="+mj-lt"/>
            </a:rPr>
            <a:t>Artifact Name Level</a:t>
          </a:r>
        </a:p>
      </dsp:txBody>
      <dsp:txXfrm>
        <a:off x="0" y="2236577"/>
        <a:ext cx="1236903" cy="622478"/>
      </dsp:txXfrm>
    </dsp:sp>
    <dsp:sp modelId="{DD5673C7-7740-458C-99E7-E490E9F8D990}">
      <dsp:nvSpPr>
        <dsp:cNvPr id="0" name=""/>
        <dsp:cNvSpPr/>
      </dsp:nvSpPr>
      <dsp:spPr>
        <a:xfrm>
          <a:off x="0" y="1510352"/>
          <a:ext cx="4123013" cy="62247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0" kern="1200" dirty="0">
              <a:latin typeface="+mj-lt"/>
            </a:rPr>
            <a:t>Section Name Level</a:t>
          </a:r>
        </a:p>
      </dsp:txBody>
      <dsp:txXfrm>
        <a:off x="0" y="1510352"/>
        <a:ext cx="1236903" cy="622478"/>
      </dsp:txXfrm>
    </dsp:sp>
    <dsp:sp modelId="{D1D2401B-B888-4E21-8DA1-644BDF7DA000}">
      <dsp:nvSpPr>
        <dsp:cNvPr id="0" name=""/>
        <dsp:cNvSpPr/>
      </dsp:nvSpPr>
      <dsp:spPr>
        <a:xfrm>
          <a:off x="0" y="784127"/>
          <a:ext cx="4123013" cy="62247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b="0" kern="1200" dirty="0">
              <a:latin typeface="+mj-lt"/>
            </a:rPr>
            <a:t>Zone Name Level</a:t>
          </a:r>
        </a:p>
      </dsp:txBody>
      <dsp:txXfrm>
        <a:off x="0" y="784127"/>
        <a:ext cx="1236903" cy="622478"/>
      </dsp:txXfrm>
    </dsp:sp>
    <dsp:sp modelId="{91FB9201-BC51-4D5F-BD9C-D4E23730ED53}">
      <dsp:nvSpPr>
        <dsp:cNvPr id="0" name=""/>
        <dsp:cNvSpPr/>
      </dsp:nvSpPr>
      <dsp:spPr>
        <a:xfrm>
          <a:off x="1555810" y="836000"/>
          <a:ext cx="1154308" cy="51873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Trial Management</a:t>
          </a:r>
        </a:p>
      </dsp:txBody>
      <dsp:txXfrm>
        <a:off x="1571003" y="851193"/>
        <a:ext cx="1123922" cy="488345"/>
      </dsp:txXfrm>
    </dsp:sp>
    <dsp:sp modelId="{0AEBAA2F-17C3-4AD6-8DD4-9394998799B0}">
      <dsp:nvSpPr>
        <dsp:cNvPr id="0" name=""/>
        <dsp:cNvSpPr/>
      </dsp:nvSpPr>
      <dsp:spPr>
        <a:xfrm>
          <a:off x="2087244" y="1354732"/>
          <a:ext cx="91440" cy="207492"/>
        </a:xfrm>
        <a:custGeom>
          <a:avLst/>
          <a:gdLst/>
          <a:ahLst/>
          <a:cxnLst/>
          <a:rect l="0" t="0" r="0" b="0"/>
          <a:pathLst>
            <a:path>
              <a:moveTo>
                <a:pt x="45720" y="0"/>
              </a:moveTo>
              <a:lnTo>
                <a:pt x="45720" y="20749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9F774D-8B1E-4D48-BD51-C9153E96EAEE}">
      <dsp:nvSpPr>
        <dsp:cNvPr id="0" name=""/>
        <dsp:cNvSpPr/>
      </dsp:nvSpPr>
      <dsp:spPr>
        <a:xfrm>
          <a:off x="1571158" y="1562225"/>
          <a:ext cx="1123612" cy="5187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Trial Oversight</a:t>
          </a:r>
        </a:p>
      </dsp:txBody>
      <dsp:txXfrm>
        <a:off x="1586351" y="1577418"/>
        <a:ext cx="1093226" cy="488345"/>
      </dsp:txXfrm>
    </dsp:sp>
    <dsp:sp modelId="{C833C4D2-D0AE-47C0-96CB-2C6BE69654BD}">
      <dsp:nvSpPr>
        <dsp:cNvPr id="0" name=""/>
        <dsp:cNvSpPr/>
      </dsp:nvSpPr>
      <dsp:spPr>
        <a:xfrm>
          <a:off x="1627201" y="2080957"/>
          <a:ext cx="505763" cy="207492"/>
        </a:xfrm>
        <a:custGeom>
          <a:avLst/>
          <a:gdLst/>
          <a:ahLst/>
          <a:cxnLst/>
          <a:rect l="0" t="0" r="0" b="0"/>
          <a:pathLst>
            <a:path>
              <a:moveTo>
                <a:pt x="505763" y="0"/>
              </a:moveTo>
              <a:lnTo>
                <a:pt x="505763" y="103746"/>
              </a:lnTo>
              <a:lnTo>
                <a:pt x="0" y="103746"/>
              </a:lnTo>
              <a:lnTo>
                <a:pt x="0" y="207492"/>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941FF2-F787-4E5E-B852-A593838D89C3}">
      <dsp:nvSpPr>
        <dsp:cNvPr id="0" name=""/>
        <dsp:cNvSpPr/>
      </dsp:nvSpPr>
      <dsp:spPr>
        <a:xfrm>
          <a:off x="1238152" y="2288450"/>
          <a:ext cx="778097" cy="51873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Operational Procedure Manual</a:t>
          </a:r>
        </a:p>
      </dsp:txBody>
      <dsp:txXfrm>
        <a:off x="1253345" y="2303643"/>
        <a:ext cx="747711" cy="488345"/>
      </dsp:txXfrm>
    </dsp:sp>
    <dsp:sp modelId="{F6567B28-0D88-4925-9DE7-1E80539B5A13}">
      <dsp:nvSpPr>
        <dsp:cNvPr id="0" name=""/>
        <dsp:cNvSpPr/>
      </dsp:nvSpPr>
      <dsp:spPr>
        <a:xfrm>
          <a:off x="2132964" y="2080957"/>
          <a:ext cx="505763" cy="207492"/>
        </a:xfrm>
        <a:custGeom>
          <a:avLst/>
          <a:gdLst/>
          <a:ahLst/>
          <a:cxnLst/>
          <a:rect l="0" t="0" r="0" b="0"/>
          <a:pathLst>
            <a:path>
              <a:moveTo>
                <a:pt x="0" y="0"/>
              </a:moveTo>
              <a:lnTo>
                <a:pt x="0" y="103746"/>
              </a:lnTo>
              <a:lnTo>
                <a:pt x="505763" y="103746"/>
              </a:lnTo>
              <a:lnTo>
                <a:pt x="505763" y="207492"/>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C31F5C-1C2C-47F4-9F57-D9B5EB3C1C12}">
      <dsp:nvSpPr>
        <dsp:cNvPr id="0" name=""/>
        <dsp:cNvSpPr/>
      </dsp:nvSpPr>
      <dsp:spPr>
        <a:xfrm>
          <a:off x="2249679" y="2288450"/>
          <a:ext cx="778097" cy="51873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cs typeface="Calibri" panose="020F0502020204030204" pitchFamily="34" charset="0"/>
            </a:rPr>
            <a:t>List of SOPs Current During Trial</a:t>
          </a:r>
          <a:endParaRPr lang="en-US" sz="900" b="0" kern="1200" dirty="0">
            <a:latin typeface="+mj-lt"/>
          </a:endParaRPr>
        </a:p>
      </dsp:txBody>
      <dsp:txXfrm>
        <a:off x="2264872" y="2303643"/>
        <a:ext cx="747711" cy="488345"/>
      </dsp:txXfrm>
    </dsp:sp>
    <dsp:sp modelId="{D22BA145-A9A4-49CF-B967-89CBB8881282}">
      <dsp:nvSpPr>
        <dsp:cNvPr id="0" name=""/>
        <dsp:cNvSpPr/>
      </dsp:nvSpPr>
      <dsp:spPr>
        <a:xfrm>
          <a:off x="1627201" y="2807182"/>
          <a:ext cx="1011527" cy="207492"/>
        </a:xfrm>
        <a:custGeom>
          <a:avLst/>
          <a:gdLst/>
          <a:ahLst/>
          <a:cxnLst/>
          <a:rect l="0" t="0" r="0" b="0"/>
          <a:pathLst>
            <a:path>
              <a:moveTo>
                <a:pt x="1011527" y="0"/>
              </a:moveTo>
              <a:lnTo>
                <a:pt x="1011527" y="103746"/>
              </a:lnTo>
              <a:lnTo>
                <a:pt x="0" y="103746"/>
              </a:lnTo>
              <a:lnTo>
                <a:pt x="0" y="20749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965DF7-C710-4F34-A879-37B67D95F9B7}">
      <dsp:nvSpPr>
        <dsp:cNvPr id="0" name=""/>
        <dsp:cNvSpPr/>
      </dsp:nvSpPr>
      <dsp:spPr>
        <a:xfrm>
          <a:off x="1238152" y="3014675"/>
          <a:ext cx="778097" cy="51873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List of SOPs Current During Trial</a:t>
          </a:r>
        </a:p>
      </dsp:txBody>
      <dsp:txXfrm>
        <a:off x="1253345" y="3029868"/>
        <a:ext cx="747711" cy="488345"/>
      </dsp:txXfrm>
    </dsp:sp>
    <dsp:sp modelId="{65615B22-C393-4B4C-9926-A56DCA8E3DA9}">
      <dsp:nvSpPr>
        <dsp:cNvPr id="0" name=""/>
        <dsp:cNvSpPr/>
      </dsp:nvSpPr>
      <dsp:spPr>
        <a:xfrm>
          <a:off x="2593008" y="2807182"/>
          <a:ext cx="91440" cy="207492"/>
        </a:xfrm>
        <a:custGeom>
          <a:avLst/>
          <a:gdLst/>
          <a:ahLst/>
          <a:cxnLst/>
          <a:rect l="0" t="0" r="0" b="0"/>
          <a:pathLst>
            <a:path>
              <a:moveTo>
                <a:pt x="45720" y="0"/>
              </a:moveTo>
              <a:lnTo>
                <a:pt x="45720" y="20749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2789E15-1E78-463B-9937-869A79A062D2}">
      <dsp:nvSpPr>
        <dsp:cNvPr id="0" name=""/>
        <dsp:cNvSpPr/>
      </dsp:nvSpPr>
      <dsp:spPr>
        <a:xfrm>
          <a:off x="2249679" y="3014675"/>
          <a:ext cx="778097" cy="51873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SOP Waivers</a:t>
          </a:r>
        </a:p>
      </dsp:txBody>
      <dsp:txXfrm>
        <a:off x="2264872" y="3029868"/>
        <a:ext cx="747711" cy="488345"/>
      </dsp:txXfrm>
    </dsp:sp>
    <dsp:sp modelId="{04152B18-BFB2-4B7D-8EF5-29C056369053}">
      <dsp:nvSpPr>
        <dsp:cNvPr id="0" name=""/>
        <dsp:cNvSpPr/>
      </dsp:nvSpPr>
      <dsp:spPr>
        <a:xfrm>
          <a:off x="2638728" y="2807182"/>
          <a:ext cx="896539" cy="207492"/>
        </a:xfrm>
        <a:custGeom>
          <a:avLst/>
          <a:gdLst/>
          <a:ahLst/>
          <a:cxnLst/>
          <a:rect l="0" t="0" r="0" b="0"/>
          <a:pathLst>
            <a:path>
              <a:moveTo>
                <a:pt x="0" y="0"/>
              </a:moveTo>
              <a:lnTo>
                <a:pt x="0" y="103746"/>
              </a:lnTo>
              <a:lnTo>
                <a:pt x="896539" y="103746"/>
              </a:lnTo>
              <a:lnTo>
                <a:pt x="896539" y="20749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B19B7F-8C59-4A0A-837A-F46CA2996AD5}">
      <dsp:nvSpPr>
        <dsp:cNvPr id="0" name=""/>
        <dsp:cNvSpPr/>
      </dsp:nvSpPr>
      <dsp:spPr>
        <a:xfrm>
          <a:off x="3146219" y="3014675"/>
          <a:ext cx="778097" cy="51873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b="0" kern="1200" dirty="0">
              <a:latin typeface="+mj-lt"/>
            </a:rPr>
            <a:t>SOP Deviations</a:t>
          </a:r>
        </a:p>
      </dsp:txBody>
      <dsp:txXfrm>
        <a:off x="3161412" y="3029868"/>
        <a:ext cx="747711" cy="4883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B3A0B-35DE-4D67-BD7F-27F03A3D104E}">
      <dsp:nvSpPr>
        <dsp:cNvPr id="0" name=""/>
        <dsp:cNvSpPr/>
      </dsp:nvSpPr>
      <dsp:spPr>
        <a:xfrm>
          <a:off x="2448814" y="2155618"/>
          <a:ext cx="96672" cy="1384737"/>
        </a:xfrm>
        <a:custGeom>
          <a:avLst/>
          <a:gdLst/>
          <a:ahLst/>
          <a:cxnLst/>
          <a:rect l="0" t="0" r="0" b="0"/>
          <a:pathLst>
            <a:path>
              <a:moveTo>
                <a:pt x="0" y="0"/>
              </a:moveTo>
              <a:lnTo>
                <a:pt x="0" y="1384737"/>
              </a:lnTo>
              <a:lnTo>
                <a:pt x="96672" y="138473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A3A22-8AD3-4080-B292-F56DB7E67FA0}">
      <dsp:nvSpPr>
        <dsp:cNvPr id="0" name=""/>
        <dsp:cNvSpPr/>
      </dsp:nvSpPr>
      <dsp:spPr>
        <a:xfrm>
          <a:off x="2448814" y="2155618"/>
          <a:ext cx="96672" cy="882977"/>
        </a:xfrm>
        <a:custGeom>
          <a:avLst/>
          <a:gdLst/>
          <a:ahLst/>
          <a:cxnLst/>
          <a:rect l="0" t="0" r="0" b="0"/>
          <a:pathLst>
            <a:path>
              <a:moveTo>
                <a:pt x="0" y="0"/>
              </a:moveTo>
              <a:lnTo>
                <a:pt x="0" y="882977"/>
              </a:lnTo>
              <a:lnTo>
                <a:pt x="96672" y="88297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74B2DA-C9A6-4536-B53C-5EE7D21EC2AA}">
      <dsp:nvSpPr>
        <dsp:cNvPr id="0" name=""/>
        <dsp:cNvSpPr/>
      </dsp:nvSpPr>
      <dsp:spPr>
        <a:xfrm>
          <a:off x="2448814" y="2155618"/>
          <a:ext cx="96672" cy="389917"/>
        </a:xfrm>
        <a:custGeom>
          <a:avLst/>
          <a:gdLst/>
          <a:ahLst/>
          <a:cxnLst/>
          <a:rect l="0" t="0" r="0" b="0"/>
          <a:pathLst>
            <a:path>
              <a:moveTo>
                <a:pt x="0" y="0"/>
              </a:moveTo>
              <a:lnTo>
                <a:pt x="0" y="389917"/>
              </a:lnTo>
              <a:lnTo>
                <a:pt x="96672" y="38991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16C1A-55F1-4C16-B9A7-9C716B9B9D4F}">
      <dsp:nvSpPr>
        <dsp:cNvPr id="0" name=""/>
        <dsp:cNvSpPr/>
      </dsp:nvSpPr>
      <dsp:spPr>
        <a:xfrm>
          <a:off x="2260162" y="1262176"/>
          <a:ext cx="589736" cy="428982"/>
        </a:xfrm>
        <a:custGeom>
          <a:avLst/>
          <a:gdLst/>
          <a:ahLst/>
          <a:cxnLst/>
          <a:rect l="0" t="0" r="0" b="0"/>
          <a:pathLst>
            <a:path>
              <a:moveTo>
                <a:pt x="0" y="0"/>
              </a:moveTo>
              <a:lnTo>
                <a:pt x="0" y="375763"/>
              </a:lnTo>
              <a:lnTo>
                <a:pt x="589736" y="375763"/>
              </a:lnTo>
              <a:lnTo>
                <a:pt x="589736" y="428982"/>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EB7399-CDCF-4433-8E9E-38D638FBB9E7}">
      <dsp:nvSpPr>
        <dsp:cNvPr id="0" name=""/>
        <dsp:cNvSpPr/>
      </dsp:nvSpPr>
      <dsp:spPr>
        <a:xfrm>
          <a:off x="1760946" y="1262176"/>
          <a:ext cx="499215" cy="428982"/>
        </a:xfrm>
        <a:custGeom>
          <a:avLst/>
          <a:gdLst/>
          <a:ahLst/>
          <a:cxnLst/>
          <a:rect l="0" t="0" r="0" b="0"/>
          <a:pathLst>
            <a:path>
              <a:moveTo>
                <a:pt x="499215" y="0"/>
              </a:moveTo>
              <a:lnTo>
                <a:pt x="499215" y="375763"/>
              </a:lnTo>
              <a:lnTo>
                <a:pt x="0" y="375763"/>
              </a:lnTo>
              <a:lnTo>
                <a:pt x="0" y="428982"/>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1E6459F-39FA-4075-B37C-BC2988042F20}">
      <dsp:nvSpPr>
        <dsp:cNvPr id="0" name=""/>
        <dsp:cNvSpPr/>
      </dsp:nvSpPr>
      <dsp:spPr>
        <a:xfrm>
          <a:off x="1354166" y="691280"/>
          <a:ext cx="905995" cy="106437"/>
        </a:xfrm>
        <a:custGeom>
          <a:avLst/>
          <a:gdLst/>
          <a:ahLst/>
          <a:cxnLst/>
          <a:rect l="0" t="0" r="0" b="0"/>
          <a:pathLst>
            <a:path>
              <a:moveTo>
                <a:pt x="0" y="0"/>
              </a:moveTo>
              <a:lnTo>
                <a:pt x="0" y="53218"/>
              </a:lnTo>
              <a:lnTo>
                <a:pt x="905995" y="53218"/>
              </a:lnTo>
              <a:lnTo>
                <a:pt x="905995" y="10643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B0C01E-75D5-483F-ADF4-9AC9F17A1959}">
      <dsp:nvSpPr>
        <dsp:cNvPr id="0" name=""/>
        <dsp:cNvSpPr/>
      </dsp:nvSpPr>
      <dsp:spPr>
        <a:xfrm>
          <a:off x="216451" y="1262176"/>
          <a:ext cx="91440" cy="661209"/>
        </a:xfrm>
        <a:custGeom>
          <a:avLst/>
          <a:gdLst/>
          <a:ahLst/>
          <a:cxnLst/>
          <a:rect l="0" t="0" r="0" b="0"/>
          <a:pathLst>
            <a:path>
              <a:moveTo>
                <a:pt x="45720" y="0"/>
              </a:moveTo>
              <a:lnTo>
                <a:pt x="45720" y="661209"/>
              </a:lnTo>
              <a:lnTo>
                <a:pt x="71827" y="66120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EFD8713-F1E3-4A49-A7BE-BF093DBBB89A}">
      <dsp:nvSpPr>
        <dsp:cNvPr id="0" name=""/>
        <dsp:cNvSpPr/>
      </dsp:nvSpPr>
      <dsp:spPr>
        <a:xfrm>
          <a:off x="619408" y="691280"/>
          <a:ext cx="734757" cy="106437"/>
        </a:xfrm>
        <a:custGeom>
          <a:avLst/>
          <a:gdLst/>
          <a:ahLst/>
          <a:cxnLst/>
          <a:rect l="0" t="0" r="0" b="0"/>
          <a:pathLst>
            <a:path>
              <a:moveTo>
                <a:pt x="734757" y="0"/>
              </a:moveTo>
              <a:lnTo>
                <a:pt x="734757" y="53218"/>
              </a:lnTo>
              <a:lnTo>
                <a:pt x="0" y="53218"/>
              </a:lnTo>
              <a:lnTo>
                <a:pt x="0" y="10643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34E051-6421-43AA-9502-02F1ED43DA82}">
      <dsp:nvSpPr>
        <dsp:cNvPr id="0" name=""/>
        <dsp:cNvSpPr/>
      </dsp:nvSpPr>
      <dsp:spPr>
        <a:xfrm>
          <a:off x="699979" y="226821"/>
          <a:ext cx="1308373" cy="4644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Management</a:t>
          </a:r>
        </a:p>
      </dsp:txBody>
      <dsp:txXfrm>
        <a:off x="699979" y="226821"/>
        <a:ext cx="1308373" cy="464458"/>
      </dsp:txXfrm>
    </dsp:sp>
    <dsp:sp modelId="{BF603FCB-0FB5-4F49-97B0-0FC0E3A80136}">
      <dsp:nvSpPr>
        <dsp:cNvPr id="0" name=""/>
        <dsp:cNvSpPr/>
      </dsp:nvSpPr>
      <dsp:spPr>
        <a:xfrm>
          <a:off x="172861" y="797717"/>
          <a:ext cx="893093" cy="46445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Committee</a:t>
          </a:r>
        </a:p>
      </dsp:txBody>
      <dsp:txXfrm>
        <a:off x="172861" y="797717"/>
        <a:ext cx="893093" cy="464458"/>
      </dsp:txXfrm>
    </dsp:sp>
    <dsp:sp modelId="{353C9E89-BC08-4821-9D0D-D104C35E5921}">
      <dsp:nvSpPr>
        <dsp:cNvPr id="0" name=""/>
        <dsp:cNvSpPr/>
      </dsp:nvSpPr>
      <dsp:spPr>
        <a:xfrm>
          <a:off x="288278" y="1691156"/>
          <a:ext cx="893093"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Committee Member Curriculum Vitae</a:t>
          </a:r>
        </a:p>
      </dsp:txBody>
      <dsp:txXfrm>
        <a:off x="288278" y="1691156"/>
        <a:ext cx="893093" cy="464458"/>
      </dsp:txXfrm>
    </dsp:sp>
    <dsp:sp modelId="{9AE4A1AC-73C7-43B6-8D6B-67EBD1A9341E}">
      <dsp:nvSpPr>
        <dsp:cNvPr id="0" name=""/>
        <dsp:cNvSpPr/>
      </dsp:nvSpPr>
      <dsp:spPr>
        <a:xfrm>
          <a:off x="1813615" y="797717"/>
          <a:ext cx="893093" cy="46445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Oversight</a:t>
          </a:r>
        </a:p>
      </dsp:txBody>
      <dsp:txXfrm>
        <a:off x="1813615" y="797717"/>
        <a:ext cx="893093" cy="464458"/>
      </dsp:txXfrm>
    </dsp:sp>
    <dsp:sp modelId="{947E7B93-9598-435E-9D5C-255EE741BDD5}">
      <dsp:nvSpPr>
        <dsp:cNvPr id="0" name=""/>
        <dsp:cNvSpPr/>
      </dsp:nvSpPr>
      <dsp:spPr>
        <a:xfrm>
          <a:off x="1279786" y="1691159"/>
          <a:ext cx="962319"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Operational Procedure Manual</a:t>
          </a:r>
        </a:p>
      </dsp:txBody>
      <dsp:txXfrm>
        <a:off x="1279786" y="1691159"/>
        <a:ext cx="962319" cy="464458"/>
      </dsp:txXfrm>
    </dsp:sp>
    <dsp:sp modelId="{C6496D63-954F-4724-B3D0-3A4398C19F20}">
      <dsp:nvSpPr>
        <dsp:cNvPr id="0" name=""/>
        <dsp:cNvSpPr/>
      </dsp:nvSpPr>
      <dsp:spPr>
        <a:xfrm>
          <a:off x="2348543" y="1691159"/>
          <a:ext cx="1002709"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List of SOPs Current During Trial</a:t>
          </a:r>
        </a:p>
      </dsp:txBody>
      <dsp:txXfrm>
        <a:off x="2348543" y="1691159"/>
        <a:ext cx="1002709" cy="464458"/>
      </dsp:txXfrm>
    </dsp:sp>
    <dsp:sp modelId="{F73E0EC9-0041-4E26-916C-056021F685A5}">
      <dsp:nvSpPr>
        <dsp:cNvPr id="0" name=""/>
        <dsp:cNvSpPr/>
      </dsp:nvSpPr>
      <dsp:spPr>
        <a:xfrm>
          <a:off x="2545487" y="2313305"/>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List of SOPs Current During Trial</a:t>
          </a:r>
        </a:p>
      </dsp:txBody>
      <dsp:txXfrm>
        <a:off x="2545487" y="2313305"/>
        <a:ext cx="893093" cy="464458"/>
      </dsp:txXfrm>
    </dsp:sp>
    <dsp:sp modelId="{AC51EED6-978D-4A6D-B025-DB5EA20896E1}">
      <dsp:nvSpPr>
        <dsp:cNvPr id="0" name=""/>
        <dsp:cNvSpPr/>
      </dsp:nvSpPr>
      <dsp:spPr>
        <a:xfrm>
          <a:off x="2545487" y="2806365"/>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SOP Waivers</a:t>
          </a:r>
        </a:p>
      </dsp:txBody>
      <dsp:txXfrm>
        <a:off x="2545487" y="2806365"/>
        <a:ext cx="893093" cy="464458"/>
      </dsp:txXfrm>
    </dsp:sp>
    <dsp:sp modelId="{5E009F0B-BE22-4D9F-966F-B6D57E52E20F}">
      <dsp:nvSpPr>
        <dsp:cNvPr id="0" name=""/>
        <dsp:cNvSpPr/>
      </dsp:nvSpPr>
      <dsp:spPr>
        <a:xfrm>
          <a:off x="2545487" y="3308126"/>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SOP Deviations</a:t>
          </a:r>
        </a:p>
      </dsp:txBody>
      <dsp:txXfrm>
        <a:off x="2545487" y="3308126"/>
        <a:ext cx="893093" cy="4644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B3A0B-35DE-4D67-BD7F-27F03A3D104E}">
      <dsp:nvSpPr>
        <dsp:cNvPr id="0" name=""/>
        <dsp:cNvSpPr/>
      </dsp:nvSpPr>
      <dsp:spPr>
        <a:xfrm>
          <a:off x="2448814" y="2265126"/>
          <a:ext cx="96672" cy="1494245"/>
        </a:xfrm>
        <a:custGeom>
          <a:avLst/>
          <a:gdLst/>
          <a:ahLst/>
          <a:cxnLst/>
          <a:rect l="0" t="0" r="0" b="0"/>
          <a:pathLst>
            <a:path>
              <a:moveTo>
                <a:pt x="0" y="0"/>
              </a:moveTo>
              <a:lnTo>
                <a:pt x="0" y="1494245"/>
              </a:lnTo>
              <a:lnTo>
                <a:pt x="96672" y="149424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A3A22-8AD3-4080-B292-F56DB7E67FA0}">
      <dsp:nvSpPr>
        <dsp:cNvPr id="0" name=""/>
        <dsp:cNvSpPr/>
      </dsp:nvSpPr>
      <dsp:spPr>
        <a:xfrm>
          <a:off x="2448814" y="2265126"/>
          <a:ext cx="96672" cy="997770"/>
        </a:xfrm>
        <a:custGeom>
          <a:avLst/>
          <a:gdLst/>
          <a:ahLst/>
          <a:cxnLst/>
          <a:rect l="0" t="0" r="0" b="0"/>
          <a:pathLst>
            <a:path>
              <a:moveTo>
                <a:pt x="0" y="0"/>
              </a:moveTo>
              <a:lnTo>
                <a:pt x="0" y="997770"/>
              </a:lnTo>
              <a:lnTo>
                <a:pt x="96672" y="9977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74B2DA-C9A6-4536-B53C-5EE7D21EC2AA}">
      <dsp:nvSpPr>
        <dsp:cNvPr id="0" name=""/>
        <dsp:cNvSpPr/>
      </dsp:nvSpPr>
      <dsp:spPr>
        <a:xfrm>
          <a:off x="2448814" y="2265126"/>
          <a:ext cx="96672" cy="504710"/>
        </a:xfrm>
        <a:custGeom>
          <a:avLst/>
          <a:gdLst/>
          <a:ahLst/>
          <a:cxnLst/>
          <a:rect l="0" t="0" r="0" b="0"/>
          <a:pathLst>
            <a:path>
              <a:moveTo>
                <a:pt x="0" y="0"/>
              </a:moveTo>
              <a:lnTo>
                <a:pt x="0" y="504710"/>
              </a:lnTo>
              <a:lnTo>
                <a:pt x="96672" y="50471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16C1A-55F1-4C16-B9A7-9C716B9B9D4F}">
      <dsp:nvSpPr>
        <dsp:cNvPr id="0" name=""/>
        <dsp:cNvSpPr/>
      </dsp:nvSpPr>
      <dsp:spPr>
        <a:xfrm>
          <a:off x="1795530" y="1597875"/>
          <a:ext cx="1054367" cy="202791"/>
        </a:xfrm>
        <a:custGeom>
          <a:avLst/>
          <a:gdLst/>
          <a:ahLst/>
          <a:cxnLst/>
          <a:rect l="0" t="0" r="0" b="0"/>
          <a:pathLst>
            <a:path>
              <a:moveTo>
                <a:pt x="0" y="0"/>
              </a:moveTo>
              <a:lnTo>
                <a:pt x="0" y="149572"/>
              </a:lnTo>
              <a:lnTo>
                <a:pt x="1054367" y="149572"/>
              </a:lnTo>
              <a:lnTo>
                <a:pt x="1054367" y="202791"/>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EB7399-CDCF-4433-8E9E-38D638FBB9E7}">
      <dsp:nvSpPr>
        <dsp:cNvPr id="0" name=""/>
        <dsp:cNvSpPr/>
      </dsp:nvSpPr>
      <dsp:spPr>
        <a:xfrm>
          <a:off x="1715226" y="1597875"/>
          <a:ext cx="91440" cy="202791"/>
        </a:xfrm>
        <a:custGeom>
          <a:avLst/>
          <a:gdLst/>
          <a:ahLst/>
          <a:cxnLst/>
          <a:rect l="0" t="0" r="0" b="0"/>
          <a:pathLst>
            <a:path>
              <a:moveTo>
                <a:pt x="80304" y="0"/>
              </a:moveTo>
              <a:lnTo>
                <a:pt x="80304" y="149572"/>
              </a:lnTo>
              <a:lnTo>
                <a:pt x="45720" y="149572"/>
              </a:lnTo>
              <a:lnTo>
                <a:pt x="45720" y="202791"/>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1E6459F-39FA-4075-B37C-BC2988042F20}">
      <dsp:nvSpPr>
        <dsp:cNvPr id="0" name=""/>
        <dsp:cNvSpPr/>
      </dsp:nvSpPr>
      <dsp:spPr>
        <a:xfrm>
          <a:off x="1354166" y="800788"/>
          <a:ext cx="441364" cy="332628"/>
        </a:xfrm>
        <a:custGeom>
          <a:avLst/>
          <a:gdLst/>
          <a:ahLst/>
          <a:cxnLst/>
          <a:rect l="0" t="0" r="0" b="0"/>
          <a:pathLst>
            <a:path>
              <a:moveTo>
                <a:pt x="0" y="0"/>
              </a:moveTo>
              <a:lnTo>
                <a:pt x="0" y="279409"/>
              </a:lnTo>
              <a:lnTo>
                <a:pt x="441364" y="279409"/>
              </a:lnTo>
              <a:lnTo>
                <a:pt x="441364" y="3326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B0C01E-75D5-483F-ADF4-9AC9F17A1959}">
      <dsp:nvSpPr>
        <dsp:cNvPr id="0" name=""/>
        <dsp:cNvSpPr/>
      </dsp:nvSpPr>
      <dsp:spPr>
        <a:xfrm>
          <a:off x="133069" y="1597875"/>
          <a:ext cx="91440" cy="435018"/>
        </a:xfrm>
        <a:custGeom>
          <a:avLst/>
          <a:gdLst/>
          <a:ahLst/>
          <a:cxnLst/>
          <a:rect l="0" t="0" r="0" b="0"/>
          <a:pathLst>
            <a:path>
              <a:moveTo>
                <a:pt x="129101" y="0"/>
              </a:moveTo>
              <a:lnTo>
                <a:pt x="45720" y="435018"/>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EFD8713-F1E3-4A49-A7BE-BF093DBBB89A}">
      <dsp:nvSpPr>
        <dsp:cNvPr id="0" name=""/>
        <dsp:cNvSpPr/>
      </dsp:nvSpPr>
      <dsp:spPr>
        <a:xfrm>
          <a:off x="619408" y="800788"/>
          <a:ext cx="734757" cy="332628"/>
        </a:xfrm>
        <a:custGeom>
          <a:avLst/>
          <a:gdLst/>
          <a:ahLst/>
          <a:cxnLst/>
          <a:rect l="0" t="0" r="0" b="0"/>
          <a:pathLst>
            <a:path>
              <a:moveTo>
                <a:pt x="734757" y="0"/>
              </a:moveTo>
              <a:lnTo>
                <a:pt x="734757" y="279409"/>
              </a:lnTo>
              <a:lnTo>
                <a:pt x="0" y="279409"/>
              </a:lnTo>
              <a:lnTo>
                <a:pt x="0" y="3326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34E051-6421-43AA-9502-02F1ED43DA82}">
      <dsp:nvSpPr>
        <dsp:cNvPr id="0" name=""/>
        <dsp:cNvSpPr/>
      </dsp:nvSpPr>
      <dsp:spPr>
        <a:xfrm>
          <a:off x="699979" y="336329"/>
          <a:ext cx="1308373" cy="4644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Management</a:t>
          </a:r>
        </a:p>
      </dsp:txBody>
      <dsp:txXfrm>
        <a:off x="699979" y="336329"/>
        <a:ext cx="1308373" cy="464458"/>
      </dsp:txXfrm>
    </dsp:sp>
    <dsp:sp modelId="{BF603FCB-0FB5-4F49-97B0-0FC0E3A80136}">
      <dsp:nvSpPr>
        <dsp:cNvPr id="0" name=""/>
        <dsp:cNvSpPr/>
      </dsp:nvSpPr>
      <dsp:spPr>
        <a:xfrm>
          <a:off x="172861" y="1133416"/>
          <a:ext cx="893093" cy="46445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Committee</a:t>
          </a:r>
        </a:p>
      </dsp:txBody>
      <dsp:txXfrm>
        <a:off x="172861" y="1133416"/>
        <a:ext cx="893093" cy="464458"/>
      </dsp:txXfrm>
    </dsp:sp>
    <dsp:sp modelId="{353C9E89-BC08-4821-9D0D-D104C35E5921}">
      <dsp:nvSpPr>
        <dsp:cNvPr id="0" name=""/>
        <dsp:cNvSpPr/>
      </dsp:nvSpPr>
      <dsp:spPr>
        <a:xfrm>
          <a:off x="178789" y="1800665"/>
          <a:ext cx="893093"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Committee Member Curriculum Vitae</a:t>
          </a:r>
        </a:p>
      </dsp:txBody>
      <dsp:txXfrm>
        <a:off x="178789" y="1800665"/>
        <a:ext cx="893093" cy="464458"/>
      </dsp:txXfrm>
    </dsp:sp>
    <dsp:sp modelId="{9AE4A1AC-73C7-43B6-8D6B-67EBD1A9341E}">
      <dsp:nvSpPr>
        <dsp:cNvPr id="0" name=""/>
        <dsp:cNvSpPr/>
      </dsp:nvSpPr>
      <dsp:spPr>
        <a:xfrm>
          <a:off x="1348984" y="1133416"/>
          <a:ext cx="893093" cy="46445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Trial Oversight</a:t>
          </a:r>
        </a:p>
      </dsp:txBody>
      <dsp:txXfrm>
        <a:off x="1348984" y="1133416"/>
        <a:ext cx="893093" cy="464458"/>
      </dsp:txXfrm>
    </dsp:sp>
    <dsp:sp modelId="{947E7B93-9598-435E-9D5C-255EE741BDD5}">
      <dsp:nvSpPr>
        <dsp:cNvPr id="0" name=""/>
        <dsp:cNvSpPr/>
      </dsp:nvSpPr>
      <dsp:spPr>
        <a:xfrm>
          <a:off x="1279786" y="1800667"/>
          <a:ext cx="962319"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Operational Procedure Manual</a:t>
          </a:r>
        </a:p>
      </dsp:txBody>
      <dsp:txXfrm>
        <a:off x="1279786" y="1800667"/>
        <a:ext cx="962319" cy="464458"/>
      </dsp:txXfrm>
    </dsp:sp>
    <dsp:sp modelId="{C6496D63-954F-4724-B3D0-3A4398C19F20}">
      <dsp:nvSpPr>
        <dsp:cNvPr id="0" name=""/>
        <dsp:cNvSpPr/>
      </dsp:nvSpPr>
      <dsp:spPr>
        <a:xfrm>
          <a:off x="2348543" y="1800667"/>
          <a:ext cx="1002709" cy="46445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List of SOPs Current During Trial</a:t>
          </a:r>
        </a:p>
      </dsp:txBody>
      <dsp:txXfrm>
        <a:off x="2348543" y="1800667"/>
        <a:ext cx="1002709" cy="464458"/>
      </dsp:txXfrm>
    </dsp:sp>
    <dsp:sp modelId="{F73E0EC9-0041-4E26-916C-056021F685A5}">
      <dsp:nvSpPr>
        <dsp:cNvPr id="0" name=""/>
        <dsp:cNvSpPr/>
      </dsp:nvSpPr>
      <dsp:spPr>
        <a:xfrm>
          <a:off x="2545487" y="2537607"/>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List of SOPs Current During Trial</a:t>
          </a:r>
        </a:p>
      </dsp:txBody>
      <dsp:txXfrm>
        <a:off x="2545487" y="2537607"/>
        <a:ext cx="893093" cy="464458"/>
      </dsp:txXfrm>
    </dsp:sp>
    <dsp:sp modelId="{AC51EED6-978D-4A6D-B025-DB5EA20896E1}">
      <dsp:nvSpPr>
        <dsp:cNvPr id="0" name=""/>
        <dsp:cNvSpPr/>
      </dsp:nvSpPr>
      <dsp:spPr>
        <a:xfrm>
          <a:off x="2545487" y="3030667"/>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SOP Waivers</a:t>
          </a:r>
        </a:p>
      </dsp:txBody>
      <dsp:txXfrm>
        <a:off x="2545487" y="3030667"/>
        <a:ext cx="893093" cy="464458"/>
      </dsp:txXfrm>
    </dsp:sp>
    <dsp:sp modelId="{5E009F0B-BE22-4D9F-966F-B6D57E52E20F}">
      <dsp:nvSpPr>
        <dsp:cNvPr id="0" name=""/>
        <dsp:cNvSpPr/>
      </dsp:nvSpPr>
      <dsp:spPr>
        <a:xfrm>
          <a:off x="2545487" y="3527143"/>
          <a:ext cx="893093" cy="4644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b="1" kern="1200" dirty="0">
              <a:latin typeface="Calibri" panose="020F0502020204030204" pitchFamily="34" charset="0"/>
              <a:cs typeface="Calibri" panose="020F0502020204030204" pitchFamily="34" charset="0"/>
            </a:rPr>
            <a:t>SOP Deviations</a:t>
          </a:r>
        </a:p>
      </dsp:txBody>
      <dsp:txXfrm>
        <a:off x="2545487" y="3527143"/>
        <a:ext cx="893093" cy="4644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7051CA-2902-494C-BCA5-2F920326FD92}">
      <dsp:nvSpPr>
        <dsp:cNvPr id="0" name=""/>
        <dsp:cNvSpPr/>
      </dsp:nvSpPr>
      <dsp:spPr>
        <a:xfrm>
          <a:off x="0" y="0"/>
          <a:ext cx="8194634" cy="25416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i="0" kern="1200" dirty="0"/>
            <a:t>Create Clear Standards and Formalize the model with regulatory authorities </a:t>
          </a:r>
          <a:endParaRPr lang="en-US" sz="1100" b="1" kern="1200" dirty="0"/>
        </a:p>
      </dsp:txBody>
      <dsp:txXfrm>
        <a:off x="12407" y="12407"/>
        <a:ext cx="8169820" cy="229354"/>
      </dsp:txXfrm>
    </dsp:sp>
    <dsp:sp modelId="{9441ABF5-D2B6-4317-A5F1-3C22E5E923DD}">
      <dsp:nvSpPr>
        <dsp:cNvPr id="0" name=""/>
        <dsp:cNvSpPr/>
      </dsp:nvSpPr>
      <dsp:spPr>
        <a:xfrm>
          <a:off x="0" y="285952"/>
          <a:ext cx="8194634" cy="1327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180" tIns="13970" rIns="78232" bIns="13970" numCol="1" spcCol="1270" anchor="t" anchorCtr="0">
          <a:noAutofit/>
        </a:bodyPr>
        <a:lstStyle/>
        <a:p>
          <a:pPr marL="57150" lvl="1" indent="-57150" algn="l" defTabSz="488950">
            <a:lnSpc>
              <a:spcPct val="90000"/>
            </a:lnSpc>
            <a:spcBef>
              <a:spcPct val="0"/>
            </a:spcBef>
            <a:spcAft>
              <a:spcPct val="20000"/>
            </a:spcAft>
            <a:buChar char="•"/>
          </a:pPr>
          <a:r>
            <a:rPr lang="en-US" sz="1100" b="0" kern="1200" dirty="0"/>
            <a:t>Concept coding at Zone, Section and Artifact levels – unique and permanent tracking for each TMF concept at each level.</a:t>
          </a:r>
        </a:p>
        <a:p>
          <a:pPr marL="57150" lvl="1" indent="-57150" algn="l" defTabSz="488950">
            <a:lnSpc>
              <a:spcPct val="90000"/>
            </a:lnSpc>
            <a:spcBef>
              <a:spcPct val="0"/>
            </a:spcBef>
            <a:spcAft>
              <a:spcPct val="20000"/>
            </a:spcAft>
            <a:buChar char="•"/>
          </a:pPr>
          <a:r>
            <a:rPr lang="en-US" sz="1100" b="0" kern="1200" dirty="0"/>
            <a:t>Definition proofing: clearly, consistently and meaningfully defined individual concepts (instead of plain language description </a:t>
          </a:r>
          <a:r>
            <a:rPr lang="en-US" sz="1100" b="0" kern="1200" dirty="0">
              <a:solidFill>
                <a:schemeClr val="tx1"/>
              </a:solidFill>
            </a:rPr>
            <a:t>now used by the reference model).</a:t>
          </a:r>
        </a:p>
        <a:p>
          <a:pPr marL="57150" lvl="1" indent="-57150" algn="l" defTabSz="488950">
            <a:lnSpc>
              <a:spcPct val="90000"/>
            </a:lnSpc>
            <a:spcBef>
              <a:spcPct val="0"/>
            </a:spcBef>
            <a:spcAft>
              <a:spcPct val="20000"/>
            </a:spcAft>
            <a:buChar char="•"/>
          </a:pPr>
          <a:r>
            <a:rPr lang="en-US" sz="1100" kern="1200" dirty="0">
              <a:solidFill>
                <a:schemeClr val="tx1"/>
              </a:solidFill>
            </a:rPr>
            <a:t>Standardized TMF concepts will help to better support the Refence Model itself, which will further help to formalize the TMF-RM with regulatory agencies.</a:t>
          </a:r>
          <a:endParaRPr lang="en-US" sz="1100" b="0" kern="1200" dirty="0">
            <a:solidFill>
              <a:schemeClr val="tx1"/>
            </a:solidFill>
          </a:endParaRPr>
        </a:p>
        <a:p>
          <a:pPr marL="57150" lvl="1" indent="-57150" algn="l" defTabSz="488950">
            <a:lnSpc>
              <a:spcPct val="90000"/>
            </a:lnSpc>
            <a:spcBef>
              <a:spcPct val="0"/>
            </a:spcBef>
            <a:spcAft>
              <a:spcPct val="20000"/>
            </a:spcAft>
            <a:buChar char="•"/>
          </a:pPr>
          <a:r>
            <a:rPr lang="en-US" sz="1100" kern="1200" dirty="0">
              <a:solidFill>
                <a:schemeClr val="tx1"/>
              </a:solidFill>
            </a:rPr>
            <a:t>Terminology analysis and placement influences RM modeling and structuring – users will have a better understanding of where to add and place a new or existing artifact. </a:t>
          </a:r>
          <a:endParaRPr lang="en-US" sz="1100" b="0" kern="1200" dirty="0">
            <a:solidFill>
              <a:schemeClr val="tx1"/>
            </a:solidFill>
          </a:endParaRPr>
        </a:p>
      </dsp:txBody>
      <dsp:txXfrm>
        <a:off x="0" y="285952"/>
        <a:ext cx="8194634" cy="1327036"/>
      </dsp:txXfrm>
    </dsp:sp>
    <dsp:sp modelId="{53C0F9E4-6908-48FF-8024-1FA236E1DC0F}">
      <dsp:nvSpPr>
        <dsp:cNvPr id="0" name=""/>
        <dsp:cNvSpPr/>
      </dsp:nvSpPr>
      <dsp:spPr>
        <a:xfrm>
          <a:off x="0" y="1473572"/>
          <a:ext cx="8194634" cy="2721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bg1"/>
              </a:solidFill>
            </a:rPr>
            <a:t>Enhance the </a:t>
          </a:r>
          <a:r>
            <a:rPr lang="en-US" sz="1100" b="1" i="0" kern="1200" dirty="0">
              <a:solidFill>
                <a:schemeClr val="bg1"/>
              </a:solidFill>
            </a:rPr>
            <a:t>Trial Master File Exchange Mechanism Standard</a:t>
          </a:r>
          <a:endParaRPr lang="en-US" sz="1100" b="1" kern="1200" dirty="0">
            <a:solidFill>
              <a:schemeClr val="bg1"/>
            </a:solidFill>
          </a:endParaRPr>
        </a:p>
      </dsp:txBody>
      <dsp:txXfrm>
        <a:off x="13283" y="1486855"/>
        <a:ext cx="8168068" cy="245534"/>
      </dsp:txXfrm>
    </dsp:sp>
    <dsp:sp modelId="{BCC5AB8E-C181-4581-9AA9-F7AEC10B8A86}">
      <dsp:nvSpPr>
        <dsp:cNvPr id="0" name=""/>
        <dsp:cNvSpPr/>
      </dsp:nvSpPr>
      <dsp:spPr>
        <a:xfrm>
          <a:off x="0" y="1743690"/>
          <a:ext cx="8194634"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180" tIns="13970" rIns="78232" bIns="13970" numCol="1" spcCol="1270" anchor="t" anchorCtr="0">
          <a:noAutofit/>
        </a:bodyPr>
        <a:lstStyle/>
        <a:p>
          <a:pPr marL="57150" lvl="1" indent="-57150" algn="l" defTabSz="488950">
            <a:lnSpc>
              <a:spcPct val="90000"/>
            </a:lnSpc>
            <a:spcBef>
              <a:spcPct val="0"/>
            </a:spcBef>
            <a:spcAft>
              <a:spcPct val="20000"/>
            </a:spcAft>
            <a:buChar char="•"/>
          </a:pPr>
          <a:r>
            <a:rPr lang="en-US" sz="1100" b="0" kern="1200" dirty="0">
              <a:solidFill>
                <a:schemeClr val="tx1"/>
              </a:solidFill>
            </a:rPr>
            <a:t>Codified artifacts and metadata standards will be used in the “exchange.xml” to support </a:t>
          </a:r>
          <a:r>
            <a:rPr lang="en-US" sz="1100" b="0" i="0" kern="1200" dirty="0">
              <a:solidFill>
                <a:schemeClr val="tx1"/>
              </a:solidFill>
            </a:rPr>
            <a:t>the automatic transfer of TMF content between sponsors, CROs and other stakeholders in the eTMF-EMS.</a:t>
          </a:r>
          <a:endParaRPr lang="en-US" sz="1100" b="0" kern="1200" dirty="0">
            <a:solidFill>
              <a:schemeClr val="tx1"/>
            </a:solidFill>
          </a:endParaRPr>
        </a:p>
        <a:p>
          <a:pPr marL="57150" lvl="1" indent="-57150" algn="l" defTabSz="488950">
            <a:lnSpc>
              <a:spcPct val="90000"/>
            </a:lnSpc>
            <a:spcBef>
              <a:spcPct val="0"/>
            </a:spcBef>
            <a:spcAft>
              <a:spcPct val="20000"/>
            </a:spcAft>
            <a:buChar char="•"/>
          </a:pPr>
          <a:r>
            <a:rPr lang="en-US" sz="1100" b="0" i="0" kern="1200" dirty="0"/>
            <a:t>Enhance communication among sponsors, partners, and CROs.</a:t>
          </a:r>
          <a:endParaRPr lang="en-US" sz="1100" b="0" kern="1200" dirty="0">
            <a:solidFill>
              <a:schemeClr val="tx1"/>
            </a:solidFill>
          </a:endParaRPr>
        </a:p>
      </dsp:txBody>
      <dsp:txXfrm>
        <a:off x="0" y="1743690"/>
        <a:ext cx="8194634" cy="496800"/>
      </dsp:txXfrm>
    </dsp:sp>
    <dsp:sp modelId="{6261DF7A-EBDB-3C41-B77A-83641D47C515}">
      <dsp:nvSpPr>
        <dsp:cNvPr id="0" name=""/>
        <dsp:cNvSpPr/>
      </dsp:nvSpPr>
      <dsp:spPr>
        <a:xfrm>
          <a:off x="0" y="2313575"/>
          <a:ext cx="8194634" cy="303662"/>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i="0" kern="1200" dirty="0"/>
            <a:t>Maintain community engagement</a:t>
          </a:r>
          <a:endParaRPr lang="en-US" sz="1100" b="1" kern="1200" dirty="0"/>
        </a:p>
      </dsp:txBody>
      <dsp:txXfrm>
        <a:off x="14824" y="2328399"/>
        <a:ext cx="8164986" cy="274014"/>
      </dsp:txXfrm>
    </dsp:sp>
    <dsp:sp modelId="{E92666C9-55A8-47BC-B255-66AB475B79E6}">
      <dsp:nvSpPr>
        <dsp:cNvPr id="0" name=""/>
        <dsp:cNvSpPr/>
      </dsp:nvSpPr>
      <dsp:spPr>
        <a:xfrm>
          <a:off x="0" y="2678117"/>
          <a:ext cx="8194634"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180" tIns="13970" rIns="78232" bIns="13970" numCol="1" spcCol="1270" anchor="t" anchorCtr="0">
          <a:noAutofit/>
        </a:bodyPr>
        <a:lstStyle/>
        <a:p>
          <a:pPr marL="57150" lvl="1" indent="-57150" algn="l" defTabSz="488950">
            <a:lnSpc>
              <a:spcPct val="90000"/>
            </a:lnSpc>
            <a:spcBef>
              <a:spcPct val="0"/>
            </a:spcBef>
            <a:spcAft>
              <a:spcPct val="20000"/>
            </a:spcAft>
            <a:buChar char="•"/>
          </a:pPr>
          <a:r>
            <a:rPr lang="en-US" sz="1100" b="0" u="none" kern="1200" dirty="0">
              <a:effectLst/>
            </a:rPr>
            <a:t>From the start: controlled terminology is made by their users: need to be clear, consistent, practical and useful.</a:t>
          </a:r>
        </a:p>
        <a:p>
          <a:pPr marL="57150" lvl="1" indent="-57150" algn="l" defTabSz="488950">
            <a:lnSpc>
              <a:spcPct val="90000"/>
            </a:lnSpc>
            <a:spcBef>
              <a:spcPct val="0"/>
            </a:spcBef>
            <a:spcAft>
              <a:spcPct val="20000"/>
            </a:spcAft>
            <a:buChar char="•"/>
          </a:pPr>
          <a:r>
            <a:rPr lang="en-US" sz="1100" kern="1200" dirty="0"/>
            <a:t>To the end: user community governance and quality assurance through public outreach, review and commenting.</a:t>
          </a:r>
        </a:p>
      </dsp:txBody>
      <dsp:txXfrm>
        <a:off x="0" y="2678117"/>
        <a:ext cx="8194634" cy="496800"/>
      </dsp:txXfrm>
    </dsp:sp>
    <dsp:sp modelId="{59A60625-D877-4BDC-968C-B367415BEDD3}">
      <dsp:nvSpPr>
        <dsp:cNvPr id="0" name=""/>
        <dsp:cNvSpPr/>
      </dsp:nvSpPr>
      <dsp:spPr>
        <a:xfrm>
          <a:off x="0" y="3107381"/>
          <a:ext cx="8194634" cy="30785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t>Imported into the CDISC Library</a:t>
          </a:r>
        </a:p>
      </dsp:txBody>
      <dsp:txXfrm>
        <a:off x="15028" y="3122409"/>
        <a:ext cx="8164578" cy="277801"/>
      </dsp:txXfrm>
    </dsp:sp>
    <dsp:sp modelId="{3C57833A-C9EE-4807-8CF9-AE006AA29BA9}">
      <dsp:nvSpPr>
        <dsp:cNvPr id="0" name=""/>
        <dsp:cNvSpPr/>
      </dsp:nvSpPr>
      <dsp:spPr>
        <a:xfrm>
          <a:off x="0" y="3465247"/>
          <a:ext cx="8194634" cy="714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180" tIns="13970" rIns="78232" bIns="13970" numCol="1" spcCol="1270" anchor="t" anchorCtr="0">
          <a:noAutofit/>
        </a:bodyPr>
        <a:lstStyle/>
        <a:p>
          <a:pPr marL="57150" lvl="1" indent="-57150" algn="l" defTabSz="488950">
            <a:lnSpc>
              <a:spcPct val="90000"/>
            </a:lnSpc>
            <a:spcBef>
              <a:spcPct val="0"/>
            </a:spcBef>
            <a:spcAft>
              <a:spcPct val="20000"/>
            </a:spcAft>
            <a:buFont typeface="Arial" panose="020B0604020202020204" pitchFamily="34" charset="0"/>
            <a:buChar char="•"/>
          </a:pPr>
          <a:r>
            <a:rPr lang="en-US" sz="1100" b="0" i="0" kern="1200" dirty="0"/>
            <a:t>Searching for specific artifacts, mapping relationships between artifacts.</a:t>
          </a:r>
          <a:endParaRPr lang="en-US" sz="1100" b="1" kern="1200" dirty="0"/>
        </a:p>
        <a:p>
          <a:pPr marL="57150" lvl="1" indent="-57150" algn="l" defTabSz="488950">
            <a:lnSpc>
              <a:spcPct val="90000"/>
            </a:lnSpc>
            <a:spcBef>
              <a:spcPct val="0"/>
            </a:spcBef>
            <a:spcAft>
              <a:spcPct val="20000"/>
            </a:spcAft>
            <a:buFont typeface="Arial" panose="020B0604020202020204" pitchFamily="34" charset="0"/>
            <a:buChar char="•"/>
          </a:pPr>
          <a:r>
            <a:rPr lang="en-US" sz="1100" b="0" kern="1200" dirty="0"/>
            <a:t>Control changes and version history.</a:t>
          </a:r>
        </a:p>
        <a:p>
          <a:pPr marL="57150" lvl="1" indent="-57150" algn="l" defTabSz="488950">
            <a:lnSpc>
              <a:spcPct val="90000"/>
            </a:lnSpc>
            <a:spcBef>
              <a:spcPct val="0"/>
            </a:spcBef>
            <a:spcAft>
              <a:spcPct val="20000"/>
            </a:spcAft>
            <a:buFont typeface="Arial" panose="020B0604020202020204" pitchFamily="34" charset="0"/>
            <a:buChar char="•"/>
          </a:pPr>
          <a:r>
            <a:rPr lang="en-US" sz="1100" b="0" i="0" kern="1200" dirty="0"/>
            <a:t>Retrieve versioned reference model and TMF terminology from the library.</a:t>
          </a:r>
        </a:p>
        <a:p>
          <a:pPr marL="57150" lvl="1" indent="-57150" algn="l" defTabSz="488950">
            <a:lnSpc>
              <a:spcPct val="90000"/>
            </a:lnSpc>
            <a:spcBef>
              <a:spcPct val="0"/>
            </a:spcBef>
            <a:spcAft>
              <a:spcPct val="20000"/>
            </a:spcAft>
            <a:buFont typeface="Arial" panose="020B0604020202020204" pitchFamily="34" charset="0"/>
            <a:buChar char="•"/>
          </a:pPr>
          <a:r>
            <a:rPr lang="en-US" sz="1100" b="0" i="0" kern="1200" dirty="0"/>
            <a:t>Create views of content and metadata for various types of trials.</a:t>
          </a:r>
        </a:p>
      </dsp:txBody>
      <dsp:txXfrm>
        <a:off x="0" y="3465247"/>
        <a:ext cx="8194634" cy="7141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9/26/2023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isc.org/standards/terminology"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a:t>
            </a:fld>
            <a:endParaRPr lang="en-US"/>
          </a:p>
        </p:txBody>
      </p:sp>
    </p:spTree>
    <p:extLst>
      <p:ext uri="{BB962C8B-B14F-4D97-AF65-F5344CB8AC3E}">
        <p14:creationId xmlns:p14="http://schemas.microsoft.com/office/powerpoint/2010/main" val="2954430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Enterprise Vocabulary Services of the National Cancer Institute has committed </a:t>
            </a:r>
            <a:r>
              <a:rPr lang="en-US" b="1" u="sng" dirty="0"/>
              <a:t>dedicated</a:t>
            </a:r>
            <a:r>
              <a:rPr lang="en-US" dirty="0"/>
              <a:t> resources and is making a significant investment in the CDISC Terminology Program.  This is of tremendous value to CDISC, as it allows us to leverage EVS’s rich knowledge and expertise in the area of Terminology Development, Production and Maintenance as well as their mature terminology infrastructure. CDISC terms are coded in NCI Thesaurus for ease of retrieval by the user community.</a:t>
            </a:r>
            <a:r>
              <a:rPr lang="en-US" baseline="0" dirty="0"/>
              <a:t> </a:t>
            </a:r>
            <a:r>
              <a:rPr lang="en-US" dirty="0"/>
              <a:t>Also important to CDISC, is the fact that NCI EVS is supporting key </a:t>
            </a:r>
            <a:r>
              <a:rPr lang="en-US" b="1" dirty="0"/>
              <a:t>FDA</a:t>
            </a:r>
            <a:r>
              <a:rPr lang="en-US" dirty="0"/>
              <a:t> Vocabulary projects in the same manner.  </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14</a:t>
            </a:fld>
            <a:endParaRPr lang="en-US"/>
          </a:p>
        </p:txBody>
      </p:sp>
    </p:spTree>
    <p:extLst>
      <p:ext uri="{BB962C8B-B14F-4D97-AF65-F5344CB8AC3E}">
        <p14:creationId xmlns:p14="http://schemas.microsoft.com/office/powerpoint/2010/main" val="3293859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sz="1200" dirty="0">
                <a:solidFill>
                  <a:srgbClr val="1C1C1C"/>
                </a:solidFill>
              </a:rPr>
              <a:t>Address international needs for global projects and organizations</a:t>
            </a:r>
          </a:p>
          <a:p>
            <a:pPr>
              <a:lnSpc>
                <a:spcPct val="90000"/>
              </a:lnSpc>
              <a:buFontTx/>
              <a:buNone/>
            </a:pPr>
            <a:endParaRPr lang="en-US" sz="1200" dirty="0">
              <a:solidFill>
                <a:srgbClr val="1C1C1C"/>
              </a:solidFill>
            </a:endParaRPr>
          </a:p>
          <a:p>
            <a:pPr>
              <a:lnSpc>
                <a:spcPct val="90000"/>
              </a:lnSpc>
            </a:pPr>
            <a:r>
              <a:rPr lang="en-US" sz="1200" dirty="0">
                <a:solidFill>
                  <a:srgbClr val="1C1C1C"/>
                </a:solidFill>
              </a:rPr>
              <a:t>Ensure a sustainable “open source” environment and infrastructure for production terminology supporting terminology evolution</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15</a:t>
            </a:fld>
            <a:endParaRPr lang="en-US"/>
          </a:p>
        </p:txBody>
      </p:sp>
    </p:spTree>
    <p:extLst>
      <p:ext uri="{BB962C8B-B14F-4D97-AF65-F5344CB8AC3E}">
        <p14:creationId xmlns:p14="http://schemas.microsoft.com/office/powerpoint/2010/main" val="2722105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solidFill>
                  <a:schemeClr val="bg1"/>
                </a:solidFill>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https://www.cdisc.org/standards/terminology</a:t>
            </a:r>
            <a:r>
              <a:rPr lang="en-US" dirty="0">
                <a:solidFill>
                  <a:schemeClr val="bg1"/>
                </a:solidFill>
              </a:rPr>
              <a:t> </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16</a:t>
            </a:fld>
            <a:endParaRPr lang="en-US"/>
          </a:p>
        </p:txBody>
      </p:sp>
    </p:spTree>
    <p:extLst>
      <p:ext uri="{BB962C8B-B14F-4D97-AF65-F5344CB8AC3E}">
        <p14:creationId xmlns:p14="http://schemas.microsoft.com/office/powerpoint/2010/main" val="1397350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18</a:t>
            </a:fld>
            <a:endParaRPr lang="en-US"/>
          </a:p>
        </p:txBody>
      </p:sp>
    </p:spTree>
    <p:extLst>
      <p:ext uri="{BB962C8B-B14F-4D97-AF65-F5344CB8AC3E}">
        <p14:creationId xmlns:p14="http://schemas.microsoft.com/office/powerpoint/2010/main" val="478917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19</a:t>
            </a:fld>
            <a:endParaRPr lang="en-US"/>
          </a:p>
        </p:txBody>
      </p:sp>
    </p:spTree>
    <p:extLst>
      <p:ext uri="{BB962C8B-B14F-4D97-AF65-F5344CB8AC3E}">
        <p14:creationId xmlns:p14="http://schemas.microsoft.com/office/powerpoint/2010/main" val="765254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20</a:t>
            </a:fld>
            <a:endParaRPr lang="en-US"/>
          </a:p>
        </p:txBody>
      </p:sp>
    </p:spTree>
    <p:extLst>
      <p:ext uri="{BB962C8B-B14F-4D97-AF65-F5344CB8AC3E}">
        <p14:creationId xmlns:p14="http://schemas.microsoft.com/office/powerpoint/2010/main" val="3443936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21</a:t>
            </a:fld>
            <a:endParaRPr lang="en-US"/>
          </a:p>
        </p:txBody>
      </p:sp>
    </p:spTree>
    <p:extLst>
      <p:ext uri="{BB962C8B-B14F-4D97-AF65-F5344CB8AC3E}">
        <p14:creationId xmlns:p14="http://schemas.microsoft.com/office/powerpoint/2010/main" val="641208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22</a:t>
            </a:fld>
            <a:endParaRPr lang="en-US"/>
          </a:p>
        </p:txBody>
      </p:sp>
    </p:spTree>
    <p:extLst>
      <p:ext uri="{BB962C8B-B14F-4D97-AF65-F5344CB8AC3E}">
        <p14:creationId xmlns:p14="http://schemas.microsoft.com/office/powerpoint/2010/main" val="3570506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FF0000"/>
                </a:solidFill>
              </a:rPr>
              <a:t>@ TMF folks: </a:t>
            </a:r>
          </a:p>
          <a:p>
            <a:pPr marL="742950" lvl="1" indent="-285750">
              <a:buFont typeface="Arial" panose="020B0604020202020204" pitchFamily="34" charset="0"/>
              <a:buChar char="•"/>
            </a:pPr>
            <a:r>
              <a:rPr lang="en-US" sz="1400" dirty="0">
                <a:solidFill>
                  <a:srgbClr val="FF0000"/>
                </a:solidFill>
              </a:rPr>
              <a:t>Discuss how you would like the terminology bundled. Our last conversation left with a preference to creating multiple codelists organized/bundled by Artifact Zone Names.</a:t>
            </a:r>
          </a:p>
          <a:p>
            <a:pPr marL="742950" lvl="1" indent="-285750">
              <a:buFont typeface="Arial" panose="020B0604020202020204" pitchFamily="34" charset="0"/>
              <a:buChar char="•"/>
            </a:pPr>
            <a:r>
              <a:rPr lang="en-US" sz="1400" dirty="0">
                <a:solidFill>
                  <a:srgbClr val="FF0000"/>
                </a:solidFill>
              </a:rPr>
              <a:t>Discuss “</a:t>
            </a:r>
            <a:r>
              <a:rPr lang="en-US" sz="1400" dirty="0" err="1">
                <a:solidFill>
                  <a:srgbClr val="FF0000"/>
                </a:solidFill>
              </a:rPr>
              <a:t>subartifacts</a:t>
            </a:r>
            <a:r>
              <a:rPr lang="en-US" sz="1400" dirty="0">
                <a:solidFill>
                  <a:srgbClr val="FF0000"/>
                </a:solidFill>
              </a:rPr>
              <a:t>”: are these valid values related to a specific artifact name? We could create codelists for </a:t>
            </a:r>
            <a:r>
              <a:rPr lang="en-US" sz="1400" dirty="0" err="1">
                <a:solidFill>
                  <a:srgbClr val="FF0000"/>
                </a:solidFill>
              </a:rPr>
              <a:t>subartifacts</a:t>
            </a:r>
            <a:r>
              <a:rPr lang="en-US" sz="1400" dirty="0">
                <a:solidFill>
                  <a:srgbClr val="FF0000"/>
                </a:solidFill>
              </a:rPr>
              <a:t> as well and bundle/organize by the Artifact Name these </a:t>
            </a:r>
            <a:r>
              <a:rPr lang="en-US" sz="1400" dirty="0" err="1">
                <a:solidFill>
                  <a:srgbClr val="FF0000"/>
                </a:solidFill>
              </a:rPr>
              <a:t>subartifacts</a:t>
            </a:r>
            <a:r>
              <a:rPr lang="en-US" sz="1400" dirty="0">
                <a:solidFill>
                  <a:srgbClr val="FF0000"/>
                </a:solidFill>
              </a:rPr>
              <a:t> are related to.</a:t>
            </a:r>
          </a:p>
          <a:p>
            <a:pPr marL="742950" lvl="1" indent="-285750">
              <a:buFont typeface="Arial" panose="020B0604020202020204" pitchFamily="34" charset="0"/>
              <a:buChar char="•"/>
            </a:pPr>
            <a:r>
              <a:rPr lang="en-US" sz="1400" dirty="0">
                <a:solidFill>
                  <a:srgbClr val="FF0000"/>
                </a:solidFill>
              </a:rPr>
              <a:t>During the 6-month development period, what is the process to pass the changes to existing terms to me so I can include them into the Public Review Terminology File for the TMF subset? For public review purposes, both new terms and changes to existing terms are sent out for review.</a:t>
            </a:r>
          </a:p>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23</a:t>
            </a:fld>
            <a:endParaRPr lang="en-US"/>
          </a:p>
        </p:txBody>
      </p:sp>
    </p:spTree>
    <p:extLst>
      <p:ext uri="{BB962C8B-B14F-4D97-AF65-F5344CB8AC3E}">
        <p14:creationId xmlns:p14="http://schemas.microsoft.com/office/powerpoint/2010/main" val="22240457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24</a:t>
            </a:fld>
            <a:endParaRPr lang="en-US"/>
          </a:p>
        </p:txBody>
      </p:sp>
    </p:spTree>
    <p:extLst>
      <p:ext uri="{BB962C8B-B14F-4D97-AF65-F5344CB8AC3E}">
        <p14:creationId xmlns:p14="http://schemas.microsoft.com/office/powerpoint/2010/main" val="75382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Session Chair will introduce you based on the information you provide on this slide.</a:t>
            </a:r>
          </a:p>
          <a:p>
            <a:r>
              <a:rPr lang="en-US" dirty="0"/>
              <a:t>Instructions: </a:t>
            </a:r>
          </a:p>
          <a:p>
            <a:r>
              <a:rPr lang="en-US" dirty="0"/>
              <a:t>1. Select one of the two ‘Meet the Speaker’ templates based upon how many presenters you have. </a:t>
            </a:r>
          </a:p>
          <a:p>
            <a:r>
              <a:rPr lang="en-US" dirty="0"/>
              <a:t>2. Insert a medium or high resolution professional bio photo of yourself and format it to the dimensions of the placeholder image(s).</a:t>
            </a:r>
          </a:p>
          <a:p>
            <a:r>
              <a:rPr lang="en-US" dirty="0"/>
              <a:t>3. Place bio photo(s) over the placeholder(s) and delete the placeholder image(s).</a:t>
            </a:r>
          </a:p>
          <a:p>
            <a:r>
              <a:rPr lang="en-US" dirty="0"/>
              <a:t>4. Fill in your name, title and organization in the text boxes provided.</a:t>
            </a:r>
          </a:p>
          <a:p>
            <a:r>
              <a:rPr lang="en-US" dirty="0"/>
              <a:t>5. Insert short bio’s in the text box provided. If the quantity of presenters does not allow adequate space for bios on the slide, delete this text and replace it with short bios of all presenters.</a:t>
            </a:r>
          </a:p>
        </p:txBody>
      </p:sp>
      <p:sp>
        <p:nvSpPr>
          <p:cNvPr id="4" name="Slide Number Placeholder 3"/>
          <p:cNvSpPr>
            <a:spLocks noGrp="1"/>
          </p:cNvSpPr>
          <p:nvPr>
            <p:ph type="sldNum" sz="quarter" idx="5"/>
          </p:nvPr>
        </p:nvSpPr>
        <p:spPr/>
        <p:txBody>
          <a:bodyPr/>
          <a:lstStyle/>
          <a:p>
            <a:fld id="{84E17163-B04C-C34A-8000-FDF58C3633A6}" type="slidenum">
              <a:rPr lang="en-US" smtClean="0"/>
              <a:t>2</a:t>
            </a:fld>
            <a:endParaRPr lang="en-US"/>
          </a:p>
        </p:txBody>
      </p:sp>
    </p:spTree>
    <p:extLst>
      <p:ext uri="{BB962C8B-B14F-4D97-AF65-F5344CB8AC3E}">
        <p14:creationId xmlns:p14="http://schemas.microsoft.com/office/powerpoint/2010/main" val="4269130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4E17163-B04C-C34A-8000-FDF58C3633A6}" type="slidenum">
              <a:rPr lang="en-US" smtClean="0"/>
              <a:t>25</a:t>
            </a:fld>
            <a:endParaRPr lang="en-US"/>
          </a:p>
        </p:txBody>
      </p:sp>
    </p:spTree>
    <p:extLst>
      <p:ext uri="{BB962C8B-B14F-4D97-AF65-F5344CB8AC3E}">
        <p14:creationId xmlns:p14="http://schemas.microsoft.com/office/powerpoint/2010/main" val="3414945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4E17163-B04C-C34A-8000-FDF58C3633A6}" type="slidenum">
              <a:rPr lang="en-US" smtClean="0"/>
              <a:t>28</a:t>
            </a:fld>
            <a:endParaRPr lang="en-US"/>
          </a:p>
        </p:txBody>
      </p:sp>
    </p:spTree>
    <p:extLst>
      <p:ext uri="{BB962C8B-B14F-4D97-AF65-F5344CB8AC3E}">
        <p14:creationId xmlns:p14="http://schemas.microsoft.com/office/powerpoint/2010/main" val="36820777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31</a:t>
            </a:fld>
            <a:endParaRPr lang="en-US"/>
          </a:p>
        </p:txBody>
      </p:sp>
    </p:spTree>
    <p:extLst>
      <p:ext uri="{BB962C8B-B14F-4D97-AF65-F5344CB8AC3E}">
        <p14:creationId xmlns:p14="http://schemas.microsoft.com/office/powerpoint/2010/main" val="2935465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32</a:t>
            </a:fld>
            <a:endParaRPr lang="en-US"/>
          </a:p>
        </p:txBody>
      </p:sp>
    </p:spTree>
    <p:extLst>
      <p:ext uri="{BB962C8B-B14F-4D97-AF65-F5344CB8AC3E}">
        <p14:creationId xmlns:p14="http://schemas.microsoft.com/office/powerpoint/2010/main" val="353135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5</a:t>
            </a:fld>
            <a:endParaRPr lang="en-US"/>
          </a:p>
        </p:txBody>
      </p:sp>
    </p:spTree>
    <p:extLst>
      <p:ext uri="{BB962C8B-B14F-4D97-AF65-F5344CB8AC3E}">
        <p14:creationId xmlns:p14="http://schemas.microsoft.com/office/powerpoint/2010/main" val="4052368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6</a:t>
            </a:fld>
            <a:endParaRPr lang="en-US"/>
          </a:p>
        </p:txBody>
      </p:sp>
    </p:spTree>
    <p:extLst>
      <p:ext uri="{BB962C8B-B14F-4D97-AF65-F5344CB8AC3E}">
        <p14:creationId xmlns:p14="http://schemas.microsoft.com/office/powerpoint/2010/main" val="172112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8</a:t>
            </a:fld>
            <a:endParaRPr lang="en-US"/>
          </a:p>
        </p:txBody>
      </p:sp>
    </p:spTree>
    <p:extLst>
      <p:ext uri="{BB962C8B-B14F-4D97-AF65-F5344CB8AC3E}">
        <p14:creationId xmlns:p14="http://schemas.microsoft.com/office/powerpoint/2010/main" val="1948428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9</a:t>
            </a:fld>
            <a:endParaRPr lang="en-US"/>
          </a:p>
        </p:txBody>
      </p:sp>
    </p:spTree>
    <p:extLst>
      <p:ext uri="{BB962C8B-B14F-4D97-AF65-F5344CB8AC3E}">
        <p14:creationId xmlns:p14="http://schemas.microsoft.com/office/powerpoint/2010/main" val="1405383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p:spPr>
        <p:txBody>
          <a:bodyPr/>
          <a:lstStyle/>
          <a:p>
            <a:r>
              <a:rPr lang="en-US" dirty="0"/>
              <a:t>This is an example of a CDISC concept which was found by typing ‘mole' in the text box and choosing 'contains' and the default 'name/codes' within the search parameters. I'd like to point out the concept code which is the unique identifier assigned to every concept within NCIt. Here is the CDISC definition and to the right is the 'view in hierarchy' link that enables the user to view the concept within the hierarchy or the thesaurus. </a:t>
            </a:r>
          </a:p>
        </p:txBody>
      </p:sp>
      <p:sp>
        <p:nvSpPr>
          <p:cNvPr id="151556" name="Slide Number Placeholder 3"/>
          <p:cNvSpPr>
            <a:spLocks noGrp="1"/>
          </p:cNvSpPr>
          <p:nvPr>
            <p:ph type="sldNum" sz="quarter" idx="5"/>
          </p:nvPr>
        </p:nvSpPr>
        <p:spPr/>
        <p:txBody>
          <a:bodyPr/>
          <a:lstStyle/>
          <a:p>
            <a:pPr>
              <a:defRPr/>
            </a:pPr>
            <a:fld id="{3BA7A1CD-E077-41E3-B6FB-5642404C046B}" type="slidenum">
              <a:rPr lang="en-US" smtClean="0"/>
              <a:pPr>
                <a:defRPr/>
              </a:pPr>
              <a:t>10</a:t>
            </a:fld>
            <a:endParaRPr lang="en-US" dirty="0"/>
          </a:p>
        </p:txBody>
      </p:sp>
    </p:spTree>
    <p:extLst>
      <p:ext uri="{BB962C8B-B14F-4D97-AF65-F5344CB8AC3E}">
        <p14:creationId xmlns:p14="http://schemas.microsoft.com/office/powerpoint/2010/main" val="4079423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a:ln/>
        </p:spPr>
        <p:txBody>
          <a:bodyPr/>
          <a:lstStyle/>
          <a:p>
            <a:r>
              <a:rPr lang="en-US" dirty="0"/>
              <a:t>The concept code located next to the NCI preferred term is important because it ensure that all sources are referring to the same meaning of their term. For example, this mole concept is referring to the chemistry mole as opposed to the mammal, the spy, the food, or the skin condition.</a:t>
            </a:r>
          </a:p>
        </p:txBody>
      </p:sp>
      <p:sp>
        <p:nvSpPr>
          <p:cNvPr id="152580" name="Slide Number Placeholder 3"/>
          <p:cNvSpPr>
            <a:spLocks noGrp="1"/>
          </p:cNvSpPr>
          <p:nvPr>
            <p:ph type="sldNum" sz="quarter" idx="5"/>
          </p:nvPr>
        </p:nvSpPr>
        <p:spPr/>
        <p:txBody>
          <a:bodyPr/>
          <a:lstStyle/>
          <a:p>
            <a:pPr>
              <a:defRPr/>
            </a:pPr>
            <a:fld id="{E8AA431A-C88D-43F5-A132-E638FEE79CF5}" type="slidenum">
              <a:rPr lang="en-US" smtClean="0"/>
              <a:pPr>
                <a:defRPr/>
              </a:pPr>
              <a:t>11</a:t>
            </a:fld>
            <a:endParaRPr lang="en-US" dirty="0"/>
          </a:p>
        </p:txBody>
      </p:sp>
    </p:spTree>
    <p:extLst>
      <p:ext uri="{BB962C8B-B14F-4D97-AF65-F5344CB8AC3E}">
        <p14:creationId xmlns:p14="http://schemas.microsoft.com/office/powerpoint/2010/main" val="3031922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2C95E66-01A1-4E23-A2C8-321088BDFA49}" type="slidenum">
              <a:rPr lang="en-US" smtClean="0"/>
              <a:pPr>
                <a:defRPr/>
              </a:pPr>
              <a:t>12</a:t>
            </a:fld>
            <a:endParaRPr lang="en-US" dirty="0"/>
          </a:p>
        </p:txBody>
      </p:sp>
    </p:spTree>
    <p:extLst>
      <p:ext uri="{BB962C8B-B14F-4D97-AF65-F5344CB8AC3E}">
        <p14:creationId xmlns:p14="http://schemas.microsoft.com/office/powerpoint/2010/main" val="34612231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1600200" y="85725"/>
            <a:ext cx="7315200" cy="857250"/>
          </a:xfrm>
          <a:prstGeom prst="rect">
            <a:avLst/>
          </a:prstGeom>
          <a:noFill/>
          <a:ln w="9525">
            <a:noFill/>
            <a:miter lim="800000"/>
            <a:headEnd/>
            <a:tailEnd/>
          </a:ln>
          <a:effectLst/>
        </p:spPr>
        <p:txBody>
          <a:bodyPr/>
          <a:lstStyle>
            <a:lvl1pPr>
              <a:defRPr>
                <a:solidFill>
                  <a:srgbClr val="FFFFFF"/>
                </a:solidFill>
              </a:defRPr>
            </a:lvl1pPr>
          </a:lstStyle>
          <a:p>
            <a:pPr lvl="0"/>
            <a:r>
              <a:rPr lang="en-US" dirty="0"/>
              <a:t>Click to edit Master title style</a:t>
            </a:r>
          </a:p>
        </p:txBody>
      </p:sp>
      <p:sp>
        <p:nvSpPr>
          <p:cNvPr id="6" name="Rectangle 3"/>
          <p:cNvSpPr>
            <a:spLocks noGrp="1" noChangeArrowheads="1"/>
          </p:cNvSpPr>
          <p:nvPr>
            <p:ph idx="1"/>
          </p:nvPr>
        </p:nvSpPr>
        <p:spPr bwMode="auto">
          <a:xfrm>
            <a:off x="1600200" y="1200151"/>
            <a:ext cx="7315200" cy="3707606"/>
          </a:xfrm>
          <a:prstGeom prst="rect">
            <a:avLst/>
          </a:prstGeom>
          <a:noFill/>
          <a:ln w="9525">
            <a:noFill/>
            <a:miter lim="800000"/>
            <a:headEnd/>
            <a:tailEnd/>
          </a:ln>
          <a:effectLst/>
        </p:spPr>
        <p:txBody>
          <a:bodyPr/>
          <a:lstStyle>
            <a:lvl1pPr marL="259556" indent="-259556">
              <a:buClr>
                <a:srgbClr val="D40138"/>
              </a:buClr>
              <a:buFont typeface="Arial"/>
              <a:buChar char="•"/>
              <a:defRPr sz="1950" b="0">
                <a:solidFill>
                  <a:schemeClr val="tx1"/>
                </a:solidFill>
              </a:defRPr>
            </a:lvl1pPr>
            <a:lvl2pPr marL="557213" indent="-214313">
              <a:spcBef>
                <a:spcPts val="450"/>
              </a:spcBef>
              <a:buFont typeface="Lucida Grande"/>
              <a:buChar char="-"/>
              <a:defRPr sz="1800" b="0"/>
            </a:lvl2pPr>
            <a:lvl3pPr marL="857250" indent="-171450">
              <a:spcBef>
                <a:spcPts val="450"/>
              </a:spcBef>
              <a:buFont typeface="Arial"/>
              <a:buChar char="•"/>
              <a:defRPr sz="1500" b="0"/>
            </a:lvl3pPr>
            <a:lvl4pPr marL="1200150" indent="-171450">
              <a:spcBef>
                <a:spcPts val="450"/>
              </a:spcBef>
              <a:buFont typeface="Lucida Grande"/>
              <a:buChar char="−"/>
              <a:defRPr sz="1350" b="0"/>
            </a:lvl4pPr>
            <a:lvl5pPr marL="1543050" indent="-171450">
              <a:spcBef>
                <a:spcPts val="450"/>
              </a:spcBef>
              <a:buFont typeface="Arial"/>
              <a:buChar char="•"/>
              <a:defRPr sz="1350" b="0"/>
            </a:lvl5pPr>
          </a:lstStyle>
          <a:p>
            <a:pPr lvl="0"/>
            <a:endParaRPr lang="en-US" noProof="0" dirty="0"/>
          </a:p>
        </p:txBody>
      </p:sp>
    </p:spTree>
    <p:extLst>
      <p:ext uri="{BB962C8B-B14F-4D97-AF65-F5344CB8AC3E}">
        <p14:creationId xmlns:p14="http://schemas.microsoft.com/office/powerpoint/2010/main" val="3860155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4" name="Picture 3" descr="Text&#10;&#10;Description automatically generated with medium confidence">
            <a:extLst>
              <a:ext uri="{FF2B5EF4-FFF2-40B4-BE49-F238E27FC236}">
                <a16:creationId xmlns:a16="http://schemas.microsoft.com/office/drawing/2014/main" id="{A5CBF1BC-D0D5-A89B-6996-F36AB15CE3D0}"/>
              </a:ext>
            </a:extLst>
          </p:cNvPr>
          <p:cNvPicPr>
            <a:picLocks noChangeAspect="1"/>
          </p:cNvPicPr>
          <p:nvPr userDrawn="1"/>
        </p:nvPicPr>
        <p:blipFill>
          <a:blip r:embed="rId2"/>
          <a:stretch>
            <a:fillRect/>
          </a:stretch>
        </p:blipFill>
        <p:spPr>
          <a:xfrm>
            <a:off x="0" y="1"/>
            <a:ext cx="9144000" cy="5143500"/>
          </a:xfrm>
          <a:prstGeom prst="rect">
            <a:avLst/>
          </a:prstGeom>
        </p:spPr>
      </p:pic>
      <p:sp>
        <p:nvSpPr>
          <p:cNvPr id="7" name="Title 1">
            <a:extLst>
              <a:ext uri="{FF2B5EF4-FFF2-40B4-BE49-F238E27FC236}">
                <a16:creationId xmlns:a16="http://schemas.microsoft.com/office/drawing/2014/main" id="{1276289B-55C8-40FA-889A-2AECA774D218}"/>
              </a:ext>
            </a:extLst>
          </p:cNvPr>
          <p:cNvSpPr>
            <a:spLocks noGrp="1"/>
          </p:cNvSpPr>
          <p:nvPr>
            <p:ph type="ctrTitle" hasCustomPrompt="1"/>
          </p:nvPr>
        </p:nvSpPr>
        <p:spPr>
          <a:xfrm>
            <a:off x="3048267" y="3962400"/>
            <a:ext cx="5625378" cy="397578"/>
          </a:xfrm>
        </p:spPr>
        <p:txBody>
          <a:bodyPr anchor="ctr">
            <a:normAutofit/>
          </a:bodyPr>
          <a:lstStyle>
            <a:lvl1pPr algn="r">
              <a:defRPr sz="2000" b="1">
                <a:solidFill>
                  <a:schemeClr val="tx1"/>
                </a:solidFill>
              </a:defRPr>
            </a:lvl1pPr>
          </a:lstStyle>
          <a:p>
            <a:r>
              <a:rPr lang="en-US" dirty="0"/>
              <a:t>Presentation Title</a:t>
            </a:r>
          </a:p>
        </p:txBody>
      </p:sp>
      <p:sp>
        <p:nvSpPr>
          <p:cNvPr id="8" name="Subtitle 2">
            <a:extLst>
              <a:ext uri="{FF2B5EF4-FFF2-40B4-BE49-F238E27FC236}">
                <a16:creationId xmlns:a16="http://schemas.microsoft.com/office/drawing/2014/main" id="{8FBB06B2-CEED-4837-A8D1-3F28461021FA}"/>
              </a:ext>
            </a:extLst>
          </p:cNvPr>
          <p:cNvSpPr>
            <a:spLocks noGrp="1"/>
          </p:cNvSpPr>
          <p:nvPr>
            <p:ph type="subTitle" idx="1" hasCustomPrompt="1"/>
          </p:nvPr>
        </p:nvSpPr>
        <p:spPr>
          <a:xfrm>
            <a:off x="3892550" y="4359979"/>
            <a:ext cx="4781095" cy="783522"/>
          </a:xfrm>
        </p:spPr>
        <p:txBody>
          <a:bodyPr>
            <a:normAutofit/>
          </a:bodyPr>
          <a:lstStyle>
            <a:lvl1pPr marL="0" indent="0" algn="r">
              <a:lnSpc>
                <a:spcPct val="100000"/>
              </a:lnSpc>
              <a:spcBef>
                <a:spcPts val="0"/>
              </a:spcBef>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313756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6"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
        <p:nvSpPr>
          <p:cNvPr id="4"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
        <p:nvSpPr>
          <p:cNvPr id="3"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4224263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9/26/2023</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700" r:id="rId2"/>
    <p:sldLayoutId id="2147483689" r:id="rId3"/>
    <p:sldLayoutId id="2147483676" r:id="rId4"/>
    <p:sldLayoutId id="2147483690" r:id="rId5"/>
    <p:sldLayoutId id="2147483691" r:id="rId6"/>
    <p:sldLayoutId id="2147483678" r:id="rId7"/>
    <p:sldLayoutId id="2147483680" r:id="rId8"/>
    <p:sldLayoutId id="2147483681" r:id="rId9"/>
    <p:sldLayoutId id="2147483701" r:id="rId10"/>
  </p:sldLayoutIdLst>
  <p:hf hdr="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p15:clr>
            <a:srgbClr val="F26B43"/>
          </p15:clr>
        </p15:guide>
        <p15:guide id="2" pos="5472">
          <p15:clr>
            <a:srgbClr val="F26B43"/>
          </p15:clr>
        </p15:guide>
        <p15:guide id="3" pos="504">
          <p15:clr>
            <a:srgbClr val="F26B43"/>
          </p15:clr>
        </p15:guide>
        <p15:guide id="4" pos="3054">
          <p15:clr>
            <a:srgbClr val="F26B43"/>
          </p15:clr>
        </p15:guide>
        <p15:guide id="5" pos="3198">
          <p15:clr>
            <a:srgbClr val="F26B43"/>
          </p15:clr>
        </p15:guide>
        <p15:guide id="6" pos="288">
          <p15:clr>
            <a:srgbClr val="F26B43"/>
          </p15:clr>
        </p15:guide>
        <p15:guide id="7" orient="horz" pos="70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wmf"/></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hyperlink" Target="https://www.cdisc.org/events/webinar/cdisc-library-virtual-workshop" TargetMode="External"/><Relationship Id="rId4" Type="http://schemas.openxmlformats.org/officeDocument/2006/relationships/hyperlink" Target="https://www.cdisc.org/events/webinar/cdisc-library-ideas-using-cdisc-library-and-look-whats-coming-next" TargetMode="Externa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s://www.cdisc.org/standards/terminology/controlled-terminology"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jira.cdisc.org/projects/CT" TargetMode="Externa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hyperlink" Target="https://evs.nci.nih.gov/ftp1/CDISC/"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s://www.cdisc.org/volunteer/for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jpeg"/><Relationship Id="rId17" Type="http://schemas.openxmlformats.org/officeDocument/2006/relationships/image" Target="../media/image21.png"/><Relationship Id="rId2" Type="http://schemas.openxmlformats.org/officeDocument/2006/relationships/notesSlide" Target="../notesSlides/notesSlide4.xml"/><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5" Type="http://schemas.openxmlformats.org/officeDocument/2006/relationships/image" Target="../media/image9.jpeg"/><Relationship Id="rId15" Type="http://schemas.openxmlformats.org/officeDocument/2006/relationships/image" Target="../media/image19.png"/><Relationship Id="rId23" Type="http://schemas.openxmlformats.org/officeDocument/2006/relationships/image" Target="../media/image27.png"/><Relationship Id="rId10" Type="http://schemas.openxmlformats.org/officeDocument/2006/relationships/image" Target="../media/image14.png"/><Relationship Id="rId19" Type="http://schemas.openxmlformats.org/officeDocument/2006/relationships/image" Target="../media/image23.jpeg"/><Relationship Id="rId4" Type="http://schemas.openxmlformats.org/officeDocument/2006/relationships/image" Target="../media/image8.png"/><Relationship Id="rId9" Type="http://schemas.openxmlformats.org/officeDocument/2006/relationships/image" Target="../media/image13.jpeg"/><Relationship Id="rId14" Type="http://schemas.openxmlformats.org/officeDocument/2006/relationships/image" Target="../media/image18.png"/><Relationship Id="rId22"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31D12C-487A-47FE-8CBC-5FCF7862125A}"/>
              </a:ext>
            </a:extLst>
          </p:cNvPr>
          <p:cNvSpPr>
            <a:spLocks noGrp="1"/>
          </p:cNvSpPr>
          <p:nvPr>
            <p:ph type="ctrTitle"/>
          </p:nvPr>
        </p:nvSpPr>
        <p:spPr>
          <a:xfrm>
            <a:off x="1026042" y="3819489"/>
            <a:ext cx="7647603" cy="397578"/>
          </a:xfrm>
        </p:spPr>
        <p:txBody>
          <a:bodyPr>
            <a:noAutofit/>
          </a:bodyPr>
          <a:lstStyle/>
          <a:p>
            <a:r>
              <a:rPr lang="en-US" kern="100" dirty="0">
                <a:effectLst/>
                <a:latin typeface="Calibri" panose="020F0502020204030204" pitchFamily="34" charset="0"/>
                <a:ea typeface="DengXian" panose="02010600030101010101" pitchFamily="2" charset="-122"/>
                <a:cs typeface="Times New Roman" panose="02020603050405020304" pitchFamily="18" charset="0"/>
              </a:rPr>
              <a:t>An Overview of the NCI EVS Services and Its Collaboration with CDISC</a:t>
            </a:r>
            <a:br>
              <a:rPr lang="en-US" kern="100" dirty="0">
                <a:effectLst/>
                <a:latin typeface="Calibri" panose="020F0502020204030204" pitchFamily="34" charset="0"/>
                <a:ea typeface="DengXian" panose="02010600030101010101" pitchFamily="2" charset="-122"/>
                <a:cs typeface="Times New Roman" panose="02020603050405020304" pitchFamily="18" charset="0"/>
              </a:rPr>
            </a:br>
            <a:endParaRPr lang="en-US" dirty="0"/>
          </a:p>
        </p:txBody>
      </p:sp>
      <p:sp>
        <p:nvSpPr>
          <p:cNvPr id="2" name="Subtitle 4">
            <a:extLst>
              <a:ext uri="{FF2B5EF4-FFF2-40B4-BE49-F238E27FC236}">
                <a16:creationId xmlns:a16="http://schemas.microsoft.com/office/drawing/2014/main" id="{F6A1352A-DA7E-A73D-A115-61C3380ECEF6}"/>
              </a:ext>
            </a:extLst>
          </p:cNvPr>
          <p:cNvSpPr>
            <a:spLocks noGrp="1"/>
          </p:cNvSpPr>
          <p:nvPr>
            <p:ph type="subTitle" idx="1"/>
          </p:nvPr>
        </p:nvSpPr>
        <p:spPr>
          <a:xfrm>
            <a:off x="4429494" y="4223642"/>
            <a:ext cx="4049971" cy="783522"/>
          </a:xfrm>
        </p:spPr>
        <p:txBody>
          <a:bodyPr/>
          <a:lstStyle/>
          <a:p>
            <a:r>
              <a:rPr lang="nl-BE" dirty="0"/>
              <a:t>Presented by Dr. Jordan Li; </a:t>
            </a:r>
          </a:p>
          <a:p>
            <a:r>
              <a:rPr lang="en-US" sz="1200" dirty="0"/>
              <a:t>Clinical/Biomedical Information Specialist,</a:t>
            </a:r>
          </a:p>
          <a:p>
            <a:r>
              <a:rPr lang="en-US" sz="1200" dirty="0">
                <a:effectLst/>
                <a:ea typeface="Calibri" panose="020F0502020204030204" pitchFamily="34" charset="0"/>
              </a:rPr>
              <a:t>National Cancer Institute’s Enterprise Vocabulary Services</a:t>
            </a:r>
            <a:endParaRPr lang="en-US" dirty="0"/>
          </a:p>
        </p:txBody>
      </p:sp>
    </p:spTree>
    <p:extLst>
      <p:ext uri="{BB962C8B-B14F-4D97-AF65-F5344CB8AC3E}">
        <p14:creationId xmlns:p14="http://schemas.microsoft.com/office/powerpoint/2010/main" val="2624551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FC3786B-2A50-384F-8FA7-4EBCE552828B}"/>
              </a:ext>
            </a:extLst>
          </p:cNvPr>
          <p:cNvPicPr>
            <a:picLocks noChangeAspect="1"/>
          </p:cNvPicPr>
          <p:nvPr/>
        </p:nvPicPr>
        <p:blipFill>
          <a:blip r:embed="rId3"/>
          <a:stretch>
            <a:fillRect/>
          </a:stretch>
        </p:blipFill>
        <p:spPr>
          <a:xfrm>
            <a:off x="2153167" y="543831"/>
            <a:ext cx="5472918" cy="4220220"/>
          </a:xfrm>
          <a:prstGeom prst="rect">
            <a:avLst/>
          </a:prstGeom>
        </p:spPr>
      </p:pic>
      <p:sp>
        <p:nvSpPr>
          <p:cNvPr id="2" name="Slide Number Placeholder 1"/>
          <p:cNvSpPr>
            <a:spLocks noGrp="1"/>
          </p:cNvSpPr>
          <p:nvPr>
            <p:ph type="sldNum" sz="quarter" idx="4294967295"/>
          </p:nvPr>
        </p:nvSpPr>
        <p:spPr>
          <a:xfrm>
            <a:off x="7172080" y="4750648"/>
            <a:ext cx="1600200" cy="259556"/>
          </a:xfrm>
          <a:prstGeom prst="rect">
            <a:avLst/>
          </a:prstGeom>
        </p:spPr>
        <p:txBody>
          <a:bodyPr/>
          <a:lstStyle/>
          <a:p>
            <a:pPr>
              <a:defRPr/>
            </a:pPr>
            <a:fld id="{C8F10439-CB2B-4628-8298-5A7D6CE431B5}" type="slidenum">
              <a:rPr lang="en-US" smtClean="0">
                <a:latin typeface="+mj-lt"/>
              </a:rPr>
              <a:pPr>
                <a:defRPr/>
              </a:pPr>
              <a:t>10</a:t>
            </a:fld>
            <a:endParaRPr lang="en-US" dirty="0">
              <a:latin typeface="+mj-lt"/>
            </a:endParaRPr>
          </a:p>
        </p:txBody>
      </p:sp>
      <p:sp>
        <p:nvSpPr>
          <p:cNvPr id="22" name="Rounded Rectangle 21"/>
          <p:cNvSpPr>
            <a:spLocks noChangeArrowheads="1"/>
          </p:cNvSpPr>
          <p:nvPr/>
        </p:nvSpPr>
        <p:spPr bwMode="auto">
          <a:xfrm>
            <a:off x="2555507" y="1994830"/>
            <a:ext cx="847789" cy="209188"/>
          </a:xfrm>
          <a:prstGeom prst="roundRect">
            <a:avLst>
              <a:gd name="adj" fmla="val 16667"/>
            </a:avLst>
          </a:prstGeom>
          <a:noFill/>
          <a:ln w="19050" algn="ctr">
            <a:solidFill>
              <a:srgbClr val="E1113E"/>
            </a:solidFill>
            <a:round/>
            <a:headEnd/>
            <a:tailEnd/>
          </a:ln>
        </p:spPr>
        <p:txBody>
          <a:bodyPr/>
          <a:lstStyle/>
          <a:p>
            <a:pPr eaLnBrk="0" hangingPunct="0"/>
            <a:endParaRPr lang="en-US" sz="1350" dirty="0">
              <a:latin typeface="+mj-lt"/>
            </a:endParaRPr>
          </a:p>
        </p:txBody>
      </p:sp>
      <p:cxnSp>
        <p:nvCxnSpPr>
          <p:cNvPr id="25" name="Straight Arrow Connector 24"/>
          <p:cNvCxnSpPr>
            <a:cxnSpLocks noChangeShapeType="1"/>
            <a:endCxn id="22" idx="3"/>
          </p:cNvCxnSpPr>
          <p:nvPr/>
        </p:nvCxnSpPr>
        <p:spPr bwMode="auto">
          <a:xfrm flipH="1">
            <a:off x="3403296" y="1724608"/>
            <a:ext cx="1213384" cy="374816"/>
          </a:xfrm>
          <a:prstGeom prst="straightConnector1">
            <a:avLst/>
          </a:prstGeom>
          <a:noFill/>
          <a:ln w="12700" algn="ctr">
            <a:solidFill>
              <a:srgbClr val="E1113E"/>
            </a:solidFill>
            <a:round/>
            <a:headEnd/>
            <a:tailEnd type="arrow" w="med" len="med"/>
          </a:ln>
        </p:spPr>
      </p:cxnSp>
      <p:sp>
        <p:nvSpPr>
          <p:cNvPr id="18" name="Rounded Rectangle 17"/>
          <p:cNvSpPr>
            <a:spLocks noChangeArrowheads="1"/>
          </p:cNvSpPr>
          <p:nvPr/>
        </p:nvSpPr>
        <p:spPr bwMode="auto">
          <a:xfrm>
            <a:off x="2244303" y="3179893"/>
            <a:ext cx="5317964" cy="246148"/>
          </a:xfrm>
          <a:prstGeom prst="roundRect">
            <a:avLst>
              <a:gd name="adj" fmla="val 16667"/>
            </a:avLst>
          </a:prstGeom>
          <a:noFill/>
          <a:ln w="19050" algn="ctr">
            <a:solidFill>
              <a:srgbClr val="E1113E"/>
            </a:solidFill>
            <a:round/>
            <a:headEnd/>
            <a:tailEnd/>
          </a:ln>
        </p:spPr>
        <p:txBody>
          <a:bodyPr/>
          <a:lstStyle/>
          <a:p>
            <a:pPr eaLnBrk="0" hangingPunct="0"/>
            <a:endParaRPr lang="en-US" sz="1350" dirty="0">
              <a:latin typeface="+mj-lt"/>
            </a:endParaRPr>
          </a:p>
        </p:txBody>
      </p:sp>
      <p:cxnSp>
        <p:nvCxnSpPr>
          <p:cNvPr id="30" name="Straight Arrow Connector 29"/>
          <p:cNvCxnSpPr>
            <a:cxnSpLocks noChangeShapeType="1"/>
            <a:endCxn id="18" idx="3"/>
          </p:cNvCxnSpPr>
          <p:nvPr/>
        </p:nvCxnSpPr>
        <p:spPr bwMode="auto">
          <a:xfrm flipH="1" flipV="1">
            <a:off x="7562267" y="3302967"/>
            <a:ext cx="377334" cy="241477"/>
          </a:xfrm>
          <a:prstGeom prst="straightConnector1">
            <a:avLst/>
          </a:prstGeom>
          <a:noFill/>
          <a:ln w="12700" algn="ctr">
            <a:solidFill>
              <a:srgbClr val="E1113E"/>
            </a:solidFill>
            <a:round/>
            <a:headEnd/>
            <a:tailEnd type="arrow" w="med" len="med"/>
          </a:ln>
        </p:spPr>
      </p:cxnSp>
      <p:sp>
        <p:nvSpPr>
          <p:cNvPr id="12" name="Rounded Rectangle 17">
            <a:extLst>
              <a:ext uri="{FF2B5EF4-FFF2-40B4-BE49-F238E27FC236}">
                <a16:creationId xmlns:a16="http://schemas.microsoft.com/office/drawing/2014/main" id="{D88C34D8-97B8-8213-C5AF-CA74F5B5C4E7}"/>
              </a:ext>
            </a:extLst>
          </p:cNvPr>
          <p:cNvSpPr>
            <a:spLocks noChangeArrowheads="1"/>
          </p:cNvSpPr>
          <p:nvPr/>
        </p:nvSpPr>
        <p:spPr bwMode="auto">
          <a:xfrm>
            <a:off x="2227890" y="2725571"/>
            <a:ext cx="5317964" cy="328054"/>
          </a:xfrm>
          <a:prstGeom prst="roundRect">
            <a:avLst>
              <a:gd name="adj" fmla="val 16667"/>
            </a:avLst>
          </a:prstGeom>
          <a:noFill/>
          <a:ln w="19050" algn="ctr">
            <a:solidFill>
              <a:schemeClr val="accent6"/>
            </a:solidFill>
            <a:round/>
            <a:headEnd/>
            <a:tailEnd/>
          </a:ln>
        </p:spPr>
        <p:txBody>
          <a:bodyPr/>
          <a:lstStyle/>
          <a:p>
            <a:pPr eaLnBrk="0" hangingPunct="0"/>
            <a:endParaRPr lang="en-US" sz="1350" dirty="0">
              <a:latin typeface="+mj-lt"/>
            </a:endParaRPr>
          </a:p>
        </p:txBody>
      </p:sp>
      <p:sp>
        <p:nvSpPr>
          <p:cNvPr id="13" name="TextBox 12">
            <a:extLst>
              <a:ext uri="{FF2B5EF4-FFF2-40B4-BE49-F238E27FC236}">
                <a16:creationId xmlns:a16="http://schemas.microsoft.com/office/drawing/2014/main" id="{B20CF7EF-9EDD-3324-9398-E0C2B1B44B33}"/>
              </a:ext>
            </a:extLst>
          </p:cNvPr>
          <p:cNvSpPr txBox="1"/>
          <p:nvPr/>
        </p:nvSpPr>
        <p:spPr>
          <a:xfrm>
            <a:off x="894991" y="2433641"/>
            <a:ext cx="912081" cy="461665"/>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rPr>
              <a:t>NCI Definition</a:t>
            </a:r>
          </a:p>
        </p:txBody>
      </p:sp>
      <p:cxnSp>
        <p:nvCxnSpPr>
          <p:cNvPr id="14" name="Straight Arrow Connector 13">
            <a:extLst>
              <a:ext uri="{FF2B5EF4-FFF2-40B4-BE49-F238E27FC236}">
                <a16:creationId xmlns:a16="http://schemas.microsoft.com/office/drawing/2014/main" id="{5DBB6A16-2268-EA13-862F-9D1FBEDE4CFA}"/>
              </a:ext>
            </a:extLst>
          </p:cNvPr>
          <p:cNvCxnSpPr>
            <a:cxnSpLocks noChangeShapeType="1"/>
            <a:stCxn id="13" idx="3"/>
          </p:cNvCxnSpPr>
          <p:nvPr/>
        </p:nvCxnSpPr>
        <p:spPr bwMode="auto">
          <a:xfrm>
            <a:off x="1807072" y="2682374"/>
            <a:ext cx="420818" cy="171507"/>
          </a:xfrm>
          <a:prstGeom prst="straightConnector1">
            <a:avLst/>
          </a:prstGeom>
          <a:noFill/>
          <a:ln w="12700" algn="ctr">
            <a:solidFill>
              <a:srgbClr val="E1113E"/>
            </a:solidFill>
            <a:round/>
            <a:headEnd/>
            <a:tailEnd type="arrow" w="med" len="med"/>
          </a:ln>
        </p:spPr>
      </p:cxnSp>
      <p:sp>
        <p:nvSpPr>
          <p:cNvPr id="20" name="Title 1">
            <a:extLst>
              <a:ext uri="{FF2B5EF4-FFF2-40B4-BE49-F238E27FC236}">
                <a16:creationId xmlns:a16="http://schemas.microsoft.com/office/drawing/2014/main" id="{AE16A296-1CC0-4D66-67F1-C395237DBBF8}"/>
              </a:ext>
            </a:extLst>
          </p:cNvPr>
          <p:cNvSpPr txBox="1">
            <a:spLocks/>
          </p:cNvSpPr>
          <p:nvPr/>
        </p:nvSpPr>
        <p:spPr bwMode="auto">
          <a:xfrm>
            <a:off x="752230" y="110318"/>
            <a:ext cx="7297990" cy="688317"/>
          </a:xfrm>
          <a:prstGeom prst="rect">
            <a:avLst/>
          </a:prstGeom>
          <a:noFill/>
          <a:ln w="9525">
            <a:noFill/>
            <a:miter lim="800000"/>
            <a:headEnd/>
            <a:tailEnd/>
          </a:ln>
          <a:effectLst/>
        </p:spPr>
        <p:txBody>
          <a:bodyPr vert="horz" lIns="0" tIns="0" rIns="0" bIns="0" rtlCol="0" anchor="ctr">
            <a:normAutofit fontScale="97500"/>
          </a:bodyPr>
          <a:lstStyle>
            <a:lvl1pPr algn="l" defTabSz="685800" rtl="0" eaLnBrk="1" latinLnBrk="0" hangingPunct="1">
              <a:lnSpc>
                <a:spcPct val="90000"/>
              </a:lnSpc>
              <a:spcBef>
                <a:spcPct val="0"/>
              </a:spcBef>
              <a:buNone/>
              <a:defRPr sz="2400" b="1" kern="1200">
                <a:solidFill>
                  <a:srgbClr val="FFFFFF"/>
                </a:solidFill>
                <a:latin typeface="+mj-lt"/>
                <a:ea typeface="+mj-ea"/>
                <a:cs typeface="+mj-cs"/>
              </a:defRPr>
            </a:lvl1pPr>
          </a:lstStyle>
          <a:p>
            <a:r>
              <a:rPr lang="en-US" sz="2000" dirty="0">
                <a:solidFill>
                  <a:schemeClr val="tx1"/>
                </a:solidFill>
                <a:ea typeface="ＭＳ Ｐゴシック" pitchFamily="34" charset="-128"/>
              </a:rPr>
              <a:t>Searching for a concept in the </a:t>
            </a:r>
            <a:r>
              <a:rPr lang="en-US" sz="2000" b="1" dirty="0" err="1">
                <a:solidFill>
                  <a:schemeClr val="tx1"/>
                </a:solidFill>
                <a:latin typeface="+mj-lt"/>
                <a:ea typeface="ＭＳ Ｐゴシック" pitchFamily="34" charset="-128"/>
              </a:rPr>
              <a:t>NCIt</a:t>
            </a:r>
            <a:r>
              <a:rPr lang="en-US" sz="2000" b="1" dirty="0">
                <a:solidFill>
                  <a:schemeClr val="tx1"/>
                </a:solidFill>
                <a:latin typeface="+mj-lt"/>
                <a:ea typeface="ＭＳ Ｐゴシック" pitchFamily="34" charset="-128"/>
              </a:rPr>
              <a:t> Term Browser</a:t>
            </a:r>
            <a:endParaRPr lang="en-US" sz="1600" b="1" dirty="0">
              <a:solidFill>
                <a:schemeClr val="tx1"/>
              </a:solidFill>
              <a:latin typeface="+mj-lt"/>
            </a:endParaRPr>
          </a:p>
          <a:p>
            <a:endParaRPr lang="en-US" sz="2000" dirty="0">
              <a:solidFill>
                <a:schemeClr val="tx1"/>
              </a:solidFill>
              <a:ea typeface="ＭＳ Ｐゴシック" pitchFamily="34" charset="-128"/>
            </a:endParaRPr>
          </a:p>
        </p:txBody>
      </p:sp>
      <p:sp>
        <p:nvSpPr>
          <p:cNvPr id="3" name="TextBox 2">
            <a:extLst>
              <a:ext uri="{FF2B5EF4-FFF2-40B4-BE49-F238E27FC236}">
                <a16:creationId xmlns:a16="http://schemas.microsoft.com/office/drawing/2014/main" id="{FD4CCECC-050E-77FD-8BC1-13CCA1B9D07C}"/>
              </a:ext>
            </a:extLst>
          </p:cNvPr>
          <p:cNvSpPr txBox="1"/>
          <p:nvPr/>
        </p:nvSpPr>
        <p:spPr>
          <a:xfrm>
            <a:off x="4389571" y="1513388"/>
            <a:ext cx="912081" cy="715581"/>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350" dirty="0">
                <a:solidFill>
                  <a:schemeClr val="bg1"/>
                </a:solidFill>
                <a:latin typeface="+mj-lt"/>
              </a:rPr>
              <a:t>Unique Concept Code</a:t>
            </a:r>
          </a:p>
        </p:txBody>
      </p:sp>
      <p:sp>
        <p:nvSpPr>
          <p:cNvPr id="5" name="TextBox 4">
            <a:extLst>
              <a:ext uri="{FF2B5EF4-FFF2-40B4-BE49-F238E27FC236}">
                <a16:creationId xmlns:a16="http://schemas.microsoft.com/office/drawing/2014/main" id="{38F798C6-9BF4-8AC5-17A8-2AF28F2D70B5}"/>
              </a:ext>
            </a:extLst>
          </p:cNvPr>
          <p:cNvSpPr txBox="1"/>
          <p:nvPr/>
        </p:nvSpPr>
        <p:spPr>
          <a:xfrm>
            <a:off x="7856532" y="3290528"/>
            <a:ext cx="1074528" cy="830997"/>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rPr>
              <a:t>Source-Specific Definition from CDISC</a:t>
            </a:r>
          </a:p>
        </p:txBody>
      </p:sp>
      <p:sp>
        <p:nvSpPr>
          <p:cNvPr id="6" name="Rectangle 19">
            <a:extLst>
              <a:ext uri="{FF2B5EF4-FFF2-40B4-BE49-F238E27FC236}">
                <a16:creationId xmlns:a16="http://schemas.microsoft.com/office/drawing/2014/main" id="{4AD91B3F-AD6E-8475-3960-77DB7F0E6E0F}"/>
              </a:ext>
            </a:extLst>
          </p:cNvPr>
          <p:cNvSpPr>
            <a:spLocks noChangeArrowheads="1"/>
          </p:cNvSpPr>
          <p:nvPr/>
        </p:nvSpPr>
        <p:spPr bwMode="auto">
          <a:xfrm>
            <a:off x="1648862" y="4822242"/>
            <a:ext cx="1008609" cy="219291"/>
          </a:xfrm>
          <a:prstGeom prst="rect">
            <a:avLst/>
          </a:prstGeom>
          <a:noFill/>
          <a:ln w="9525">
            <a:noFill/>
            <a:miter lim="800000"/>
            <a:headEnd/>
            <a:tailEnd/>
          </a:ln>
        </p:spPr>
        <p:txBody>
          <a:bodyPr wrap="square">
            <a:spAutoFit/>
          </a:bodyPr>
          <a:lstStyle/>
          <a:p>
            <a:r>
              <a:rPr lang="en-US" sz="825" dirty="0">
                <a:latin typeface="+mj-lt"/>
              </a:rPr>
              <a:t>Source: NCI-EVS</a:t>
            </a:r>
          </a:p>
        </p:txBody>
      </p:sp>
      <p:sp>
        <p:nvSpPr>
          <p:cNvPr id="7" name="TextBox 6">
            <a:extLst>
              <a:ext uri="{FF2B5EF4-FFF2-40B4-BE49-F238E27FC236}">
                <a16:creationId xmlns:a16="http://schemas.microsoft.com/office/drawing/2014/main" id="{E318941B-4B2C-3341-0E40-904CF061BFB0}"/>
              </a:ext>
            </a:extLst>
          </p:cNvPr>
          <p:cNvSpPr txBox="1"/>
          <p:nvPr/>
        </p:nvSpPr>
        <p:spPr>
          <a:xfrm>
            <a:off x="680472" y="4064547"/>
            <a:ext cx="1255107" cy="461665"/>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rPr>
              <a:t>Common Synonyms</a:t>
            </a:r>
          </a:p>
        </p:txBody>
      </p:sp>
      <p:sp>
        <p:nvSpPr>
          <p:cNvPr id="10" name="Left Brace 9">
            <a:extLst>
              <a:ext uri="{FF2B5EF4-FFF2-40B4-BE49-F238E27FC236}">
                <a16:creationId xmlns:a16="http://schemas.microsoft.com/office/drawing/2014/main" id="{5CC364A2-BE45-568B-33AE-445F16BCF257}"/>
              </a:ext>
            </a:extLst>
          </p:cNvPr>
          <p:cNvSpPr/>
          <p:nvPr/>
        </p:nvSpPr>
        <p:spPr bwMode="auto">
          <a:xfrm>
            <a:off x="1954757" y="3980049"/>
            <a:ext cx="273134" cy="761786"/>
          </a:xfrm>
          <a:prstGeom prst="leftBrace">
            <a:avLst/>
          </a:prstGeom>
          <a:ln w="12700">
            <a:solidFill>
              <a:srgbClr val="FF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a:lstStyle/>
          <a:p>
            <a:pPr eaLnBrk="0" hangingPunct="0">
              <a:defRPr/>
            </a:pPr>
            <a:endParaRPr lang="en-US" sz="1350" dirty="0">
              <a:solidFill>
                <a:srgbClr val="FF0000"/>
              </a:solidFill>
              <a:latin typeface="+mj-lt"/>
            </a:endParaRPr>
          </a:p>
        </p:txBody>
      </p:sp>
      <p:sp>
        <p:nvSpPr>
          <p:cNvPr id="4" name="Rounded Rectangle 4">
            <a:extLst>
              <a:ext uri="{FF2B5EF4-FFF2-40B4-BE49-F238E27FC236}">
                <a16:creationId xmlns:a16="http://schemas.microsoft.com/office/drawing/2014/main" id="{18DCECFA-DC7E-CFA2-8635-AA7DC69DF067}"/>
              </a:ext>
            </a:extLst>
          </p:cNvPr>
          <p:cNvSpPr>
            <a:spLocks noChangeArrowheads="1"/>
          </p:cNvSpPr>
          <p:nvPr/>
        </p:nvSpPr>
        <p:spPr bwMode="auto">
          <a:xfrm>
            <a:off x="5496024" y="1028593"/>
            <a:ext cx="2049829" cy="457088"/>
          </a:xfrm>
          <a:prstGeom prst="roundRect">
            <a:avLst>
              <a:gd name="adj" fmla="val 16667"/>
            </a:avLst>
          </a:prstGeom>
          <a:noFill/>
          <a:ln w="12700" algn="ctr">
            <a:solidFill>
              <a:srgbClr val="E1113E"/>
            </a:solidFill>
            <a:round/>
            <a:headEnd/>
            <a:tailEnd/>
          </a:ln>
        </p:spPr>
        <p:txBody>
          <a:bodyPr/>
          <a:lstStyle/>
          <a:p>
            <a:pPr eaLnBrk="0" hangingPunct="0"/>
            <a:endParaRPr lang="en-US" dirty="0">
              <a:latin typeface="+mj-lt"/>
            </a:endParaRPr>
          </a:p>
        </p:txBody>
      </p:sp>
      <p:sp>
        <p:nvSpPr>
          <p:cNvPr id="8" name="TextBox 7">
            <a:extLst>
              <a:ext uri="{FF2B5EF4-FFF2-40B4-BE49-F238E27FC236}">
                <a16:creationId xmlns:a16="http://schemas.microsoft.com/office/drawing/2014/main" id="{CB61E0B3-716F-5312-6D98-C3C93105FE8A}"/>
              </a:ext>
            </a:extLst>
          </p:cNvPr>
          <p:cNvSpPr txBox="1"/>
          <p:nvPr/>
        </p:nvSpPr>
        <p:spPr>
          <a:xfrm>
            <a:off x="7913130" y="924604"/>
            <a:ext cx="1074528" cy="276999"/>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rPr>
              <a:t>Search Box</a:t>
            </a:r>
          </a:p>
        </p:txBody>
      </p:sp>
      <p:cxnSp>
        <p:nvCxnSpPr>
          <p:cNvPr id="9" name="Straight Arrow Connector 8">
            <a:extLst>
              <a:ext uri="{FF2B5EF4-FFF2-40B4-BE49-F238E27FC236}">
                <a16:creationId xmlns:a16="http://schemas.microsoft.com/office/drawing/2014/main" id="{70973ED5-DD72-6D95-1B65-8D290A9F7878}"/>
              </a:ext>
            </a:extLst>
          </p:cNvPr>
          <p:cNvCxnSpPr>
            <a:cxnSpLocks noChangeShapeType="1"/>
          </p:cNvCxnSpPr>
          <p:nvPr/>
        </p:nvCxnSpPr>
        <p:spPr bwMode="auto">
          <a:xfrm flipH="1">
            <a:off x="7545854" y="1079731"/>
            <a:ext cx="393747" cy="243745"/>
          </a:xfrm>
          <a:prstGeom prst="straightConnector1">
            <a:avLst/>
          </a:prstGeom>
          <a:noFill/>
          <a:ln w="12700" algn="ctr">
            <a:solidFill>
              <a:srgbClr val="E1113E"/>
            </a:solidFill>
            <a:round/>
            <a:headEnd/>
            <a:tailEnd type="arrow" w="med" len="med"/>
          </a:ln>
        </p:spPr>
      </p:cxnSp>
    </p:spTree>
    <p:extLst>
      <p:ext uri="{BB962C8B-B14F-4D97-AF65-F5344CB8AC3E}">
        <p14:creationId xmlns:p14="http://schemas.microsoft.com/office/powerpoint/2010/main" val="2962412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B4C7F38-8AE2-52B1-2CC2-75CE8828397B}"/>
              </a:ext>
            </a:extLst>
          </p:cNvPr>
          <p:cNvPicPr>
            <a:picLocks noChangeAspect="1"/>
          </p:cNvPicPr>
          <p:nvPr/>
        </p:nvPicPr>
        <p:blipFill>
          <a:blip r:embed="rId3"/>
          <a:stretch>
            <a:fillRect/>
          </a:stretch>
        </p:blipFill>
        <p:spPr>
          <a:xfrm>
            <a:off x="2510383" y="687651"/>
            <a:ext cx="5490617" cy="4173024"/>
          </a:xfrm>
          <a:prstGeom prst="rect">
            <a:avLst/>
          </a:prstGeom>
        </p:spPr>
      </p:pic>
      <p:sp>
        <p:nvSpPr>
          <p:cNvPr id="63491" name="Title 1"/>
          <p:cNvSpPr>
            <a:spLocks noGrp="1"/>
          </p:cNvSpPr>
          <p:nvPr>
            <p:ph type="title"/>
          </p:nvPr>
        </p:nvSpPr>
        <p:spPr>
          <a:xfrm>
            <a:off x="1562789" y="110103"/>
            <a:ext cx="7297990" cy="586979"/>
          </a:xfrm>
        </p:spPr>
        <p:txBody>
          <a:bodyPr>
            <a:normAutofit fontScale="90000"/>
          </a:bodyPr>
          <a:lstStyle/>
          <a:p>
            <a:r>
              <a:rPr lang="en-US" b="1" dirty="0">
                <a:solidFill>
                  <a:srgbClr val="000066"/>
                </a:solidFill>
                <a:ea typeface="ＭＳ Ｐゴシック" pitchFamily="34" charset="-128"/>
              </a:rPr>
              <a:t>The Importance of a Concept Code – Mole (the Unit)</a:t>
            </a:r>
          </a:p>
        </p:txBody>
      </p:sp>
      <p:sp>
        <p:nvSpPr>
          <p:cNvPr id="2" name="Slide Number Placeholder 1"/>
          <p:cNvSpPr>
            <a:spLocks noGrp="1"/>
          </p:cNvSpPr>
          <p:nvPr>
            <p:ph type="sldNum" sz="quarter" idx="4294967295"/>
          </p:nvPr>
        </p:nvSpPr>
        <p:spPr>
          <a:xfrm>
            <a:off x="6400800" y="4869657"/>
            <a:ext cx="1600200" cy="259556"/>
          </a:xfrm>
          <a:prstGeom prst="rect">
            <a:avLst/>
          </a:prstGeom>
        </p:spPr>
        <p:txBody>
          <a:bodyPr/>
          <a:lstStyle/>
          <a:p>
            <a:pPr>
              <a:defRPr/>
            </a:pPr>
            <a:fld id="{C8F10439-CB2B-4628-8298-5A7D6CE431B5}" type="slidenum">
              <a:rPr lang="en-US" smtClean="0">
                <a:latin typeface="+mj-lt"/>
              </a:rPr>
              <a:pPr>
                <a:defRPr/>
              </a:pPr>
              <a:t>11</a:t>
            </a:fld>
            <a:endParaRPr lang="en-US" dirty="0">
              <a:latin typeface="+mj-lt"/>
            </a:endParaRPr>
          </a:p>
        </p:txBody>
      </p:sp>
      <p:sp>
        <p:nvSpPr>
          <p:cNvPr id="5" name="TextBox 4"/>
          <p:cNvSpPr txBox="1"/>
          <p:nvPr/>
        </p:nvSpPr>
        <p:spPr>
          <a:xfrm>
            <a:off x="1540589" y="3563769"/>
            <a:ext cx="868508" cy="830997"/>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ea typeface="ＭＳ Ｐゴシック" pitchFamily="-107" charset="-128"/>
              </a:rPr>
              <a:t>Terms from Other Sources</a:t>
            </a:r>
          </a:p>
        </p:txBody>
      </p:sp>
      <p:sp>
        <p:nvSpPr>
          <p:cNvPr id="6" name="Left Brace 5"/>
          <p:cNvSpPr/>
          <p:nvPr/>
        </p:nvSpPr>
        <p:spPr bwMode="auto">
          <a:xfrm>
            <a:off x="2401256" y="2955754"/>
            <a:ext cx="218254" cy="1815376"/>
          </a:xfrm>
          <a:prstGeom prst="leftBrace">
            <a:avLst>
              <a:gd name="adj1" fmla="val 67870"/>
              <a:gd name="adj2" fmla="val 50000"/>
            </a:avLst>
          </a:prstGeom>
          <a:ln w="12700">
            <a:solidFill>
              <a:srgbClr val="FF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a:lstStyle/>
          <a:p>
            <a:pPr eaLnBrk="0" hangingPunct="0">
              <a:defRPr/>
            </a:pPr>
            <a:endParaRPr lang="en-US" sz="1350" dirty="0">
              <a:solidFill>
                <a:srgbClr val="FF0000"/>
              </a:solidFill>
              <a:latin typeface="+mj-lt"/>
            </a:endParaRPr>
          </a:p>
        </p:txBody>
      </p:sp>
      <p:cxnSp>
        <p:nvCxnSpPr>
          <p:cNvPr id="8" name="Straight Arrow Connector 7"/>
          <p:cNvCxnSpPr>
            <a:cxnSpLocks noChangeShapeType="1"/>
            <a:stCxn id="22" idx="0"/>
          </p:cNvCxnSpPr>
          <p:nvPr/>
        </p:nvCxnSpPr>
        <p:spPr bwMode="auto">
          <a:xfrm flipV="1">
            <a:off x="3280099" y="2841573"/>
            <a:ext cx="364202" cy="1687183"/>
          </a:xfrm>
          <a:prstGeom prst="straightConnector1">
            <a:avLst/>
          </a:prstGeom>
          <a:noFill/>
          <a:ln w="12700" algn="ctr">
            <a:solidFill>
              <a:srgbClr val="FF0000"/>
            </a:solidFill>
            <a:round/>
            <a:headEnd/>
            <a:tailEnd type="arrow" w="med" len="med"/>
          </a:ln>
        </p:spPr>
      </p:cxnSp>
      <p:cxnSp>
        <p:nvCxnSpPr>
          <p:cNvPr id="16" name="Straight Arrow Connector 15"/>
          <p:cNvCxnSpPr>
            <a:cxnSpLocks noChangeShapeType="1"/>
            <a:stCxn id="20" idx="1"/>
            <a:endCxn id="12" idx="3"/>
          </p:cNvCxnSpPr>
          <p:nvPr/>
        </p:nvCxnSpPr>
        <p:spPr bwMode="auto">
          <a:xfrm flipH="1" flipV="1">
            <a:off x="6110274" y="2790769"/>
            <a:ext cx="1791988" cy="810658"/>
          </a:xfrm>
          <a:prstGeom prst="straightConnector1">
            <a:avLst/>
          </a:prstGeom>
          <a:noFill/>
          <a:ln w="12700" algn="ctr">
            <a:solidFill>
              <a:srgbClr val="FF0000"/>
            </a:solidFill>
            <a:round/>
            <a:headEnd/>
            <a:tailEnd type="arrow" w="med" len="med"/>
          </a:ln>
        </p:spPr>
      </p:cxnSp>
      <p:sp>
        <p:nvSpPr>
          <p:cNvPr id="12" name="Rounded Rectangle 11"/>
          <p:cNvSpPr>
            <a:spLocks noChangeArrowheads="1"/>
          </p:cNvSpPr>
          <p:nvPr/>
        </p:nvSpPr>
        <p:spPr bwMode="auto">
          <a:xfrm>
            <a:off x="5662592" y="2715710"/>
            <a:ext cx="447682" cy="150118"/>
          </a:xfrm>
          <a:prstGeom prst="roundRect">
            <a:avLst>
              <a:gd name="adj" fmla="val 16667"/>
            </a:avLst>
          </a:prstGeom>
          <a:noFill/>
          <a:ln w="19050" algn="ctr">
            <a:solidFill>
              <a:srgbClr val="E1113E"/>
            </a:solidFill>
            <a:round/>
            <a:headEnd/>
            <a:tailEnd/>
          </a:ln>
        </p:spPr>
        <p:txBody>
          <a:bodyPr/>
          <a:lstStyle/>
          <a:p>
            <a:pPr eaLnBrk="0" hangingPunct="0"/>
            <a:endParaRPr lang="en-US" sz="1350" dirty="0">
              <a:latin typeface="+mj-lt"/>
            </a:endParaRPr>
          </a:p>
        </p:txBody>
      </p:sp>
      <p:sp>
        <p:nvSpPr>
          <p:cNvPr id="21" name="Rounded Rectangle 20"/>
          <p:cNvSpPr>
            <a:spLocks noChangeArrowheads="1"/>
          </p:cNvSpPr>
          <p:nvPr/>
        </p:nvSpPr>
        <p:spPr bwMode="auto">
          <a:xfrm>
            <a:off x="3644301" y="2691455"/>
            <a:ext cx="447682" cy="150118"/>
          </a:xfrm>
          <a:prstGeom prst="roundRect">
            <a:avLst>
              <a:gd name="adj" fmla="val 16667"/>
            </a:avLst>
          </a:prstGeom>
          <a:noFill/>
          <a:ln w="12700" algn="ctr">
            <a:solidFill>
              <a:srgbClr val="E1113E"/>
            </a:solidFill>
            <a:round/>
            <a:headEnd/>
            <a:tailEnd/>
          </a:ln>
        </p:spPr>
        <p:txBody>
          <a:bodyPr/>
          <a:lstStyle/>
          <a:p>
            <a:pPr eaLnBrk="0" hangingPunct="0"/>
            <a:endParaRPr lang="en-US" dirty="0">
              <a:latin typeface="+mj-lt"/>
            </a:endParaRPr>
          </a:p>
        </p:txBody>
      </p:sp>
      <p:pic>
        <p:nvPicPr>
          <p:cNvPr id="9217" name="Picture 1" descr="C:\Documents and Settings\Owner\Local Settings\Temporary Internet Files\Content.IE5\2S3UMLOH\MCj01405810000[1].wmf"/>
          <p:cNvPicPr>
            <a:picLocks noChangeAspect="1" noChangeArrowheads="1"/>
          </p:cNvPicPr>
          <p:nvPr/>
        </p:nvPicPr>
        <p:blipFill>
          <a:blip r:embed="rId4" cstate="print"/>
          <a:srcRect/>
          <a:stretch>
            <a:fillRect/>
          </a:stretch>
        </p:blipFill>
        <p:spPr bwMode="auto">
          <a:xfrm>
            <a:off x="612544" y="563058"/>
            <a:ext cx="917532" cy="687748"/>
          </a:xfrm>
          <a:prstGeom prst="rect">
            <a:avLst/>
          </a:prstGeom>
          <a:noFill/>
          <a:ln w="9525">
            <a:noFill/>
            <a:miter lim="800000"/>
            <a:headEnd/>
            <a:tailEnd/>
          </a:ln>
        </p:spPr>
      </p:pic>
      <p:pic>
        <p:nvPicPr>
          <p:cNvPr id="29" name="Picture 28" descr="chemistrymole.tiff"/>
          <p:cNvPicPr>
            <a:picLocks noChangeAspect="1"/>
          </p:cNvPicPr>
          <p:nvPr/>
        </p:nvPicPr>
        <p:blipFill>
          <a:blip r:embed="rId5" cstate="print"/>
          <a:srcRect/>
          <a:stretch>
            <a:fillRect/>
          </a:stretch>
        </p:blipFill>
        <p:spPr bwMode="auto">
          <a:xfrm>
            <a:off x="653587" y="2285150"/>
            <a:ext cx="809419" cy="1239109"/>
          </a:xfrm>
          <a:prstGeom prst="rect">
            <a:avLst/>
          </a:prstGeom>
          <a:noFill/>
          <a:ln w="9525">
            <a:noFill/>
            <a:miter lim="800000"/>
            <a:headEnd/>
            <a:tailEnd/>
          </a:ln>
        </p:spPr>
      </p:pic>
      <p:pic>
        <p:nvPicPr>
          <p:cNvPr id="31" name="Picture 30" descr="spy.tiff"/>
          <p:cNvPicPr>
            <a:picLocks noChangeAspect="1"/>
          </p:cNvPicPr>
          <p:nvPr/>
        </p:nvPicPr>
        <p:blipFill>
          <a:blip r:embed="rId6" cstate="print"/>
          <a:srcRect l="15813" t="9125" r="15813"/>
          <a:stretch>
            <a:fillRect/>
          </a:stretch>
        </p:blipFill>
        <p:spPr bwMode="auto">
          <a:xfrm>
            <a:off x="706322" y="1378250"/>
            <a:ext cx="689989" cy="1073796"/>
          </a:xfrm>
          <a:prstGeom prst="rect">
            <a:avLst/>
          </a:prstGeom>
          <a:noFill/>
          <a:ln w="9525">
            <a:noFill/>
            <a:miter lim="800000"/>
            <a:headEnd/>
            <a:tailEnd/>
          </a:ln>
        </p:spPr>
      </p:pic>
      <p:sp>
        <p:nvSpPr>
          <p:cNvPr id="63510" name="Rectangle 19"/>
          <p:cNvSpPr>
            <a:spLocks noChangeArrowheads="1"/>
          </p:cNvSpPr>
          <p:nvPr/>
        </p:nvSpPr>
        <p:spPr bwMode="auto">
          <a:xfrm>
            <a:off x="1591672" y="4843821"/>
            <a:ext cx="1008609" cy="219291"/>
          </a:xfrm>
          <a:prstGeom prst="rect">
            <a:avLst/>
          </a:prstGeom>
          <a:noFill/>
          <a:ln w="9525">
            <a:noFill/>
            <a:miter lim="800000"/>
            <a:headEnd/>
            <a:tailEnd/>
          </a:ln>
        </p:spPr>
        <p:txBody>
          <a:bodyPr wrap="none">
            <a:spAutoFit/>
          </a:bodyPr>
          <a:lstStyle/>
          <a:p>
            <a:r>
              <a:rPr lang="en-US" sz="825" dirty="0">
                <a:latin typeface="+mj-lt"/>
              </a:rPr>
              <a:t>Source: NCI-EVS</a:t>
            </a:r>
          </a:p>
        </p:txBody>
      </p:sp>
      <p:sp>
        <p:nvSpPr>
          <p:cNvPr id="20" name="TextBox 19"/>
          <p:cNvSpPr txBox="1"/>
          <p:nvPr/>
        </p:nvSpPr>
        <p:spPr>
          <a:xfrm>
            <a:off x="7902262" y="3278261"/>
            <a:ext cx="987400" cy="646331"/>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a:solidFill>
                  <a:schemeClr val="bg1"/>
                </a:solidFill>
                <a:latin typeface="+mj-lt"/>
                <a:ea typeface="ＭＳ Ｐゴシック" pitchFamily="-107" charset="-128"/>
              </a:rPr>
              <a:t>Additional Source Data</a:t>
            </a:r>
          </a:p>
        </p:txBody>
      </p:sp>
      <p:sp>
        <p:nvSpPr>
          <p:cNvPr id="22" name="TextBox 21"/>
          <p:cNvSpPr txBox="1"/>
          <p:nvPr/>
        </p:nvSpPr>
        <p:spPr>
          <a:xfrm>
            <a:off x="2845845" y="4528756"/>
            <a:ext cx="868508" cy="484748"/>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350" dirty="0">
                <a:solidFill>
                  <a:schemeClr val="bg1"/>
                </a:solidFill>
                <a:latin typeface="+mj-lt"/>
                <a:ea typeface="ＭＳ Ｐゴシック" pitchFamily="-107" charset="-128"/>
              </a:rPr>
              <a:t> </a:t>
            </a:r>
            <a:r>
              <a:rPr lang="en-US" sz="1200" dirty="0">
                <a:solidFill>
                  <a:schemeClr val="bg1"/>
                </a:solidFill>
                <a:latin typeface="+mj-lt"/>
                <a:ea typeface="ＭＳ Ｐゴシック" pitchFamily="-107" charset="-128"/>
              </a:rPr>
              <a:t>Term Source</a:t>
            </a:r>
          </a:p>
        </p:txBody>
      </p:sp>
      <p:sp>
        <p:nvSpPr>
          <p:cNvPr id="3" name="Arrow: Left 2">
            <a:extLst>
              <a:ext uri="{FF2B5EF4-FFF2-40B4-BE49-F238E27FC236}">
                <a16:creationId xmlns:a16="http://schemas.microsoft.com/office/drawing/2014/main" id="{2B957803-92C3-9D86-46F4-1230A9411D9E}"/>
              </a:ext>
            </a:extLst>
          </p:cNvPr>
          <p:cNvSpPr/>
          <p:nvPr/>
        </p:nvSpPr>
        <p:spPr>
          <a:xfrm>
            <a:off x="1316614" y="2912572"/>
            <a:ext cx="492351" cy="300082"/>
          </a:xfrm>
          <a:prstGeom prst="left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latin typeface="+mj-lt"/>
            </a:endParaRPr>
          </a:p>
        </p:txBody>
      </p:sp>
      <p:sp>
        <p:nvSpPr>
          <p:cNvPr id="4" name="Rounded Rectangle 21">
            <a:extLst>
              <a:ext uri="{FF2B5EF4-FFF2-40B4-BE49-F238E27FC236}">
                <a16:creationId xmlns:a16="http://schemas.microsoft.com/office/drawing/2014/main" id="{C5C18975-8DAB-DE73-FB79-F5F4D10454D3}"/>
              </a:ext>
            </a:extLst>
          </p:cNvPr>
          <p:cNvSpPr>
            <a:spLocks noChangeArrowheads="1"/>
          </p:cNvSpPr>
          <p:nvPr/>
        </p:nvSpPr>
        <p:spPr bwMode="auto">
          <a:xfrm>
            <a:off x="2909408" y="2140977"/>
            <a:ext cx="868508" cy="253186"/>
          </a:xfrm>
          <a:prstGeom prst="roundRect">
            <a:avLst>
              <a:gd name="adj" fmla="val 16667"/>
            </a:avLst>
          </a:prstGeom>
          <a:noFill/>
          <a:ln w="19050" algn="ctr">
            <a:solidFill>
              <a:srgbClr val="E1113E"/>
            </a:solidFill>
            <a:round/>
            <a:headEnd/>
            <a:tailEnd/>
          </a:ln>
        </p:spPr>
        <p:txBody>
          <a:bodyPr/>
          <a:lstStyle/>
          <a:p>
            <a:pPr eaLnBrk="0" hangingPunct="0"/>
            <a:endParaRPr lang="en-US" sz="1350" dirty="0">
              <a:latin typeface="+mj-lt"/>
            </a:endParaRPr>
          </a:p>
        </p:txBody>
      </p:sp>
      <p:cxnSp>
        <p:nvCxnSpPr>
          <p:cNvPr id="7" name="Straight Arrow Connector 6">
            <a:extLst>
              <a:ext uri="{FF2B5EF4-FFF2-40B4-BE49-F238E27FC236}">
                <a16:creationId xmlns:a16="http://schemas.microsoft.com/office/drawing/2014/main" id="{20F96F28-4093-5907-B595-E13A25450B58}"/>
              </a:ext>
            </a:extLst>
          </p:cNvPr>
          <p:cNvCxnSpPr>
            <a:cxnSpLocks noChangeShapeType="1"/>
            <a:endCxn id="4" idx="3"/>
          </p:cNvCxnSpPr>
          <p:nvPr/>
        </p:nvCxnSpPr>
        <p:spPr bwMode="auto">
          <a:xfrm flipH="1">
            <a:off x="3777916" y="1870755"/>
            <a:ext cx="628134" cy="396815"/>
          </a:xfrm>
          <a:prstGeom prst="straightConnector1">
            <a:avLst/>
          </a:prstGeom>
          <a:noFill/>
          <a:ln w="12700" algn="ctr">
            <a:solidFill>
              <a:srgbClr val="E1113E"/>
            </a:solidFill>
            <a:round/>
            <a:headEnd/>
            <a:tailEnd type="arrow" w="med" len="med"/>
          </a:ln>
        </p:spPr>
      </p:cxnSp>
      <p:sp>
        <p:nvSpPr>
          <p:cNvPr id="9" name="TextBox 8">
            <a:extLst>
              <a:ext uri="{FF2B5EF4-FFF2-40B4-BE49-F238E27FC236}">
                <a16:creationId xmlns:a16="http://schemas.microsoft.com/office/drawing/2014/main" id="{0F4E5A3F-CB9D-B0C3-FBAC-683874C719AB}"/>
              </a:ext>
            </a:extLst>
          </p:cNvPr>
          <p:cNvSpPr txBox="1"/>
          <p:nvPr/>
        </p:nvSpPr>
        <p:spPr>
          <a:xfrm>
            <a:off x="4175243" y="1786861"/>
            <a:ext cx="1360398" cy="506393"/>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350" dirty="0">
                <a:solidFill>
                  <a:schemeClr val="bg1"/>
                </a:solidFill>
                <a:latin typeface="+mj-lt"/>
              </a:rPr>
              <a:t>Unique Concept Code</a:t>
            </a:r>
          </a:p>
        </p:txBody>
      </p:sp>
    </p:spTree>
    <p:extLst>
      <p:ext uri="{BB962C8B-B14F-4D97-AF65-F5344CB8AC3E}">
        <p14:creationId xmlns:p14="http://schemas.microsoft.com/office/powerpoint/2010/main" val="2560193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51A87C-90D5-70C3-2A86-A03BDEA0D4F2}"/>
              </a:ext>
            </a:extLst>
          </p:cNvPr>
          <p:cNvPicPr>
            <a:picLocks noChangeAspect="1"/>
          </p:cNvPicPr>
          <p:nvPr/>
        </p:nvPicPr>
        <p:blipFill>
          <a:blip r:embed="rId3"/>
          <a:stretch>
            <a:fillRect/>
          </a:stretch>
        </p:blipFill>
        <p:spPr>
          <a:xfrm>
            <a:off x="3823286" y="783129"/>
            <a:ext cx="4945096" cy="3969181"/>
          </a:xfrm>
          <a:prstGeom prst="rect">
            <a:avLst/>
          </a:prstGeom>
        </p:spPr>
      </p:pic>
      <p:sp>
        <p:nvSpPr>
          <p:cNvPr id="5" name="Rectangle 19"/>
          <p:cNvSpPr>
            <a:spLocks noChangeArrowheads="1"/>
          </p:cNvSpPr>
          <p:nvPr/>
        </p:nvSpPr>
        <p:spPr bwMode="auto">
          <a:xfrm>
            <a:off x="1374536" y="4752310"/>
            <a:ext cx="1008609" cy="219291"/>
          </a:xfrm>
          <a:prstGeom prst="rect">
            <a:avLst/>
          </a:prstGeom>
          <a:noFill/>
          <a:ln w="9525">
            <a:noFill/>
            <a:miter lim="800000"/>
            <a:headEnd/>
            <a:tailEnd/>
          </a:ln>
        </p:spPr>
        <p:txBody>
          <a:bodyPr wrap="none">
            <a:spAutoFit/>
          </a:bodyPr>
          <a:lstStyle/>
          <a:p>
            <a:r>
              <a:rPr lang="en-US" sz="825" dirty="0"/>
              <a:t>Source: NCI-EVS</a:t>
            </a:r>
          </a:p>
        </p:txBody>
      </p:sp>
      <p:sp>
        <p:nvSpPr>
          <p:cNvPr id="2" name="Slide Number Placeholder 1"/>
          <p:cNvSpPr>
            <a:spLocks noGrp="1"/>
          </p:cNvSpPr>
          <p:nvPr>
            <p:ph type="sldNum" sz="quarter" idx="4294967295"/>
          </p:nvPr>
        </p:nvSpPr>
        <p:spPr>
          <a:xfrm>
            <a:off x="6255484" y="4869657"/>
            <a:ext cx="1600200" cy="253745"/>
          </a:xfrm>
          <a:prstGeom prst="rect">
            <a:avLst/>
          </a:prstGeom>
        </p:spPr>
        <p:txBody>
          <a:bodyPr/>
          <a:lstStyle/>
          <a:p>
            <a:pPr>
              <a:defRPr/>
            </a:pPr>
            <a:fld id="{C8F10439-CB2B-4628-8298-5A7D6CE431B5}" type="slidenum">
              <a:rPr lang="en-US" smtClean="0"/>
              <a:pPr>
                <a:defRPr/>
              </a:pPr>
              <a:t>12</a:t>
            </a:fld>
            <a:endParaRPr lang="en-US" dirty="0"/>
          </a:p>
        </p:txBody>
      </p:sp>
      <p:sp>
        <p:nvSpPr>
          <p:cNvPr id="6" name="Title 1"/>
          <p:cNvSpPr>
            <a:spLocks noGrp="1"/>
          </p:cNvSpPr>
          <p:nvPr>
            <p:ph type="title"/>
          </p:nvPr>
        </p:nvSpPr>
        <p:spPr>
          <a:xfrm>
            <a:off x="598451" y="314624"/>
            <a:ext cx="6457133" cy="573837"/>
          </a:xfrm>
        </p:spPr>
        <p:txBody>
          <a:bodyPr>
            <a:noAutofit/>
          </a:bodyPr>
          <a:lstStyle/>
          <a:p>
            <a:r>
              <a:rPr lang="en-US" sz="2000" b="1" dirty="0">
                <a:solidFill>
                  <a:srgbClr val="000066"/>
                </a:solidFill>
                <a:ea typeface="ＭＳ Ｐゴシック" pitchFamily="34" charset="-128"/>
              </a:rPr>
              <a:t>Relationships – Where else is “Mole” used? </a:t>
            </a:r>
            <a:r>
              <a:rPr lang="en-US" sz="2000" dirty="0">
                <a:solidFill>
                  <a:srgbClr val="000066"/>
                </a:solidFill>
                <a:ea typeface="ＭＳ Ｐゴシック" pitchFamily="34" charset="-128"/>
              </a:rPr>
              <a:t>Association to Other Vocabularies and</a:t>
            </a:r>
            <a:r>
              <a:rPr lang="en-US" sz="2000" b="1" dirty="0">
                <a:solidFill>
                  <a:srgbClr val="000066"/>
                </a:solidFill>
                <a:ea typeface="ＭＳ Ｐゴシック" pitchFamily="34" charset="-128"/>
              </a:rPr>
              <a:t> Codelist Bundling</a:t>
            </a:r>
          </a:p>
        </p:txBody>
      </p:sp>
      <p:sp>
        <p:nvSpPr>
          <p:cNvPr id="3" name="Left Brace 2">
            <a:extLst>
              <a:ext uri="{FF2B5EF4-FFF2-40B4-BE49-F238E27FC236}">
                <a16:creationId xmlns:a16="http://schemas.microsoft.com/office/drawing/2014/main" id="{271CADC2-4A39-FD34-53B9-F19249641E94}"/>
              </a:ext>
            </a:extLst>
          </p:cNvPr>
          <p:cNvSpPr/>
          <p:nvPr/>
        </p:nvSpPr>
        <p:spPr bwMode="auto">
          <a:xfrm>
            <a:off x="3677970" y="3629618"/>
            <a:ext cx="350190" cy="1062348"/>
          </a:xfrm>
          <a:prstGeom prst="leftBrace">
            <a:avLst>
              <a:gd name="adj1" fmla="val 67870"/>
              <a:gd name="adj2" fmla="val 16092"/>
            </a:avLst>
          </a:prstGeom>
          <a:ln w="12700">
            <a:solidFill>
              <a:srgbClr val="FF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a:lstStyle/>
          <a:p>
            <a:pPr eaLnBrk="0" hangingPunct="0">
              <a:defRPr/>
            </a:pPr>
            <a:endParaRPr lang="en-US" sz="1350" dirty="0">
              <a:solidFill>
                <a:srgbClr val="FF0000"/>
              </a:solidFill>
              <a:latin typeface="+mj-lt"/>
            </a:endParaRPr>
          </a:p>
        </p:txBody>
      </p:sp>
      <p:sp>
        <p:nvSpPr>
          <p:cNvPr id="8" name="Rounded Rectangle 21">
            <a:extLst>
              <a:ext uri="{FF2B5EF4-FFF2-40B4-BE49-F238E27FC236}">
                <a16:creationId xmlns:a16="http://schemas.microsoft.com/office/drawing/2014/main" id="{F614383B-7925-8228-52A1-25E03614133D}"/>
              </a:ext>
            </a:extLst>
          </p:cNvPr>
          <p:cNvSpPr>
            <a:spLocks noChangeArrowheads="1"/>
          </p:cNvSpPr>
          <p:nvPr/>
        </p:nvSpPr>
        <p:spPr bwMode="auto">
          <a:xfrm>
            <a:off x="3890785" y="2637836"/>
            <a:ext cx="1328718" cy="431185"/>
          </a:xfrm>
          <a:prstGeom prst="roundRect">
            <a:avLst>
              <a:gd name="adj" fmla="val 16667"/>
            </a:avLst>
          </a:prstGeom>
          <a:noFill/>
          <a:ln w="19050" algn="ctr">
            <a:solidFill>
              <a:srgbClr val="E1113E"/>
            </a:solidFill>
            <a:round/>
            <a:headEnd/>
            <a:tailEnd/>
          </a:ln>
        </p:spPr>
        <p:txBody>
          <a:bodyPr/>
          <a:lstStyle/>
          <a:p>
            <a:pPr eaLnBrk="0" hangingPunct="0"/>
            <a:endParaRPr lang="en-US" sz="1350" dirty="0">
              <a:latin typeface="+mj-lt"/>
            </a:endParaRPr>
          </a:p>
        </p:txBody>
      </p:sp>
      <p:cxnSp>
        <p:nvCxnSpPr>
          <p:cNvPr id="9" name="Straight Arrow Connector 8">
            <a:extLst>
              <a:ext uri="{FF2B5EF4-FFF2-40B4-BE49-F238E27FC236}">
                <a16:creationId xmlns:a16="http://schemas.microsoft.com/office/drawing/2014/main" id="{7A51B354-AB6B-8ADC-4C57-2CBF2DB9EE39}"/>
              </a:ext>
            </a:extLst>
          </p:cNvPr>
          <p:cNvCxnSpPr>
            <a:cxnSpLocks noChangeShapeType="1"/>
          </p:cNvCxnSpPr>
          <p:nvPr/>
        </p:nvCxnSpPr>
        <p:spPr bwMode="auto">
          <a:xfrm>
            <a:off x="3080084" y="1957687"/>
            <a:ext cx="810701" cy="680149"/>
          </a:xfrm>
          <a:prstGeom prst="straightConnector1">
            <a:avLst/>
          </a:prstGeom>
          <a:noFill/>
          <a:ln w="12700" algn="ctr">
            <a:solidFill>
              <a:srgbClr val="FF0000"/>
            </a:solidFill>
            <a:round/>
            <a:headEnd/>
            <a:tailEnd type="arrow" w="med" len="med"/>
          </a:ln>
        </p:spPr>
      </p:cxnSp>
      <p:sp>
        <p:nvSpPr>
          <p:cNvPr id="15" name="TextBox 14">
            <a:extLst>
              <a:ext uri="{FF2B5EF4-FFF2-40B4-BE49-F238E27FC236}">
                <a16:creationId xmlns:a16="http://schemas.microsoft.com/office/drawing/2014/main" id="{5779065A-8511-4599-E1B6-35FE1DCF9603}"/>
              </a:ext>
            </a:extLst>
          </p:cNvPr>
          <p:cNvSpPr txBox="1"/>
          <p:nvPr/>
        </p:nvSpPr>
        <p:spPr>
          <a:xfrm>
            <a:off x="1895531" y="1749937"/>
            <a:ext cx="1307791" cy="276999"/>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1200" dirty="0" err="1">
                <a:solidFill>
                  <a:schemeClr val="bg1"/>
                </a:solidFill>
                <a:latin typeface="+mj-lt"/>
              </a:rPr>
              <a:t>NCIt</a:t>
            </a:r>
            <a:r>
              <a:rPr lang="en-US" sz="1200" dirty="0">
                <a:solidFill>
                  <a:schemeClr val="bg1"/>
                </a:solidFill>
                <a:latin typeface="+mj-lt"/>
              </a:rPr>
              <a:t> Hierarchy</a:t>
            </a:r>
          </a:p>
        </p:txBody>
      </p:sp>
      <p:sp>
        <p:nvSpPr>
          <p:cNvPr id="24" name="TextBox 23">
            <a:extLst>
              <a:ext uri="{FF2B5EF4-FFF2-40B4-BE49-F238E27FC236}">
                <a16:creationId xmlns:a16="http://schemas.microsoft.com/office/drawing/2014/main" id="{FEF43B02-4707-122A-C133-08DB865F55A7}"/>
              </a:ext>
            </a:extLst>
          </p:cNvPr>
          <p:cNvSpPr txBox="1"/>
          <p:nvPr/>
        </p:nvSpPr>
        <p:spPr>
          <a:xfrm>
            <a:off x="859447" y="2571750"/>
            <a:ext cx="2575694" cy="1569660"/>
          </a:xfrm>
          <a:prstGeom prst="rect">
            <a:avLst/>
          </a:prstGeom>
          <a:noFill/>
          <a:ln w="12700">
            <a:solidFill>
              <a:schemeClr val="tx1"/>
            </a:solidFill>
          </a:ln>
        </p:spPr>
        <p:txBody>
          <a:bodyPr wrap="square">
            <a:spAutoFit/>
          </a:bodyPr>
          <a:lstStyle/>
          <a:p>
            <a:r>
              <a:rPr lang="en-US" sz="1200" dirty="0">
                <a:effectLst/>
                <a:latin typeface="+mj-lt"/>
                <a:ea typeface="DengXian" panose="02010600030101010101" pitchFamily="2" charset="-122"/>
                <a:cs typeface="Times New Roman" panose="02020603050405020304" pitchFamily="18" charset="0"/>
              </a:rPr>
              <a:t>The “</a:t>
            </a:r>
            <a:r>
              <a:rPr lang="en-US" sz="1200" dirty="0">
                <a:effectLst>
                  <a:outerShdw blurRad="38100" dist="38100" dir="2700000" algn="tl">
                    <a:srgbClr val="000000">
                      <a:alpha val="43137"/>
                    </a:srgbClr>
                  </a:outerShdw>
                </a:effectLst>
                <a:latin typeface="+mj-lt"/>
                <a:ea typeface="DengXian" panose="02010600030101010101" pitchFamily="2" charset="-122"/>
                <a:cs typeface="Times New Roman" panose="02020603050405020304" pitchFamily="18" charset="0"/>
              </a:rPr>
              <a:t>Concept_In_Subset</a:t>
            </a:r>
            <a:r>
              <a:rPr lang="en-US" sz="1200" dirty="0">
                <a:effectLst/>
                <a:latin typeface="+mj-lt"/>
                <a:ea typeface="DengXian" panose="02010600030101010101" pitchFamily="2" charset="-122"/>
                <a:cs typeface="Times New Roman" panose="02020603050405020304" pitchFamily="18" charset="0"/>
              </a:rPr>
              <a:t>” </a:t>
            </a:r>
            <a:r>
              <a:rPr lang="en-US" sz="1200" dirty="0">
                <a:latin typeface="+mj-lt"/>
                <a:ea typeface="DengXian" panose="02010600030101010101" pitchFamily="2" charset="-122"/>
                <a:cs typeface="Times New Roman" panose="02020603050405020304" pitchFamily="18" charset="0"/>
              </a:rPr>
              <a:t>property</a:t>
            </a:r>
            <a:r>
              <a:rPr lang="en-US" sz="1200" dirty="0">
                <a:effectLst/>
                <a:latin typeface="+mj-lt"/>
                <a:ea typeface="DengXian" panose="02010600030101010101" pitchFamily="2" charset="-122"/>
                <a:cs typeface="Times New Roman" panose="02020603050405020304" pitchFamily="18" charset="0"/>
              </a:rPr>
              <a:t> indicates what other terminology source this concept is associated with. It also allows the bundling of concepts into supersets and value sets (codelists).  Currently EVS maintains over 1500 value sets for 26 organizational entities</a:t>
            </a:r>
            <a:r>
              <a:rPr lang="en-US" sz="1200" dirty="0">
                <a:latin typeface="+mj-lt"/>
                <a:ea typeface="DengXian" panose="02010600030101010101" pitchFamily="2" charset="-122"/>
                <a:cs typeface="Times New Roman" panose="02020603050405020304" pitchFamily="18" charset="0"/>
              </a:rPr>
              <a:t>.</a:t>
            </a:r>
            <a:endParaRPr lang="en-US" sz="1200" dirty="0">
              <a:latin typeface="+mj-lt"/>
            </a:endParaRPr>
          </a:p>
        </p:txBody>
      </p:sp>
    </p:spTree>
    <p:extLst>
      <p:ext uri="{BB962C8B-B14F-4D97-AF65-F5344CB8AC3E}">
        <p14:creationId xmlns:p14="http://schemas.microsoft.com/office/powerpoint/2010/main" val="1349569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F13CB-17C5-EB4A-9295-BD64097E7816}"/>
              </a:ext>
            </a:extLst>
          </p:cNvPr>
          <p:cNvSpPr>
            <a:spLocks noGrp="1"/>
          </p:cNvSpPr>
          <p:nvPr>
            <p:ph type="title"/>
          </p:nvPr>
        </p:nvSpPr>
        <p:spPr>
          <a:xfrm>
            <a:off x="1855794" y="658017"/>
            <a:ext cx="6644935" cy="2101242"/>
          </a:xfrm>
        </p:spPr>
        <p:txBody>
          <a:bodyPr/>
          <a:lstStyle/>
          <a:p>
            <a:r>
              <a:rPr lang="en-US" dirty="0"/>
              <a:t>NCI-EVS and CDISC Terminology Program</a:t>
            </a:r>
            <a:br>
              <a:rPr lang="en-US" dirty="0"/>
            </a:br>
            <a:endParaRPr lang="en-US" dirty="0"/>
          </a:p>
        </p:txBody>
      </p:sp>
    </p:spTree>
    <p:extLst>
      <p:ext uri="{BB962C8B-B14F-4D97-AF65-F5344CB8AC3E}">
        <p14:creationId xmlns:p14="http://schemas.microsoft.com/office/powerpoint/2010/main" val="3474074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D9C1B6-0C9F-D949-A0CF-B1596185661F}"/>
              </a:ext>
            </a:extLst>
          </p:cNvPr>
          <p:cNvSpPr>
            <a:spLocks noGrp="1"/>
          </p:cNvSpPr>
          <p:nvPr>
            <p:ph type="sldNum" sz="quarter" idx="12"/>
          </p:nvPr>
        </p:nvSpPr>
        <p:spPr/>
        <p:txBody>
          <a:bodyPr/>
          <a:lstStyle/>
          <a:p>
            <a:fld id="{EB4FF9C4-EEBF-D24D-8A4E-C0B9CCE3F975}" type="slidenum">
              <a:rPr lang="en-US" smtClean="0"/>
              <a:t>14</a:t>
            </a:fld>
            <a:endParaRPr lang="en-US"/>
          </a:p>
        </p:txBody>
      </p:sp>
      <p:sp>
        <p:nvSpPr>
          <p:cNvPr id="5" name="Footer Placeholder 4">
            <a:extLst>
              <a:ext uri="{FF2B5EF4-FFF2-40B4-BE49-F238E27FC236}">
                <a16:creationId xmlns:a16="http://schemas.microsoft.com/office/drawing/2014/main" id="{17D433A6-36A7-0146-B958-1F8A267B8680}"/>
              </a:ext>
            </a:extLst>
          </p:cNvPr>
          <p:cNvSpPr>
            <a:spLocks noGrp="1"/>
          </p:cNvSpPr>
          <p:nvPr>
            <p:ph type="ftr" sz="quarter" idx="3"/>
          </p:nvPr>
        </p:nvSpPr>
        <p:spPr/>
        <p:txBody>
          <a:bodyPr/>
          <a:lstStyle/>
          <a:p>
            <a:r>
              <a:rPr lang="en-US"/>
              <a:t>CDISC Training Materials | ©CDISC 2019</a:t>
            </a:r>
            <a:endParaRPr lang="en-US" dirty="0"/>
          </a:p>
        </p:txBody>
      </p:sp>
      <p:graphicFrame>
        <p:nvGraphicFramePr>
          <p:cNvPr id="10" name="Content Placeholder 9">
            <a:extLst>
              <a:ext uri="{FF2B5EF4-FFF2-40B4-BE49-F238E27FC236}">
                <a16:creationId xmlns:a16="http://schemas.microsoft.com/office/drawing/2014/main" id="{8A6BF6DC-7ABB-294A-8095-FDD109B7F86B}"/>
              </a:ext>
            </a:extLst>
          </p:cNvPr>
          <p:cNvGraphicFramePr>
            <a:graphicFrameLocks noGrp="1"/>
          </p:cNvGraphicFramePr>
          <p:nvPr>
            <p:ph idx="1"/>
            <p:extLst>
              <p:ext uri="{D42A27DB-BD31-4B8C-83A1-F6EECF244321}">
                <p14:modId xmlns:p14="http://schemas.microsoft.com/office/powerpoint/2010/main" val="3095865005"/>
              </p:ext>
            </p:extLst>
          </p:nvPr>
        </p:nvGraphicFramePr>
        <p:xfrm>
          <a:off x="722496" y="889428"/>
          <a:ext cx="7699007" cy="3656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7D52E968-01FD-964E-9B63-A94C4B84F22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0117" t="83854" r="40799" b="8073"/>
          <a:stretch/>
        </p:blipFill>
        <p:spPr bwMode="auto">
          <a:xfrm>
            <a:off x="3891491" y="159941"/>
            <a:ext cx="3001538" cy="713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a:extLst>
              <a:ext uri="{FF2B5EF4-FFF2-40B4-BE49-F238E27FC236}">
                <a16:creationId xmlns:a16="http://schemas.microsoft.com/office/drawing/2014/main" id="{286EAC14-DCEF-1A4D-9FC3-5B9BC2CC5AE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339" t="15118" r="85695" b="77105"/>
          <a:stretch/>
        </p:blipFill>
        <p:spPr bwMode="auto">
          <a:xfrm>
            <a:off x="6904824" y="236004"/>
            <a:ext cx="1770180" cy="50470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a:extLst>
              <a:ext uri="{FF2B5EF4-FFF2-40B4-BE49-F238E27FC236}">
                <a16:creationId xmlns:a16="http://schemas.microsoft.com/office/drawing/2014/main" id="{BABDA639-283F-4F4C-82C2-A314B8D81689}"/>
              </a:ext>
            </a:extLst>
          </p:cNvPr>
          <p:cNvSpPr>
            <a:spLocks noGrp="1"/>
          </p:cNvSpPr>
          <p:nvPr>
            <p:ph type="title"/>
          </p:nvPr>
        </p:nvSpPr>
        <p:spPr>
          <a:xfrm>
            <a:off x="800100" y="0"/>
            <a:ext cx="7886700" cy="976710"/>
          </a:xfrm>
        </p:spPr>
        <p:txBody>
          <a:bodyPr/>
          <a:lstStyle/>
          <a:p>
            <a:r>
              <a:rPr lang="en-US" dirty="0"/>
              <a:t>NCI EVS Partnership</a:t>
            </a:r>
          </a:p>
        </p:txBody>
      </p:sp>
    </p:spTree>
    <p:extLst>
      <p:ext uri="{BB962C8B-B14F-4D97-AF65-F5344CB8AC3E}">
        <p14:creationId xmlns:p14="http://schemas.microsoft.com/office/powerpoint/2010/main" val="2399527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45518-E2E2-904F-99DE-421B53742D33}"/>
              </a:ext>
            </a:extLst>
          </p:cNvPr>
          <p:cNvSpPr>
            <a:spLocks noGrp="1"/>
          </p:cNvSpPr>
          <p:nvPr>
            <p:ph type="title"/>
          </p:nvPr>
        </p:nvSpPr>
        <p:spPr>
          <a:xfrm>
            <a:off x="818147" y="152298"/>
            <a:ext cx="8147785" cy="635267"/>
          </a:xfrm>
        </p:spPr>
        <p:txBody>
          <a:bodyPr>
            <a:normAutofit/>
          </a:bodyPr>
          <a:lstStyle/>
          <a:p>
            <a:r>
              <a:rPr lang="en-US" sz="2000" dirty="0"/>
              <a:t>CDISC Terminology </a:t>
            </a:r>
            <a:r>
              <a:rPr lang="en-US" sz="2000" dirty="0">
                <a:solidFill>
                  <a:schemeClr val="accent6"/>
                </a:solidFill>
              </a:rPr>
              <a:t>Objectives</a:t>
            </a:r>
            <a:r>
              <a:rPr lang="en-US" sz="2000" dirty="0"/>
              <a:t> and Development </a:t>
            </a:r>
            <a:r>
              <a:rPr lang="en-US" sz="2000" dirty="0">
                <a:solidFill>
                  <a:srgbClr val="7030A0"/>
                </a:solidFill>
              </a:rPr>
              <a:t>Principles</a:t>
            </a:r>
          </a:p>
        </p:txBody>
      </p:sp>
      <p:sp>
        <p:nvSpPr>
          <p:cNvPr id="4" name="Slide Number Placeholder 3">
            <a:extLst>
              <a:ext uri="{FF2B5EF4-FFF2-40B4-BE49-F238E27FC236}">
                <a16:creationId xmlns:a16="http://schemas.microsoft.com/office/drawing/2014/main" id="{6A767DF9-9436-C14D-A2C4-A8DF7BB8621E}"/>
              </a:ext>
            </a:extLst>
          </p:cNvPr>
          <p:cNvSpPr>
            <a:spLocks noGrp="1"/>
          </p:cNvSpPr>
          <p:nvPr>
            <p:ph type="sldNum" sz="quarter" idx="12"/>
          </p:nvPr>
        </p:nvSpPr>
        <p:spPr/>
        <p:txBody>
          <a:bodyPr/>
          <a:lstStyle/>
          <a:p>
            <a:fld id="{EB4FF9C4-EEBF-D24D-8A4E-C0B9CCE3F975}" type="slidenum">
              <a:rPr lang="en-US" smtClean="0"/>
              <a:t>15</a:t>
            </a:fld>
            <a:endParaRPr lang="en-US"/>
          </a:p>
        </p:txBody>
      </p:sp>
      <p:graphicFrame>
        <p:nvGraphicFramePr>
          <p:cNvPr id="8" name="Content Placeholder 7">
            <a:extLst>
              <a:ext uri="{FF2B5EF4-FFF2-40B4-BE49-F238E27FC236}">
                <a16:creationId xmlns:a16="http://schemas.microsoft.com/office/drawing/2014/main" id="{310BF022-19B4-7D42-93CC-1C38C5EC406E}"/>
              </a:ext>
            </a:extLst>
          </p:cNvPr>
          <p:cNvGraphicFramePr>
            <a:graphicFrameLocks noGrp="1"/>
          </p:cNvGraphicFramePr>
          <p:nvPr>
            <p:ph idx="1"/>
            <p:extLst>
              <p:ext uri="{D42A27DB-BD31-4B8C-83A1-F6EECF244321}">
                <p14:modId xmlns:p14="http://schemas.microsoft.com/office/powerpoint/2010/main" val="3759058976"/>
              </p:ext>
            </p:extLst>
          </p:nvPr>
        </p:nvGraphicFramePr>
        <p:xfrm>
          <a:off x="3129073" y="700513"/>
          <a:ext cx="5409399" cy="41538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A7A56DC6-0AF1-514A-A28B-2765B4D54C0F}"/>
              </a:ext>
            </a:extLst>
          </p:cNvPr>
          <p:cNvGraphicFramePr/>
          <p:nvPr>
            <p:extLst>
              <p:ext uri="{D42A27DB-BD31-4B8C-83A1-F6EECF244321}">
                <p14:modId xmlns:p14="http://schemas.microsoft.com/office/powerpoint/2010/main" val="2173682129"/>
              </p:ext>
            </p:extLst>
          </p:nvPr>
        </p:nvGraphicFramePr>
        <p:xfrm>
          <a:off x="51017" y="782691"/>
          <a:ext cx="3053131" cy="357811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655005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0C565E5-9019-B24E-BA41-8F5653210DA6}"/>
              </a:ext>
            </a:extLst>
          </p:cNvPr>
          <p:cNvSpPr>
            <a:spLocks noGrp="1"/>
          </p:cNvSpPr>
          <p:nvPr>
            <p:ph type="sldNum" sz="quarter" idx="12"/>
          </p:nvPr>
        </p:nvSpPr>
        <p:spPr/>
        <p:txBody>
          <a:bodyPr/>
          <a:lstStyle/>
          <a:p>
            <a:fld id="{EB4FF9C4-EEBF-D24D-8A4E-C0B9CCE3F975}" type="slidenum">
              <a:rPr lang="en-US" smtClean="0"/>
              <a:t>16</a:t>
            </a:fld>
            <a:endParaRPr lang="en-US"/>
          </a:p>
        </p:txBody>
      </p:sp>
      <p:sp>
        <p:nvSpPr>
          <p:cNvPr id="2" name="Content Placeholder 2">
            <a:extLst>
              <a:ext uri="{FF2B5EF4-FFF2-40B4-BE49-F238E27FC236}">
                <a16:creationId xmlns:a16="http://schemas.microsoft.com/office/drawing/2014/main" id="{CC272C26-CC37-4891-EEE3-3F4EBDFB35D4}"/>
              </a:ext>
            </a:extLst>
          </p:cNvPr>
          <p:cNvSpPr>
            <a:spLocks noGrp="1"/>
          </p:cNvSpPr>
          <p:nvPr>
            <p:ph idx="1"/>
          </p:nvPr>
        </p:nvSpPr>
        <p:spPr>
          <a:xfrm>
            <a:off x="854710" y="925749"/>
            <a:ext cx="7886700" cy="3670314"/>
          </a:xfrm>
        </p:spPr>
        <p:txBody>
          <a:bodyPr>
            <a:normAutofit/>
          </a:bodyPr>
          <a:lstStyle/>
          <a:p>
            <a:pPr>
              <a:spcBef>
                <a:spcPts val="900"/>
              </a:spcBef>
            </a:pPr>
            <a:r>
              <a:rPr lang="en-US" dirty="0"/>
              <a:t>Currently 16 active CDISC controlled terminology teams that develop CT to support various CDISC standards and to fulfill CDISC user requests.</a:t>
            </a:r>
          </a:p>
          <a:p>
            <a:pPr lvl="1">
              <a:spcBef>
                <a:spcPts val="900"/>
              </a:spcBef>
            </a:pPr>
            <a:r>
              <a:rPr lang="en-US" dirty="0"/>
              <a:t>New volunteers welcome! (Join us)</a:t>
            </a:r>
          </a:p>
          <a:p>
            <a:pPr>
              <a:spcBef>
                <a:spcPts val="900"/>
              </a:spcBef>
            </a:pPr>
            <a:r>
              <a:rPr lang="en-US" dirty="0"/>
              <a:t>Led and overseen by NCI-EVS, industry subject matter- and data standards experts with rich experience and extensive knowledge in cardiovascular medicine, pharmacokinetics/pharmacogenomics, oncology, laboratory sciences, human physiology, and immunology studies, etc.</a:t>
            </a:r>
          </a:p>
          <a:p>
            <a:pPr lvl="1">
              <a:spcBef>
                <a:spcPts val="900"/>
              </a:spcBef>
            </a:pPr>
            <a:r>
              <a:rPr lang="en-US" dirty="0"/>
              <a:t>CDISC terminology covers a wide variety of scientific and medical disciplines.</a:t>
            </a:r>
          </a:p>
          <a:p>
            <a:pPr lvl="1">
              <a:spcBef>
                <a:spcPts val="900"/>
              </a:spcBef>
            </a:pPr>
            <a:r>
              <a:rPr lang="en-US" dirty="0"/>
              <a:t>Used by and support both clinical and non-clinical studies.</a:t>
            </a:r>
          </a:p>
          <a:p>
            <a:pPr>
              <a:spcBef>
                <a:spcPts val="900"/>
              </a:spcBef>
            </a:pPr>
            <a:r>
              <a:rPr lang="en-US" dirty="0"/>
              <a:t>Made and consumed by their users: clear, consistent, practical, user-friendly.</a:t>
            </a:r>
          </a:p>
          <a:p>
            <a:endParaRPr lang="en-US" dirty="0"/>
          </a:p>
        </p:txBody>
      </p:sp>
      <p:sp>
        <p:nvSpPr>
          <p:cNvPr id="8" name="Title 1">
            <a:extLst>
              <a:ext uri="{FF2B5EF4-FFF2-40B4-BE49-F238E27FC236}">
                <a16:creationId xmlns:a16="http://schemas.microsoft.com/office/drawing/2014/main" id="{8BC7E15C-E2C7-D009-13B1-F987EBEAF911}"/>
              </a:ext>
            </a:extLst>
          </p:cNvPr>
          <p:cNvSpPr>
            <a:spLocks noGrp="1"/>
          </p:cNvSpPr>
          <p:nvPr>
            <p:ph type="title"/>
          </p:nvPr>
        </p:nvSpPr>
        <p:spPr>
          <a:xfrm>
            <a:off x="800100" y="290337"/>
            <a:ext cx="7886700" cy="508883"/>
          </a:xfrm>
        </p:spPr>
        <p:txBody>
          <a:bodyPr/>
          <a:lstStyle/>
          <a:p>
            <a:r>
              <a:rPr lang="en-US" dirty="0"/>
              <a:t>CDISC CT Are Made by Their Users</a:t>
            </a:r>
          </a:p>
        </p:txBody>
      </p:sp>
    </p:spTree>
    <p:extLst>
      <p:ext uri="{BB962C8B-B14F-4D97-AF65-F5344CB8AC3E}">
        <p14:creationId xmlns:p14="http://schemas.microsoft.com/office/powerpoint/2010/main" val="1332733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F13CB-17C5-EB4A-9295-BD64097E7816}"/>
              </a:ext>
            </a:extLst>
          </p:cNvPr>
          <p:cNvSpPr>
            <a:spLocks noGrp="1"/>
          </p:cNvSpPr>
          <p:nvPr>
            <p:ph type="title"/>
          </p:nvPr>
        </p:nvSpPr>
        <p:spPr>
          <a:xfrm>
            <a:off x="1913545" y="1429536"/>
            <a:ext cx="6644935" cy="1156652"/>
          </a:xfrm>
        </p:spPr>
        <p:txBody>
          <a:bodyPr>
            <a:normAutofit/>
          </a:bodyPr>
          <a:lstStyle/>
          <a:p>
            <a:pPr lvl="1">
              <a:lnSpc>
                <a:spcPct val="100000"/>
              </a:lnSpc>
              <a:spcBef>
                <a:spcPts val="600"/>
              </a:spcBef>
              <a:buClr>
                <a:schemeClr val="accent1"/>
              </a:buClr>
            </a:pPr>
            <a:r>
              <a:rPr lang="en-US" sz="2400" b="1" dirty="0">
                <a:solidFill>
                  <a:schemeClr val="bg1"/>
                </a:solidFill>
                <a:latin typeface="+mj-lt"/>
              </a:rPr>
              <a:t>Controlled Terminology to Support TMF Standards</a:t>
            </a:r>
            <a:br>
              <a:rPr lang="en-US" sz="2200" b="1" dirty="0">
                <a:solidFill>
                  <a:schemeClr val="bg1"/>
                </a:solidFill>
                <a:latin typeface="+mj-lt"/>
              </a:rPr>
            </a:br>
            <a:endParaRPr lang="en-US" sz="2200" b="1" dirty="0">
              <a:solidFill>
                <a:schemeClr val="bg1"/>
              </a:solidFill>
              <a:latin typeface="+mj-lt"/>
            </a:endParaRPr>
          </a:p>
        </p:txBody>
      </p:sp>
      <p:sp>
        <p:nvSpPr>
          <p:cNvPr id="4" name="TextBox 3">
            <a:extLst>
              <a:ext uri="{FF2B5EF4-FFF2-40B4-BE49-F238E27FC236}">
                <a16:creationId xmlns:a16="http://schemas.microsoft.com/office/drawing/2014/main" id="{B512BD05-37A4-98EE-7C00-007B24CEBB7B}"/>
              </a:ext>
            </a:extLst>
          </p:cNvPr>
          <p:cNvSpPr txBox="1"/>
          <p:nvPr/>
        </p:nvSpPr>
        <p:spPr>
          <a:xfrm>
            <a:off x="1982805" y="2512127"/>
            <a:ext cx="4572000" cy="646331"/>
          </a:xfrm>
          <a:prstGeom prst="rect">
            <a:avLst/>
          </a:prstGeom>
          <a:noFill/>
        </p:spPr>
        <p:txBody>
          <a:bodyPr wrap="square">
            <a:spAutoFit/>
          </a:bodyPr>
          <a:lstStyle/>
          <a:p>
            <a:r>
              <a:rPr lang="en-US" b="1" dirty="0">
                <a:solidFill>
                  <a:schemeClr val="accent4">
                    <a:lumMod val="40000"/>
                    <a:lumOff val="60000"/>
                  </a:schemeClr>
                </a:solidFill>
                <a:latin typeface="+mj-lt"/>
                <a:ea typeface="ＭＳ Ｐゴシック"/>
              </a:rPr>
              <a:t>- Artifacts for TMF-RM</a:t>
            </a:r>
          </a:p>
          <a:p>
            <a:r>
              <a:rPr lang="en-US" b="1" dirty="0">
                <a:solidFill>
                  <a:schemeClr val="accent4">
                    <a:lumMod val="40000"/>
                    <a:lumOff val="60000"/>
                  </a:schemeClr>
                </a:solidFill>
                <a:latin typeface="+mj-lt"/>
                <a:ea typeface="ＭＳ Ｐゴシック"/>
              </a:rPr>
              <a:t>- Metadata Standards for eTMF-EM</a:t>
            </a:r>
            <a:endParaRPr lang="en-US" dirty="0">
              <a:solidFill>
                <a:schemeClr val="accent4">
                  <a:lumMod val="40000"/>
                  <a:lumOff val="60000"/>
                </a:schemeClr>
              </a:solidFill>
            </a:endParaRPr>
          </a:p>
        </p:txBody>
      </p:sp>
    </p:spTree>
    <p:extLst>
      <p:ext uri="{BB962C8B-B14F-4D97-AF65-F5344CB8AC3E}">
        <p14:creationId xmlns:p14="http://schemas.microsoft.com/office/powerpoint/2010/main" val="697630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p:txBody>
          <a:bodyPr/>
          <a:lstStyle/>
          <a:p>
            <a:fld id="{EB4FF9C4-EEBF-D24D-8A4E-C0B9CCE3F975}" type="slidenum">
              <a:rPr lang="en-US" smtClean="0"/>
              <a:t>18</a:t>
            </a:fld>
            <a:endParaRPr lang="en-US"/>
          </a:p>
        </p:txBody>
      </p:sp>
      <p:sp>
        <p:nvSpPr>
          <p:cNvPr id="9" name="TextBox 8">
            <a:extLst>
              <a:ext uri="{FF2B5EF4-FFF2-40B4-BE49-F238E27FC236}">
                <a16:creationId xmlns:a16="http://schemas.microsoft.com/office/drawing/2014/main" id="{BADE8980-10A0-79C8-777E-DB9116363391}"/>
              </a:ext>
            </a:extLst>
          </p:cNvPr>
          <p:cNvSpPr txBox="1"/>
          <p:nvPr/>
        </p:nvSpPr>
        <p:spPr>
          <a:xfrm>
            <a:off x="733709" y="832481"/>
            <a:ext cx="8054155" cy="3693319"/>
          </a:xfrm>
          <a:prstGeom prst="rect">
            <a:avLst/>
          </a:prstGeom>
          <a:noFill/>
        </p:spPr>
        <p:txBody>
          <a:bodyPr wrap="square" rtlCol="0">
            <a:spAutoFit/>
          </a:bodyPr>
          <a:lstStyle/>
          <a:p>
            <a:pPr marL="380990" indent="-380990">
              <a:buFont typeface="Arial" panose="020B0604020202020204" pitchFamily="34" charset="0"/>
              <a:buChar char="•"/>
            </a:pPr>
            <a:r>
              <a:rPr lang="en-US" sz="1300" dirty="0">
                <a:latin typeface="+mj-lt"/>
              </a:rPr>
              <a:t>The development and organization of controlled terminology are driven by the model structure it serves.</a:t>
            </a:r>
          </a:p>
          <a:p>
            <a:pPr marL="990575" lvl="1" indent="-380990">
              <a:buFont typeface="Courier New" panose="02070309020205020404" pitchFamily="49" charset="0"/>
              <a:buChar char="o"/>
            </a:pPr>
            <a:r>
              <a:rPr lang="en-US" sz="1300" dirty="0">
                <a:latin typeface="+mj-lt"/>
              </a:rPr>
              <a:t>how do we organize the controlled terminology so it can best support the “overall structure” of the model and be the most user friendly?</a:t>
            </a:r>
          </a:p>
          <a:p>
            <a:pPr marL="609585" lvl="1"/>
            <a:endParaRPr lang="en-US" sz="1300" dirty="0">
              <a:latin typeface="+mj-lt"/>
            </a:endParaRPr>
          </a:p>
          <a:p>
            <a:pPr marL="380990" indent="-380990">
              <a:buFont typeface="Arial" panose="020B0604020202020204" pitchFamily="34" charset="0"/>
              <a:buChar char="•"/>
            </a:pPr>
            <a:r>
              <a:rPr lang="en-US" sz="1300" dirty="0">
                <a:latin typeface="+mj-lt"/>
              </a:rPr>
              <a:t>For example, some of the CDISC Terminology is grouped by CDISC Domains.</a:t>
            </a:r>
          </a:p>
          <a:p>
            <a:pPr marL="990575" lvl="1" indent="-380990">
              <a:buFont typeface="Courier New" panose="02070309020205020404" pitchFamily="49" charset="0"/>
              <a:buChar char="o"/>
            </a:pPr>
            <a:r>
              <a:rPr lang="en-US" sz="1300" dirty="0">
                <a:latin typeface="+mj-lt"/>
              </a:rPr>
              <a:t>CDISC has what they call physiology/body system domains such as: Cardiovascular Domain/CV (for collection of heart assessment data), GI domain (for collection of GI assessment data), Respiratory/RE Domain (for collection of lung function test data).</a:t>
            </a:r>
          </a:p>
          <a:p>
            <a:pPr marL="990575" lvl="1" indent="-380990">
              <a:buFont typeface="Courier New" panose="02070309020205020404" pitchFamily="49" charset="0"/>
              <a:buChar char="o"/>
            </a:pPr>
            <a:r>
              <a:rPr lang="en-US" sz="1300" dirty="0">
                <a:latin typeface="+mj-lt"/>
              </a:rPr>
              <a:t>Assessment </a:t>
            </a:r>
            <a:r>
              <a:rPr lang="en-US" sz="1300" dirty="0" err="1">
                <a:latin typeface="+mj-lt"/>
              </a:rPr>
              <a:t>Codelists</a:t>
            </a:r>
            <a:r>
              <a:rPr lang="en-US" sz="1300" dirty="0">
                <a:latin typeface="+mj-lt"/>
              </a:rPr>
              <a:t> are created for EACH domain.</a:t>
            </a:r>
          </a:p>
          <a:p>
            <a:pPr marL="1600160" lvl="2" indent="-380990">
              <a:buFont typeface="Wingdings" panose="05000000000000000000" pitchFamily="2" charset="2"/>
              <a:buChar char="ü"/>
            </a:pPr>
            <a:r>
              <a:rPr lang="en-US" sz="1300" dirty="0">
                <a:latin typeface="+mj-lt"/>
              </a:rPr>
              <a:t>Cardiac Output, belong in the CV codelist.</a:t>
            </a:r>
          </a:p>
          <a:p>
            <a:pPr marL="1600160" lvl="2" indent="-380990">
              <a:buFont typeface="Wingdings" panose="05000000000000000000" pitchFamily="2" charset="2"/>
              <a:buChar char="ü"/>
            </a:pPr>
            <a:r>
              <a:rPr lang="en-US" sz="1300" dirty="0">
                <a:latin typeface="+mj-lt"/>
              </a:rPr>
              <a:t>Number of Polyps is in the GI codelist.</a:t>
            </a:r>
          </a:p>
          <a:p>
            <a:pPr marL="990575" lvl="1" indent="-380990">
              <a:buFont typeface="Courier New" panose="02070309020205020404" pitchFamily="49" charset="0"/>
              <a:buChar char="o"/>
            </a:pPr>
            <a:r>
              <a:rPr lang="en-US" sz="1300" dirty="0">
                <a:latin typeface="+mj-lt"/>
              </a:rPr>
              <a:t>If you are running a study on treating a heart disease, you are more likely to collect data related to heart findings:</a:t>
            </a:r>
          </a:p>
          <a:p>
            <a:pPr marL="1600160" lvl="2" indent="-380990">
              <a:buFont typeface="Courier New" panose="02070309020205020404" pitchFamily="49" charset="0"/>
              <a:buChar char="o"/>
            </a:pPr>
            <a:r>
              <a:rPr lang="en-US" sz="1300" dirty="0">
                <a:latin typeface="+mj-lt"/>
              </a:rPr>
              <a:t>Superset: weed through the GI and RE tests just to find the heart assessment you need?</a:t>
            </a:r>
          </a:p>
          <a:p>
            <a:pPr marL="1600160" lvl="2" indent="-380990">
              <a:buFont typeface="Courier New" panose="02070309020205020404" pitchFamily="49" charset="0"/>
              <a:buChar char="o"/>
            </a:pPr>
            <a:r>
              <a:rPr lang="en-US" sz="1300" dirty="0">
                <a:solidFill>
                  <a:srgbClr val="00B050"/>
                </a:solidFill>
                <a:latin typeface="+mj-lt"/>
              </a:rPr>
              <a:t>Domain-specific Valuesets: Much easier to find what you need in the CV codelist for heart related tests. (CDISC CT approach)</a:t>
            </a:r>
          </a:p>
        </p:txBody>
      </p:sp>
      <p:sp>
        <p:nvSpPr>
          <p:cNvPr id="2" name="Title 1">
            <a:extLst>
              <a:ext uri="{FF2B5EF4-FFF2-40B4-BE49-F238E27FC236}">
                <a16:creationId xmlns:a16="http://schemas.microsoft.com/office/drawing/2014/main" id="{A9B3E7C2-AEB4-FA94-7F89-CA940C6782F9}"/>
              </a:ext>
            </a:extLst>
          </p:cNvPr>
          <p:cNvSpPr>
            <a:spLocks noGrp="1"/>
          </p:cNvSpPr>
          <p:nvPr>
            <p:ph type="title"/>
          </p:nvPr>
        </p:nvSpPr>
        <p:spPr>
          <a:xfrm>
            <a:off x="646960" y="72258"/>
            <a:ext cx="7886700" cy="765088"/>
          </a:xfrm>
        </p:spPr>
        <p:txBody>
          <a:bodyPr>
            <a:normAutofit/>
          </a:bodyPr>
          <a:lstStyle/>
          <a:p>
            <a:r>
              <a:rPr lang="en-US" sz="2200" dirty="0">
                <a:solidFill>
                  <a:schemeClr val="accent1"/>
                </a:solidFill>
              </a:rPr>
              <a:t>Terminology Organization and Bundling Basics</a:t>
            </a:r>
          </a:p>
        </p:txBody>
      </p:sp>
    </p:spTree>
    <p:extLst>
      <p:ext uri="{BB962C8B-B14F-4D97-AF65-F5344CB8AC3E}">
        <p14:creationId xmlns:p14="http://schemas.microsoft.com/office/powerpoint/2010/main" val="2189509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75BD30F7-9948-427F-F13D-BCA6E38ACD39}"/>
              </a:ext>
            </a:extLst>
          </p:cNvPr>
          <p:cNvGraphicFramePr/>
          <p:nvPr>
            <p:extLst>
              <p:ext uri="{D42A27DB-BD31-4B8C-83A1-F6EECF244321}">
                <p14:modId xmlns:p14="http://schemas.microsoft.com/office/powerpoint/2010/main" val="986790933"/>
              </p:ext>
            </p:extLst>
          </p:nvPr>
        </p:nvGraphicFramePr>
        <p:xfrm>
          <a:off x="906607" y="436985"/>
          <a:ext cx="4123013" cy="4369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p:txBody>
          <a:bodyPr/>
          <a:lstStyle/>
          <a:p>
            <a:fld id="{EB4FF9C4-EEBF-D24D-8A4E-C0B9CCE3F975}" type="slidenum">
              <a:rPr lang="en-US" smtClean="0"/>
              <a:t>19</a:t>
            </a:fld>
            <a:endParaRPr lang="en-US"/>
          </a:p>
        </p:txBody>
      </p:sp>
      <p:sp>
        <p:nvSpPr>
          <p:cNvPr id="9" name="TextBox 8">
            <a:extLst>
              <a:ext uri="{FF2B5EF4-FFF2-40B4-BE49-F238E27FC236}">
                <a16:creationId xmlns:a16="http://schemas.microsoft.com/office/drawing/2014/main" id="{BADE8980-10A0-79C8-777E-DB9116363391}"/>
              </a:ext>
            </a:extLst>
          </p:cNvPr>
          <p:cNvSpPr txBox="1"/>
          <p:nvPr/>
        </p:nvSpPr>
        <p:spPr>
          <a:xfrm>
            <a:off x="5427725" y="898140"/>
            <a:ext cx="3381089" cy="3570208"/>
          </a:xfrm>
          <a:prstGeom prst="rect">
            <a:avLst/>
          </a:prstGeom>
          <a:noFill/>
        </p:spPr>
        <p:txBody>
          <a:bodyPr wrap="square" rtlCol="0">
            <a:spAutoFit/>
          </a:bodyPr>
          <a:lstStyle/>
          <a:p>
            <a:endParaRPr lang="en-US" sz="1400" b="1" dirty="0">
              <a:effectLst>
                <a:outerShdw blurRad="38100" dist="38100" dir="2700000" algn="tl">
                  <a:srgbClr val="000000">
                    <a:alpha val="43137"/>
                  </a:srgbClr>
                </a:outerShdw>
              </a:effectLst>
              <a:latin typeface="+mj-lt"/>
            </a:endParaRPr>
          </a:p>
          <a:p>
            <a:pPr marL="285750" indent="-285750">
              <a:buFont typeface="Arial" panose="020B0604020202020204" pitchFamily="34" charset="0"/>
              <a:buChar char="•"/>
            </a:pPr>
            <a:r>
              <a:rPr lang="en-US" sz="1400" b="1" dirty="0">
                <a:latin typeface="+mj-lt"/>
              </a:rPr>
              <a:t>Three-level Value Control: </a:t>
            </a:r>
            <a:r>
              <a:rPr lang="en-US" sz="1400" dirty="0">
                <a:latin typeface="+mj-lt"/>
              </a:rPr>
              <a:t>Provide coding and semantics to the values from Zone, Section, and Artifacts. Each concept in these 3 levels will be given unique C-codes for permanent tracking as well as clear and consistent definitions.</a:t>
            </a:r>
          </a:p>
          <a:p>
            <a:pPr marL="742950" lvl="1" indent="-285750">
              <a:buFont typeface="Courier New" panose="02070309020205020404" pitchFamily="49" charset="0"/>
              <a:buChar char="o"/>
            </a:pPr>
            <a:r>
              <a:rPr lang="en-US" sz="1400" dirty="0">
                <a:latin typeface="+mj-lt"/>
              </a:rPr>
              <a:t>Plans to also control sub-artifacts in the future.</a:t>
            </a:r>
          </a:p>
          <a:p>
            <a:pPr marL="285750" indent="-285750">
              <a:buFont typeface="Arial" panose="020B0604020202020204" pitchFamily="34" charset="0"/>
              <a:buChar char="•"/>
            </a:pPr>
            <a:endParaRPr lang="en-US" sz="1400" dirty="0">
              <a:latin typeface="+mj-lt"/>
            </a:endParaRPr>
          </a:p>
          <a:p>
            <a:pPr marL="285750" indent="-285750">
              <a:buFont typeface="Arial" panose="020B0604020202020204" pitchFamily="34" charset="0"/>
              <a:buChar char="•"/>
            </a:pPr>
            <a:r>
              <a:rPr lang="en-US" sz="1400" b="1" dirty="0">
                <a:latin typeface="+mj-lt"/>
              </a:rPr>
              <a:t>Two-level Grouping</a:t>
            </a:r>
            <a:r>
              <a:rPr lang="en-US" sz="1400" dirty="0">
                <a:latin typeface="+mj-lt"/>
              </a:rPr>
              <a:t>: </a:t>
            </a:r>
          </a:p>
          <a:p>
            <a:pPr marL="742950" lvl="1" indent="-285750">
              <a:buFont typeface="Courier New" panose="02070309020205020404" pitchFamily="49" charset="0"/>
              <a:buChar char="o"/>
            </a:pPr>
            <a:r>
              <a:rPr lang="en-US" sz="1400" dirty="0">
                <a:latin typeface="+mj-lt"/>
              </a:rPr>
              <a:t>All Artifacts related to a </a:t>
            </a:r>
            <a:r>
              <a:rPr lang="en-US" sz="1400" b="1" dirty="0">
                <a:latin typeface="+mj-lt"/>
              </a:rPr>
              <a:t>Zone.</a:t>
            </a:r>
            <a:r>
              <a:rPr lang="en-US" sz="1400" dirty="0">
                <a:latin typeface="+mj-lt"/>
              </a:rPr>
              <a:t> </a:t>
            </a:r>
          </a:p>
          <a:p>
            <a:pPr marL="742950" lvl="1" indent="-285750">
              <a:buFont typeface="Courier New" panose="02070309020205020404" pitchFamily="49" charset="0"/>
              <a:buChar char="o"/>
            </a:pPr>
            <a:r>
              <a:rPr lang="en-US" sz="1400" dirty="0">
                <a:latin typeface="+mj-lt"/>
              </a:rPr>
              <a:t>Artifacts related to a </a:t>
            </a:r>
            <a:r>
              <a:rPr lang="en-US" sz="1400" b="1" dirty="0">
                <a:latin typeface="+mj-lt"/>
              </a:rPr>
              <a:t>Section</a:t>
            </a:r>
            <a:r>
              <a:rPr lang="en-US" sz="1400" dirty="0">
                <a:latin typeface="+mj-lt"/>
              </a:rPr>
              <a:t>.</a:t>
            </a:r>
          </a:p>
          <a:p>
            <a:pPr marL="742950" lvl="1" indent="-285750">
              <a:buFont typeface="Courier New" panose="02070309020205020404" pitchFamily="49" charset="0"/>
              <a:buChar char="o"/>
            </a:pPr>
            <a:endParaRPr lang="en-US" sz="1400" dirty="0">
              <a:latin typeface="+mj-lt"/>
            </a:endParaRPr>
          </a:p>
          <a:p>
            <a:endParaRPr lang="en-US" sz="1600" dirty="0">
              <a:latin typeface="+mj-lt"/>
            </a:endParaRPr>
          </a:p>
        </p:txBody>
      </p:sp>
      <p:sp>
        <p:nvSpPr>
          <p:cNvPr id="2" name="TextBox 1">
            <a:extLst>
              <a:ext uri="{FF2B5EF4-FFF2-40B4-BE49-F238E27FC236}">
                <a16:creationId xmlns:a16="http://schemas.microsoft.com/office/drawing/2014/main" id="{A3588F3E-0B93-D855-877D-F7021EC369D7}"/>
              </a:ext>
            </a:extLst>
          </p:cNvPr>
          <p:cNvSpPr txBox="1"/>
          <p:nvPr/>
        </p:nvSpPr>
        <p:spPr>
          <a:xfrm>
            <a:off x="4486644" y="1342376"/>
            <a:ext cx="527050" cy="307777"/>
          </a:xfrm>
          <a:prstGeom prst="rect">
            <a:avLst/>
          </a:prstGeom>
          <a:noFill/>
        </p:spPr>
        <p:txBody>
          <a:bodyPr wrap="square">
            <a:spAutoFit/>
          </a:bodyPr>
          <a:lstStyle/>
          <a:p>
            <a:r>
              <a:rPr lang="en-US" sz="1400" b="1" dirty="0">
                <a:solidFill>
                  <a:srgbClr val="FF0000"/>
                </a:solidFill>
                <a:effectLst>
                  <a:outerShdw blurRad="38100" dist="38100" dir="2700000" algn="tl">
                    <a:srgbClr val="000000">
                      <a:alpha val="43137"/>
                    </a:srgbClr>
                  </a:outerShdw>
                </a:effectLst>
                <a:latin typeface="+mj-lt"/>
              </a:rPr>
              <a:t>11</a:t>
            </a:r>
            <a:endParaRPr lang="en-US" sz="1400" dirty="0">
              <a:solidFill>
                <a:srgbClr val="FF0000"/>
              </a:solidFill>
            </a:endParaRPr>
          </a:p>
        </p:txBody>
      </p:sp>
      <p:sp>
        <p:nvSpPr>
          <p:cNvPr id="3" name="TextBox 2">
            <a:extLst>
              <a:ext uri="{FF2B5EF4-FFF2-40B4-BE49-F238E27FC236}">
                <a16:creationId xmlns:a16="http://schemas.microsoft.com/office/drawing/2014/main" id="{C8149B6D-C8FC-EB0A-94DF-27C420AEEC9E}"/>
              </a:ext>
            </a:extLst>
          </p:cNvPr>
          <p:cNvSpPr txBox="1"/>
          <p:nvPr/>
        </p:nvSpPr>
        <p:spPr>
          <a:xfrm>
            <a:off x="4499175" y="2095420"/>
            <a:ext cx="488549" cy="307777"/>
          </a:xfrm>
          <a:prstGeom prst="rect">
            <a:avLst/>
          </a:prstGeom>
          <a:noFill/>
        </p:spPr>
        <p:txBody>
          <a:bodyPr wrap="square">
            <a:spAutoFit/>
          </a:bodyPr>
          <a:lstStyle/>
          <a:p>
            <a:r>
              <a:rPr lang="en-US" sz="1400" b="1" dirty="0">
                <a:solidFill>
                  <a:srgbClr val="FF0000"/>
                </a:solidFill>
                <a:effectLst>
                  <a:outerShdw blurRad="38100" dist="38100" dir="2700000" algn="tl">
                    <a:srgbClr val="000000">
                      <a:alpha val="43137"/>
                    </a:srgbClr>
                  </a:outerShdw>
                </a:effectLst>
                <a:latin typeface="+mj-lt"/>
              </a:rPr>
              <a:t>48</a:t>
            </a:r>
            <a:endParaRPr lang="en-US" sz="1400" dirty="0">
              <a:solidFill>
                <a:srgbClr val="FF0000"/>
              </a:solidFill>
            </a:endParaRPr>
          </a:p>
        </p:txBody>
      </p:sp>
      <p:sp>
        <p:nvSpPr>
          <p:cNvPr id="5" name="TextBox 4">
            <a:extLst>
              <a:ext uri="{FF2B5EF4-FFF2-40B4-BE49-F238E27FC236}">
                <a16:creationId xmlns:a16="http://schemas.microsoft.com/office/drawing/2014/main" id="{1C70CE0E-35A9-1891-08AE-FCC815110E52}"/>
              </a:ext>
            </a:extLst>
          </p:cNvPr>
          <p:cNvSpPr txBox="1"/>
          <p:nvPr/>
        </p:nvSpPr>
        <p:spPr>
          <a:xfrm>
            <a:off x="4482751" y="2775578"/>
            <a:ext cx="618490" cy="307777"/>
          </a:xfrm>
          <a:prstGeom prst="rect">
            <a:avLst/>
          </a:prstGeom>
          <a:noFill/>
        </p:spPr>
        <p:txBody>
          <a:bodyPr wrap="square">
            <a:spAutoFit/>
          </a:bodyPr>
          <a:lstStyle/>
          <a:p>
            <a:r>
              <a:rPr lang="en-US" sz="1400" b="1" dirty="0">
                <a:solidFill>
                  <a:srgbClr val="FF0000"/>
                </a:solidFill>
                <a:effectLst>
                  <a:outerShdw blurRad="38100" dist="38100" dir="2700000" algn="tl">
                    <a:srgbClr val="000000">
                      <a:alpha val="43137"/>
                    </a:srgbClr>
                  </a:outerShdw>
                </a:effectLst>
                <a:latin typeface="+mj-lt"/>
              </a:rPr>
              <a:t>250</a:t>
            </a:r>
            <a:endParaRPr lang="en-US" sz="1400" dirty="0">
              <a:solidFill>
                <a:srgbClr val="FF0000"/>
              </a:solidFill>
            </a:endParaRPr>
          </a:p>
        </p:txBody>
      </p:sp>
      <p:sp>
        <p:nvSpPr>
          <p:cNvPr id="8" name="Title 1">
            <a:extLst>
              <a:ext uri="{FF2B5EF4-FFF2-40B4-BE49-F238E27FC236}">
                <a16:creationId xmlns:a16="http://schemas.microsoft.com/office/drawing/2014/main" id="{F0FF2210-D104-A074-F493-A261EFEF9738}"/>
              </a:ext>
            </a:extLst>
          </p:cNvPr>
          <p:cNvSpPr>
            <a:spLocks noGrp="1"/>
          </p:cNvSpPr>
          <p:nvPr>
            <p:ph type="title"/>
          </p:nvPr>
        </p:nvSpPr>
        <p:spPr>
          <a:xfrm>
            <a:off x="848646" y="166827"/>
            <a:ext cx="7886700" cy="994172"/>
          </a:xfrm>
        </p:spPr>
        <p:txBody>
          <a:bodyPr/>
          <a:lstStyle/>
          <a:p>
            <a:r>
              <a:rPr lang="en-US" dirty="0">
                <a:solidFill>
                  <a:srgbClr val="002060"/>
                </a:solidFill>
              </a:rPr>
              <a:t>Organization of TMF CT – Initial Plan for Artifacts in RM</a:t>
            </a:r>
            <a:endParaRPr lang="en-US" dirty="0"/>
          </a:p>
        </p:txBody>
      </p:sp>
    </p:spTree>
    <p:extLst>
      <p:ext uri="{BB962C8B-B14F-4D97-AF65-F5344CB8AC3E}">
        <p14:creationId xmlns:p14="http://schemas.microsoft.com/office/powerpoint/2010/main" val="270359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3829478" y="273845"/>
            <a:ext cx="4981073" cy="1321199"/>
          </a:xfrm>
        </p:spPr>
        <p:txBody>
          <a:bodyPr/>
          <a:lstStyle/>
          <a:p>
            <a:r>
              <a:rPr lang="en-US" dirty="0"/>
              <a:t>Meet the Speaker</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3829478" y="1759268"/>
            <a:ext cx="4981073" cy="330790"/>
          </a:xfrm>
        </p:spPr>
        <p:txBody>
          <a:bodyPr/>
          <a:lstStyle/>
          <a:p>
            <a:r>
              <a:rPr lang="en-US" dirty="0"/>
              <a:t>Jordan Li. Ph.D.</a:t>
            </a:r>
          </a:p>
          <a:p>
            <a:endParaRPr lang="en-US" dirty="0"/>
          </a:p>
        </p:txBody>
      </p:sp>
      <p:sp>
        <p:nvSpPr>
          <p:cNvPr id="6" name="Content Placeholder 2">
            <a:extLst>
              <a:ext uri="{FF2B5EF4-FFF2-40B4-BE49-F238E27FC236}">
                <a16:creationId xmlns:a16="http://schemas.microsoft.com/office/drawing/2014/main" id="{8297C69A-1B67-4032-9B40-A53B5FA4F302}"/>
              </a:ext>
            </a:extLst>
          </p:cNvPr>
          <p:cNvSpPr txBox="1">
            <a:spLocks/>
          </p:cNvSpPr>
          <p:nvPr/>
        </p:nvSpPr>
        <p:spPr>
          <a:xfrm>
            <a:off x="3829477" y="2145059"/>
            <a:ext cx="4981073" cy="57064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400" dirty="0">
                <a:solidFill>
                  <a:schemeClr val="accent4"/>
                </a:solidFill>
              </a:rPr>
              <a:t>Title:</a:t>
            </a:r>
            <a:r>
              <a:rPr lang="en-US" sz="1400" dirty="0"/>
              <a:t> </a:t>
            </a:r>
            <a:r>
              <a:rPr lang="en-US" sz="1400" dirty="0">
                <a:solidFill>
                  <a:schemeClr val="bg1"/>
                </a:solidFill>
              </a:rPr>
              <a:t>Clinical/Biomedical Information Specialist </a:t>
            </a:r>
            <a:endParaRPr lang="en-US" sz="1400" dirty="0"/>
          </a:p>
          <a:p>
            <a:r>
              <a:rPr lang="en-US" sz="1400" dirty="0">
                <a:solidFill>
                  <a:schemeClr val="accent4"/>
                </a:solidFill>
              </a:rPr>
              <a:t>Organization:</a:t>
            </a:r>
            <a:r>
              <a:rPr lang="en-US" sz="1400" dirty="0"/>
              <a:t> </a:t>
            </a:r>
            <a:r>
              <a:rPr lang="en-US" sz="1400" dirty="0" err="1">
                <a:solidFill>
                  <a:schemeClr val="bg1"/>
                </a:solidFill>
              </a:rPr>
              <a:t>Guidehouse</a:t>
            </a:r>
            <a:r>
              <a:rPr lang="en-US" sz="1400" dirty="0">
                <a:solidFill>
                  <a:schemeClr val="bg1"/>
                </a:solidFill>
              </a:rPr>
              <a:t>; NCI-EVS</a:t>
            </a:r>
            <a:endParaRPr lang="en-US" sz="1400" dirty="0"/>
          </a:p>
          <a:p>
            <a:endParaRPr lang="en-US" sz="1400" dirty="0"/>
          </a:p>
        </p:txBody>
      </p:sp>
      <p:sp>
        <p:nvSpPr>
          <p:cNvPr id="7" name="Content Placeholder 2">
            <a:extLst>
              <a:ext uri="{FF2B5EF4-FFF2-40B4-BE49-F238E27FC236}">
                <a16:creationId xmlns:a16="http://schemas.microsoft.com/office/drawing/2014/main" id="{02670CBF-6B62-4AA9-982E-63BC383FE355}"/>
              </a:ext>
            </a:extLst>
          </p:cNvPr>
          <p:cNvSpPr txBox="1">
            <a:spLocks/>
          </p:cNvSpPr>
          <p:nvPr/>
        </p:nvSpPr>
        <p:spPr>
          <a:xfrm>
            <a:off x="3781631" y="2726052"/>
            <a:ext cx="5028919" cy="2154293"/>
          </a:xfrm>
          <a:prstGeom prst="rect">
            <a:avLst/>
          </a:prstGeom>
        </p:spPr>
        <p:txBody>
          <a:bodyPr vert="horz" lIns="0" tIns="0" rIns="0" bIns="0" rtlCol="0">
            <a:no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indent="-171450">
              <a:spcBef>
                <a:spcPts val="0"/>
              </a:spcBef>
              <a:spcAft>
                <a:spcPts val="0"/>
              </a:spcAft>
              <a:buFont typeface="Arial" panose="020B0604020202020204" pitchFamily="34" charset="0"/>
              <a:buChar char="•"/>
            </a:pPr>
            <a:r>
              <a:rPr lang="en-US" sz="1100" dirty="0">
                <a:ea typeface="Calibri" panose="020F0502020204030204" pitchFamily="34" charset="0"/>
              </a:rPr>
              <a:t>S</a:t>
            </a:r>
            <a:r>
              <a:rPr lang="en-US" sz="1100" dirty="0">
                <a:effectLst/>
                <a:ea typeface="Calibri" panose="020F0502020204030204" pitchFamily="34" charset="0"/>
              </a:rPr>
              <a:t>ubject matter and terminology expert from the National Cancer Institute’s Enterprise Vocabulary Services (NCI EVS).</a:t>
            </a:r>
          </a:p>
          <a:p>
            <a:pPr marL="171450" marR="0" indent="-171450">
              <a:spcBef>
                <a:spcPts val="0"/>
              </a:spcBef>
              <a:spcAft>
                <a:spcPts val="0"/>
              </a:spcAft>
              <a:buFont typeface="Arial" panose="020B0604020202020204" pitchFamily="34" charset="0"/>
              <a:buChar char="•"/>
            </a:pPr>
            <a:r>
              <a:rPr lang="en-US" sz="1100" dirty="0">
                <a:effectLst/>
                <a:ea typeface="Calibri" panose="020F0502020204030204" pitchFamily="34" charset="0"/>
              </a:rPr>
              <a:t>Over 10 years of experience creating and publishing CDISC terminology. </a:t>
            </a:r>
          </a:p>
          <a:p>
            <a:pPr marL="171450" marR="0" indent="-171450">
              <a:spcBef>
                <a:spcPts val="0"/>
              </a:spcBef>
              <a:spcAft>
                <a:spcPts val="0"/>
              </a:spcAft>
              <a:buFont typeface="Arial" panose="020B0604020202020204" pitchFamily="34" charset="0"/>
              <a:buChar char="•"/>
            </a:pPr>
            <a:r>
              <a:rPr lang="en-US" sz="1100" dirty="0">
                <a:ea typeface="Calibri" panose="020F0502020204030204" pitchFamily="34" charset="0"/>
              </a:rPr>
              <a:t>D</a:t>
            </a:r>
            <a:r>
              <a:rPr lang="en-US" sz="1100" dirty="0">
                <a:effectLst/>
                <a:ea typeface="Calibri" panose="020F0502020204030204" pitchFamily="34" charset="0"/>
              </a:rPr>
              <a:t>irects delivery of multiple CDISC controlled terminology teams .</a:t>
            </a:r>
          </a:p>
          <a:p>
            <a:pPr marL="171450" marR="0" indent="-171450">
              <a:spcBef>
                <a:spcPts val="0"/>
              </a:spcBef>
              <a:spcAft>
                <a:spcPts val="0"/>
              </a:spcAft>
              <a:buFont typeface="Arial" panose="020B0604020202020204" pitchFamily="34" charset="0"/>
              <a:buChar char="•"/>
            </a:pPr>
            <a:r>
              <a:rPr lang="en-US" sz="1100" dirty="0">
                <a:ea typeface="Calibri" panose="020F0502020204030204" pitchFamily="34" charset="0"/>
              </a:rPr>
              <a:t>L</a:t>
            </a:r>
            <a:r>
              <a:rPr lang="en-US" sz="1100" dirty="0">
                <a:effectLst/>
                <a:ea typeface="Calibri" panose="020F0502020204030204" pitchFamily="34" charset="0"/>
              </a:rPr>
              <a:t>eads the CDISC Microbiology and Immunogenicity Submission Data Standards Development (SDS) subteam.</a:t>
            </a:r>
          </a:p>
          <a:p>
            <a:pPr marL="171450" marR="0" indent="-171450">
              <a:spcBef>
                <a:spcPts val="0"/>
              </a:spcBef>
              <a:spcAft>
                <a:spcPts val="0"/>
              </a:spcAft>
              <a:buFont typeface="Arial" panose="020B0604020202020204" pitchFamily="34" charset="0"/>
              <a:buChar char="•"/>
            </a:pPr>
            <a:r>
              <a:rPr lang="en-US" sz="1100" dirty="0" err="1">
                <a:effectLst/>
                <a:ea typeface="Calibri" panose="020F0502020204030204" pitchFamily="34" charset="0"/>
              </a:rPr>
              <a:t>CDaSH</a:t>
            </a:r>
            <a:r>
              <a:rPr lang="en-US" sz="1100" dirty="0">
                <a:effectLst/>
                <a:ea typeface="Calibri" panose="020F0502020204030204" pitchFamily="34" charset="0"/>
              </a:rPr>
              <a:t> and SDTM standards experts and developed standards for several CDISC disease therapeutic area projects, including Cardiovascular Imaging, Kidney Transplant, Type 1 Diabetes and multiple Traditional Chinese Medicine projects.</a:t>
            </a:r>
          </a:p>
          <a:p>
            <a:pPr marL="171450" marR="0" indent="-171450">
              <a:spcBef>
                <a:spcPts val="0"/>
              </a:spcBef>
              <a:spcAft>
                <a:spcPts val="0"/>
              </a:spcAft>
              <a:buFont typeface="Arial" panose="020B0604020202020204" pitchFamily="34" charset="0"/>
              <a:buChar char="•"/>
            </a:pPr>
            <a:endParaRPr lang="en-US" sz="1100" dirty="0">
              <a:ea typeface="Calibri" panose="020F0502020204030204" pitchFamily="34" charset="0"/>
            </a:endParaRPr>
          </a:p>
          <a:p>
            <a:pPr>
              <a:spcBef>
                <a:spcPts val="0"/>
              </a:spcBef>
            </a:pPr>
            <a:r>
              <a:rPr lang="en-US" sz="1100" i="1" dirty="0">
                <a:solidFill>
                  <a:schemeClr val="bg1"/>
                </a:solidFill>
                <a:effectLst/>
                <a:ea typeface="Calibri" panose="020F0502020204030204" pitchFamily="34" charset="0"/>
              </a:rPr>
              <a:t>Jordan holds a PhD in Pharmacology and Physiology from Georgetown University.</a:t>
            </a:r>
            <a:endParaRPr lang="en-US" sz="1100" dirty="0">
              <a:solidFill>
                <a:schemeClr val="bg1"/>
              </a:solidFill>
            </a:endParaRPr>
          </a:p>
          <a:p>
            <a:pPr marL="171450" marR="0" indent="-171450">
              <a:spcBef>
                <a:spcPts val="0"/>
              </a:spcBef>
              <a:spcAft>
                <a:spcPts val="0"/>
              </a:spcAft>
              <a:buFont typeface="Arial" panose="020B0604020202020204" pitchFamily="34" charset="0"/>
              <a:buChar char="•"/>
            </a:pPr>
            <a:endParaRPr lang="en-US" sz="1000" dirty="0">
              <a:effectLst/>
              <a:ea typeface="Calibri" panose="020F0502020204030204" pitchFamily="34" charset="0"/>
            </a:endParaRPr>
          </a:p>
        </p:txBody>
      </p:sp>
      <p:pic>
        <p:nvPicPr>
          <p:cNvPr id="5" name="Picture 4">
            <a:extLst>
              <a:ext uri="{FF2B5EF4-FFF2-40B4-BE49-F238E27FC236}">
                <a16:creationId xmlns:a16="http://schemas.microsoft.com/office/drawing/2014/main" id="{EA2D05F4-9B82-27F6-87BB-D78BA3F877EA}"/>
              </a:ext>
            </a:extLst>
          </p:cNvPr>
          <p:cNvPicPr>
            <a:picLocks noChangeAspect="1"/>
          </p:cNvPicPr>
          <p:nvPr/>
        </p:nvPicPr>
        <p:blipFill>
          <a:blip r:embed="rId3"/>
          <a:stretch>
            <a:fillRect/>
          </a:stretch>
        </p:blipFill>
        <p:spPr>
          <a:xfrm>
            <a:off x="898452" y="775005"/>
            <a:ext cx="2573079" cy="3310747"/>
          </a:xfrm>
          <a:prstGeom prst="rect">
            <a:avLst/>
          </a:prstGeom>
        </p:spPr>
      </p:pic>
    </p:spTree>
    <p:extLst>
      <p:ext uri="{BB962C8B-B14F-4D97-AF65-F5344CB8AC3E}">
        <p14:creationId xmlns:p14="http://schemas.microsoft.com/office/powerpoint/2010/main" val="3708889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p:txBody>
          <a:bodyPr/>
          <a:lstStyle/>
          <a:p>
            <a:fld id="{EB4FF9C4-EEBF-D24D-8A4E-C0B9CCE3F975}" type="slidenum">
              <a:rPr lang="en-US" smtClean="0"/>
              <a:t>20</a:t>
            </a:fld>
            <a:endParaRPr lang="en-US"/>
          </a:p>
        </p:txBody>
      </p:sp>
      <p:graphicFrame>
        <p:nvGraphicFramePr>
          <p:cNvPr id="6" name="Diagram 5">
            <a:extLst>
              <a:ext uri="{FF2B5EF4-FFF2-40B4-BE49-F238E27FC236}">
                <a16:creationId xmlns:a16="http://schemas.microsoft.com/office/drawing/2014/main" id="{EAB0B11F-2AE6-9783-B50C-1832A8E393DA}"/>
              </a:ext>
            </a:extLst>
          </p:cNvPr>
          <p:cNvGraphicFramePr/>
          <p:nvPr>
            <p:extLst>
              <p:ext uri="{D42A27DB-BD31-4B8C-83A1-F6EECF244321}">
                <p14:modId xmlns:p14="http://schemas.microsoft.com/office/powerpoint/2010/main" val="3415923528"/>
              </p:ext>
            </p:extLst>
          </p:nvPr>
        </p:nvGraphicFramePr>
        <p:xfrm>
          <a:off x="755613" y="751834"/>
          <a:ext cx="3438581" cy="37725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7B38431C-4DBF-749D-5151-5F51DC021456}"/>
              </a:ext>
            </a:extLst>
          </p:cNvPr>
          <p:cNvSpPr/>
          <p:nvPr/>
        </p:nvSpPr>
        <p:spPr>
          <a:xfrm>
            <a:off x="733728" y="848695"/>
            <a:ext cx="3460466" cy="2161763"/>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C0E4F4A-B6A7-EDE0-408B-43474EA0A774}"/>
              </a:ext>
            </a:extLst>
          </p:cNvPr>
          <p:cNvSpPr txBox="1"/>
          <p:nvPr/>
        </p:nvSpPr>
        <p:spPr>
          <a:xfrm>
            <a:off x="5354473" y="848695"/>
            <a:ext cx="3438581" cy="2954655"/>
          </a:xfrm>
          <a:prstGeom prst="rect">
            <a:avLst/>
          </a:prstGeom>
          <a:noFill/>
        </p:spPr>
        <p:txBody>
          <a:bodyPr wrap="square">
            <a:spAutoFit/>
          </a:bodyPr>
          <a:lstStyle/>
          <a:p>
            <a:r>
              <a:rPr lang="en-US" sz="1400" b="1" dirty="0">
                <a:latin typeface="+mj-lt"/>
              </a:rPr>
              <a:t>Group artifacts into their related Zone</a:t>
            </a:r>
          </a:p>
          <a:p>
            <a:endParaRPr lang="en-US" sz="1400" b="1" dirty="0">
              <a:latin typeface="+mj-lt"/>
            </a:endParaRPr>
          </a:p>
          <a:p>
            <a:r>
              <a:rPr lang="en-US" sz="1400" dirty="0">
                <a:latin typeface="+mj-lt"/>
              </a:rPr>
              <a:t>Codelist Name: Trail Management Zone Related Artifacts</a:t>
            </a:r>
          </a:p>
          <a:p>
            <a:pPr marL="742950" lvl="1" indent="-285750">
              <a:buFont typeface="Arial" panose="020B0604020202020204" pitchFamily="34" charset="0"/>
              <a:buChar char="•"/>
            </a:pPr>
            <a:r>
              <a:rPr lang="en-US" sz="1400" dirty="0">
                <a:latin typeface="+mj-lt"/>
              </a:rPr>
              <a:t>Unique C-code and definition for this codelist. </a:t>
            </a:r>
          </a:p>
          <a:p>
            <a:pPr lvl="1"/>
            <a:endParaRPr lang="en-US" sz="1400" dirty="0">
              <a:latin typeface="+mj-lt"/>
            </a:endParaRPr>
          </a:p>
          <a:p>
            <a:r>
              <a:rPr lang="en-US" sz="1400" dirty="0">
                <a:latin typeface="+mj-lt"/>
              </a:rPr>
              <a:t>All 37 related artifacts </a:t>
            </a:r>
            <a:r>
              <a:rPr lang="en-US" sz="1400" u="sng" dirty="0">
                <a:latin typeface="+mj-lt"/>
              </a:rPr>
              <a:t>across</a:t>
            </a:r>
            <a:r>
              <a:rPr lang="en-US" sz="1400" dirty="0">
                <a:latin typeface="+mj-lt"/>
              </a:rPr>
              <a:t> 5 sections from this Zone will be grouped into this codelist.</a:t>
            </a:r>
          </a:p>
          <a:p>
            <a:pPr marL="742950" lvl="1" indent="-285750">
              <a:buFont typeface="Arial" panose="020B0604020202020204" pitchFamily="34" charset="0"/>
              <a:buChar char="•"/>
            </a:pPr>
            <a:r>
              <a:rPr lang="en-US" sz="1400" dirty="0">
                <a:latin typeface="+mj-lt"/>
              </a:rPr>
              <a:t>Unique C-code and definition for each artifact.</a:t>
            </a:r>
          </a:p>
          <a:p>
            <a:endParaRPr lang="en-US" dirty="0"/>
          </a:p>
        </p:txBody>
      </p:sp>
      <p:sp>
        <p:nvSpPr>
          <p:cNvPr id="12" name="Rectangle: Rounded Corners 11">
            <a:extLst>
              <a:ext uri="{FF2B5EF4-FFF2-40B4-BE49-F238E27FC236}">
                <a16:creationId xmlns:a16="http://schemas.microsoft.com/office/drawing/2014/main" id="{CB381D7D-21A2-4EF7-A3A7-57E520DC1D18}"/>
              </a:ext>
            </a:extLst>
          </p:cNvPr>
          <p:cNvSpPr/>
          <p:nvPr/>
        </p:nvSpPr>
        <p:spPr>
          <a:xfrm>
            <a:off x="3917745" y="470499"/>
            <a:ext cx="1121079" cy="486276"/>
          </a:xfrm>
          <a:prstGeom prst="roundRect">
            <a:avLst/>
          </a:prstGeom>
          <a:noFill/>
          <a:ln w="12700">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latin typeface="+mj-lt"/>
              </a:rPr>
              <a:t>Zone C-code</a:t>
            </a:r>
            <a:endParaRPr lang="en-US" sz="1200" dirty="0"/>
          </a:p>
        </p:txBody>
      </p:sp>
      <p:sp>
        <p:nvSpPr>
          <p:cNvPr id="2" name="Rectangle: Rounded Corners 1">
            <a:extLst>
              <a:ext uri="{FF2B5EF4-FFF2-40B4-BE49-F238E27FC236}">
                <a16:creationId xmlns:a16="http://schemas.microsoft.com/office/drawing/2014/main" id="{F3B28FA7-6B05-6886-49B9-7D27E7484EC4}"/>
              </a:ext>
            </a:extLst>
          </p:cNvPr>
          <p:cNvSpPr/>
          <p:nvPr/>
        </p:nvSpPr>
        <p:spPr>
          <a:xfrm>
            <a:off x="4103197" y="2372627"/>
            <a:ext cx="1017444" cy="618492"/>
          </a:xfrm>
          <a:prstGeom prst="roundRect">
            <a:avLst/>
          </a:prstGeom>
          <a:noFill/>
          <a:ln w="12700">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latin typeface="+mj-lt"/>
              </a:rPr>
              <a:t>C-code for each Artifact</a:t>
            </a:r>
            <a:endParaRPr lang="en-US" sz="1200" dirty="0"/>
          </a:p>
        </p:txBody>
      </p:sp>
    </p:spTree>
    <p:extLst>
      <p:ext uri="{BB962C8B-B14F-4D97-AF65-F5344CB8AC3E}">
        <p14:creationId xmlns:p14="http://schemas.microsoft.com/office/powerpoint/2010/main" val="1992795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a:xfrm>
            <a:off x="8320121" y="4771085"/>
            <a:ext cx="306280" cy="273844"/>
          </a:xfrm>
        </p:spPr>
        <p:txBody>
          <a:bodyPr/>
          <a:lstStyle/>
          <a:p>
            <a:fld id="{EB4FF9C4-EEBF-D24D-8A4E-C0B9CCE3F975}" type="slidenum">
              <a:rPr lang="en-US" smtClean="0"/>
              <a:t>21</a:t>
            </a:fld>
            <a:endParaRPr lang="en-US"/>
          </a:p>
        </p:txBody>
      </p:sp>
      <p:sp>
        <p:nvSpPr>
          <p:cNvPr id="8" name="TextBox 7">
            <a:extLst>
              <a:ext uri="{FF2B5EF4-FFF2-40B4-BE49-F238E27FC236}">
                <a16:creationId xmlns:a16="http://schemas.microsoft.com/office/drawing/2014/main" id="{BC0E4F4A-B6A7-EDE0-408B-43474EA0A774}"/>
              </a:ext>
            </a:extLst>
          </p:cNvPr>
          <p:cNvSpPr txBox="1"/>
          <p:nvPr/>
        </p:nvSpPr>
        <p:spPr>
          <a:xfrm>
            <a:off x="5144301" y="863339"/>
            <a:ext cx="3635697" cy="3600986"/>
          </a:xfrm>
          <a:prstGeom prst="rect">
            <a:avLst/>
          </a:prstGeom>
          <a:noFill/>
        </p:spPr>
        <p:txBody>
          <a:bodyPr wrap="square">
            <a:spAutoFit/>
          </a:bodyPr>
          <a:lstStyle/>
          <a:p>
            <a:r>
              <a:rPr lang="en-US" sz="1200" b="1" dirty="0">
                <a:latin typeface="+mj-lt"/>
              </a:rPr>
              <a:t>Group artifacts into their related Sections</a:t>
            </a:r>
          </a:p>
          <a:p>
            <a:endParaRPr lang="en-US" sz="1200" dirty="0">
              <a:latin typeface="+mj-lt"/>
            </a:endParaRPr>
          </a:p>
          <a:p>
            <a:r>
              <a:rPr lang="en-US" sz="1200" dirty="0">
                <a:latin typeface="+mj-lt"/>
              </a:rPr>
              <a:t>Codelists Names: </a:t>
            </a:r>
          </a:p>
          <a:p>
            <a:pPr marL="285750" indent="-285750">
              <a:buFont typeface="Arial" panose="020B0604020202020204" pitchFamily="34" charset="0"/>
              <a:buChar char="•"/>
            </a:pPr>
            <a:r>
              <a:rPr lang="en-US" sz="1200" dirty="0">
                <a:latin typeface="+mj-lt"/>
              </a:rPr>
              <a:t>Trial management Zone - Trail Oversight Section Related Artifacts</a:t>
            </a:r>
          </a:p>
          <a:p>
            <a:pPr marL="742950" lvl="1" indent="-285750">
              <a:buFont typeface="Arial" panose="020B0604020202020204" pitchFamily="34" charset="0"/>
              <a:buChar char="•"/>
            </a:pPr>
            <a:r>
              <a:rPr lang="en-US" sz="1200" dirty="0">
                <a:latin typeface="+mj-lt"/>
              </a:rPr>
              <a:t>Unique C-code and definition for this Section as a codelist.</a:t>
            </a:r>
          </a:p>
          <a:p>
            <a:pPr marL="742950" lvl="1" indent="-285750">
              <a:buFont typeface="Arial" panose="020B0604020202020204" pitchFamily="34" charset="0"/>
              <a:buChar char="•"/>
            </a:pPr>
            <a:r>
              <a:rPr lang="en-US" sz="1200" dirty="0">
                <a:latin typeface="+mj-lt"/>
              </a:rPr>
              <a:t>20 related artifacts mapped to this codelist with unique C-code and definitions.</a:t>
            </a:r>
          </a:p>
          <a:p>
            <a:pPr marL="742950" lvl="1" indent="-285750">
              <a:buFont typeface="Arial" panose="020B0604020202020204" pitchFamily="34" charset="0"/>
              <a:buChar char="•"/>
            </a:pPr>
            <a:endParaRPr lang="en-US" sz="1200" dirty="0">
              <a:latin typeface="+mj-lt"/>
            </a:endParaRPr>
          </a:p>
          <a:p>
            <a:pPr marL="285750" indent="-285750">
              <a:buFont typeface="Arial" panose="020B0604020202020204" pitchFamily="34" charset="0"/>
              <a:buChar char="•"/>
            </a:pPr>
            <a:r>
              <a:rPr lang="en-US" sz="1200" dirty="0">
                <a:latin typeface="+mj-lt"/>
              </a:rPr>
              <a:t>Trial management Zone - Trail Committee Section Related Artifacts</a:t>
            </a:r>
          </a:p>
          <a:p>
            <a:pPr marL="742950" lvl="1" indent="-285750">
              <a:buFont typeface="Arial" panose="020B0604020202020204" pitchFamily="34" charset="0"/>
              <a:buChar char="•"/>
            </a:pPr>
            <a:r>
              <a:rPr lang="en-US" sz="1200" dirty="0">
                <a:latin typeface="+mj-lt"/>
              </a:rPr>
              <a:t>Unique C-code and definition for this Section as a codelist.</a:t>
            </a:r>
          </a:p>
          <a:p>
            <a:pPr marL="742950" lvl="1" indent="-285750">
              <a:buFont typeface="Arial" panose="020B0604020202020204" pitchFamily="34" charset="0"/>
              <a:buChar char="•"/>
            </a:pPr>
            <a:r>
              <a:rPr lang="en-US" sz="1200" dirty="0">
                <a:latin typeface="+mj-lt"/>
              </a:rPr>
              <a:t>7 related artifacts mapped to this codelist with unique C-codes and definitions.</a:t>
            </a:r>
          </a:p>
          <a:p>
            <a:endParaRPr lang="en-US" sz="1200" dirty="0"/>
          </a:p>
        </p:txBody>
      </p:sp>
      <p:graphicFrame>
        <p:nvGraphicFramePr>
          <p:cNvPr id="9" name="Diagram 8">
            <a:extLst>
              <a:ext uri="{FF2B5EF4-FFF2-40B4-BE49-F238E27FC236}">
                <a16:creationId xmlns:a16="http://schemas.microsoft.com/office/drawing/2014/main" id="{29FBFF31-22CF-4AA4-1E59-B269E76589AA}"/>
              </a:ext>
            </a:extLst>
          </p:cNvPr>
          <p:cNvGraphicFramePr/>
          <p:nvPr>
            <p:extLst>
              <p:ext uri="{D42A27DB-BD31-4B8C-83A1-F6EECF244321}">
                <p14:modId xmlns:p14="http://schemas.microsoft.com/office/powerpoint/2010/main" val="3284532503"/>
              </p:ext>
            </p:extLst>
          </p:nvPr>
        </p:nvGraphicFramePr>
        <p:xfrm>
          <a:off x="930831" y="376153"/>
          <a:ext cx="3438581" cy="3991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a:extLst>
              <a:ext uri="{FF2B5EF4-FFF2-40B4-BE49-F238E27FC236}">
                <a16:creationId xmlns:a16="http://schemas.microsoft.com/office/drawing/2014/main" id="{C6F5656B-05AB-D59F-FDA5-7B4A19875DE2}"/>
              </a:ext>
            </a:extLst>
          </p:cNvPr>
          <p:cNvSpPr/>
          <p:nvPr/>
        </p:nvSpPr>
        <p:spPr>
          <a:xfrm>
            <a:off x="930831" y="1301503"/>
            <a:ext cx="1174364" cy="1445518"/>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D4BBAB3A-B67C-7E8B-07EB-0B58C50B9025}"/>
              </a:ext>
            </a:extLst>
          </p:cNvPr>
          <p:cNvSpPr/>
          <p:nvPr/>
        </p:nvSpPr>
        <p:spPr>
          <a:xfrm>
            <a:off x="3577183" y="697831"/>
            <a:ext cx="994817" cy="679413"/>
          </a:xfrm>
          <a:prstGeom prst="roundRect">
            <a:avLst/>
          </a:prstGeom>
          <a:noFill/>
          <a:ln w="12700">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latin typeface="+mj-lt"/>
              </a:rPr>
              <a:t>Section C-code.</a:t>
            </a:r>
            <a:endParaRPr lang="en-US" sz="1200" dirty="0"/>
          </a:p>
        </p:txBody>
      </p:sp>
      <p:sp>
        <p:nvSpPr>
          <p:cNvPr id="14" name="Rectangle: Rounded Corners 13">
            <a:extLst>
              <a:ext uri="{FF2B5EF4-FFF2-40B4-BE49-F238E27FC236}">
                <a16:creationId xmlns:a16="http://schemas.microsoft.com/office/drawing/2014/main" id="{6A515A14-C233-72E8-1E63-645DA691C32F}"/>
              </a:ext>
            </a:extLst>
          </p:cNvPr>
          <p:cNvSpPr/>
          <p:nvPr/>
        </p:nvSpPr>
        <p:spPr>
          <a:xfrm>
            <a:off x="1556341" y="2822764"/>
            <a:ext cx="1251277" cy="665097"/>
          </a:xfrm>
          <a:prstGeom prst="roundRect">
            <a:avLst/>
          </a:prstGeom>
          <a:noFill/>
          <a:ln w="12700">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latin typeface="+mj-lt"/>
              </a:rPr>
              <a:t>C-code for each Artifact</a:t>
            </a:r>
            <a:endParaRPr lang="en-US" sz="1200" dirty="0"/>
          </a:p>
        </p:txBody>
      </p:sp>
      <p:sp>
        <p:nvSpPr>
          <p:cNvPr id="15" name="Rectangle 14">
            <a:extLst>
              <a:ext uri="{FF2B5EF4-FFF2-40B4-BE49-F238E27FC236}">
                <a16:creationId xmlns:a16="http://schemas.microsoft.com/office/drawing/2014/main" id="{783531F5-C1F7-F662-574D-44BA546DA590}"/>
              </a:ext>
            </a:extLst>
          </p:cNvPr>
          <p:cNvSpPr/>
          <p:nvPr/>
        </p:nvSpPr>
        <p:spPr>
          <a:xfrm>
            <a:off x="2181850" y="1301503"/>
            <a:ext cx="2210605" cy="1445518"/>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CBD2A23A-B791-8AA9-9F24-059786F4EADF}"/>
              </a:ext>
            </a:extLst>
          </p:cNvPr>
          <p:cNvSpPr/>
          <p:nvPr/>
        </p:nvSpPr>
        <p:spPr>
          <a:xfrm>
            <a:off x="412144" y="697832"/>
            <a:ext cx="994817" cy="677421"/>
          </a:xfrm>
          <a:prstGeom prst="roundRect">
            <a:avLst/>
          </a:prstGeom>
          <a:noFill/>
          <a:ln w="12700">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latin typeface="+mj-lt"/>
              </a:rPr>
              <a:t>Section C-code</a:t>
            </a:r>
            <a:endParaRPr lang="en-US" sz="1200" dirty="0"/>
          </a:p>
        </p:txBody>
      </p:sp>
    </p:spTree>
    <p:extLst>
      <p:ext uri="{BB962C8B-B14F-4D97-AF65-F5344CB8AC3E}">
        <p14:creationId xmlns:p14="http://schemas.microsoft.com/office/powerpoint/2010/main" val="997773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a:xfrm>
            <a:off x="7925888" y="4745362"/>
            <a:ext cx="306280" cy="273844"/>
          </a:xfrm>
        </p:spPr>
        <p:txBody>
          <a:bodyPr/>
          <a:lstStyle/>
          <a:p>
            <a:fld id="{EB4FF9C4-EEBF-D24D-8A4E-C0B9CCE3F975}" type="slidenum">
              <a:rPr lang="en-US" smtClean="0"/>
              <a:t>22</a:t>
            </a:fld>
            <a:endParaRPr lang="en-US"/>
          </a:p>
        </p:txBody>
      </p:sp>
      <p:pic>
        <p:nvPicPr>
          <p:cNvPr id="3" name="Picture 2">
            <a:extLst>
              <a:ext uri="{FF2B5EF4-FFF2-40B4-BE49-F238E27FC236}">
                <a16:creationId xmlns:a16="http://schemas.microsoft.com/office/drawing/2014/main" id="{51501C65-2FDB-6E76-36CD-85A3BCF8881F}"/>
              </a:ext>
            </a:extLst>
          </p:cNvPr>
          <p:cNvPicPr>
            <a:picLocks noChangeAspect="1"/>
          </p:cNvPicPr>
          <p:nvPr/>
        </p:nvPicPr>
        <p:blipFill>
          <a:blip r:embed="rId3"/>
          <a:stretch>
            <a:fillRect/>
          </a:stretch>
        </p:blipFill>
        <p:spPr>
          <a:xfrm>
            <a:off x="4146723" y="957713"/>
            <a:ext cx="4463075" cy="3228073"/>
          </a:xfrm>
          <a:prstGeom prst="rect">
            <a:avLst/>
          </a:prstGeom>
        </p:spPr>
      </p:pic>
      <p:sp>
        <p:nvSpPr>
          <p:cNvPr id="5" name="Title 1">
            <a:extLst>
              <a:ext uri="{FF2B5EF4-FFF2-40B4-BE49-F238E27FC236}">
                <a16:creationId xmlns:a16="http://schemas.microsoft.com/office/drawing/2014/main" id="{03261A55-133D-C998-E4F2-E09835326D40}"/>
              </a:ext>
            </a:extLst>
          </p:cNvPr>
          <p:cNvSpPr>
            <a:spLocks noGrp="1"/>
          </p:cNvSpPr>
          <p:nvPr>
            <p:ph type="title"/>
          </p:nvPr>
        </p:nvSpPr>
        <p:spPr>
          <a:xfrm>
            <a:off x="723098" y="133190"/>
            <a:ext cx="7886700" cy="743915"/>
          </a:xfrm>
        </p:spPr>
        <p:txBody>
          <a:bodyPr>
            <a:normAutofit/>
          </a:bodyPr>
          <a:lstStyle/>
          <a:p>
            <a:r>
              <a:rPr lang="en-US" sz="2100" dirty="0">
                <a:solidFill>
                  <a:srgbClr val="002060"/>
                </a:solidFill>
              </a:rPr>
              <a:t>Future Plans – Additional Valuesets to Support the TMF RM</a:t>
            </a:r>
            <a:endParaRPr lang="en-US" sz="2100" dirty="0"/>
          </a:p>
        </p:txBody>
      </p:sp>
      <p:sp>
        <p:nvSpPr>
          <p:cNvPr id="9" name="TextBox 8">
            <a:extLst>
              <a:ext uri="{FF2B5EF4-FFF2-40B4-BE49-F238E27FC236}">
                <a16:creationId xmlns:a16="http://schemas.microsoft.com/office/drawing/2014/main" id="{D47C2463-561E-8D20-892F-DAF0F0B4518C}"/>
              </a:ext>
            </a:extLst>
          </p:cNvPr>
          <p:cNvSpPr txBox="1"/>
          <p:nvPr/>
        </p:nvSpPr>
        <p:spPr>
          <a:xfrm>
            <a:off x="616017" y="797635"/>
            <a:ext cx="3301459" cy="3801041"/>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US" sz="1300" dirty="0">
                <a:latin typeface="+mj-lt"/>
              </a:rPr>
              <a:t>Grouping by artifacts needed and included at the Trail, Country, Site Levels.</a:t>
            </a:r>
          </a:p>
          <a:p>
            <a:pPr marL="171450" indent="-171450">
              <a:spcBef>
                <a:spcPts val="600"/>
              </a:spcBef>
              <a:buFont typeface="Arial" panose="020B0604020202020204" pitchFamily="34" charset="0"/>
              <a:buChar char="•"/>
            </a:pPr>
            <a:r>
              <a:rPr lang="en-US" sz="1300" dirty="0">
                <a:latin typeface="+mj-lt"/>
              </a:rPr>
              <a:t>Grouping by artifacts needed and included at the Trail Level Milestone, Country Level Milestone and Site Level milestone.</a:t>
            </a:r>
          </a:p>
          <a:p>
            <a:pPr marL="171450" indent="-171450">
              <a:spcBef>
                <a:spcPts val="600"/>
              </a:spcBef>
              <a:buFont typeface="Arial" panose="020B0604020202020204" pitchFamily="34" charset="0"/>
              <a:buChar char="•"/>
            </a:pPr>
            <a:r>
              <a:rPr lang="en-US" sz="1300" dirty="0">
                <a:latin typeface="+mj-lt"/>
              </a:rPr>
              <a:t>Value-set organization of the artifacts are driven by the model and how TMF users consume and use this data.</a:t>
            </a:r>
          </a:p>
          <a:p>
            <a:pPr marL="171450" indent="-171450">
              <a:spcBef>
                <a:spcPts val="600"/>
              </a:spcBef>
              <a:buFont typeface="Arial" panose="020B0604020202020204" pitchFamily="34" charset="0"/>
              <a:buChar char="•"/>
            </a:pPr>
            <a:r>
              <a:rPr lang="en-US" sz="1300" dirty="0">
                <a:latin typeface="+mj-lt"/>
              </a:rPr>
              <a:t>Ability to retrieve artifacts and standards metadata only relevant to, and needed by a specific purpose(s), e.g. TMF documents included only at the trial and site levels.</a:t>
            </a:r>
          </a:p>
          <a:p>
            <a:pPr marL="171450" indent="-171450">
              <a:spcBef>
                <a:spcPts val="600"/>
              </a:spcBef>
              <a:buFont typeface="Arial" panose="020B0604020202020204" pitchFamily="34" charset="0"/>
              <a:buChar char="•"/>
            </a:pPr>
            <a:r>
              <a:rPr lang="en-US" sz="1300" dirty="0">
                <a:latin typeface="+mj-lt"/>
              </a:rPr>
              <a:t>Customized (artifact) terminology to support the RM in the way you need.</a:t>
            </a:r>
            <a:endParaRPr lang="en-US" sz="1400" dirty="0"/>
          </a:p>
        </p:txBody>
      </p:sp>
    </p:spTree>
    <p:extLst>
      <p:ext uri="{BB962C8B-B14F-4D97-AF65-F5344CB8AC3E}">
        <p14:creationId xmlns:p14="http://schemas.microsoft.com/office/powerpoint/2010/main" val="2603711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a:xfrm>
            <a:off x="7925888" y="4745362"/>
            <a:ext cx="306280" cy="273844"/>
          </a:xfrm>
        </p:spPr>
        <p:txBody>
          <a:bodyPr/>
          <a:lstStyle/>
          <a:p>
            <a:fld id="{EB4FF9C4-EEBF-D24D-8A4E-C0B9CCE3F975}" type="slidenum">
              <a:rPr lang="en-US" smtClean="0"/>
              <a:t>23</a:t>
            </a:fld>
            <a:endParaRPr lang="en-US"/>
          </a:p>
        </p:txBody>
      </p:sp>
      <p:sp>
        <p:nvSpPr>
          <p:cNvPr id="5" name="Title 1">
            <a:extLst>
              <a:ext uri="{FF2B5EF4-FFF2-40B4-BE49-F238E27FC236}">
                <a16:creationId xmlns:a16="http://schemas.microsoft.com/office/drawing/2014/main" id="{03261A55-133D-C998-E4F2-E09835326D40}"/>
              </a:ext>
            </a:extLst>
          </p:cNvPr>
          <p:cNvSpPr>
            <a:spLocks noGrp="1"/>
          </p:cNvSpPr>
          <p:nvPr>
            <p:ph type="title"/>
          </p:nvPr>
        </p:nvSpPr>
        <p:spPr>
          <a:xfrm>
            <a:off x="534202" y="124294"/>
            <a:ext cx="8409472" cy="743915"/>
          </a:xfrm>
        </p:spPr>
        <p:txBody>
          <a:bodyPr>
            <a:normAutofit/>
          </a:bodyPr>
          <a:lstStyle/>
          <a:p>
            <a:r>
              <a:rPr lang="en-US" sz="2100" dirty="0">
                <a:solidFill>
                  <a:srgbClr val="002060"/>
                </a:solidFill>
              </a:rPr>
              <a:t>Future Plans – Codify the Metadata Standards in “Exchange.XML”</a:t>
            </a:r>
            <a:endParaRPr lang="en-US" sz="2100" dirty="0"/>
          </a:p>
        </p:txBody>
      </p:sp>
      <p:sp>
        <p:nvSpPr>
          <p:cNvPr id="9" name="TextBox 8">
            <a:extLst>
              <a:ext uri="{FF2B5EF4-FFF2-40B4-BE49-F238E27FC236}">
                <a16:creationId xmlns:a16="http://schemas.microsoft.com/office/drawing/2014/main" id="{D47C2463-561E-8D20-892F-DAF0F0B4518C}"/>
              </a:ext>
            </a:extLst>
          </p:cNvPr>
          <p:cNvSpPr txBox="1"/>
          <p:nvPr/>
        </p:nvSpPr>
        <p:spPr>
          <a:xfrm>
            <a:off x="718230" y="999766"/>
            <a:ext cx="3301459" cy="3724096"/>
          </a:xfrm>
          <a:prstGeom prst="rect">
            <a:avLst/>
          </a:prstGeom>
          <a:noFill/>
        </p:spPr>
        <p:txBody>
          <a:bodyPr wrap="square">
            <a:spAutoFit/>
          </a:bodyPr>
          <a:lstStyle/>
          <a:p>
            <a:pPr>
              <a:spcBef>
                <a:spcPts val="600"/>
              </a:spcBef>
            </a:pPr>
            <a:r>
              <a:rPr lang="en-US" sz="1400" dirty="0"/>
              <a:t>Provide unique identifier codes and semantics for the metadata standards used by the </a:t>
            </a:r>
            <a:r>
              <a:rPr lang="en-US" sz="1400" dirty="0">
                <a:effectLst>
                  <a:outerShdw blurRad="38100" dist="38100" dir="2700000" algn="tl">
                    <a:srgbClr val="000000">
                      <a:alpha val="43137"/>
                    </a:srgbClr>
                  </a:outerShdw>
                </a:effectLst>
              </a:rPr>
              <a:t>eTMF-Exchange Mechanism</a:t>
            </a:r>
            <a:r>
              <a:rPr lang="en-US" sz="1400" dirty="0"/>
              <a:t>. </a:t>
            </a:r>
          </a:p>
          <a:p>
            <a:pPr>
              <a:spcBef>
                <a:spcPts val="600"/>
              </a:spcBef>
            </a:pPr>
            <a:r>
              <a:rPr lang="en-US" sz="1400" dirty="0"/>
              <a:t>Specifically, we will control the attributes under the 6 tags in the Exchange.xml:</a:t>
            </a:r>
          </a:p>
          <a:p>
            <a:pPr marL="285750" indent="-285750">
              <a:spcBef>
                <a:spcPts val="600"/>
              </a:spcBef>
              <a:buFont typeface="Arial" panose="020B0604020202020204" pitchFamily="34" charset="0"/>
              <a:buChar char="•"/>
            </a:pPr>
            <a:r>
              <a:rPr lang="en-US" sz="1400" dirty="0"/>
              <a:t>&lt;BATCH&gt;Tag</a:t>
            </a:r>
          </a:p>
          <a:p>
            <a:pPr marL="285750" indent="-285750">
              <a:spcBef>
                <a:spcPts val="600"/>
              </a:spcBef>
              <a:buFont typeface="Arial" panose="020B0604020202020204" pitchFamily="34" charset="0"/>
              <a:buChar char="•"/>
            </a:pPr>
            <a:r>
              <a:rPr lang="en-US" sz="1400" dirty="0"/>
              <a:t>&lt;OBJECT&gt;Tag</a:t>
            </a:r>
          </a:p>
          <a:p>
            <a:pPr marL="285750" indent="-285750">
              <a:spcBef>
                <a:spcPts val="600"/>
              </a:spcBef>
              <a:buFont typeface="Arial" panose="020B0604020202020204" pitchFamily="34" charset="0"/>
              <a:buChar char="•"/>
            </a:pPr>
            <a:r>
              <a:rPr lang="en-US" sz="1400" dirty="0"/>
              <a:t>&lt;FILE&gt;Tag</a:t>
            </a:r>
          </a:p>
          <a:p>
            <a:pPr marL="285750" indent="-285750">
              <a:spcBef>
                <a:spcPts val="600"/>
              </a:spcBef>
              <a:buFont typeface="Arial" panose="020B0604020202020204" pitchFamily="34" charset="0"/>
              <a:buChar char="•"/>
            </a:pPr>
            <a:r>
              <a:rPr lang="en-US" sz="1400" dirty="0"/>
              <a:t>&lt;SIGNATURE&gt;Tag</a:t>
            </a:r>
          </a:p>
          <a:p>
            <a:pPr marL="285750" indent="-285750">
              <a:spcBef>
                <a:spcPts val="600"/>
              </a:spcBef>
              <a:buFont typeface="Arial" panose="020B0604020202020204" pitchFamily="34" charset="0"/>
              <a:buChar char="•"/>
            </a:pPr>
            <a:r>
              <a:rPr lang="en-US" sz="1400" dirty="0"/>
              <a:t>&lt;AUDITRECORD&gt;Tag</a:t>
            </a:r>
          </a:p>
          <a:p>
            <a:pPr marL="285750" indent="-285750">
              <a:spcBef>
                <a:spcPts val="600"/>
              </a:spcBef>
              <a:buFont typeface="Arial" panose="020B0604020202020204" pitchFamily="34" charset="0"/>
              <a:buChar char="•"/>
            </a:pPr>
            <a:r>
              <a:rPr lang="en-US" sz="1400" dirty="0"/>
              <a:t>&lt;METADATA&gt;Tag</a:t>
            </a:r>
          </a:p>
          <a:p>
            <a:pPr marL="285750" indent="-285750">
              <a:spcBef>
                <a:spcPts val="600"/>
              </a:spcBef>
              <a:buFont typeface="Arial" panose="020B0604020202020204" pitchFamily="34" charset="0"/>
              <a:buChar char="•"/>
            </a:pPr>
            <a:endParaRPr lang="en-US" sz="1400" dirty="0"/>
          </a:p>
        </p:txBody>
      </p:sp>
      <p:pic>
        <p:nvPicPr>
          <p:cNvPr id="6" name="Picture 5">
            <a:extLst>
              <a:ext uri="{FF2B5EF4-FFF2-40B4-BE49-F238E27FC236}">
                <a16:creationId xmlns:a16="http://schemas.microsoft.com/office/drawing/2014/main" id="{397FECB3-268B-823D-CA34-895DC61B5CFD}"/>
              </a:ext>
            </a:extLst>
          </p:cNvPr>
          <p:cNvPicPr>
            <a:picLocks noChangeAspect="1"/>
          </p:cNvPicPr>
          <p:nvPr/>
        </p:nvPicPr>
        <p:blipFill>
          <a:blip r:embed="rId3"/>
          <a:stretch>
            <a:fillRect/>
          </a:stretch>
        </p:blipFill>
        <p:spPr>
          <a:xfrm>
            <a:off x="4354851" y="822716"/>
            <a:ext cx="3609538" cy="3901146"/>
          </a:xfrm>
          <a:prstGeom prst="rect">
            <a:avLst/>
          </a:prstGeom>
        </p:spPr>
      </p:pic>
    </p:spTree>
    <p:extLst>
      <p:ext uri="{BB962C8B-B14F-4D97-AF65-F5344CB8AC3E}">
        <p14:creationId xmlns:p14="http://schemas.microsoft.com/office/powerpoint/2010/main" val="3501507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32858E-E34B-7442-A228-E2354E35D599}"/>
              </a:ext>
            </a:extLst>
          </p:cNvPr>
          <p:cNvSpPr>
            <a:spLocks noGrp="1"/>
          </p:cNvSpPr>
          <p:nvPr>
            <p:ph type="sldNum" sz="quarter" idx="12"/>
          </p:nvPr>
        </p:nvSpPr>
        <p:spPr/>
        <p:txBody>
          <a:bodyPr/>
          <a:lstStyle/>
          <a:p>
            <a:fld id="{EB4FF9C4-EEBF-D24D-8A4E-C0B9CCE3F975}" type="slidenum">
              <a:rPr lang="en-US" smtClean="0"/>
              <a:t>24</a:t>
            </a:fld>
            <a:endParaRPr lang="en-US"/>
          </a:p>
        </p:txBody>
      </p:sp>
      <p:sp>
        <p:nvSpPr>
          <p:cNvPr id="6" name="Rectangle 19">
            <a:extLst>
              <a:ext uri="{FF2B5EF4-FFF2-40B4-BE49-F238E27FC236}">
                <a16:creationId xmlns:a16="http://schemas.microsoft.com/office/drawing/2014/main" id="{AB0672B0-DAEF-224A-9649-490192B24A05}"/>
              </a:ext>
            </a:extLst>
          </p:cNvPr>
          <p:cNvSpPr>
            <a:spLocks noChangeArrowheads="1"/>
          </p:cNvSpPr>
          <p:nvPr/>
        </p:nvSpPr>
        <p:spPr bwMode="auto">
          <a:xfrm>
            <a:off x="1605522" y="4860418"/>
            <a:ext cx="1008609" cy="219291"/>
          </a:xfrm>
          <a:prstGeom prst="rect">
            <a:avLst/>
          </a:prstGeom>
          <a:noFill/>
          <a:ln w="9525">
            <a:noFill/>
            <a:miter lim="800000"/>
            <a:headEnd/>
            <a:tailEnd/>
          </a:ln>
        </p:spPr>
        <p:txBody>
          <a:bodyPr wrap="none">
            <a:spAutoFit/>
          </a:bodyPr>
          <a:lstStyle/>
          <a:p>
            <a:r>
              <a:rPr lang="en-US" sz="825" dirty="0"/>
              <a:t>Source: NCI-EVS</a:t>
            </a:r>
          </a:p>
        </p:txBody>
      </p:sp>
      <p:sp>
        <p:nvSpPr>
          <p:cNvPr id="3" name="Rectangle 2"/>
          <p:cNvSpPr/>
          <p:nvPr/>
        </p:nvSpPr>
        <p:spPr>
          <a:xfrm>
            <a:off x="4990699" y="1153634"/>
            <a:ext cx="3888606" cy="3647152"/>
          </a:xfrm>
          <a:prstGeom prst="rect">
            <a:avLst/>
          </a:prstGeom>
        </p:spPr>
        <p:txBody>
          <a:bodyPr wrap="square">
            <a:spAutoFit/>
          </a:bodyPr>
          <a:lstStyle/>
          <a:p>
            <a:pPr algn="l"/>
            <a:r>
              <a:rPr lang="en-US" sz="1200" b="0" i="0" dirty="0">
                <a:effectLst/>
              </a:rPr>
              <a:t>CDISC models and controlled terminology are stored in the CDISC library. You can:</a:t>
            </a:r>
          </a:p>
          <a:p>
            <a:pPr marL="274320" indent="-285750" algn="l">
              <a:spcBef>
                <a:spcPts val="600"/>
              </a:spcBef>
              <a:buFont typeface="Arial" panose="020B0604020202020204" pitchFamily="34" charset="0"/>
              <a:buChar char="•"/>
            </a:pPr>
            <a:r>
              <a:rPr lang="en-US" sz="1200" b="0" i="0" dirty="0">
                <a:effectLst/>
              </a:rPr>
              <a:t>Access and easily browse multiple versions of the CDISC Foundational Standards' metadata and Controlled Terminology.</a:t>
            </a:r>
          </a:p>
          <a:p>
            <a:pPr marL="274320" indent="-285750" algn="l">
              <a:spcBef>
                <a:spcPts val="600"/>
              </a:spcBef>
              <a:buFont typeface="Arial" panose="020B0604020202020204" pitchFamily="34" charset="0"/>
              <a:buChar char="•"/>
            </a:pPr>
            <a:r>
              <a:rPr lang="en-US" sz="1200" dirty="0">
                <a:solidFill>
                  <a:srgbClr val="C00000"/>
                </a:solidFill>
              </a:rPr>
              <a:t>R</a:t>
            </a:r>
            <a:r>
              <a:rPr lang="en-US" sz="1200" b="0" i="0" dirty="0">
                <a:solidFill>
                  <a:srgbClr val="C00000"/>
                </a:solidFill>
                <a:effectLst/>
              </a:rPr>
              <a:t>etrieve machine-readable standards metadata using multiple media-types: JSON, XML, ODM, CSV, Excel (moving away from spreadsheet for metadata consumption and simplify automation).</a:t>
            </a:r>
          </a:p>
          <a:p>
            <a:pPr marL="274320" indent="-285750" algn="l">
              <a:spcBef>
                <a:spcPts val="600"/>
              </a:spcBef>
              <a:buFont typeface="Arial" panose="020B0604020202020204" pitchFamily="34" charset="0"/>
              <a:buChar char="•"/>
            </a:pPr>
            <a:r>
              <a:rPr lang="en-US" sz="1200" b="0" i="0" dirty="0">
                <a:effectLst/>
              </a:rPr>
              <a:t>Create Diff Reports, which deliver machine-readable (JSON, Excel) metadata comparisons that compute and display differences between </a:t>
            </a:r>
            <a:r>
              <a:rPr lang="en-US" sz="1200" dirty="0"/>
              <a:t>the </a:t>
            </a:r>
            <a:r>
              <a:rPr lang="en-US" sz="1200" b="0" i="0" dirty="0">
                <a:effectLst/>
              </a:rPr>
              <a:t>content in two versions of a standard.</a:t>
            </a:r>
          </a:p>
          <a:p>
            <a:pPr marL="274320" indent="-285750" algn="l">
              <a:spcBef>
                <a:spcPts val="600"/>
              </a:spcBef>
              <a:buFont typeface="Arial" panose="020B0604020202020204" pitchFamily="34" charset="0"/>
              <a:buChar char="•"/>
            </a:pPr>
            <a:r>
              <a:rPr lang="en-US" sz="1200" dirty="0"/>
              <a:t>Model relationships between and within variable- and value- level metadata.</a:t>
            </a:r>
            <a:endParaRPr lang="en-US" sz="1200" b="0" i="0" dirty="0">
              <a:effectLst/>
            </a:endParaRPr>
          </a:p>
          <a:p>
            <a:pPr marL="274320" indent="-285750" algn="l">
              <a:spcBef>
                <a:spcPts val="600"/>
              </a:spcBef>
              <a:buFont typeface="Arial" panose="020B0604020202020204" pitchFamily="34" charset="0"/>
              <a:buChar char="•"/>
            </a:pPr>
            <a:r>
              <a:rPr lang="en-US" sz="1200" b="0" i="0" dirty="0">
                <a:effectLst/>
              </a:rPr>
              <a:t>Check conformance against standards metadata.</a:t>
            </a:r>
          </a:p>
          <a:p>
            <a:pPr marL="285750" indent="-285750" algn="l">
              <a:buFont typeface="Arial" panose="020B0604020202020204" pitchFamily="34" charset="0"/>
              <a:buChar char="•"/>
            </a:pPr>
            <a:endParaRPr lang="en-US" sz="1400" b="0" i="0" dirty="0">
              <a:effectLst/>
              <a:latin typeface="azo-sans-web"/>
            </a:endParaRPr>
          </a:p>
        </p:txBody>
      </p:sp>
      <p:sp>
        <p:nvSpPr>
          <p:cNvPr id="2" name="TextBox 1">
            <a:extLst>
              <a:ext uri="{FF2B5EF4-FFF2-40B4-BE49-F238E27FC236}">
                <a16:creationId xmlns:a16="http://schemas.microsoft.com/office/drawing/2014/main" id="{7485CD63-9369-D58B-D9CE-8E4B85A47CE9}"/>
              </a:ext>
            </a:extLst>
          </p:cNvPr>
          <p:cNvSpPr txBox="1"/>
          <p:nvPr/>
        </p:nvSpPr>
        <p:spPr>
          <a:xfrm>
            <a:off x="4932947" y="155750"/>
            <a:ext cx="4090404" cy="923330"/>
          </a:xfrm>
          <a:prstGeom prst="rect">
            <a:avLst/>
          </a:prstGeom>
          <a:noFill/>
        </p:spPr>
        <p:txBody>
          <a:bodyPr wrap="square" rtlCol="0">
            <a:spAutoFit/>
          </a:bodyPr>
          <a:lstStyle/>
          <a:p>
            <a:r>
              <a:rPr lang="en-US" b="1" dirty="0">
                <a:latin typeface="+mj-lt"/>
              </a:rPr>
              <a:t>Both the TMF Reference Model and Terminology will be stored in the CDISC Library</a:t>
            </a:r>
            <a:endParaRPr lang="en-US" b="1" u="sng" dirty="0">
              <a:latin typeface="+mj-lt"/>
            </a:endParaRPr>
          </a:p>
        </p:txBody>
      </p:sp>
      <p:pic>
        <p:nvPicPr>
          <p:cNvPr id="9" name="Picture 8">
            <a:extLst>
              <a:ext uri="{FF2B5EF4-FFF2-40B4-BE49-F238E27FC236}">
                <a16:creationId xmlns:a16="http://schemas.microsoft.com/office/drawing/2014/main" id="{54A34ED2-6463-966A-3943-0F1977877236}"/>
              </a:ext>
            </a:extLst>
          </p:cNvPr>
          <p:cNvPicPr>
            <a:picLocks noChangeAspect="1"/>
          </p:cNvPicPr>
          <p:nvPr/>
        </p:nvPicPr>
        <p:blipFill>
          <a:blip r:embed="rId3"/>
          <a:stretch>
            <a:fillRect/>
          </a:stretch>
        </p:blipFill>
        <p:spPr>
          <a:xfrm>
            <a:off x="552587" y="565229"/>
            <a:ext cx="4141419" cy="2769926"/>
          </a:xfrm>
          <a:prstGeom prst="rect">
            <a:avLst/>
          </a:prstGeom>
        </p:spPr>
      </p:pic>
      <p:sp>
        <p:nvSpPr>
          <p:cNvPr id="11" name="TextBox 10">
            <a:extLst>
              <a:ext uri="{FF2B5EF4-FFF2-40B4-BE49-F238E27FC236}">
                <a16:creationId xmlns:a16="http://schemas.microsoft.com/office/drawing/2014/main" id="{B172A6C6-336A-4608-B0BD-A780481EBDDC}"/>
              </a:ext>
            </a:extLst>
          </p:cNvPr>
          <p:cNvSpPr txBox="1"/>
          <p:nvPr/>
        </p:nvSpPr>
        <p:spPr>
          <a:xfrm>
            <a:off x="552587" y="3453285"/>
            <a:ext cx="4572000" cy="1323439"/>
          </a:xfrm>
          <a:prstGeom prst="rect">
            <a:avLst/>
          </a:prstGeom>
          <a:noFill/>
        </p:spPr>
        <p:txBody>
          <a:bodyPr wrap="square">
            <a:spAutoFit/>
          </a:bodyPr>
          <a:lstStyle/>
          <a:p>
            <a:pPr>
              <a:lnSpc>
                <a:spcPct val="150000"/>
              </a:lnSpc>
            </a:pPr>
            <a:r>
              <a:rPr lang="en-US" sz="1200" dirty="0">
                <a:solidFill>
                  <a:srgbClr val="134678"/>
                </a:solidFill>
              </a:rPr>
              <a:t>To learn more - Past Webinars:</a:t>
            </a:r>
            <a:endParaRPr lang="en-US" sz="1200" b="0" i="0" dirty="0">
              <a:solidFill>
                <a:srgbClr val="134678"/>
              </a:solidFill>
              <a:effectLst/>
            </a:endParaRPr>
          </a:p>
          <a:p>
            <a:pPr marL="285750" indent="-285750">
              <a:buFont typeface="Arial" panose="020B0604020202020204" pitchFamily="34" charset="0"/>
              <a:buChar char="•"/>
            </a:pPr>
            <a:r>
              <a:rPr lang="en-US" sz="1000" b="1" i="0" dirty="0">
                <a:solidFill>
                  <a:srgbClr val="134678"/>
                </a:solidFill>
                <a:effectLst/>
              </a:rPr>
              <a:t>CDISC Library: Ideas for using the CDISC Library</a:t>
            </a:r>
            <a:r>
              <a:rPr lang="en-US" sz="1000" b="0" i="0" dirty="0">
                <a:solidFill>
                  <a:srgbClr val="134678"/>
                </a:solidFill>
                <a:effectLst/>
              </a:rPr>
              <a:t>: </a:t>
            </a:r>
            <a:r>
              <a:rPr lang="en-US" sz="1000" b="0" i="0" dirty="0">
                <a:solidFill>
                  <a:srgbClr val="555555"/>
                </a:solidFill>
                <a:effectLst/>
                <a:hlinkClick r:id="rId4"/>
              </a:rPr>
              <a:t>https://www.cdisc.org/events/webinar/cdisc-library-ideas-using-cdisc-library-and-look-whats-coming-next</a:t>
            </a:r>
            <a:endParaRPr lang="en-US" sz="1000" b="0" i="0" dirty="0">
              <a:solidFill>
                <a:srgbClr val="555555"/>
              </a:solidFill>
              <a:effectLst/>
            </a:endParaRPr>
          </a:p>
          <a:p>
            <a:pPr marL="285750" indent="-285750">
              <a:buFont typeface="Arial" panose="020B0604020202020204" pitchFamily="34" charset="0"/>
              <a:buChar char="•"/>
            </a:pPr>
            <a:r>
              <a:rPr lang="en-US" sz="1000" b="1" i="0" dirty="0">
                <a:solidFill>
                  <a:srgbClr val="134678"/>
                </a:solidFill>
                <a:effectLst/>
              </a:rPr>
              <a:t>CDISC Library Virtual Workshop: </a:t>
            </a:r>
            <a:r>
              <a:rPr lang="en-US" sz="1000" b="0" i="0" dirty="0">
                <a:solidFill>
                  <a:srgbClr val="134678"/>
                </a:solidFill>
                <a:effectLst/>
                <a:hlinkClick r:id="rId5"/>
              </a:rPr>
              <a:t>https://www.cdisc.org/events/webinar/cdisc-library-virtual-workshop</a:t>
            </a:r>
            <a:r>
              <a:rPr lang="en-US" sz="1000" b="0" i="0" dirty="0">
                <a:solidFill>
                  <a:srgbClr val="134678"/>
                </a:solidFill>
                <a:effectLst/>
              </a:rPr>
              <a:t> </a:t>
            </a:r>
          </a:p>
          <a:p>
            <a:pPr marL="285750" indent="-285750">
              <a:buFont typeface="Arial" panose="020B0604020202020204" pitchFamily="34" charset="0"/>
              <a:buChar char="•"/>
            </a:pPr>
            <a:endParaRPr lang="en-US" sz="1200" dirty="0">
              <a:solidFill>
                <a:srgbClr val="555555"/>
              </a:solidFill>
            </a:endParaRPr>
          </a:p>
        </p:txBody>
      </p:sp>
    </p:spTree>
    <p:extLst>
      <p:ext uri="{BB962C8B-B14F-4D97-AF65-F5344CB8AC3E}">
        <p14:creationId xmlns:p14="http://schemas.microsoft.com/office/powerpoint/2010/main" val="2078194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1FF7B-14B6-C34D-9334-692799CDCFC3}"/>
              </a:ext>
            </a:extLst>
          </p:cNvPr>
          <p:cNvSpPr>
            <a:spLocks noGrp="1"/>
          </p:cNvSpPr>
          <p:nvPr>
            <p:ph type="title"/>
          </p:nvPr>
        </p:nvSpPr>
        <p:spPr>
          <a:xfrm>
            <a:off x="696227" y="242614"/>
            <a:ext cx="8239706" cy="373124"/>
          </a:xfrm>
        </p:spPr>
        <p:txBody>
          <a:bodyPr>
            <a:noAutofit/>
          </a:bodyPr>
          <a:lstStyle/>
          <a:p>
            <a:r>
              <a:rPr lang="en-US" sz="1600" dirty="0"/>
              <a:t>Controlled Terminology Better Support the RM and the Exchange of TMF Content</a:t>
            </a:r>
            <a:br>
              <a:rPr lang="en-US" sz="1600" dirty="0"/>
            </a:br>
            <a:endParaRPr lang="en-US" sz="1600" dirty="0"/>
          </a:p>
        </p:txBody>
      </p:sp>
      <p:sp>
        <p:nvSpPr>
          <p:cNvPr id="4" name="Slide Number Placeholder 3">
            <a:extLst>
              <a:ext uri="{FF2B5EF4-FFF2-40B4-BE49-F238E27FC236}">
                <a16:creationId xmlns:a16="http://schemas.microsoft.com/office/drawing/2014/main" id="{E29C256A-4971-FA4A-9874-3AE30F060569}"/>
              </a:ext>
            </a:extLst>
          </p:cNvPr>
          <p:cNvSpPr>
            <a:spLocks noGrp="1"/>
          </p:cNvSpPr>
          <p:nvPr>
            <p:ph type="sldNum" sz="quarter" idx="12"/>
          </p:nvPr>
        </p:nvSpPr>
        <p:spPr/>
        <p:txBody>
          <a:bodyPr/>
          <a:lstStyle/>
          <a:p>
            <a:fld id="{EB4FF9C4-EEBF-D24D-8A4E-C0B9CCE3F975}" type="slidenum">
              <a:rPr lang="en-US" smtClean="0"/>
              <a:t>25</a:t>
            </a:fld>
            <a:endParaRPr lang="en-US"/>
          </a:p>
        </p:txBody>
      </p:sp>
      <p:graphicFrame>
        <p:nvGraphicFramePr>
          <p:cNvPr id="12" name="Content Placeholder 9">
            <a:extLst>
              <a:ext uri="{FF2B5EF4-FFF2-40B4-BE49-F238E27FC236}">
                <a16:creationId xmlns:a16="http://schemas.microsoft.com/office/drawing/2014/main" id="{928D352A-5214-9ABB-010E-ADF9C682AF1D}"/>
              </a:ext>
            </a:extLst>
          </p:cNvPr>
          <p:cNvGraphicFramePr>
            <a:graphicFrameLocks noGrp="1"/>
          </p:cNvGraphicFramePr>
          <p:nvPr>
            <p:ph idx="1"/>
            <p:extLst>
              <p:ext uri="{D42A27DB-BD31-4B8C-83A1-F6EECF244321}">
                <p14:modId xmlns:p14="http://schemas.microsoft.com/office/powerpoint/2010/main" val="3638804770"/>
              </p:ext>
            </p:extLst>
          </p:nvPr>
        </p:nvGraphicFramePr>
        <p:xfrm>
          <a:off x="696227" y="529064"/>
          <a:ext cx="8194634" cy="4236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7407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Thank you Barts Health - Barts Health NHS Trust">
            <a:extLst>
              <a:ext uri="{FF2B5EF4-FFF2-40B4-BE49-F238E27FC236}">
                <a16:creationId xmlns:a16="http://schemas.microsoft.com/office/drawing/2014/main" id="{0F20F739-F73A-98A9-66E5-1D8C0760A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8856" y="672779"/>
            <a:ext cx="5398886" cy="3869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4964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F13CB-17C5-EB4A-9295-BD64097E7816}"/>
              </a:ext>
            </a:extLst>
          </p:cNvPr>
          <p:cNvSpPr>
            <a:spLocks noGrp="1"/>
          </p:cNvSpPr>
          <p:nvPr>
            <p:ph type="title"/>
          </p:nvPr>
        </p:nvSpPr>
        <p:spPr>
          <a:xfrm>
            <a:off x="1869061" y="1577817"/>
            <a:ext cx="6644935" cy="1156652"/>
          </a:xfrm>
        </p:spPr>
        <p:txBody>
          <a:bodyPr>
            <a:normAutofit/>
          </a:bodyPr>
          <a:lstStyle/>
          <a:p>
            <a:pPr lvl="1">
              <a:lnSpc>
                <a:spcPct val="100000"/>
              </a:lnSpc>
              <a:spcBef>
                <a:spcPts val="600"/>
              </a:spcBef>
              <a:buClr>
                <a:schemeClr val="accent1"/>
              </a:buClr>
            </a:pPr>
            <a:r>
              <a:rPr lang="en-US" sz="2400" b="1" dirty="0">
                <a:solidFill>
                  <a:schemeClr val="bg1"/>
                </a:solidFill>
                <a:latin typeface="+mj-lt"/>
              </a:rPr>
              <a:t>Additional Slides – More Info</a:t>
            </a:r>
            <a:br>
              <a:rPr lang="en-US" sz="2200" b="1" dirty="0">
                <a:solidFill>
                  <a:schemeClr val="bg1"/>
                </a:solidFill>
                <a:latin typeface="+mj-lt"/>
              </a:rPr>
            </a:br>
            <a:endParaRPr lang="en-US" sz="2200" b="1" dirty="0">
              <a:solidFill>
                <a:schemeClr val="bg1"/>
              </a:solidFill>
              <a:latin typeface="+mj-lt"/>
            </a:endParaRPr>
          </a:p>
        </p:txBody>
      </p:sp>
    </p:spTree>
    <p:extLst>
      <p:ext uri="{BB962C8B-B14F-4D97-AF65-F5344CB8AC3E}">
        <p14:creationId xmlns:p14="http://schemas.microsoft.com/office/powerpoint/2010/main" val="111485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B02125-4386-BE4F-81BB-1E0EDF8BAB62}"/>
              </a:ext>
            </a:extLst>
          </p:cNvPr>
          <p:cNvSpPr>
            <a:spLocks noGrp="1"/>
          </p:cNvSpPr>
          <p:nvPr>
            <p:ph type="sldNum" sz="quarter" idx="12"/>
          </p:nvPr>
        </p:nvSpPr>
        <p:spPr/>
        <p:txBody>
          <a:bodyPr/>
          <a:lstStyle/>
          <a:p>
            <a:fld id="{EB4FF9C4-EEBF-D24D-8A4E-C0B9CCE3F975}" type="slidenum">
              <a:rPr lang="en-US" smtClean="0"/>
              <a:t>28</a:t>
            </a:fld>
            <a:endParaRPr lang="en-US"/>
          </a:p>
        </p:txBody>
      </p:sp>
      <p:sp>
        <p:nvSpPr>
          <p:cNvPr id="26" name="Title 1">
            <a:extLst>
              <a:ext uri="{FF2B5EF4-FFF2-40B4-BE49-F238E27FC236}">
                <a16:creationId xmlns:a16="http://schemas.microsoft.com/office/drawing/2014/main" id="{EF69B037-1D1C-EDB7-58A7-D856C62050DE}"/>
              </a:ext>
            </a:extLst>
          </p:cNvPr>
          <p:cNvSpPr>
            <a:spLocks noGrp="1"/>
          </p:cNvSpPr>
          <p:nvPr>
            <p:ph type="title"/>
          </p:nvPr>
        </p:nvSpPr>
        <p:spPr>
          <a:xfrm>
            <a:off x="741145" y="196214"/>
            <a:ext cx="7404234" cy="613786"/>
          </a:xfrm>
        </p:spPr>
        <p:txBody>
          <a:bodyPr>
            <a:normAutofit/>
          </a:bodyPr>
          <a:lstStyle/>
          <a:p>
            <a:r>
              <a:rPr lang="en-US" sz="1800" dirty="0"/>
              <a:t>CDISC Controlled Terminology Page</a:t>
            </a:r>
          </a:p>
        </p:txBody>
      </p:sp>
      <p:pic>
        <p:nvPicPr>
          <p:cNvPr id="5" name="Picture 4">
            <a:extLst>
              <a:ext uri="{FF2B5EF4-FFF2-40B4-BE49-F238E27FC236}">
                <a16:creationId xmlns:a16="http://schemas.microsoft.com/office/drawing/2014/main" id="{B9000DCE-E254-2991-7D8A-FE359445FCB4}"/>
              </a:ext>
            </a:extLst>
          </p:cNvPr>
          <p:cNvPicPr>
            <a:picLocks noChangeAspect="1"/>
          </p:cNvPicPr>
          <p:nvPr/>
        </p:nvPicPr>
        <p:blipFill>
          <a:blip r:embed="rId3"/>
          <a:stretch>
            <a:fillRect/>
          </a:stretch>
        </p:blipFill>
        <p:spPr>
          <a:xfrm>
            <a:off x="501477" y="972152"/>
            <a:ext cx="5146041" cy="3844417"/>
          </a:xfrm>
          <a:prstGeom prst="rect">
            <a:avLst/>
          </a:prstGeom>
        </p:spPr>
      </p:pic>
      <p:sp>
        <p:nvSpPr>
          <p:cNvPr id="9" name="TextBox 8">
            <a:extLst>
              <a:ext uri="{FF2B5EF4-FFF2-40B4-BE49-F238E27FC236}">
                <a16:creationId xmlns:a16="http://schemas.microsoft.com/office/drawing/2014/main" id="{C6306793-5A8A-DC25-5A7F-2AD4CFA591D1}"/>
              </a:ext>
            </a:extLst>
          </p:cNvPr>
          <p:cNvSpPr txBox="1"/>
          <p:nvPr/>
        </p:nvSpPr>
        <p:spPr>
          <a:xfrm>
            <a:off x="5771342" y="1310836"/>
            <a:ext cx="3086101" cy="3116238"/>
          </a:xfrm>
          <a:prstGeom prst="rect">
            <a:avLst/>
          </a:prstGeom>
          <a:noFill/>
        </p:spPr>
        <p:txBody>
          <a:bodyPr wrap="square">
            <a:spAutoFit/>
          </a:bodyPr>
          <a:lstStyle/>
          <a:p>
            <a:r>
              <a:rPr lang="en-US" sz="1400" dirty="0"/>
              <a:t>CDISC CT Landing Page - </a:t>
            </a:r>
            <a:r>
              <a:rPr lang="en-US" sz="1400" dirty="0">
                <a:hlinkClick r:id="rId4"/>
              </a:rPr>
              <a:t>https://www.cdisc.org/standards/terminology/controlled-terminology</a:t>
            </a:r>
            <a:r>
              <a:rPr lang="en-US" sz="1400" dirty="0"/>
              <a:t> </a:t>
            </a:r>
          </a:p>
          <a:p>
            <a:endParaRPr lang="en-US" sz="1125" dirty="0"/>
          </a:p>
          <a:p>
            <a:pPr marL="214313" indent="-214313">
              <a:buFont typeface="Arial" panose="020B0604020202020204" pitchFamily="34" charset="0"/>
              <a:buChar char="•"/>
            </a:pPr>
            <a:r>
              <a:rPr lang="en-US" sz="1200" dirty="0"/>
              <a:t>Public announcement will be made about the new CT public review and publication (email blast from CDISC)</a:t>
            </a:r>
          </a:p>
          <a:p>
            <a:pPr marL="214313" indent="-214313">
              <a:buFont typeface="Arial" panose="020B0604020202020204" pitchFamily="34" charset="0"/>
              <a:buChar char="•"/>
            </a:pPr>
            <a:r>
              <a:rPr lang="en-US" sz="1200" dirty="0"/>
              <a:t>High-level summary will be provided on updates made to specific CDISC terminology subsets.</a:t>
            </a:r>
          </a:p>
          <a:p>
            <a:pPr marL="214313" indent="-214313">
              <a:buFont typeface="Arial" panose="020B0604020202020204" pitchFamily="34" charset="0"/>
              <a:buChar char="•"/>
            </a:pPr>
            <a:r>
              <a:rPr lang="en-US" sz="1200" dirty="0"/>
              <a:t>Link to the NIH CDISC Terminology Homepage for download.</a:t>
            </a:r>
          </a:p>
          <a:p>
            <a:pPr marL="214313" indent="-214313">
              <a:buFont typeface="Arial" panose="020B0604020202020204" pitchFamily="34" charset="0"/>
              <a:buChar char="•"/>
            </a:pPr>
            <a:r>
              <a:rPr lang="en-US" sz="1200" dirty="0"/>
              <a:t>Other supporting documents (CT rules, etc.) will be published and hosted on this page.</a:t>
            </a:r>
          </a:p>
          <a:p>
            <a:pPr marL="214313" indent="-214313">
              <a:buFont typeface="Arial" panose="020B0604020202020204" pitchFamily="34" charset="0"/>
              <a:buChar char="•"/>
            </a:pPr>
            <a:endParaRPr lang="en-US" sz="1125" dirty="0"/>
          </a:p>
        </p:txBody>
      </p:sp>
      <p:sp>
        <p:nvSpPr>
          <p:cNvPr id="10" name="Rectangle 9">
            <a:extLst>
              <a:ext uri="{FF2B5EF4-FFF2-40B4-BE49-F238E27FC236}">
                <a16:creationId xmlns:a16="http://schemas.microsoft.com/office/drawing/2014/main" id="{71BD49C6-DE5D-E227-8DDC-10E5D5EA08C8}"/>
              </a:ext>
            </a:extLst>
          </p:cNvPr>
          <p:cNvSpPr/>
          <p:nvPr/>
        </p:nvSpPr>
        <p:spPr>
          <a:xfrm>
            <a:off x="632460" y="4605141"/>
            <a:ext cx="1481138" cy="17388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 name="Straight Arrow Connector 10">
            <a:extLst>
              <a:ext uri="{FF2B5EF4-FFF2-40B4-BE49-F238E27FC236}">
                <a16:creationId xmlns:a16="http://schemas.microsoft.com/office/drawing/2014/main" id="{D6A2EB02-A6A1-B6DB-DF6E-FBAB7D893252}"/>
              </a:ext>
            </a:extLst>
          </p:cNvPr>
          <p:cNvCxnSpPr>
            <a:cxnSpLocks/>
          </p:cNvCxnSpPr>
          <p:nvPr/>
        </p:nvCxnSpPr>
        <p:spPr>
          <a:xfrm flipV="1">
            <a:off x="1747838" y="1487103"/>
            <a:ext cx="4033030" cy="310628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690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CB5A210-C41E-0770-0684-9FEC80CF2503}"/>
              </a:ext>
            </a:extLst>
          </p:cNvPr>
          <p:cNvSpPr txBox="1"/>
          <p:nvPr/>
        </p:nvSpPr>
        <p:spPr>
          <a:xfrm>
            <a:off x="605618" y="203026"/>
            <a:ext cx="8278320" cy="369332"/>
          </a:xfrm>
          <a:prstGeom prst="rect">
            <a:avLst/>
          </a:prstGeom>
          <a:noFill/>
        </p:spPr>
        <p:txBody>
          <a:bodyPr wrap="square" rtlCol="0">
            <a:spAutoFit/>
          </a:bodyPr>
          <a:lstStyle/>
          <a:p>
            <a:r>
              <a:rPr lang="en-US" b="1" dirty="0">
                <a:latin typeface="+mj-lt"/>
              </a:rPr>
              <a:t>Terminology Public Review and Comment Resolution – CDISC WIKI</a:t>
            </a:r>
          </a:p>
        </p:txBody>
      </p:sp>
      <p:pic>
        <p:nvPicPr>
          <p:cNvPr id="11" name="Picture 10">
            <a:extLst>
              <a:ext uri="{FF2B5EF4-FFF2-40B4-BE49-F238E27FC236}">
                <a16:creationId xmlns:a16="http://schemas.microsoft.com/office/drawing/2014/main" id="{73E1A827-27BA-8B83-4384-E94B5DC29E87}"/>
              </a:ext>
            </a:extLst>
          </p:cNvPr>
          <p:cNvPicPr>
            <a:picLocks noChangeAspect="1"/>
          </p:cNvPicPr>
          <p:nvPr/>
        </p:nvPicPr>
        <p:blipFill>
          <a:blip r:embed="rId2"/>
          <a:stretch>
            <a:fillRect/>
          </a:stretch>
        </p:blipFill>
        <p:spPr>
          <a:xfrm>
            <a:off x="5551094" y="828343"/>
            <a:ext cx="2561423" cy="3713587"/>
          </a:xfrm>
          <a:prstGeom prst="rect">
            <a:avLst/>
          </a:prstGeom>
          <a:ln>
            <a:solidFill>
              <a:schemeClr val="tx2"/>
            </a:solidFill>
          </a:ln>
        </p:spPr>
      </p:pic>
      <p:pic>
        <p:nvPicPr>
          <p:cNvPr id="15" name="Picture 14">
            <a:extLst>
              <a:ext uri="{FF2B5EF4-FFF2-40B4-BE49-F238E27FC236}">
                <a16:creationId xmlns:a16="http://schemas.microsoft.com/office/drawing/2014/main" id="{1DD2454D-9772-D494-C34D-9B56241EE4FA}"/>
              </a:ext>
            </a:extLst>
          </p:cNvPr>
          <p:cNvPicPr>
            <a:picLocks noChangeAspect="1"/>
          </p:cNvPicPr>
          <p:nvPr/>
        </p:nvPicPr>
        <p:blipFill>
          <a:blip r:embed="rId3"/>
          <a:stretch>
            <a:fillRect/>
          </a:stretch>
        </p:blipFill>
        <p:spPr>
          <a:xfrm>
            <a:off x="671512" y="837041"/>
            <a:ext cx="4376938" cy="3469418"/>
          </a:xfrm>
          <a:prstGeom prst="rect">
            <a:avLst/>
          </a:prstGeom>
          <a:ln>
            <a:solidFill>
              <a:schemeClr val="tx2"/>
            </a:solidFill>
          </a:ln>
        </p:spPr>
      </p:pic>
      <p:sp>
        <p:nvSpPr>
          <p:cNvPr id="17" name="TextBox 16">
            <a:extLst>
              <a:ext uri="{FF2B5EF4-FFF2-40B4-BE49-F238E27FC236}">
                <a16:creationId xmlns:a16="http://schemas.microsoft.com/office/drawing/2014/main" id="{EE191927-F647-7CF7-FA84-F562AB17B3EB}"/>
              </a:ext>
            </a:extLst>
          </p:cNvPr>
          <p:cNvSpPr txBox="1"/>
          <p:nvPr/>
        </p:nvSpPr>
        <p:spPr>
          <a:xfrm>
            <a:off x="5551094" y="4541930"/>
            <a:ext cx="2347913" cy="438582"/>
          </a:xfrm>
          <a:prstGeom prst="rect">
            <a:avLst/>
          </a:prstGeom>
          <a:noFill/>
        </p:spPr>
        <p:txBody>
          <a:bodyPr wrap="square">
            <a:spAutoFit/>
          </a:bodyPr>
          <a:lstStyle/>
          <a:p>
            <a:r>
              <a:rPr lang="en-US" sz="1125" dirty="0">
                <a:solidFill>
                  <a:srgbClr val="FF0000"/>
                </a:solidFill>
              </a:rPr>
              <a:t>&gt; Terminology_P58_TMF-RM.xlsx</a:t>
            </a:r>
          </a:p>
        </p:txBody>
      </p:sp>
      <p:sp>
        <p:nvSpPr>
          <p:cNvPr id="19" name="TextBox 18">
            <a:extLst>
              <a:ext uri="{FF2B5EF4-FFF2-40B4-BE49-F238E27FC236}">
                <a16:creationId xmlns:a16="http://schemas.microsoft.com/office/drawing/2014/main" id="{40D04AFF-03AF-0820-A8D8-519FC37CF289}"/>
              </a:ext>
            </a:extLst>
          </p:cNvPr>
          <p:cNvSpPr txBox="1"/>
          <p:nvPr/>
        </p:nvSpPr>
        <p:spPr>
          <a:xfrm>
            <a:off x="503191" y="4384192"/>
            <a:ext cx="4963957" cy="253916"/>
          </a:xfrm>
          <a:prstGeom prst="rect">
            <a:avLst/>
          </a:prstGeom>
          <a:noFill/>
        </p:spPr>
        <p:txBody>
          <a:bodyPr wrap="square">
            <a:spAutoFit/>
          </a:bodyPr>
          <a:lstStyle/>
          <a:p>
            <a:pPr marL="214313" indent="-214313">
              <a:buFont typeface="Arial" panose="020B0604020202020204" pitchFamily="34" charset="0"/>
              <a:buChar char="•"/>
            </a:pPr>
            <a:r>
              <a:rPr lang="en-US" sz="1050" dirty="0"/>
              <a:t>Instructions on how to enter comments through </a:t>
            </a:r>
            <a:r>
              <a:rPr lang="en-US" sz="1050" b="1" dirty="0"/>
              <a:t>CDISC JIRA – CT Project</a:t>
            </a:r>
            <a:r>
              <a:rPr lang="en-US" sz="1050" dirty="0"/>
              <a:t>.</a:t>
            </a:r>
          </a:p>
        </p:txBody>
      </p:sp>
      <p:sp>
        <p:nvSpPr>
          <p:cNvPr id="4" name="Rectangle 3">
            <a:extLst>
              <a:ext uri="{FF2B5EF4-FFF2-40B4-BE49-F238E27FC236}">
                <a16:creationId xmlns:a16="http://schemas.microsoft.com/office/drawing/2014/main" id="{3AE86B76-55DF-93B8-6CCC-EAA7A8925AA8}"/>
              </a:ext>
            </a:extLst>
          </p:cNvPr>
          <p:cNvSpPr/>
          <p:nvPr/>
        </p:nvSpPr>
        <p:spPr>
          <a:xfrm flipV="1">
            <a:off x="2178769" y="4141788"/>
            <a:ext cx="1066842" cy="28098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a:extLst>
              <a:ext uri="{FF2B5EF4-FFF2-40B4-BE49-F238E27FC236}">
                <a16:creationId xmlns:a16="http://schemas.microsoft.com/office/drawing/2014/main" id="{E5AD6007-BDB2-0271-5996-5B76F285E765}"/>
              </a:ext>
            </a:extLst>
          </p:cNvPr>
          <p:cNvSpPr/>
          <p:nvPr/>
        </p:nvSpPr>
        <p:spPr>
          <a:xfrm flipV="1">
            <a:off x="671512" y="3042904"/>
            <a:ext cx="4442833" cy="600257"/>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10690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 and Disclosures</a:t>
            </a:r>
          </a:p>
        </p:txBody>
      </p:sp>
      <p:sp>
        <p:nvSpPr>
          <p:cNvPr id="3" name="Content Placeholder 2"/>
          <p:cNvSpPr>
            <a:spLocks noGrp="1"/>
          </p:cNvSpPr>
          <p:nvPr>
            <p:ph idx="1"/>
          </p:nvPr>
        </p:nvSpPr>
        <p:spPr>
          <a:xfrm>
            <a:off x="800100" y="1111250"/>
            <a:ext cx="7886700" cy="1564217"/>
          </a:xfrm>
        </p:spPr>
        <p:txBody>
          <a:bodyPr>
            <a:normAutofit/>
          </a:bodyPr>
          <a:lstStyle/>
          <a:p>
            <a:endParaRPr lang="en-US" i="1" dirty="0"/>
          </a:p>
          <a:p>
            <a:r>
              <a:rPr lang="en-US" i="1" dirty="0"/>
              <a:t>The views and opinions expressed in this presentation are those of the author(s) and do not necessarily reflect the official policy or position of CDISC.</a:t>
            </a: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3</a:t>
            </a:fld>
            <a:endParaRPr lang="en-US"/>
          </a:p>
        </p:txBody>
      </p:sp>
    </p:spTree>
    <p:extLst>
      <p:ext uri="{BB962C8B-B14F-4D97-AF65-F5344CB8AC3E}">
        <p14:creationId xmlns:p14="http://schemas.microsoft.com/office/powerpoint/2010/main" val="3725284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CB5A210-C41E-0770-0684-9FEC80CF2503}"/>
              </a:ext>
            </a:extLst>
          </p:cNvPr>
          <p:cNvSpPr txBox="1"/>
          <p:nvPr/>
        </p:nvSpPr>
        <p:spPr>
          <a:xfrm>
            <a:off x="818329" y="137479"/>
            <a:ext cx="6025234" cy="646331"/>
          </a:xfrm>
          <a:prstGeom prst="rect">
            <a:avLst/>
          </a:prstGeom>
          <a:noFill/>
        </p:spPr>
        <p:txBody>
          <a:bodyPr wrap="square" rtlCol="0">
            <a:spAutoFit/>
          </a:bodyPr>
          <a:lstStyle/>
          <a:p>
            <a:r>
              <a:rPr lang="en-US" b="1" dirty="0">
                <a:latin typeface="+mj-lt"/>
              </a:rPr>
              <a:t>Terminology Public Review and Comment Resolution – CDISC JIRA CT Project</a:t>
            </a:r>
          </a:p>
        </p:txBody>
      </p:sp>
      <p:sp>
        <p:nvSpPr>
          <p:cNvPr id="19" name="TextBox 18">
            <a:extLst>
              <a:ext uri="{FF2B5EF4-FFF2-40B4-BE49-F238E27FC236}">
                <a16:creationId xmlns:a16="http://schemas.microsoft.com/office/drawing/2014/main" id="{40D04AFF-03AF-0820-A8D8-519FC37CF289}"/>
              </a:ext>
            </a:extLst>
          </p:cNvPr>
          <p:cNvSpPr txBox="1"/>
          <p:nvPr/>
        </p:nvSpPr>
        <p:spPr>
          <a:xfrm>
            <a:off x="5779971" y="4541166"/>
            <a:ext cx="2800561" cy="276999"/>
          </a:xfrm>
          <a:prstGeom prst="rect">
            <a:avLst/>
          </a:prstGeom>
          <a:noFill/>
        </p:spPr>
        <p:txBody>
          <a:bodyPr wrap="square">
            <a:spAutoFit/>
          </a:bodyPr>
          <a:lstStyle/>
          <a:p>
            <a:r>
              <a:rPr lang="en-US" sz="1200" dirty="0">
                <a:solidFill>
                  <a:srgbClr val="0000EE"/>
                </a:solidFill>
                <a:latin typeface="-apple-system"/>
                <a:hlinkClick r:id="rId2"/>
              </a:rPr>
              <a:t>http://jira.cdisc.org/projects/CT</a:t>
            </a:r>
            <a:endParaRPr lang="en-US" sz="1200" dirty="0">
              <a:solidFill>
                <a:srgbClr val="0000EE"/>
              </a:solidFill>
              <a:latin typeface="-apple-system"/>
            </a:endParaRPr>
          </a:p>
        </p:txBody>
      </p:sp>
      <p:pic>
        <p:nvPicPr>
          <p:cNvPr id="25" name="Picture 24">
            <a:extLst>
              <a:ext uri="{FF2B5EF4-FFF2-40B4-BE49-F238E27FC236}">
                <a16:creationId xmlns:a16="http://schemas.microsoft.com/office/drawing/2014/main" id="{A8B98F5C-205B-C3FE-D483-6B9523DD642B}"/>
              </a:ext>
            </a:extLst>
          </p:cNvPr>
          <p:cNvPicPr>
            <a:picLocks noChangeAspect="1"/>
          </p:cNvPicPr>
          <p:nvPr/>
        </p:nvPicPr>
        <p:blipFill>
          <a:blip r:embed="rId3"/>
          <a:stretch>
            <a:fillRect/>
          </a:stretch>
        </p:blipFill>
        <p:spPr>
          <a:xfrm>
            <a:off x="612389" y="848137"/>
            <a:ext cx="8139131" cy="3433848"/>
          </a:xfrm>
          <a:prstGeom prst="rect">
            <a:avLst/>
          </a:prstGeom>
        </p:spPr>
      </p:pic>
      <p:sp>
        <p:nvSpPr>
          <p:cNvPr id="26" name="TextBox 25">
            <a:extLst>
              <a:ext uri="{FF2B5EF4-FFF2-40B4-BE49-F238E27FC236}">
                <a16:creationId xmlns:a16="http://schemas.microsoft.com/office/drawing/2014/main" id="{F4C6F809-B4C8-66D8-B128-2802ADECE38A}"/>
              </a:ext>
            </a:extLst>
          </p:cNvPr>
          <p:cNvSpPr txBox="1"/>
          <p:nvPr/>
        </p:nvSpPr>
        <p:spPr>
          <a:xfrm>
            <a:off x="4302131" y="2575480"/>
            <a:ext cx="596517" cy="230832"/>
          </a:xfrm>
          <a:prstGeom prst="rect">
            <a:avLst/>
          </a:prstGeom>
          <a:solidFill>
            <a:schemeClr val="bg1"/>
          </a:solidFill>
        </p:spPr>
        <p:txBody>
          <a:bodyPr wrap="square">
            <a:spAutoFit/>
          </a:bodyPr>
          <a:lstStyle/>
          <a:p>
            <a:r>
              <a:rPr lang="en-US" sz="900" b="1" dirty="0">
                <a:solidFill>
                  <a:srgbClr val="FF0000"/>
                </a:solidFill>
                <a:latin typeface="-apple-system"/>
              </a:rPr>
              <a:t>TMF-RM</a:t>
            </a:r>
            <a:endParaRPr lang="en-US" sz="900" b="1" dirty="0">
              <a:solidFill>
                <a:srgbClr val="FF0000"/>
              </a:solidFill>
            </a:endParaRPr>
          </a:p>
        </p:txBody>
      </p:sp>
      <p:sp>
        <p:nvSpPr>
          <p:cNvPr id="27" name="TextBox 26">
            <a:extLst>
              <a:ext uri="{FF2B5EF4-FFF2-40B4-BE49-F238E27FC236}">
                <a16:creationId xmlns:a16="http://schemas.microsoft.com/office/drawing/2014/main" id="{432EFD04-98A0-F521-D89D-88ADD9D83134}"/>
              </a:ext>
            </a:extLst>
          </p:cNvPr>
          <p:cNvSpPr txBox="1"/>
          <p:nvPr/>
        </p:nvSpPr>
        <p:spPr>
          <a:xfrm>
            <a:off x="4373578" y="2842660"/>
            <a:ext cx="467930" cy="230832"/>
          </a:xfrm>
          <a:prstGeom prst="rect">
            <a:avLst/>
          </a:prstGeom>
          <a:solidFill>
            <a:schemeClr val="bg1"/>
          </a:solidFill>
        </p:spPr>
        <p:txBody>
          <a:bodyPr wrap="square">
            <a:spAutoFit/>
          </a:bodyPr>
          <a:lstStyle/>
          <a:p>
            <a:r>
              <a:rPr lang="en-US" sz="900" b="1" dirty="0">
                <a:solidFill>
                  <a:srgbClr val="FF0000"/>
                </a:solidFill>
                <a:latin typeface="-apple-system"/>
              </a:rPr>
              <a:t>58</a:t>
            </a:r>
            <a:endParaRPr lang="en-US" sz="900" b="1" dirty="0">
              <a:solidFill>
                <a:srgbClr val="FF0000"/>
              </a:solidFill>
            </a:endParaRPr>
          </a:p>
        </p:txBody>
      </p:sp>
      <p:sp>
        <p:nvSpPr>
          <p:cNvPr id="28" name="Arrow: Left 27">
            <a:extLst>
              <a:ext uri="{FF2B5EF4-FFF2-40B4-BE49-F238E27FC236}">
                <a16:creationId xmlns:a16="http://schemas.microsoft.com/office/drawing/2014/main" id="{3207E997-0553-0B70-BFE2-368A8BC74F95}"/>
              </a:ext>
            </a:extLst>
          </p:cNvPr>
          <p:cNvSpPr/>
          <p:nvPr/>
        </p:nvSpPr>
        <p:spPr>
          <a:xfrm>
            <a:off x="4841508" y="2624078"/>
            <a:ext cx="204787" cy="125906"/>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Arrow: Left 28">
            <a:extLst>
              <a:ext uri="{FF2B5EF4-FFF2-40B4-BE49-F238E27FC236}">
                <a16:creationId xmlns:a16="http://schemas.microsoft.com/office/drawing/2014/main" id="{99B3E603-A340-3A5B-3B19-6B13E65727B4}"/>
              </a:ext>
            </a:extLst>
          </p:cNvPr>
          <p:cNvSpPr/>
          <p:nvPr/>
        </p:nvSpPr>
        <p:spPr>
          <a:xfrm>
            <a:off x="4636721" y="2883259"/>
            <a:ext cx="204787" cy="125906"/>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74763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15B03AA-EBE9-CBE9-C048-C3D9238484ED}"/>
              </a:ext>
            </a:extLst>
          </p:cNvPr>
          <p:cNvPicPr>
            <a:picLocks noChangeAspect="1"/>
          </p:cNvPicPr>
          <p:nvPr/>
        </p:nvPicPr>
        <p:blipFill>
          <a:blip r:embed="rId3"/>
          <a:stretch>
            <a:fillRect/>
          </a:stretch>
        </p:blipFill>
        <p:spPr>
          <a:xfrm>
            <a:off x="713345" y="192305"/>
            <a:ext cx="2429303" cy="3334008"/>
          </a:xfrm>
          <a:prstGeom prst="rect">
            <a:avLst/>
          </a:prstGeom>
        </p:spPr>
      </p:pic>
      <p:sp>
        <p:nvSpPr>
          <p:cNvPr id="4" name="Slide Number Placeholder 3">
            <a:extLst>
              <a:ext uri="{FF2B5EF4-FFF2-40B4-BE49-F238E27FC236}">
                <a16:creationId xmlns:a16="http://schemas.microsoft.com/office/drawing/2014/main" id="{C132858E-E34B-7442-A228-E2354E35D599}"/>
              </a:ext>
            </a:extLst>
          </p:cNvPr>
          <p:cNvSpPr>
            <a:spLocks noGrp="1"/>
          </p:cNvSpPr>
          <p:nvPr>
            <p:ph type="sldNum" sz="quarter" idx="12"/>
          </p:nvPr>
        </p:nvSpPr>
        <p:spPr/>
        <p:txBody>
          <a:bodyPr/>
          <a:lstStyle/>
          <a:p>
            <a:fld id="{EB4FF9C4-EEBF-D24D-8A4E-C0B9CCE3F975}" type="slidenum">
              <a:rPr lang="en-US" smtClean="0"/>
              <a:t>31</a:t>
            </a:fld>
            <a:endParaRPr lang="en-US"/>
          </a:p>
        </p:txBody>
      </p:sp>
      <p:sp>
        <p:nvSpPr>
          <p:cNvPr id="6" name="Rectangle 19">
            <a:extLst>
              <a:ext uri="{FF2B5EF4-FFF2-40B4-BE49-F238E27FC236}">
                <a16:creationId xmlns:a16="http://schemas.microsoft.com/office/drawing/2014/main" id="{AB0672B0-DAEF-224A-9649-490192B24A05}"/>
              </a:ext>
            </a:extLst>
          </p:cNvPr>
          <p:cNvSpPr>
            <a:spLocks noChangeArrowheads="1"/>
          </p:cNvSpPr>
          <p:nvPr/>
        </p:nvSpPr>
        <p:spPr bwMode="auto">
          <a:xfrm>
            <a:off x="1605522" y="4860418"/>
            <a:ext cx="1008609" cy="219291"/>
          </a:xfrm>
          <a:prstGeom prst="rect">
            <a:avLst/>
          </a:prstGeom>
          <a:noFill/>
          <a:ln w="9525">
            <a:noFill/>
            <a:miter lim="800000"/>
            <a:headEnd/>
            <a:tailEnd/>
          </a:ln>
        </p:spPr>
        <p:txBody>
          <a:bodyPr wrap="none">
            <a:spAutoFit/>
          </a:bodyPr>
          <a:lstStyle/>
          <a:p>
            <a:r>
              <a:rPr lang="en-US" sz="825" dirty="0"/>
              <a:t>Source: NCI-EVS</a:t>
            </a:r>
          </a:p>
        </p:txBody>
      </p:sp>
      <p:sp>
        <p:nvSpPr>
          <p:cNvPr id="3" name="Rectangle 2"/>
          <p:cNvSpPr/>
          <p:nvPr/>
        </p:nvSpPr>
        <p:spPr>
          <a:xfrm>
            <a:off x="5505766" y="1156394"/>
            <a:ext cx="3320685" cy="3277820"/>
          </a:xfrm>
          <a:prstGeom prst="rect">
            <a:avLst/>
          </a:prstGeom>
        </p:spPr>
        <p:txBody>
          <a:bodyPr wrap="square">
            <a:spAutoFit/>
          </a:bodyPr>
          <a:lstStyle/>
          <a:p>
            <a:pPr marL="214313" indent="-214313">
              <a:spcBef>
                <a:spcPts val="600"/>
              </a:spcBef>
              <a:buFont typeface="Arial" panose="020B0604020202020204" pitchFamily="34" charset="0"/>
              <a:buChar char="•"/>
            </a:pPr>
            <a:r>
              <a:rPr lang="en-US" sz="1300" dirty="0"/>
              <a:t>Plan to publish twice a year for TMF terminology; aiming for 2024 publication.</a:t>
            </a:r>
          </a:p>
          <a:p>
            <a:pPr marL="214313" indent="-214313">
              <a:spcBef>
                <a:spcPts val="600"/>
              </a:spcBef>
              <a:buFont typeface="Arial" panose="020B0604020202020204" pitchFamily="34" charset="0"/>
              <a:buChar char="•"/>
            </a:pPr>
            <a:r>
              <a:rPr lang="en-US" sz="1300" b="1" dirty="0">
                <a:solidFill>
                  <a:srgbClr val="FF0000"/>
                </a:solidFill>
              </a:rPr>
              <a:t>6</a:t>
            </a:r>
            <a:r>
              <a:rPr lang="en-US" sz="1300" b="1" dirty="0"/>
              <a:t> formats </a:t>
            </a:r>
            <a:r>
              <a:rPr lang="en-US" sz="1300" dirty="0"/>
              <a:t>can be directly downloaded from this page: </a:t>
            </a:r>
            <a:r>
              <a:rPr lang="en-US" sz="1300" dirty="0">
                <a:solidFill>
                  <a:srgbClr val="7030A0"/>
                </a:solidFill>
              </a:rPr>
              <a:t>.</a:t>
            </a:r>
            <a:r>
              <a:rPr lang="en-US" sz="1300" dirty="0" err="1">
                <a:solidFill>
                  <a:srgbClr val="7030A0"/>
                </a:solidFill>
              </a:rPr>
              <a:t>xls</a:t>
            </a:r>
            <a:r>
              <a:rPr lang="en-US" sz="1300" dirty="0">
                <a:solidFill>
                  <a:srgbClr val="7030A0"/>
                </a:solidFill>
              </a:rPr>
              <a:t>, .txt, .html, .</a:t>
            </a:r>
            <a:r>
              <a:rPr lang="en-US" sz="1300" dirty="0" err="1">
                <a:solidFill>
                  <a:srgbClr val="7030A0"/>
                </a:solidFill>
              </a:rPr>
              <a:t>odm</a:t>
            </a:r>
            <a:r>
              <a:rPr lang="en-US" sz="1300" dirty="0">
                <a:solidFill>
                  <a:srgbClr val="7030A0"/>
                </a:solidFill>
              </a:rPr>
              <a:t>-xml, .OWL/RDF, .pdf</a:t>
            </a:r>
          </a:p>
          <a:p>
            <a:pPr marL="214313" indent="-214313">
              <a:spcBef>
                <a:spcPts val="600"/>
              </a:spcBef>
              <a:buFont typeface="Arial" panose="020B0604020202020204" pitchFamily="34" charset="0"/>
              <a:buChar char="•"/>
            </a:pPr>
            <a:r>
              <a:rPr lang="en-US" sz="1300" b="1" dirty="0">
                <a:solidFill>
                  <a:srgbClr val="FF0000"/>
                </a:solidFill>
              </a:rPr>
              <a:t>CT Changes</a:t>
            </a:r>
            <a:r>
              <a:rPr lang="en-US" sz="1300" b="1" dirty="0"/>
              <a:t> files </a:t>
            </a:r>
            <a:r>
              <a:rPr lang="en-US" sz="1300" dirty="0"/>
              <a:t>(from previous release) + Changes Program</a:t>
            </a:r>
            <a:endParaRPr lang="en-US" sz="1300" dirty="0">
              <a:solidFill>
                <a:srgbClr val="7030A0"/>
              </a:solidFill>
            </a:endParaRPr>
          </a:p>
          <a:p>
            <a:pPr marL="214313" indent="-214313">
              <a:spcBef>
                <a:spcPts val="600"/>
              </a:spcBef>
              <a:buFont typeface="Arial" panose="020B0604020202020204" pitchFamily="34" charset="0"/>
              <a:buChar char="•"/>
            </a:pPr>
            <a:r>
              <a:rPr lang="en-US" sz="1300" dirty="0">
                <a:solidFill>
                  <a:schemeClr val="accent1"/>
                </a:solidFill>
              </a:rPr>
              <a:t>All files are stored on the </a:t>
            </a:r>
            <a:r>
              <a:rPr lang="en-US" sz="1300" b="1" u="sng" dirty="0">
                <a:solidFill>
                  <a:schemeClr val="accent1"/>
                </a:solidFill>
              </a:rPr>
              <a:t>NCI Ftp</a:t>
            </a:r>
            <a:r>
              <a:rPr lang="en-US" sz="1300" dirty="0">
                <a:solidFill>
                  <a:schemeClr val="accent1"/>
                </a:solidFill>
              </a:rPr>
              <a:t>: </a:t>
            </a:r>
            <a:r>
              <a:rPr lang="en-US" sz="1300" dirty="0">
                <a:solidFill>
                  <a:schemeClr val="accent1"/>
                </a:solidFill>
                <a:hlinkClick r:id="rId4"/>
              </a:rPr>
              <a:t>https://evs.nci.nih.gov/ftp1/CDISC/</a:t>
            </a:r>
            <a:r>
              <a:rPr lang="en-US" sz="1300" dirty="0">
                <a:solidFill>
                  <a:schemeClr val="accent1"/>
                </a:solidFill>
              </a:rPr>
              <a:t> </a:t>
            </a:r>
          </a:p>
          <a:p>
            <a:pPr marL="671513" lvl="1" indent="-214313">
              <a:spcBef>
                <a:spcPts val="600"/>
              </a:spcBef>
              <a:buFont typeface="Arial" panose="020B0604020202020204" pitchFamily="34" charset="0"/>
              <a:buChar char="•"/>
            </a:pPr>
            <a:r>
              <a:rPr lang="en-US" sz="1300" dirty="0">
                <a:solidFill>
                  <a:schemeClr val="accent1"/>
                </a:solidFill>
              </a:rPr>
              <a:t>Including older published files that are stored in subset terminology </a:t>
            </a:r>
            <a:r>
              <a:rPr lang="en-US" sz="1300" dirty="0">
                <a:solidFill>
                  <a:srgbClr val="FF0000"/>
                </a:solidFill>
              </a:rPr>
              <a:t>Archives.</a:t>
            </a:r>
          </a:p>
          <a:p>
            <a:pPr marL="214313" indent="-214313">
              <a:spcBef>
                <a:spcPts val="600"/>
              </a:spcBef>
              <a:buFont typeface="Arial" panose="020B0604020202020204" pitchFamily="34" charset="0"/>
              <a:buChar char="•"/>
            </a:pPr>
            <a:r>
              <a:rPr lang="en-US" sz="1300" dirty="0"/>
              <a:t>Imported into the CDISC Library.</a:t>
            </a:r>
          </a:p>
        </p:txBody>
      </p:sp>
      <p:sp>
        <p:nvSpPr>
          <p:cNvPr id="2" name="TextBox 1">
            <a:extLst>
              <a:ext uri="{FF2B5EF4-FFF2-40B4-BE49-F238E27FC236}">
                <a16:creationId xmlns:a16="http://schemas.microsoft.com/office/drawing/2014/main" id="{7485CD63-9369-D58B-D9CE-8E4B85A47CE9}"/>
              </a:ext>
            </a:extLst>
          </p:cNvPr>
          <p:cNvSpPr txBox="1"/>
          <p:nvPr/>
        </p:nvSpPr>
        <p:spPr>
          <a:xfrm>
            <a:off x="5080024" y="275430"/>
            <a:ext cx="3606776" cy="923330"/>
          </a:xfrm>
          <a:prstGeom prst="rect">
            <a:avLst/>
          </a:prstGeom>
          <a:noFill/>
        </p:spPr>
        <p:txBody>
          <a:bodyPr wrap="square" rtlCol="0">
            <a:spAutoFit/>
          </a:bodyPr>
          <a:lstStyle/>
          <a:p>
            <a:r>
              <a:rPr lang="en-US" b="1" dirty="0">
                <a:latin typeface="+mj-lt"/>
              </a:rPr>
              <a:t>CDISC and TMF Terminologies are published on the </a:t>
            </a:r>
            <a:r>
              <a:rPr lang="en-US" b="1" u="sng" dirty="0">
                <a:latin typeface="+mj-lt"/>
              </a:rPr>
              <a:t>NCI-FTP Site</a:t>
            </a:r>
          </a:p>
        </p:txBody>
      </p:sp>
      <p:pic>
        <p:nvPicPr>
          <p:cNvPr id="10" name="Picture 9">
            <a:extLst>
              <a:ext uri="{FF2B5EF4-FFF2-40B4-BE49-F238E27FC236}">
                <a16:creationId xmlns:a16="http://schemas.microsoft.com/office/drawing/2014/main" id="{77D276D4-FDF6-DDBE-ADCC-08A29457120E}"/>
              </a:ext>
            </a:extLst>
          </p:cNvPr>
          <p:cNvPicPr>
            <a:picLocks noChangeAspect="1"/>
          </p:cNvPicPr>
          <p:nvPr/>
        </p:nvPicPr>
        <p:blipFill>
          <a:blip r:embed="rId5"/>
          <a:stretch>
            <a:fillRect/>
          </a:stretch>
        </p:blipFill>
        <p:spPr>
          <a:xfrm>
            <a:off x="2614131" y="1929716"/>
            <a:ext cx="2891635" cy="2674438"/>
          </a:xfrm>
          <a:prstGeom prst="rect">
            <a:avLst/>
          </a:prstGeom>
        </p:spPr>
      </p:pic>
      <p:sp>
        <p:nvSpPr>
          <p:cNvPr id="12" name="TextBox 11">
            <a:extLst>
              <a:ext uri="{FF2B5EF4-FFF2-40B4-BE49-F238E27FC236}">
                <a16:creationId xmlns:a16="http://schemas.microsoft.com/office/drawing/2014/main" id="{96C380A1-4403-0A58-EC45-C01146722B44}"/>
              </a:ext>
            </a:extLst>
          </p:cNvPr>
          <p:cNvSpPr txBox="1"/>
          <p:nvPr/>
        </p:nvSpPr>
        <p:spPr>
          <a:xfrm>
            <a:off x="611591" y="3669224"/>
            <a:ext cx="1453027" cy="553998"/>
          </a:xfrm>
          <a:prstGeom prst="rect">
            <a:avLst/>
          </a:prstGeom>
          <a:noFill/>
        </p:spPr>
        <p:txBody>
          <a:bodyPr wrap="square">
            <a:spAutoFit/>
          </a:bodyPr>
          <a:lstStyle/>
          <a:p>
            <a:r>
              <a:rPr lang="en-US" sz="1000" dirty="0">
                <a:hlinkClick r:id="" action="ppaction://noaction"/>
              </a:rPr>
              <a:t>https://www.cancer.gov/research/resources/terminology/cdisc</a:t>
            </a:r>
            <a:endParaRPr lang="en-US" sz="1000" dirty="0"/>
          </a:p>
        </p:txBody>
      </p:sp>
    </p:spTree>
    <p:extLst>
      <p:ext uri="{BB962C8B-B14F-4D97-AF65-F5344CB8AC3E}">
        <p14:creationId xmlns:p14="http://schemas.microsoft.com/office/powerpoint/2010/main" val="930195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32858E-E34B-7442-A228-E2354E35D599}"/>
              </a:ext>
            </a:extLst>
          </p:cNvPr>
          <p:cNvSpPr>
            <a:spLocks noGrp="1"/>
          </p:cNvSpPr>
          <p:nvPr>
            <p:ph type="sldNum" sz="quarter" idx="12"/>
          </p:nvPr>
        </p:nvSpPr>
        <p:spPr/>
        <p:txBody>
          <a:bodyPr/>
          <a:lstStyle/>
          <a:p>
            <a:fld id="{EB4FF9C4-EEBF-D24D-8A4E-C0B9CCE3F975}" type="slidenum">
              <a:rPr lang="en-US" smtClean="0"/>
              <a:t>32</a:t>
            </a:fld>
            <a:endParaRPr lang="en-US"/>
          </a:p>
        </p:txBody>
      </p:sp>
      <p:sp>
        <p:nvSpPr>
          <p:cNvPr id="2" name="TextBox 1">
            <a:extLst>
              <a:ext uri="{FF2B5EF4-FFF2-40B4-BE49-F238E27FC236}">
                <a16:creationId xmlns:a16="http://schemas.microsoft.com/office/drawing/2014/main" id="{7485CD63-9369-D58B-D9CE-8E4B85A47CE9}"/>
              </a:ext>
            </a:extLst>
          </p:cNvPr>
          <p:cNvSpPr txBox="1"/>
          <p:nvPr/>
        </p:nvSpPr>
        <p:spPr>
          <a:xfrm>
            <a:off x="743509" y="294366"/>
            <a:ext cx="7009639" cy="430887"/>
          </a:xfrm>
          <a:prstGeom prst="rect">
            <a:avLst/>
          </a:prstGeom>
          <a:noFill/>
        </p:spPr>
        <p:txBody>
          <a:bodyPr wrap="square" rtlCol="0">
            <a:spAutoFit/>
          </a:bodyPr>
          <a:lstStyle/>
          <a:p>
            <a:r>
              <a:rPr lang="en-US" sz="2200" b="1" dirty="0">
                <a:latin typeface="+mj-lt"/>
              </a:rPr>
              <a:t>Join and Volunteer for a CDISC CT Team</a:t>
            </a:r>
            <a:endParaRPr lang="en-US" sz="2200" b="1" u="sng" dirty="0">
              <a:latin typeface="+mj-lt"/>
            </a:endParaRPr>
          </a:p>
        </p:txBody>
      </p:sp>
      <p:pic>
        <p:nvPicPr>
          <p:cNvPr id="7" name="Picture 6">
            <a:extLst>
              <a:ext uri="{FF2B5EF4-FFF2-40B4-BE49-F238E27FC236}">
                <a16:creationId xmlns:a16="http://schemas.microsoft.com/office/drawing/2014/main" id="{A54DC137-993E-B3F1-5DFE-BCB9391AC009}"/>
              </a:ext>
            </a:extLst>
          </p:cNvPr>
          <p:cNvPicPr>
            <a:picLocks noChangeAspect="1"/>
          </p:cNvPicPr>
          <p:nvPr/>
        </p:nvPicPr>
        <p:blipFill>
          <a:blip r:embed="rId3"/>
          <a:stretch>
            <a:fillRect/>
          </a:stretch>
        </p:blipFill>
        <p:spPr>
          <a:xfrm>
            <a:off x="4151870" y="1101280"/>
            <a:ext cx="4534930" cy="3401198"/>
          </a:xfrm>
          <a:prstGeom prst="rect">
            <a:avLst/>
          </a:prstGeom>
          <a:ln>
            <a:solidFill>
              <a:schemeClr val="tx1"/>
            </a:solidFill>
          </a:ln>
        </p:spPr>
      </p:pic>
      <p:sp>
        <p:nvSpPr>
          <p:cNvPr id="9" name="Rectangle 8">
            <a:extLst>
              <a:ext uri="{FF2B5EF4-FFF2-40B4-BE49-F238E27FC236}">
                <a16:creationId xmlns:a16="http://schemas.microsoft.com/office/drawing/2014/main" id="{D9733954-958A-43B2-45E6-A8BFAF5BE6AA}"/>
              </a:ext>
            </a:extLst>
          </p:cNvPr>
          <p:cNvSpPr/>
          <p:nvPr/>
        </p:nvSpPr>
        <p:spPr>
          <a:xfrm>
            <a:off x="743509" y="1324551"/>
            <a:ext cx="3066512" cy="2954655"/>
          </a:xfrm>
          <a:prstGeom prst="rect">
            <a:avLst/>
          </a:prstGeom>
        </p:spPr>
        <p:txBody>
          <a:bodyPr wrap="square">
            <a:spAutoFit/>
          </a:bodyPr>
          <a:lstStyle/>
          <a:p>
            <a:pPr marL="214313" indent="-214313">
              <a:spcBef>
                <a:spcPts val="600"/>
              </a:spcBef>
              <a:buFont typeface="Arial" panose="020B0604020202020204" pitchFamily="34" charset="0"/>
              <a:buChar char="•"/>
            </a:pPr>
            <a:r>
              <a:rPr lang="en-US" sz="1300" dirty="0">
                <a:hlinkClick r:id="rId4"/>
              </a:rPr>
              <a:t>https://www.cdisc.org/volunteer/form</a:t>
            </a:r>
            <a:endParaRPr lang="en-US" sz="1300" dirty="0"/>
          </a:p>
          <a:p>
            <a:pPr marL="214313" indent="-214313">
              <a:spcBef>
                <a:spcPts val="600"/>
              </a:spcBef>
              <a:buFont typeface="Arial" panose="020B0604020202020204" pitchFamily="34" charset="0"/>
              <a:buChar char="•"/>
            </a:pPr>
            <a:r>
              <a:rPr lang="en-US" sz="1300" dirty="0"/>
              <a:t>Receive trainings.</a:t>
            </a:r>
          </a:p>
          <a:p>
            <a:pPr marL="214313" indent="-214313">
              <a:spcBef>
                <a:spcPts val="600"/>
              </a:spcBef>
              <a:buFont typeface="Arial" panose="020B0604020202020204" pitchFamily="34" charset="0"/>
              <a:buChar char="•"/>
            </a:pPr>
            <a:r>
              <a:rPr lang="en-US" sz="1300" dirty="0"/>
              <a:t>Fill out a form and indicate which standards and CT teams you’d like to join.</a:t>
            </a:r>
          </a:p>
          <a:p>
            <a:pPr marL="214313" indent="-214313">
              <a:spcBef>
                <a:spcPts val="600"/>
              </a:spcBef>
              <a:buFont typeface="Arial" panose="020B0604020202020204" pitchFamily="34" charset="0"/>
              <a:buChar char="•"/>
            </a:pPr>
            <a:r>
              <a:rPr lang="en-US" sz="1300" dirty="0"/>
              <a:t>Register and create accounts in CDISC WIKI and JIRA.</a:t>
            </a:r>
          </a:p>
          <a:p>
            <a:pPr marL="214313" indent="-214313">
              <a:spcBef>
                <a:spcPts val="600"/>
              </a:spcBef>
              <a:buFont typeface="Arial" panose="020B0604020202020204" pitchFamily="34" charset="0"/>
              <a:buChar char="•"/>
            </a:pPr>
            <a:r>
              <a:rPr lang="en-US" sz="1300" dirty="0"/>
              <a:t>Participate in public reviews/commenting for CDISC standards products.</a:t>
            </a:r>
          </a:p>
          <a:p>
            <a:pPr marL="214313" indent="-214313">
              <a:spcBef>
                <a:spcPts val="600"/>
              </a:spcBef>
              <a:buFont typeface="Arial" panose="020B0604020202020204" pitchFamily="34" charset="0"/>
              <a:buChar char="•"/>
            </a:pPr>
            <a:r>
              <a:rPr lang="en-US" sz="1300" dirty="0"/>
              <a:t>Join a team and talk to us directly.</a:t>
            </a:r>
          </a:p>
          <a:p>
            <a:pPr marL="214313" indent="-214313">
              <a:spcBef>
                <a:spcPts val="600"/>
              </a:spcBef>
              <a:buFont typeface="Arial" panose="020B0604020202020204" pitchFamily="34" charset="0"/>
              <a:buChar char="•"/>
            </a:pPr>
            <a:endParaRPr lang="en-US" sz="1300" dirty="0"/>
          </a:p>
        </p:txBody>
      </p:sp>
    </p:spTree>
    <p:extLst>
      <p:ext uri="{BB962C8B-B14F-4D97-AF65-F5344CB8AC3E}">
        <p14:creationId xmlns:p14="http://schemas.microsoft.com/office/powerpoint/2010/main" val="1369842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34288" y="1062129"/>
            <a:ext cx="5843428" cy="2101242"/>
          </a:xfrm>
        </p:spPr>
        <p:txBody>
          <a:bodyPr/>
          <a:lstStyle/>
          <a:p>
            <a:r>
              <a:rPr lang="en-US" sz="2400" dirty="0">
                <a:solidFill>
                  <a:schemeClr val="bg1"/>
                </a:solidFill>
              </a:rPr>
              <a:t>National Cancer Institute - Enterprise Vocabulary Services (NCI - EVS)</a:t>
            </a:r>
            <a:r>
              <a:rPr lang="en-US" dirty="0"/>
              <a:t> </a:t>
            </a:r>
            <a:br>
              <a:rPr lang="en-US" dirty="0"/>
            </a:br>
            <a:r>
              <a:rPr lang="en-US" sz="2400" dirty="0"/>
              <a:t>- What We </a:t>
            </a:r>
            <a:r>
              <a:rPr lang="en-US" dirty="0"/>
              <a:t>D</a:t>
            </a:r>
            <a:r>
              <a:rPr lang="en-US" sz="2400" dirty="0"/>
              <a:t>o</a:t>
            </a:r>
            <a:endParaRPr lang="en-US" dirty="0"/>
          </a:p>
        </p:txBody>
      </p:sp>
    </p:spTree>
    <p:extLst>
      <p:ext uri="{BB962C8B-B14F-4D97-AF65-F5344CB8AC3E}">
        <p14:creationId xmlns:p14="http://schemas.microsoft.com/office/powerpoint/2010/main" val="135605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5</a:t>
            </a:fld>
            <a:endParaRPr lang="en-US"/>
          </a:p>
        </p:txBody>
      </p:sp>
      <p:sp>
        <p:nvSpPr>
          <p:cNvPr id="8" name="Title 7">
            <a:extLst>
              <a:ext uri="{FF2B5EF4-FFF2-40B4-BE49-F238E27FC236}">
                <a16:creationId xmlns:a16="http://schemas.microsoft.com/office/drawing/2014/main" id="{08FC7E6C-970C-E6C6-C64F-D87D30B952D6}"/>
              </a:ext>
            </a:extLst>
          </p:cNvPr>
          <p:cNvSpPr>
            <a:spLocks noGrp="1"/>
          </p:cNvSpPr>
          <p:nvPr>
            <p:ph type="title"/>
          </p:nvPr>
        </p:nvSpPr>
        <p:spPr>
          <a:xfrm>
            <a:off x="756787" y="288344"/>
            <a:ext cx="7886700" cy="738664"/>
          </a:xfrm>
          <a:prstGeom prst="rect">
            <a:avLst/>
          </a:prstGeom>
        </p:spPr>
        <p:txBody>
          <a:bodyPr wrap="square">
            <a:spAutoFit/>
          </a:bodyPr>
          <a:lstStyle/>
          <a:p>
            <a:pPr marL="0" lvl="1" algn="ctr">
              <a:defRPr/>
            </a:pPr>
            <a:r>
              <a:rPr lang="en-US" sz="1600" b="1" i="1" dirty="0">
                <a:solidFill>
                  <a:schemeClr val="accent1"/>
                </a:solidFill>
                <a:latin typeface="+mj-lt"/>
                <a:ea typeface="ＭＳ Ｐゴシック" pitchFamily="-107" charset="-128"/>
                <a:cs typeface="ＭＳ Ｐゴシック" charset="0"/>
              </a:rPr>
              <a:t>Mission: Development of services and resources that </a:t>
            </a:r>
          </a:p>
          <a:p>
            <a:pPr marL="0" lvl="1" algn="ctr">
              <a:defRPr/>
            </a:pPr>
            <a:r>
              <a:rPr lang="en-US" sz="1600" b="1" i="1" dirty="0">
                <a:solidFill>
                  <a:schemeClr val="accent1"/>
                </a:solidFill>
                <a:latin typeface="+mj-lt"/>
                <a:ea typeface="ＭＳ Ｐゴシック" pitchFamily="-107" charset="-128"/>
                <a:cs typeface="ＭＳ Ｐゴシック" charset="0"/>
              </a:rPr>
              <a:t>address the needs of NCI and many national and </a:t>
            </a:r>
          </a:p>
          <a:p>
            <a:pPr marL="0" lvl="1" algn="ctr">
              <a:defRPr/>
            </a:pPr>
            <a:r>
              <a:rPr lang="en-US" sz="1600" b="1" i="1" dirty="0">
                <a:solidFill>
                  <a:schemeClr val="accent1"/>
                </a:solidFill>
                <a:latin typeface="+mj-lt"/>
                <a:ea typeface="ＭＳ Ｐゴシック" pitchFamily="-107" charset="-128"/>
                <a:cs typeface="ＭＳ Ｐゴシック" charset="0"/>
              </a:rPr>
              <a:t>international partners for controlled vocabularies.</a:t>
            </a:r>
          </a:p>
        </p:txBody>
      </p:sp>
      <p:sp>
        <p:nvSpPr>
          <p:cNvPr id="3" name="TextBox 2">
            <a:extLst>
              <a:ext uri="{FF2B5EF4-FFF2-40B4-BE49-F238E27FC236}">
                <a16:creationId xmlns:a16="http://schemas.microsoft.com/office/drawing/2014/main" id="{1DB30554-7E0F-CA82-2ED0-1E6894A98FB1}"/>
              </a:ext>
            </a:extLst>
          </p:cNvPr>
          <p:cNvSpPr txBox="1"/>
          <p:nvPr/>
        </p:nvSpPr>
        <p:spPr>
          <a:xfrm>
            <a:off x="798896" y="1812085"/>
            <a:ext cx="2993457" cy="1569660"/>
          </a:xfrm>
          <a:prstGeom prst="rect">
            <a:avLst/>
          </a:prstGeom>
          <a:noFill/>
        </p:spPr>
        <p:txBody>
          <a:bodyPr wrap="square">
            <a:spAutoFit/>
          </a:bodyPr>
          <a:lstStyle/>
          <a:p>
            <a:pPr marL="0" indent="0">
              <a:spcBef>
                <a:spcPts val="50"/>
              </a:spcBef>
              <a:buClr>
                <a:schemeClr val="tx1"/>
              </a:buClr>
              <a:buNone/>
              <a:defRPr/>
            </a:pPr>
            <a:r>
              <a:rPr lang="en-US" sz="1600" b="0" i="0" dirty="0">
                <a:solidFill>
                  <a:schemeClr val="accent1"/>
                </a:solidFill>
                <a:effectLst/>
              </a:rPr>
              <a:t>EVS </a:t>
            </a:r>
            <a:r>
              <a:rPr lang="en-US" sz="1600" dirty="0">
                <a:effectLst/>
                <a:ea typeface="DengXian" panose="02010600030101010101" pitchFamily="2" charset="-122"/>
              </a:rPr>
              <a:t>provides an array of technology products and services to support the semantic infrastructure of NCI and our collaborating organizations.</a:t>
            </a:r>
            <a:endParaRPr lang="en-US" sz="1600" dirty="0">
              <a:solidFill>
                <a:schemeClr val="accent1"/>
              </a:solidFill>
              <a:ea typeface="ＭＳ Ｐゴシック" pitchFamily="-107" charset="-128"/>
              <a:cs typeface="+mn-cs"/>
            </a:endParaRPr>
          </a:p>
        </p:txBody>
      </p:sp>
      <p:graphicFrame>
        <p:nvGraphicFramePr>
          <p:cNvPr id="5" name="Diagram 4">
            <a:extLst>
              <a:ext uri="{FF2B5EF4-FFF2-40B4-BE49-F238E27FC236}">
                <a16:creationId xmlns:a16="http://schemas.microsoft.com/office/drawing/2014/main" id="{1804F85F-7356-2DBC-8F62-90119FE314C4}"/>
              </a:ext>
            </a:extLst>
          </p:cNvPr>
          <p:cNvGraphicFramePr/>
          <p:nvPr>
            <p:extLst>
              <p:ext uri="{D42A27DB-BD31-4B8C-83A1-F6EECF244321}">
                <p14:modId xmlns:p14="http://schemas.microsoft.com/office/powerpoint/2010/main" val="1257853881"/>
              </p:ext>
            </p:extLst>
          </p:nvPr>
        </p:nvGraphicFramePr>
        <p:xfrm>
          <a:off x="4066674" y="1340737"/>
          <a:ext cx="4620126" cy="3216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9">
            <a:extLst>
              <a:ext uri="{FF2B5EF4-FFF2-40B4-BE49-F238E27FC236}">
                <a16:creationId xmlns:a16="http://schemas.microsoft.com/office/drawing/2014/main" id="{9544FFE9-BCDB-2435-B051-D63427A96A7A}"/>
              </a:ext>
            </a:extLst>
          </p:cNvPr>
          <p:cNvSpPr>
            <a:spLocks noChangeArrowheads="1"/>
          </p:cNvSpPr>
          <p:nvPr/>
        </p:nvSpPr>
        <p:spPr bwMode="auto">
          <a:xfrm>
            <a:off x="1683112" y="4767263"/>
            <a:ext cx="1008609" cy="219291"/>
          </a:xfrm>
          <a:prstGeom prst="rect">
            <a:avLst/>
          </a:prstGeom>
          <a:noFill/>
          <a:ln w="9525">
            <a:noFill/>
            <a:miter lim="800000"/>
            <a:headEnd/>
            <a:tailEnd/>
          </a:ln>
        </p:spPr>
        <p:txBody>
          <a:bodyPr wrap="none">
            <a:spAutoFit/>
          </a:bodyPr>
          <a:lstStyle/>
          <a:p>
            <a:r>
              <a:rPr lang="en-US" sz="825" dirty="0">
                <a:latin typeface="+mj-lt"/>
              </a:rPr>
              <a:t>Source: NCI-EVS</a:t>
            </a:r>
          </a:p>
        </p:txBody>
      </p:sp>
    </p:spTree>
    <p:extLst>
      <p:ext uri="{BB962C8B-B14F-4D97-AF65-F5344CB8AC3E}">
        <p14:creationId xmlns:p14="http://schemas.microsoft.com/office/powerpoint/2010/main" val="4240463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9C73AB-AB19-C842-928D-9571F839BD8B}"/>
              </a:ext>
            </a:extLst>
          </p:cNvPr>
          <p:cNvSpPr>
            <a:spLocks noGrp="1"/>
          </p:cNvSpPr>
          <p:nvPr>
            <p:ph type="sldNum" sz="quarter" idx="12"/>
          </p:nvPr>
        </p:nvSpPr>
        <p:spPr>
          <a:xfrm>
            <a:off x="8686800" y="4729404"/>
            <a:ext cx="306280" cy="273844"/>
          </a:xfrm>
        </p:spPr>
        <p:txBody>
          <a:bodyPr/>
          <a:lstStyle/>
          <a:p>
            <a:fld id="{EB4FF9C4-EEBF-D24D-8A4E-C0B9CCE3F975}" type="slidenum">
              <a:rPr lang="en-US" smtClean="0"/>
              <a:t>6</a:t>
            </a:fld>
            <a:endParaRPr lang="en-US" dirty="0"/>
          </a:p>
        </p:txBody>
      </p:sp>
      <p:sp>
        <p:nvSpPr>
          <p:cNvPr id="33" name="Title 1"/>
          <p:cNvSpPr>
            <a:spLocks noGrp="1"/>
          </p:cNvSpPr>
          <p:nvPr>
            <p:ph type="title"/>
          </p:nvPr>
        </p:nvSpPr>
        <p:spPr>
          <a:xfrm>
            <a:off x="1676668" y="155925"/>
            <a:ext cx="5092065" cy="584612"/>
          </a:xfrm>
        </p:spPr>
        <p:txBody>
          <a:bodyPr>
            <a:noAutofit/>
          </a:bodyPr>
          <a:lstStyle/>
          <a:p>
            <a:pPr algn="ctr"/>
            <a:r>
              <a:rPr lang="en-US" sz="1800" b="1" dirty="0">
                <a:solidFill>
                  <a:schemeClr val="accent1"/>
                </a:solidFill>
                <a:ea typeface="ＭＳ Ｐゴシック" charset="-128"/>
              </a:rPr>
              <a:t>NCI EVS:</a:t>
            </a:r>
            <a:br>
              <a:rPr lang="en-US" sz="1800" b="1" dirty="0">
                <a:solidFill>
                  <a:schemeClr val="accent1"/>
                </a:solidFill>
                <a:ea typeface="ＭＳ Ｐゴシック" charset="-128"/>
              </a:rPr>
            </a:br>
            <a:r>
              <a:rPr lang="en-US" sz="1800" dirty="0">
                <a:solidFill>
                  <a:schemeClr val="accent1"/>
                </a:solidFill>
                <a:ea typeface="ＭＳ Ｐゴシック" charset="-128"/>
              </a:rPr>
              <a:t>Unified Terminology Services and Standards</a:t>
            </a:r>
          </a:p>
        </p:txBody>
      </p:sp>
      <p:grpSp>
        <p:nvGrpSpPr>
          <p:cNvPr id="6" name="Group 5"/>
          <p:cNvGrpSpPr/>
          <p:nvPr/>
        </p:nvGrpSpPr>
        <p:grpSpPr>
          <a:xfrm>
            <a:off x="1246910" y="958893"/>
            <a:ext cx="6194522" cy="3307318"/>
            <a:chOff x="793857" y="1601505"/>
            <a:chExt cx="7529841" cy="4333686"/>
          </a:xfrm>
        </p:grpSpPr>
        <p:pic>
          <p:nvPicPr>
            <p:cNvPr id="34" name="Picture 32" descr="CDISClogo.gif"/>
            <p:cNvPicPr>
              <a:picLocks noChangeAspect="1"/>
            </p:cNvPicPr>
            <p:nvPr/>
          </p:nvPicPr>
          <p:blipFill>
            <a:blip r:embed="rId3"/>
            <a:srcRect t="4286" r="65610" b="27142"/>
            <a:stretch>
              <a:fillRect/>
            </a:stretch>
          </p:blipFill>
          <p:spPr bwMode="auto">
            <a:xfrm>
              <a:off x="947900" y="2513651"/>
              <a:ext cx="1252338" cy="425582"/>
            </a:xfrm>
            <a:prstGeom prst="rect">
              <a:avLst/>
            </a:prstGeom>
            <a:noFill/>
            <a:ln w="9525">
              <a:noFill/>
              <a:miter lim="800000"/>
              <a:headEnd/>
              <a:tailEnd/>
            </a:ln>
          </p:spPr>
        </p:pic>
        <p:pic>
          <p:nvPicPr>
            <p:cNvPr id="35" name="Picture 33" descr="img_fdagov_hp_logo_type.png"/>
            <p:cNvPicPr>
              <a:picLocks noChangeAspect="1"/>
            </p:cNvPicPr>
            <p:nvPr/>
          </p:nvPicPr>
          <p:blipFill>
            <a:blip r:embed="rId4"/>
            <a:srcRect r="78201" b="-5263"/>
            <a:stretch>
              <a:fillRect/>
            </a:stretch>
          </p:blipFill>
          <p:spPr bwMode="auto">
            <a:xfrm>
              <a:off x="1932162" y="1916128"/>
              <a:ext cx="835723" cy="417862"/>
            </a:xfrm>
            <a:prstGeom prst="rect">
              <a:avLst/>
            </a:prstGeom>
            <a:noFill/>
            <a:ln w="9525">
              <a:noFill/>
              <a:miter lim="800000"/>
              <a:headEnd/>
              <a:tailEnd/>
            </a:ln>
          </p:spPr>
        </p:pic>
        <p:pic>
          <p:nvPicPr>
            <p:cNvPr id="36" name="Picture 34" descr="EVSlogo.jpg"/>
            <p:cNvPicPr>
              <a:picLocks noChangeAspect="1"/>
            </p:cNvPicPr>
            <p:nvPr/>
          </p:nvPicPr>
          <p:blipFill>
            <a:blip r:embed="rId5"/>
            <a:srcRect r="56154"/>
            <a:stretch>
              <a:fillRect/>
            </a:stretch>
          </p:blipFill>
          <p:spPr bwMode="auto">
            <a:xfrm>
              <a:off x="3833651" y="3631884"/>
              <a:ext cx="1248371" cy="360045"/>
            </a:xfrm>
            <a:prstGeom prst="rect">
              <a:avLst/>
            </a:prstGeom>
            <a:noFill/>
            <a:ln w="9525">
              <a:noFill/>
              <a:miter lim="800000"/>
              <a:headEnd/>
              <a:tailEnd/>
            </a:ln>
          </p:spPr>
        </p:pic>
        <p:pic>
          <p:nvPicPr>
            <p:cNvPr id="37" name="Picture 35" descr="HL7logo.gif"/>
            <p:cNvPicPr>
              <a:picLocks noChangeAspect="1"/>
            </p:cNvPicPr>
            <p:nvPr/>
          </p:nvPicPr>
          <p:blipFill>
            <a:blip r:embed="rId6"/>
            <a:srcRect b="15842"/>
            <a:stretch>
              <a:fillRect/>
            </a:stretch>
          </p:blipFill>
          <p:spPr bwMode="auto">
            <a:xfrm>
              <a:off x="6140341" y="2237556"/>
              <a:ext cx="836865" cy="502119"/>
            </a:xfrm>
            <a:prstGeom prst="rect">
              <a:avLst/>
            </a:prstGeom>
            <a:noFill/>
            <a:ln w="9525">
              <a:noFill/>
              <a:miter lim="800000"/>
              <a:headEnd/>
              <a:tailEnd/>
            </a:ln>
          </p:spPr>
        </p:pic>
        <p:pic>
          <p:nvPicPr>
            <p:cNvPr id="38" name="Picture 36" descr="banner_nci_logo_1.gif"/>
            <p:cNvPicPr>
              <a:picLocks noChangeAspect="1"/>
            </p:cNvPicPr>
            <p:nvPr/>
          </p:nvPicPr>
          <p:blipFill>
            <a:blip r:embed="rId7"/>
            <a:srcRect r="7692"/>
            <a:stretch>
              <a:fillRect/>
            </a:stretch>
          </p:blipFill>
          <p:spPr bwMode="auto">
            <a:xfrm>
              <a:off x="1232777" y="4212118"/>
              <a:ext cx="752292" cy="501528"/>
            </a:xfrm>
            <a:prstGeom prst="rect">
              <a:avLst/>
            </a:prstGeom>
            <a:noFill/>
            <a:ln w="9525">
              <a:noFill/>
              <a:miter lim="800000"/>
              <a:headEnd/>
              <a:tailEnd/>
            </a:ln>
          </p:spPr>
        </p:pic>
        <p:pic>
          <p:nvPicPr>
            <p:cNvPr id="39" name="Picture 39" descr="nihlogo.tiff"/>
            <p:cNvPicPr>
              <a:picLocks noChangeAspect="1"/>
            </p:cNvPicPr>
            <p:nvPr/>
          </p:nvPicPr>
          <p:blipFill>
            <a:blip r:embed="rId8"/>
            <a:srcRect/>
            <a:stretch>
              <a:fillRect/>
            </a:stretch>
          </p:blipFill>
          <p:spPr bwMode="auto">
            <a:xfrm>
              <a:off x="1597565" y="3554893"/>
              <a:ext cx="690092" cy="618209"/>
            </a:xfrm>
            <a:prstGeom prst="rect">
              <a:avLst/>
            </a:prstGeom>
            <a:noFill/>
            <a:ln w="9525">
              <a:noFill/>
              <a:miter lim="800000"/>
              <a:headEnd/>
              <a:tailEnd/>
            </a:ln>
          </p:spPr>
        </p:pic>
        <p:pic>
          <p:nvPicPr>
            <p:cNvPr id="40" name="Picture 22" descr="NCItTile.jpg"/>
            <p:cNvPicPr>
              <a:picLocks noChangeAspect="1"/>
            </p:cNvPicPr>
            <p:nvPr/>
          </p:nvPicPr>
          <p:blipFill>
            <a:blip r:embed="rId9"/>
            <a:srcRect/>
            <a:stretch>
              <a:fillRect/>
            </a:stretch>
          </p:blipFill>
          <p:spPr bwMode="auto">
            <a:xfrm>
              <a:off x="3370736" y="3220404"/>
              <a:ext cx="729734" cy="360045"/>
            </a:xfrm>
            <a:prstGeom prst="rect">
              <a:avLst/>
            </a:prstGeom>
            <a:noFill/>
            <a:ln w="9525">
              <a:solidFill>
                <a:srgbClr val="C00000"/>
              </a:solidFill>
              <a:miter lim="800000"/>
              <a:headEnd/>
              <a:tailEnd/>
            </a:ln>
          </p:spPr>
        </p:pic>
        <p:pic>
          <p:nvPicPr>
            <p:cNvPr id="41" name="Picture 25" descr="NCImTile.gif"/>
            <p:cNvPicPr>
              <a:picLocks noChangeAspect="1"/>
            </p:cNvPicPr>
            <p:nvPr/>
          </p:nvPicPr>
          <p:blipFill>
            <a:blip r:embed="rId10"/>
            <a:srcRect/>
            <a:stretch>
              <a:fillRect/>
            </a:stretch>
          </p:blipFill>
          <p:spPr bwMode="auto">
            <a:xfrm>
              <a:off x="4708048" y="3220404"/>
              <a:ext cx="747950" cy="360045"/>
            </a:xfrm>
            <a:prstGeom prst="rect">
              <a:avLst/>
            </a:prstGeom>
            <a:noFill/>
            <a:ln w="9525">
              <a:solidFill>
                <a:srgbClr val="C00000"/>
              </a:solidFill>
              <a:miter lim="800000"/>
              <a:headEnd/>
              <a:tailEnd/>
            </a:ln>
          </p:spPr>
        </p:pic>
        <p:pic>
          <p:nvPicPr>
            <p:cNvPr id="42" name="Picture 42" descr="loinc.tiff"/>
            <p:cNvPicPr>
              <a:picLocks noChangeAspect="1"/>
            </p:cNvPicPr>
            <p:nvPr/>
          </p:nvPicPr>
          <p:blipFill>
            <a:blip r:embed="rId11"/>
            <a:srcRect r="28310" b="32632"/>
            <a:stretch>
              <a:fillRect/>
            </a:stretch>
          </p:blipFill>
          <p:spPr bwMode="auto">
            <a:xfrm>
              <a:off x="5176154" y="1965436"/>
              <a:ext cx="1028090" cy="293740"/>
            </a:xfrm>
            <a:prstGeom prst="rect">
              <a:avLst/>
            </a:prstGeom>
            <a:noFill/>
            <a:ln w="9525">
              <a:noFill/>
              <a:miter lim="800000"/>
              <a:headEnd/>
              <a:tailEnd/>
            </a:ln>
          </p:spPr>
        </p:pic>
        <p:pic>
          <p:nvPicPr>
            <p:cNvPr id="43" name="Picture 42" descr="webBanner_small.jpg"/>
            <p:cNvPicPr>
              <a:picLocks noChangeAspect="1"/>
            </p:cNvPicPr>
            <p:nvPr/>
          </p:nvPicPr>
          <p:blipFill>
            <a:blip r:embed="rId12"/>
            <a:srcRect r="74727"/>
            <a:stretch>
              <a:fillRect/>
            </a:stretch>
          </p:blipFill>
          <p:spPr>
            <a:xfrm>
              <a:off x="6365345" y="2997980"/>
              <a:ext cx="628629" cy="551486"/>
            </a:xfrm>
            <a:prstGeom prst="rect">
              <a:avLst/>
            </a:prstGeom>
            <a:ln>
              <a:solidFill>
                <a:schemeClr val="bg2">
                  <a:lumMod val="75000"/>
                </a:schemeClr>
              </a:solidFill>
            </a:ln>
          </p:spPr>
        </p:pic>
        <p:sp>
          <p:nvSpPr>
            <p:cNvPr id="44" name="TextBox 44"/>
            <p:cNvSpPr txBox="1">
              <a:spLocks noChangeArrowheads="1"/>
            </p:cNvSpPr>
            <p:nvPr/>
          </p:nvSpPr>
          <p:spPr bwMode="auto">
            <a:xfrm>
              <a:off x="6212392" y="3849349"/>
              <a:ext cx="1358348" cy="369332"/>
            </a:xfrm>
            <a:prstGeom prst="rect">
              <a:avLst/>
            </a:prstGeom>
            <a:noFill/>
            <a:ln w="9525">
              <a:noFill/>
              <a:miter lim="800000"/>
              <a:headEnd/>
              <a:tailEnd/>
            </a:ln>
          </p:spPr>
          <p:txBody>
            <a:bodyPr wrap="square">
              <a:spAutoFit/>
            </a:bodyPr>
            <a:lstStyle/>
            <a:p>
              <a:pPr defTabSz="617220"/>
              <a:r>
                <a:rPr lang="en-US" b="1" dirty="0">
                  <a:solidFill>
                    <a:srgbClr val="262673"/>
                  </a:solidFill>
                  <a:latin typeface="Agency FB" charset="0"/>
                </a:rPr>
                <a:t>SNOMED CT</a:t>
              </a:r>
              <a:r>
                <a:rPr lang="en-US" b="1" baseline="30000" dirty="0">
                  <a:solidFill>
                    <a:srgbClr val="262673"/>
                  </a:solidFill>
                  <a:latin typeface="Vrinda" charset="0"/>
                </a:rPr>
                <a:t>®</a:t>
              </a:r>
              <a:endParaRPr lang="en-US" b="1" baseline="30000" dirty="0">
                <a:solidFill>
                  <a:srgbClr val="262673"/>
                </a:solidFill>
                <a:latin typeface="Agency FB" charset="0"/>
              </a:endParaRPr>
            </a:p>
          </p:txBody>
        </p:sp>
        <p:pic>
          <p:nvPicPr>
            <p:cNvPr id="45" name="Picture 47" descr="MediaServer.jser.gif"/>
            <p:cNvPicPr>
              <a:picLocks noChangeAspect="1"/>
            </p:cNvPicPr>
            <p:nvPr/>
          </p:nvPicPr>
          <p:blipFill>
            <a:blip r:embed="rId13"/>
            <a:srcRect l="59280" t="-600" r="1115" b="5362"/>
            <a:stretch>
              <a:fillRect/>
            </a:stretch>
          </p:blipFill>
          <p:spPr bwMode="auto">
            <a:xfrm>
              <a:off x="1781024" y="2959866"/>
              <a:ext cx="644067" cy="322034"/>
            </a:xfrm>
            <a:prstGeom prst="rect">
              <a:avLst/>
            </a:prstGeom>
            <a:noFill/>
            <a:ln w="9525">
              <a:noFill/>
              <a:miter lim="800000"/>
              <a:headEnd/>
              <a:tailEnd/>
            </a:ln>
          </p:spPr>
        </p:pic>
        <p:pic>
          <p:nvPicPr>
            <p:cNvPr id="46" name="Picture 54" descr="logo_iso.gif"/>
            <p:cNvPicPr>
              <a:picLocks noChangeAspect="1"/>
            </p:cNvPicPr>
            <p:nvPr/>
          </p:nvPicPr>
          <p:blipFill>
            <a:blip r:embed="rId14"/>
            <a:srcRect r="68317"/>
            <a:stretch>
              <a:fillRect/>
            </a:stretch>
          </p:blipFill>
          <p:spPr bwMode="auto">
            <a:xfrm>
              <a:off x="7291137" y="3550583"/>
              <a:ext cx="411480" cy="372905"/>
            </a:xfrm>
            <a:prstGeom prst="rect">
              <a:avLst/>
            </a:prstGeom>
            <a:noFill/>
            <a:ln w="9525">
              <a:noFill/>
              <a:miter lim="800000"/>
              <a:headEnd/>
              <a:tailEnd/>
            </a:ln>
          </p:spPr>
        </p:pic>
        <p:sp>
          <p:nvSpPr>
            <p:cNvPr id="47" name="Right Arrow 46"/>
            <p:cNvSpPr/>
            <p:nvPr/>
          </p:nvSpPr>
          <p:spPr bwMode="auto">
            <a:xfrm rot="5400000">
              <a:off x="4329248" y="4564143"/>
              <a:ext cx="257175" cy="154305"/>
            </a:xfrm>
            <a:prstGeom prst="rightArrow">
              <a:avLst/>
            </a:prstGeom>
            <a:gradFill>
              <a:gsLst>
                <a:gs pos="62000">
                  <a:schemeClr val="tx1">
                    <a:lumMod val="75000"/>
                    <a:lumOff val="25000"/>
                  </a:schemeClr>
                </a:gs>
                <a:gs pos="30000">
                  <a:schemeClr val="tx1">
                    <a:lumMod val="50000"/>
                    <a:lumOff val="50000"/>
                  </a:schemeClr>
                </a:gs>
                <a:gs pos="81000">
                  <a:schemeClr val="tx1">
                    <a:lumMod val="65000"/>
                    <a:lumOff val="35000"/>
                  </a:schemeClr>
                </a:gs>
                <a:gs pos="89999">
                  <a:schemeClr val="tx1">
                    <a:lumMod val="75000"/>
                    <a:lumOff val="25000"/>
                  </a:schemeClr>
                </a:gs>
                <a:gs pos="100000">
                  <a:srgbClr val="FF8200"/>
                </a:gs>
              </a:gsLst>
              <a:lin ang="5400000" scaled="0"/>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defTabSz="617220" eaLnBrk="0" hangingPunct="0">
                <a:defRPr/>
              </a:pPr>
              <a:endParaRPr lang="en-US" sz="1620" dirty="0">
                <a:gradFill>
                  <a:gsLst>
                    <a:gs pos="62000">
                      <a:srgbClr val="000000">
                        <a:lumMod val="75000"/>
                        <a:lumOff val="25000"/>
                      </a:srgbClr>
                    </a:gs>
                    <a:gs pos="30000">
                      <a:srgbClr val="000000">
                        <a:lumMod val="50000"/>
                        <a:lumOff val="50000"/>
                      </a:srgbClr>
                    </a:gs>
                    <a:gs pos="81000">
                      <a:srgbClr val="000000">
                        <a:lumMod val="65000"/>
                        <a:lumOff val="35000"/>
                      </a:srgbClr>
                    </a:gs>
                    <a:gs pos="89999">
                      <a:srgbClr val="000000">
                        <a:lumMod val="75000"/>
                        <a:lumOff val="25000"/>
                      </a:srgbClr>
                    </a:gs>
                    <a:gs pos="100000">
                      <a:srgbClr val="FFFFFF">
                        <a:lumMod val="50000"/>
                      </a:srgbClr>
                    </a:gs>
                  </a:gsLst>
                  <a:lin ang="5400000" scaled="0"/>
                </a:gradFill>
                <a:latin typeface="Times" pitchFamily="-107" charset="0"/>
              </a:endParaRPr>
            </a:p>
          </p:txBody>
        </p:sp>
        <p:sp>
          <p:nvSpPr>
            <p:cNvPr id="48" name="Right Arrow 47"/>
            <p:cNvSpPr/>
            <p:nvPr/>
          </p:nvSpPr>
          <p:spPr bwMode="auto">
            <a:xfrm>
              <a:off x="4296566" y="3323274"/>
              <a:ext cx="257175" cy="154305"/>
            </a:xfrm>
            <a:prstGeom prst="rightArrow">
              <a:avLst/>
            </a:prstGeom>
            <a:gradFill>
              <a:gsLst>
                <a:gs pos="62000">
                  <a:schemeClr val="tx1">
                    <a:lumMod val="75000"/>
                    <a:lumOff val="25000"/>
                  </a:schemeClr>
                </a:gs>
                <a:gs pos="30000">
                  <a:schemeClr val="tx1">
                    <a:lumMod val="50000"/>
                    <a:lumOff val="50000"/>
                  </a:schemeClr>
                </a:gs>
                <a:gs pos="81000">
                  <a:schemeClr val="tx1">
                    <a:lumMod val="65000"/>
                    <a:lumOff val="35000"/>
                  </a:schemeClr>
                </a:gs>
                <a:gs pos="89999">
                  <a:schemeClr val="tx1">
                    <a:lumMod val="75000"/>
                    <a:lumOff val="25000"/>
                  </a:schemeClr>
                </a:gs>
                <a:gs pos="100000">
                  <a:srgbClr val="FF8200"/>
                </a:gs>
              </a:gsLst>
              <a:lin ang="5400000" scaled="0"/>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defTabSz="617220" eaLnBrk="0" hangingPunct="0">
                <a:defRPr/>
              </a:pPr>
              <a:endParaRPr lang="en-US" sz="1620" dirty="0">
                <a:gradFill>
                  <a:gsLst>
                    <a:gs pos="62000">
                      <a:srgbClr val="000000">
                        <a:lumMod val="75000"/>
                        <a:lumOff val="25000"/>
                      </a:srgbClr>
                    </a:gs>
                    <a:gs pos="30000">
                      <a:srgbClr val="000000">
                        <a:lumMod val="50000"/>
                        <a:lumOff val="50000"/>
                      </a:srgbClr>
                    </a:gs>
                    <a:gs pos="81000">
                      <a:srgbClr val="000000">
                        <a:lumMod val="65000"/>
                        <a:lumOff val="35000"/>
                      </a:srgbClr>
                    </a:gs>
                    <a:gs pos="89999">
                      <a:srgbClr val="000000">
                        <a:lumMod val="75000"/>
                        <a:lumOff val="25000"/>
                      </a:srgbClr>
                    </a:gs>
                    <a:gs pos="100000">
                      <a:srgbClr val="FFFFFF">
                        <a:lumMod val="50000"/>
                      </a:srgbClr>
                    </a:gs>
                  </a:gsLst>
                  <a:lin ang="5400000" scaled="0"/>
                </a:gradFill>
                <a:latin typeface="Times" pitchFamily="-107" charset="0"/>
              </a:endParaRPr>
            </a:p>
          </p:txBody>
        </p:sp>
        <p:sp>
          <p:nvSpPr>
            <p:cNvPr id="49" name="Bent Arrow 48"/>
            <p:cNvSpPr/>
            <p:nvPr/>
          </p:nvSpPr>
          <p:spPr bwMode="auto">
            <a:xfrm flipH="1" flipV="1">
              <a:off x="5068091" y="3631884"/>
              <a:ext cx="205740" cy="205740"/>
            </a:xfrm>
            <a:prstGeom prst="bentArrow">
              <a:avLst>
                <a:gd name="adj1" fmla="val 25000"/>
                <a:gd name="adj2" fmla="val 25000"/>
                <a:gd name="adj3" fmla="val 50000"/>
                <a:gd name="adj4" fmla="val 50000"/>
              </a:avLst>
            </a:prstGeom>
            <a:solidFill>
              <a:schemeClr val="bg2">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defTabSz="617220" eaLnBrk="0" hangingPunct="0">
                <a:defRPr/>
              </a:pPr>
              <a:endParaRPr lang="en-US" sz="1620" dirty="0">
                <a:solidFill>
                  <a:srgbClr val="000000"/>
                </a:solidFill>
                <a:latin typeface="Times" pitchFamily="-107" charset="0"/>
              </a:endParaRPr>
            </a:p>
          </p:txBody>
        </p:sp>
        <p:pic>
          <p:nvPicPr>
            <p:cNvPr id="50" name="Picture 56" descr="logo_iso.gif"/>
            <p:cNvPicPr>
              <a:picLocks noChangeAspect="1"/>
            </p:cNvPicPr>
            <p:nvPr/>
          </p:nvPicPr>
          <p:blipFill>
            <a:blip r:embed="rId14"/>
            <a:srcRect r="68317"/>
            <a:stretch>
              <a:fillRect/>
            </a:stretch>
          </p:blipFill>
          <p:spPr bwMode="auto">
            <a:xfrm>
              <a:off x="961388" y="3217724"/>
              <a:ext cx="525207" cy="475970"/>
            </a:xfrm>
            <a:prstGeom prst="rect">
              <a:avLst/>
            </a:prstGeom>
            <a:noFill/>
            <a:ln w="9525">
              <a:noFill/>
              <a:miter lim="800000"/>
              <a:headEnd/>
              <a:tailEnd/>
            </a:ln>
          </p:spPr>
        </p:pic>
        <p:sp>
          <p:nvSpPr>
            <p:cNvPr id="51" name="TextBox 50"/>
            <p:cNvSpPr txBox="1"/>
            <p:nvPr/>
          </p:nvSpPr>
          <p:spPr>
            <a:xfrm>
              <a:off x="2853263" y="2003767"/>
              <a:ext cx="803910" cy="39320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defTabSz="617220">
                <a:defRPr/>
              </a:pPr>
              <a:r>
                <a:rPr lang="en-US" sz="1350" b="1" dirty="0">
                  <a:solidFill>
                    <a:srgbClr val="FF0000"/>
                  </a:solidFill>
                  <a:latin typeface="Agency FB" pitchFamily="34" charset="0"/>
                </a:rPr>
                <a:t>FedMed</a:t>
              </a:r>
            </a:p>
          </p:txBody>
        </p:sp>
        <p:cxnSp>
          <p:nvCxnSpPr>
            <p:cNvPr id="52" name="Straight Connector 61"/>
            <p:cNvCxnSpPr>
              <a:cxnSpLocks noChangeShapeType="1"/>
              <a:stCxn id="34" idx="3"/>
            </p:cNvCxnSpPr>
            <p:nvPr/>
          </p:nvCxnSpPr>
          <p:spPr bwMode="auto">
            <a:xfrm>
              <a:off x="2200238" y="2726442"/>
              <a:ext cx="1161242" cy="523268"/>
            </a:xfrm>
            <a:prstGeom prst="line">
              <a:avLst/>
            </a:prstGeom>
            <a:noFill/>
            <a:ln w="9525">
              <a:solidFill>
                <a:srgbClr val="C00000"/>
              </a:solidFill>
              <a:prstDash val="dashDot"/>
              <a:round/>
              <a:headEnd/>
              <a:tailEnd type="triangle" w="med" len="med"/>
            </a:ln>
          </p:spPr>
        </p:cxnSp>
        <p:cxnSp>
          <p:nvCxnSpPr>
            <p:cNvPr id="53" name="Straight Connector 62"/>
            <p:cNvCxnSpPr>
              <a:cxnSpLocks noChangeShapeType="1"/>
              <a:stCxn id="45" idx="3"/>
            </p:cNvCxnSpPr>
            <p:nvPr/>
          </p:nvCxnSpPr>
          <p:spPr bwMode="auto">
            <a:xfrm>
              <a:off x="2425091" y="3120883"/>
              <a:ext cx="932745" cy="181651"/>
            </a:xfrm>
            <a:prstGeom prst="line">
              <a:avLst/>
            </a:prstGeom>
            <a:noFill/>
            <a:ln w="9525">
              <a:solidFill>
                <a:srgbClr val="C00000"/>
              </a:solidFill>
              <a:prstDash val="dashDot"/>
              <a:round/>
              <a:headEnd/>
              <a:tailEnd type="triangle" w="med" len="med"/>
            </a:ln>
          </p:spPr>
        </p:cxnSp>
        <p:cxnSp>
          <p:nvCxnSpPr>
            <p:cNvPr id="54" name="Straight Connector 63"/>
            <p:cNvCxnSpPr>
              <a:cxnSpLocks noChangeShapeType="1"/>
            </p:cNvCxnSpPr>
            <p:nvPr/>
          </p:nvCxnSpPr>
          <p:spPr bwMode="auto">
            <a:xfrm>
              <a:off x="2650646" y="2318666"/>
              <a:ext cx="792352" cy="893795"/>
            </a:xfrm>
            <a:prstGeom prst="line">
              <a:avLst/>
            </a:prstGeom>
            <a:noFill/>
            <a:ln w="9525">
              <a:solidFill>
                <a:srgbClr val="C00000"/>
              </a:solidFill>
              <a:prstDash val="dashDot"/>
              <a:round/>
              <a:headEnd/>
              <a:tailEnd type="triangle" w="med" len="med"/>
            </a:ln>
          </p:spPr>
        </p:cxnSp>
        <p:cxnSp>
          <p:nvCxnSpPr>
            <p:cNvPr id="57" name="Straight Connector 64"/>
            <p:cNvCxnSpPr>
              <a:cxnSpLocks noChangeShapeType="1"/>
              <a:stCxn id="39" idx="3"/>
              <a:endCxn id="40" idx="1"/>
            </p:cNvCxnSpPr>
            <p:nvPr/>
          </p:nvCxnSpPr>
          <p:spPr bwMode="auto">
            <a:xfrm flipV="1">
              <a:off x="2287657" y="3400427"/>
              <a:ext cx="1083079" cy="463571"/>
            </a:xfrm>
            <a:prstGeom prst="line">
              <a:avLst/>
            </a:prstGeom>
            <a:noFill/>
            <a:ln w="9525">
              <a:solidFill>
                <a:srgbClr val="C00000"/>
              </a:solidFill>
              <a:prstDash val="dashDot"/>
              <a:round/>
              <a:headEnd/>
              <a:tailEnd type="triangle" w="med" len="med"/>
            </a:ln>
          </p:spPr>
        </p:cxnSp>
        <p:cxnSp>
          <p:nvCxnSpPr>
            <p:cNvPr id="58" name="Straight Connector 65"/>
            <p:cNvCxnSpPr>
              <a:cxnSpLocks noChangeShapeType="1"/>
            </p:cNvCxnSpPr>
            <p:nvPr/>
          </p:nvCxnSpPr>
          <p:spPr bwMode="auto">
            <a:xfrm flipV="1">
              <a:off x="1489037" y="3355218"/>
              <a:ext cx="1884141" cy="55283"/>
            </a:xfrm>
            <a:prstGeom prst="line">
              <a:avLst/>
            </a:prstGeom>
            <a:noFill/>
            <a:ln w="9525">
              <a:solidFill>
                <a:srgbClr val="C00000"/>
              </a:solidFill>
              <a:prstDash val="dashDot"/>
              <a:round/>
              <a:headEnd/>
              <a:tailEnd type="triangle" w="med" len="med"/>
            </a:ln>
          </p:spPr>
        </p:cxnSp>
        <p:cxnSp>
          <p:nvCxnSpPr>
            <p:cNvPr id="59" name="Straight Connector 67"/>
            <p:cNvCxnSpPr>
              <a:cxnSpLocks noChangeShapeType="1"/>
              <a:stCxn id="51" idx="2"/>
            </p:cNvCxnSpPr>
            <p:nvPr/>
          </p:nvCxnSpPr>
          <p:spPr bwMode="auto">
            <a:xfrm>
              <a:off x="3255218" y="2396974"/>
              <a:ext cx="242427" cy="815487"/>
            </a:xfrm>
            <a:prstGeom prst="line">
              <a:avLst/>
            </a:prstGeom>
            <a:noFill/>
            <a:ln w="9525">
              <a:solidFill>
                <a:srgbClr val="C00000"/>
              </a:solidFill>
              <a:prstDash val="dashDot"/>
              <a:round/>
              <a:headEnd/>
              <a:tailEnd type="triangle" w="med" len="med"/>
            </a:ln>
          </p:spPr>
        </p:cxnSp>
        <p:cxnSp>
          <p:nvCxnSpPr>
            <p:cNvPr id="60" name="Straight Connector 86"/>
            <p:cNvCxnSpPr>
              <a:cxnSpLocks noChangeShapeType="1"/>
              <a:stCxn id="44" idx="1"/>
            </p:cNvCxnSpPr>
            <p:nvPr/>
          </p:nvCxnSpPr>
          <p:spPr bwMode="auto">
            <a:xfrm flipH="1" flipV="1">
              <a:off x="5455999" y="3526637"/>
              <a:ext cx="756393" cy="507378"/>
            </a:xfrm>
            <a:prstGeom prst="line">
              <a:avLst/>
            </a:prstGeom>
            <a:noFill/>
            <a:ln w="9525">
              <a:solidFill>
                <a:srgbClr val="C00000"/>
              </a:solidFill>
              <a:prstDash val="dashDot"/>
              <a:round/>
              <a:headEnd/>
              <a:tailEnd type="triangle" w="med" len="med"/>
            </a:ln>
          </p:spPr>
        </p:cxnSp>
        <p:cxnSp>
          <p:nvCxnSpPr>
            <p:cNvPr id="61" name="Straight Connector 87"/>
            <p:cNvCxnSpPr>
              <a:cxnSpLocks noChangeShapeType="1"/>
              <a:stCxn id="43" idx="1"/>
              <a:endCxn id="41" idx="3"/>
            </p:cNvCxnSpPr>
            <p:nvPr/>
          </p:nvCxnSpPr>
          <p:spPr bwMode="auto">
            <a:xfrm flipH="1">
              <a:off x="5455999" y="3273722"/>
              <a:ext cx="909347" cy="126704"/>
            </a:xfrm>
            <a:prstGeom prst="line">
              <a:avLst/>
            </a:prstGeom>
            <a:noFill/>
            <a:ln w="9525">
              <a:solidFill>
                <a:srgbClr val="C00000"/>
              </a:solidFill>
              <a:prstDash val="dashDot"/>
              <a:round/>
              <a:headEnd/>
              <a:tailEnd type="triangle" w="med" len="med"/>
            </a:ln>
          </p:spPr>
        </p:cxnSp>
        <p:cxnSp>
          <p:nvCxnSpPr>
            <p:cNvPr id="62" name="Straight Connector 88"/>
            <p:cNvCxnSpPr>
              <a:cxnSpLocks noChangeShapeType="1"/>
              <a:stCxn id="46" idx="1"/>
            </p:cNvCxnSpPr>
            <p:nvPr/>
          </p:nvCxnSpPr>
          <p:spPr bwMode="auto">
            <a:xfrm flipH="1" flipV="1">
              <a:off x="5463609" y="3488804"/>
              <a:ext cx="1827528" cy="248232"/>
            </a:xfrm>
            <a:prstGeom prst="line">
              <a:avLst/>
            </a:prstGeom>
            <a:noFill/>
            <a:ln w="9525">
              <a:solidFill>
                <a:srgbClr val="C00000"/>
              </a:solidFill>
              <a:prstDash val="dashDot"/>
              <a:round/>
              <a:headEnd/>
              <a:tailEnd type="triangle" w="med" len="med"/>
            </a:ln>
          </p:spPr>
        </p:cxnSp>
        <p:cxnSp>
          <p:nvCxnSpPr>
            <p:cNvPr id="63" name="Straight Connector 89"/>
            <p:cNvCxnSpPr>
              <a:cxnSpLocks noChangeShapeType="1"/>
              <a:stCxn id="37" idx="1"/>
            </p:cNvCxnSpPr>
            <p:nvPr/>
          </p:nvCxnSpPr>
          <p:spPr bwMode="auto">
            <a:xfrm flipH="1">
              <a:off x="5472609" y="2488616"/>
              <a:ext cx="667732" cy="731788"/>
            </a:xfrm>
            <a:prstGeom prst="line">
              <a:avLst/>
            </a:prstGeom>
            <a:noFill/>
            <a:ln w="9525">
              <a:solidFill>
                <a:srgbClr val="C00000"/>
              </a:solidFill>
              <a:prstDash val="dashDot"/>
              <a:round/>
              <a:headEnd/>
              <a:tailEnd type="triangle" w="med" len="med"/>
            </a:ln>
          </p:spPr>
        </p:cxnSp>
        <p:cxnSp>
          <p:nvCxnSpPr>
            <p:cNvPr id="64" name="Straight Connector 90"/>
            <p:cNvCxnSpPr>
              <a:cxnSpLocks noChangeShapeType="1"/>
              <a:stCxn id="42" idx="2"/>
            </p:cNvCxnSpPr>
            <p:nvPr/>
          </p:nvCxnSpPr>
          <p:spPr bwMode="auto">
            <a:xfrm flipH="1">
              <a:off x="5374932" y="2259176"/>
              <a:ext cx="315267" cy="930863"/>
            </a:xfrm>
            <a:prstGeom prst="line">
              <a:avLst/>
            </a:prstGeom>
            <a:noFill/>
            <a:ln w="9525">
              <a:solidFill>
                <a:srgbClr val="C00000"/>
              </a:solidFill>
              <a:prstDash val="dashDot"/>
              <a:round/>
              <a:headEnd/>
              <a:tailEnd type="triangle" w="med" len="med"/>
            </a:ln>
          </p:spPr>
        </p:cxnSp>
        <p:grpSp>
          <p:nvGrpSpPr>
            <p:cNvPr id="65" name="Group 100"/>
            <p:cNvGrpSpPr>
              <a:grpSpLocks/>
            </p:cNvGrpSpPr>
            <p:nvPr/>
          </p:nvGrpSpPr>
          <p:grpSpPr bwMode="auto">
            <a:xfrm>
              <a:off x="6763804" y="4291174"/>
              <a:ext cx="1116551" cy="486818"/>
              <a:chOff x="7242925" y="4916395"/>
              <a:chExt cx="2209800" cy="762001"/>
            </a:xfrm>
          </p:grpSpPr>
          <p:sp>
            <p:nvSpPr>
              <p:cNvPr id="66" name="Rounded Rectangle 65"/>
              <p:cNvSpPr/>
              <p:nvPr/>
            </p:nvSpPr>
            <p:spPr bwMode="auto">
              <a:xfrm>
                <a:off x="7242925" y="4916395"/>
                <a:ext cx="2209800" cy="762001"/>
              </a:xfrm>
              <a:prstGeom prst="round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a:lstStyle/>
              <a:p>
                <a:pPr defTabSz="617220" eaLnBrk="0" hangingPunct="0">
                  <a:defRPr/>
                </a:pPr>
                <a:endParaRPr lang="en-US" sz="1620" dirty="0">
                  <a:solidFill>
                    <a:srgbClr val="000000"/>
                  </a:solidFill>
                  <a:latin typeface="Times" pitchFamily="-107" charset="0"/>
                </a:endParaRPr>
              </a:p>
            </p:txBody>
          </p:sp>
          <p:pic>
            <p:nvPicPr>
              <p:cNvPr id="67" name="Picture 98" descr="who_logo_en.gif"/>
              <p:cNvPicPr>
                <a:picLocks noChangeAspect="1"/>
              </p:cNvPicPr>
              <p:nvPr/>
            </p:nvPicPr>
            <p:blipFill>
              <a:blip r:embed="rId15"/>
              <a:srcRect/>
              <a:stretch>
                <a:fillRect/>
              </a:stretch>
            </p:blipFill>
            <p:spPr bwMode="auto">
              <a:xfrm>
                <a:off x="7294888" y="4963668"/>
                <a:ext cx="2019300" cy="619127"/>
              </a:xfrm>
              <a:prstGeom prst="rect">
                <a:avLst/>
              </a:prstGeom>
              <a:noFill/>
              <a:ln w="9525">
                <a:noFill/>
                <a:miter lim="800000"/>
                <a:headEnd/>
                <a:tailEnd/>
              </a:ln>
            </p:spPr>
          </p:pic>
        </p:grpSp>
        <p:cxnSp>
          <p:nvCxnSpPr>
            <p:cNvPr id="68" name="Straight Connector 101"/>
            <p:cNvCxnSpPr>
              <a:cxnSpLocks noChangeShapeType="1"/>
              <a:stCxn id="66" idx="1"/>
            </p:cNvCxnSpPr>
            <p:nvPr/>
          </p:nvCxnSpPr>
          <p:spPr bwMode="auto">
            <a:xfrm flipH="1" flipV="1">
              <a:off x="5735105" y="3605347"/>
              <a:ext cx="1028699" cy="929240"/>
            </a:xfrm>
            <a:prstGeom prst="line">
              <a:avLst/>
            </a:prstGeom>
            <a:noFill/>
            <a:ln w="9525">
              <a:solidFill>
                <a:srgbClr val="C00000"/>
              </a:solidFill>
              <a:prstDash val="dashDot"/>
              <a:round/>
              <a:headEnd/>
              <a:tailEnd type="triangle" w="med" len="med"/>
            </a:ln>
          </p:spPr>
        </p:cxnSp>
        <p:pic>
          <p:nvPicPr>
            <p:cNvPr id="69" name="Picture 103" descr="go.tiff"/>
            <p:cNvPicPr>
              <a:picLocks noChangeAspect="1"/>
            </p:cNvPicPr>
            <p:nvPr/>
          </p:nvPicPr>
          <p:blipFill>
            <a:blip r:embed="rId16"/>
            <a:srcRect/>
            <a:stretch>
              <a:fillRect/>
            </a:stretch>
          </p:blipFill>
          <p:spPr bwMode="auto">
            <a:xfrm>
              <a:off x="5590027" y="5514496"/>
              <a:ext cx="1676996" cy="308610"/>
            </a:xfrm>
            <a:prstGeom prst="rect">
              <a:avLst/>
            </a:prstGeom>
            <a:noFill/>
            <a:ln w="9525">
              <a:noFill/>
              <a:miter lim="800000"/>
              <a:headEnd/>
              <a:tailEnd/>
            </a:ln>
          </p:spPr>
        </p:pic>
        <p:cxnSp>
          <p:nvCxnSpPr>
            <p:cNvPr id="71" name="Straight Connector 104"/>
            <p:cNvCxnSpPr>
              <a:cxnSpLocks noChangeShapeType="1"/>
            </p:cNvCxnSpPr>
            <p:nvPr/>
          </p:nvCxnSpPr>
          <p:spPr bwMode="auto">
            <a:xfrm flipH="1" flipV="1">
              <a:off x="5312333" y="3592221"/>
              <a:ext cx="1088762" cy="1849493"/>
            </a:xfrm>
            <a:prstGeom prst="line">
              <a:avLst/>
            </a:prstGeom>
            <a:noFill/>
            <a:ln w="9525">
              <a:solidFill>
                <a:srgbClr val="C00000"/>
              </a:solidFill>
              <a:prstDash val="dashDot"/>
              <a:round/>
              <a:headEnd/>
              <a:tailEnd type="triangle" w="med" len="med"/>
            </a:ln>
          </p:spPr>
        </p:cxnSp>
        <p:pic>
          <p:nvPicPr>
            <p:cNvPr id="96" name="Picture 106" descr="cdc.tiff"/>
            <p:cNvPicPr>
              <a:picLocks noChangeAspect="1"/>
            </p:cNvPicPr>
            <p:nvPr/>
          </p:nvPicPr>
          <p:blipFill>
            <a:blip r:embed="rId17"/>
            <a:srcRect/>
            <a:stretch>
              <a:fillRect/>
            </a:stretch>
          </p:blipFill>
          <p:spPr bwMode="auto">
            <a:xfrm>
              <a:off x="7075284" y="2586780"/>
              <a:ext cx="760267" cy="471151"/>
            </a:xfrm>
            <a:prstGeom prst="rect">
              <a:avLst/>
            </a:prstGeom>
            <a:noFill/>
            <a:ln w="9525">
              <a:noFill/>
              <a:miter lim="800000"/>
              <a:headEnd/>
              <a:tailEnd/>
            </a:ln>
          </p:spPr>
        </p:pic>
        <p:pic>
          <p:nvPicPr>
            <p:cNvPr id="97" name="Picture 121" descr="rxnorm.tiff"/>
            <p:cNvPicPr>
              <a:picLocks noChangeAspect="1"/>
            </p:cNvPicPr>
            <p:nvPr/>
          </p:nvPicPr>
          <p:blipFill>
            <a:blip r:embed="rId18"/>
            <a:srcRect/>
            <a:stretch>
              <a:fillRect/>
            </a:stretch>
          </p:blipFill>
          <p:spPr bwMode="auto">
            <a:xfrm>
              <a:off x="6613512" y="4932073"/>
              <a:ext cx="1222039" cy="447354"/>
            </a:xfrm>
            <a:prstGeom prst="rect">
              <a:avLst/>
            </a:prstGeom>
            <a:noFill/>
            <a:ln w="9525">
              <a:noFill/>
              <a:miter lim="800000"/>
              <a:headEnd/>
              <a:tailEnd/>
            </a:ln>
          </p:spPr>
        </p:pic>
        <p:cxnSp>
          <p:nvCxnSpPr>
            <p:cNvPr id="98" name="Straight Connector 122"/>
            <p:cNvCxnSpPr>
              <a:cxnSpLocks noChangeShapeType="1"/>
              <a:stCxn id="97" idx="1"/>
            </p:cNvCxnSpPr>
            <p:nvPr/>
          </p:nvCxnSpPr>
          <p:spPr bwMode="auto">
            <a:xfrm flipH="1" flipV="1">
              <a:off x="5411103" y="3594553"/>
              <a:ext cx="1202409" cy="1561197"/>
            </a:xfrm>
            <a:prstGeom prst="line">
              <a:avLst/>
            </a:prstGeom>
            <a:noFill/>
            <a:ln w="9525">
              <a:solidFill>
                <a:srgbClr val="C00000"/>
              </a:solidFill>
              <a:prstDash val="dashDot"/>
              <a:round/>
              <a:headEnd/>
              <a:tailEnd type="triangle" w="med" len="med"/>
            </a:ln>
          </p:spPr>
        </p:cxnSp>
        <p:pic>
          <p:nvPicPr>
            <p:cNvPr id="99" name="Picture 142" descr="ncpdp.jpg"/>
            <p:cNvPicPr>
              <a:picLocks noChangeAspect="1"/>
            </p:cNvPicPr>
            <p:nvPr/>
          </p:nvPicPr>
          <p:blipFill>
            <a:blip r:embed="rId19"/>
            <a:srcRect/>
            <a:stretch>
              <a:fillRect/>
            </a:stretch>
          </p:blipFill>
          <p:spPr bwMode="auto">
            <a:xfrm>
              <a:off x="892191" y="4827416"/>
              <a:ext cx="757478" cy="484900"/>
            </a:xfrm>
            <a:prstGeom prst="rect">
              <a:avLst/>
            </a:prstGeom>
            <a:noFill/>
            <a:ln w="9525">
              <a:noFill/>
              <a:miter lim="800000"/>
              <a:headEnd/>
              <a:tailEnd/>
            </a:ln>
          </p:spPr>
        </p:pic>
        <p:cxnSp>
          <p:nvCxnSpPr>
            <p:cNvPr id="100" name="Straight Connector 147"/>
            <p:cNvCxnSpPr>
              <a:cxnSpLocks noChangeShapeType="1"/>
            </p:cNvCxnSpPr>
            <p:nvPr/>
          </p:nvCxnSpPr>
          <p:spPr bwMode="auto">
            <a:xfrm flipV="1">
              <a:off x="1670495" y="3579158"/>
              <a:ext cx="1692512" cy="1520102"/>
            </a:xfrm>
            <a:prstGeom prst="line">
              <a:avLst/>
            </a:prstGeom>
            <a:noFill/>
            <a:ln w="9525">
              <a:solidFill>
                <a:srgbClr val="C00000"/>
              </a:solidFill>
              <a:prstDash val="dashDot"/>
              <a:round/>
              <a:headEnd/>
              <a:tailEnd type="triangle" w="med" len="med"/>
            </a:ln>
          </p:spPr>
        </p:cxnSp>
        <p:pic>
          <p:nvPicPr>
            <p:cNvPr id="101" name="Picture 150" descr="ctcae.tiff"/>
            <p:cNvPicPr>
              <a:picLocks noChangeAspect="1"/>
            </p:cNvPicPr>
            <p:nvPr/>
          </p:nvPicPr>
          <p:blipFill>
            <a:blip r:embed="rId20"/>
            <a:srcRect/>
            <a:stretch>
              <a:fillRect/>
            </a:stretch>
          </p:blipFill>
          <p:spPr bwMode="auto">
            <a:xfrm>
              <a:off x="2022156" y="4722576"/>
              <a:ext cx="569741" cy="604164"/>
            </a:xfrm>
            <a:prstGeom prst="rect">
              <a:avLst/>
            </a:prstGeom>
            <a:noFill/>
            <a:ln w="9525">
              <a:noFill/>
              <a:miter lim="800000"/>
              <a:headEnd/>
              <a:tailEnd/>
            </a:ln>
          </p:spPr>
        </p:pic>
        <p:cxnSp>
          <p:nvCxnSpPr>
            <p:cNvPr id="102" name="Straight Connector 151"/>
            <p:cNvCxnSpPr>
              <a:cxnSpLocks noChangeShapeType="1"/>
            </p:cNvCxnSpPr>
            <p:nvPr/>
          </p:nvCxnSpPr>
          <p:spPr bwMode="auto">
            <a:xfrm flipV="1">
              <a:off x="2520217" y="3592222"/>
              <a:ext cx="886158" cy="1274104"/>
            </a:xfrm>
            <a:prstGeom prst="line">
              <a:avLst/>
            </a:prstGeom>
            <a:noFill/>
            <a:ln w="9525">
              <a:solidFill>
                <a:srgbClr val="C00000"/>
              </a:solidFill>
              <a:prstDash val="dashDot"/>
              <a:round/>
              <a:headEnd/>
              <a:tailEnd type="triangle" w="med" len="med"/>
            </a:ln>
          </p:spPr>
        </p:cxnSp>
        <p:sp>
          <p:nvSpPr>
            <p:cNvPr id="103" name="Bent Arrow 102"/>
            <p:cNvSpPr/>
            <p:nvPr/>
          </p:nvSpPr>
          <p:spPr bwMode="auto">
            <a:xfrm flipV="1">
              <a:off x="3576476" y="3631884"/>
              <a:ext cx="205740" cy="205740"/>
            </a:xfrm>
            <a:prstGeom prst="bentArrow">
              <a:avLst>
                <a:gd name="adj1" fmla="val 25000"/>
                <a:gd name="adj2" fmla="val 25000"/>
                <a:gd name="adj3" fmla="val 47500"/>
                <a:gd name="adj4" fmla="val 43750"/>
              </a:avLst>
            </a:prstGeom>
            <a:solidFill>
              <a:schemeClr val="bg2">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defTabSz="617220" eaLnBrk="0" hangingPunct="0">
                <a:defRPr/>
              </a:pPr>
              <a:endParaRPr lang="en-US" sz="1620" dirty="0">
                <a:solidFill>
                  <a:srgbClr val="000000"/>
                </a:solidFill>
                <a:latin typeface="Times" pitchFamily="-107" charset="0"/>
              </a:endParaRPr>
            </a:p>
          </p:txBody>
        </p:sp>
        <p:sp>
          <p:nvSpPr>
            <p:cNvPr id="104" name="TextBox 103"/>
            <p:cNvSpPr txBox="1"/>
            <p:nvPr/>
          </p:nvSpPr>
          <p:spPr>
            <a:xfrm>
              <a:off x="3936519" y="4866323"/>
              <a:ext cx="1267000" cy="879487"/>
            </a:xfrm>
            <a:prstGeom prst="rect">
              <a:avLst/>
            </a:prstGeom>
            <a:noFill/>
            <a:ln w="19050">
              <a:solidFill>
                <a:schemeClr val="accent1"/>
              </a:solidFill>
            </a:ln>
            <a:scene3d>
              <a:camera prst="orthographicFront"/>
              <a:lightRig rig="threePt" dir="t"/>
            </a:scene3d>
            <a:sp3d>
              <a:bevelT w="114300" prst="hardEdge"/>
            </a:sp3d>
          </p:spPr>
          <p:txBody>
            <a:bodyPr wrap="square" rtlCol="0">
              <a:spAutoFit/>
            </a:bodyPr>
            <a:lstStyle/>
            <a:p>
              <a:pPr algn="ctr" defTabSz="617220"/>
              <a:r>
                <a:rPr lang="en-US" sz="1148" b="1" dirty="0">
                  <a:solidFill>
                    <a:srgbClr val="C00000"/>
                  </a:solidFill>
                  <a:latin typeface="Calibri" panose="020F0502020204030204"/>
                </a:rPr>
                <a:t> Cancer &amp; Biomedical Community</a:t>
              </a:r>
            </a:p>
          </p:txBody>
        </p:sp>
        <p:grpSp>
          <p:nvGrpSpPr>
            <p:cNvPr id="105" name="Group 104"/>
            <p:cNvGrpSpPr/>
            <p:nvPr/>
          </p:nvGrpSpPr>
          <p:grpSpPr>
            <a:xfrm>
              <a:off x="3473605" y="4043365"/>
              <a:ext cx="1954535" cy="419518"/>
              <a:chOff x="4038596" y="3733800"/>
              <a:chExt cx="2236479" cy="457201"/>
            </a:xfrm>
          </p:grpSpPr>
          <p:pic>
            <p:nvPicPr>
              <p:cNvPr id="106" name="Picture 21" descr="EVSTermsBrowserTile.gif"/>
              <p:cNvPicPr>
                <a:picLocks noChangeAspect="1"/>
              </p:cNvPicPr>
              <p:nvPr/>
            </p:nvPicPr>
            <p:blipFill>
              <a:blip r:embed="rId21"/>
              <a:srcRect/>
              <a:stretch>
                <a:fillRect/>
              </a:stretch>
            </p:blipFill>
            <p:spPr bwMode="auto">
              <a:xfrm>
                <a:off x="4627143" y="3746257"/>
                <a:ext cx="1118235" cy="444744"/>
              </a:xfrm>
              <a:prstGeom prst="rect">
                <a:avLst/>
              </a:prstGeom>
              <a:noFill/>
              <a:ln w="15875">
                <a:solidFill>
                  <a:srgbClr val="C00000"/>
                </a:solidFill>
                <a:miter lim="800000"/>
                <a:headEnd/>
                <a:tailEnd/>
              </a:ln>
            </p:spPr>
          </p:pic>
          <p:sp>
            <p:nvSpPr>
              <p:cNvPr id="107" name="TextBox 106"/>
              <p:cNvSpPr txBox="1"/>
              <p:nvPr/>
            </p:nvSpPr>
            <p:spPr>
              <a:xfrm>
                <a:off x="4038596" y="3733801"/>
                <a:ext cx="588547" cy="457200"/>
              </a:xfrm>
              <a:prstGeom prst="rect">
                <a:avLst/>
              </a:prstGeom>
              <a:gradFill>
                <a:gsLst>
                  <a:gs pos="0">
                    <a:srgbClr val="F9FDFD"/>
                  </a:gs>
                  <a:gs pos="50000">
                    <a:schemeClr val="accent1">
                      <a:shade val="67500"/>
                      <a:satMod val="115000"/>
                    </a:schemeClr>
                  </a:gs>
                  <a:gs pos="100000">
                    <a:schemeClr val="accent1">
                      <a:shade val="100000"/>
                      <a:satMod val="115000"/>
                    </a:schemeClr>
                  </a:gs>
                </a:gsLst>
                <a:lin ang="5400000" scaled="0"/>
              </a:gradFill>
              <a:ln w="15875">
                <a:solidFill>
                  <a:srgbClr val="C00000"/>
                </a:solidFill>
                <a:miter lim="800000"/>
              </a:ln>
            </p:spPr>
            <p:txBody>
              <a:bodyPr wrap="square" lIns="30861" rIns="30861" rtlCol="0">
                <a:normAutofit fontScale="92500" lnSpcReduction="20000"/>
              </a:bodyPr>
              <a:lstStyle/>
              <a:p>
                <a:pPr algn="ctr" defTabSz="617220"/>
                <a:r>
                  <a:rPr lang="en-US" sz="945" b="1" dirty="0">
                    <a:solidFill>
                      <a:srgbClr val="1C2674"/>
                    </a:solidFill>
                    <a:latin typeface="Calibri" panose="020F0502020204030204"/>
                  </a:rPr>
                  <a:t>LexEVS</a:t>
                </a:r>
              </a:p>
              <a:p>
                <a:pPr algn="ctr" defTabSz="617220"/>
                <a:r>
                  <a:rPr lang="en-US" sz="945" b="1" dirty="0">
                    <a:solidFill>
                      <a:srgbClr val="1C2674"/>
                    </a:solidFill>
                    <a:latin typeface="Calibri" panose="020F0502020204030204"/>
                  </a:rPr>
                  <a:t>APIs</a:t>
                </a:r>
                <a:endParaRPr lang="en-US" sz="945" b="1" dirty="0">
                  <a:solidFill>
                    <a:srgbClr val="000000"/>
                  </a:solidFill>
                  <a:latin typeface="Calibri" panose="020F0502020204030204"/>
                </a:endParaRPr>
              </a:p>
            </p:txBody>
          </p:sp>
          <p:sp>
            <p:nvSpPr>
              <p:cNvPr id="108" name="TextBox 107"/>
              <p:cNvSpPr txBox="1"/>
              <p:nvPr/>
            </p:nvSpPr>
            <p:spPr>
              <a:xfrm>
                <a:off x="5745384" y="3733800"/>
                <a:ext cx="529691" cy="457200"/>
              </a:xfrm>
              <a:prstGeom prst="rect">
                <a:avLst/>
              </a:prstGeom>
              <a:gradFill>
                <a:gsLst>
                  <a:gs pos="0">
                    <a:srgbClr val="F9FDFD"/>
                  </a:gs>
                  <a:gs pos="50000">
                    <a:schemeClr val="accent1">
                      <a:shade val="67500"/>
                      <a:satMod val="115000"/>
                    </a:schemeClr>
                  </a:gs>
                  <a:gs pos="100000">
                    <a:schemeClr val="accent1">
                      <a:shade val="100000"/>
                      <a:satMod val="115000"/>
                    </a:schemeClr>
                  </a:gs>
                </a:gsLst>
                <a:lin ang="5400000" scaled="0"/>
              </a:gradFill>
              <a:ln w="15875">
                <a:solidFill>
                  <a:srgbClr val="C00000"/>
                </a:solidFill>
                <a:miter lim="800000"/>
              </a:ln>
            </p:spPr>
            <p:txBody>
              <a:bodyPr wrap="square" lIns="30861" rIns="30861" rtlCol="0">
                <a:normAutofit fontScale="62500" lnSpcReduction="20000"/>
              </a:bodyPr>
              <a:lstStyle/>
              <a:p>
                <a:pPr algn="ctr" defTabSz="617220"/>
                <a:r>
                  <a:rPr lang="en-US" sz="945" b="1" dirty="0">
                    <a:solidFill>
                      <a:srgbClr val="1C2674"/>
                    </a:solidFill>
                    <a:latin typeface="Calibri" panose="020F0502020204030204"/>
                  </a:rPr>
                  <a:t>EVS</a:t>
                </a:r>
              </a:p>
              <a:p>
                <a:pPr algn="ctr" defTabSz="617220"/>
                <a:r>
                  <a:rPr lang="en-US" sz="945" b="1" dirty="0">
                    <a:solidFill>
                      <a:srgbClr val="1C2674"/>
                    </a:solidFill>
                    <a:latin typeface="Calibri" panose="020F0502020204030204"/>
                  </a:rPr>
                  <a:t>FTP</a:t>
                </a:r>
              </a:p>
              <a:p>
                <a:pPr algn="ctr" defTabSz="617220"/>
                <a:r>
                  <a:rPr lang="en-US" sz="945" b="1" dirty="0">
                    <a:solidFill>
                      <a:srgbClr val="1C2674"/>
                    </a:solidFill>
                    <a:latin typeface="Calibri" panose="020F0502020204030204"/>
                  </a:rPr>
                  <a:t>Files</a:t>
                </a:r>
                <a:endParaRPr lang="en-US" sz="945" b="1" dirty="0">
                  <a:solidFill>
                    <a:srgbClr val="000000"/>
                  </a:solidFill>
                  <a:latin typeface="Calibri" panose="020F0502020204030204"/>
                </a:endParaRPr>
              </a:p>
            </p:txBody>
          </p:sp>
        </p:grpSp>
        <p:pic>
          <p:nvPicPr>
            <p:cNvPr id="109" name="Picture 108"/>
            <p:cNvPicPr>
              <a:picLocks noChangeAspect="1"/>
            </p:cNvPicPr>
            <p:nvPr/>
          </p:nvPicPr>
          <p:blipFill rotWithShape="1">
            <a:blip r:embed="rId22"/>
            <a:srcRect l="32062" t="16333" r="63719" b="75000"/>
            <a:stretch/>
          </p:blipFill>
          <p:spPr>
            <a:xfrm>
              <a:off x="1670495" y="5420842"/>
              <a:ext cx="890220" cy="514349"/>
            </a:xfrm>
            <a:prstGeom prst="rect">
              <a:avLst/>
            </a:prstGeom>
          </p:spPr>
        </p:pic>
        <p:cxnSp>
          <p:nvCxnSpPr>
            <p:cNvPr id="110" name="Straight Connector 151"/>
            <p:cNvCxnSpPr>
              <a:cxnSpLocks noChangeShapeType="1"/>
            </p:cNvCxnSpPr>
            <p:nvPr/>
          </p:nvCxnSpPr>
          <p:spPr bwMode="auto">
            <a:xfrm flipV="1">
              <a:off x="2574886" y="3583804"/>
              <a:ext cx="892778" cy="1837039"/>
            </a:xfrm>
            <a:prstGeom prst="line">
              <a:avLst/>
            </a:prstGeom>
            <a:noFill/>
            <a:ln w="9525">
              <a:solidFill>
                <a:srgbClr val="C00000"/>
              </a:solidFill>
              <a:prstDash val="dashDot"/>
              <a:round/>
              <a:headEnd/>
              <a:tailEnd type="triangle" w="med" len="med"/>
            </a:ln>
          </p:spPr>
        </p:cxnSp>
        <p:pic>
          <p:nvPicPr>
            <p:cNvPr id="111" name="Picture 110"/>
            <p:cNvPicPr>
              <a:picLocks noChangeAspect="1"/>
            </p:cNvPicPr>
            <p:nvPr/>
          </p:nvPicPr>
          <p:blipFill rotWithShape="1">
            <a:blip r:embed="rId23"/>
            <a:srcRect l="9732" t="20617" r="87329" b="68933"/>
            <a:stretch/>
          </p:blipFill>
          <p:spPr>
            <a:xfrm>
              <a:off x="2805422" y="5183967"/>
              <a:ext cx="556058" cy="556056"/>
            </a:xfrm>
            <a:prstGeom prst="rect">
              <a:avLst/>
            </a:prstGeom>
          </p:spPr>
        </p:pic>
        <p:pic>
          <p:nvPicPr>
            <p:cNvPr id="112" name="Picture 766"/>
            <p:cNvPicPr>
              <a:picLocks noChangeAspect="1" noChangeArrowheads="1"/>
            </p:cNvPicPr>
            <p:nvPr/>
          </p:nvPicPr>
          <p:blipFill rotWithShape="1">
            <a:blip r:embed="rId24">
              <a:extLst>
                <a:ext uri="{28A0092B-C50C-407E-A947-70E740481C1C}">
                  <a14:useLocalDpi xmlns:a14="http://schemas.microsoft.com/office/drawing/2010/main" val="0"/>
                </a:ext>
              </a:extLst>
            </a:blip>
            <a:srcRect l="13569" t="11358" r="80843" b="79527"/>
            <a:stretch/>
          </p:blipFill>
          <p:spPr bwMode="auto">
            <a:xfrm>
              <a:off x="793857" y="1731341"/>
              <a:ext cx="803708" cy="430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3" name="Straight Connector 66"/>
            <p:cNvCxnSpPr>
              <a:cxnSpLocks noChangeShapeType="1"/>
            </p:cNvCxnSpPr>
            <p:nvPr/>
          </p:nvCxnSpPr>
          <p:spPr bwMode="auto">
            <a:xfrm>
              <a:off x="1052770" y="2123687"/>
              <a:ext cx="259010" cy="376627"/>
            </a:xfrm>
            <a:prstGeom prst="line">
              <a:avLst/>
            </a:prstGeom>
            <a:noFill/>
            <a:ln w="9525">
              <a:solidFill>
                <a:srgbClr val="C00000"/>
              </a:solidFill>
              <a:prstDash val="dashDot"/>
              <a:round/>
              <a:headEnd/>
              <a:tailEnd type="triangle" w="med" len="med"/>
            </a:ln>
          </p:spPr>
        </p:cxnSp>
        <p:cxnSp>
          <p:nvCxnSpPr>
            <p:cNvPr id="114" name="Straight Connector 64"/>
            <p:cNvCxnSpPr>
              <a:cxnSpLocks noChangeShapeType="1"/>
            </p:cNvCxnSpPr>
            <p:nvPr/>
          </p:nvCxnSpPr>
          <p:spPr bwMode="auto">
            <a:xfrm flipV="1">
              <a:off x="1975974" y="3494528"/>
              <a:ext cx="1385506" cy="940627"/>
            </a:xfrm>
            <a:prstGeom prst="line">
              <a:avLst/>
            </a:prstGeom>
            <a:noFill/>
            <a:ln w="9525">
              <a:solidFill>
                <a:srgbClr val="C00000"/>
              </a:solidFill>
              <a:prstDash val="dashDot"/>
              <a:round/>
              <a:headEnd/>
              <a:tailEnd type="triangle" w="med" len="med"/>
            </a:ln>
          </p:spPr>
        </p:cxnSp>
        <p:cxnSp>
          <p:nvCxnSpPr>
            <p:cNvPr id="115" name="Straight Connector 66"/>
            <p:cNvCxnSpPr>
              <a:cxnSpLocks noChangeShapeType="1"/>
              <a:stCxn id="35" idx="1"/>
              <a:endCxn id="34" idx="0"/>
            </p:cNvCxnSpPr>
            <p:nvPr/>
          </p:nvCxnSpPr>
          <p:spPr bwMode="auto">
            <a:xfrm flipH="1">
              <a:off x="1574069" y="2125058"/>
              <a:ext cx="358092" cy="388592"/>
            </a:xfrm>
            <a:prstGeom prst="line">
              <a:avLst/>
            </a:prstGeom>
            <a:noFill/>
            <a:ln w="9525">
              <a:solidFill>
                <a:srgbClr val="C00000"/>
              </a:solidFill>
              <a:prstDash val="dashDot"/>
              <a:round/>
              <a:headEnd/>
              <a:tailEnd type="triangle" w="med" len="med"/>
            </a:ln>
          </p:spPr>
        </p:cxnSp>
        <p:cxnSp>
          <p:nvCxnSpPr>
            <p:cNvPr id="116" name="Straight Connector 89"/>
            <p:cNvCxnSpPr>
              <a:cxnSpLocks noChangeShapeType="1"/>
              <a:stCxn id="96" idx="1"/>
            </p:cNvCxnSpPr>
            <p:nvPr/>
          </p:nvCxnSpPr>
          <p:spPr bwMode="auto">
            <a:xfrm flipH="1">
              <a:off x="5463609" y="2822356"/>
              <a:ext cx="1611675" cy="491221"/>
            </a:xfrm>
            <a:prstGeom prst="line">
              <a:avLst/>
            </a:prstGeom>
            <a:noFill/>
            <a:ln w="9525">
              <a:solidFill>
                <a:srgbClr val="C00000"/>
              </a:solidFill>
              <a:prstDash val="dashDot"/>
              <a:round/>
              <a:headEnd/>
              <a:tailEnd type="triangle" w="med" len="med"/>
            </a:ln>
          </p:spPr>
        </p:cxnSp>
        <p:sp>
          <p:nvSpPr>
            <p:cNvPr id="117" name="TextBox 116"/>
            <p:cNvSpPr txBox="1"/>
            <p:nvPr/>
          </p:nvSpPr>
          <p:spPr>
            <a:xfrm>
              <a:off x="7207263" y="1601506"/>
              <a:ext cx="768113" cy="848221"/>
            </a:xfrm>
            <a:prstGeom prst="rect">
              <a:avLst/>
            </a:prstGeom>
            <a:noFill/>
          </p:spPr>
          <p:txBody>
            <a:bodyPr wrap="none" rtlCol="0">
              <a:spAutoFit/>
            </a:bodyPr>
            <a:lstStyle/>
            <a:p>
              <a:r>
                <a:rPr lang="en-US" sz="1100" dirty="0"/>
                <a:t>ICD9</a:t>
              </a:r>
            </a:p>
            <a:p>
              <a:r>
                <a:rPr lang="en-US" sz="1100" dirty="0"/>
                <a:t>ICD10</a:t>
              </a:r>
            </a:p>
            <a:p>
              <a:r>
                <a:rPr lang="en-US" sz="1100" dirty="0"/>
                <a:t>ICDO</a:t>
              </a:r>
            </a:p>
          </p:txBody>
        </p:sp>
        <p:cxnSp>
          <p:nvCxnSpPr>
            <p:cNvPr id="118" name="Straight Connector 88"/>
            <p:cNvCxnSpPr>
              <a:cxnSpLocks noChangeShapeType="1"/>
              <a:stCxn id="117" idx="2"/>
              <a:endCxn id="96" idx="0"/>
            </p:cNvCxnSpPr>
            <p:nvPr/>
          </p:nvCxnSpPr>
          <p:spPr bwMode="auto">
            <a:xfrm flipH="1">
              <a:off x="7455418" y="2449728"/>
              <a:ext cx="135903" cy="137052"/>
            </a:xfrm>
            <a:prstGeom prst="line">
              <a:avLst/>
            </a:prstGeom>
            <a:noFill/>
            <a:ln w="9525">
              <a:solidFill>
                <a:srgbClr val="C00000"/>
              </a:solidFill>
              <a:prstDash val="dashDot"/>
              <a:round/>
              <a:headEnd/>
              <a:tailEnd type="triangle" w="med" len="med"/>
            </a:ln>
          </p:spPr>
        </p:cxnSp>
        <p:cxnSp>
          <p:nvCxnSpPr>
            <p:cNvPr id="119" name="Straight Connector 151"/>
            <p:cNvCxnSpPr>
              <a:cxnSpLocks noChangeShapeType="1"/>
              <a:stCxn id="111" idx="0"/>
            </p:cNvCxnSpPr>
            <p:nvPr/>
          </p:nvCxnSpPr>
          <p:spPr bwMode="auto">
            <a:xfrm flipV="1">
              <a:off x="3083452" y="3580053"/>
              <a:ext cx="431735" cy="1603915"/>
            </a:xfrm>
            <a:prstGeom prst="line">
              <a:avLst/>
            </a:prstGeom>
            <a:noFill/>
            <a:ln w="9525">
              <a:solidFill>
                <a:srgbClr val="C00000"/>
              </a:solidFill>
              <a:prstDash val="dashDot"/>
              <a:round/>
              <a:headEnd/>
              <a:tailEnd type="triangle" w="med" len="med"/>
            </a:ln>
          </p:spPr>
        </p:cxnSp>
        <p:sp>
          <p:nvSpPr>
            <p:cNvPr id="120" name="AutoShape 17"/>
            <p:cNvSpPr>
              <a:spLocks/>
            </p:cNvSpPr>
            <p:nvPr/>
          </p:nvSpPr>
          <p:spPr bwMode="auto">
            <a:xfrm rot="10800000">
              <a:off x="7866496" y="1601505"/>
              <a:ext cx="457202" cy="4245649"/>
            </a:xfrm>
            <a:prstGeom prst="leftBrace">
              <a:avLst>
                <a:gd name="adj1" fmla="val 55214"/>
                <a:gd name="adj2" fmla="val 48903"/>
              </a:avLst>
            </a:prstGeom>
            <a:noFill/>
            <a:ln w="9525">
              <a:solidFill>
                <a:schemeClr val="tx1"/>
              </a:solidFill>
              <a:round/>
              <a:headEnd/>
              <a:tailEnd/>
            </a:ln>
          </p:spPr>
          <p:txBody>
            <a:bodyPr wrap="none" anchor="ctr"/>
            <a:lstStyle/>
            <a:p>
              <a:endParaRPr lang="en-US" sz="1350" dirty="0"/>
            </a:p>
          </p:txBody>
        </p:sp>
      </p:grpSp>
      <p:sp>
        <p:nvSpPr>
          <p:cNvPr id="121" name="Rectangle 120"/>
          <p:cNvSpPr/>
          <p:nvPr/>
        </p:nvSpPr>
        <p:spPr>
          <a:xfrm>
            <a:off x="7495261" y="1966074"/>
            <a:ext cx="1195489" cy="892552"/>
          </a:xfrm>
          <a:prstGeom prst="rect">
            <a:avLst/>
          </a:prstGeom>
        </p:spPr>
        <p:txBody>
          <a:bodyPr wrap="square">
            <a:spAutoFit/>
          </a:bodyPr>
          <a:lstStyle/>
          <a:p>
            <a:pPr algn="ctr"/>
            <a:r>
              <a:rPr lang="en-US" sz="1300" dirty="0">
                <a:solidFill>
                  <a:schemeClr val="accent1"/>
                </a:solidFill>
              </a:rPr>
              <a:t>100</a:t>
            </a:r>
            <a:r>
              <a:rPr lang="en-US" sz="1300" b="0" i="0" dirty="0">
                <a:solidFill>
                  <a:schemeClr val="accent1"/>
                </a:solidFill>
                <a:effectLst/>
              </a:rPr>
              <a:t>+ biomedical controlled </a:t>
            </a:r>
          </a:p>
          <a:p>
            <a:pPr algn="ctr"/>
            <a:r>
              <a:rPr lang="en-US" sz="1300" dirty="0">
                <a:solidFill>
                  <a:schemeClr val="accent1"/>
                </a:solidFill>
              </a:rPr>
              <a:t>vocabularies</a:t>
            </a:r>
          </a:p>
        </p:txBody>
      </p:sp>
      <p:sp>
        <p:nvSpPr>
          <p:cNvPr id="2" name="Rectangle 19">
            <a:extLst>
              <a:ext uri="{FF2B5EF4-FFF2-40B4-BE49-F238E27FC236}">
                <a16:creationId xmlns:a16="http://schemas.microsoft.com/office/drawing/2014/main" id="{A96B19D2-25C1-36A4-4571-0903E3BA51AB}"/>
              </a:ext>
            </a:extLst>
          </p:cNvPr>
          <p:cNvSpPr>
            <a:spLocks noChangeArrowheads="1"/>
          </p:cNvSpPr>
          <p:nvPr/>
        </p:nvSpPr>
        <p:spPr bwMode="auto">
          <a:xfrm>
            <a:off x="1462963" y="4893602"/>
            <a:ext cx="1008609" cy="219291"/>
          </a:xfrm>
          <a:prstGeom prst="rect">
            <a:avLst/>
          </a:prstGeom>
          <a:noFill/>
          <a:ln w="9525">
            <a:noFill/>
            <a:miter lim="800000"/>
            <a:headEnd/>
            <a:tailEnd/>
          </a:ln>
        </p:spPr>
        <p:txBody>
          <a:bodyPr wrap="none">
            <a:spAutoFit/>
          </a:bodyPr>
          <a:lstStyle/>
          <a:p>
            <a:r>
              <a:rPr lang="en-US" sz="825" dirty="0">
                <a:latin typeface="+mj-lt"/>
              </a:rPr>
              <a:t>Source: NCI-EVS</a:t>
            </a:r>
          </a:p>
        </p:txBody>
      </p:sp>
      <p:sp>
        <p:nvSpPr>
          <p:cNvPr id="5" name="TextBox 4">
            <a:extLst>
              <a:ext uri="{FF2B5EF4-FFF2-40B4-BE49-F238E27FC236}">
                <a16:creationId xmlns:a16="http://schemas.microsoft.com/office/drawing/2014/main" id="{9B2F4B1F-8DFF-C52A-7A7D-C2EE35318AF7}"/>
              </a:ext>
            </a:extLst>
          </p:cNvPr>
          <p:cNvSpPr txBox="1"/>
          <p:nvPr/>
        </p:nvSpPr>
        <p:spPr>
          <a:xfrm>
            <a:off x="3920336" y="4266211"/>
            <a:ext cx="4572000" cy="676467"/>
          </a:xfrm>
          <a:prstGeom prst="rect">
            <a:avLst/>
          </a:prstGeom>
          <a:noFill/>
        </p:spPr>
        <p:txBody>
          <a:bodyPr wrap="square">
            <a:spAutoFit/>
          </a:bodyPr>
          <a:lstStyle/>
          <a:p>
            <a:pPr marL="0" marR="0">
              <a:lnSpc>
                <a:spcPct val="107000"/>
              </a:lnSpc>
              <a:spcBef>
                <a:spcPts val="0"/>
              </a:spcBef>
              <a:spcAft>
                <a:spcPts val="800"/>
              </a:spcAft>
            </a:pPr>
            <a:r>
              <a:rPr lang="en-US" sz="1200" kern="100" dirty="0">
                <a:effectLst/>
                <a:ea typeface="DengXian" panose="02010600030101010101" pitchFamily="2" charset="-122"/>
                <a:cs typeface="Calibri" panose="020F0502020204030204" pitchFamily="34" charset="0"/>
              </a:rPr>
              <a:t>NCI-EVS works with many national and international partners to develop, license and publish terminology, and also jointly develop software tools</a:t>
            </a:r>
            <a:r>
              <a:rPr lang="en-US" sz="1200" kern="100" dirty="0">
                <a:ea typeface="DengXian" panose="02010600030101010101" pitchFamily="2" charset="-122"/>
                <a:cs typeface="Calibri" panose="020F0502020204030204" pitchFamily="34" charset="0"/>
              </a:rPr>
              <a:t> to </a:t>
            </a:r>
            <a:r>
              <a:rPr lang="en-US" sz="1200" kern="100" dirty="0">
                <a:effectLst/>
                <a:ea typeface="DengXian" panose="02010600030101010101" pitchFamily="2" charset="-122"/>
                <a:cs typeface="Calibri" panose="020F0502020204030204" pitchFamily="34" charset="0"/>
              </a:rPr>
              <a:t>support harmonization and shared standards.</a:t>
            </a:r>
            <a:endParaRPr lang="en-US" sz="1200" kern="100" dirty="0">
              <a:effectLst/>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6876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7859" y="1308560"/>
            <a:ext cx="6644935" cy="2101242"/>
          </a:xfrm>
        </p:spPr>
        <p:txBody>
          <a:bodyPr/>
          <a:lstStyle/>
          <a:p>
            <a:r>
              <a:rPr lang="en-US" dirty="0"/>
              <a:t>NCI EVS Production Engine: NCI Thesaurus (NCIt) Term Browser</a:t>
            </a:r>
            <a:br>
              <a:rPr lang="en-US" dirty="0"/>
            </a:br>
            <a:br>
              <a:rPr lang="en-US" dirty="0"/>
            </a:br>
            <a:r>
              <a:rPr lang="en-US" sz="1800" dirty="0"/>
              <a:t> </a:t>
            </a:r>
            <a:r>
              <a:rPr lang="en-US" sz="1800" dirty="0">
                <a:solidFill>
                  <a:schemeClr val="accent4">
                    <a:lumMod val="40000"/>
                    <a:lumOff val="60000"/>
                  </a:schemeClr>
                </a:solidFill>
              </a:rPr>
              <a:t>- Free, Open Access 24/7</a:t>
            </a:r>
          </a:p>
        </p:txBody>
      </p:sp>
    </p:spTree>
    <p:extLst>
      <p:ext uri="{BB962C8B-B14F-4D97-AF65-F5344CB8AC3E}">
        <p14:creationId xmlns:p14="http://schemas.microsoft.com/office/powerpoint/2010/main" val="2892236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8</a:t>
            </a:fld>
            <a:endParaRPr lang="en-US"/>
          </a:p>
        </p:txBody>
      </p:sp>
      <p:sp>
        <p:nvSpPr>
          <p:cNvPr id="7" name="Content Placeholder 6">
            <a:extLst>
              <a:ext uri="{FF2B5EF4-FFF2-40B4-BE49-F238E27FC236}">
                <a16:creationId xmlns:a16="http://schemas.microsoft.com/office/drawing/2014/main" id="{2EBC04C2-50E2-4417-BD00-9BA3B3354ADF}"/>
              </a:ext>
            </a:extLst>
          </p:cNvPr>
          <p:cNvSpPr>
            <a:spLocks noGrp="1"/>
          </p:cNvSpPr>
          <p:nvPr>
            <p:ph idx="1"/>
          </p:nvPr>
        </p:nvSpPr>
        <p:spPr>
          <a:xfrm>
            <a:off x="786865" y="831830"/>
            <a:ext cx="8025063" cy="3757099"/>
          </a:xfrm>
        </p:spPr>
        <p:txBody>
          <a:bodyPr>
            <a:noAutofit/>
          </a:bodyPr>
          <a:lstStyle/>
          <a:p>
            <a:pPr>
              <a:lnSpc>
                <a:spcPct val="100000"/>
              </a:lnSpc>
              <a:buClr>
                <a:schemeClr val="tx1"/>
              </a:buClr>
              <a:defRPr/>
            </a:pPr>
            <a:r>
              <a:rPr lang="en-US" sz="1400" b="0" i="0" dirty="0">
                <a:solidFill>
                  <a:schemeClr val="accent1"/>
                </a:solidFill>
                <a:effectLst/>
              </a:rPr>
              <a:t>NCI's core reference terminology. It is a </a:t>
            </a:r>
            <a:r>
              <a:rPr lang="en-US" sz="1400" dirty="0">
                <a:solidFill>
                  <a:schemeClr val="accent1"/>
                </a:solidFill>
                <a:effectLst/>
              </a:rPr>
              <a:t>f</a:t>
            </a:r>
            <a:r>
              <a:rPr lang="en-US" sz="1400" dirty="0">
                <a:solidFill>
                  <a:schemeClr val="accent1"/>
                </a:solidFill>
                <a:effectLst/>
                <a:ea typeface="Calibri" panose="020F0502020204030204" pitchFamily="34" charset="0"/>
              </a:rPr>
              <a:t>ree, non-license restricted biomedical coding ontology system. </a:t>
            </a:r>
            <a:endParaRPr lang="en-US" sz="1400" dirty="0">
              <a:solidFill>
                <a:schemeClr val="accent1"/>
              </a:solidFill>
              <a:ea typeface="Calibri" panose="020F0502020204030204" pitchFamily="34" charset="0"/>
            </a:endParaRPr>
          </a:p>
          <a:p>
            <a:pPr lvl="1">
              <a:lnSpc>
                <a:spcPct val="100000"/>
              </a:lnSpc>
              <a:buClr>
                <a:schemeClr val="tx1"/>
              </a:buClr>
              <a:defRPr/>
            </a:pPr>
            <a:r>
              <a:rPr lang="en-US" dirty="0">
                <a:solidFill>
                  <a:schemeClr val="accent1"/>
                </a:solidFill>
                <a:effectLst/>
              </a:rPr>
              <a:t>Main function of NCIt is to </a:t>
            </a:r>
            <a:r>
              <a:rPr lang="en-US" i="1" dirty="0">
                <a:solidFill>
                  <a:schemeClr val="accent1"/>
                </a:solidFill>
                <a:effectLst>
                  <a:outerShdw blurRad="38100" dist="38100" dir="2700000" algn="tl">
                    <a:srgbClr val="000000">
                      <a:alpha val="43137"/>
                    </a:srgbClr>
                  </a:outerShdw>
                </a:effectLst>
              </a:rPr>
              <a:t>establish data semantics</a:t>
            </a:r>
            <a:r>
              <a:rPr lang="en-US" dirty="0">
                <a:solidFill>
                  <a:schemeClr val="accent1"/>
                </a:solidFill>
              </a:rPr>
              <a:t>.</a:t>
            </a:r>
            <a:endParaRPr lang="en-US" b="0" i="0" dirty="0">
              <a:solidFill>
                <a:schemeClr val="accent1"/>
              </a:solidFill>
              <a:effectLst/>
            </a:endParaRPr>
          </a:p>
          <a:p>
            <a:pPr>
              <a:lnSpc>
                <a:spcPct val="100000"/>
              </a:lnSpc>
              <a:buClr>
                <a:schemeClr val="tx1"/>
              </a:buClr>
              <a:defRPr/>
            </a:pPr>
            <a:r>
              <a:rPr lang="en-US" sz="1400" dirty="0">
                <a:solidFill>
                  <a:schemeClr val="accent1"/>
                </a:solidFill>
              </a:rPr>
              <a:t>A</a:t>
            </a:r>
            <a:r>
              <a:rPr lang="en-US" sz="1400" b="0" i="0" dirty="0">
                <a:solidFill>
                  <a:schemeClr val="accent1"/>
                </a:solidFill>
                <a:effectLst/>
              </a:rPr>
              <a:t>dopted by FDA, CDISC and other partners as a shared standards development and coding environment.</a:t>
            </a:r>
          </a:p>
          <a:p>
            <a:pPr>
              <a:lnSpc>
                <a:spcPct val="100000"/>
              </a:lnSpc>
              <a:buClr>
                <a:schemeClr val="tx1"/>
              </a:buClr>
              <a:defRPr/>
            </a:pPr>
            <a:r>
              <a:rPr lang="en-US" sz="1400" b="0" i="0" dirty="0">
                <a:solidFill>
                  <a:schemeClr val="accent1"/>
                </a:solidFill>
                <a:effectLst/>
              </a:rPr>
              <a:t>Allows participants to compare and harmonize with each other's content while taking advantage of full-text definitions, codes, and other features.</a:t>
            </a:r>
          </a:p>
          <a:p>
            <a:pPr>
              <a:lnSpc>
                <a:spcPct val="100000"/>
              </a:lnSpc>
              <a:buClr>
                <a:schemeClr val="tx1"/>
              </a:buClr>
              <a:defRPr/>
            </a:pPr>
            <a:r>
              <a:rPr lang="en-US" sz="1400" b="0" i="0" dirty="0">
                <a:solidFill>
                  <a:schemeClr val="accent1"/>
                </a:solidFill>
                <a:effectLst/>
              </a:rPr>
              <a:t>User-driven concept expansion from NCI, NIH and other term source partners. It is also open to public request via the EVS term request system.</a:t>
            </a:r>
          </a:p>
          <a:p>
            <a:pPr lvl="1">
              <a:lnSpc>
                <a:spcPct val="100000"/>
              </a:lnSpc>
              <a:buClr>
                <a:schemeClr val="tx1"/>
              </a:buClr>
              <a:defRPr/>
            </a:pPr>
            <a:r>
              <a:rPr lang="en-US" dirty="0">
                <a:solidFill>
                  <a:schemeClr val="accent1"/>
                </a:solidFill>
              </a:rPr>
              <a:t>Anyone can suggest an addition or a change to existing concepts within the NCIt.</a:t>
            </a:r>
          </a:p>
          <a:p>
            <a:pPr>
              <a:lnSpc>
                <a:spcPct val="100000"/>
              </a:lnSpc>
              <a:buClr>
                <a:schemeClr val="tx1"/>
              </a:buClr>
              <a:defRPr/>
            </a:pPr>
            <a:r>
              <a:rPr lang="en-US" sz="1400" b="0" i="0" dirty="0">
                <a:solidFill>
                  <a:schemeClr val="accent1"/>
                </a:solidFill>
                <a:effectLst/>
              </a:rPr>
              <a:t>Currently there are 50 source contributors tagged in </a:t>
            </a:r>
            <a:r>
              <a:rPr lang="en-US" sz="1400" b="0" i="0" dirty="0" err="1">
                <a:solidFill>
                  <a:schemeClr val="accent1"/>
                </a:solidFill>
                <a:effectLst/>
              </a:rPr>
              <a:t>NCIt</a:t>
            </a:r>
            <a:r>
              <a:rPr lang="en-US" sz="1400" b="0" i="0" dirty="0">
                <a:solidFill>
                  <a:schemeClr val="accent1"/>
                </a:solidFill>
                <a:effectLst/>
              </a:rPr>
              <a:t> concepts</a:t>
            </a:r>
            <a:r>
              <a:rPr lang="en-US" sz="1400" dirty="0">
                <a:solidFill>
                  <a:schemeClr val="accent1"/>
                </a:solidFill>
              </a:rPr>
              <a:t>.</a:t>
            </a:r>
          </a:p>
          <a:p>
            <a:pPr>
              <a:lnSpc>
                <a:spcPct val="100000"/>
              </a:lnSpc>
              <a:buClr>
                <a:schemeClr val="tx1"/>
              </a:buClr>
              <a:defRPr/>
            </a:pPr>
            <a:r>
              <a:rPr lang="en-US" sz="1400" dirty="0">
                <a:solidFill>
                  <a:schemeClr val="accent1"/>
                </a:solidFill>
              </a:rPr>
              <a:t>As of April 2023, over </a:t>
            </a:r>
            <a:r>
              <a:rPr lang="en-US" sz="1400" b="0" i="0" dirty="0">
                <a:solidFill>
                  <a:schemeClr val="accent1"/>
                </a:solidFill>
                <a:effectLst/>
              </a:rPr>
              <a:t>178,000</a:t>
            </a:r>
            <a:r>
              <a:rPr lang="en-US" sz="1400" dirty="0">
                <a:solidFill>
                  <a:schemeClr val="accent1"/>
                </a:solidFill>
              </a:rPr>
              <a:t> coded concepts stored in </a:t>
            </a:r>
            <a:r>
              <a:rPr lang="en-US" sz="1400" dirty="0" err="1">
                <a:solidFill>
                  <a:schemeClr val="accent1"/>
                </a:solidFill>
              </a:rPr>
              <a:t>NCIt</a:t>
            </a:r>
            <a:r>
              <a:rPr lang="en-US" sz="1400" dirty="0">
                <a:solidFill>
                  <a:schemeClr val="accent1"/>
                </a:solidFill>
              </a:rPr>
              <a:t>, including basic and translational research, clinical care, public information, healthcare and administrative activities.</a:t>
            </a:r>
          </a:p>
          <a:p>
            <a:pPr>
              <a:lnSpc>
                <a:spcPct val="100000"/>
              </a:lnSpc>
              <a:buClr>
                <a:schemeClr val="tx1"/>
              </a:buClr>
              <a:defRPr/>
            </a:pPr>
            <a:r>
              <a:rPr lang="en-US" sz="1400" dirty="0">
                <a:solidFill>
                  <a:schemeClr val="accent1"/>
                </a:solidFill>
              </a:rPr>
              <a:t>400,000 relationships modeled between concepts.</a:t>
            </a:r>
          </a:p>
          <a:p>
            <a:pPr>
              <a:lnSpc>
                <a:spcPct val="100000"/>
              </a:lnSpc>
              <a:buClr>
                <a:schemeClr val="tx1"/>
              </a:buClr>
              <a:defRPr/>
            </a:pPr>
            <a:endParaRPr lang="en-US" sz="1300" dirty="0">
              <a:solidFill>
                <a:schemeClr val="accent1"/>
              </a:solidFill>
              <a:latin typeface="+mj-lt"/>
            </a:endParaRPr>
          </a:p>
          <a:p>
            <a:pPr>
              <a:lnSpc>
                <a:spcPct val="100000"/>
              </a:lnSpc>
              <a:buClr>
                <a:schemeClr val="tx1"/>
              </a:buClr>
              <a:defRPr/>
            </a:pPr>
            <a:endParaRPr lang="en-US" sz="1300" i="0" dirty="0">
              <a:solidFill>
                <a:schemeClr val="accent1"/>
              </a:solidFill>
              <a:effectLst/>
            </a:endParaRPr>
          </a:p>
        </p:txBody>
      </p:sp>
      <p:sp>
        <p:nvSpPr>
          <p:cNvPr id="8" name="Title 7">
            <a:extLst>
              <a:ext uri="{FF2B5EF4-FFF2-40B4-BE49-F238E27FC236}">
                <a16:creationId xmlns:a16="http://schemas.microsoft.com/office/drawing/2014/main" id="{08FC7E6C-970C-E6C6-C64F-D87D30B952D6}"/>
              </a:ext>
            </a:extLst>
          </p:cNvPr>
          <p:cNvSpPr>
            <a:spLocks noGrp="1"/>
          </p:cNvSpPr>
          <p:nvPr>
            <p:ph type="title"/>
          </p:nvPr>
        </p:nvSpPr>
        <p:spPr>
          <a:xfrm>
            <a:off x="575711" y="301816"/>
            <a:ext cx="7886700" cy="369332"/>
          </a:xfrm>
          <a:prstGeom prst="rect">
            <a:avLst/>
          </a:prstGeom>
        </p:spPr>
        <p:txBody>
          <a:bodyPr wrap="square">
            <a:spAutoFit/>
          </a:bodyPr>
          <a:lstStyle/>
          <a:p>
            <a:pPr marL="0" lvl="1" algn="ctr">
              <a:defRPr/>
            </a:pPr>
            <a:r>
              <a:rPr lang="en-US" sz="2400" b="1" i="0" dirty="0">
                <a:solidFill>
                  <a:schemeClr val="accent1"/>
                </a:solidFill>
                <a:effectLst/>
                <a:latin typeface="+mj-lt"/>
              </a:rPr>
              <a:t>NCI Thesaurus (</a:t>
            </a:r>
            <a:r>
              <a:rPr lang="en-US" sz="2400" b="1" i="0" dirty="0" err="1">
                <a:solidFill>
                  <a:schemeClr val="accent1"/>
                </a:solidFill>
                <a:effectLst/>
                <a:latin typeface="+mj-lt"/>
              </a:rPr>
              <a:t>NCIt</a:t>
            </a:r>
            <a:r>
              <a:rPr lang="en-US" sz="2400" b="1" i="0" dirty="0">
                <a:solidFill>
                  <a:schemeClr val="accent1"/>
                </a:solidFill>
                <a:effectLst/>
                <a:latin typeface="+mj-lt"/>
              </a:rPr>
              <a:t>) Overview</a:t>
            </a:r>
            <a:endParaRPr lang="en-US" sz="2400" b="1" i="1" dirty="0">
              <a:solidFill>
                <a:schemeClr val="accent1"/>
              </a:solidFill>
              <a:effectLst>
                <a:outerShdw blurRad="38100" dist="38100" dir="2700000" algn="tl">
                  <a:srgbClr val="000000">
                    <a:alpha val="43137"/>
                  </a:srgbClr>
                </a:outerShdw>
              </a:effectLst>
              <a:latin typeface="+mj-lt"/>
              <a:ea typeface="ＭＳ Ｐゴシック" pitchFamily="-107" charset="-128"/>
              <a:cs typeface="ＭＳ Ｐゴシック" charset="0"/>
            </a:endParaRPr>
          </a:p>
        </p:txBody>
      </p:sp>
      <p:sp>
        <p:nvSpPr>
          <p:cNvPr id="3" name="Rectangle 2">
            <a:extLst>
              <a:ext uri="{FF2B5EF4-FFF2-40B4-BE49-F238E27FC236}">
                <a16:creationId xmlns:a16="http://schemas.microsoft.com/office/drawing/2014/main" id="{76F39753-0928-10D7-F6DF-60059DD86D98}"/>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Rectangle 19">
            <a:extLst>
              <a:ext uri="{FF2B5EF4-FFF2-40B4-BE49-F238E27FC236}">
                <a16:creationId xmlns:a16="http://schemas.microsoft.com/office/drawing/2014/main" id="{35C5FE67-9C15-CA48-09B4-3073BDAC33AD}"/>
              </a:ext>
            </a:extLst>
          </p:cNvPr>
          <p:cNvSpPr>
            <a:spLocks noChangeArrowheads="1"/>
          </p:cNvSpPr>
          <p:nvPr/>
        </p:nvSpPr>
        <p:spPr bwMode="auto">
          <a:xfrm>
            <a:off x="2053684" y="4794539"/>
            <a:ext cx="1008609" cy="219291"/>
          </a:xfrm>
          <a:prstGeom prst="rect">
            <a:avLst/>
          </a:prstGeom>
          <a:noFill/>
          <a:ln w="9525">
            <a:noFill/>
            <a:miter lim="800000"/>
            <a:headEnd/>
            <a:tailEnd/>
          </a:ln>
        </p:spPr>
        <p:txBody>
          <a:bodyPr wrap="none">
            <a:spAutoFit/>
          </a:bodyPr>
          <a:lstStyle/>
          <a:p>
            <a:r>
              <a:rPr lang="en-US" sz="825" dirty="0">
                <a:latin typeface="+mj-lt"/>
              </a:rPr>
              <a:t>Source: NCI-EVS</a:t>
            </a:r>
          </a:p>
        </p:txBody>
      </p:sp>
    </p:spTree>
    <p:extLst>
      <p:ext uri="{BB962C8B-B14F-4D97-AF65-F5344CB8AC3E}">
        <p14:creationId xmlns:p14="http://schemas.microsoft.com/office/powerpoint/2010/main" val="4198308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9</a:t>
            </a:fld>
            <a:endParaRPr lang="en-US"/>
          </a:p>
        </p:txBody>
      </p:sp>
      <p:sp>
        <p:nvSpPr>
          <p:cNvPr id="7" name="Content Placeholder 6">
            <a:extLst>
              <a:ext uri="{FF2B5EF4-FFF2-40B4-BE49-F238E27FC236}">
                <a16:creationId xmlns:a16="http://schemas.microsoft.com/office/drawing/2014/main" id="{2EBC04C2-50E2-4417-BD00-9BA3B3354ADF}"/>
              </a:ext>
            </a:extLst>
          </p:cNvPr>
          <p:cNvSpPr>
            <a:spLocks noGrp="1"/>
          </p:cNvSpPr>
          <p:nvPr>
            <p:ph idx="1"/>
          </p:nvPr>
        </p:nvSpPr>
        <p:spPr>
          <a:xfrm>
            <a:off x="908050" y="1116640"/>
            <a:ext cx="7415396" cy="3636532"/>
          </a:xfrm>
        </p:spPr>
        <p:txBody>
          <a:bodyPr>
            <a:noAutofit/>
          </a:bodyPr>
          <a:lstStyle/>
          <a:p>
            <a:pPr marL="0" indent="0">
              <a:lnSpc>
                <a:spcPct val="100000"/>
              </a:lnSpc>
              <a:spcBef>
                <a:spcPts val="800"/>
              </a:spcBef>
              <a:buClr>
                <a:schemeClr val="tx1"/>
              </a:buClr>
              <a:buNone/>
              <a:defRPr/>
            </a:pPr>
            <a:r>
              <a:rPr lang="en-US" sz="1600" b="1" u="sng" dirty="0">
                <a:solidFill>
                  <a:schemeClr val="accent1"/>
                </a:solidFill>
                <a:effectLst>
                  <a:outerShdw blurRad="38100" dist="38100" dir="2700000" algn="tl">
                    <a:srgbClr val="000000">
                      <a:alpha val="43137"/>
                    </a:srgbClr>
                  </a:outerShdw>
                </a:effectLst>
              </a:rPr>
              <a:t>All </a:t>
            </a:r>
            <a:r>
              <a:rPr lang="en-US" sz="1400" dirty="0">
                <a:solidFill>
                  <a:schemeClr val="accent1"/>
                </a:solidFill>
              </a:rPr>
              <a:t>concepts in the NCIt are given:</a:t>
            </a:r>
          </a:p>
          <a:p>
            <a:pPr lvl="1">
              <a:lnSpc>
                <a:spcPct val="100000"/>
              </a:lnSpc>
              <a:spcBef>
                <a:spcPts val="800"/>
              </a:spcBef>
              <a:buClr>
                <a:schemeClr val="tx1"/>
              </a:buClr>
              <a:defRPr/>
            </a:pPr>
            <a:r>
              <a:rPr lang="en-US" b="1" i="0" dirty="0">
                <a:solidFill>
                  <a:schemeClr val="accent1"/>
                </a:solidFill>
                <a:effectLst/>
              </a:rPr>
              <a:t>NCIt concept code (C-code): </a:t>
            </a:r>
            <a:r>
              <a:rPr lang="en-US" i="0" dirty="0">
                <a:solidFill>
                  <a:schemeClr val="accent1"/>
                </a:solidFill>
                <a:effectLst/>
              </a:rPr>
              <a:t>a unique identifier assigned to each concept by EVS to </a:t>
            </a:r>
            <a:r>
              <a:rPr lang="en-US" i="1" dirty="0">
                <a:solidFill>
                  <a:schemeClr val="accent1"/>
                </a:solidFill>
                <a:effectLst>
                  <a:outerShdw blurRad="38100" dist="38100" dir="2700000" algn="tl">
                    <a:srgbClr val="000000">
                      <a:alpha val="43137"/>
                    </a:srgbClr>
                  </a:outerShdw>
                </a:effectLst>
              </a:rPr>
              <a:t>permanently</a:t>
            </a:r>
            <a:r>
              <a:rPr lang="en-US" i="0" dirty="0">
                <a:solidFill>
                  <a:schemeClr val="accent1"/>
                </a:solidFill>
                <a:effectLst/>
              </a:rPr>
              <a:t> track a specific meaning.</a:t>
            </a:r>
          </a:p>
          <a:p>
            <a:pPr lvl="1">
              <a:lnSpc>
                <a:spcPct val="100000"/>
              </a:lnSpc>
              <a:spcBef>
                <a:spcPts val="800"/>
              </a:spcBef>
              <a:buClr>
                <a:schemeClr val="tx1"/>
              </a:buClr>
              <a:defRPr/>
            </a:pPr>
            <a:r>
              <a:rPr lang="en-US" b="1" i="0" dirty="0">
                <a:solidFill>
                  <a:schemeClr val="accent1"/>
                </a:solidFill>
                <a:effectLst/>
              </a:rPr>
              <a:t>Preferred Name</a:t>
            </a:r>
            <a:r>
              <a:rPr lang="en-US" i="0" dirty="0">
                <a:solidFill>
                  <a:schemeClr val="accent1"/>
                </a:solidFill>
                <a:effectLst/>
              </a:rPr>
              <a:t>: the term chosen by EVS as most </a:t>
            </a:r>
            <a:r>
              <a:rPr lang="en-US" i="1" dirty="0">
                <a:solidFill>
                  <a:schemeClr val="accent1"/>
                </a:solidFill>
                <a:effectLst>
                  <a:outerShdw blurRad="38100" dist="38100" dir="2700000" algn="tl">
                    <a:srgbClr val="000000">
                      <a:alpha val="43137"/>
                    </a:srgbClr>
                  </a:outerShdw>
                </a:effectLst>
              </a:rPr>
              <a:t>unambiguous</a:t>
            </a:r>
            <a:r>
              <a:rPr lang="en-US" i="0" dirty="0">
                <a:solidFill>
                  <a:schemeClr val="accent1"/>
                </a:solidFill>
                <a:effectLst/>
              </a:rPr>
              <a:t> and widely used in the biomedical community.</a:t>
            </a:r>
          </a:p>
          <a:p>
            <a:pPr lvl="1">
              <a:lnSpc>
                <a:spcPct val="100000"/>
              </a:lnSpc>
              <a:spcBef>
                <a:spcPts val="800"/>
              </a:spcBef>
              <a:buClr>
                <a:schemeClr val="tx1"/>
              </a:buClr>
              <a:defRPr/>
            </a:pPr>
            <a:r>
              <a:rPr lang="en-US" b="1" i="0" dirty="0">
                <a:solidFill>
                  <a:schemeClr val="accent1"/>
                </a:solidFill>
                <a:effectLst/>
              </a:rPr>
              <a:t>Synonyms</a:t>
            </a:r>
            <a:r>
              <a:rPr lang="en-US" i="0" dirty="0">
                <a:solidFill>
                  <a:schemeClr val="accent1"/>
                </a:solidFill>
                <a:effectLst/>
              </a:rPr>
              <a:t>: additional term(s) chosen by NCI with meaning equivalent to the Preferred Term,</a:t>
            </a:r>
            <a:r>
              <a:rPr lang="en-US" dirty="0">
                <a:solidFill>
                  <a:schemeClr val="accent1"/>
                </a:solidFill>
              </a:rPr>
              <a:t> this helps with </a:t>
            </a:r>
            <a:r>
              <a:rPr lang="en-US" i="1" dirty="0">
                <a:solidFill>
                  <a:schemeClr val="accent1"/>
                </a:solidFill>
                <a:effectLst>
                  <a:outerShdw blurRad="38100" dist="38100" dir="2700000" algn="tl">
                    <a:srgbClr val="000000">
                      <a:alpha val="43137"/>
                    </a:srgbClr>
                  </a:outerShdw>
                </a:effectLst>
              </a:rPr>
              <a:t>mapping to other </a:t>
            </a:r>
            <a:r>
              <a:rPr lang="en-US" dirty="0">
                <a:solidFill>
                  <a:schemeClr val="accent1"/>
                </a:solidFill>
              </a:rPr>
              <a:t>terminologies.</a:t>
            </a:r>
            <a:r>
              <a:rPr lang="en-US" i="0" dirty="0">
                <a:solidFill>
                  <a:schemeClr val="accent1"/>
                </a:solidFill>
                <a:effectLst/>
              </a:rPr>
              <a:t> </a:t>
            </a:r>
          </a:p>
          <a:p>
            <a:pPr lvl="1">
              <a:lnSpc>
                <a:spcPct val="100000"/>
              </a:lnSpc>
              <a:spcBef>
                <a:spcPts val="800"/>
              </a:spcBef>
              <a:buClr>
                <a:schemeClr val="tx1"/>
              </a:buClr>
              <a:defRPr/>
            </a:pPr>
            <a:r>
              <a:rPr lang="en-US" b="1" i="0" dirty="0">
                <a:solidFill>
                  <a:schemeClr val="accent1"/>
                </a:solidFill>
                <a:effectLst/>
              </a:rPr>
              <a:t>Definition</a:t>
            </a:r>
            <a:r>
              <a:rPr lang="en-US" i="0" dirty="0">
                <a:solidFill>
                  <a:schemeClr val="accent1"/>
                </a:solidFill>
                <a:effectLst/>
              </a:rPr>
              <a:t>: a text statement of the </a:t>
            </a:r>
            <a:r>
              <a:rPr lang="en-US" i="1" dirty="0">
                <a:solidFill>
                  <a:schemeClr val="accent1"/>
                </a:solidFill>
                <a:effectLst>
                  <a:outerShdw blurRad="38100" dist="38100" dir="2700000" algn="tl">
                    <a:srgbClr val="000000">
                      <a:alpha val="43137"/>
                    </a:srgbClr>
                  </a:outerShdw>
                </a:effectLst>
              </a:rPr>
              <a:t>what the concept is. </a:t>
            </a:r>
            <a:r>
              <a:rPr lang="en-US" dirty="0">
                <a:solidFill>
                  <a:schemeClr val="accent1"/>
                </a:solidFill>
              </a:rPr>
              <a:t>This ensures that humans and systems have a common understanding of the concept and can therefore use it accurately, precisely and consistently across users and systems. </a:t>
            </a:r>
          </a:p>
          <a:p>
            <a:pPr lvl="1">
              <a:lnSpc>
                <a:spcPct val="100000"/>
              </a:lnSpc>
              <a:spcBef>
                <a:spcPts val="800"/>
              </a:spcBef>
              <a:buClr>
                <a:schemeClr val="tx1"/>
              </a:buClr>
              <a:defRPr/>
            </a:pPr>
            <a:r>
              <a:rPr lang="en-US" b="1" i="0" dirty="0">
                <a:solidFill>
                  <a:schemeClr val="accent1"/>
                </a:solidFill>
                <a:effectLst/>
              </a:rPr>
              <a:t>Hierarchical arrangement</a:t>
            </a:r>
            <a:r>
              <a:rPr lang="en-US" i="0" dirty="0">
                <a:solidFill>
                  <a:schemeClr val="accent1"/>
                </a:solidFill>
                <a:effectLst/>
              </a:rPr>
              <a:t>: concepts are modeled using a </a:t>
            </a:r>
            <a:r>
              <a:rPr lang="en-US" i="1" dirty="0">
                <a:solidFill>
                  <a:schemeClr val="accent1"/>
                </a:solidFill>
                <a:effectLst>
                  <a:outerShdw blurRad="38100" dist="38100" dir="2700000" algn="tl">
                    <a:srgbClr val="000000">
                      <a:alpha val="43137"/>
                    </a:srgbClr>
                  </a:outerShdw>
                </a:effectLst>
              </a:rPr>
              <a:t>parent-child "is-a" relationships </a:t>
            </a:r>
            <a:r>
              <a:rPr lang="en-US" i="0" dirty="0">
                <a:solidFill>
                  <a:schemeClr val="accent1"/>
                </a:solidFill>
                <a:effectLst/>
              </a:rPr>
              <a:t>in the NCIt ontology environment.</a:t>
            </a:r>
          </a:p>
        </p:txBody>
      </p:sp>
      <p:sp>
        <p:nvSpPr>
          <p:cNvPr id="8" name="Title 7">
            <a:extLst>
              <a:ext uri="{FF2B5EF4-FFF2-40B4-BE49-F238E27FC236}">
                <a16:creationId xmlns:a16="http://schemas.microsoft.com/office/drawing/2014/main" id="{08FC7E6C-970C-E6C6-C64F-D87D30B952D6}"/>
              </a:ext>
            </a:extLst>
          </p:cNvPr>
          <p:cNvSpPr>
            <a:spLocks noGrp="1"/>
          </p:cNvSpPr>
          <p:nvPr>
            <p:ph type="title"/>
          </p:nvPr>
        </p:nvSpPr>
        <p:spPr>
          <a:xfrm>
            <a:off x="646960" y="390328"/>
            <a:ext cx="7886700" cy="338554"/>
          </a:xfrm>
          <a:prstGeom prst="rect">
            <a:avLst/>
          </a:prstGeom>
        </p:spPr>
        <p:txBody>
          <a:bodyPr wrap="square">
            <a:spAutoFit/>
          </a:bodyPr>
          <a:lstStyle/>
          <a:p>
            <a:pPr marL="0" lvl="1" algn="ctr">
              <a:defRPr/>
            </a:pPr>
            <a:r>
              <a:rPr lang="en-US" sz="2200" b="1" dirty="0">
                <a:solidFill>
                  <a:schemeClr val="tx1"/>
                </a:solidFill>
                <a:effectLst/>
                <a:latin typeface="+mj-lt"/>
                <a:ea typeface="DengXian" panose="02010600030101010101" pitchFamily="2" charset="-122"/>
              </a:rPr>
              <a:t>NCIt is used to build and enrich semantics for a concept</a:t>
            </a:r>
            <a:endParaRPr lang="en-US" sz="2200" b="1" i="1" dirty="0">
              <a:solidFill>
                <a:schemeClr val="tx1"/>
              </a:solidFill>
              <a:effectLst>
                <a:outerShdw blurRad="38100" dist="38100" dir="2700000" algn="tl">
                  <a:srgbClr val="000000">
                    <a:alpha val="43137"/>
                  </a:srgbClr>
                </a:outerShdw>
              </a:effectLst>
              <a:latin typeface="+mj-lt"/>
              <a:ea typeface="ＭＳ Ｐゴシック" pitchFamily="-107" charset="-128"/>
              <a:cs typeface="ＭＳ Ｐゴシック" charset="0"/>
            </a:endParaRPr>
          </a:p>
        </p:txBody>
      </p:sp>
      <p:sp>
        <p:nvSpPr>
          <p:cNvPr id="2" name="Rectangle 19">
            <a:extLst>
              <a:ext uri="{FF2B5EF4-FFF2-40B4-BE49-F238E27FC236}">
                <a16:creationId xmlns:a16="http://schemas.microsoft.com/office/drawing/2014/main" id="{848D116B-FE3B-C521-00B8-D2E57A4EAD9E}"/>
              </a:ext>
            </a:extLst>
          </p:cNvPr>
          <p:cNvSpPr>
            <a:spLocks noChangeArrowheads="1"/>
          </p:cNvSpPr>
          <p:nvPr/>
        </p:nvSpPr>
        <p:spPr bwMode="auto">
          <a:xfrm>
            <a:off x="1683112" y="4767263"/>
            <a:ext cx="1008609" cy="219291"/>
          </a:xfrm>
          <a:prstGeom prst="rect">
            <a:avLst/>
          </a:prstGeom>
          <a:noFill/>
          <a:ln w="9525">
            <a:noFill/>
            <a:miter lim="800000"/>
            <a:headEnd/>
            <a:tailEnd/>
          </a:ln>
        </p:spPr>
        <p:txBody>
          <a:bodyPr wrap="none">
            <a:spAutoFit/>
          </a:bodyPr>
          <a:lstStyle/>
          <a:p>
            <a:r>
              <a:rPr lang="en-US" sz="825" dirty="0">
                <a:latin typeface="+mj-lt"/>
              </a:rPr>
              <a:t>Source: NCI-EVS</a:t>
            </a:r>
          </a:p>
        </p:txBody>
      </p:sp>
    </p:spTree>
    <p:extLst>
      <p:ext uri="{BB962C8B-B14F-4D97-AF65-F5344CB8AC3E}">
        <p14:creationId xmlns:p14="http://schemas.microsoft.com/office/powerpoint/2010/main" val="1221404465"/>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5E21417C09B8F4C978A1EAC3A5042EE" ma:contentTypeVersion="16" ma:contentTypeDescription="Create a new document." ma:contentTypeScope="" ma:versionID="e9cd52b44ab06da0caf5420a37457cff">
  <xsd:schema xmlns:xsd="http://www.w3.org/2001/XMLSchema" xmlns:xs="http://www.w3.org/2001/XMLSchema" xmlns:p="http://schemas.microsoft.com/office/2006/metadata/properties" xmlns:ns2="6cd05e2c-1080-4123-b907-f31487dbd913" xmlns:ns3="42fd8685-662d-4ea0-adda-db2055aa5e88" targetNamespace="http://schemas.microsoft.com/office/2006/metadata/properties" ma:root="true" ma:fieldsID="4cb5b6d271473ff9e36b7fe34bcdd3ab" ns2:_="" ns3:_="">
    <xsd:import namespace="6cd05e2c-1080-4123-b907-f31487dbd913"/>
    <xsd:import namespace="42fd8685-662d-4ea0-adda-db2055aa5e8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d05e2c-1080-4123-b907-f31487dbd9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c04c6af-d60c-4670-8c9c-7f80a3ec6f3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2fd8685-662d-4ea0-adda-db2055aa5e8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da4379c-797d-4118-a44b-38b912c80fa4}" ma:internalName="TaxCatchAll" ma:showField="CatchAllData" ma:web="42fd8685-662d-4ea0-adda-db2055aa5e8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6cd05e2c-1080-4123-b907-f31487dbd913" xsi:nil="true"/>
    <lcf76f155ced4ddcb4097134ff3c332f xmlns="6cd05e2c-1080-4123-b907-f31487dbd913">
      <Terms xmlns="http://schemas.microsoft.com/office/infopath/2007/PartnerControls"/>
    </lcf76f155ced4ddcb4097134ff3c332f>
    <TaxCatchAll xmlns="42fd8685-662d-4ea0-adda-db2055aa5e88" xsi:nil="true"/>
    <SharedWithUsers xmlns="42fd8685-662d-4ea0-adda-db2055aa5e88">
      <UserInfo>
        <DisplayName>Sheila Leaman</DisplayName>
        <AccountId>51</AccountId>
        <AccountType/>
      </UserInfo>
    </SharedWithUsers>
  </documentManagement>
</p:properties>
</file>

<file path=customXml/itemProps1.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2.xml><?xml version="1.0" encoding="utf-8"?>
<ds:datastoreItem xmlns:ds="http://schemas.openxmlformats.org/officeDocument/2006/customXml" ds:itemID="{0CB607CC-2ECF-4B26-8681-82ABB2D21A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d05e2c-1080-4123-b907-f31487dbd913"/>
    <ds:schemaRef ds:uri="42fd8685-662d-4ea0-adda-db2055aa5e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B3EAD0D-AD33-4DE9-A04C-ADBA8D81216E}">
  <ds:schemaRefs>
    <ds:schemaRef ds:uri="http://schemas.openxmlformats.org/package/2006/metadata/core-properties"/>
    <ds:schemaRef ds:uri="42fd8685-662d-4ea0-adda-db2055aa5e88"/>
    <ds:schemaRef ds:uri="http://purl.org/dc/elements/1.1/"/>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6cd05e2c-1080-4123-b907-f31487dbd913"/>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8172</TotalTime>
  <Words>3891</Words>
  <Application>Microsoft Office PowerPoint</Application>
  <PresentationFormat>On-screen Show (16:9)</PresentationFormat>
  <Paragraphs>354</Paragraphs>
  <Slides>32</Slides>
  <Notes>23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-apple-system</vt:lpstr>
      <vt:lpstr>azo-sans-web</vt:lpstr>
      <vt:lpstr>Lucida Grande</vt:lpstr>
      <vt:lpstr>ＭＳ Ｐゴシック</vt:lpstr>
      <vt:lpstr>Agency FB</vt:lpstr>
      <vt:lpstr>Arial</vt:lpstr>
      <vt:lpstr>Calibri</vt:lpstr>
      <vt:lpstr>Courier New</vt:lpstr>
      <vt:lpstr>Times</vt:lpstr>
      <vt:lpstr>Vrinda</vt:lpstr>
      <vt:lpstr>Wingdings</vt:lpstr>
      <vt:lpstr>Office Theme</vt:lpstr>
      <vt:lpstr>An Overview of the NCI EVS Services and Its Collaboration with CDISC </vt:lpstr>
      <vt:lpstr>Meet the Speaker</vt:lpstr>
      <vt:lpstr>Disclaimer and Disclosures</vt:lpstr>
      <vt:lpstr>National Cancer Institute - Enterprise Vocabulary Services (NCI - EVS)  - What We Do</vt:lpstr>
      <vt:lpstr>Mission: Development of services and resources that  address the needs of NCI and many national and  international partners for controlled vocabularies.</vt:lpstr>
      <vt:lpstr>NCI EVS: Unified Terminology Services and Standards</vt:lpstr>
      <vt:lpstr>NCI EVS Production Engine: NCI Thesaurus (NCIt) Term Browser   - Free, Open Access 24/7</vt:lpstr>
      <vt:lpstr>NCI Thesaurus (NCIt) Overview</vt:lpstr>
      <vt:lpstr>NCIt is used to build and enrich semantics for a concept</vt:lpstr>
      <vt:lpstr>PowerPoint Presentation</vt:lpstr>
      <vt:lpstr>The Importance of a Concept Code – Mole (the Unit)</vt:lpstr>
      <vt:lpstr>Relationships – Where else is “Mole” used? Association to Other Vocabularies and Codelist Bundling</vt:lpstr>
      <vt:lpstr>NCI-EVS and CDISC Terminology Program </vt:lpstr>
      <vt:lpstr>NCI EVS Partnership</vt:lpstr>
      <vt:lpstr>CDISC Terminology Objectives and Development Principles</vt:lpstr>
      <vt:lpstr>CDISC CT Are Made by Their Users</vt:lpstr>
      <vt:lpstr>Controlled Terminology to Support TMF Standards </vt:lpstr>
      <vt:lpstr>Terminology Organization and Bundling Basics</vt:lpstr>
      <vt:lpstr>Organization of TMF CT – Initial Plan for Artifacts in RM</vt:lpstr>
      <vt:lpstr>PowerPoint Presentation</vt:lpstr>
      <vt:lpstr>PowerPoint Presentation</vt:lpstr>
      <vt:lpstr>Future Plans – Additional Valuesets to Support the TMF RM</vt:lpstr>
      <vt:lpstr>Future Plans – Codify the Metadata Standards in “Exchange.XML”</vt:lpstr>
      <vt:lpstr>PowerPoint Presentation</vt:lpstr>
      <vt:lpstr>Controlled Terminology Better Support the RM and the Exchange of TMF Content </vt:lpstr>
      <vt:lpstr>PowerPoint Presentation</vt:lpstr>
      <vt:lpstr>Additional Slides – More Info </vt:lpstr>
      <vt:lpstr>CDISC Controlled Terminology Page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Jordan</cp:lastModifiedBy>
  <cp:revision>209</cp:revision>
  <dcterms:created xsi:type="dcterms:W3CDTF">2018-04-05T14:10:17Z</dcterms:created>
  <dcterms:modified xsi:type="dcterms:W3CDTF">2023-09-26T20:02:57Z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0x010100A5E21417C09B8F4C978A1EAC3A5042EE</vt:lpwstr>
  </property>
  <property fmtid="{D5CDD505-2E9C-101B-9397-08002B2CF9AE}" pid="3" name="SharedWithUsers">
    <vt:lpwstr>51;#Sheila Leaman</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y fmtid="{D5CDD505-2E9C-101B-9397-08002B2CF9AE}" pid="10" name="MediaServiceImageTags">
    <vt:lpwstr/>
  </property>
</Properties>
</file>