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50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808087-D914-424B-96B6-00DC3B9E0229}" v="22" dt="2021-08-19T08:35:18.9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4" d="100"/>
          <a:sy n="114" d="100"/>
        </p:scale>
        <p:origin x="474" y="10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uch,Andrea (MED BDS) BIP-DE-B" userId="3d5d70ff-9108-4edf-a328-d50f013b4537" providerId="ADAL" clId="{1489AD22-021A-4421-8B55-CD644031382E}"/>
    <pc:docChg chg="modSld">
      <pc:chgData name="Rauch,Andrea (MED BDS) BIP-DE-B" userId="3d5d70ff-9108-4edf-a328-d50f013b4537" providerId="ADAL" clId="{1489AD22-021A-4421-8B55-CD644031382E}" dt="2021-08-20T07:20:05.608" v="85" actId="1035"/>
      <pc:docMkLst>
        <pc:docMk/>
      </pc:docMkLst>
      <pc:sldChg chg="modSp mod">
        <pc:chgData name="Rauch,Andrea (MED BDS) BIP-DE-B" userId="3d5d70ff-9108-4edf-a328-d50f013b4537" providerId="ADAL" clId="{1489AD22-021A-4421-8B55-CD644031382E}" dt="2021-08-20T07:20:05.608" v="85" actId="1035"/>
        <pc:sldMkLst>
          <pc:docMk/>
          <pc:sldMk cId="945697908" sldId="507"/>
        </pc:sldMkLst>
        <pc:spChg chg="mod">
          <ac:chgData name="Rauch,Andrea (MED BDS) BIP-DE-B" userId="3d5d70ff-9108-4edf-a328-d50f013b4537" providerId="ADAL" clId="{1489AD22-021A-4421-8B55-CD644031382E}" dt="2021-08-20T07:19:58.971" v="73" actId="1038"/>
          <ac:spMkLst>
            <pc:docMk/>
            <pc:sldMk cId="945697908" sldId="507"/>
            <ac:spMk id="44" creationId="{343AD2A8-ECFE-43FF-9869-8207C2430C16}"/>
          </ac:spMkLst>
        </pc:spChg>
        <pc:spChg chg="mod">
          <ac:chgData name="Rauch,Andrea (MED BDS) BIP-DE-B" userId="3d5d70ff-9108-4edf-a328-d50f013b4537" providerId="ADAL" clId="{1489AD22-021A-4421-8B55-CD644031382E}" dt="2021-08-20T07:19:46.719" v="50" actId="1035"/>
          <ac:spMkLst>
            <pc:docMk/>
            <pc:sldMk cId="945697908" sldId="507"/>
            <ac:spMk id="47" creationId="{2E05C7AA-F036-4DF8-8E96-56D63763690B}"/>
          </ac:spMkLst>
        </pc:spChg>
        <pc:spChg chg="mod">
          <ac:chgData name="Rauch,Andrea (MED BDS) BIP-DE-B" userId="3d5d70ff-9108-4edf-a328-d50f013b4537" providerId="ADAL" clId="{1489AD22-021A-4421-8B55-CD644031382E}" dt="2021-08-20T07:20:05.608" v="85" actId="1035"/>
          <ac:spMkLst>
            <pc:docMk/>
            <pc:sldMk cId="945697908" sldId="507"/>
            <ac:spMk id="108" creationId="{7C227A2D-821C-4A40-B527-338F44F1855A}"/>
          </ac:spMkLst>
        </pc:spChg>
        <pc:grpChg chg="mod">
          <ac:chgData name="Rauch,Andrea (MED BDS) BIP-DE-B" userId="3d5d70ff-9108-4edf-a328-d50f013b4537" providerId="ADAL" clId="{1489AD22-021A-4421-8B55-CD644031382E}" dt="2021-08-20T07:19:58.971" v="73" actId="1038"/>
          <ac:grpSpMkLst>
            <pc:docMk/>
            <pc:sldMk cId="945697908" sldId="507"/>
            <ac:grpSpMk id="7" creationId="{66F9A52E-FFA5-480C-8F7D-C74D638D85AD}"/>
          </ac:grpSpMkLst>
        </pc:grpChg>
      </pc:sldChg>
    </pc:docChg>
  </pc:docChgLst>
  <pc:docChgLst>
    <pc:chgData name="Rauch,Andrea (MED BDS) BIP-DE-B" userId="3d5d70ff-9108-4edf-a328-d50f013b4537" providerId="ADAL" clId="{2C808087-D914-424B-96B6-00DC3B9E0229}"/>
    <pc:docChg chg="modSld">
      <pc:chgData name="Rauch,Andrea (MED BDS) BIP-DE-B" userId="3d5d70ff-9108-4edf-a328-d50f013b4537" providerId="ADAL" clId="{2C808087-D914-424B-96B6-00DC3B9E0229}" dt="2021-08-19T08:35:11.038" v="19" actId="1076"/>
      <pc:docMkLst>
        <pc:docMk/>
      </pc:docMkLst>
      <pc:sldChg chg="addSp delSp modSp mod">
        <pc:chgData name="Rauch,Andrea (MED BDS) BIP-DE-B" userId="3d5d70ff-9108-4edf-a328-d50f013b4537" providerId="ADAL" clId="{2C808087-D914-424B-96B6-00DC3B9E0229}" dt="2021-08-19T08:35:11.038" v="19" actId="1076"/>
        <pc:sldMkLst>
          <pc:docMk/>
          <pc:sldMk cId="945697908" sldId="507"/>
        </pc:sldMkLst>
        <pc:spChg chg="add mod">
          <ac:chgData name="Rauch,Andrea (MED BDS) BIP-DE-B" userId="3d5d70ff-9108-4edf-a328-d50f013b4537" providerId="ADAL" clId="{2C808087-D914-424B-96B6-00DC3B9E0229}" dt="2021-08-19T08:35:09.465" v="18" actId="1076"/>
          <ac:spMkLst>
            <pc:docMk/>
            <pc:sldMk cId="945697908" sldId="507"/>
            <ac:spMk id="9" creationId="{C5EE99CC-B641-4B10-9589-B3228E39AE34}"/>
          </ac:spMkLst>
        </pc:spChg>
        <pc:spChg chg="mod">
          <ac:chgData name="Rauch,Andrea (MED BDS) BIP-DE-B" userId="3d5d70ff-9108-4edf-a328-d50f013b4537" providerId="ADAL" clId="{2C808087-D914-424B-96B6-00DC3B9E0229}" dt="2021-08-19T08:30:30.554" v="3"/>
          <ac:spMkLst>
            <pc:docMk/>
            <pc:sldMk cId="945697908" sldId="507"/>
            <ac:spMk id="76" creationId="{AFDC8D5E-E5E1-429A-9E10-6E7DD052297B}"/>
          </ac:spMkLst>
        </pc:spChg>
        <pc:spChg chg="mod">
          <ac:chgData name="Rauch,Andrea (MED BDS) BIP-DE-B" userId="3d5d70ff-9108-4edf-a328-d50f013b4537" providerId="ADAL" clId="{2C808087-D914-424B-96B6-00DC3B9E0229}" dt="2021-08-19T08:30:30.554" v="3"/>
          <ac:spMkLst>
            <pc:docMk/>
            <pc:sldMk cId="945697908" sldId="507"/>
            <ac:spMk id="77" creationId="{23D7EAF3-C9CB-4E83-B60F-A2512A412BDE}"/>
          </ac:spMkLst>
        </pc:spChg>
        <pc:spChg chg="mod">
          <ac:chgData name="Rauch,Andrea (MED BDS) BIP-DE-B" userId="3d5d70ff-9108-4edf-a328-d50f013b4537" providerId="ADAL" clId="{2C808087-D914-424B-96B6-00DC3B9E0229}" dt="2021-08-19T08:30:30.554" v="3"/>
          <ac:spMkLst>
            <pc:docMk/>
            <pc:sldMk cId="945697908" sldId="507"/>
            <ac:spMk id="78" creationId="{BDFF7460-7597-448A-960A-9C1599EA85BD}"/>
          </ac:spMkLst>
        </pc:spChg>
        <pc:spChg chg="mod">
          <ac:chgData name="Rauch,Andrea (MED BDS) BIP-DE-B" userId="3d5d70ff-9108-4edf-a328-d50f013b4537" providerId="ADAL" clId="{2C808087-D914-424B-96B6-00DC3B9E0229}" dt="2021-08-19T08:30:30.554" v="3"/>
          <ac:spMkLst>
            <pc:docMk/>
            <pc:sldMk cId="945697908" sldId="507"/>
            <ac:spMk id="79" creationId="{B8447D64-7C53-4E63-9FDF-989A8ACC483C}"/>
          </ac:spMkLst>
        </pc:spChg>
        <pc:spChg chg="mod">
          <ac:chgData name="Rauch,Andrea (MED BDS) BIP-DE-B" userId="3d5d70ff-9108-4edf-a328-d50f013b4537" providerId="ADAL" clId="{2C808087-D914-424B-96B6-00DC3B9E0229}" dt="2021-08-19T08:30:30.554" v="3"/>
          <ac:spMkLst>
            <pc:docMk/>
            <pc:sldMk cId="945697908" sldId="507"/>
            <ac:spMk id="80" creationId="{72FA5A74-58D0-4303-A93F-55D6B7F4BAEF}"/>
          </ac:spMkLst>
        </pc:spChg>
        <pc:spChg chg="mod">
          <ac:chgData name="Rauch,Andrea (MED BDS) BIP-DE-B" userId="3d5d70ff-9108-4edf-a328-d50f013b4537" providerId="ADAL" clId="{2C808087-D914-424B-96B6-00DC3B9E0229}" dt="2021-08-19T08:30:30.554" v="3"/>
          <ac:spMkLst>
            <pc:docMk/>
            <pc:sldMk cId="945697908" sldId="507"/>
            <ac:spMk id="81" creationId="{C6080376-8560-418D-B76F-B0AD7F7D5865}"/>
          </ac:spMkLst>
        </pc:spChg>
        <pc:spChg chg="mod">
          <ac:chgData name="Rauch,Andrea (MED BDS) BIP-DE-B" userId="3d5d70ff-9108-4edf-a328-d50f013b4537" providerId="ADAL" clId="{2C808087-D914-424B-96B6-00DC3B9E0229}" dt="2021-08-19T08:30:30.554" v="3"/>
          <ac:spMkLst>
            <pc:docMk/>
            <pc:sldMk cId="945697908" sldId="507"/>
            <ac:spMk id="82" creationId="{A55D7278-80EC-461E-BD62-F925C1EE737E}"/>
          </ac:spMkLst>
        </pc:spChg>
        <pc:spChg chg="mod">
          <ac:chgData name="Rauch,Andrea (MED BDS) BIP-DE-B" userId="3d5d70ff-9108-4edf-a328-d50f013b4537" providerId="ADAL" clId="{2C808087-D914-424B-96B6-00DC3B9E0229}" dt="2021-08-19T08:29:13.614" v="2" actId="20577"/>
          <ac:spMkLst>
            <pc:docMk/>
            <pc:sldMk cId="945697908" sldId="507"/>
            <ac:spMk id="108" creationId="{7C227A2D-821C-4A40-B527-338F44F1855A}"/>
          </ac:spMkLst>
        </pc:spChg>
        <pc:grpChg chg="add del mod">
          <ac:chgData name="Rauch,Andrea (MED BDS) BIP-DE-B" userId="3d5d70ff-9108-4edf-a328-d50f013b4537" providerId="ADAL" clId="{2C808087-D914-424B-96B6-00DC3B9E0229}" dt="2021-08-19T08:30:33.470" v="4"/>
          <ac:grpSpMkLst>
            <pc:docMk/>
            <pc:sldMk cId="945697908" sldId="507"/>
            <ac:grpSpMk id="75" creationId="{12D097ED-85E6-4882-91C0-0F06B99012BB}"/>
          </ac:grpSpMkLst>
        </pc:grpChg>
        <pc:graphicFrameChg chg="add mod">
          <ac:chgData name="Rauch,Andrea (MED BDS) BIP-DE-B" userId="3d5d70ff-9108-4edf-a328-d50f013b4537" providerId="ADAL" clId="{2C808087-D914-424B-96B6-00DC3B9E0229}" dt="2021-08-19T08:35:11.038" v="19" actId="1076"/>
          <ac:graphicFrameMkLst>
            <pc:docMk/>
            <pc:sldMk cId="945697908" sldId="507"/>
            <ac:graphicFrameMk id="8" creationId="{C74D3290-0002-46F4-91C5-A5503C7C37C1}"/>
          </ac:graphicFrameMkLst>
        </pc:graphicFrame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C71FA-43A9-40C8-AD87-5D0265EDA5E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D29C864-7A62-4CCF-883C-39817F71F8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9A719EB-B77D-4F87-9AD4-9712372B7CA5}"/>
              </a:ext>
            </a:extLst>
          </p:cNvPr>
          <p:cNvSpPr>
            <a:spLocks noGrp="1"/>
          </p:cNvSpPr>
          <p:nvPr>
            <p:ph type="dt" sz="half" idx="10"/>
          </p:nvPr>
        </p:nvSpPr>
        <p:spPr/>
        <p:txBody>
          <a:bodyPr/>
          <a:lstStyle/>
          <a:p>
            <a:fld id="{AB35995D-7E4B-4152-8E89-BEED0A107C55}" type="datetimeFigureOut">
              <a:rPr lang="en-US" smtClean="0"/>
              <a:t>8/20/2021</a:t>
            </a:fld>
            <a:endParaRPr lang="en-US"/>
          </a:p>
        </p:txBody>
      </p:sp>
      <p:sp>
        <p:nvSpPr>
          <p:cNvPr id="5" name="Footer Placeholder 4">
            <a:extLst>
              <a:ext uri="{FF2B5EF4-FFF2-40B4-BE49-F238E27FC236}">
                <a16:creationId xmlns:a16="http://schemas.microsoft.com/office/drawing/2014/main" id="{9C0896B5-1399-48B9-A784-52D2ED17E6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510094-AA19-468A-80EC-58E8FF1555CB}"/>
              </a:ext>
            </a:extLst>
          </p:cNvPr>
          <p:cNvSpPr>
            <a:spLocks noGrp="1"/>
          </p:cNvSpPr>
          <p:nvPr>
            <p:ph type="sldNum" sz="quarter" idx="12"/>
          </p:nvPr>
        </p:nvSpPr>
        <p:spPr/>
        <p:txBody>
          <a:bodyPr/>
          <a:lstStyle/>
          <a:p>
            <a:fld id="{D72AC774-0822-4A3C-BA06-9F1D86597DF8}" type="slidenum">
              <a:rPr lang="en-US" smtClean="0"/>
              <a:t>‹#›</a:t>
            </a:fld>
            <a:endParaRPr lang="en-US"/>
          </a:p>
        </p:txBody>
      </p:sp>
    </p:spTree>
    <p:extLst>
      <p:ext uri="{BB962C8B-B14F-4D97-AF65-F5344CB8AC3E}">
        <p14:creationId xmlns:p14="http://schemas.microsoft.com/office/powerpoint/2010/main" val="4210550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B2549-9D86-4F21-9453-3611D02E073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779108C-E965-4605-8C52-92BD8BCA3B6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2F2742-AFC4-4C9E-A93E-A8953AA997D6}"/>
              </a:ext>
            </a:extLst>
          </p:cNvPr>
          <p:cNvSpPr>
            <a:spLocks noGrp="1"/>
          </p:cNvSpPr>
          <p:nvPr>
            <p:ph type="dt" sz="half" idx="10"/>
          </p:nvPr>
        </p:nvSpPr>
        <p:spPr/>
        <p:txBody>
          <a:bodyPr/>
          <a:lstStyle/>
          <a:p>
            <a:fld id="{AB35995D-7E4B-4152-8E89-BEED0A107C55}" type="datetimeFigureOut">
              <a:rPr lang="en-US" smtClean="0"/>
              <a:t>8/20/2021</a:t>
            </a:fld>
            <a:endParaRPr lang="en-US"/>
          </a:p>
        </p:txBody>
      </p:sp>
      <p:sp>
        <p:nvSpPr>
          <p:cNvPr id="5" name="Footer Placeholder 4">
            <a:extLst>
              <a:ext uri="{FF2B5EF4-FFF2-40B4-BE49-F238E27FC236}">
                <a16:creationId xmlns:a16="http://schemas.microsoft.com/office/drawing/2014/main" id="{BBDD7C89-7187-4427-9AFC-7124AFA227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3D9FA0-6BA1-473B-AAB9-04CBD7E37B32}"/>
              </a:ext>
            </a:extLst>
          </p:cNvPr>
          <p:cNvSpPr>
            <a:spLocks noGrp="1"/>
          </p:cNvSpPr>
          <p:nvPr>
            <p:ph type="sldNum" sz="quarter" idx="12"/>
          </p:nvPr>
        </p:nvSpPr>
        <p:spPr/>
        <p:txBody>
          <a:bodyPr/>
          <a:lstStyle/>
          <a:p>
            <a:fld id="{D72AC774-0822-4A3C-BA06-9F1D86597DF8}" type="slidenum">
              <a:rPr lang="en-US" smtClean="0"/>
              <a:t>‹#›</a:t>
            </a:fld>
            <a:endParaRPr lang="en-US"/>
          </a:p>
        </p:txBody>
      </p:sp>
    </p:spTree>
    <p:extLst>
      <p:ext uri="{BB962C8B-B14F-4D97-AF65-F5344CB8AC3E}">
        <p14:creationId xmlns:p14="http://schemas.microsoft.com/office/powerpoint/2010/main" val="3658876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59AC3D8-2CED-45DC-92B6-CFB9E52D8DD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76CF787-641D-47D8-9F7B-5DFF7B5C5A9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7EA73D-FD1B-4BD4-9B57-38FFB2AE78B9}"/>
              </a:ext>
            </a:extLst>
          </p:cNvPr>
          <p:cNvSpPr>
            <a:spLocks noGrp="1"/>
          </p:cNvSpPr>
          <p:nvPr>
            <p:ph type="dt" sz="half" idx="10"/>
          </p:nvPr>
        </p:nvSpPr>
        <p:spPr/>
        <p:txBody>
          <a:bodyPr/>
          <a:lstStyle/>
          <a:p>
            <a:fld id="{AB35995D-7E4B-4152-8E89-BEED0A107C55}" type="datetimeFigureOut">
              <a:rPr lang="en-US" smtClean="0"/>
              <a:t>8/20/2021</a:t>
            </a:fld>
            <a:endParaRPr lang="en-US"/>
          </a:p>
        </p:txBody>
      </p:sp>
      <p:sp>
        <p:nvSpPr>
          <p:cNvPr id="5" name="Footer Placeholder 4">
            <a:extLst>
              <a:ext uri="{FF2B5EF4-FFF2-40B4-BE49-F238E27FC236}">
                <a16:creationId xmlns:a16="http://schemas.microsoft.com/office/drawing/2014/main" id="{8531CF00-DF2B-4522-BF73-BD0CF6F052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0F4714-08D3-400F-A085-2F3CF21E6233}"/>
              </a:ext>
            </a:extLst>
          </p:cNvPr>
          <p:cNvSpPr>
            <a:spLocks noGrp="1"/>
          </p:cNvSpPr>
          <p:nvPr>
            <p:ph type="sldNum" sz="quarter" idx="12"/>
          </p:nvPr>
        </p:nvSpPr>
        <p:spPr/>
        <p:txBody>
          <a:bodyPr/>
          <a:lstStyle/>
          <a:p>
            <a:fld id="{D72AC774-0822-4A3C-BA06-9F1D86597DF8}" type="slidenum">
              <a:rPr lang="en-US" smtClean="0"/>
              <a:t>‹#›</a:t>
            </a:fld>
            <a:endParaRPr lang="en-US"/>
          </a:p>
        </p:txBody>
      </p:sp>
    </p:spTree>
    <p:extLst>
      <p:ext uri="{BB962C8B-B14F-4D97-AF65-F5344CB8AC3E}">
        <p14:creationId xmlns:p14="http://schemas.microsoft.com/office/powerpoint/2010/main" val="934384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3D7EE-2E3B-4E23-BEEA-8603FE7EFC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1A95FA-C152-4026-8365-779C5B11D6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7AE4D2-EAF2-4F6D-951D-4A8E46E323AE}"/>
              </a:ext>
            </a:extLst>
          </p:cNvPr>
          <p:cNvSpPr>
            <a:spLocks noGrp="1"/>
          </p:cNvSpPr>
          <p:nvPr>
            <p:ph type="dt" sz="half" idx="10"/>
          </p:nvPr>
        </p:nvSpPr>
        <p:spPr/>
        <p:txBody>
          <a:bodyPr/>
          <a:lstStyle/>
          <a:p>
            <a:fld id="{AB35995D-7E4B-4152-8E89-BEED0A107C55}" type="datetimeFigureOut">
              <a:rPr lang="en-US" smtClean="0"/>
              <a:t>8/20/2021</a:t>
            </a:fld>
            <a:endParaRPr lang="en-US"/>
          </a:p>
        </p:txBody>
      </p:sp>
      <p:sp>
        <p:nvSpPr>
          <p:cNvPr id="5" name="Footer Placeholder 4">
            <a:extLst>
              <a:ext uri="{FF2B5EF4-FFF2-40B4-BE49-F238E27FC236}">
                <a16:creationId xmlns:a16="http://schemas.microsoft.com/office/drawing/2014/main" id="{E2435293-A8F0-4764-AB1E-CA6BA2C166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BB614F-7D45-4077-9EEA-63C256B77121}"/>
              </a:ext>
            </a:extLst>
          </p:cNvPr>
          <p:cNvSpPr>
            <a:spLocks noGrp="1"/>
          </p:cNvSpPr>
          <p:nvPr>
            <p:ph type="sldNum" sz="quarter" idx="12"/>
          </p:nvPr>
        </p:nvSpPr>
        <p:spPr/>
        <p:txBody>
          <a:bodyPr/>
          <a:lstStyle/>
          <a:p>
            <a:fld id="{D72AC774-0822-4A3C-BA06-9F1D86597DF8}" type="slidenum">
              <a:rPr lang="en-US" smtClean="0"/>
              <a:t>‹#›</a:t>
            </a:fld>
            <a:endParaRPr lang="en-US"/>
          </a:p>
        </p:txBody>
      </p:sp>
    </p:spTree>
    <p:extLst>
      <p:ext uri="{BB962C8B-B14F-4D97-AF65-F5344CB8AC3E}">
        <p14:creationId xmlns:p14="http://schemas.microsoft.com/office/powerpoint/2010/main" val="2286361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7E9FB-E52F-415D-BA16-46418A43B0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63D3B26-FC29-4EFA-BC51-3895F92AAD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40198FA-4886-46C9-8633-FB2622443F25}"/>
              </a:ext>
            </a:extLst>
          </p:cNvPr>
          <p:cNvSpPr>
            <a:spLocks noGrp="1"/>
          </p:cNvSpPr>
          <p:nvPr>
            <p:ph type="dt" sz="half" idx="10"/>
          </p:nvPr>
        </p:nvSpPr>
        <p:spPr/>
        <p:txBody>
          <a:bodyPr/>
          <a:lstStyle/>
          <a:p>
            <a:fld id="{AB35995D-7E4B-4152-8E89-BEED0A107C55}" type="datetimeFigureOut">
              <a:rPr lang="en-US" smtClean="0"/>
              <a:t>8/20/2021</a:t>
            </a:fld>
            <a:endParaRPr lang="en-US"/>
          </a:p>
        </p:txBody>
      </p:sp>
      <p:sp>
        <p:nvSpPr>
          <p:cNvPr id="5" name="Footer Placeholder 4">
            <a:extLst>
              <a:ext uri="{FF2B5EF4-FFF2-40B4-BE49-F238E27FC236}">
                <a16:creationId xmlns:a16="http://schemas.microsoft.com/office/drawing/2014/main" id="{54669450-F84E-4433-A1F1-E2DE5DF78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D2257B-3F5B-4F35-99D5-8DF1452CB66A}"/>
              </a:ext>
            </a:extLst>
          </p:cNvPr>
          <p:cNvSpPr>
            <a:spLocks noGrp="1"/>
          </p:cNvSpPr>
          <p:nvPr>
            <p:ph type="sldNum" sz="quarter" idx="12"/>
          </p:nvPr>
        </p:nvSpPr>
        <p:spPr/>
        <p:txBody>
          <a:bodyPr/>
          <a:lstStyle/>
          <a:p>
            <a:fld id="{D72AC774-0822-4A3C-BA06-9F1D86597DF8}" type="slidenum">
              <a:rPr lang="en-US" smtClean="0"/>
              <a:t>‹#›</a:t>
            </a:fld>
            <a:endParaRPr lang="en-US"/>
          </a:p>
        </p:txBody>
      </p:sp>
    </p:spTree>
    <p:extLst>
      <p:ext uri="{BB962C8B-B14F-4D97-AF65-F5344CB8AC3E}">
        <p14:creationId xmlns:p14="http://schemas.microsoft.com/office/powerpoint/2010/main" val="2572003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01805-5DDC-4B5C-9ADA-4024B6A8E96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464FB99-9BCC-46A9-9C81-18FEB960C0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695EF84-24CE-4185-A6C0-A05CCC1508A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E5F724-31C6-4A13-AC4E-63831B6DAA4D}"/>
              </a:ext>
            </a:extLst>
          </p:cNvPr>
          <p:cNvSpPr>
            <a:spLocks noGrp="1"/>
          </p:cNvSpPr>
          <p:nvPr>
            <p:ph type="dt" sz="half" idx="10"/>
          </p:nvPr>
        </p:nvSpPr>
        <p:spPr/>
        <p:txBody>
          <a:bodyPr/>
          <a:lstStyle/>
          <a:p>
            <a:fld id="{AB35995D-7E4B-4152-8E89-BEED0A107C55}" type="datetimeFigureOut">
              <a:rPr lang="en-US" smtClean="0"/>
              <a:t>8/20/2021</a:t>
            </a:fld>
            <a:endParaRPr lang="en-US"/>
          </a:p>
        </p:txBody>
      </p:sp>
      <p:sp>
        <p:nvSpPr>
          <p:cNvPr id="6" name="Footer Placeholder 5">
            <a:extLst>
              <a:ext uri="{FF2B5EF4-FFF2-40B4-BE49-F238E27FC236}">
                <a16:creationId xmlns:a16="http://schemas.microsoft.com/office/drawing/2014/main" id="{8AED986F-F705-431D-A268-6BC3EAA696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5EFF10C-4BD0-43F3-B3EE-EC2386CEE6EA}"/>
              </a:ext>
            </a:extLst>
          </p:cNvPr>
          <p:cNvSpPr>
            <a:spLocks noGrp="1"/>
          </p:cNvSpPr>
          <p:nvPr>
            <p:ph type="sldNum" sz="quarter" idx="12"/>
          </p:nvPr>
        </p:nvSpPr>
        <p:spPr/>
        <p:txBody>
          <a:bodyPr/>
          <a:lstStyle/>
          <a:p>
            <a:fld id="{D72AC774-0822-4A3C-BA06-9F1D86597DF8}" type="slidenum">
              <a:rPr lang="en-US" smtClean="0"/>
              <a:t>‹#›</a:t>
            </a:fld>
            <a:endParaRPr lang="en-US"/>
          </a:p>
        </p:txBody>
      </p:sp>
    </p:spTree>
    <p:extLst>
      <p:ext uri="{BB962C8B-B14F-4D97-AF65-F5344CB8AC3E}">
        <p14:creationId xmlns:p14="http://schemas.microsoft.com/office/powerpoint/2010/main" val="418687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EE415-73FE-4521-A650-8738B94B2E7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E54D190-5B3C-451C-A34C-EB56BE64124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20CFC5E-ACAB-4369-A120-A494C18A647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A52DBE2-EB00-4DC2-9242-4D5305515F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51A585-1029-4D04-A076-9306C62D486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1BB877E-242D-4107-87AE-F6CB02D120CE}"/>
              </a:ext>
            </a:extLst>
          </p:cNvPr>
          <p:cNvSpPr>
            <a:spLocks noGrp="1"/>
          </p:cNvSpPr>
          <p:nvPr>
            <p:ph type="dt" sz="half" idx="10"/>
          </p:nvPr>
        </p:nvSpPr>
        <p:spPr/>
        <p:txBody>
          <a:bodyPr/>
          <a:lstStyle/>
          <a:p>
            <a:fld id="{AB35995D-7E4B-4152-8E89-BEED0A107C55}" type="datetimeFigureOut">
              <a:rPr lang="en-US" smtClean="0"/>
              <a:t>8/20/2021</a:t>
            </a:fld>
            <a:endParaRPr lang="en-US"/>
          </a:p>
        </p:txBody>
      </p:sp>
      <p:sp>
        <p:nvSpPr>
          <p:cNvPr id="8" name="Footer Placeholder 7">
            <a:extLst>
              <a:ext uri="{FF2B5EF4-FFF2-40B4-BE49-F238E27FC236}">
                <a16:creationId xmlns:a16="http://schemas.microsoft.com/office/drawing/2014/main" id="{BDFF64FC-7526-445C-9BC0-AB363D18BC0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F8C395F-588B-4B72-A72B-0B1DB5E783C1}"/>
              </a:ext>
            </a:extLst>
          </p:cNvPr>
          <p:cNvSpPr>
            <a:spLocks noGrp="1"/>
          </p:cNvSpPr>
          <p:nvPr>
            <p:ph type="sldNum" sz="quarter" idx="12"/>
          </p:nvPr>
        </p:nvSpPr>
        <p:spPr/>
        <p:txBody>
          <a:bodyPr/>
          <a:lstStyle/>
          <a:p>
            <a:fld id="{D72AC774-0822-4A3C-BA06-9F1D86597DF8}" type="slidenum">
              <a:rPr lang="en-US" smtClean="0"/>
              <a:t>‹#›</a:t>
            </a:fld>
            <a:endParaRPr lang="en-US"/>
          </a:p>
        </p:txBody>
      </p:sp>
    </p:spTree>
    <p:extLst>
      <p:ext uri="{BB962C8B-B14F-4D97-AF65-F5344CB8AC3E}">
        <p14:creationId xmlns:p14="http://schemas.microsoft.com/office/powerpoint/2010/main" val="730306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25581-E9A0-43CC-BF60-E3AD49CC896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6EC5FFB-C079-45B9-A035-F880EF86F541}"/>
              </a:ext>
            </a:extLst>
          </p:cNvPr>
          <p:cNvSpPr>
            <a:spLocks noGrp="1"/>
          </p:cNvSpPr>
          <p:nvPr>
            <p:ph type="dt" sz="half" idx="10"/>
          </p:nvPr>
        </p:nvSpPr>
        <p:spPr/>
        <p:txBody>
          <a:bodyPr/>
          <a:lstStyle/>
          <a:p>
            <a:fld id="{AB35995D-7E4B-4152-8E89-BEED0A107C55}" type="datetimeFigureOut">
              <a:rPr lang="en-US" smtClean="0"/>
              <a:t>8/20/2021</a:t>
            </a:fld>
            <a:endParaRPr lang="en-US"/>
          </a:p>
        </p:txBody>
      </p:sp>
      <p:sp>
        <p:nvSpPr>
          <p:cNvPr id="4" name="Footer Placeholder 3">
            <a:extLst>
              <a:ext uri="{FF2B5EF4-FFF2-40B4-BE49-F238E27FC236}">
                <a16:creationId xmlns:a16="http://schemas.microsoft.com/office/drawing/2014/main" id="{6DBC48E3-6F55-4545-BED1-B43419D1718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7D0EA66-4384-486D-AF09-11C28D581EFD}"/>
              </a:ext>
            </a:extLst>
          </p:cNvPr>
          <p:cNvSpPr>
            <a:spLocks noGrp="1"/>
          </p:cNvSpPr>
          <p:nvPr>
            <p:ph type="sldNum" sz="quarter" idx="12"/>
          </p:nvPr>
        </p:nvSpPr>
        <p:spPr/>
        <p:txBody>
          <a:bodyPr/>
          <a:lstStyle/>
          <a:p>
            <a:fld id="{D72AC774-0822-4A3C-BA06-9F1D86597DF8}" type="slidenum">
              <a:rPr lang="en-US" smtClean="0"/>
              <a:t>‹#›</a:t>
            </a:fld>
            <a:endParaRPr lang="en-US"/>
          </a:p>
        </p:txBody>
      </p:sp>
    </p:spTree>
    <p:extLst>
      <p:ext uri="{BB962C8B-B14F-4D97-AF65-F5344CB8AC3E}">
        <p14:creationId xmlns:p14="http://schemas.microsoft.com/office/powerpoint/2010/main" val="4103301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CFBE258-4578-42A3-8C22-1DA63316F894}"/>
              </a:ext>
            </a:extLst>
          </p:cNvPr>
          <p:cNvSpPr>
            <a:spLocks noGrp="1"/>
          </p:cNvSpPr>
          <p:nvPr>
            <p:ph type="dt" sz="half" idx="10"/>
          </p:nvPr>
        </p:nvSpPr>
        <p:spPr/>
        <p:txBody>
          <a:bodyPr/>
          <a:lstStyle/>
          <a:p>
            <a:fld id="{AB35995D-7E4B-4152-8E89-BEED0A107C55}" type="datetimeFigureOut">
              <a:rPr lang="en-US" smtClean="0"/>
              <a:t>8/20/2021</a:t>
            </a:fld>
            <a:endParaRPr lang="en-US"/>
          </a:p>
        </p:txBody>
      </p:sp>
      <p:sp>
        <p:nvSpPr>
          <p:cNvPr id="3" name="Footer Placeholder 2">
            <a:extLst>
              <a:ext uri="{FF2B5EF4-FFF2-40B4-BE49-F238E27FC236}">
                <a16:creationId xmlns:a16="http://schemas.microsoft.com/office/drawing/2014/main" id="{96A6B489-287C-48A8-BE0A-6C0DF7CEAF4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E6C72D2-332F-44DA-B2D2-979968F07CB3}"/>
              </a:ext>
            </a:extLst>
          </p:cNvPr>
          <p:cNvSpPr>
            <a:spLocks noGrp="1"/>
          </p:cNvSpPr>
          <p:nvPr>
            <p:ph type="sldNum" sz="quarter" idx="12"/>
          </p:nvPr>
        </p:nvSpPr>
        <p:spPr/>
        <p:txBody>
          <a:bodyPr/>
          <a:lstStyle/>
          <a:p>
            <a:fld id="{D72AC774-0822-4A3C-BA06-9F1D86597DF8}" type="slidenum">
              <a:rPr lang="en-US" smtClean="0"/>
              <a:t>‹#›</a:t>
            </a:fld>
            <a:endParaRPr lang="en-US"/>
          </a:p>
        </p:txBody>
      </p:sp>
    </p:spTree>
    <p:extLst>
      <p:ext uri="{BB962C8B-B14F-4D97-AF65-F5344CB8AC3E}">
        <p14:creationId xmlns:p14="http://schemas.microsoft.com/office/powerpoint/2010/main" val="2753105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09863-A972-4A7F-B50A-B14AD43DA0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F05D8BD-AEDC-4FEB-A75E-E835192DD5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4FCA6E-114D-43F5-AECB-934EBF2DC1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9162F7-CED4-49A1-B20F-9E5142287EB4}"/>
              </a:ext>
            </a:extLst>
          </p:cNvPr>
          <p:cNvSpPr>
            <a:spLocks noGrp="1"/>
          </p:cNvSpPr>
          <p:nvPr>
            <p:ph type="dt" sz="half" idx="10"/>
          </p:nvPr>
        </p:nvSpPr>
        <p:spPr/>
        <p:txBody>
          <a:bodyPr/>
          <a:lstStyle/>
          <a:p>
            <a:fld id="{AB35995D-7E4B-4152-8E89-BEED0A107C55}" type="datetimeFigureOut">
              <a:rPr lang="en-US" smtClean="0"/>
              <a:t>8/20/2021</a:t>
            </a:fld>
            <a:endParaRPr lang="en-US"/>
          </a:p>
        </p:txBody>
      </p:sp>
      <p:sp>
        <p:nvSpPr>
          <p:cNvPr id="6" name="Footer Placeholder 5">
            <a:extLst>
              <a:ext uri="{FF2B5EF4-FFF2-40B4-BE49-F238E27FC236}">
                <a16:creationId xmlns:a16="http://schemas.microsoft.com/office/drawing/2014/main" id="{A0D765B7-6467-477F-A526-C4FDA278D9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7526ED-A046-4CB9-A8FE-E0C80618633C}"/>
              </a:ext>
            </a:extLst>
          </p:cNvPr>
          <p:cNvSpPr>
            <a:spLocks noGrp="1"/>
          </p:cNvSpPr>
          <p:nvPr>
            <p:ph type="sldNum" sz="quarter" idx="12"/>
          </p:nvPr>
        </p:nvSpPr>
        <p:spPr/>
        <p:txBody>
          <a:bodyPr/>
          <a:lstStyle/>
          <a:p>
            <a:fld id="{D72AC774-0822-4A3C-BA06-9F1D86597DF8}" type="slidenum">
              <a:rPr lang="en-US" smtClean="0"/>
              <a:t>‹#›</a:t>
            </a:fld>
            <a:endParaRPr lang="en-US"/>
          </a:p>
        </p:txBody>
      </p:sp>
    </p:spTree>
    <p:extLst>
      <p:ext uri="{BB962C8B-B14F-4D97-AF65-F5344CB8AC3E}">
        <p14:creationId xmlns:p14="http://schemas.microsoft.com/office/powerpoint/2010/main" val="4157689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71208-371D-41A1-823E-EFB7CBEF25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2544EA1-F354-4DDC-BF49-0ECBA60BBD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AB92A6-DF2F-43BF-B990-4B93A9DF3D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7689DF5-EBAF-44B8-ACC9-EA0A6623E96C}"/>
              </a:ext>
            </a:extLst>
          </p:cNvPr>
          <p:cNvSpPr>
            <a:spLocks noGrp="1"/>
          </p:cNvSpPr>
          <p:nvPr>
            <p:ph type="dt" sz="half" idx="10"/>
          </p:nvPr>
        </p:nvSpPr>
        <p:spPr/>
        <p:txBody>
          <a:bodyPr/>
          <a:lstStyle/>
          <a:p>
            <a:fld id="{AB35995D-7E4B-4152-8E89-BEED0A107C55}" type="datetimeFigureOut">
              <a:rPr lang="en-US" smtClean="0"/>
              <a:t>8/20/2021</a:t>
            </a:fld>
            <a:endParaRPr lang="en-US"/>
          </a:p>
        </p:txBody>
      </p:sp>
      <p:sp>
        <p:nvSpPr>
          <p:cNvPr id="6" name="Footer Placeholder 5">
            <a:extLst>
              <a:ext uri="{FF2B5EF4-FFF2-40B4-BE49-F238E27FC236}">
                <a16:creationId xmlns:a16="http://schemas.microsoft.com/office/drawing/2014/main" id="{C14619BD-79F1-407D-B78C-022F9A1750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383720-2D90-4FCD-AF82-2F255AD50E68}"/>
              </a:ext>
            </a:extLst>
          </p:cNvPr>
          <p:cNvSpPr>
            <a:spLocks noGrp="1"/>
          </p:cNvSpPr>
          <p:nvPr>
            <p:ph type="sldNum" sz="quarter" idx="12"/>
          </p:nvPr>
        </p:nvSpPr>
        <p:spPr/>
        <p:txBody>
          <a:bodyPr/>
          <a:lstStyle/>
          <a:p>
            <a:fld id="{D72AC774-0822-4A3C-BA06-9F1D86597DF8}" type="slidenum">
              <a:rPr lang="en-US" smtClean="0"/>
              <a:t>‹#›</a:t>
            </a:fld>
            <a:endParaRPr lang="en-US"/>
          </a:p>
        </p:txBody>
      </p:sp>
    </p:spTree>
    <p:extLst>
      <p:ext uri="{BB962C8B-B14F-4D97-AF65-F5344CB8AC3E}">
        <p14:creationId xmlns:p14="http://schemas.microsoft.com/office/powerpoint/2010/main" val="3942716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59BF1F-7539-44F8-9B20-2D97B5718C9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A638281-1F96-4BC5-8AAE-663EA0CFF2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EAE5A8-CDF0-40B4-B48E-A02489D579E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35995D-7E4B-4152-8E89-BEED0A107C55}" type="datetimeFigureOut">
              <a:rPr lang="en-US" smtClean="0"/>
              <a:t>8/20/2021</a:t>
            </a:fld>
            <a:endParaRPr lang="en-US"/>
          </a:p>
        </p:txBody>
      </p:sp>
      <p:sp>
        <p:nvSpPr>
          <p:cNvPr id="5" name="Footer Placeholder 4">
            <a:extLst>
              <a:ext uri="{FF2B5EF4-FFF2-40B4-BE49-F238E27FC236}">
                <a16:creationId xmlns:a16="http://schemas.microsoft.com/office/drawing/2014/main" id="{6D67EE9C-C78F-4AFB-8BFF-A87254BAD0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B7075D4-DF8D-41AB-AA06-D6D462D8EC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2AC774-0822-4A3C-BA06-9F1D86597DF8}" type="slidenum">
              <a:rPr lang="en-US" smtClean="0"/>
              <a:t>‹#›</a:t>
            </a:fld>
            <a:endParaRPr lang="en-US"/>
          </a:p>
        </p:txBody>
      </p:sp>
    </p:spTree>
    <p:extLst>
      <p:ext uri="{BB962C8B-B14F-4D97-AF65-F5344CB8AC3E}">
        <p14:creationId xmlns:p14="http://schemas.microsoft.com/office/powerpoint/2010/main" val="1378420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hyperlink" Target="https://www.ema.europa.eu/en/human-regulatory/research-development/compliance/good-clinical-practice/qa-good-clinical-practice-gcp" TargetMode="External"/><Relationship Id="rId5" Type="http://schemas.openxmlformats.org/officeDocument/2006/relationships/image" Target="../media/image1.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AE1B23D0-7EDC-42EC-A81F-922FC214AF97}"/>
              </a:ext>
            </a:extLst>
          </p:cNvPr>
          <p:cNvSpPr/>
          <p:nvPr/>
        </p:nvSpPr>
        <p:spPr>
          <a:xfrm flipH="1">
            <a:off x="3717817" y="-18523"/>
            <a:ext cx="8474181" cy="6905795"/>
          </a:xfrm>
          <a:custGeom>
            <a:avLst/>
            <a:gdLst>
              <a:gd name="connsiteX0" fmla="*/ 2963900 w 4949960"/>
              <a:gd name="connsiteY0" fmla="*/ 0 h 5143500"/>
              <a:gd name="connsiteX1" fmla="*/ 0 w 4949960"/>
              <a:gd name="connsiteY1" fmla="*/ 0 h 5143500"/>
              <a:gd name="connsiteX2" fmla="*/ 0 w 4949960"/>
              <a:gd name="connsiteY2" fmla="*/ 5143500 h 5143500"/>
              <a:gd name="connsiteX3" fmla="*/ 4949960 w 494996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4949960" h="5143500">
                <a:moveTo>
                  <a:pt x="2963900" y="0"/>
                </a:moveTo>
                <a:lnTo>
                  <a:pt x="0" y="0"/>
                </a:lnTo>
                <a:lnTo>
                  <a:pt x="0" y="5143500"/>
                </a:lnTo>
                <a:lnTo>
                  <a:pt x="4949960" y="5143500"/>
                </a:lnTo>
                <a:close/>
              </a:path>
            </a:pathLst>
          </a:custGeom>
          <a:solidFill>
            <a:srgbClr val="C1E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121920" tIns="60960" rIns="121920" bIns="60960" rtlCol="0" anchor="t">
            <a:noAutofit/>
          </a:bodyPr>
          <a:lstStyle/>
          <a:p>
            <a:pPr algn="l"/>
            <a:endParaRPr lang="en-IN" sz="1400" dirty="0" err="1">
              <a:solidFill>
                <a:schemeClr val="bg1"/>
              </a:solidFill>
              <a:latin typeface="BISans" panose="02000503040000020004" pitchFamily="2" charset="0"/>
            </a:endParaRPr>
          </a:p>
        </p:txBody>
      </p:sp>
      <p:sp>
        <p:nvSpPr>
          <p:cNvPr id="3" name="Parallelogram 2">
            <a:extLst>
              <a:ext uri="{FF2B5EF4-FFF2-40B4-BE49-F238E27FC236}">
                <a16:creationId xmlns:a16="http://schemas.microsoft.com/office/drawing/2014/main" id="{54ACBC66-3382-48EE-B0E8-6BA02BB78339}"/>
              </a:ext>
            </a:extLst>
          </p:cNvPr>
          <p:cNvSpPr/>
          <p:nvPr/>
        </p:nvSpPr>
        <p:spPr>
          <a:xfrm>
            <a:off x="6773588" y="-6387"/>
            <a:ext cx="3315192" cy="704427"/>
          </a:xfrm>
          <a:custGeom>
            <a:avLst/>
            <a:gdLst>
              <a:gd name="connsiteX0" fmla="*/ 0 w 2158536"/>
              <a:gd name="connsiteY0" fmla="*/ 528320 h 528320"/>
              <a:gd name="connsiteX1" fmla="*/ 204470 w 2158536"/>
              <a:gd name="connsiteY1" fmla="*/ 0 h 528320"/>
              <a:gd name="connsiteX2" fmla="*/ 2158536 w 2158536"/>
              <a:gd name="connsiteY2" fmla="*/ 0 h 528320"/>
              <a:gd name="connsiteX3" fmla="*/ 1954066 w 2158536"/>
              <a:gd name="connsiteY3" fmla="*/ 528320 h 528320"/>
              <a:gd name="connsiteX4" fmla="*/ 0 w 2158536"/>
              <a:gd name="connsiteY4" fmla="*/ 528320 h 528320"/>
              <a:gd name="connsiteX0" fmla="*/ 0 w 2076621"/>
              <a:gd name="connsiteY0" fmla="*/ 528320 h 528320"/>
              <a:gd name="connsiteX1" fmla="*/ 204470 w 2076621"/>
              <a:gd name="connsiteY1" fmla="*/ 0 h 528320"/>
              <a:gd name="connsiteX2" fmla="*/ 2076621 w 2076621"/>
              <a:gd name="connsiteY2" fmla="*/ 0 h 528320"/>
              <a:gd name="connsiteX3" fmla="*/ 1954066 w 2076621"/>
              <a:gd name="connsiteY3" fmla="*/ 528320 h 528320"/>
              <a:gd name="connsiteX4" fmla="*/ 0 w 2076621"/>
              <a:gd name="connsiteY4" fmla="*/ 528320 h 528320"/>
              <a:gd name="connsiteX0" fmla="*/ 0 w 2076621"/>
              <a:gd name="connsiteY0" fmla="*/ 528320 h 528320"/>
              <a:gd name="connsiteX1" fmla="*/ 204470 w 2076621"/>
              <a:gd name="connsiteY1" fmla="*/ 0 h 528320"/>
              <a:gd name="connsiteX2" fmla="*/ 2076621 w 2076621"/>
              <a:gd name="connsiteY2" fmla="*/ 0 h 528320"/>
              <a:gd name="connsiteX3" fmla="*/ 1954066 w 2076621"/>
              <a:gd name="connsiteY3" fmla="*/ 528320 h 528320"/>
              <a:gd name="connsiteX4" fmla="*/ 0 w 2076621"/>
              <a:gd name="connsiteY4" fmla="*/ 528320 h 528320"/>
              <a:gd name="connsiteX0" fmla="*/ 0 w 2076621"/>
              <a:gd name="connsiteY0" fmla="*/ 528320 h 528320"/>
              <a:gd name="connsiteX1" fmla="*/ 204470 w 2076621"/>
              <a:gd name="connsiteY1" fmla="*/ 0 h 528320"/>
              <a:gd name="connsiteX2" fmla="*/ 2076621 w 2076621"/>
              <a:gd name="connsiteY2" fmla="*/ 0 h 528320"/>
              <a:gd name="connsiteX3" fmla="*/ 1954066 w 2076621"/>
              <a:gd name="connsiteY3" fmla="*/ 528320 h 528320"/>
              <a:gd name="connsiteX4" fmla="*/ 0 w 2076621"/>
              <a:gd name="connsiteY4" fmla="*/ 528320 h 52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621" h="528320">
                <a:moveTo>
                  <a:pt x="0" y="528320"/>
                </a:moveTo>
                <a:lnTo>
                  <a:pt x="204470" y="0"/>
                </a:lnTo>
                <a:lnTo>
                  <a:pt x="2076621" y="0"/>
                </a:lnTo>
                <a:cubicBezTo>
                  <a:pt x="1774784" y="138007"/>
                  <a:pt x="1882523" y="512233"/>
                  <a:pt x="1954066" y="528320"/>
                </a:cubicBezTo>
                <a:lnTo>
                  <a:pt x="0" y="528320"/>
                </a:lnTo>
                <a:close/>
              </a:path>
            </a:pathLst>
          </a:custGeom>
          <a:solidFill>
            <a:srgbClr val="003366"/>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p>
            <a:pPr algn="ctr"/>
            <a:r>
              <a:rPr lang="en-IN" sz="1867" b="1" i="1" dirty="0">
                <a:solidFill>
                  <a:schemeClr val="bg1"/>
                </a:solidFill>
                <a:latin typeface="BISans" panose="02000503040000020004" pitchFamily="2" charset="0"/>
              </a:rPr>
              <a:t>CDM View</a:t>
            </a:r>
          </a:p>
        </p:txBody>
      </p:sp>
      <p:grpSp>
        <p:nvGrpSpPr>
          <p:cNvPr id="100" name="Group 99">
            <a:extLst>
              <a:ext uri="{FF2B5EF4-FFF2-40B4-BE49-F238E27FC236}">
                <a16:creationId xmlns:a16="http://schemas.microsoft.com/office/drawing/2014/main" id="{0BA94CF1-8FFD-4804-9E22-FA1E5F38C66F}"/>
              </a:ext>
            </a:extLst>
          </p:cNvPr>
          <p:cNvGrpSpPr/>
          <p:nvPr/>
        </p:nvGrpSpPr>
        <p:grpSpPr>
          <a:xfrm>
            <a:off x="9731229" y="-37218"/>
            <a:ext cx="981512" cy="892895"/>
            <a:chOff x="6850998" y="1235877"/>
            <a:chExt cx="759117" cy="759117"/>
          </a:xfrm>
        </p:grpSpPr>
        <p:sp>
          <p:nvSpPr>
            <p:cNvPr id="4" name="Oval 3">
              <a:extLst>
                <a:ext uri="{FF2B5EF4-FFF2-40B4-BE49-F238E27FC236}">
                  <a16:creationId xmlns:a16="http://schemas.microsoft.com/office/drawing/2014/main" id="{1BCAF394-ABBB-4458-A289-C526E6F80EE1}"/>
                </a:ext>
              </a:extLst>
            </p:cNvPr>
            <p:cNvSpPr/>
            <p:nvPr/>
          </p:nvSpPr>
          <p:spPr>
            <a:xfrm>
              <a:off x="6914687" y="1247841"/>
              <a:ext cx="624840" cy="624840"/>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sp>
          <p:nvSpPr>
            <p:cNvPr id="32" name="Freeform: Shape 31">
              <a:extLst>
                <a:ext uri="{FF2B5EF4-FFF2-40B4-BE49-F238E27FC236}">
                  <a16:creationId xmlns:a16="http://schemas.microsoft.com/office/drawing/2014/main" id="{248AA63F-8665-4303-B430-52F42A5826FA}"/>
                </a:ext>
              </a:extLst>
            </p:cNvPr>
            <p:cNvSpPr/>
            <p:nvPr/>
          </p:nvSpPr>
          <p:spPr>
            <a:xfrm>
              <a:off x="6866892" y="1251771"/>
              <a:ext cx="727329" cy="727329"/>
            </a:xfrm>
            <a:custGeom>
              <a:avLst/>
              <a:gdLst>
                <a:gd name="connsiteX0" fmla="*/ 450040 w 900081"/>
                <a:gd name="connsiteY0" fmla="*/ 109978 h 900081"/>
                <a:gd name="connsiteX1" fmla="*/ 109978 w 900081"/>
                <a:gd name="connsiteY1" fmla="*/ 450040 h 900081"/>
                <a:gd name="connsiteX2" fmla="*/ 450040 w 900081"/>
                <a:gd name="connsiteY2" fmla="*/ 790102 h 900081"/>
                <a:gd name="connsiteX3" fmla="*/ 790102 w 900081"/>
                <a:gd name="connsiteY3" fmla="*/ 450040 h 900081"/>
                <a:gd name="connsiteX4" fmla="*/ 450040 w 900081"/>
                <a:gd name="connsiteY4" fmla="*/ 109978 h 900081"/>
                <a:gd name="connsiteX5" fmla="*/ 450041 w 900081"/>
                <a:gd name="connsiteY5" fmla="*/ 0 h 900081"/>
                <a:gd name="connsiteX6" fmla="*/ 900081 w 900081"/>
                <a:gd name="connsiteY6" fmla="*/ 450041 h 900081"/>
                <a:gd name="connsiteX7" fmla="*/ 450041 w 900081"/>
                <a:gd name="connsiteY7" fmla="*/ 900081 h 900081"/>
                <a:gd name="connsiteX8" fmla="*/ 0 w 900081"/>
                <a:gd name="connsiteY8" fmla="*/ 450041 h 900081"/>
                <a:gd name="connsiteX9" fmla="*/ 450041 w 900081"/>
                <a:gd name="connsiteY9" fmla="*/ 0 h 900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0081" h="900081">
                  <a:moveTo>
                    <a:pt x="450040" y="109978"/>
                  </a:moveTo>
                  <a:cubicBezTo>
                    <a:pt x="262229" y="109978"/>
                    <a:pt x="109978" y="262229"/>
                    <a:pt x="109978" y="450040"/>
                  </a:cubicBezTo>
                  <a:cubicBezTo>
                    <a:pt x="109978" y="637851"/>
                    <a:pt x="262229" y="790102"/>
                    <a:pt x="450040" y="790102"/>
                  </a:cubicBezTo>
                  <a:cubicBezTo>
                    <a:pt x="637851" y="790102"/>
                    <a:pt x="790102" y="637851"/>
                    <a:pt x="790102" y="450040"/>
                  </a:cubicBezTo>
                  <a:cubicBezTo>
                    <a:pt x="790102" y="262229"/>
                    <a:pt x="637851" y="109978"/>
                    <a:pt x="450040" y="109978"/>
                  </a:cubicBezTo>
                  <a:close/>
                  <a:moveTo>
                    <a:pt x="450041" y="0"/>
                  </a:moveTo>
                  <a:cubicBezTo>
                    <a:pt x="698591" y="0"/>
                    <a:pt x="900081" y="201490"/>
                    <a:pt x="900081" y="450041"/>
                  </a:cubicBezTo>
                  <a:cubicBezTo>
                    <a:pt x="900081" y="698591"/>
                    <a:pt x="698591" y="900081"/>
                    <a:pt x="450041" y="900081"/>
                  </a:cubicBezTo>
                  <a:cubicBezTo>
                    <a:pt x="201490" y="900081"/>
                    <a:pt x="0" y="698591"/>
                    <a:pt x="0" y="450041"/>
                  </a:cubicBezTo>
                  <a:cubicBezTo>
                    <a:pt x="0" y="201490"/>
                    <a:pt x="201490" y="0"/>
                    <a:pt x="450041" y="0"/>
                  </a:cubicBezTo>
                  <a:close/>
                </a:path>
              </a:pathLst>
            </a:custGeom>
            <a:solidFill>
              <a:srgbClr val="99CC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121920" tIns="60960" rIns="121920" bIns="60960" rtlCol="0" anchor="t">
              <a:noAutofit/>
            </a:bodyPr>
            <a:lstStyle/>
            <a:p>
              <a:pPr algn="l"/>
              <a:endParaRPr lang="en-IN" sz="1400" dirty="0" err="1">
                <a:solidFill>
                  <a:schemeClr val="bg1"/>
                </a:solidFill>
                <a:latin typeface="BISans" panose="02000503040000020004" pitchFamily="2" charset="0"/>
              </a:endParaRPr>
            </a:p>
          </p:txBody>
        </p:sp>
        <p:sp>
          <p:nvSpPr>
            <p:cNvPr id="33" name="Block Arc 32">
              <a:extLst>
                <a:ext uri="{FF2B5EF4-FFF2-40B4-BE49-F238E27FC236}">
                  <a16:creationId xmlns:a16="http://schemas.microsoft.com/office/drawing/2014/main" id="{EACFAEBE-6125-4FCB-852F-8F191E6A59A0}"/>
                </a:ext>
              </a:extLst>
            </p:cNvPr>
            <p:cNvSpPr/>
            <p:nvPr/>
          </p:nvSpPr>
          <p:spPr>
            <a:xfrm>
              <a:off x="6850998" y="1235877"/>
              <a:ext cx="759117" cy="759117"/>
            </a:xfrm>
            <a:prstGeom prst="blockArc">
              <a:avLst>
                <a:gd name="adj1" fmla="val 12936914"/>
                <a:gd name="adj2" fmla="val 403816"/>
                <a:gd name="adj3" fmla="val 9165"/>
              </a:avLst>
            </a:prstGeom>
            <a:solidFill>
              <a:srgbClr val="336699"/>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sp>
          <p:nvSpPr>
            <p:cNvPr id="34" name="Block Arc 33">
              <a:extLst>
                <a:ext uri="{FF2B5EF4-FFF2-40B4-BE49-F238E27FC236}">
                  <a16:creationId xmlns:a16="http://schemas.microsoft.com/office/drawing/2014/main" id="{F322E479-A55D-4E41-AA99-CF5725DB3299}"/>
                </a:ext>
              </a:extLst>
            </p:cNvPr>
            <p:cNvSpPr/>
            <p:nvPr/>
          </p:nvSpPr>
          <p:spPr>
            <a:xfrm>
              <a:off x="6850998" y="1235877"/>
              <a:ext cx="759117" cy="759117"/>
            </a:xfrm>
            <a:prstGeom prst="blockArc">
              <a:avLst>
                <a:gd name="adj1" fmla="val 549176"/>
                <a:gd name="adj2" fmla="val 2768280"/>
                <a:gd name="adj3" fmla="val 24280"/>
              </a:avLst>
            </a:prstGeom>
            <a:solidFill>
              <a:schemeClr val="bg1">
                <a:alpha val="70000"/>
              </a:schemeClr>
            </a:solidFill>
            <a:ln w="317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sp>
          <p:nvSpPr>
            <p:cNvPr id="35" name="Block Arc 34">
              <a:extLst>
                <a:ext uri="{FF2B5EF4-FFF2-40B4-BE49-F238E27FC236}">
                  <a16:creationId xmlns:a16="http://schemas.microsoft.com/office/drawing/2014/main" id="{52BE93B5-1CA1-49E5-BC16-9F0876F3B799}"/>
                </a:ext>
              </a:extLst>
            </p:cNvPr>
            <p:cNvSpPr/>
            <p:nvPr/>
          </p:nvSpPr>
          <p:spPr>
            <a:xfrm>
              <a:off x="6850998" y="1235877"/>
              <a:ext cx="759117" cy="759117"/>
            </a:xfrm>
            <a:prstGeom prst="blockArc">
              <a:avLst>
                <a:gd name="adj1" fmla="val 2942967"/>
                <a:gd name="adj2" fmla="val 6848874"/>
                <a:gd name="adj3" fmla="val 11416"/>
              </a:avLst>
            </a:prstGeom>
            <a:solidFill>
              <a:srgbClr val="336699"/>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sp>
          <p:nvSpPr>
            <p:cNvPr id="36" name="Block Arc 35">
              <a:extLst>
                <a:ext uri="{FF2B5EF4-FFF2-40B4-BE49-F238E27FC236}">
                  <a16:creationId xmlns:a16="http://schemas.microsoft.com/office/drawing/2014/main" id="{76E43432-5FBA-4A01-82AB-B71178C97EE5}"/>
                </a:ext>
              </a:extLst>
            </p:cNvPr>
            <p:cNvSpPr/>
            <p:nvPr/>
          </p:nvSpPr>
          <p:spPr>
            <a:xfrm>
              <a:off x="6850998" y="1235877"/>
              <a:ext cx="759117" cy="759117"/>
            </a:xfrm>
            <a:prstGeom prst="blockArc">
              <a:avLst>
                <a:gd name="adj1" fmla="val 6967720"/>
                <a:gd name="adj2" fmla="val 11246642"/>
                <a:gd name="adj3" fmla="val 4748"/>
              </a:avLst>
            </a:prstGeom>
            <a:solidFill>
              <a:srgbClr val="336699"/>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sp>
          <p:nvSpPr>
            <p:cNvPr id="37" name="Block Arc 36">
              <a:extLst>
                <a:ext uri="{FF2B5EF4-FFF2-40B4-BE49-F238E27FC236}">
                  <a16:creationId xmlns:a16="http://schemas.microsoft.com/office/drawing/2014/main" id="{05261920-F109-475B-B307-1BDBD994C189}"/>
                </a:ext>
              </a:extLst>
            </p:cNvPr>
            <p:cNvSpPr/>
            <p:nvPr/>
          </p:nvSpPr>
          <p:spPr>
            <a:xfrm>
              <a:off x="6850998" y="1235877"/>
              <a:ext cx="759117" cy="759117"/>
            </a:xfrm>
            <a:prstGeom prst="blockArc">
              <a:avLst>
                <a:gd name="adj1" fmla="val 11367216"/>
                <a:gd name="adj2" fmla="val 12797010"/>
                <a:gd name="adj3" fmla="val 20405"/>
              </a:avLst>
            </a:prstGeom>
            <a:solidFill>
              <a:schemeClr val="bg1">
                <a:alpha val="50000"/>
              </a:schemeClr>
            </a:solidFill>
            <a:ln w="317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grpSp>
      <p:grpSp>
        <p:nvGrpSpPr>
          <p:cNvPr id="99" name="Group 98">
            <a:extLst>
              <a:ext uri="{FF2B5EF4-FFF2-40B4-BE49-F238E27FC236}">
                <a16:creationId xmlns:a16="http://schemas.microsoft.com/office/drawing/2014/main" id="{FB4FCD45-0C77-46A5-9687-97A424EA864E}"/>
              </a:ext>
            </a:extLst>
          </p:cNvPr>
          <p:cNvGrpSpPr/>
          <p:nvPr/>
        </p:nvGrpSpPr>
        <p:grpSpPr>
          <a:xfrm>
            <a:off x="10257405" y="266106"/>
            <a:ext cx="558639" cy="397892"/>
            <a:chOff x="4153020" y="2273310"/>
            <a:chExt cx="837959" cy="596838"/>
          </a:xfrm>
          <a:solidFill>
            <a:srgbClr val="336699"/>
          </a:solidFill>
        </p:grpSpPr>
        <p:sp>
          <p:nvSpPr>
            <p:cNvPr id="93" name="Freeform: Shape 92">
              <a:extLst>
                <a:ext uri="{FF2B5EF4-FFF2-40B4-BE49-F238E27FC236}">
                  <a16:creationId xmlns:a16="http://schemas.microsoft.com/office/drawing/2014/main" id="{D8FACD17-9BAC-42C5-8D83-AE9F780AA640}"/>
                </a:ext>
              </a:extLst>
            </p:cNvPr>
            <p:cNvSpPr/>
            <p:nvPr/>
          </p:nvSpPr>
          <p:spPr>
            <a:xfrm>
              <a:off x="4153020" y="2531758"/>
              <a:ext cx="837959" cy="338390"/>
            </a:xfrm>
            <a:custGeom>
              <a:avLst/>
              <a:gdLst>
                <a:gd name="connsiteX0" fmla="*/ 61375 w 837959"/>
                <a:gd name="connsiteY0" fmla="*/ 6 h 338390"/>
                <a:gd name="connsiteX1" fmla="*/ 91736 w 837959"/>
                <a:gd name="connsiteY1" fmla="*/ 7445 h 338390"/>
                <a:gd name="connsiteX2" fmla="*/ 270330 w 837959"/>
                <a:gd name="connsiteY2" fmla="*/ 93122 h 338390"/>
                <a:gd name="connsiteX3" fmla="*/ 322122 w 837959"/>
                <a:gd name="connsiteY3" fmla="*/ 60737 h 338390"/>
                <a:gd name="connsiteX4" fmla="*/ 424515 w 837959"/>
                <a:gd name="connsiteY4" fmla="*/ 63975 h 338390"/>
                <a:gd name="connsiteX5" fmla="*/ 492678 w 837959"/>
                <a:gd name="connsiteY5" fmla="*/ 50926 h 338390"/>
                <a:gd name="connsiteX6" fmla="*/ 584655 w 837959"/>
                <a:gd name="connsiteY6" fmla="*/ 36353 h 338390"/>
                <a:gd name="connsiteX7" fmla="*/ 696871 w 837959"/>
                <a:gd name="connsiteY7" fmla="*/ 58355 h 338390"/>
                <a:gd name="connsiteX8" fmla="*/ 696871 w 837959"/>
                <a:gd name="connsiteY8" fmla="*/ 35972 h 338390"/>
                <a:gd name="connsiteX9" fmla="*/ 698062 w 837959"/>
                <a:gd name="connsiteY9" fmla="*/ 28828 h 338390"/>
                <a:gd name="connsiteX10" fmla="*/ 702228 w 837959"/>
                <a:gd name="connsiteY10" fmla="*/ 22637 h 338390"/>
                <a:gd name="connsiteX11" fmla="*/ 708480 w 837959"/>
                <a:gd name="connsiteY11" fmla="*/ 18446 h 338390"/>
                <a:gd name="connsiteX12" fmla="*/ 715921 w 837959"/>
                <a:gd name="connsiteY12" fmla="*/ 16970 h 338390"/>
                <a:gd name="connsiteX13" fmla="*/ 818910 w 837959"/>
                <a:gd name="connsiteY13" fmla="*/ 16970 h 338390"/>
                <a:gd name="connsiteX14" fmla="*/ 826351 w 837959"/>
                <a:gd name="connsiteY14" fmla="*/ 18446 h 338390"/>
                <a:gd name="connsiteX15" fmla="*/ 832603 w 837959"/>
                <a:gd name="connsiteY15" fmla="*/ 22637 h 338390"/>
                <a:gd name="connsiteX16" fmla="*/ 836769 w 837959"/>
                <a:gd name="connsiteY16" fmla="*/ 28828 h 338390"/>
                <a:gd name="connsiteX17" fmla="*/ 837960 w 837959"/>
                <a:gd name="connsiteY17" fmla="*/ 35972 h 338390"/>
                <a:gd name="connsiteX18" fmla="*/ 837960 w 837959"/>
                <a:gd name="connsiteY18" fmla="*/ 113982 h 338390"/>
                <a:gd name="connsiteX19" fmla="*/ 837960 w 837959"/>
                <a:gd name="connsiteY19" fmla="*/ 319340 h 338390"/>
                <a:gd name="connsiteX20" fmla="*/ 836769 w 837959"/>
                <a:gd name="connsiteY20" fmla="*/ 326865 h 338390"/>
                <a:gd name="connsiteX21" fmla="*/ 832603 w 837959"/>
                <a:gd name="connsiteY21" fmla="*/ 332771 h 338390"/>
                <a:gd name="connsiteX22" fmla="*/ 826351 w 837959"/>
                <a:gd name="connsiteY22" fmla="*/ 336962 h 338390"/>
                <a:gd name="connsiteX23" fmla="*/ 818910 w 837959"/>
                <a:gd name="connsiteY23" fmla="*/ 338390 h 338390"/>
                <a:gd name="connsiteX24" fmla="*/ 715921 w 837959"/>
                <a:gd name="connsiteY24" fmla="*/ 338390 h 338390"/>
                <a:gd name="connsiteX25" fmla="*/ 708480 w 837959"/>
                <a:gd name="connsiteY25" fmla="*/ 336962 h 338390"/>
                <a:gd name="connsiteX26" fmla="*/ 702228 w 837959"/>
                <a:gd name="connsiteY26" fmla="*/ 332771 h 338390"/>
                <a:gd name="connsiteX27" fmla="*/ 698062 w 837959"/>
                <a:gd name="connsiteY27" fmla="*/ 326865 h 338390"/>
                <a:gd name="connsiteX28" fmla="*/ 696871 w 837959"/>
                <a:gd name="connsiteY28" fmla="*/ 319340 h 338390"/>
                <a:gd name="connsiteX29" fmla="*/ 696871 w 837959"/>
                <a:gd name="connsiteY29" fmla="*/ 294957 h 338390"/>
                <a:gd name="connsiteX30" fmla="*/ 383737 w 837959"/>
                <a:gd name="connsiteY30" fmla="*/ 310769 h 338390"/>
                <a:gd name="connsiteX31" fmla="*/ 305156 w 837959"/>
                <a:gd name="connsiteY31" fmla="*/ 283337 h 338390"/>
                <a:gd name="connsiteX32" fmla="*/ 203953 w 837959"/>
                <a:gd name="connsiteY32" fmla="*/ 223233 h 338390"/>
                <a:gd name="connsiteX33" fmla="*/ 22679 w 837959"/>
                <a:gd name="connsiteY33" fmla="*/ 99408 h 338390"/>
                <a:gd name="connsiteX34" fmla="*/ 355 w 837959"/>
                <a:gd name="connsiteY34" fmla="*/ 63404 h 338390"/>
                <a:gd name="connsiteX35" fmla="*/ 10178 w 837959"/>
                <a:gd name="connsiteY35" fmla="*/ 25018 h 338390"/>
                <a:gd name="connsiteX36" fmla="*/ 61375 w 837959"/>
                <a:gd name="connsiteY36" fmla="*/ 6 h 338390"/>
                <a:gd name="connsiteX37" fmla="*/ 799860 w 837959"/>
                <a:gd name="connsiteY37" fmla="*/ 55022 h 338390"/>
                <a:gd name="connsiteX38" fmla="*/ 782596 w 837959"/>
                <a:gd name="connsiteY38" fmla="*/ 55022 h 338390"/>
                <a:gd name="connsiteX39" fmla="*/ 782596 w 837959"/>
                <a:gd name="connsiteY39" fmla="*/ 300290 h 338390"/>
                <a:gd name="connsiteX40" fmla="*/ 799860 w 837959"/>
                <a:gd name="connsiteY40" fmla="*/ 300290 h 338390"/>
                <a:gd name="connsiteX41" fmla="*/ 799860 w 837959"/>
                <a:gd name="connsiteY41" fmla="*/ 113982 h 338390"/>
                <a:gd name="connsiteX42" fmla="*/ 799860 w 837959"/>
                <a:gd name="connsiteY42" fmla="*/ 55022 h 338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37959" h="338390">
                  <a:moveTo>
                    <a:pt x="61375" y="6"/>
                  </a:moveTo>
                  <a:cubicBezTo>
                    <a:pt x="71217" y="129"/>
                    <a:pt x="81414" y="2482"/>
                    <a:pt x="91736" y="7445"/>
                  </a:cubicBezTo>
                  <a:lnTo>
                    <a:pt x="270330" y="93122"/>
                  </a:lnTo>
                  <a:cubicBezTo>
                    <a:pt x="278789" y="73596"/>
                    <a:pt x="299210" y="60070"/>
                    <a:pt x="322122" y="60737"/>
                  </a:cubicBezTo>
                  <a:lnTo>
                    <a:pt x="424515" y="63975"/>
                  </a:lnTo>
                  <a:cubicBezTo>
                    <a:pt x="449628" y="63975"/>
                    <a:pt x="468720" y="57784"/>
                    <a:pt x="492678" y="50926"/>
                  </a:cubicBezTo>
                  <a:cubicBezTo>
                    <a:pt x="516700" y="43973"/>
                    <a:pt x="545162" y="36353"/>
                    <a:pt x="584655" y="36353"/>
                  </a:cubicBezTo>
                  <a:cubicBezTo>
                    <a:pt x="617199" y="36353"/>
                    <a:pt x="661155" y="46259"/>
                    <a:pt x="696871" y="58355"/>
                  </a:cubicBezTo>
                  <a:lnTo>
                    <a:pt x="696871" y="35972"/>
                  </a:lnTo>
                  <a:cubicBezTo>
                    <a:pt x="696871" y="33495"/>
                    <a:pt x="697108" y="31209"/>
                    <a:pt x="698062" y="28828"/>
                  </a:cubicBezTo>
                  <a:cubicBezTo>
                    <a:pt x="699016" y="26542"/>
                    <a:pt x="700466" y="24351"/>
                    <a:pt x="702228" y="22637"/>
                  </a:cubicBezTo>
                  <a:cubicBezTo>
                    <a:pt x="703992" y="20827"/>
                    <a:pt x="706176" y="19399"/>
                    <a:pt x="708480" y="18446"/>
                  </a:cubicBezTo>
                  <a:cubicBezTo>
                    <a:pt x="710783" y="17493"/>
                    <a:pt x="713428" y="16970"/>
                    <a:pt x="715921" y="16970"/>
                  </a:cubicBezTo>
                  <a:lnTo>
                    <a:pt x="818910" y="16970"/>
                  </a:lnTo>
                  <a:cubicBezTo>
                    <a:pt x="821403" y="16970"/>
                    <a:pt x="824047" y="17493"/>
                    <a:pt x="826351" y="18446"/>
                  </a:cubicBezTo>
                  <a:cubicBezTo>
                    <a:pt x="828655" y="19399"/>
                    <a:pt x="830840" y="20827"/>
                    <a:pt x="832603" y="22637"/>
                  </a:cubicBezTo>
                  <a:cubicBezTo>
                    <a:pt x="834366" y="24351"/>
                    <a:pt x="835815" y="26542"/>
                    <a:pt x="836769" y="28828"/>
                  </a:cubicBezTo>
                  <a:cubicBezTo>
                    <a:pt x="837723" y="31209"/>
                    <a:pt x="837960" y="33495"/>
                    <a:pt x="837960" y="35972"/>
                  </a:cubicBezTo>
                  <a:lnTo>
                    <a:pt x="837960" y="113982"/>
                  </a:lnTo>
                  <a:lnTo>
                    <a:pt x="837960" y="319340"/>
                  </a:lnTo>
                  <a:cubicBezTo>
                    <a:pt x="837960" y="321912"/>
                    <a:pt x="837723" y="324484"/>
                    <a:pt x="836769" y="326865"/>
                  </a:cubicBezTo>
                  <a:cubicBezTo>
                    <a:pt x="835815" y="329151"/>
                    <a:pt x="834366" y="331057"/>
                    <a:pt x="832603" y="332771"/>
                  </a:cubicBezTo>
                  <a:cubicBezTo>
                    <a:pt x="830840" y="334581"/>
                    <a:pt x="828655" y="336009"/>
                    <a:pt x="826351" y="336962"/>
                  </a:cubicBezTo>
                  <a:cubicBezTo>
                    <a:pt x="824047" y="337915"/>
                    <a:pt x="821404" y="338390"/>
                    <a:pt x="818910" y="338390"/>
                  </a:cubicBezTo>
                  <a:lnTo>
                    <a:pt x="715921" y="338390"/>
                  </a:lnTo>
                  <a:cubicBezTo>
                    <a:pt x="713428" y="338390"/>
                    <a:pt x="710783" y="337915"/>
                    <a:pt x="708480" y="336962"/>
                  </a:cubicBezTo>
                  <a:cubicBezTo>
                    <a:pt x="706176" y="336009"/>
                    <a:pt x="703992" y="334581"/>
                    <a:pt x="702228" y="332771"/>
                  </a:cubicBezTo>
                  <a:cubicBezTo>
                    <a:pt x="700466" y="331057"/>
                    <a:pt x="699016" y="329151"/>
                    <a:pt x="698062" y="326865"/>
                  </a:cubicBezTo>
                  <a:cubicBezTo>
                    <a:pt x="697107" y="324484"/>
                    <a:pt x="696871" y="321912"/>
                    <a:pt x="696871" y="319340"/>
                  </a:cubicBezTo>
                  <a:lnTo>
                    <a:pt x="696871" y="294957"/>
                  </a:lnTo>
                  <a:cubicBezTo>
                    <a:pt x="571446" y="272764"/>
                    <a:pt x="496721" y="310769"/>
                    <a:pt x="383737" y="310769"/>
                  </a:cubicBezTo>
                  <a:cubicBezTo>
                    <a:pt x="360382" y="310769"/>
                    <a:pt x="335810" y="299243"/>
                    <a:pt x="305156" y="283337"/>
                  </a:cubicBezTo>
                  <a:cubicBezTo>
                    <a:pt x="274502" y="267429"/>
                    <a:pt x="239427" y="246189"/>
                    <a:pt x="203953" y="223233"/>
                  </a:cubicBezTo>
                  <a:cubicBezTo>
                    <a:pt x="133018" y="177418"/>
                    <a:pt x="60522" y="125030"/>
                    <a:pt x="22679" y="99408"/>
                  </a:cubicBezTo>
                  <a:cubicBezTo>
                    <a:pt x="9708" y="90645"/>
                    <a:pt x="1936" y="77120"/>
                    <a:pt x="355" y="63404"/>
                  </a:cubicBezTo>
                  <a:cubicBezTo>
                    <a:pt x="-1228" y="49688"/>
                    <a:pt x="2554" y="36067"/>
                    <a:pt x="10178" y="25018"/>
                  </a:cubicBezTo>
                  <a:cubicBezTo>
                    <a:pt x="20660" y="9778"/>
                    <a:pt x="39719" y="-271"/>
                    <a:pt x="61375" y="6"/>
                  </a:cubicBezTo>
                  <a:close/>
                  <a:moveTo>
                    <a:pt x="799860" y="55022"/>
                  </a:moveTo>
                  <a:lnTo>
                    <a:pt x="782596" y="55022"/>
                  </a:lnTo>
                  <a:lnTo>
                    <a:pt x="782596" y="300290"/>
                  </a:lnTo>
                  <a:lnTo>
                    <a:pt x="799860" y="300290"/>
                  </a:lnTo>
                  <a:lnTo>
                    <a:pt x="799860" y="113982"/>
                  </a:lnTo>
                  <a:lnTo>
                    <a:pt x="799860" y="55022"/>
                  </a:lnTo>
                  <a:close/>
                </a:path>
              </a:pathLst>
            </a:custGeom>
            <a:grpFill/>
            <a:ln w="9525" cap="flat">
              <a:noFill/>
              <a:prstDash val="solid"/>
              <a:miter/>
            </a:ln>
          </p:spPr>
          <p:txBody>
            <a:bodyPr rtlCol="0" anchor="ctr"/>
            <a:lstStyle/>
            <a:p>
              <a:endParaRPr lang="en-IN" sz="2400"/>
            </a:p>
          </p:txBody>
        </p:sp>
        <p:sp>
          <p:nvSpPr>
            <p:cNvPr id="94" name="Freeform: Shape 93">
              <a:extLst>
                <a:ext uri="{FF2B5EF4-FFF2-40B4-BE49-F238E27FC236}">
                  <a16:creationId xmlns:a16="http://schemas.microsoft.com/office/drawing/2014/main" id="{3F5AEFA8-D76C-4FD7-B2A0-F1189C2CE427}"/>
                </a:ext>
              </a:extLst>
            </p:cNvPr>
            <p:cNvSpPr/>
            <p:nvPr/>
          </p:nvSpPr>
          <p:spPr>
            <a:xfrm>
              <a:off x="4437266" y="2392373"/>
              <a:ext cx="167746" cy="167546"/>
            </a:xfrm>
            <a:custGeom>
              <a:avLst/>
              <a:gdLst>
                <a:gd name="connsiteX0" fmla="*/ 84162 w 167746"/>
                <a:gd name="connsiteY0" fmla="*/ 2 h 167546"/>
                <a:gd name="connsiteX1" fmla="*/ 91426 w 167746"/>
                <a:gd name="connsiteY1" fmla="*/ 1554 h 167546"/>
                <a:gd name="connsiteX2" fmla="*/ 97541 w 167746"/>
                <a:gd name="connsiteY2" fmla="*/ 5774 h 167546"/>
                <a:gd name="connsiteX3" fmla="*/ 101578 w 167746"/>
                <a:gd name="connsiteY3" fmla="*/ 12013 h 167546"/>
                <a:gd name="connsiteX4" fmla="*/ 102923 w 167746"/>
                <a:gd name="connsiteY4" fmla="*/ 19318 h 167546"/>
                <a:gd name="connsiteX5" fmla="*/ 102923 w 167746"/>
                <a:gd name="connsiteY5" fmla="*/ 64753 h 167546"/>
                <a:gd name="connsiteX6" fmla="*/ 148358 w 167746"/>
                <a:gd name="connsiteY6" fmla="*/ 64753 h 167546"/>
                <a:gd name="connsiteX7" fmla="*/ 155751 w 167746"/>
                <a:gd name="connsiteY7" fmla="*/ 66105 h 167546"/>
                <a:gd name="connsiteX8" fmla="*/ 162047 w 167746"/>
                <a:gd name="connsiteY8" fmla="*/ 70211 h 167546"/>
                <a:gd name="connsiteX9" fmla="*/ 166264 w 167746"/>
                <a:gd name="connsiteY9" fmla="*/ 76431 h 167546"/>
                <a:gd name="connsiteX10" fmla="*/ 167747 w 167746"/>
                <a:gd name="connsiteY10" fmla="*/ 83803 h 167546"/>
                <a:gd name="connsiteX11" fmla="*/ 166264 w 167746"/>
                <a:gd name="connsiteY11" fmla="*/ 91175 h 167546"/>
                <a:gd name="connsiteX12" fmla="*/ 162047 w 167746"/>
                <a:gd name="connsiteY12" fmla="*/ 97395 h 167546"/>
                <a:gd name="connsiteX13" fmla="*/ 155751 w 167746"/>
                <a:gd name="connsiteY13" fmla="*/ 101500 h 167546"/>
                <a:gd name="connsiteX14" fmla="*/ 148358 w 167746"/>
                <a:gd name="connsiteY14" fmla="*/ 102853 h 167546"/>
                <a:gd name="connsiteX15" fmla="*/ 102923 w 167746"/>
                <a:gd name="connsiteY15" fmla="*/ 102853 h 167546"/>
                <a:gd name="connsiteX16" fmla="*/ 102923 w 167746"/>
                <a:gd name="connsiteY16" fmla="*/ 148287 h 167546"/>
                <a:gd name="connsiteX17" fmla="*/ 101542 w 167746"/>
                <a:gd name="connsiteY17" fmla="*/ 155650 h 167546"/>
                <a:gd name="connsiteX18" fmla="*/ 97428 w 167746"/>
                <a:gd name="connsiteY18" fmla="*/ 161927 h 167546"/>
                <a:gd name="connsiteX19" fmla="*/ 91220 w 167746"/>
                <a:gd name="connsiteY19" fmla="*/ 166118 h 167546"/>
                <a:gd name="connsiteX20" fmla="*/ 83874 w 167746"/>
                <a:gd name="connsiteY20" fmla="*/ 167547 h 167546"/>
                <a:gd name="connsiteX21" fmla="*/ 76530 w 167746"/>
                <a:gd name="connsiteY21" fmla="*/ 166118 h 167546"/>
                <a:gd name="connsiteX22" fmla="*/ 70321 w 167746"/>
                <a:gd name="connsiteY22" fmla="*/ 161927 h 167546"/>
                <a:gd name="connsiteX23" fmla="*/ 66207 w 167746"/>
                <a:gd name="connsiteY23" fmla="*/ 155650 h 167546"/>
                <a:gd name="connsiteX24" fmla="*/ 64826 w 167746"/>
                <a:gd name="connsiteY24" fmla="*/ 148287 h 167546"/>
                <a:gd name="connsiteX25" fmla="*/ 64826 w 167746"/>
                <a:gd name="connsiteY25" fmla="*/ 102853 h 167546"/>
                <a:gd name="connsiteX26" fmla="*/ 19389 w 167746"/>
                <a:gd name="connsiteY26" fmla="*/ 102853 h 167546"/>
                <a:gd name="connsiteX27" fmla="*/ 11996 w 167746"/>
                <a:gd name="connsiteY27" fmla="*/ 101500 h 167546"/>
                <a:gd name="connsiteX28" fmla="*/ 5700 w 167746"/>
                <a:gd name="connsiteY28" fmla="*/ 97395 h 167546"/>
                <a:gd name="connsiteX29" fmla="*/ 1483 w 167746"/>
                <a:gd name="connsiteY29" fmla="*/ 91175 h 167546"/>
                <a:gd name="connsiteX30" fmla="*/ 0 w 167746"/>
                <a:gd name="connsiteY30" fmla="*/ 83803 h 167546"/>
                <a:gd name="connsiteX31" fmla="*/ 1483 w 167746"/>
                <a:gd name="connsiteY31" fmla="*/ 76431 h 167546"/>
                <a:gd name="connsiteX32" fmla="*/ 5700 w 167746"/>
                <a:gd name="connsiteY32" fmla="*/ 70211 h 167546"/>
                <a:gd name="connsiteX33" fmla="*/ 11996 w 167746"/>
                <a:gd name="connsiteY33" fmla="*/ 66105 h 167546"/>
                <a:gd name="connsiteX34" fmla="*/ 19389 w 167746"/>
                <a:gd name="connsiteY34" fmla="*/ 64753 h 167546"/>
                <a:gd name="connsiteX35" fmla="*/ 64826 w 167746"/>
                <a:gd name="connsiteY35" fmla="*/ 64753 h 167546"/>
                <a:gd name="connsiteX36" fmla="*/ 64826 w 167746"/>
                <a:gd name="connsiteY36" fmla="*/ 19318 h 167546"/>
                <a:gd name="connsiteX37" fmla="*/ 66224 w 167746"/>
                <a:gd name="connsiteY37" fmla="*/ 11879 h 167546"/>
                <a:gd name="connsiteX38" fmla="*/ 70410 w 167746"/>
                <a:gd name="connsiteY38" fmla="*/ 5574 h 167546"/>
                <a:gd name="connsiteX39" fmla="*/ 76721 w 167746"/>
                <a:gd name="connsiteY39" fmla="*/ 1393 h 167546"/>
                <a:gd name="connsiteX40" fmla="*/ 84162 w 167746"/>
                <a:gd name="connsiteY40" fmla="*/ 2 h 167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7746" h="167546">
                  <a:moveTo>
                    <a:pt x="84162" y="2"/>
                  </a:moveTo>
                  <a:cubicBezTo>
                    <a:pt x="86654" y="40"/>
                    <a:pt x="89138" y="574"/>
                    <a:pt x="91426" y="1554"/>
                  </a:cubicBezTo>
                  <a:cubicBezTo>
                    <a:pt x="93714" y="2545"/>
                    <a:pt x="95804" y="3983"/>
                    <a:pt x="97541" y="5774"/>
                  </a:cubicBezTo>
                  <a:cubicBezTo>
                    <a:pt x="99277" y="7564"/>
                    <a:pt x="100657" y="9698"/>
                    <a:pt x="101578" y="12013"/>
                  </a:cubicBezTo>
                  <a:cubicBezTo>
                    <a:pt x="102499" y="14327"/>
                    <a:pt x="102959" y="16823"/>
                    <a:pt x="102923" y="19318"/>
                  </a:cubicBezTo>
                  <a:lnTo>
                    <a:pt x="102923" y="64753"/>
                  </a:lnTo>
                  <a:lnTo>
                    <a:pt x="148358" y="64753"/>
                  </a:lnTo>
                  <a:cubicBezTo>
                    <a:pt x="150879" y="64705"/>
                    <a:pt x="153409" y="65172"/>
                    <a:pt x="155751" y="66105"/>
                  </a:cubicBezTo>
                  <a:cubicBezTo>
                    <a:pt x="158094" y="67039"/>
                    <a:pt x="160248" y="68449"/>
                    <a:pt x="162047" y="70211"/>
                  </a:cubicBezTo>
                  <a:cubicBezTo>
                    <a:pt x="163846" y="71982"/>
                    <a:pt x="165288" y="74106"/>
                    <a:pt x="166264" y="76431"/>
                  </a:cubicBezTo>
                  <a:cubicBezTo>
                    <a:pt x="167240" y="78754"/>
                    <a:pt x="167747" y="81279"/>
                    <a:pt x="167747" y="83803"/>
                  </a:cubicBezTo>
                  <a:cubicBezTo>
                    <a:pt x="167747" y="86327"/>
                    <a:pt x="167240" y="88841"/>
                    <a:pt x="166264" y="91175"/>
                  </a:cubicBezTo>
                  <a:cubicBezTo>
                    <a:pt x="165288" y="93499"/>
                    <a:pt x="163846" y="95623"/>
                    <a:pt x="162047" y="97395"/>
                  </a:cubicBezTo>
                  <a:cubicBezTo>
                    <a:pt x="160248" y="99157"/>
                    <a:pt x="158094" y="100567"/>
                    <a:pt x="155751" y="101500"/>
                  </a:cubicBezTo>
                  <a:cubicBezTo>
                    <a:pt x="153409" y="102434"/>
                    <a:pt x="150879" y="102891"/>
                    <a:pt x="148358" y="102853"/>
                  </a:cubicBezTo>
                  <a:lnTo>
                    <a:pt x="102923" y="102853"/>
                  </a:lnTo>
                  <a:lnTo>
                    <a:pt x="102923" y="148287"/>
                  </a:lnTo>
                  <a:cubicBezTo>
                    <a:pt x="102955" y="150802"/>
                    <a:pt x="102482" y="153316"/>
                    <a:pt x="101542" y="155650"/>
                  </a:cubicBezTo>
                  <a:cubicBezTo>
                    <a:pt x="100602" y="158022"/>
                    <a:pt x="99195" y="160117"/>
                    <a:pt x="97428" y="161927"/>
                  </a:cubicBezTo>
                  <a:cubicBezTo>
                    <a:pt x="95662" y="163736"/>
                    <a:pt x="93538" y="165165"/>
                    <a:pt x="91220" y="166118"/>
                  </a:cubicBezTo>
                  <a:cubicBezTo>
                    <a:pt x="88901" y="167070"/>
                    <a:pt x="86388" y="167547"/>
                    <a:pt x="83874" y="167547"/>
                  </a:cubicBezTo>
                  <a:cubicBezTo>
                    <a:pt x="81362" y="167547"/>
                    <a:pt x="78849" y="167070"/>
                    <a:pt x="76530" y="166118"/>
                  </a:cubicBezTo>
                  <a:cubicBezTo>
                    <a:pt x="74211" y="165165"/>
                    <a:pt x="72087" y="163736"/>
                    <a:pt x="70321" y="161927"/>
                  </a:cubicBezTo>
                  <a:cubicBezTo>
                    <a:pt x="68554" y="160117"/>
                    <a:pt x="67147" y="158022"/>
                    <a:pt x="66207" y="155650"/>
                  </a:cubicBezTo>
                  <a:cubicBezTo>
                    <a:pt x="65267" y="153316"/>
                    <a:pt x="64795" y="150802"/>
                    <a:pt x="64826" y="148287"/>
                  </a:cubicBezTo>
                  <a:lnTo>
                    <a:pt x="64826" y="102853"/>
                  </a:lnTo>
                  <a:lnTo>
                    <a:pt x="19389" y="102853"/>
                  </a:lnTo>
                  <a:cubicBezTo>
                    <a:pt x="16868" y="102901"/>
                    <a:pt x="14338" y="102434"/>
                    <a:pt x="11996" y="101500"/>
                  </a:cubicBezTo>
                  <a:cubicBezTo>
                    <a:pt x="9653" y="100567"/>
                    <a:pt x="7499" y="99157"/>
                    <a:pt x="5700" y="97395"/>
                  </a:cubicBezTo>
                  <a:cubicBezTo>
                    <a:pt x="3900" y="95623"/>
                    <a:pt x="2458" y="93499"/>
                    <a:pt x="1483" y="91175"/>
                  </a:cubicBezTo>
                  <a:cubicBezTo>
                    <a:pt x="507" y="88841"/>
                    <a:pt x="0" y="86327"/>
                    <a:pt x="0" y="83803"/>
                  </a:cubicBezTo>
                  <a:cubicBezTo>
                    <a:pt x="0" y="81279"/>
                    <a:pt x="507" y="78754"/>
                    <a:pt x="1483" y="76431"/>
                  </a:cubicBezTo>
                  <a:cubicBezTo>
                    <a:pt x="2458" y="74106"/>
                    <a:pt x="3900" y="71982"/>
                    <a:pt x="5700" y="70211"/>
                  </a:cubicBezTo>
                  <a:cubicBezTo>
                    <a:pt x="7499" y="68449"/>
                    <a:pt x="9653" y="67039"/>
                    <a:pt x="11996" y="66105"/>
                  </a:cubicBezTo>
                  <a:cubicBezTo>
                    <a:pt x="14338" y="65172"/>
                    <a:pt x="16868" y="64705"/>
                    <a:pt x="19389" y="64753"/>
                  </a:cubicBezTo>
                  <a:lnTo>
                    <a:pt x="64826" y="64753"/>
                  </a:lnTo>
                  <a:lnTo>
                    <a:pt x="64826" y="19318"/>
                  </a:lnTo>
                  <a:cubicBezTo>
                    <a:pt x="64790" y="16776"/>
                    <a:pt x="65269" y="14232"/>
                    <a:pt x="66224" y="11879"/>
                  </a:cubicBezTo>
                  <a:cubicBezTo>
                    <a:pt x="67181" y="9527"/>
                    <a:pt x="68613" y="7364"/>
                    <a:pt x="70410" y="5574"/>
                  </a:cubicBezTo>
                  <a:cubicBezTo>
                    <a:pt x="72207" y="3774"/>
                    <a:pt x="74367" y="2345"/>
                    <a:pt x="76721" y="1393"/>
                  </a:cubicBezTo>
                  <a:cubicBezTo>
                    <a:pt x="79076" y="440"/>
                    <a:pt x="81623" y="-36"/>
                    <a:pt x="84162" y="2"/>
                  </a:cubicBezTo>
                  <a:close/>
                </a:path>
              </a:pathLst>
            </a:custGeom>
            <a:grpFill/>
            <a:ln w="9525" cap="flat">
              <a:noFill/>
              <a:prstDash val="solid"/>
              <a:miter/>
            </a:ln>
          </p:spPr>
          <p:txBody>
            <a:bodyPr rtlCol="0" anchor="ctr"/>
            <a:lstStyle/>
            <a:p>
              <a:endParaRPr lang="en-IN" sz="2400"/>
            </a:p>
          </p:txBody>
        </p:sp>
        <p:sp>
          <p:nvSpPr>
            <p:cNvPr id="96" name="Freeform: Shape 95">
              <a:extLst>
                <a:ext uri="{FF2B5EF4-FFF2-40B4-BE49-F238E27FC236}">
                  <a16:creationId xmlns:a16="http://schemas.microsoft.com/office/drawing/2014/main" id="{6BE6D76B-C277-4E5C-8BF6-C9E9C07C32B6}"/>
                </a:ext>
              </a:extLst>
            </p:cNvPr>
            <p:cNvSpPr/>
            <p:nvPr/>
          </p:nvSpPr>
          <p:spPr>
            <a:xfrm>
              <a:off x="4386688" y="2273310"/>
              <a:ext cx="113168" cy="112996"/>
            </a:xfrm>
            <a:custGeom>
              <a:avLst/>
              <a:gdLst>
                <a:gd name="connsiteX0" fmla="*/ 56825 w 113168"/>
                <a:gd name="connsiteY0" fmla="*/ 2 h 112996"/>
                <a:gd name="connsiteX1" fmla="*/ 64089 w 113168"/>
                <a:gd name="connsiteY1" fmla="*/ 1554 h 112996"/>
                <a:gd name="connsiteX2" fmla="*/ 70204 w 113168"/>
                <a:gd name="connsiteY2" fmla="*/ 5774 h 112996"/>
                <a:gd name="connsiteX3" fmla="*/ 74242 w 113168"/>
                <a:gd name="connsiteY3" fmla="*/ 12013 h 112996"/>
                <a:gd name="connsiteX4" fmla="*/ 75587 w 113168"/>
                <a:gd name="connsiteY4" fmla="*/ 19318 h 112996"/>
                <a:gd name="connsiteX5" fmla="*/ 75587 w 113168"/>
                <a:gd name="connsiteY5" fmla="*/ 37511 h 112996"/>
                <a:gd name="connsiteX6" fmla="*/ 93779 w 113168"/>
                <a:gd name="connsiteY6" fmla="*/ 37511 h 112996"/>
                <a:gd name="connsiteX7" fmla="*/ 101173 w 113168"/>
                <a:gd name="connsiteY7" fmla="*/ 38864 h 112996"/>
                <a:gd name="connsiteX8" fmla="*/ 107469 w 113168"/>
                <a:gd name="connsiteY8" fmla="*/ 42969 h 112996"/>
                <a:gd name="connsiteX9" fmla="*/ 111685 w 113168"/>
                <a:gd name="connsiteY9" fmla="*/ 49189 h 112996"/>
                <a:gd name="connsiteX10" fmla="*/ 113168 w 113168"/>
                <a:gd name="connsiteY10" fmla="*/ 56561 h 112996"/>
                <a:gd name="connsiteX11" fmla="*/ 111685 w 113168"/>
                <a:gd name="connsiteY11" fmla="*/ 63934 h 112996"/>
                <a:gd name="connsiteX12" fmla="*/ 107469 w 113168"/>
                <a:gd name="connsiteY12" fmla="*/ 70154 h 112996"/>
                <a:gd name="connsiteX13" fmla="*/ 101173 w 113168"/>
                <a:gd name="connsiteY13" fmla="*/ 74259 h 112996"/>
                <a:gd name="connsiteX14" fmla="*/ 93779 w 113168"/>
                <a:gd name="connsiteY14" fmla="*/ 75611 h 112996"/>
                <a:gd name="connsiteX15" fmla="*/ 75587 w 113168"/>
                <a:gd name="connsiteY15" fmla="*/ 75611 h 112996"/>
                <a:gd name="connsiteX16" fmla="*/ 75587 w 113168"/>
                <a:gd name="connsiteY16" fmla="*/ 93709 h 112996"/>
                <a:gd name="connsiteX17" fmla="*/ 74205 w 113168"/>
                <a:gd name="connsiteY17" fmla="*/ 101072 h 112996"/>
                <a:gd name="connsiteX18" fmla="*/ 70092 w 113168"/>
                <a:gd name="connsiteY18" fmla="*/ 107329 h 112996"/>
                <a:gd name="connsiteX19" fmla="*/ 63883 w 113168"/>
                <a:gd name="connsiteY19" fmla="*/ 111520 h 112996"/>
                <a:gd name="connsiteX20" fmla="*/ 56538 w 113168"/>
                <a:gd name="connsiteY20" fmla="*/ 112997 h 112996"/>
                <a:gd name="connsiteX21" fmla="*/ 49193 w 113168"/>
                <a:gd name="connsiteY21" fmla="*/ 111520 h 112996"/>
                <a:gd name="connsiteX22" fmla="*/ 42984 w 113168"/>
                <a:gd name="connsiteY22" fmla="*/ 107329 h 112996"/>
                <a:gd name="connsiteX23" fmla="*/ 38871 w 113168"/>
                <a:gd name="connsiteY23" fmla="*/ 101072 h 112996"/>
                <a:gd name="connsiteX24" fmla="*/ 37489 w 113168"/>
                <a:gd name="connsiteY24" fmla="*/ 93709 h 112996"/>
                <a:gd name="connsiteX25" fmla="*/ 37489 w 113168"/>
                <a:gd name="connsiteY25" fmla="*/ 75611 h 112996"/>
                <a:gd name="connsiteX26" fmla="*/ 19389 w 113168"/>
                <a:gd name="connsiteY26" fmla="*/ 75611 h 112996"/>
                <a:gd name="connsiteX27" fmla="*/ 11996 w 113168"/>
                <a:gd name="connsiteY27" fmla="*/ 74259 h 112996"/>
                <a:gd name="connsiteX28" fmla="*/ 5700 w 113168"/>
                <a:gd name="connsiteY28" fmla="*/ 70154 h 112996"/>
                <a:gd name="connsiteX29" fmla="*/ 1483 w 113168"/>
                <a:gd name="connsiteY29" fmla="*/ 63934 h 112996"/>
                <a:gd name="connsiteX30" fmla="*/ 0 w 113168"/>
                <a:gd name="connsiteY30" fmla="*/ 56561 h 112996"/>
                <a:gd name="connsiteX31" fmla="*/ 1483 w 113168"/>
                <a:gd name="connsiteY31" fmla="*/ 49189 h 112996"/>
                <a:gd name="connsiteX32" fmla="*/ 5700 w 113168"/>
                <a:gd name="connsiteY32" fmla="*/ 42969 h 112996"/>
                <a:gd name="connsiteX33" fmla="*/ 11996 w 113168"/>
                <a:gd name="connsiteY33" fmla="*/ 38864 h 112996"/>
                <a:gd name="connsiteX34" fmla="*/ 19389 w 113168"/>
                <a:gd name="connsiteY34" fmla="*/ 37511 h 112996"/>
                <a:gd name="connsiteX35" fmla="*/ 37489 w 113168"/>
                <a:gd name="connsiteY35" fmla="*/ 37511 h 112996"/>
                <a:gd name="connsiteX36" fmla="*/ 37489 w 113168"/>
                <a:gd name="connsiteY36" fmla="*/ 19318 h 112996"/>
                <a:gd name="connsiteX37" fmla="*/ 38888 w 113168"/>
                <a:gd name="connsiteY37" fmla="*/ 11879 h 112996"/>
                <a:gd name="connsiteX38" fmla="*/ 43073 w 113168"/>
                <a:gd name="connsiteY38" fmla="*/ 5574 h 112996"/>
                <a:gd name="connsiteX39" fmla="*/ 49384 w 113168"/>
                <a:gd name="connsiteY39" fmla="*/ 1393 h 112996"/>
                <a:gd name="connsiteX40" fmla="*/ 56825 w 113168"/>
                <a:gd name="connsiteY40" fmla="*/ 2 h 112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13168" h="112996">
                  <a:moveTo>
                    <a:pt x="56825" y="2"/>
                  </a:moveTo>
                  <a:cubicBezTo>
                    <a:pt x="59317" y="40"/>
                    <a:pt x="61801" y="574"/>
                    <a:pt x="64089" y="1554"/>
                  </a:cubicBezTo>
                  <a:cubicBezTo>
                    <a:pt x="66377" y="2545"/>
                    <a:pt x="68468" y="3983"/>
                    <a:pt x="70204" y="5774"/>
                  </a:cubicBezTo>
                  <a:cubicBezTo>
                    <a:pt x="71940" y="7564"/>
                    <a:pt x="73321" y="9698"/>
                    <a:pt x="74242" y="12013"/>
                  </a:cubicBezTo>
                  <a:cubicBezTo>
                    <a:pt x="75162" y="14327"/>
                    <a:pt x="75622" y="16823"/>
                    <a:pt x="75587" y="19318"/>
                  </a:cubicBezTo>
                  <a:lnTo>
                    <a:pt x="75587" y="37511"/>
                  </a:lnTo>
                  <a:lnTo>
                    <a:pt x="93779" y="37511"/>
                  </a:lnTo>
                  <a:cubicBezTo>
                    <a:pt x="96301" y="37464"/>
                    <a:pt x="98830" y="37931"/>
                    <a:pt x="101173" y="38864"/>
                  </a:cubicBezTo>
                  <a:cubicBezTo>
                    <a:pt x="103516" y="39797"/>
                    <a:pt x="105669" y="41207"/>
                    <a:pt x="107469" y="42969"/>
                  </a:cubicBezTo>
                  <a:cubicBezTo>
                    <a:pt x="109268" y="44741"/>
                    <a:pt x="110710" y="46865"/>
                    <a:pt x="111685" y="49189"/>
                  </a:cubicBezTo>
                  <a:cubicBezTo>
                    <a:pt x="112662" y="51513"/>
                    <a:pt x="113168" y="54037"/>
                    <a:pt x="113168" y="56561"/>
                  </a:cubicBezTo>
                  <a:cubicBezTo>
                    <a:pt x="113168" y="59085"/>
                    <a:pt x="112662" y="61600"/>
                    <a:pt x="111685" y="63934"/>
                  </a:cubicBezTo>
                  <a:cubicBezTo>
                    <a:pt x="110710" y="66258"/>
                    <a:pt x="109268" y="68382"/>
                    <a:pt x="107469" y="70154"/>
                  </a:cubicBezTo>
                  <a:cubicBezTo>
                    <a:pt x="105669" y="71916"/>
                    <a:pt x="103516" y="73326"/>
                    <a:pt x="101173" y="74259"/>
                  </a:cubicBezTo>
                  <a:cubicBezTo>
                    <a:pt x="98830" y="75192"/>
                    <a:pt x="96301" y="75649"/>
                    <a:pt x="93779" y="75611"/>
                  </a:cubicBezTo>
                  <a:lnTo>
                    <a:pt x="75587" y="75611"/>
                  </a:lnTo>
                  <a:lnTo>
                    <a:pt x="75587" y="93709"/>
                  </a:lnTo>
                  <a:cubicBezTo>
                    <a:pt x="75618" y="96224"/>
                    <a:pt x="75146" y="98738"/>
                    <a:pt x="74205" y="101072"/>
                  </a:cubicBezTo>
                  <a:cubicBezTo>
                    <a:pt x="73265" y="103405"/>
                    <a:pt x="71859" y="105539"/>
                    <a:pt x="70092" y="107329"/>
                  </a:cubicBezTo>
                  <a:cubicBezTo>
                    <a:pt x="68326" y="109120"/>
                    <a:pt x="66202" y="110549"/>
                    <a:pt x="63883" y="111520"/>
                  </a:cubicBezTo>
                  <a:cubicBezTo>
                    <a:pt x="61564" y="112492"/>
                    <a:pt x="59051" y="112997"/>
                    <a:pt x="56538" y="112997"/>
                  </a:cubicBezTo>
                  <a:cubicBezTo>
                    <a:pt x="54025" y="112997"/>
                    <a:pt x="51512" y="112492"/>
                    <a:pt x="49193" y="111520"/>
                  </a:cubicBezTo>
                  <a:cubicBezTo>
                    <a:pt x="46874" y="110549"/>
                    <a:pt x="44750" y="109120"/>
                    <a:pt x="42984" y="107329"/>
                  </a:cubicBezTo>
                  <a:cubicBezTo>
                    <a:pt x="41218" y="105539"/>
                    <a:pt x="39811" y="103405"/>
                    <a:pt x="38871" y="101072"/>
                  </a:cubicBezTo>
                  <a:cubicBezTo>
                    <a:pt x="37930" y="98738"/>
                    <a:pt x="37458" y="96224"/>
                    <a:pt x="37489" y="93709"/>
                  </a:cubicBezTo>
                  <a:lnTo>
                    <a:pt x="37489" y="75611"/>
                  </a:lnTo>
                  <a:lnTo>
                    <a:pt x="19389" y="75611"/>
                  </a:lnTo>
                  <a:cubicBezTo>
                    <a:pt x="16868" y="75659"/>
                    <a:pt x="14338" y="75192"/>
                    <a:pt x="11996" y="74259"/>
                  </a:cubicBezTo>
                  <a:cubicBezTo>
                    <a:pt x="9653" y="73326"/>
                    <a:pt x="7499" y="71916"/>
                    <a:pt x="5700" y="70154"/>
                  </a:cubicBezTo>
                  <a:cubicBezTo>
                    <a:pt x="3900" y="68382"/>
                    <a:pt x="2458" y="66258"/>
                    <a:pt x="1483" y="63934"/>
                  </a:cubicBezTo>
                  <a:cubicBezTo>
                    <a:pt x="507" y="61600"/>
                    <a:pt x="0" y="59085"/>
                    <a:pt x="0" y="56561"/>
                  </a:cubicBezTo>
                  <a:cubicBezTo>
                    <a:pt x="0" y="54037"/>
                    <a:pt x="507" y="51513"/>
                    <a:pt x="1483" y="49189"/>
                  </a:cubicBezTo>
                  <a:cubicBezTo>
                    <a:pt x="2458" y="46865"/>
                    <a:pt x="3900" y="44741"/>
                    <a:pt x="5700" y="42969"/>
                  </a:cubicBezTo>
                  <a:cubicBezTo>
                    <a:pt x="7499" y="41207"/>
                    <a:pt x="9653" y="39797"/>
                    <a:pt x="11996" y="38864"/>
                  </a:cubicBezTo>
                  <a:cubicBezTo>
                    <a:pt x="14338" y="37931"/>
                    <a:pt x="16868" y="37473"/>
                    <a:pt x="19389" y="37511"/>
                  </a:cubicBezTo>
                  <a:lnTo>
                    <a:pt x="37489" y="37511"/>
                  </a:lnTo>
                  <a:lnTo>
                    <a:pt x="37489" y="19318"/>
                  </a:lnTo>
                  <a:cubicBezTo>
                    <a:pt x="37453" y="16776"/>
                    <a:pt x="37932" y="14232"/>
                    <a:pt x="38888" y="11879"/>
                  </a:cubicBezTo>
                  <a:cubicBezTo>
                    <a:pt x="39844" y="9527"/>
                    <a:pt x="41277" y="7364"/>
                    <a:pt x="43073" y="5574"/>
                  </a:cubicBezTo>
                  <a:cubicBezTo>
                    <a:pt x="44870" y="3774"/>
                    <a:pt x="47031" y="2345"/>
                    <a:pt x="49384" y="1393"/>
                  </a:cubicBezTo>
                  <a:cubicBezTo>
                    <a:pt x="51739" y="440"/>
                    <a:pt x="54286" y="-36"/>
                    <a:pt x="56825" y="2"/>
                  </a:cubicBezTo>
                  <a:close/>
                </a:path>
              </a:pathLst>
            </a:custGeom>
            <a:grpFill/>
            <a:ln w="9525" cap="flat">
              <a:noFill/>
              <a:prstDash val="solid"/>
              <a:miter/>
            </a:ln>
          </p:spPr>
          <p:txBody>
            <a:bodyPr rtlCol="0" anchor="ctr"/>
            <a:lstStyle/>
            <a:p>
              <a:endParaRPr lang="en-IN" sz="2400"/>
            </a:p>
          </p:txBody>
        </p:sp>
        <p:sp>
          <p:nvSpPr>
            <p:cNvPr id="97" name="Freeform: Shape 96">
              <a:extLst>
                <a:ext uri="{FF2B5EF4-FFF2-40B4-BE49-F238E27FC236}">
                  <a16:creationId xmlns:a16="http://schemas.microsoft.com/office/drawing/2014/main" id="{430A965F-655E-442F-B038-79AF8A4BB907}"/>
                </a:ext>
              </a:extLst>
            </p:cNvPr>
            <p:cNvSpPr/>
            <p:nvPr/>
          </p:nvSpPr>
          <p:spPr>
            <a:xfrm>
              <a:off x="4542517" y="2273310"/>
              <a:ext cx="113168" cy="112996"/>
            </a:xfrm>
            <a:custGeom>
              <a:avLst/>
              <a:gdLst>
                <a:gd name="connsiteX0" fmla="*/ 56825 w 113168"/>
                <a:gd name="connsiteY0" fmla="*/ 2 h 112996"/>
                <a:gd name="connsiteX1" fmla="*/ 64089 w 113168"/>
                <a:gd name="connsiteY1" fmla="*/ 1554 h 112996"/>
                <a:gd name="connsiteX2" fmla="*/ 70204 w 113168"/>
                <a:gd name="connsiteY2" fmla="*/ 5774 h 112996"/>
                <a:gd name="connsiteX3" fmla="*/ 74242 w 113168"/>
                <a:gd name="connsiteY3" fmla="*/ 12013 h 112996"/>
                <a:gd name="connsiteX4" fmla="*/ 75587 w 113168"/>
                <a:gd name="connsiteY4" fmla="*/ 19318 h 112996"/>
                <a:gd name="connsiteX5" fmla="*/ 75587 w 113168"/>
                <a:gd name="connsiteY5" fmla="*/ 37511 h 112996"/>
                <a:gd name="connsiteX6" fmla="*/ 93779 w 113168"/>
                <a:gd name="connsiteY6" fmla="*/ 37511 h 112996"/>
                <a:gd name="connsiteX7" fmla="*/ 101173 w 113168"/>
                <a:gd name="connsiteY7" fmla="*/ 38864 h 112996"/>
                <a:gd name="connsiteX8" fmla="*/ 107469 w 113168"/>
                <a:gd name="connsiteY8" fmla="*/ 42969 h 112996"/>
                <a:gd name="connsiteX9" fmla="*/ 111685 w 113168"/>
                <a:gd name="connsiteY9" fmla="*/ 49189 h 112996"/>
                <a:gd name="connsiteX10" fmla="*/ 113168 w 113168"/>
                <a:gd name="connsiteY10" fmla="*/ 56561 h 112996"/>
                <a:gd name="connsiteX11" fmla="*/ 111685 w 113168"/>
                <a:gd name="connsiteY11" fmla="*/ 63934 h 112996"/>
                <a:gd name="connsiteX12" fmla="*/ 107469 w 113168"/>
                <a:gd name="connsiteY12" fmla="*/ 70154 h 112996"/>
                <a:gd name="connsiteX13" fmla="*/ 101173 w 113168"/>
                <a:gd name="connsiteY13" fmla="*/ 74259 h 112996"/>
                <a:gd name="connsiteX14" fmla="*/ 93779 w 113168"/>
                <a:gd name="connsiteY14" fmla="*/ 75611 h 112996"/>
                <a:gd name="connsiteX15" fmla="*/ 75587 w 113168"/>
                <a:gd name="connsiteY15" fmla="*/ 75611 h 112996"/>
                <a:gd name="connsiteX16" fmla="*/ 75587 w 113168"/>
                <a:gd name="connsiteY16" fmla="*/ 93709 h 112996"/>
                <a:gd name="connsiteX17" fmla="*/ 74205 w 113168"/>
                <a:gd name="connsiteY17" fmla="*/ 101072 h 112996"/>
                <a:gd name="connsiteX18" fmla="*/ 70092 w 113168"/>
                <a:gd name="connsiteY18" fmla="*/ 107329 h 112996"/>
                <a:gd name="connsiteX19" fmla="*/ 63883 w 113168"/>
                <a:gd name="connsiteY19" fmla="*/ 111520 h 112996"/>
                <a:gd name="connsiteX20" fmla="*/ 56538 w 113168"/>
                <a:gd name="connsiteY20" fmla="*/ 112997 h 112996"/>
                <a:gd name="connsiteX21" fmla="*/ 49193 w 113168"/>
                <a:gd name="connsiteY21" fmla="*/ 111520 h 112996"/>
                <a:gd name="connsiteX22" fmla="*/ 42984 w 113168"/>
                <a:gd name="connsiteY22" fmla="*/ 107329 h 112996"/>
                <a:gd name="connsiteX23" fmla="*/ 38871 w 113168"/>
                <a:gd name="connsiteY23" fmla="*/ 101072 h 112996"/>
                <a:gd name="connsiteX24" fmla="*/ 37489 w 113168"/>
                <a:gd name="connsiteY24" fmla="*/ 93709 h 112996"/>
                <a:gd name="connsiteX25" fmla="*/ 37489 w 113168"/>
                <a:gd name="connsiteY25" fmla="*/ 75611 h 112996"/>
                <a:gd name="connsiteX26" fmla="*/ 19389 w 113168"/>
                <a:gd name="connsiteY26" fmla="*/ 75611 h 112996"/>
                <a:gd name="connsiteX27" fmla="*/ 11996 w 113168"/>
                <a:gd name="connsiteY27" fmla="*/ 74259 h 112996"/>
                <a:gd name="connsiteX28" fmla="*/ 5700 w 113168"/>
                <a:gd name="connsiteY28" fmla="*/ 70154 h 112996"/>
                <a:gd name="connsiteX29" fmla="*/ 1483 w 113168"/>
                <a:gd name="connsiteY29" fmla="*/ 63934 h 112996"/>
                <a:gd name="connsiteX30" fmla="*/ 0 w 113168"/>
                <a:gd name="connsiteY30" fmla="*/ 56561 h 112996"/>
                <a:gd name="connsiteX31" fmla="*/ 1483 w 113168"/>
                <a:gd name="connsiteY31" fmla="*/ 49189 h 112996"/>
                <a:gd name="connsiteX32" fmla="*/ 5700 w 113168"/>
                <a:gd name="connsiteY32" fmla="*/ 42969 h 112996"/>
                <a:gd name="connsiteX33" fmla="*/ 11996 w 113168"/>
                <a:gd name="connsiteY33" fmla="*/ 38864 h 112996"/>
                <a:gd name="connsiteX34" fmla="*/ 19389 w 113168"/>
                <a:gd name="connsiteY34" fmla="*/ 37511 h 112996"/>
                <a:gd name="connsiteX35" fmla="*/ 37489 w 113168"/>
                <a:gd name="connsiteY35" fmla="*/ 37511 h 112996"/>
                <a:gd name="connsiteX36" fmla="*/ 37489 w 113168"/>
                <a:gd name="connsiteY36" fmla="*/ 19318 h 112996"/>
                <a:gd name="connsiteX37" fmla="*/ 38888 w 113168"/>
                <a:gd name="connsiteY37" fmla="*/ 11879 h 112996"/>
                <a:gd name="connsiteX38" fmla="*/ 43073 w 113168"/>
                <a:gd name="connsiteY38" fmla="*/ 5574 h 112996"/>
                <a:gd name="connsiteX39" fmla="*/ 49384 w 113168"/>
                <a:gd name="connsiteY39" fmla="*/ 1393 h 112996"/>
                <a:gd name="connsiteX40" fmla="*/ 56825 w 113168"/>
                <a:gd name="connsiteY40" fmla="*/ 2 h 112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13168" h="112996">
                  <a:moveTo>
                    <a:pt x="56825" y="2"/>
                  </a:moveTo>
                  <a:cubicBezTo>
                    <a:pt x="59317" y="40"/>
                    <a:pt x="61801" y="574"/>
                    <a:pt x="64089" y="1554"/>
                  </a:cubicBezTo>
                  <a:cubicBezTo>
                    <a:pt x="66377" y="2545"/>
                    <a:pt x="68468" y="3983"/>
                    <a:pt x="70204" y="5774"/>
                  </a:cubicBezTo>
                  <a:cubicBezTo>
                    <a:pt x="71940" y="7564"/>
                    <a:pt x="73321" y="9698"/>
                    <a:pt x="74242" y="12013"/>
                  </a:cubicBezTo>
                  <a:cubicBezTo>
                    <a:pt x="75162" y="14327"/>
                    <a:pt x="75622" y="16823"/>
                    <a:pt x="75587" y="19318"/>
                  </a:cubicBezTo>
                  <a:lnTo>
                    <a:pt x="75587" y="37511"/>
                  </a:lnTo>
                  <a:lnTo>
                    <a:pt x="93779" y="37511"/>
                  </a:lnTo>
                  <a:cubicBezTo>
                    <a:pt x="96301" y="37464"/>
                    <a:pt x="98830" y="37931"/>
                    <a:pt x="101173" y="38864"/>
                  </a:cubicBezTo>
                  <a:cubicBezTo>
                    <a:pt x="103516" y="39797"/>
                    <a:pt x="105669" y="41207"/>
                    <a:pt x="107469" y="42969"/>
                  </a:cubicBezTo>
                  <a:cubicBezTo>
                    <a:pt x="109268" y="44741"/>
                    <a:pt x="110710" y="46865"/>
                    <a:pt x="111685" y="49189"/>
                  </a:cubicBezTo>
                  <a:cubicBezTo>
                    <a:pt x="112662" y="51513"/>
                    <a:pt x="113168" y="54037"/>
                    <a:pt x="113168" y="56561"/>
                  </a:cubicBezTo>
                  <a:cubicBezTo>
                    <a:pt x="113168" y="59085"/>
                    <a:pt x="112662" y="61600"/>
                    <a:pt x="111685" y="63934"/>
                  </a:cubicBezTo>
                  <a:cubicBezTo>
                    <a:pt x="110710" y="66258"/>
                    <a:pt x="109268" y="68382"/>
                    <a:pt x="107469" y="70154"/>
                  </a:cubicBezTo>
                  <a:cubicBezTo>
                    <a:pt x="105669" y="71916"/>
                    <a:pt x="103516" y="73326"/>
                    <a:pt x="101173" y="74259"/>
                  </a:cubicBezTo>
                  <a:cubicBezTo>
                    <a:pt x="98830" y="75192"/>
                    <a:pt x="96301" y="75649"/>
                    <a:pt x="93779" y="75611"/>
                  </a:cubicBezTo>
                  <a:lnTo>
                    <a:pt x="75587" y="75611"/>
                  </a:lnTo>
                  <a:lnTo>
                    <a:pt x="75587" y="93709"/>
                  </a:lnTo>
                  <a:cubicBezTo>
                    <a:pt x="75618" y="96224"/>
                    <a:pt x="75146" y="98738"/>
                    <a:pt x="74205" y="101072"/>
                  </a:cubicBezTo>
                  <a:cubicBezTo>
                    <a:pt x="73265" y="103405"/>
                    <a:pt x="71858" y="105539"/>
                    <a:pt x="70092" y="107329"/>
                  </a:cubicBezTo>
                  <a:cubicBezTo>
                    <a:pt x="68326" y="109120"/>
                    <a:pt x="66202" y="110549"/>
                    <a:pt x="63883" y="111520"/>
                  </a:cubicBezTo>
                  <a:cubicBezTo>
                    <a:pt x="61564" y="112492"/>
                    <a:pt x="59051" y="112997"/>
                    <a:pt x="56538" y="112997"/>
                  </a:cubicBezTo>
                  <a:cubicBezTo>
                    <a:pt x="54025" y="112997"/>
                    <a:pt x="51512" y="112492"/>
                    <a:pt x="49193" y="111520"/>
                  </a:cubicBezTo>
                  <a:cubicBezTo>
                    <a:pt x="46874" y="110549"/>
                    <a:pt x="44750" y="109120"/>
                    <a:pt x="42984" y="107329"/>
                  </a:cubicBezTo>
                  <a:cubicBezTo>
                    <a:pt x="41218" y="105539"/>
                    <a:pt x="39811" y="103405"/>
                    <a:pt x="38871" y="101072"/>
                  </a:cubicBezTo>
                  <a:cubicBezTo>
                    <a:pt x="37930" y="98738"/>
                    <a:pt x="37458" y="96224"/>
                    <a:pt x="37489" y="93709"/>
                  </a:cubicBezTo>
                  <a:lnTo>
                    <a:pt x="37489" y="75611"/>
                  </a:lnTo>
                  <a:lnTo>
                    <a:pt x="19389" y="75611"/>
                  </a:lnTo>
                  <a:cubicBezTo>
                    <a:pt x="16868" y="75659"/>
                    <a:pt x="14338" y="75192"/>
                    <a:pt x="11996" y="74259"/>
                  </a:cubicBezTo>
                  <a:cubicBezTo>
                    <a:pt x="9653" y="73326"/>
                    <a:pt x="7499" y="71916"/>
                    <a:pt x="5700" y="70154"/>
                  </a:cubicBezTo>
                  <a:cubicBezTo>
                    <a:pt x="3900" y="68382"/>
                    <a:pt x="2458" y="66258"/>
                    <a:pt x="1483" y="63934"/>
                  </a:cubicBezTo>
                  <a:cubicBezTo>
                    <a:pt x="507" y="61600"/>
                    <a:pt x="0" y="59085"/>
                    <a:pt x="0" y="56561"/>
                  </a:cubicBezTo>
                  <a:cubicBezTo>
                    <a:pt x="0" y="54037"/>
                    <a:pt x="507" y="51513"/>
                    <a:pt x="1483" y="49189"/>
                  </a:cubicBezTo>
                  <a:cubicBezTo>
                    <a:pt x="2458" y="46865"/>
                    <a:pt x="3900" y="44741"/>
                    <a:pt x="5700" y="42969"/>
                  </a:cubicBezTo>
                  <a:cubicBezTo>
                    <a:pt x="7499" y="41207"/>
                    <a:pt x="9653" y="39797"/>
                    <a:pt x="11996" y="38864"/>
                  </a:cubicBezTo>
                  <a:cubicBezTo>
                    <a:pt x="14338" y="37931"/>
                    <a:pt x="16868" y="37473"/>
                    <a:pt x="19389" y="37511"/>
                  </a:cubicBezTo>
                  <a:lnTo>
                    <a:pt x="37489" y="37511"/>
                  </a:lnTo>
                  <a:lnTo>
                    <a:pt x="37489" y="19318"/>
                  </a:lnTo>
                  <a:cubicBezTo>
                    <a:pt x="37453" y="16776"/>
                    <a:pt x="37932" y="14232"/>
                    <a:pt x="38888" y="11879"/>
                  </a:cubicBezTo>
                  <a:cubicBezTo>
                    <a:pt x="39844" y="9527"/>
                    <a:pt x="41277" y="7364"/>
                    <a:pt x="43073" y="5574"/>
                  </a:cubicBezTo>
                  <a:cubicBezTo>
                    <a:pt x="44870" y="3774"/>
                    <a:pt x="47031" y="2345"/>
                    <a:pt x="49384" y="1393"/>
                  </a:cubicBezTo>
                  <a:cubicBezTo>
                    <a:pt x="51739" y="440"/>
                    <a:pt x="54286" y="-36"/>
                    <a:pt x="56825" y="2"/>
                  </a:cubicBezTo>
                  <a:close/>
                </a:path>
              </a:pathLst>
            </a:custGeom>
            <a:grpFill/>
            <a:ln w="9525" cap="flat">
              <a:noFill/>
              <a:prstDash val="solid"/>
              <a:miter/>
            </a:ln>
          </p:spPr>
          <p:txBody>
            <a:bodyPr rtlCol="0" anchor="ctr"/>
            <a:lstStyle/>
            <a:p>
              <a:endParaRPr lang="en-IN" sz="2400"/>
            </a:p>
          </p:txBody>
        </p:sp>
      </p:grpSp>
      <p:grpSp>
        <p:nvGrpSpPr>
          <p:cNvPr id="88" name="Group 87">
            <a:extLst>
              <a:ext uri="{FF2B5EF4-FFF2-40B4-BE49-F238E27FC236}">
                <a16:creationId xmlns:a16="http://schemas.microsoft.com/office/drawing/2014/main" id="{E3F055BF-5702-41F5-8ED5-A53CE9DB550D}"/>
              </a:ext>
            </a:extLst>
          </p:cNvPr>
          <p:cNvGrpSpPr/>
          <p:nvPr/>
        </p:nvGrpSpPr>
        <p:grpSpPr>
          <a:xfrm>
            <a:off x="792481" y="1549414"/>
            <a:ext cx="392612" cy="545295"/>
            <a:chOff x="4229100" y="2095500"/>
            <a:chExt cx="685800" cy="952500"/>
          </a:xfrm>
          <a:solidFill>
            <a:srgbClr val="336699"/>
          </a:solidFill>
        </p:grpSpPr>
        <p:sp>
          <p:nvSpPr>
            <p:cNvPr id="41" name="Freeform: Shape 40">
              <a:extLst>
                <a:ext uri="{FF2B5EF4-FFF2-40B4-BE49-F238E27FC236}">
                  <a16:creationId xmlns:a16="http://schemas.microsoft.com/office/drawing/2014/main" id="{B62038D4-10CC-4E92-AA96-A992EC6CE4C4}"/>
                </a:ext>
              </a:extLst>
            </p:cNvPr>
            <p:cNvSpPr/>
            <p:nvPr/>
          </p:nvSpPr>
          <p:spPr>
            <a:xfrm>
              <a:off x="4325016" y="2826448"/>
              <a:ext cx="111252" cy="111251"/>
            </a:xfrm>
            <a:custGeom>
              <a:avLst/>
              <a:gdLst>
                <a:gd name="connsiteX0" fmla="*/ 0 w 111252"/>
                <a:gd name="connsiteY0" fmla="*/ 0 h 111251"/>
                <a:gd name="connsiteX1" fmla="*/ 111252 w 111252"/>
                <a:gd name="connsiteY1" fmla="*/ 0 h 111251"/>
                <a:gd name="connsiteX2" fmla="*/ 111252 w 111252"/>
                <a:gd name="connsiteY2" fmla="*/ 111252 h 111251"/>
                <a:gd name="connsiteX3" fmla="*/ 0 w 111252"/>
                <a:gd name="connsiteY3" fmla="*/ 111252 h 111251"/>
              </a:gdLst>
              <a:ahLst/>
              <a:cxnLst>
                <a:cxn ang="0">
                  <a:pos x="connsiteX0" y="connsiteY0"/>
                </a:cxn>
                <a:cxn ang="0">
                  <a:pos x="connsiteX1" y="connsiteY1"/>
                </a:cxn>
                <a:cxn ang="0">
                  <a:pos x="connsiteX2" y="connsiteY2"/>
                </a:cxn>
                <a:cxn ang="0">
                  <a:pos x="connsiteX3" y="connsiteY3"/>
                </a:cxn>
              </a:cxnLst>
              <a:rect l="l" t="t" r="r" b="b"/>
              <a:pathLst>
                <a:path w="111252" h="111251">
                  <a:moveTo>
                    <a:pt x="0" y="0"/>
                  </a:moveTo>
                  <a:lnTo>
                    <a:pt x="111252" y="0"/>
                  </a:lnTo>
                  <a:lnTo>
                    <a:pt x="111252" y="111252"/>
                  </a:lnTo>
                  <a:lnTo>
                    <a:pt x="0" y="111252"/>
                  </a:lnTo>
                  <a:close/>
                </a:path>
              </a:pathLst>
            </a:custGeom>
            <a:grpFill/>
            <a:ln w="9525" cap="flat">
              <a:noFill/>
              <a:prstDash val="solid"/>
              <a:miter/>
            </a:ln>
          </p:spPr>
          <p:txBody>
            <a:bodyPr rtlCol="0" anchor="ctr"/>
            <a:lstStyle/>
            <a:p>
              <a:endParaRPr lang="en-IN" sz="2400"/>
            </a:p>
          </p:txBody>
        </p:sp>
        <p:sp>
          <p:nvSpPr>
            <p:cNvPr id="84" name="Freeform: Shape 83">
              <a:extLst>
                <a:ext uri="{FF2B5EF4-FFF2-40B4-BE49-F238E27FC236}">
                  <a16:creationId xmlns:a16="http://schemas.microsoft.com/office/drawing/2014/main" id="{9AB42572-8F71-41AA-BD1F-E434EE11C33A}"/>
                </a:ext>
              </a:extLst>
            </p:cNvPr>
            <p:cNvSpPr/>
            <p:nvPr/>
          </p:nvSpPr>
          <p:spPr>
            <a:xfrm>
              <a:off x="4325016" y="2619565"/>
              <a:ext cx="111252" cy="111252"/>
            </a:xfrm>
            <a:custGeom>
              <a:avLst/>
              <a:gdLst>
                <a:gd name="connsiteX0" fmla="*/ 0 w 111252"/>
                <a:gd name="connsiteY0" fmla="*/ 0 h 111252"/>
                <a:gd name="connsiteX1" fmla="*/ 111252 w 111252"/>
                <a:gd name="connsiteY1" fmla="*/ 0 h 111252"/>
                <a:gd name="connsiteX2" fmla="*/ 111252 w 111252"/>
                <a:gd name="connsiteY2" fmla="*/ 111252 h 111252"/>
                <a:gd name="connsiteX3" fmla="*/ 0 w 111252"/>
                <a:gd name="connsiteY3" fmla="*/ 111252 h 111252"/>
              </a:gdLst>
              <a:ahLst/>
              <a:cxnLst>
                <a:cxn ang="0">
                  <a:pos x="connsiteX0" y="connsiteY0"/>
                </a:cxn>
                <a:cxn ang="0">
                  <a:pos x="connsiteX1" y="connsiteY1"/>
                </a:cxn>
                <a:cxn ang="0">
                  <a:pos x="connsiteX2" y="connsiteY2"/>
                </a:cxn>
                <a:cxn ang="0">
                  <a:pos x="connsiteX3" y="connsiteY3"/>
                </a:cxn>
              </a:cxnLst>
              <a:rect l="l" t="t" r="r" b="b"/>
              <a:pathLst>
                <a:path w="111252" h="111252">
                  <a:moveTo>
                    <a:pt x="0" y="0"/>
                  </a:moveTo>
                  <a:lnTo>
                    <a:pt x="111252" y="0"/>
                  </a:lnTo>
                  <a:lnTo>
                    <a:pt x="111252" y="111252"/>
                  </a:lnTo>
                  <a:lnTo>
                    <a:pt x="0" y="111252"/>
                  </a:lnTo>
                  <a:close/>
                </a:path>
              </a:pathLst>
            </a:custGeom>
            <a:grpFill/>
            <a:ln w="9525" cap="flat">
              <a:noFill/>
              <a:prstDash val="solid"/>
              <a:miter/>
            </a:ln>
          </p:spPr>
          <p:txBody>
            <a:bodyPr rtlCol="0" anchor="ctr"/>
            <a:lstStyle/>
            <a:p>
              <a:endParaRPr lang="en-IN" sz="2400"/>
            </a:p>
          </p:txBody>
        </p:sp>
        <p:sp>
          <p:nvSpPr>
            <p:cNvPr id="85" name="Freeform: Shape 84">
              <a:extLst>
                <a:ext uri="{FF2B5EF4-FFF2-40B4-BE49-F238E27FC236}">
                  <a16:creationId xmlns:a16="http://schemas.microsoft.com/office/drawing/2014/main" id="{B14D24DF-9B81-4035-8375-687568C2EA5A}"/>
                </a:ext>
              </a:extLst>
            </p:cNvPr>
            <p:cNvSpPr/>
            <p:nvPr/>
          </p:nvSpPr>
          <p:spPr>
            <a:xfrm>
              <a:off x="4325016" y="2205132"/>
              <a:ext cx="111252" cy="111918"/>
            </a:xfrm>
            <a:custGeom>
              <a:avLst/>
              <a:gdLst>
                <a:gd name="connsiteX0" fmla="*/ 57055 w 111252"/>
                <a:gd name="connsiteY0" fmla="*/ 106680 h 111918"/>
                <a:gd name="connsiteX1" fmla="*/ 54864 w 111252"/>
                <a:gd name="connsiteY1" fmla="*/ 106680 h 111918"/>
                <a:gd name="connsiteX2" fmla="*/ 45339 w 111252"/>
                <a:gd name="connsiteY2" fmla="*/ 102394 h 111918"/>
                <a:gd name="connsiteX3" fmla="*/ 15049 w 111252"/>
                <a:gd name="connsiteY3" fmla="*/ 68104 h 111918"/>
                <a:gd name="connsiteX4" fmla="*/ 16193 w 111252"/>
                <a:gd name="connsiteY4" fmla="*/ 50197 h 111918"/>
                <a:gd name="connsiteX5" fmla="*/ 34100 w 111252"/>
                <a:gd name="connsiteY5" fmla="*/ 51340 h 111918"/>
                <a:gd name="connsiteX6" fmla="*/ 51340 w 111252"/>
                <a:gd name="connsiteY6" fmla="*/ 70390 h 111918"/>
                <a:gd name="connsiteX7" fmla="*/ 96107 w 111252"/>
                <a:gd name="connsiteY7" fmla="*/ 0 h 111918"/>
                <a:gd name="connsiteX8" fmla="*/ 0 w 111252"/>
                <a:gd name="connsiteY8" fmla="*/ 0 h 111918"/>
                <a:gd name="connsiteX9" fmla="*/ 0 w 111252"/>
                <a:gd name="connsiteY9" fmla="*/ 111919 h 111918"/>
                <a:gd name="connsiteX10" fmla="*/ 111252 w 111252"/>
                <a:gd name="connsiteY10" fmla="*/ 111919 h 111918"/>
                <a:gd name="connsiteX11" fmla="*/ 111252 w 111252"/>
                <a:gd name="connsiteY11" fmla="*/ 21812 h 111918"/>
                <a:gd name="connsiteX12" fmla="*/ 66675 w 111252"/>
                <a:gd name="connsiteY12" fmla="*/ 98774 h 111918"/>
                <a:gd name="connsiteX13" fmla="*/ 57055 w 111252"/>
                <a:gd name="connsiteY13" fmla="*/ 106680 h 111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1252" h="111918">
                  <a:moveTo>
                    <a:pt x="57055" y="106680"/>
                  </a:moveTo>
                  <a:lnTo>
                    <a:pt x="54864" y="106680"/>
                  </a:lnTo>
                  <a:cubicBezTo>
                    <a:pt x="51221" y="106688"/>
                    <a:pt x="47750" y="105126"/>
                    <a:pt x="45339" y="102394"/>
                  </a:cubicBezTo>
                  <a:lnTo>
                    <a:pt x="15049" y="68104"/>
                  </a:lnTo>
                  <a:cubicBezTo>
                    <a:pt x="10420" y="62843"/>
                    <a:pt x="10932" y="54826"/>
                    <a:pt x="16193" y="50197"/>
                  </a:cubicBezTo>
                  <a:cubicBezTo>
                    <a:pt x="21453" y="45568"/>
                    <a:pt x="29470" y="46079"/>
                    <a:pt x="34100" y="51340"/>
                  </a:cubicBezTo>
                  <a:lnTo>
                    <a:pt x="51340" y="70390"/>
                  </a:lnTo>
                  <a:cubicBezTo>
                    <a:pt x="63249" y="45141"/>
                    <a:pt x="78290" y="21491"/>
                    <a:pt x="96107" y="0"/>
                  </a:cubicBezTo>
                  <a:lnTo>
                    <a:pt x="0" y="0"/>
                  </a:lnTo>
                  <a:lnTo>
                    <a:pt x="0" y="111919"/>
                  </a:lnTo>
                  <a:lnTo>
                    <a:pt x="111252" y="111919"/>
                  </a:lnTo>
                  <a:lnTo>
                    <a:pt x="111252" y="21812"/>
                  </a:lnTo>
                  <a:cubicBezTo>
                    <a:pt x="93114" y="45422"/>
                    <a:pt x="78130" y="71294"/>
                    <a:pt x="66675" y="98774"/>
                  </a:cubicBezTo>
                  <a:cubicBezTo>
                    <a:pt x="65074" y="102913"/>
                    <a:pt x="61425" y="105911"/>
                    <a:pt x="57055" y="106680"/>
                  </a:cubicBezTo>
                  <a:close/>
                </a:path>
              </a:pathLst>
            </a:custGeom>
            <a:grpFill/>
            <a:ln w="9525" cap="flat">
              <a:noFill/>
              <a:prstDash val="solid"/>
              <a:miter/>
            </a:ln>
          </p:spPr>
          <p:txBody>
            <a:bodyPr rtlCol="0" anchor="ctr"/>
            <a:lstStyle/>
            <a:p>
              <a:endParaRPr lang="en-IN" sz="2400"/>
            </a:p>
          </p:txBody>
        </p:sp>
        <p:sp>
          <p:nvSpPr>
            <p:cNvPr id="86" name="Freeform: Shape 85">
              <a:extLst>
                <a:ext uri="{FF2B5EF4-FFF2-40B4-BE49-F238E27FC236}">
                  <a16:creationId xmlns:a16="http://schemas.microsoft.com/office/drawing/2014/main" id="{3C042F74-8FEB-4703-BC4F-4B7B4CF18DA1}"/>
                </a:ext>
              </a:extLst>
            </p:cNvPr>
            <p:cNvSpPr/>
            <p:nvPr/>
          </p:nvSpPr>
          <p:spPr>
            <a:xfrm>
              <a:off x="4325016" y="2412396"/>
              <a:ext cx="111252" cy="111728"/>
            </a:xfrm>
            <a:custGeom>
              <a:avLst/>
              <a:gdLst>
                <a:gd name="connsiteX0" fmla="*/ 57055 w 111252"/>
                <a:gd name="connsiteY0" fmla="*/ 102965 h 111728"/>
                <a:gd name="connsiteX1" fmla="*/ 54864 w 111252"/>
                <a:gd name="connsiteY1" fmla="*/ 102965 h 111728"/>
                <a:gd name="connsiteX2" fmla="*/ 45339 w 111252"/>
                <a:gd name="connsiteY2" fmla="*/ 98679 h 111728"/>
                <a:gd name="connsiteX3" fmla="*/ 15049 w 111252"/>
                <a:gd name="connsiteY3" fmla="*/ 64389 h 111728"/>
                <a:gd name="connsiteX4" fmla="*/ 16193 w 111252"/>
                <a:gd name="connsiteY4" fmla="*/ 46482 h 111728"/>
                <a:gd name="connsiteX5" fmla="*/ 34100 w 111252"/>
                <a:gd name="connsiteY5" fmla="*/ 47625 h 111728"/>
                <a:gd name="connsiteX6" fmla="*/ 51340 w 111252"/>
                <a:gd name="connsiteY6" fmla="*/ 66675 h 111728"/>
                <a:gd name="connsiteX7" fmla="*/ 93345 w 111252"/>
                <a:gd name="connsiteY7" fmla="*/ 0 h 111728"/>
                <a:gd name="connsiteX8" fmla="*/ 0 w 111252"/>
                <a:gd name="connsiteY8" fmla="*/ 0 h 111728"/>
                <a:gd name="connsiteX9" fmla="*/ 0 w 111252"/>
                <a:gd name="connsiteY9" fmla="*/ 111728 h 111728"/>
                <a:gd name="connsiteX10" fmla="*/ 111252 w 111252"/>
                <a:gd name="connsiteY10" fmla="*/ 111728 h 111728"/>
                <a:gd name="connsiteX11" fmla="*/ 111252 w 111252"/>
                <a:gd name="connsiteY11" fmla="*/ 18383 h 111728"/>
                <a:gd name="connsiteX12" fmla="*/ 66675 w 111252"/>
                <a:gd name="connsiteY12" fmla="*/ 95345 h 111728"/>
                <a:gd name="connsiteX13" fmla="*/ 57055 w 111252"/>
                <a:gd name="connsiteY13" fmla="*/ 102965 h 111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1252" h="111728">
                  <a:moveTo>
                    <a:pt x="57055" y="102965"/>
                  </a:moveTo>
                  <a:lnTo>
                    <a:pt x="54864" y="102965"/>
                  </a:lnTo>
                  <a:cubicBezTo>
                    <a:pt x="51221" y="102973"/>
                    <a:pt x="47750" y="101411"/>
                    <a:pt x="45339" y="98679"/>
                  </a:cubicBezTo>
                  <a:lnTo>
                    <a:pt x="15049" y="64389"/>
                  </a:lnTo>
                  <a:cubicBezTo>
                    <a:pt x="10420" y="59128"/>
                    <a:pt x="10932" y="51111"/>
                    <a:pt x="16193" y="46482"/>
                  </a:cubicBezTo>
                  <a:cubicBezTo>
                    <a:pt x="21453" y="41853"/>
                    <a:pt x="29470" y="42364"/>
                    <a:pt x="34100" y="47625"/>
                  </a:cubicBezTo>
                  <a:lnTo>
                    <a:pt x="51340" y="66675"/>
                  </a:lnTo>
                  <a:cubicBezTo>
                    <a:pt x="62703" y="42893"/>
                    <a:pt x="76800" y="20518"/>
                    <a:pt x="93345" y="0"/>
                  </a:cubicBezTo>
                  <a:lnTo>
                    <a:pt x="0" y="0"/>
                  </a:lnTo>
                  <a:lnTo>
                    <a:pt x="0" y="111728"/>
                  </a:lnTo>
                  <a:lnTo>
                    <a:pt x="111252" y="111728"/>
                  </a:lnTo>
                  <a:lnTo>
                    <a:pt x="111252" y="18383"/>
                  </a:lnTo>
                  <a:cubicBezTo>
                    <a:pt x="93114" y="41993"/>
                    <a:pt x="78130" y="67865"/>
                    <a:pt x="66675" y="95345"/>
                  </a:cubicBezTo>
                  <a:cubicBezTo>
                    <a:pt x="64995" y="99372"/>
                    <a:pt x="61360" y="102252"/>
                    <a:pt x="57055" y="102965"/>
                  </a:cubicBezTo>
                  <a:close/>
                </a:path>
              </a:pathLst>
            </a:custGeom>
            <a:grpFill/>
            <a:ln w="9525" cap="flat">
              <a:noFill/>
              <a:prstDash val="solid"/>
              <a:miter/>
            </a:ln>
          </p:spPr>
          <p:txBody>
            <a:bodyPr rtlCol="0" anchor="ctr"/>
            <a:lstStyle/>
            <a:p>
              <a:endParaRPr lang="en-IN" sz="2400"/>
            </a:p>
          </p:txBody>
        </p:sp>
        <p:sp>
          <p:nvSpPr>
            <p:cNvPr id="87" name="Freeform: Shape 86">
              <a:extLst>
                <a:ext uri="{FF2B5EF4-FFF2-40B4-BE49-F238E27FC236}">
                  <a16:creationId xmlns:a16="http://schemas.microsoft.com/office/drawing/2014/main" id="{2C9B906D-31BE-42FD-8687-EFBF2A7667F6}"/>
                </a:ext>
              </a:extLst>
            </p:cNvPr>
            <p:cNvSpPr/>
            <p:nvPr/>
          </p:nvSpPr>
          <p:spPr>
            <a:xfrm>
              <a:off x="4229100" y="2095500"/>
              <a:ext cx="685800" cy="952500"/>
            </a:xfrm>
            <a:custGeom>
              <a:avLst/>
              <a:gdLst>
                <a:gd name="connsiteX0" fmla="*/ 638175 w 685800"/>
                <a:gd name="connsiteY0" fmla="*/ 0 h 952500"/>
                <a:gd name="connsiteX1" fmla="*/ 47625 w 685800"/>
                <a:gd name="connsiteY1" fmla="*/ 0 h 952500"/>
                <a:gd name="connsiteX2" fmla="*/ 0 w 685800"/>
                <a:gd name="connsiteY2" fmla="*/ 47625 h 952500"/>
                <a:gd name="connsiteX3" fmla="*/ 0 w 685800"/>
                <a:gd name="connsiteY3" fmla="*/ 904875 h 952500"/>
                <a:gd name="connsiteX4" fmla="*/ 47625 w 685800"/>
                <a:gd name="connsiteY4" fmla="*/ 952500 h 952500"/>
                <a:gd name="connsiteX5" fmla="*/ 638175 w 685800"/>
                <a:gd name="connsiteY5" fmla="*/ 952500 h 952500"/>
                <a:gd name="connsiteX6" fmla="*/ 685800 w 685800"/>
                <a:gd name="connsiteY6" fmla="*/ 904875 h 952500"/>
                <a:gd name="connsiteX7" fmla="*/ 685800 w 685800"/>
                <a:gd name="connsiteY7" fmla="*/ 47625 h 952500"/>
                <a:gd name="connsiteX8" fmla="*/ 638175 w 685800"/>
                <a:gd name="connsiteY8" fmla="*/ 0 h 952500"/>
                <a:gd name="connsiteX9" fmla="*/ 221456 w 685800"/>
                <a:gd name="connsiteY9" fmla="*/ 856583 h 952500"/>
                <a:gd name="connsiteX10" fmla="*/ 81629 w 685800"/>
                <a:gd name="connsiteY10" fmla="*/ 856583 h 952500"/>
                <a:gd name="connsiteX11" fmla="*/ 81629 w 685800"/>
                <a:gd name="connsiteY11" fmla="*/ 716661 h 952500"/>
                <a:gd name="connsiteX12" fmla="*/ 221456 w 685800"/>
                <a:gd name="connsiteY12" fmla="*/ 716661 h 952500"/>
                <a:gd name="connsiteX13" fmla="*/ 221456 w 685800"/>
                <a:gd name="connsiteY13" fmla="*/ 649700 h 952500"/>
                <a:gd name="connsiteX14" fmla="*/ 81629 w 685800"/>
                <a:gd name="connsiteY14" fmla="*/ 649700 h 952500"/>
                <a:gd name="connsiteX15" fmla="*/ 81629 w 685800"/>
                <a:gd name="connsiteY15" fmla="*/ 509778 h 952500"/>
                <a:gd name="connsiteX16" fmla="*/ 221456 w 685800"/>
                <a:gd name="connsiteY16" fmla="*/ 509778 h 952500"/>
                <a:gd name="connsiteX17" fmla="*/ 235458 w 685800"/>
                <a:gd name="connsiteY17" fmla="*/ 307658 h 952500"/>
                <a:gd name="connsiteX18" fmla="*/ 221456 w 685800"/>
                <a:gd name="connsiteY18" fmla="*/ 319373 h 952500"/>
                <a:gd name="connsiteX19" fmla="*/ 221456 w 685800"/>
                <a:gd name="connsiteY19" fmla="*/ 443198 h 952500"/>
                <a:gd name="connsiteX20" fmla="*/ 81629 w 685800"/>
                <a:gd name="connsiteY20" fmla="*/ 443198 h 952500"/>
                <a:gd name="connsiteX21" fmla="*/ 81629 w 685800"/>
                <a:gd name="connsiteY21" fmla="*/ 302895 h 952500"/>
                <a:gd name="connsiteX22" fmla="*/ 202311 w 685800"/>
                <a:gd name="connsiteY22" fmla="*/ 302895 h 952500"/>
                <a:gd name="connsiteX23" fmla="*/ 220885 w 685800"/>
                <a:gd name="connsiteY23" fmla="*/ 286893 h 952500"/>
                <a:gd name="connsiteX24" fmla="*/ 238554 w 685800"/>
                <a:gd name="connsiteY24" fmla="*/ 289989 h 952500"/>
                <a:gd name="connsiteX25" fmla="*/ 235458 w 685800"/>
                <a:gd name="connsiteY25" fmla="*/ 307658 h 952500"/>
                <a:gd name="connsiteX26" fmla="*/ 235458 w 685800"/>
                <a:gd name="connsiteY26" fmla="*/ 104108 h 952500"/>
                <a:gd name="connsiteX27" fmla="*/ 221456 w 685800"/>
                <a:gd name="connsiteY27" fmla="*/ 115824 h 952500"/>
                <a:gd name="connsiteX28" fmla="*/ 221456 w 685800"/>
                <a:gd name="connsiteY28" fmla="*/ 235839 h 952500"/>
                <a:gd name="connsiteX29" fmla="*/ 81629 w 685800"/>
                <a:gd name="connsiteY29" fmla="*/ 235839 h 952500"/>
                <a:gd name="connsiteX30" fmla="*/ 81629 w 685800"/>
                <a:gd name="connsiteY30" fmla="*/ 95917 h 952500"/>
                <a:gd name="connsiteX31" fmla="*/ 205454 w 685800"/>
                <a:gd name="connsiteY31" fmla="*/ 95917 h 952500"/>
                <a:gd name="connsiteX32" fmla="*/ 220694 w 685800"/>
                <a:gd name="connsiteY32" fmla="*/ 83249 h 952500"/>
                <a:gd name="connsiteX33" fmla="*/ 238363 w 685800"/>
                <a:gd name="connsiteY33" fmla="*/ 86344 h 952500"/>
                <a:gd name="connsiteX34" fmla="*/ 235268 w 685800"/>
                <a:gd name="connsiteY34" fmla="*/ 104013 h 952500"/>
                <a:gd name="connsiteX35" fmla="*/ 422434 w 685800"/>
                <a:gd name="connsiteY35" fmla="*/ 847058 h 952500"/>
                <a:gd name="connsiteX36" fmla="*/ 266700 w 685800"/>
                <a:gd name="connsiteY36" fmla="*/ 847058 h 952500"/>
                <a:gd name="connsiteX37" fmla="*/ 259556 w 685800"/>
                <a:gd name="connsiteY37" fmla="*/ 839915 h 952500"/>
                <a:gd name="connsiteX38" fmla="*/ 266700 w 685800"/>
                <a:gd name="connsiteY38" fmla="*/ 832771 h 952500"/>
                <a:gd name="connsiteX39" fmla="*/ 422434 w 685800"/>
                <a:gd name="connsiteY39" fmla="*/ 832771 h 952500"/>
                <a:gd name="connsiteX40" fmla="*/ 429578 w 685800"/>
                <a:gd name="connsiteY40" fmla="*/ 839915 h 952500"/>
                <a:gd name="connsiteX41" fmla="*/ 422434 w 685800"/>
                <a:gd name="connsiteY41" fmla="*/ 847058 h 952500"/>
                <a:gd name="connsiteX42" fmla="*/ 597027 w 685800"/>
                <a:gd name="connsiteY42" fmla="*/ 793813 h 952500"/>
                <a:gd name="connsiteX43" fmla="*/ 266700 w 685800"/>
                <a:gd name="connsiteY43" fmla="*/ 793813 h 952500"/>
                <a:gd name="connsiteX44" fmla="*/ 259556 w 685800"/>
                <a:gd name="connsiteY44" fmla="*/ 786670 h 952500"/>
                <a:gd name="connsiteX45" fmla="*/ 266700 w 685800"/>
                <a:gd name="connsiteY45" fmla="*/ 779526 h 952500"/>
                <a:gd name="connsiteX46" fmla="*/ 597218 w 685800"/>
                <a:gd name="connsiteY46" fmla="*/ 779526 h 952500"/>
                <a:gd name="connsiteX47" fmla="*/ 604361 w 685800"/>
                <a:gd name="connsiteY47" fmla="*/ 786670 h 952500"/>
                <a:gd name="connsiteX48" fmla="*/ 597218 w 685800"/>
                <a:gd name="connsiteY48" fmla="*/ 793813 h 952500"/>
                <a:gd name="connsiteX49" fmla="*/ 597027 w 685800"/>
                <a:gd name="connsiteY49" fmla="*/ 740569 h 952500"/>
                <a:gd name="connsiteX50" fmla="*/ 266700 w 685800"/>
                <a:gd name="connsiteY50" fmla="*/ 740569 h 952500"/>
                <a:gd name="connsiteX51" fmla="*/ 259556 w 685800"/>
                <a:gd name="connsiteY51" fmla="*/ 733425 h 952500"/>
                <a:gd name="connsiteX52" fmla="*/ 266700 w 685800"/>
                <a:gd name="connsiteY52" fmla="*/ 726281 h 952500"/>
                <a:gd name="connsiteX53" fmla="*/ 597218 w 685800"/>
                <a:gd name="connsiteY53" fmla="*/ 726281 h 952500"/>
                <a:gd name="connsiteX54" fmla="*/ 604361 w 685800"/>
                <a:gd name="connsiteY54" fmla="*/ 733425 h 952500"/>
                <a:gd name="connsiteX55" fmla="*/ 597218 w 685800"/>
                <a:gd name="connsiteY55" fmla="*/ 740569 h 952500"/>
                <a:gd name="connsiteX56" fmla="*/ 259366 w 685800"/>
                <a:gd name="connsiteY56" fmla="*/ 632936 h 952500"/>
                <a:gd name="connsiteX57" fmla="*/ 266507 w 685800"/>
                <a:gd name="connsiteY57" fmla="*/ 625790 h 952500"/>
                <a:gd name="connsiteX58" fmla="*/ 266700 w 685800"/>
                <a:gd name="connsiteY58" fmla="*/ 625793 h 952500"/>
                <a:gd name="connsiteX59" fmla="*/ 422434 w 685800"/>
                <a:gd name="connsiteY59" fmla="*/ 625793 h 952500"/>
                <a:gd name="connsiteX60" fmla="*/ 429578 w 685800"/>
                <a:gd name="connsiteY60" fmla="*/ 632936 h 952500"/>
                <a:gd name="connsiteX61" fmla="*/ 422434 w 685800"/>
                <a:gd name="connsiteY61" fmla="*/ 640080 h 952500"/>
                <a:gd name="connsiteX62" fmla="*/ 266700 w 685800"/>
                <a:gd name="connsiteY62" fmla="*/ 640080 h 952500"/>
                <a:gd name="connsiteX63" fmla="*/ 259369 w 685800"/>
                <a:gd name="connsiteY63" fmla="*/ 633130 h 952500"/>
                <a:gd name="connsiteX64" fmla="*/ 259366 w 685800"/>
                <a:gd name="connsiteY64" fmla="*/ 632936 h 952500"/>
                <a:gd name="connsiteX65" fmla="*/ 597027 w 685800"/>
                <a:gd name="connsiteY65" fmla="*/ 586835 h 952500"/>
                <a:gd name="connsiteX66" fmla="*/ 266700 w 685800"/>
                <a:gd name="connsiteY66" fmla="*/ 586835 h 952500"/>
                <a:gd name="connsiteX67" fmla="*/ 259556 w 685800"/>
                <a:gd name="connsiteY67" fmla="*/ 579692 h 952500"/>
                <a:gd name="connsiteX68" fmla="*/ 266700 w 685800"/>
                <a:gd name="connsiteY68" fmla="*/ 572548 h 952500"/>
                <a:gd name="connsiteX69" fmla="*/ 597218 w 685800"/>
                <a:gd name="connsiteY69" fmla="*/ 572548 h 952500"/>
                <a:gd name="connsiteX70" fmla="*/ 604361 w 685800"/>
                <a:gd name="connsiteY70" fmla="*/ 579692 h 952500"/>
                <a:gd name="connsiteX71" fmla="*/ 597218 w 685800"/>
                <a:gd name="connsiteY71" fmla="*/ 586835 h 952500"/>
                <a:gd name="connsiteX72" fmla="*/ 597027 w 685800"/>
                <a:gd name="connsiteY72" fmla="*/ 533591 h 952500"/>
                <a:gd name="connsiteX73" fmla="*/ 266700 w 685800"/>
                <a:gd name="connsiteY73" fmla="*/ 533591 h 952500"/>
                <a:gd name="connsiteX74" fmla="*/ 259556 w 685800"/>
                <a:gd name="connsiteY74" fmla="*/ 526447 h 952500"/>
                <a:gd name="connsiteX75" fmla="*/ 266700 w 685800"/>
                <a:gd name="connsiteY75" fmla="*/ 519303 h 952500"/>
                <a:gd name="connsiteX76" fmla="*/ 597218 w 685800"/>
                <a:gd name="connsiteY76" fmla="*/ 519303 h 952500"/>
                <a:gd name="connsiteX77" fmla="*/ 604361 w 685800"/>
                <a:gd name="connsiteY77" fmla="*/ 526447 h 952500"/>
                <a:gd name="connsiteX78" fmla="*/ 597218 w 685800"/>
                <a:gd name="connsiteY78" fmla="*/ 533591 h 952500"/>
                <a:gd name="connsiteX79" fmla="*/ 259366 w 685800"/>
                <a:gd name="connsiteY79" fmla="*/ 426053 h 952500"/>
                <a:gd name="connsiteX80" fmla="*/ 266695 w 685800"/>
                <a:gd name="connsiteY80" fmla="*/ 419100 h 952500"/>
                <a:gd name="connsiteX81" fmla="*/ 266700 w 685800"/>
                <a:gd name="connsiteY81" fmla="*/ 419100 h 952500"/>
                <a:gd name="connsiteX82" fmla="*/ 422434 w 685800"/>
                <a:gd name="connsiteY82" fmla="*/ 419100 h 952500"/>
                <a:gd name="connsiteX83" fmla="*/ 429578 w 685800"/>
                <a:gd name="connsiteY83" fmla="*/ 426244 h 952500"/>
                <a:gd name="connsiteX84" fmla="*/ 422434 w 685800"/>
                <a:gd name="connsiteY84" fmla="*/ 433388 h 952500"/>
                <a:gd name="connsiteX85" fmla="*/ 266700 w 685800"/>
                <a:gd name="connsiteY85" fmla="*/ 433388 h 952500"/>
                <a:gd name="connsiteX86" fmla="*/ 259366 w 685800"/>
                <a:gd name="connsiteY86" fmla="*/ 426439 h 952500"/>
                <a:gd name="connsiteX87" fmla="*/ 259366 w 685800"/>
                <a:gd name="connsiteY87" fmla="*/ 426053 h 952500"/>
                <a:gd name="connsiteX88" fmla="*/ 597027 w 685800"/>
                <a:gd name="connsiteY88" fmla="*/ 379952 h 952500"/>
                <a:gd name="connsiteX89" fmla="*/ 266700 w 685800"/>
                <a:gd name="connsiteY89" fmla="*/ 379952 h 952500"/>
                <a:gd name="connsiteX90" fmla="*/ 259556 w 685800"/>
                <a:gd name="connsiteY90" fmla="*/ 372809 h 952500"/>
                <a:gd name="connsiteX91" fmla="*/ 266700 w 685800"/>
                <a:gd name="connsiteY91" fmla="*/ 365665 h 952500"/>
                <a:gd name="connsiteX92" fmla="*/ 597218 w 685800"/>
                <a:gd name="connsiteY92" fmla="*/ 365665 h 952500"/>
                <a:gd name="connsiteX93" fmla="*/ 604361 w 685800"/>
                <a:gd name="connsiteY93" fmla="*/ 372809 h 952500"/>
                <a:gd name="connsiteX94" fmla="*/ 597218 w 685800"/>
                <a:gd name="connsiteY94" fmla="*/ 379952 h 952500"/>
                <a:gd name="connsiteX95" fmla="*/ 597027 w 685800"/>
                <a:gd name="connsiteY95" fmla="*/ 326708 h 952500"/>
                <a:gd name="connsiteX96" fmla="*/ 266700 w 685800"/>
                <a:gd name="connsiteY96" fmla="*/ 326708 h 952500"/>
                <a:gd name="connsiteX97" fmla="*/ 259556 w 685800"/>
                <a:gd name="connsiteY97" fmla="*/ 319564 h 952500"/>
                <a:gd name="connsiteX98" fmla="*/ 266700 w 685800"/>
                <a:gd name="connsiteY98" fmla="*/ 312420 h 952500"/>
                <a:gd name="connsiteX99" fmla="*/ 597218 w 685800"/>
                <a:gd name="connsiteY99" fmla="*/ 312420 h 952500"/>
                <a:gd name="connsiteX100" fmla="*/ 604361 w 685800"/>
                <a:gd name="connsiteY100" fmla="*/ 319564 h 952500"/>
                <a:gd name="connsiteX101" fmla="*/ 597218 w 685800"/>
                <a:gd name="connsiteY101" fmla="*/ 326708 h 952500"/>
                <a:gd name="connsiteX102" fmla="*/ 259366 w 685800"/>
                <a:gd name="connsiteY102" fmla="*/ 219075 h 952500"/>
                <a:gd name="connsiteX103" fmla="*/ 266510 w 685800"/>
                <a:gd name="connsiteY103" fmla="*/ 211931 h 952500"/>
                <a:gd name="connsiteX104" fmla="*/ 422434 w 685800"/>
                <a:gd name="connsiteY104" fmla="*/ 211931 h 952500"/>
                <a:gd name="connsiteX105" fmla="*/ 429578 w 685800"/>
                <a:gd name="connsiteY105" fmla="*/ 219075 h 952500"/>
                <a:gd name="connsiteX106" fmla="*/ 422434 w 685800"/>
                <a:gd name="connsiteY106" fmla="*/ 226219 h 952500"/>
                <a:gd name="connsiteX107" fmla="*/ 266700 w 685800"/>
                <a:gd name="connsiteY107" fmla="*/ 226219 h 952500"/>
                <a:gd name="connsiteX108" fmla="*/ 259369 w 685800"/>
                <a:gd name="connsiteY108" fmla="*/ 219268 h 952500"/>
                <a:gd name="connsiteX109" fmla="*/ 259366 w 685800"/>
                <a:gd name="connsiteY109" fmla="*/ 219075 h 952500"/>
                <a:gd name="connsiteX110" fmla="*/ 597027 w 685800"/>
                <a:gd name="connsiteY110" fmla="*/ 172974 h 952500"/>
                <a:gd name="connsiteX111" fmla="*/ 266700 w 685800"/>
                <a:gd name="connsiteY111" fmla="*/ 172974 h 952500"/>
                <a:gd name="connsiteX112" fmla="*/ 259556 w 685800"/>
                <a:gd name="connsiteY112" fmla="*/ 165830 h 952500"/>
                <a:gd name="connsiteX113" fmla="*/ 266700 w 685800"/>
                <a:gd name="connsiteY113" fmla="*/ 158687 h 952500"/>
                <a:gd name="connsiteX114" fmla="*/ 597218 w 685800"/>
                <a:gd name="connsiteY114" fmla="*/ 158687 h 952500"/>
                <a:gd name="connsiteX115" fmla="*/ 604361 w 685800"/>
                <a:gd name="connsiteY115" fmla="*/ 165830 h 952500"/>
                <a:gd name="connsiteX116" fmla="*/ 597218 w 685800"/>
                <a:gd name="connsiteY116" fmla="*/ 172974 h 952500"/>
                <a:gd name="connsiteX117" fmla="*/ 597027 w 685800"/>
                <a:gd name="connsiteY117" fmla="*/ 119729 h 952500"/>
                <a:gd name="connsiteX118" fmla="*/ 266700 w 685800"/>
                <a:gd name="connsiteY118" fmla="*/ 119729 h 952500"/>
                <a:gd name="connsiteX119" fmla="*/ 259556 w 685800"/>
                <a:gd name="connsiteY119" fmla="*/ 112586 h 952500"/>
                <a:gd name="connsiteX120" fmla="*/ 266700 w 685800"/>
                <a:gd name="connsiteY120" fmla="*/ 105442 h 952500"/>
                <a:gd name="connsiteX121" fmla="*/ 597218 w 685800"/>
                <a:gd name="connsiteY121" fmla="*/ 105442 h 952500"/>
                <a:gd name="connsiteX122" fmla="*/ 604361 w 685800"/>
                <a:gd name="connsiteY122" fmla="*/ 112586 h 952500"/>
                <a:gd name="connsiteX123" fmla="*/ 597218 w 685800"/>
                <a:gd name="connsiteY123" fmla="*/ 119729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685800" h="952500">
                  <a:moveTo>
                    <a:pt x="638175" y="0"/>
                  </a:moveTo>
                  <a:lnTo>
                    <a:pt x="47625" y="0"/>
                  </a:lnTo>
                  <a:cubicBezTo>
                    <a:pt x="21323" y="0"/>
                    <a:pt x="0" y="21322"/>
                    <a:pt x="0" y="47625"/>
                  </a:cubicBezTo>
                  <a:lnTo>
                    <a:pt x="0" y="904875"/>
                  </a:lnTo>
                  <a:cubicBezTo>
                    <a:pt x="0" y="931177"/>
                    <a:pt x="21323" y="952500"/>
                    <a:pt x="47625" y="952500"/>
                  </a:cubicBezTo>
                  <a:lnTo>
                    <a:pt x="638175" y="952500"/>
                  </a:lnTo>
                  <a:cubicBezTo>
                    <a:pt x="664477" y="952500"/>
                    <a:pt x="685800" y="931177"/>
                    <a:pt x="685800" y="904875"/>
                  </a:cubicBezTo>
                  <a:lnTo>
                    <a:pt x="685800" y="47625"/>
                  </a:lnTo>
                  <a:cubicBezTo>
                    <a:pt x="685800" y="21322"/>
                    <a:pt x="664477" y="0"/>
                    <a:pt x="638175" y="0"/>
                  </a:cubicBezTo>
                  <a:close/>
                  <a:moveTo>
                    <a:pt x="221456" y="856583"/>
                  </a:moveTo>
                  <a:lnTo>
                    <a:pt x="81629" y="856583"/>
                  </a:lnTo>
                  <a:lnTo>
                    <a:pt x="81629" y="716661"/>
                  </a:lnTo>
                  <a:lnTo>
                    <a:pt x="221456" y="716661"/>
                  </a:lnTo>
                  <a:close/>
                  <a:moveTo>
                    <a:pt x="221456" y="649700"/>
                  </a:moveTo>
                  <a:lnTo>
                    <a:pt x="81629" y="649700"/>
                  </a:lnTo>
                  <a:lnTo>
                    <a:pt x="81629" y="509778"/>
                  </a:lnTo>
                  <a:lnTo>
                    <a:pt x="221456" y="509778"/>
                  </a:lnTo>
                  <a:close/>
                  <a:moveTo>
                    <a:pt x="235458" y="307658"/>
                  </a:moveTo>
                  <a:cubicBezTo>
                    <a:pt x="230495" y="311195"/>
                    <a:pt x="225814" y="315112"/>
                    <a:pt x="221456" y="319373"/>
                  </a:cubicBezTo>
                  <a:lnTo>
                    <a:pt x="221456" y="443198"/>
                  </a:lnTo>
                  <a:lnTo>
                    <a:pt x="81629" y="443198"/>
                  </a:lnTo>
                  <a:lnTo>
                    <a:pt x="81629" y="302895"/>
                  </a:lnTo>
                  <a:lnTo>
                    <a:pt x="202311" y="302895"/>
                  </a:lnTo>
                  <a:cubicBezTo>
                    <a:pt x="208040" y="297048"/>
                    <a:pt x="214254" y="291695"/>
                    <a:pt x="220885" y="286893"/>
                  </a:cubicBezTo>
                  <a:cubicBezTo>
                    <a:pt x="226619" y="282869"/>
                    <a:pt x="234529" y="284255"/>
                    <a:pt x="238554" y="289989"/>
                  </a:cubicBezTo>
                  <a:cubicBezTo>
                    <a:pt x="242578" y="295723"/>
                    <a:pt x="241192" y="303633"/>
                    <a:pt x="235458" y="307658"/>
                  </a:cubicBezTo>
                  <a:close/>
                  <a:moveTo>
                    <a:pt x="235458" y="104108"/>
                  </a:moveTo>
                  <a:cubicBezTo>
                    <a:pt x="230495" y="107646"/>
                    <a:pt x="225814" y="111563"/>
                    <a:pt x="221456" y="115824"/>
                  </a:cubicBezTo>
                  <a:lnTo>
                    <a:pt x="221456" y="235839"/>
                  </a:lnTo>
                  <a:lnTo>
                    <a:pt x="81629" y="235839"/>
                  </a:lnTo>
                  <a:lnTo>
                    <a:pt x="81629" y="95917"/>
                  </a:lnTo>
                  <a:lnTo>
                    <a:pt x="205454" y="95917"/>
                  </a:lnTo>
                  <a:cubicBezTo>
                    <a:pt x="210229" y="91340"/>
                    <a:pt x="215322" y="87107"/>
                    <a:pt x="220694" y="83249"/>
                  </a:cubicBezTo>
                  <a:cubicBezTo>
                    <a:pt x="226428" y="79224"/>
                    <a:pt x="234339" y="80610"/>
                    <a:pt x="238363" y="86344"/>
                  </a:cubicBezTo>
                  <a:cubicBezTo>
                    <a:pt x="242387" y="92078"/>
                    <a:pt x="241002" y="99989"/>
                    <a:pt x="235268" y="104013"/>
                  </a:cubicBezTo>
                  <a:close/>
                  <a:moveTo>
                    <a:pt x="422434" y="847058"/>
                  </a:moveTo>
                  <a:lnTo>
                    <a:pt x="266700" y="847058"/>
                  </a:lnTo>
                  <a:cubicBezTo>
                    <a:pt x="262755" y="847058"/>
                    <a:pt x="259556" y="843860"/>
                    <a:pt x="259556" y="839915"/>
                  </a:cubicBezTo>
                  <a:cubicBezTo>
                    <a:pt x="259556" y="835969"/>
                    <a:pt x="262755" y="832771"/>
                    <a:pt x="266700" y="832771"/>
                  </a:cubicBezTo>
                  <a:lnTo>
                    <a:pt x="422434" y="832771"/>
                  </a:lnTo>
                  <a:cubicBezTo>
                    <a:pt x="426379" y="832771"/>
                    <a:pt x="429578" y="835969"/>
                    <a:pt x="429578" y="839915"/>
                  </a:cubicBezTo>
                  <a:cubicBezTo>
                    <a:pt x="429578" y="843860"/>
                    <a:pt x="426379" y="847058"/>
                    <a:pt x="422434" y="847058"/>
                  </a:cubicBezTo>
                  <a:close/>
                  <a:moveTo>
                    <a:pt x="597027" y="793813"/>
                  </a:moveTo>
                  <a:lnTo>
                    <a:pt x="266700" y="793813"/>
                  </a:lnTo>
                  <a:cubicBezTo>
                    <a:pt x="262755" y="793813"/>
                    <a:pt x="259556" y="790615"/>
                    <a:pt x="259556" y="786670"/>
                  </a:cubicBezTo>
                  <a:cubicBezTo>
                    <a:pt x="259556" y="782724"/>
                    <a:pt x="262755" y="779526"/>
                    <a:pt x="266700" y="779526"/>
                  </a:cubicBezTo>
                  <a:lnTo>
                    <a:pt x="597218" y="779526"/>
                  </a:lnTo>
                  <a:cubicBezTo>
                    <a:pt x="601163" y="779526"/>
                    <a:pt x="604361" y="782724"/>
                    <a:pt x="604361" y="786670"/>
                  </a:cubicBezTo>
                  <a:cubicBezTo>
                    <a:pt x="604361" y="790615"/>
                    <a:pt x="601163" y="793813"/>
                    <a:pt x="597218" y="793813"/>
                  </a:cubicBezTo>
                  <a:close/>
                  <a:moveTo>
                    <a:pt x="597027" y="740569"/>
                  </a:moveTo>
                  <a:lnTo>
                    <a:pt x="266700" y="740569"/>
                  </a:lnTo>
                  <a:cubicBezTo>
                    <a:pt x="262755" y="740569"/>
                    <a:pt x="259556" y="737370"/>
                    <a:pt x="259556" y="733425"/>
                  </a:cubicBezTo>
                  <a:cubicBezTo>
                    <a:pt x="259556" y="729480"/>
                    <a:pt x="262755" y="726281"/>
                    <a:pt x="266700" y="726281"/>
                  </a:cubicBezTo>
                  <a:lnTo>
                    <a:pt x="597218" y="726281"/>
                  </a:lnTo>
                  <a:cubicBezTo>
                    <a:pt x="601163" y="726281"/>
                    <a:pt x="604361" y="729480"/>
                    <a:pt x="604361" y="733425"/>
                  </a:cubicBezTo>
                  <a:cubicBezTo>
                    <a:pt x="604361" y="737370"/>
                    <a:pt x="601163" y="740569"/>
                    <a:pt x="597218" y="740569"/>
                  </a:cubicBezTo>
                  <a:close/>
                  <a:moveTo>
                    <a:pt x="259366" y="632936"/>
                  </a:moveTo>
                  <a:cubicBezTo>
                    <a:pt x="259365" y="628991"/>
                    <a:pt x="262561" y="625792"/>
                    <a:pt x="266507" y="625790"/>
                  </a:cubicBezTo>
                  <a:cubicBezTo>
                    <a:pt x="266571" y="625790"/>
                    <a:pt x="266635" y="625791"/>
                    <a:pt x="266700" y="625793"/>
                  </a:cubicBezTo>
                  <a:lnTo>
                    <a:pt x="422434" y="625793"/>
                  </a:lnTo>
                  <a:cubicBezTo>
                    <a:pt x="426379" y="625793"/>
                    <a:pt x="429578" y="628991"/>
                    <a:pt x="429578" y="632936"/>
                  </a:cubicBezTo>
                  <a:cubicBezTo>
                    <a:pt x="429578" y="636882"/>
                    <a:pt x="426379" y="640080"/>
                    <a:pt x="422434" y="640080"/>
                  </a:cubicBezTo>
                  <a:lnTo>
                    <a:pt x="266700" y="640080"/>
                  </a:lnTo>
                  <a:cubicBezTo>
                    <a:pt x="262756" y="640185"/>
                    <a:pt x="259473" y="637073"/>
                    <a:pt x="259369" y="633130"/>
                  </a:cubicBezTo>
                  <a:cubicBezTo>
                    <a:pt x="259367" y="633065"/>
                    <a:pt x="259366" y="633000"/>
                    <a:pt x="259366" y="632936"/>
                  </a:cubicBezTo>
                  <a:close/>
                  <a:moveTo>
                    <a:pt x="597027" y="586835"/>
                  </a:moveTo>
                  <a:lnTo>
                    <a:pt x="266700" y="586835"/>
                  </a:lnTo>
                  <a:cubicBezTo>
                    <a:pt x="262755" y="586835"/>
                    <a:pt x="259556" y="583637"/>
                    <a:pt x="259556" y="579692"/>
                  </a:cubicBezTo>
                  <a:cubicBezTo>
                    <a:pt x="259556" y="575746"/>
                    <a:pt x="262755" y="572548"/>
                    <a:pt x="266700" y="572548"/>
                  </a:cubicBezTo>
                  <a:lnTo>
                    <a:pt x="597218" y="572548"/>
                  </a:lnTo>
                  <a:cubicBezTo>
                    <a:pt x="601163" y="572548"/>
                    <a:pt x="604361" y="575746"/>
                    <a:pt x="604361" y="579692"/>
                  </a:cubicBezTo>
                  <a:cubicBezTo>
                    <a:pt x="604361" y="583637"/>
                    <a:pt x="601163" y="586835"/>
                    <a:pt x="597218" y="586835"/>
                  </a:cubicBezTo>
                  <a:close/>
                  <a:moveTo>
                    <a:pt x="597027" y="533591"/>
                  </a:moveTo>
                  <a:lnTo>
                    <a:pt x="266700" y="533591"/>
                  </a:lnTo>
                  <a:cubicBezTo>
                    <a:pt x="262755" y="533591"/>
                    <a:pt x="259556" y="530392"/>
                    <a:pt x="259556" y="526447"/>
                  </a:cubicBezTo>
                  <a:cubicBezTo>
                    <a:pt x="259556" y="522502"/>
                    <a:pt x="262755" y="519303"/>
                    <a:pt x="266700" y="519303"/>
                  </a:cubicBezTo>
                  <a:lnTo>
                    <a:pt x="597218" y="519303"/>
                  </a:lnTo>
                  <a:cubicBezTo>
                    <a:pt x="601163" y="519303"/>
                    <a:pt x="604361" y="522502"/>
                    <a:pt x="604361" y="526447"/>
                  </a:cubicBezTo>
                  <a:cubicBezTo>
                    <a:pt x="604361" y="530392"/>
                    <a:pt x="601163" y="533591"/>
                    <a:pt x="597218" y="533591"/>
                  </a:cubicBezTo>
                  <a:close/>
                  <a:moveTo>
                    <a:pt x="259366" y="426053"/>
                  </a:moveTo>
                  <a:cubicBezTo>
                    <a:pt x="259470" y="422109"/>
                    <a:pt x="262751" y="418996"/>
                    <a:pt x="266695" y="419100"/>
                  </a:cubicBezTo>
                  <a:cubicBezTo>
                    <a:pt x="266696" y="419100"/>
                    <a:pt x="266698" y="419100"/>
                    <a:pt x="266700" y="419100"/>
                  </a:cubicBezTo>
                  <a:lnTo>
                    <a:pt x="422434" y="419100"/>
                  </a:lnTo>
                  <a:cubicBezTo>
                    <a:pt x="426379" y="419100"/>
                    <a:pt x="429578" y="422299"/>
                    <a:pt x="429578" y="426244"/>
                  </a:cubicBezTo>
                  <a:cubicBezTo>
                    <a:pt x="429578" y="430189"/>
                    <a:pt x="426379" y="433388"/>
                    <a:pt x="422434" y="433388"/>
                  </a:cubicBezTo>
                  <a:lnTo>
                    <a:pt x="266700" y="433388"/>
                  </a:lnTo>
                  <a:cubicBezTo>
                    <a:pt x="262756" y="433494"/>
                    <a:pt x="259472" y="430383"/>
                    <a:pt x="259366" y="426439"/>
                  </a:cubicBezTo>
                  <a:cubicBezTo>
                    <a:pt x="259362" y="426310"/>
                    <a:pt x="259362" y="426182"/>
                    <a:pt x="259366" y="426053"/>
                  </a:cubicBezTo>
                  <a:close/>
                  <a:moveTo>
                    <a:pt x="597027" y="379952"/>
                  </a:moveTo>
                  <a:lnTo>
                    <a:pt x="266700" y="379952"/>
                  </a:lnTo>
                  <a:cubicBezTo>
                    <a:pt x="262755" y="379952"/>
                    <a:pt x="259556" y="376754"/>
                    <a:pt x="259556" y="372809"/>
                  </a:cubicBezTo>
                  <a:cubicBezTo>
                    <a:pt x="259556" y="368863"/>
                    <a:pt x="262755" y="365665"/>
                    <a:pt x="266700" y="365665"/>
                  </a:cubicBezTo>
                  <a:lnTo>
                    <a:pt x="597218" y="365665"/>
                  </a:lnTo>
                  <a:cubicBezTo>
                    <a:pt x="601163" y="365665"/>
                    <a:pt x="604361" y="368863"/>
                    <a:pt x="604361" y="372809"/>
                  </a:cubicBezTo>
                  <a:cubicBezTo>
                    <a:pt x="604361" y="376754"/>
                    <a:pt x="601163" y="379952"/>
                    <a:pt x="597218" y="379952"/>
                  </a:cubicBezTo>
                  <a:close/>
                  <a:moveTo>
                    <a:pt x="597027" y="326708"/>
                  </a:moveTo>
                  <a:lnTo>
                    <a:pt x="266700" y="326708"/>
                  </a:lnTo>
                  <a:cubicBezTo>
                    <a:pt x="262755" y="326708"/>
                    <a:pt x="259556" y="323509"/>
                    <a:pt x="259556" y="319564"/>
                  </a:cubicBezTo>
                  <a:cubicBezTo>
                    <a:pt x="259556" y="315619"/>
                    <a:pt x="262755" y="312420"/>
                    <a:pt x="266700" y="312420"/>
                  </a:cubicBezTo>
                  <a:lnTo>
                    <a:pt x="597218" y="312420"/>
                  </a:lnTo>
                  <a:cubicBezTo>
                    <a:pt x="601163" y="312420"/>
                    <a:pt x="604361" y="315619"/>
                    <a:pt x="604361" y="319564"/>
                  </a:cubicBezTo>
                  <a:cubicBezTo>
                    <a:pt x="604361" y="323509"/>
                    <a:pt x="601163" y="326708"/>
                    <a:pt x="597218" y="326708"/>
                  </a:cubicBezTo>
                  <a:close/>
                  <a:moveTo>
                    <a:pt x="259366" y="219075"/>
                  </a:moveTo>
                  <a:cubicBezTo>
                    <a:pt x="259366" y="215130"/>
                    <a:pt x="262564" y="211931"/>
                    <a:pt x="266510" y="211931"/>
                  </a:cubicBezTo>
                  <a:lnTo>
                    <a:pt x="422434" y="211931"/>
                  </a:lnTo>
                  <a:cubicBezTo>
                    <a:pt x="426379" y="211931"/>
                    <a:pt x="429578" y="215130"/>
                    <a:pt x="429578" y="219075"/>
                  </a:cubicBezTo>
                  <a:cubicBezTo>
                    <a:pt x="429578" y="223020"/>
                    <a:pt x="426379" y="226219"/>
                    <a:pt x="422434" y="226219"/>
                  </a:cubicBezTo>
                  <a:lnTo>
                    <a:pt x="266700" y="226219"/>
                  </a:lnTo>
                  <a:cubicBezTo>
                    <a:pt x="262756" y="226324"/>
                    <a:pt x="259473" y="223212"/>
                    <a:pt x="259369" y="219268"/>
                  </a:cubicBezTo>
                  <a:cubicBezTo>
                    <a:pt x="259367" y="219204"/>
                    <a:pt x="259366" y="219140"/>
                    <a:pt x="259366" y="219075"/>
                  </a:cubicBezTo>
                  <a:close/>
                  <a:moveTo>
                    <a:pt x="597027" y="172974"/>
                  </a:moveTo>
                  <a:lnTo>
                    <a:pt x="266700" y="172974"/>
                  </a:lnTo>
                  <a:cubicBezTo>
                    <a:pt x="262755" y="172974"/>
                    <a:pt x="259556" y="169776"/>
                    <a:pt x="259556" y="165830"/>
                  </a:cubicBezTo>
                  <a:cubicBezTo>
                    <a:pt x="259556" y="161885"/>
                    <a:pt x="262755" y="158687"/>
                    <a:pt x="266700" y="158687"/>
                  </a:cubicBezTo>
                  <a:lnTo>
                    <a:pt x="597218" y="158687"/>
                  </a:lnTo>
                  <a:cubicBezTo>
                    <a:pt x="601163" y="158687"/>
                    <a:pt x="604361" y="161885"/>
                    <a:pt x="604361" y="165830"/>
                  </a:cubicBezTo>
                  <a:cubicBezTo>
                    <a:pt x="604361" y="169776"/>
                    <a:pt x="601163" y="172974"/>
                    <a:pt x="597218" y="172974"/>
                  </a:cubicBezTo>
                  <a:close/>
                  <a:moveTo>
                    <a:pt x="597027" y="119729"/>
                  </a:moveTo>
                  <a:lnTo>
                    <a:pt x="266700" y="119729"/>
                  </a:lnTo>
                  <a:cubicBezTo>
                    <a:pt x="262755" y="119729"/>
                    <a:pt x="259556" y="116531"/>
                    <a:pt x="259556" y="112586"/>
                  </a:cubicBezTo>
                  <a:cubicBezTo>
                    <a:pt x="259556" y="108640"/>
                    <a:pt x="262755" y="105442"/>
                    <a:pt x="266700" y="105442"/>
                  </a:cubicBezTo>
                  <a:lnTo>
                    <a:pt x="597218" y="105442"/>
                  </a:lnTo>
                  <a:cubicBezTo>
                    <a:pt x="601163" y="105442"/>
                    <a:pt x="604361" y="108640"/>
                    <a:pt x="604361" y="112586"/>
                  </a:cubicBezTo>
                  <a:cubicBezTo>
                    <a:pt x="604361" y="116531"/>
                    <a:pt x="601163" y="119729"/>
                    <a:pt x="597218" y="119729"/>
                  </a:cubicBezTo>
                  <a:close/>
                </a:path>
              </a:pathLst>
            </a:custGeom>
            <a:grpFill/>
            <a:ln w="9525" cap="flat">
              <a:noFill/>
              <a:prstDash val="solid"/>
              <a:miter/>
            </a:ln>
          </p:spPr>
          <p:txBody>
            <a:bodyPr rtlCol="0" anchor="ctr"/>
            <a:lstStyle/>
            <a:p>
              <a:endParaRPr lang="en-IN" sz="2400"/>
            </a:p>
          </p:txBody>
        </p:sp>
      </p:grpSp>
      <p:sp>
        <p:nvSpPr>
          <p:cNvPr id="11" name="Rectangle 10" hidden="1">
            <a:extLst>
              <a:ext uri="{FF2B5EF4-FFF2-40B4-BE49-F238E27FC236}">
                <a16:creationId xmlns:a16="http://schemas.microsoft.com/office/drawing/2014/main" id="{88ED7F8E-6EB9-48D6-9627-011812380CCC}"/>
              </a:ext>
            </a:extLst>
          </p:cNvPr>
          <p:cNvSpPr/>
          <p:nvPr/>
        </p:nvSpPr>
        <p:spPr>
          <a:xfrm>
            <a:off x="3048000" y="1533183"/>
            <a:ext cx="6096000" cy="380232"/>
          </a:xfrm>
          <a:prstGeom prst="rect">
            <a:avLst/>
          </a:prstGeom>
        </p:spPr>
        <p:txBody>
          <a:bodyPr>
            <a:spAutoFit/>
          </a:bodyPr>
          <a:lstStyle/>
          <a:p>
            <a:pPr>
              <a:lnSpc>
                <a:spcPts val="2400"/>
              </a:lnSpc>
            </a:pPr>
            <a:endParaRPr lang="de-DE" sz="1867" dirty="0">
              <a:solidFill>
                <a:srgbClr val="000000"/>
              </a:solidFill>
              <a:latin typeface="BISans" panose="02000503040000020004" pitchFamily="2" charset="0"/>
            </a:endParaRPr>
          </a:p>
        </p:txBody>
      </p:sp>
      <p:sp>
        <p:nvSpPr>
          <p:cNvPr id="68" name="Rectangle 67">
            <a:extLst>
              <a:ext uri="{FF2B5EF4-FFF2-40B4-BE49-F238E27FC236}">
                <a16:creationId xmlns:a16="http://schemas.microsoft.com/office/drawing/2014/main" id="{DEC8F660-D1CE-41AF-8BBA-F7E91227249F}"/>
              </a:ext>
            </a:extLst>
          </p:cNvPr>
          <p:cNvSpPr/>
          <p:nvPr/>
        </p:nvSpPr>
        <p:spPr>
          <a:xfrm>
            <a:off x="1783445" y="1411121"/>
            <a:ext cx="4121529" cy="328231"/>
          </a:xfrm>
          <a:prstGeom prst="rect">
            <a:avLst/>
          </a:prstGeom>
        </p:spPr>
        <p:txBody>
          <a:bodyPr wrap="square" lIns="0" tIns="0" rIns="0" bIns="0" anchor="b">
            <a:spAutoFit/>
          </a:bodyPr>
          <a:lstStyle/>
          <a:p>
            <a:r>
              <a:rPr lang="en-IN" sz="2133" dirty="0">
                <a:solidFill>
                  <a:srgbClr val="00B050"/>
                </a:solidFill>
              </a:rPr>
              <a:t>Data Handling / Oversight of Data</a:t>
            </a:r>
          </a:p>
        </p:txBody>
      </p:sp>
      <p:grpSp>
        <p:nvGrpSpPr>
          <p:cNvPr id="14" name="Group 13">
            <a:extLst>
              <a:ext uri="{FF2B5EF4-FFF2-40B4-BE49-F238E27FC236}">
                <a16:creationId xmlns:a16="http://schemas.microsoft.com/office/drawing/2014/main" id="{C7DF13CF-51E9-4AB5-986D-C5C7EECC7702}"/>
              </a:ext>
            </a:extLst>
          </p:cNvPr>
          <p:cNvGrpSpPr/>
          <p:nvPr/>
        </p:nvGrpSpPr>
        <p:grpSpPr>
          <a:xfrm>
            <a:off x="486834" y="1317871"/>
            <a:ext cx="1012156" cy="1012156"/>
            <a:chOff x="365125" y="1049509"/>
            <a:chExt cx="939419" cy="939419"/>
          </a:xfrm>
        </p:grpSpPr>
        <p:sp>
          <p:nvSpPr>
            <p:cNvPr id="110" name="Freeform: Shape 109">
              <a:extLst>
                <a:ext uri="{FF2B5EF4-FFF2-40B4-BE49-F238E27FC236}">
                  <a16:creationId xmlns:a16="http://schemas.microsoft.com/office/drawing/2014/main" id="{020128E3-AB87-44C0-9988-F4A81FD7CBC9}"/>
                </a:ext>
              </a:extLst>
            </p:cNvPr>
            <p:cNvSpPr/>
            <p:nvPr/>
          </p:nvSpPr>
          <p:spPr>
            <a:xfrm>
              <a:off x="384794" y="1069178"/>
              <a:ext cx="900081" cy="900081"/>
            </a:xfrm>
            <a:custGeom>
              <a:avLst/>
              <a:gdLst>
                <a:gd name="connsiteX0" fmla="*/ 450040 w 900081"/>
                <a:gd name="connsiteY0" fmla="*/ 109978 h 900081"/>
                <a:gd name="connsiteX1" fmla="*/ 109978 w 900081"/>
                <a:gd name="connsiteY1" fmla="*/ 450040 h 900081"/>
                <a:gd name="connsiteX2" fmla="*/ 450040 w 900081"/>
                <a:gd name="connsiteY2" fmla="*/ 790102 h 900081"/>
                <a:gd name="connsiteX3" fmla="*/ 790102 w 900081"/>
                <a:gd name="connsiteY3" fmla="*/ 450040 h 900081"/>
                <a:gd name="connsiteX4" fmla="*/ 450040 w 900081"/>
                <a:gd name="connsiteY4" fmla="*/ 109978 h 900081"/>
                <a:gd name="connsiteX5" fmla="*/ 450041 w 900081"/>
                <a:gd name="connsiteY5" fmla="*/ 0 h 900081"/>
                <a:gd name="connsiteX6" fmla="*/ 900081 w 900081"/>
                <a:gd name="connsiteY6" fmla="*/ 450041 h 900081"/>
                <a:gd name="connsiteX7" fmla="*/ 450041 w 900081"/>
                <a:gd name="connsiteY7" fmla="*/ 900081 h 900081"/>
                <a:gd name="connsiteX8" fmla="*/ 0 w 900081"/>
                <a:gd name="connsiteY8" fmla="*/ 450041 h 900081"/>
                <a:gd name="connsiteX9" fmla="*/ 450041 w 900081"/>
                <a:gd name="connsiteY9" fmla="*/ 0 h 900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0081" h="900081">
                  <a:moveTo>
                    <a:pt x="450040" y="109978"/>
                  </a:moveTo>
                  <a:cubicBezTo>
                    <a:pt x="262229" y="109978"/>
                    <a:pt x="109978" y="262229"/>
                    <a:pt x="109978" y="450040"/>
                  </a:cubicBezTo>
                  <a:cubicBezTo>
                    <a:pt x="109978" y="637851"/>
                    <a:pt x="262229" y="790102"/>
                    <a:pt x="450040" y="790102"/>
                  </a:cubicBezTo>
                  <a:cubicBezTo>
                    <a:pt x="637851" y="790102"/>
                    <a:pt x="790102" y="637851"/>
                    <a:pt x="790102" y="450040"/>
                  </a:cubicBezTo>
                  <a:cubicBezTo>
                    <a:pt x="790102" y="262229"/>
                    <a:pt x="637851" y="109978"/>
                    <a:pt x="450040" y="109978"/>
                  </a:cubicBezTo>
                  <a:close/>
                  <a:moveTo>
                    <a:pt x="450041" y="0"/>
                  </a:moveTo>
                  <a:cubicBezTo>
                    <a:pt x="698591" y="0"/>
                    <a:pt x="900081" y="201490"/>
                    <a:pt x="900081" y="450041"/>
                  </a:cubicBezTo>
                  <a:cubicBezTo>
                    <a:pt x="900081" y="698591"/>
                    <a:pt x="698591" y="900081"/>
                    <a:pt x="450041" y="900081"/>
                  </a:cubicBezTo>
                  <a:cubicBezTo>
                    <a:pt x="201490" y="900081"/>
                    <a:pt x="0" y="698591"/>
                    <a:pt x="0" y="450041"/>
                  </a:cubicBezTo>
                  <a:cubicBezTo>
                    <a:pt x="0" y="201490"/>
                    <a:pt x="201490" y="0"/>
                    <a:pt x="450041" y="0"/>
                  </a:cubicBezTo>
                  <a:close/>
                </a:path>
              </a:pathLst>
            </a:custGeom>
            <a:solidFill>
              <a:srgbClr val="99CC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121920" tIns="60960" rIns="121920" bIns="60960" rtlCol="0" anchor="t">
              <a:noAutofit/>
            </a:bodyPr>
            <a:lstStyle/>
            <a:p>
              <a:pPr algn="l"/>
              <a:endParaRPr lang="en-IN" sz="1400" dirty="0" err="1">
                <a:solidFill>
                  <a:schemeClr val="bg1"/>
                </a:solidFill>
                <a:latin typeface="BISans" panose="02000503040000020004" pitchFamily="2" charset="0"/>
              </a:endParaRPr>
            </a:p>
          </p:txBody>
        </p:sp>
        <p:sp>
          <p:nvSpPr>
            <p:cNvPr id="92" name="Block Arc 91">
              <a:extLst>
                <a:ext uri="{FF2B5EF4-FFF2-40B4-BE49-F238E27FC236}">
                  <a16:creationId xmlns:a16="http://schemas.microsoft.com/office/drawing/2014/main" id="{05BC73EE-4E31-4EB6-8F28-0B1D7B950C70}"/>
                </a:ext>
              </a:extLst>
            </p:cNvPr>
            <p:cNvSpPr/>
            <p:nvPr/>
          </p:nvSpPr>
          <p:spPr>
            <a:xfrm>
              <a:off x="365125" y="1049509"/>
              <a:ext cx="939419" cy="939419"/>
            </a:xfrm>
            <a:prstGeom prst="blockArc">
              <a:avLst>
                <a:gd name="adj1" fmla="val 12936914"/>
                <a:gd name="adj2" fmla="val 403816"/>
                <a:gd name="adj3" fmla="val 9165"/>
              </a:avLst>
            </a:prstGeom>
            <a:solidFill>
              <a:srgbClr val="336699"/>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sp>
          <p:nvSpPr>
            <p:cNvPr id="98" name="Block Arc 97">
              <a:extLst>
                <a:ext uri="{FF2B5EF4-FFF2-40B4-BE49-F238E27FC236}">
                  <a16:creationId xmlns:a16="http://schemas.microsoft.com/office/drawing/2014/main" id="{08188960-D4B9-4661-B58E-DF1C0551BE7E}"/>
                </a:ext>
              </a:extLst>
            </p:cNvPr>
            <p:cNvSpPr/>
            <p:nvPr/>
          </p:nvSpPr>
          <p:spPr>
            <a:xfrm>
              <a:off x="365125" y="1049509"/>
              <a:ext cx="939419" cy="939419"/>
            </a:xfrm>
            <a:prstGeom prst="blockArc">
              <a:avLst>
                <a:gd name="adj1" fmla="val 2942967"/>
                <a:gd name="adj2" fmla="val 6848874"/>
                <a:gd name="adj3" fmla="val 11416"/>
              </a:avLst>
            </a:prstGeom>
            <a:solidFill>
              <a:srgbClr val="336699"/>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sp>
          <p:nvSpPr>
            <p:cNvPr id="101" name="Block Arc 100">
              <a:extLst>
                <a:ext uri="{FF2B5EF4-FFF2-40B4-BE49-F238E27FC236}">
                  <a16:creationId xmlns:a16="http://schemas.microsoft.com/office/drawing/2014/main" id="{3CE7DC2D-D93C-4FA3-91E1-4186B72E0EE7}"/>
                </a:ext>
              </a:extLst>
            </p:cNvPr>
            <p:cNvSpPr/>
            <p:nvPr/>
          </p:nvSpPr>
          <p:spPr>
            <a:xfrm>
              <a:off x="365125" y="1049509"/>
              <a:ext cx="939419" cy="939419"/>
            </a:xfrm>
            <a:prstGeom prst="blockArc">
              <a:avLst>
                <a:gd name="adj1" fmla="val 6967720"/>
                <a:gd name="adj2" fmla="val 11246642"/>
                <a:gd name="adj3" fmla="val 4748"/>
              </a:avLst>
            </a:prstGeom>
            <a:solidFill>
              <a:srgbClr val="336699"/>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sp>
          <p:nvSpPr>
            <p:cNvPr id="102" name="Block Arc 101">
              <a:extLst>
                <a:ext uri="{FF2B5EF4-FFF2-40B4-BE49-F238E27FC236}">
                  <a16:creationId xmlns:a16="http://schemas.microsoft.com/office/drawing/2014/main" id="{8B7CBDD7-B41A-4DAE-9A25-36719C702C20}"/>
                </a:ext>
              </a:extLst>
            </p:cNvPr>
            <p:cNvSpPr/>
            <p:nvPr/>
          </p:nvSpPr>
          <p:spPr>
            <a:xfrm>
              <a:off x="365125" y="1049509"/>
              <a:ext cx="939419" cy="939419"/>
            </a:xfrm>
            <a:prstGeom prst="blockArc">
              <a:avLst>
                <a:gd name="adj1" fmla="val 11367216"/>
                <a:gd name="adj2" fmla="val 12797010"/>
                <a:gd name="adj3" fmla="val 20405"/>
              </a:avLst>
            </a:prstGeom>
            <a:solidFill>
              <a:schemeClr val="bg1">
                <a:alpha val="50000"/>
              </a:schemeClr>
            </a:solidFill>
            <a:ln w="317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sp>
          <p:nvSpPr>
            <p:cNvPr id="95" name="Block Arc 94">
              <a:extLst>
                <a:ext uri="{FF2B5EF4-FFF2-40B4-BE49-F238E27FC236}">
                  <a16:creationId xmlns:a16="http://schemas.microsoft.com/office/drawing/2014/main" id="{BC5CE636-ED45-4376-A796-9BF637E42F7E}"/>
                </a:ext>
              </a:extLst>
            </p:cNvPr>
            <p:cNvSpPr/>
            <p:nvPr/>
          </p:nvSpPr>
          <p:spPr>
            <a:xfrm>
              <a:off x="365125" y="1049509"/>
              <a:ext cx="939419" cy="939419"/>
            </a:xfrm>
            <a:prstGeom prst="blockArc">
              <a:avLst>
                <a:gd name="adj1" fmla="val 549176"/>
                <a:gd name="adj2" fmla="val 2768280"/>
                <a:gd name="adj3" fmla="val 24280"/>
              </a:avLst>
            </a:prstGeom>
            <a:solidFill>
              <a:schemeClr val="bg1">
                <a:alpha val="70000"/>
              </a:schemeClr>
            </a:solidFill>
            <a:ln w="317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grpSp>
      <p:sp>
        <p:nvSpPr>
          <p:cNvPr id="13" name="TextBox 12">
            <a:extLst>
              <a:ext uri="{FF2B5EF4-FFF2-40B4-BE49-F238E27FC236}">
                <a16:creationId xmlns:a16="http://schemas.microsoft.com/office/drawing/2014/main" id="{44C0F38E-A072-461C-99E6-C60C58967810}"/>
              </a:ext>
            </a:extLst>
          </p:cNvPr>
          <p:cNvSpPr txBox="1"/>
          <p:nvPr/>
        </p:nvSpPr>
        <p:spPr>
          <a:xfrm>
            <a:off x="118180" y="2414819"/>
            <a:ext cx="5009143" cy="2729658"/>
          </a:xfrm>
          <a:prstGeom prst="rect">
            <a:avLst/>
          </a:prstGeom>
          <a:noFill/>
        </p:spPr>
        <p:txBody>
          <a:bodyPr wrap="square" lIns="0" tIns="0" rIns="0" bIns="0" rtlCol="0" anchor="t">
            <a:spAutoFit/>
          </a:bodyPr>
          <a:lstStyle/>
          <a:p>
            <a:r>
              <a:rPr lang="en-US" sz="1867" u="sng" dirty="0"/>
              <a:t>Observation Statement</a:t>
            </a:r>
            <a:r>
              <a:rPr lang="en-US" sz="1867" i="1" u="sng" dirty="0">
                <a:latin typeface="BISans" panose="02000503040000020004" pitchFamily="2" charset="0"/>
              </a:rPr>
              <a:t>:</a:t>
            </a:r>
            <a:r>
              <a:rPr lang="en-US" sz="1867" i="1" dirty="0">
                <a:latin typeface="BISans" panose="02000503040000020004" pitchFamily="2" charset="0"/>
              </a:rPr>
              <a:t>   </a:t>
            </a:r>
            <a:r>
              <a:rPr lang="en-US" sz="1867" i="1" dirty="0">
                <a:solidFill>
                  <a:srgbClr val="FF0000"/>
                </a:solidFill>
                <a:latin typeface="BISans" panose="02000503040000020004" pitchFamily="2" charset="0"/>
              </a:rPr>
              <a:t>A simplified standard for documenting eligibility resulted in missing evidence and potential risk for trial subject safety.</a:t>
            </a:r>
          </a:p>
          <a:p>
            <a:endParaRPr lang="en-US" sz="1867" i="1" dirty="0">
              <a:solidFill>
                <a:srgbClr val="FF0000"/>
              </a:solidFill>
              <a:latin typeface="BISans" panose="02000503040000020004" pitchFamily="2" charset="0"/>
            </a:endParaRPr>
          </a:p>
          <a:p>
            <a:r>
              <a:rPr lang="en-US" sz="1467" i="1" dirty="0">
                <a:latin typeface="BISans" panose="02000503040000020004" pitchFamily="2" charset="0"/>
              </a:rPr>
              <a:t>The electronic case report form (eCRF) standard and all trial eCRFs reviewed were designed to only include an overall statement regarding a subject's eligibility, resulting in lack of documentation that investigators have reviewed all eligibility criteria prior to inclusion, and increased risk for inclusion of patients where exclusion criteria were present.</a:t>
            </a:r>
            <a:endParaRPr lang="en-US" sz="1467" i="1" dirty="0">
              <a:solidFill>
                <a:srgbClr val="FF0000"/>
              </a:solidFill>
              <a:latin typeface="BISans" panose="02000503040000020004" pitchFamily="2" charset="0"/>
            </a:endParaRPr>
          </a:p>
          <a:p>
            <a:endParaRPr lang="en-IN" sz="1467" i="1" dirty="0">
              <a:solidFill>
                <a:srgbClr val="FF0000"/>
              </a:solidFill>
              <a:latin typeface="BISans" panose="02000503040000020004" pitchFamily="2" charset="0"/>
            </a:endParaRPr>
          </a:p>
        </p:txBody>
      </p:sp>
      <p:sp>
        <p:nvSpPr>
          <p:cNvPr id="30" name="TextBox 29">
            <a:extLst>
              <a:ext uri="{FF2B5EF4-FFF2-40B4-BE49-F238E27FC236}">
                <a16:creationId xmlns:a16="http://schemas.microsoft.com/office/drawing/2014/main" id="{7C227A2D-821C-4A40-B527-338F44F1855A}"/>
              </a:ext>
            </a:extLst>
          </p:cNvPr>
          <p:cNvSpPr txBox="1"/>
          <p:nvPr/>
        </p:nvSpPr>
        <p:spPr>
          <a:xfrm>
            <a:off x="6528140" y="790964"/>
            <a:ext cx="5669261" cy="1846083"/>
          </a:xfrm>
          <a:prstGeom prst="rect">
            <a:avLst/>
          </a:prstGeom>
          <a:noFill/>
        </p:spPr>
        <p:txBody>
          <a:bodyPr wrap="square" lIns="0" tIns="0" rIns="0" bIns="0" rtlCol="0" anchor="b">
            <a:spAutoFit/>
          </a:bodyPr>
          <a:lstStyle/>
          <a:p>
            <a:pPr marL="152396" fontAlgn="t">
              <a:spcBef>
                <a:spcPts val="800"/>
              </a:spcBef>
            </a:pPr>
            <a:r>
              <a:rPr lang="en-US" sz="1333" i="1" dirty="0"/>
              <a:t>The implementation of only asking an overall statement whether a subject met all eligibility criteria was introduced when CDASH was implemented at BI. Our monitoring manual describes the in-/exclusion criteria as always critical data and therefore includes a 100% SDV/SDR. Therefore, there is no need to ask for each in-/exclusion criteria within the EDC system. The decision taken, was based on data delivery requirements of the authorities who also only want to receive violated in-/exclusion criteria. CDISC is the standard setting organization which provides the standards used by the pharma industry as well as authorities and this CDASH eCRF from (IE_PDF) only collects violated criteria. </a:t>
            </a:r>
            <a:endParaRPr lang="en-US" sz="1333" i="1" dirty="0">
              <a:solidFill>
                <a:srgbClr val="003366"/>
              </a:solidFill>
              <a:latin typeface="BISans" panose="02000503040000020004" pitchFamily="2" charset="0"/>
            </a:endParaRPr>
          </a:p>
        </p:txBody>
      </p:sp>
      <p:sp>
        <p:nvSpPr>
          <p:cNvPr id="103" name="Slide Number Placeholder 102">
            <a:extLst>
              <a:ext uri="{FF2B5EF4-FFF2-40B4-BE49-F238E27FC236}">
                <a16:creationId xmlns:a16="http://schemas.microsoft.com/office/drawing/2014/main" id="{72ABC7FA-0E40-45F0-83B8-B0418CF1D36C}"/>
              </a:ext>
            </a:extLst>
          </p:cNvPr>
          <p:cNvSpPr>
            <a:spLocks noGrp="1"/>
          </p:cNvSpPr>
          <p:nvPr>
            <p:ph type="sldNum" sz="quarter" idx="12"/>
          </p:nvPr>
        </p:nvSpPr>
        <p:spPr>
          <a:xfrm>
            <a:off x="11552287" y="6953199"/>
            <a:ext cx="149613" cy="164148"/>
          </a:xfrm>
        </p:spPr>
        <p:txBody>
          <a:bodyPr/>
          <a:lstStyle/>
          <a:p>
            <a:fld id="{143B55C4-4F5A-416B-997D-6CE47EB0A945}" type="slidenum">
              <a:rPr lang="en-GB" noProof="0" smtClean="0">
                <a:solidFill>
                  <a:schemeClr val="bg1"/>
                </a:solidFill>
              </a:rPr>
              <a:t>1</a:t>
            </a:fld>
            <a:endParaRPr lang="en-GB" noProof="0" dirty="0">
              <a:solidFill>
                <a:schemeClr val="bg1"/>
              </a:solidFill>
            </a:endParaRPr>
          </a:p>
        </p:txBody>
      </p:sp>
      <p:sp>
        <p:nvSpPr>
          <p:cNvPr id="89" name="Parallelogram 2">
            <a:extLst>
              <a:ext uri="{FF2B5EF4-FFF2-40B4-BE49-F238E27FC236}">
                <a16:creationId xmlns:a16="http://schemas.microsoft.com/office/drawing/2014/main" id="{54ACBC66-3382-48EE-B0E8-6BA02BB78339}"/>
              </a:ext>
            </a:extLst>
          </p:cNvPr>
          <p:cNvSpPr/>
          <p:nvPr/>
        </p:nvSpPr>
        <p:spPr>
          <a:xfrm>
            <a:off x="5391724" y="2733714"/>
            <a:ext cx="3822564" cy="704427"/>
          </a:xfrm>
          <a:custGeom>
            <a:avLst/>
            <a:gdLst>
              <a:gd name="connsiteX0" fmla="*/ 0 w 2158536"/>
              <a:gd name="connsiteY0" fmla="*/ 528320 h 528320"/>
              <a:gd name="connsiteX1" fmla="*/ 204470 w 2158536"/>
              <a:gd name="connsiteY1" fmla="*/ 0 h 528320"/>
              <a:gd name="connsiteX2" fmla="*/ 2158536 w 2158536"/>
              <a:gd name="connsiteY2" fmla="*/ 0 h 528320"/>
              <a:gd name="connsiteX3" fmla="*/ 1954066 w 2158536"/>
              <a:gd name="connsiteY3" fmla="*/ 528320 h 528320"/>
              <a:gd name="connsiteX4" fmla="*/ 0 w 2158536"/>
              <a:gd name="connsiteY4" fmla="*/ 528320 h 528320"/>
              <a:gd name="connsiteX0" fmla="*/ 0 w 2076621"/>
              <a:gd name="connsiteY0" fmla="*/ 528320 h 528320"/>
              <a:gd name="connsiteX1" fmla="*/ 204470 w 2076621"/>
              <a:gd name="connsiteY1" fmla="*/ 0 h 528320"/>
              <a:gd name="connsiteX2" fmla="*/ 2076621 w 2076621"/>
              <a:gd name="connsiteY2" fmla="*/ 0 h 528320"/>
              <a:gd name="connsiteX3" fmla="*/ 1954066 w 2076621"/>
              <a:gd name="connsiteY3" fmla="*/ 528320 h 528320"/>
              <a:gd name="connsiteX4" fmla="*/ 0 w 2076621"/>
              <a:gd name="connsiteY4" fmla="*/ 528320 h 528320"/>
              <a:gd name="connsiteX0" fmla="*/ 0 w 2076621"/>
              <a:gd name="connsiteY0" fmla="*/ 528320 h 528320"/>
              <a:gd name="connsiteX1" fmla="*/ 204470 w 2076621"/>
              <a:gd name="connsiteY1" fmla="*/ 0 h 528320"/>
              <a:gd name="connsiteX2" fmla="*/ 2076621 w 2076621"/>
              <a:gd name="connsiteY2" fmla="*/ 0 h 528320"/>
              <a:gd name="connsiteX3" fmla="*/ 1954066 w 2076621"/>
              <a:gd name="connsiteY3" fmla="*/ 528320 h 528320"/>
              <a:gd name="connsiteX4" fmla="*/ 0 w 2076621"/>
              <a:gd name="connsiteY4" fmla="*/ 528320 h 528320"/>
              <a:gd name="connsiteX0" fmla="*/ 0 w 2076621"/>
              <a:gd name="connsiteY0" fmla="*/ 528320 h 528320"/>
              <a:gd name="connsiteX1" fmla="*/ 204470 w 2076621"/>
              <a:gd name="connsiteY1" fmla="*/ 0 h 528320"/>
              <a:gd name="connsiteX2" fmla="*/ 2076621 w 2076621"/>
              <a:gd name="connsiteY2" fmla="*/ 0 h 528320"/>
              <a:gd name="connsiteX3" fmla="*/ 1954066 w 2076621"/>
              <a:gd name="connsiteY3" fmla="*/ 528320 h 528320"/>
              <a:gd name="connsiteX4" fmla="*/ 0 w 2076621"/>
              <a:gd name="connsiteY4" fmla="*/ 528320 h 52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621" h="528320">
                <a:moveTo>
                  <a:pt x="0" y="528320"/>
                </a:moveTo>
                <a:lnTo>
                  <a:pt x="204470" y="0"/>
                </a:lnTo>
                <a:lnTo>
                  <a:pt x="2076621" y="0"/>
                </a:lnTo>
                <a:cubicBezTo>
                  <a:pt x="1774784" y="138007"/>
                  <a:pt x="1882523" y="512233"/>
                  <a:pt x="1954066" y="528320"/>
                </a:cubicBezTo>
                <a:lnTo>
                  <a:pt x="0" y="528320"/>
                </a:lnTo>
                <a:close/>
              </a:path>
            </a:pathLst>
          </a:custGeom>
          <a:solidFill>
            <a:srgbClr val="003366"/>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p>
            <a:pPr algn="ctr"/>
            <a:r>
              <a:rPr lang="en-IN" sz="1867" b="1" i="1" dirty="0">
                <a:solidFill>
                  <a:schemeClr val="bg1"/>
                </a:solidFill>
                <a:latin typeface="BISans" panose="02000503040000020004" pitchFamily="2" charset="0"/>
              </a:rPr>
              <a:t>Reviewer’s View</a:t>
            </a:r>
          </a:p>
        </p:txBody>
      </p:sp>
      <p:sp>
        <p:nvSpPr>
          <p:cNvPr id="108" name="TextBox 107">
            <a:extLst>
              <a:ext uri="{FF2B5EF4-FFF2-40B4-BE49-F238E27FC236}">
                <a16:creationId xmlns:a16="http://schemas.microsoft.com/office/drawing/2014/main" id="{7C227A2D-821C-4A40-B527-338F44F1855A}"/>
              </a:ext>
            </a:extLst>
          </p:cNvPr>
          <p:cNvSpPr txBox="1"/>
          <p:nvPr/>
        </p:nvSpPr>
        <p:spPr>
          <a:xfrm>
            <a:off x="4258537" y="5767720"/>
            <a:ext cx="7358044" cy="1251368"/>
          </a:xfrm>
          <a:prstGeom prst="rect">
            <a:avLst/>
          </a:prstGeom>
          <a:noFill/>
        </p:spPr>
        <p:txBody>
          <a:bodyPr wrap="square" lIns="0" tIns="0" rIns="0" bIns="0" rtlCol="0" anchor="b">
            <a:spAutoFit/>
          </a:bodyPr>
          <a:lstStyle/>
          <a:p>
            <a:pPr marL="342900" indent="-342900">
              <a:buFont typeface="+mj-lt"/>
              <a:buAutoNum type="arabicParenR"/>
            </a:pPr>
            <a:r>
              <a:rPr lang="de-DE" sz="1333" i="1" dirty="0">
                <a:solidFill>
                  <a:srgbClr val="FF0000"/>
                </a:solidFill>
                <a:latin typeface="BISans" panose="02000503040000020004" pitchFamily="2" charset="0"/>
              </a:rPr>
              <a:t>D</a:t>
            </a:r>
            <a:r>
              <a:rPr lang="en-US" sz="1333" i="1" dirty="0">
                <a:solidFill>
                  <a:srgbClr val="FF0000"/>
                </a:solidFill>
                <a:latin typeface="BISans" panose="02000503040000020004" pitchFamily="2" charset="0"/>
              </a:rPr>
              <a:t>id other companies experience the same finding?</a:t>
            </a:r>
          </a:p>
          <a:p>
            <a:pPr marL="342900" indent="-342900">
              <a:buFont typeface="+mj-lt"/>
              <a:buAutoNum type="arabicParenR"/>
            </a:pPr>
            <a:r>
              <a:rPr lang="en-US" sz="1333" i="1" dirty="0">
                <a:solidFill>
                  <a:srgbClr val="FF0000"/>
                </a:solidFill>
                <a:latin typeface="BISans" panose="02000503040000020004" pitchFamily="2" charset="0"/>
              </a:rPr>
              <a:t>How do other companies assess the potential inspection risk?</a:t>
            </a:r>
          </a:p>
          <a:p>
            <a:pPr marL="342900" indent="-342900">
              <a:buFont typeface="+mj-lt"/>
              <a:buAutoNum type="arabicParenR"/>
            </a:pPr>
            <a:r>
              <a:rPr lang="en-US" sz="1333" i="1" dirty="0">
                <a:solidFill>
                  <a:srgbClr val="FF0000"/>
                </a:solidFill>
                <a:latin typeface="BISans" panose="02000503040000020004" pitchFamily="2" charset="0"/>
              </a:rPr>
              <a:t>Do we have a rationale for the current IE standard implementation which could potentially overcome EMEA inspector opinions?</a:t>
            </a:r>
          </a:p>
          <a:p>
            <a:endParaRPr lang="en-US" sz="1333" i="1" dirty="0">
              <a:solidFill>
                <a:srgbClr val="FF0000"/>
              </a:solidFill>
              <a:latin typeface="BISans" panose="02000503040000020004" pitchFamily="2" charset="0"/>
            </a:endParaRPr>
          </a:p>
          <a:p>
            <a:endParaRPr lang="en-US" sz="1467" i="1" dirty="0">
              <a:solidFill>
                <a:srgbClr val="00B050"/>
              </a:solidFill>
              <a:latin typeface="BISans" panose="02000503040000020004" pitchFamily="2" charset="0"/>
            </a:endParaRPr>
          </a:p>
        </p:txBody>
      </p:sp>
      <p:sp>
        <p:nvSpPr>
          <p:cNvPr id="46" name="Rectangle 45">
            <a:extLst>
              <a:ext uri="{FF2B5EF4-FFF2-40B4-BE49-F238E27FC236}">
                <a16:creationId xmlns:a16="http://schemas.microsoft.com/office/drawing/2014/main" id="{4200178F-528C-44CB-95D7-B56DB9A18A71}"/>
              </a:ext>
            </a:extLst>
          </p:cNvPr>
          <p:cNvSpPr/>
          <p:nvPr/>
        </p:nvSpPr>
        <p:spPr>
          <a:xfrm>
            <a:off x="724477" y="552602"/>
            <a:ext cx="2287486" cy="492443"/>
          </a:xfrm>
          <a:prstGeom prst="rect">
            <a:avLst/>
          </a:prstGeom>
        </p:spPr>
        <p:txBody>
          <a:bodyPr wrap="none" lIns="0" tIns="0" rIns="0" bIns="0" anchor="b">
            <a:spAutoFit/>
          </a:bodyPr>
          <a:lstStyle/>
          <a:p>
            <a:r>
              <a:rPr lang="en-IN" sz="3200" dirty="0">
                <a:solidFill>
                  <a:srgbClr val="003366"/>
                </a:solidFill>
                <a:latin typeface="+mj-lt"/>
              </a:rPr>
              <a:t>Major Finding</a:t>
            </a:r>
          </a:p>
        </p:txBody>
      </p:sp>
      <p:sp>
        <p:nvSpPr>
          <p:cNvPr id="44" name="Parallelogram 2">
            <a:extLst>
              <a:ext uri="{FF2B5EF4-FFF2-40B4-BE49-F238E27FC236}">
                <a16:creationId xmlns:a16="http://schemas.microsoft.com/office/drawing/2014/main" id="{343AD2A8-ECFE-43FF-9869-8207C2430C16}"/>
              </a:ext>
            </a:extLst>
          </p:cNvPr>
          <p:cNvSpPr/>
          <p:nvPr/>
        </p:nvSpPr>
        <p:spPr>
          <a:xfrm>
            <a:off x="4308499" y="4897882"/>
            <a:ext cx="3822564" cy="704427"/>
          </a:xfrm>
          <a:custGeom>
            <a:avLst/>
            <a:gdLst>
              <a:gd name="connsiteX0" fmla="*/ 0 w 2158536"/>
              <a:gd name="connsiteY0" fmla="*/ 528320 h 528320"/>
              <a:gd name="connsiteX1" fmla="*/ 204470 w 2158536"/>
              <a:gd name="connsiteY1" fmla="*/ 0 h 528320"/>
              <a:gd name="connsiteX2" fmla="*/ 2158536 w 2158536"/>
              <a:gd name="connsiteY2" fmla="*/ 0 h 528320"/>
              <a:gd name="connsiteX3" fmla="*/ 1954066 w 2158536"/>
              <a:gd name="connsiteY3" fmla="*/ 528320 h 528320"/>
              <a:gd name="connsiteX4" fmla="*/ 0 w 2158536"/>
              <a:gd name="connsiteY4" fmla="*/ 528320 h 528320"/>
              <a:gd name="connsiteX0" fmla="*/ 0 w 2076621"/>
              <a:gd name="connsiteY0" fmla="*/ 528320 h 528320"/>
              <a:gd name="connsiteX1" fmla="*/ 204470 w 2076621"/>
              <a:gd name="connsiteY1" fmla="*/ 0 h 528320"/>
              <a:gd name="connsiteX2" fmla="*/ 2076621 w 2076621"/>
              <a:gd name="connsiteY2" fmla="*/ 0 h 528320"/>
              <a:gd name="connsiteX3" fmla="*/ 1954066 w 2076621"/>
              <a:gd name="connsiteY3" fmla="*/ 528320 h 528320"/>
              <a:gd name="connsiteX4" fmla="*/ 0 w 2076621"/>
              <a:gd name="connsiteY4" fmla="*/ 528320 h 528320"/>
              <a:gd name="connsiteX0" fmla="*/ 0 w 2076621"/>
              <a:gd name="connsiteY0" fmla="*/ 528320 h 528320"/>
              <a:gd name="connsiteX1" fmla="*/ 204470 w 2076621"/>
              <a:gd name="connsiteY1" fmla="*/ 0 h 528320"/>
              <a:gd name="connsiteX2" fmla="*/ 2076621 w 2076621"/>
              <a:gd name="connsiteY2" fmla="*/ 0 h 528320"/>
              <a:gd name="connsiteX3" fmla="*/ 1954066 w 2076621"/>
              <a:gd name="connsiteY3" fmla="*/ 528320 h 528320"/>
              <a:gd name="connsiteX4" fmla="*/ 0 w 2076621"/>
              <a:gd name="connsiteY4" fmla="*/ 528320 h 528320"/>
              <a:gd name="connsiteX0" fmla="*/ 0 w 2076621"/>
              <a:gd name="connsiteY0" fmla="*/ 528320 h 528320"/>
              <a:gd name="connsiteX1" fmla="*/ 204470 w 2076621"/>
              <a:gd name="connsiteY1" fmla="*/ 0 h 528320"/>
              <a:gd name="connsiteX2" fmla="*/ 2076621 w 2076621"/>
              <a:gd name="connsiteY2" fmla="*/ 0 h 528320"/>
              <a:gd name="connsiteX3" fmla="*/ 1954066 w 2076621"/>
              <a:gd name="connsiteY3" fmla="*/ 528320 h 528320"/>
              <a:gd name="connsiteX4" fmla="*/ 0 w 2076621"/>
              <a:gd name="connsiteY4" fmla="*/ 528320 h 52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621" h="528320">
                <a:moveTo>
                  <a:pt x="0" y="528320"/>
                </a:moveTo>
                <a:lnTo>
                  <a:pt x="204470" y="0"/>
                </a:lnTo>
                <a:lnTo>
                  <a:pt x="2076621" y="0"/>
                </a:lnTo>
                <a:cubicBezTo>
                  <a:pt x="1774784" y="138007"/>
                  <a:pt x="1882523" y="512233"/>
                  <a:pt x="1954066" y="528320"/>
                </a:cubicBezTo>
                <a:lnTo>
                  <a:pt x="0" y="528320"/>
                </a:lnTo>
                <a:close/>
              </a:path>
            </a:pathLst>
          </a:custGeom>
          <a:solidFill>
            <a:srgbClr val="003366"/>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p>
            <a:pPr algn="ctr"/>
            <a:r>
              <a:rPr lang="en-IN" sz="1867" b="1" i="1" dirty="0">
                <a:solidFill>
                  <a:schemeClr val="bg1"/>
                </a:solidFill>
                <a:latin typeface="BISans" panose="02000503040000020004" pitchFamily="2" charset="0"/>
              </a:rPr>
              <a:t>Questions</a:t>
            </a:r>
          </a:p>
        </p:txBody>
      </p:sp>
      <p:sp>
        <p:nvSpPr>
          <p:cNvPr id="47" name="TextBox 46">
            <a:extLst>
              <a:ext uri="{FF2B5EF4-FFF2-40B4-BE49-F238E27FC236}">
                <a16:creationId xmlns:a16="http://schemas.microsoft.com/office/drawing/2014/main" id="{2E05C7AA-F036-4DF8-8E96-56D63763690B}"/>
              </a:ext>
            </a:extLst>
          </p:cNvPr>
          <p:cNvSpPr txBox="1"/>
          <p:nvPr/>
        </p:nvSpPr>
        <p:spPr>
          <a:xfrm>
            <a:off x="5328490" y="3559057"/>
            <a:ext cx="6807560" cy="1230722"/>
          </a:xfrm>
          <a:prstGeom prst="rect">
            <a:avLst/>
          </a:prstGeom>
          <a:noFill/>
        </p:spPr>
        <p:txBody>
          <a:bodyPr wrap="square" lIns="0" tIns="0" rIns="0" bIns="0" rtlCol="0" anchor="b">
            <a:spAutoFit/>
          </a:bodyPr>
          <a:lstStyle/>
          <a:p>
            <a:r>
              <a:rPr lang="en-US" sz="1333" i="1" dirty="0"/>
              <a:t>EMA inspectors put focus on detailed information about in-/exclusion. An overall statement is not considered sufficient. Our External Auditor was involved in the development of the EMA GCP WG, and openly admitted that he feels as a pharma company we should challenge the CDISC committee for not fulfilling EMA requirements. He told us that here are differences to the FDA requirements, and that the European EMA would cite pharma companies against their EMA / GCP Inspectors Working Group’s recommendation. As such, it would be worthwhile for BI to challenge CDISC.</a:t>
            </a:r>
            <a:endParaRPr lang="en-US" sz="1467" i="1" dirty="0">
              <a:latin typeface="BISans" panose="02000503040000020004" pitchFamily="2" charset="0"/>
            </a:endParaRPr>
          </a:p>
        </p:txBody>
      </p:sp>
      <p:grpSp>
        <p:nvGrpSpPr>
          <p:cNvPr id="2" name="Group 1">
            <a:extLst>
              <a:ext uri="{FF2B5EF4-FFF2-40B4-BE49-F238E27FC236}">
                <a16:creationId xmlns:a16="http://schemas.microsoft.com/office/drawing/2014/main" id="{CA2B2A32-A1A8-4102-BBE0-15473D2E6FA1}"/>
              </a:ext>
            </a:extLst>
          </p:cNvPr>
          <p:cNvGrpSpPr/>
          <p:nvPr/>
        </p:nvGrpSpPr>
        <p:grpSpPr>
          <a:xfrm>
            <a:off x="8780003" y="2726122"/>
            <a:ext cx="868570" cy="860855"/>
            <a:chOff x="533193" y="5874970"/>
            <a:chExt cx="868570" cy="860855"/>
          </a:xfrm>
        </p:grpSpPr>
        <p:grpSp>
          <p:nvGrpSpPr>
            <p:cNvPr id="56" name="Group 55">
              <a:extLst>
                <a:ext uri="{FF2B5EF4-FFF2-40B4-BE49-F238E27FC236}">
                  <a16:creationId xmlns:a16="http://schemas.microsoft.com/office/drawing/2014/main" id="{701519F9-1080-4793-B1B6-76F24E2B66F5}"/>
                </a:ext>
              </a:extLst>
            </p:cNvPr>
            <p:cNvGrpSpPr/>
            <p:nvPr/>
          </p:nvGrpSpPr>
          <p:grpSpPr>
            <a:xfrm>
              <a:off x="533193" y="5874970"/>
              <a:ext cx="868570" cy="860855"/>
              <a:chOff x="6850998" y="1235877"/>
              <a:chExt cx="759117" cy="759117"/>
            </a:xfrm>
          </p:grpSpPr>
          <p:sp>
            <p:nvSpPr>
              <p:cNvPr id="57" name="Oval 56">
                <a:extLst>
                  <a:ext uri="{FF2B5EF4-FFF2-40B4-BE49-F238E27FC236}">
                    <a16:creationId xmlns:a16="http://schemas.microsoft.com/office/drawing/2014/main" id="{96DC3971-4602-44AC-AC5A-3CC1C8691DF0}"/>
                  </a:ext>
                </a:extLst>
              </p:cNvPr>
              <p:cNvSpPr/>
              <p:nvPr/>
            </p:nvSpPr>
            <p:spPr>
              <a:xfrm>
                <a:off x="6909300" y="1296410"/>
                <a:ext cx="624840" cy="624840"/>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l"/>
                <a:endParaRPr lang="en-IN" sz="1050" dirty="0" err="1">
                  <a:solidFill>
                    <a:schemeClr val="bg1"/>
                  </a:solidFill>
                  <a:latin typeface="BISans" panose="02000503040000020004" pitchFamily="2" charset="0"/>
                </a:endParaRPr>
              </a:p>
            </p:txBody>
          </p:sp>
          <p:sp>
            <p:nvSpPr>
              <p:cNvPr id="58" name="Freeform: Shape 57">
                <a:extLst>
                  <a:ext uri="{FF2B5EF4-FFF2-40B4-BE49-F238E27FC236}">
                    <a16:creationId xmlns:a16="http://schemas.microsoft.com/office/drawing/2014/main" id="{3CE3AD43-394E-4DFB-9AB8-7F6BDA6DB215}"/>
                  </a:ext>
                </a:extLst>
              </p:cNvPr>
              <p:cNvSpPr/>
              <p:nvPr/>
            </p:nvSpPr>
            <p:spPr>
              <a:xfrm>
                <a:off x="6866892" y="1251771"/>
                <a:ext cx="727329" cy="727329"/>
              </a:xfrm>
              <a:custGeom>
                <a:avLst/>
                <a:gdLst>
                  <a:gd name="connsiteX0" fmla="*/ 450040 w 900081"/>
                  <a:gd name="connsiteY0" fmla="*/ 109978 h 900081"/>
                  <a:gd name="connsiteX1" fmla="*/ 109978 w 900081"/>
                  <a:gd name="connsiteY1" fmla="*/ 450040 h 900081"/>
                  <a:gd name="connsiteX2" fmla="*/ 450040 w 900081"/>
                  <a:gd name="connsiteY2" fmla="*/ 790102 h 900081"/>
                  <a:gd name="connsiteX3" fmla="*/ 790102 w 900081"/>
                  <a:gd name="connsiteY3" fmla="*/ 450040 h 900081"/>
                  <a:gd name="connsiteX4" fmla="*/ 450040 w 900081"/>
                  <a:gd name="connsiteY4" fmla="*/ 109978 h 900081"/>
                  <a:gd name="connsiteX5" fmla="*/ 450041 w 900081"/>
                  <a:gd name="connsiteY5" fmla="*/ 0 h 900081"/>
                  <a:gd name="connsiteX6" fmla="*/ 900081 w 900081"/>
                  <a:gd name="connsiteY6" fmla="*/ 450041 h 900081"/>
                  <a:gd name="connsiteX7" fmla="*/ 450041 w 900081"/>
                  <a:gd name="connsiteY7" fmla="*/ 900081 h 900081"/>
                  <a:gd name="connsiteX8" fmla="*/ 0 w 900081"/>
                  <a:gd name="connsiteY8" fmla="*/ 450041 h 900081"/>
                  <a:gd name="connsiteX9" fmla="*/ 450041 w 900081"/>
                  <a:gd name="connsiteY9" fmla="*/ 0 h 900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0081" h="900081">
                    <a:moveTo>
                      <a:pt x="450040" y="109978"/>
                    </a:moveTo>
                    <a:cubicBezTo>
                      <a:pt x="262229" y="109978"/>
                      <a:pt x="109978" y="262229"/>
                      <a:pt x="109978" y="450040"/>
                    </a:cubicBezTo>
                    <a:cubicBezTo>
                      <a:pt x="109978" y="637851"/>
                      <a:pt x="262229" y="790102"/>
                      <a:pt x="450040" y="790102"/>
                    </a:cubicBezTo>
                    <a:cubicBezTo>
                      <a:pt x="637851" y="790102"/>
                      <a:pt x="790102" y="637851"/>
                      <a:pt x="790102" y="450040"/>
                    </a:cubicBezTo>
                    <a:cubicBezTo>
                      <a:pt x="790102" y="262229"/>
                      <a:pt x="637851" y="109978"/>
                      <a:pt x="450040" y="109978"/>
                    </a:cubicBezTo>
                    <a:close/>
                    <a:moveTo>
                      <a:pt x="450041" y="0"/>
                    </a:moveTo>
                    <a:cubicBezTo>
                      <a:pt x="698591" y="0"/>
                      <a:pt x="900081" y="201490"/>
                      <a:pt x="900081" y="450041"/>
                    </a:cubicBezTo>
                    <a:cubicBezTo>
                      <a:pt x="900081" y="698591"/>
                      <a:pt x="698591" y="900081"/>
                      <a:pt x="450041" y="900081"/>
                    </a:cubicBezTo>
                    <a:cubicBezTo>
                      <a:pt x="201490" y="900081"/>
                      <a:pt x="0" y="698591"/>
                      <a:pt x="0" y="450041"/>
                    </a:cubicBezTo>
                    <a:cubicBezTo>
                      <a:pt x="0" y="201490"/>
                      <a:pt x="201490" y="0"/>
                      <a:pt x="450041" y="0"/>
                    </a:cubicBezTo>
                    <a:close/>
                  </a:path>
                </a:pathLst>
              </a:custGeom>
              <a:solidFill>
                <a:srgbClr val="99CC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oAutofit/>
              </a:bodyPr>
              <a:lstStyle/>
              <a:p>
                <a:pPr algn="l"/>
                <a:endParaRPr lang="en-IN" sz="1050" dirty="0" err="1">
                  <a:solidFill>
                    <a:schemeClr val="bg1"/>
                  </a:solidFill>
                  <a:latin typeface="BISans" panose="02000503040000020004" pitchFamily="2" charset="0"/>
                </a:endParaRPr>
              </a:p>
            </p:txBody>
          </p:sp>
          <p:sp>
            <p:nvSpPr>
              <p:cNvPr id="59" name="Block Arc 58">
                <a:extLst>
                  <a:ext uri="{FF2B5EF4-FFF2-40B4-BE49-F238E27FC236}">
                    <a16:creationId xmlns:a16="http://schemas.microsoft.com/office/drawing/2014/main" id="{55AA5F87-56DB-44A1-AE18-4C20E96C9C33}"/>
                  </a:ext>
                </a:extLst>
              </p:cNvPr>
              <p:cNvSpPr/>
              <p:nvPr/>
            </p:nvSpPr>
            <p:spPr>
              <a:xfrm>
                <a:off x="6850998" y="1235877"/>
                <a:ext cx="759117" cy="759117"/>
              </a:xfrm>
              <a:prstGeom prst="blockArc">
                <a:avLst>
                  <a:gd name="adj1" fmla="val 12936914"/>
                  <a:gd name="adj2" fmla="val 403816"/>
                  <a:gd name="adj3" fmla="val 9165"/>
                </a:avLst>
              </a:prstGeom>
              <a:solidFill>
                <a:srgbClr val="336699"/>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l"/>
                <a:endParaRPr lang="en-IN" sz="1050" dirty="0" err="1">
                  <a:solidFill>
                    <a:schemeClr val="bg1"/>
                  </a:solidFill>
                  <a:latin typeface="BISans" panose="02000503040000020004" pitchFamily="2" charset="0"/>
                </a:endParaRPr>
              </a:p>
            </p:txBody>
          </p:sp>
          <p:sp>
            <p:nvSpPr>
              <p:cNvPr id="60" name="Block Arc 59">
                <a:extLst>
                  <a:ext uri="{FF2B5EF4-FFF2-40B4-BE49-F238E27FC236}">
                    <a16:creationId xmlns:a16="http://schemas.microsoft.com/office/drawing/2014/main" id="{D9423418-13DB-403B-BBD9-61FC7F8789B7}"/>
                  </a:ext>
                </a:extLst>
              </p:cNvPr>
              <p:cNvSpPr/>
              <p:nvPr/>
            </p:nvSpPr>
            <p:spPr>
              <a:xfrm>
                <a:off x="6850998" y="1235877"/>
                <a:ext cx="759117" cy="759117"/>
              </a:xfrm>
              <a:prstGeom prst="blockArc">
                <a:avLst>
                  <a:gd name="adj1" fmla="val 549176"/>
                  <a:gd name="adj2" fmla="val 2768280"/>
                  <a:gd name="adj3" fmla="val 24280"/>
                </a:avLst>
              </a:prstGeom>
              <a:solidFill>
                <a:schemeClr val="bg1">
                  <a:alpha val="70000"/>
                </a:schemeClr>
              </a:solidFill>
              <a:ln w="317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l"/>
                <a:endParaRPr lang="en-IN" sz="1050" dirty="0" err="1">
                  <a:solidFill>
                    <a:schemeClr val="bg1"/>
                  </a:solidFill>
                  <a:latin typeface="BISans" panose="02000503040000020004" pitchFamily="2" charset="0"/>
                </a:endParaRPr>
              </a:p>
            </p:txBody>
          </p:sp>
          <p:sp>
            <p:nvSpPr>
              <p:cNvPr id="61" name="Block Arc 60">
                <a:extLst>
                  <a:ext uri="{FF2B5EF4-FFF2-40B4-BE49-F238E27FC236}">
                    <a16:creationId xmlns:a16="http://schemas.microsoft.com/office/drawing/2014/main" id="{806CA5AD-5DBD-4ED7-94C1-838FEE32F28F}"/>
                  </a:ext>
                </a:extLst>
              </p:cNvPr>
              <p:cNvSpPr/>
              <p:nvPr/>
            </p:nvSpPr>
            <p:spPr>
              <a:xfrm>
                <a:off x="6850998" y="1235877"/>
                <a:ext cx="759117" cy="759117"/>
              </a:xfrm>
              <a:prstGeom prst="blockArc">
                <a:avLst>
                  <a:gd name="adj1" fmla="val 2942967"/>
                  <a:gd name="adj2" fmla="val 6848874"/>
                  <a:gd name="adj3" fmla="val 11416"/>
                </a:avLst>
              </a:prstGeom>
              <a:solidFill>
                <a:srgbClr val="336699"/>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l"/>
                <a:endParaRPr lang="en-IN" sz="1050" dirty="0" err="1">
                  <a:solidFill>
                    <a:schemeClr val="bg1"/>
                  </a:solidFill>
                  <a:latin typeface="BISans" panose="02000503040000020004" pitchFamily="2" charset="0"/>
                </a:endParaRPr>
              </a:p>
            </p:txBody>
          </p:sp>
          <p:sp>
            <p:nvSpPr>
              <p:cNvPr id="62" name="Block Arc 61">
                <a:extLst>
                  <a:ext uri="{FF2B5EF4-FFF2-40B4-BE49-F238E27FC236}">
                    <a16:creationId xmlns:a16="http://schemas.microsoft.com/office/drawing/2014/main" id="{D34D7953-EC1C-45BB-BEE0-749C1B3110B8}"/>
                  </a:ext>
                </a:extLst>
              </p:cNvPr>
              <p:cNvSpPr/>
              <p:nvPr/>
            </p:nvSpPr>
            <p:spPr>
              <a:xfrm>
                <a:off x="6850998" y="1235877"/>
                <a:ext cx="759117" cy="759117"/>
              </a:xfrm>
              <a:prstGeom prst="blockArc">
                <a:avLst>
                  <a:gd name="adj1" fmla="val 6967720"/>
                  <a:gd name="adj2" fmla="val 11246642"/>
                  <a:gd name="adj3" fmla="val 4748"/>
                </a:avLst>
              </a:prstGeom>
              <a:solidFill>
                <a:srgbClr val="336699"/>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l"/>
                <a:endParaRPr lang="en-IN" sz="1050" dirty="0" err="1">
                  <a:solidFill>
                    <a:schemeClr val="bg1"/>
                  </a:solidFill>
                  <a:latin typeface="BISans" panose="02000503040000020004" pitchFamily="2" charset="0"/>
                </a:endParaRPr>
              </a:p>
            </p:txBody>
          </p:sp>
          <p:sp>
            <p:nvSpPr>
              <p:cNvPr id="63" name="Block Arc 62">
                <a:extLst>
                  <a:ext uri="{FF2B5EF4-FFF2-40B4-BE49-F238E27FC236}">
                    <a16:creationId xmlns:a16="http://schemas.microsoft.com/office/drawing/2014/main" id="{8897287A-46B1-4B02-8EFD-ABAD5E7D6081}"/>
                  </a:ext>
                </a:extLst>
              </p:cNvPr>
              <p:cNvSpPr/>
              <p:nvPr/>
            </p:nvSpPr>
            <p:spPr>
              <a:xfrm>
                <a:off x="6850998" y="1235877"/>
                <a:ext cx="759117" cy="759117"/>
              </a:xfrm>
              <a:prstGeom prst="blockArc">
                <a:avLst>
                  <a:gd name="adj1" fmla="val 11367216"/>
                  <a:gd name="adj2" fmla="val 12797010"/>
                  <a:gd name="adj3" fmla="val 20405"/>
                </a:avLst>
              </a:prstGeom>
              <a:solidFill>
                <a:schemeClr val="bg1">
                  <a:alpha val="50000"/>
                </a:schemeClr>
              </a:solidFill>
              <a:ln w="317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l"/>
                <a:endParaRPr lang="en-IN" sz="1050" dirty="0" err="1">
                  <a:solidFill>
                    <a:schemeClr val="bg1"/>
                  </a:solidFill>
                  <a:latin typeface="BISans" panose="02000503040000020004" pitchFamily="2" charset="0"/>
                </a:endParaRPr>
              </a:p>
            </p:txBody>
          </p:sp>
        </p:grpSp>
        <p:grpSp>
          <p:nvGrpSpPr>
            <p:cNvPr id="109" name="Group 108">
              <a:extLst>
                <a:ext uri="{FF2B5EF4-FFF2-40B4-BE49-F238E27FC236}">
                  <a16:creationId xmlns:a16="http://schemas.microsoft.com/office/drawing/2014/main" id="{E3F055BF-5702-41F5-8ED5-A53CE9DB550D}"/>
                </a:ext>
              </a:extLst>
            </p:cNvPr>
            <p:cNvGrpSpPr/>
            <p:nvPr/>
          </p:nvGrpSpPr>
          <p:grpSpPr>
            <a:xfrm>
              <a:off x="783164" y="6048490"/>
              <a:ext cx="370845" cy="513813"/>
              <a:chOff x="4229100" y="2095500"/>
              <a:chExt cx="685800" cy="952500"/>
            </a:xfrm>
            <a:solidFill>
              <a:srgbClr val="336699"/>
            </a:solidFill>
          </p:grpSpPr>
          <p:sp>
            <p:nvSpPr>
              <p:cNvPr id="111" name="Freeform: Shape 40">
                <a:extLst>
                  <a:ext uri="{FF2B5EF4-FFF2-40B4-BE49-F238E27FC236}">
                    <a16:creationId xmlns:a16="http://schemas.microsoft.com/office/drawing/2014/main" id="{B62038D4-10CC-4E92-AA96-A992EC6CE4C4}"/>
                  </a:ext>
                </a:extLst>
              </p:cNvPr>
              <p:cNvSpPr/>
              <p:nvPr/>
            </p:nvSpPr>
            <p:spPr>
              <a:xfrm>
                <a:off x="4325016" y="2826448"/>
                <a:ext cx="111252" cy="111251"/>
              </a:xfrm>
              <a:custGeom>
                <a:avLst/>
                <a:gdLst>
                  <a:gd name="connsiteX0" fmla="*/ 0 w 111252"/>
                  <a:gd name="connsiteY0" fmla="*/ 0 h 111251"/>
                  <a:gd name="connsiteX1" fmla="*/ 111252 w 111252"/>
                  <a:gd name="connsiteY1" fmla="*/ 0 h 111251"/>
                  <a:gd name="connsiteX2" fmla="*/ 111252 w 111252"/>
                  <a:gd name="connsiteY2" fmla="*/ 111252 h 111251"/>
                  <a:gd name="connsiteX3" fmla="*/ 0 w 111252"/>
                  <a:gd name="connsiteY3" fmla="*/ 111252 h 111251"/>
                </a:gdLst>
                <a:ahLst/>
                <a:cxnLst>
                  <a:cxn ang="0">
                    <a:pos x="connsiteX0" y="connsiteY0"/>
                  </a:cxn>
                  <a:cxn ang="0">
                    <a:pos x="connsiteX1" y="connsiteY1"/>
                  </a:cxn>
                  <a:cxn ang="0">
                    <a:pos x="connsiteX2" y="connsiteY2"/>
                  </a:cxn>
                  <a:cxn ang="0">
                    <a:pos x="connsiteX3" y="connsiteY3"/>
                  </a:cxn>
                </a:cxnLst>
                <a:rect l="l" t="t" r="r" b="b"/>
                <a:pathLst>
                  <a:path w="111252" h="111251">
                    <a:moveTo>
                      <a:pt x="0" y="0"/>
                    </a:moveTo>
                    <a:lnTo>
                      <a:pt x="111252" y="0"/>
                    </a:lnTo>
                    <a:lnTo>
                      <a:pt x="111252" y="111252"/>
                    </a:lnTo>
                    <a:lnTo>
                      <a:pt x="0" y="111252"/>
                    </a:lnTo>
                    <a:close/>
                  </a:path>
                </a:pathLst>
              </a:custGeom>
              <a:grpFill/>
              <a:ln w="9525" cap="flat">
                <a:noFill/>
                <a:prstDash val="solid"/>
                <a:miter/>
              </a:ln>
            </p:spPr>
            <p:txBody>
              <a:bodyPr rtlCol="0" anchor="ctr"/>
              <a:lstStyle/>
              <a:p>
                <a:endParaRPr lang="en-IN" sz="2400"/>
              </a:p>
            </p:txBody>
          </p:sp>
          <p:sp>
            <p:nvSpPr>
              <p:cNvPr id="112" name="Freeform: Shape 83">
                <a:extLst>
                  <a:ext uri="{FF2B5EF4-FFF2-40B4-BE49-F238E27FC236}">
                    <a16:creationId xmlns:a16="http://schemas.microsoft.com/office/drawing/2014/main" id="{9AB42572-8F71-41AA-BD1F-E434EE11C33A}"/>
                  </a:ext>
                </a:extLst>
              </p:cNvPr>
              <p:cNvSpPr/>
              <p:nvPr/>
            </p:nvSpPr>
            <p:spPr>
              <a:xfrm>
                <a:off x="4325016" y="2619565"/>
                <a:ext cx="111252" cy="111252"/>
              </a:xfrm>
              <a:custGeom>
                <a:avLst/>
                <a:gdLst>
                  <a:gd name="connsiteX0" fmla="*/ 0 w 111252"/>
                  <a:gd name="connsiteY0" fmla="*/ 0 h 111252"/>
                  <a:gd name="connsiteX1" fmla="*/ 111252 w 111252"/>
                  <a:gd name="connsiteY1" fmla="*/ 0 h 111252"/>
                  <a:gd name="connsiteX2" fmla="*/ 111252 w 111252"/>
                  <a:gd name="connsiteY2" fmla="*/ 111252 h 111252"/>
                  <a:gd name="connsiteX3" fmla="*/ 0 w 111252"/>
                  <a:gd name="connsiteY3" fmla="*/ 111252 h 111252"/>
                </a:gdLst>
                <a:ahLst/>
                <a:cxnLst>
                  <a:cxn ang="0">
                    <a:pos x="connsiteX0" y="connsiteY0"/>
                  </a:cxn>
                  <a:cxn ang="0">
                    <a:pos x="connsiteX1" y="connsiteY1"/>
                  </a:cxn>
                  <a:cxn ang="0">
                    <a:pos x="connsiteX2" y="connsiteY2"/>
                  </a:cxn>
                  <a:cxn ang="0">
                    <a:pos x="connsiteX3" y="connsiteY3"/>
                  </a:cxn>
                </a:cxnLst>
                <a:rect l="l" t="t" r="r" b="b"/>
                <a:pathLst>
                  <a:path w="111252" h="111252">
                    <a:moveTo>
                      <a:pt x="0" y="0"/>
                    </a:moveTo>
                    <a:lnTo>
                      <a:pt x="111252" y="0"/>
                    </a:lnTo>
                    <a:lnTo>
                      <a:pt x="111252" y="111252"/>
                    </a:lnTo>
                    <a:lnTo>
                      <a:pt x="0" y="111252"/>
                    </a:lnTo>
                    <a:close/>
                  </a:path>
                </a:pathLst>
              </a:custGeom>
              <a:grpFill/>
              <a:ln w="9525" cap="flat">
                <a:noFill/>
                <a:prstDash val="solid"/>
                <a:miter/>
              </a:ln>
            </p:spPr>
            <p:txBody>
              <a:bodyPr rtlCol="0" anchor="ctr"/>
              <a:lstStyle/>
              <a:p>
                <a:endParaRPr lang="en-IN" sz="2400"/>
              </a:p>
            </p:txBody>
          </p:sp>
          <p:sp>
            <p:nvSpPr>
              <p:cNvPr id="113" name="Freeform: Shape 84">
                <a:extLst>
                  <a:ext uri="{FF2B5EF4-FFF2-40B4-BE49-F238E27FC236}">
                    <a16:creationId xmlns:a16="http://schemas.microsoft.com/office/drawing/2014/main" id="{B14D24DF-9B81-4035-8375-687568C2EA5A}"/>
                  </a:ext>
                </a:extLst>
              </p:cNvPr>
              <p:cNvSpPr/>
              <p:nvPr/>
            </p:nvSpPr>
            <p:spPr>
              <a:xfrm>
                <a:off x="4325016" y="2205132"/>
                <a:ext cx="111252" cy="111918"/>
              </a:xfrm>
              <a:custGeom>
                <a:avLst/>
                <a:gdLst>
                  <a:gd name="connsiteX0" fmla="*/ 57055 w 111252"/>
                  <a:gd name="connsiteY0" fmla="*/ 106680 h 111918"/>
                  <a:gd name="connsiteX1" fmla="*/ 54864 w 111252"/>
                  <a:gd name="connsiteY1" fmla="*/ 106680 h 111918"/>
                  <a:gd name="connsiteX2" fmla="*/ 45339 w 111252"/>
                  <a:gd name="connsiteY2" fmla="*/ 102394 h 111918"/>
                  <a:gd name="connsiteX3" fmla="*/ 15049 w 111252"/>
                  <a:gd name="connsiteY3" fmla="*/ 68104 h 111918"/>
                  <a:gd name="connsiteX4" fmla="*/ 16193 w 111252"/>
                  <a:gd name="connsiteY4" fmla="*/ 50197 h 111918"/>
                  <a:gd name="connsiteX5" fmla="*/ 34100 w 111252"/>
                  <a:gd name="connsiteY5" fmla="*/ 51340 h 111918"/>
                  <a:gd name="connsiteX6" fmla="*/ 51340 w 111252"/>
                  <a:gd name="connsiteY6" fmla="*/ 70390 h 111918"/>
                  <a:gd name="connsiteX7" fmla="*/ 96107 w 111252"/>
                  <a:gd name="connsiteY7" fmla="*/ 0 h 111918"/>
                  <a:gd name="connsiteX8" fmla="*/ 0 w 111252"/>
                  <a:gd name="connsiteY8" fmla="*/ 0 h 111918"/>
                  <a:gd name="connsiteX9" fmla="*/ 0 w 111252"/>
                  <a:gd name="connsiteY9" fmla="*/ 111919 h 111918"/>
                  <a:gd name="connsiteX10" fmla="*/ 111252 w 111252"/>
                  <a:gd name="connsiteY10" fmla="*/ 111919 h 111918"/>
                  <a:gd name="connsiteX11" fmla="*/ 111252 w 111252"/>
                  <a:gd name="connsiteY11" fmla="*/ 21812 h 111918"/>
                  <a:gd name="connsiteX12" fmla="*/ 66675 w 111252"/>
                  <a:gd name="connsiteY12" fmla="*/ 98774 h 111918"/>
                  <a:gd name="connsiteX13" fmla="*/ 57055 w 111252"/>
                  <a:gd name="connsiteY13" fmla="*/ 106680 h 111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1252" h="111918">
                    <a:moveTo>
                      <a:pt x="57055" y="106680"/>
                    </a:moveTo>
                    <a:lnTo>
                      <a:pt x="54864" y="106680"/>
                    </a:lnTo>
                    <a:cubicBezTo>
                      <a:pt x="51221" y="106688"/>
                      <a:pt x="47750" y="105126"/>
                      <a:pt x="45339" y="102394"/>
                    </a:cubicBezTo>
                    <a:lnTo>
                      <a:pt x="15049" y="68104"/>
                    </a:lnTo>
                    <a:cubicBezTo>
                      <a:pt x="10420" y="62843"/>
                      <a:pt x="10932" y="54826"/>
                      <a:pt x="16193" y="50197"/>
                    </a:cubicBezTo>
                    <a:cubicBezTo>
                      <a:pt x="21453" y="45568"/>
                      <a:pt x="29470" y="46079"/>
                      <a:pt x="34100" y="51340"/>
                    </a:cubicBezTo>
                    <a:lnTo>
                      <a:pt x="51340" y="70390"/>
                    </a:lnTo>
                    <a:cubicBezTo>
                      <a:pt x="63249" y="45141"/>
                      <a:pt x="78290" y="21491"/>
                      <a:pt x="96107" y="0"/>
                    </a:cubicBezTo>
                    <a:lnTo>
                      <a:pt x="0" y="0"/>
                    </a:lnTo>
                    <a:lnTo>
                      <a:pt x="0" y="111919"/>
                    </a:lnTo>
                    <a:lnTo>
                      <a:pt x="111252" y="111919"/>
                    </a:lnTo>
                    <a:lnTo>
                      <a:pt x="111252" y="21812"/>
                    </a:lnTo>
                    <a:cubicBezTo>
                      <a:pt x="93114" y="45422"/>
                      <a:pt x="78130" y="71294"/>
                      <a:pt x="66675" y="98774"/>
                    </a:cubicBezTo>
                    <a:cubicBezTo>
                      <a:pt x="65074" y="102913"/>
                      <a:pt x="61425" y="105911"/>
                      <a:pt x="57055" y="106680"/>
                    </a:cubicBezTo>
                    <a:close/>
                  </a:path>
                </a:pathLst>
              </a:custGeom>
              <a:grpFill/>
              <a:ln w="9525" cap="flat">
                <a:noFill/>
                <a:prstDash val="solid"/>
                <a:miter/>
              </a:ln>
            </p:spPr>
            <p:txBody>
              <a:bodyPr rtlCol="0" anchor="ctr"/>
              <a:lstStyle/>
              <a:p>
                <a:endParaRPr lang="en-IN" sz="2400"/>
              </a:p>
            </p:txBody>
          </p:sp>
          <p:sp>
            <p:nvSpPr>
              <p:cNvPr id="114" name="Freeform: Shape 85">
                <a:extLst>
                  <a:ext uri="{FF2B5EF4-FFF2-40B4-BE49-F238E27FC236}">
                    <a16:creationId xmlns:a16="http://schemas.microsoft.com/office/drawing/2014/main" id="{3C042F74-8FEB-4703-BC4F-4B7B4CF18DA1}"/>
                  </a:ext>
                </a:extLst>
              </p:cNvPr>
              <p:cNvSpPr/>
              <p:nvPr/>
            </p:nvSpPr>
            <p:spPr>
              <a:xfrm>
                <a:off x="4325016" y="2412396"/>
                <a:ext cx="111252" cy="111728"/>
              </a:xfrm>
              <a:custGeom>
                <a:avLst/>
                <a:gdLst>
                  <a:gd name="connsiteX0" fmla="*/ 57055 w 111252"/>
                  <a:gd name="connsiteY0" fmla="*/ 102965 h 111728"/>
                  <a:gd name="connsiteX1" fmla="*/ 54864 w 111252"/>
                  <a:gd name="connsiteY1" fmla="*/ 102965 h 111728"/>
                  <a:gd name="connsiteX2" fmla="*/ 45339 w 111252"/>
                  <a:gd name="connsiteY2" fmla="*/ 98679 h 111728"/>
                  <a:gd name="connsiteX3" fmla="*/ 15049 w 111252"/>
                  <a:gd name="connsiteY3" fmla="*/ 64389 h 111728"/>
                  <a:gd name="connsiteX4" fmla="*/ 16193 w 111252"/>
                  <a:gd name="connsiteY4" fmla="*/ 46482 h 111728"/>
                  <a:gd name="connsiteX5" fmla="*/ 34100 w 111252"/>
                  <a:gd name="connsiteY5" fmla="*/ 47625 h 111728"/>
                  <a:gd name="connsiteX6" fmla="*/ 51340 w 111252"/>
                  <a:gd name="connsiteY6" fmla="*/ 66675 h 111728"/>
                  <a:gd name="connsiteX7" fmla="*/ 93345 w 111252"/>
                  <a:gd name="connsiteY7" fmla="*/ 0 h 111728"/>
                  <a:gd name="connsiteX8" fmla="*/ 0 w 111252"/>
                  <a:gd name="connsiteY8" fmla="*/ 0 h 111728"/>
                  <a:gd name="connsiteX9" fmla="*/ 0 w 111252"/>
                  <a:gd name="connsiteY9" fmla="*/ 111728 h 111728"/>
                  <a:gd name="connsiteX10" fmla="*/ 111252 w 111252"/>
                  <a:gd name="connsiteY10" fmla="*/ 111728 h 111728"/>
                  <a:gd name="connsiteX11" fmla="*/ 111252 w 111252"/>
                  <a:gd name="connsiteY11" fmla="*/ 18383 h 111728"/>
                  <a:gd name="connsiteX12" fmla="*/ 66675 w 111252"/>
                  <a:gd name="connsiteY12" fmla="*/ 95345 h 111728"/>
                  <a:gd name="connsiteX13" fmla="*/ 57055 w 111252"/>
                  <a:gd name="connsiteY13" fmla="*/ 102965 h 111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1252" h="111728">
                    <a:moveTo>
                      <a:pt x="57055" y="102965"/>
                    </a:moveTo>
                    <a:lnTo>
                      <a:pt x="54864" y="102965"/>
                    </a:lnTo>
                    <a:cubicBezTo>
                      <a:pt x="51221" y="102973"/>
                      <a:pt x="47750" y="101411"/>
                      <a:pt x="45339" y="98679"/>
                    </a:cubicBezTo>
                    <a:lnTo>
                      <a:pt x="15049" y="64389"/>
                    </a:lnTo>
                    <a:cubicBezTo>
                      <a:pt x="10420" y="59128"/>
                      <a:pt x="10932" y="51111"/>
                      <a:pt x="16193" y="46482"/>
                    </a:cubicBezTo>
                    <a:cubicBezTo>
                      <a:pt x="21453" y="41853"/>
                      <a:pt x="29470" y="42364"/>
                      <a:pt x="34100" y="47625"/>
                    </a:cubicBezTo>
                    <a:lnTo>
                      <a:pt x="51340" y="66675"/>
                    </a:lnTo>
                    <a:cubicBezTo>
                      <a:pt x="62703" y="42893"/>
                      <a:pt x="76800" y="20518"/>
                      <a:pt x="93345" y="0"/>
                    </a:cubicBezTo>
                    <a:lnTo>
                      <a:pt x="0" y="0"/>
                    </a:lnTo>
                    <a:lnTo>
                      <a:pt x="0" y="111728"/>
                    </a:lnTo>
                    <a:lnTo>
                      <a:pt x="111252" y="111728"/>
                    </a:lnTo>
                    <a:lnTo>
                      <a:pt x="111252" y="18383"/>
                    </a:lnTo>
                    <a:cubicBezTo>
                      <a:pt x="93114" y="41993"/>
                      <a:pt x="78130" y="67865"/>
                      <a:pt x="66675" y="95345"/>
                    </a:cubicBezTo>
                    <a:cubicBezTo>
                      <a:pt x="64995" y="99372"/>
                      <a:pt x="61360" y="102252"/>
                      <a:pt x="57055" y="102965"/>
                    </a:cubicBezTo>
                    <a:close/>
                  </a:path>
                </a:pathLst>
              </a:custGeom>
              <a:grpFill/>
              <a:ln w="9525" cap="flat">
                <a:noFill/>
                <a:prstDash val="solid"/>
                <a:miter/>
              </a:ln>
            </p:spPr>
            <p:txBody>
              <a:bodyPr rtlCol="0" anchor="ctr"/>
              <a:lstStyle/>
              <a:p>
                <a:endParaRPr lang="en-IN" sz="2400"/>
              </a:p>
            </p:txBody>
          </p:sp>
          <p:sp>
            <p:nvSpPr>
              <p:cNvPr id="115" name="Freeform: Shape 86">
                <a:extLst>
                  <a:ext uri="{FF2B5EF4-FFF2-40B4-BE49-F238E27FC236}">
                    <a16:creationId xmlns:a16="http://schemas.microsoft.com/office/drawing/2014/main" id="{2C9B906D-31BE-42FD-8687-EFBF2A7667F6}"/>
                  </a:ext>
                </a:extLst>
              </p:cNvPr>
              <p:cNvSpPr/>
              <p:nvPr/>
            </p:nvSpPr>
            <p:spPr>
              <a:xfrm>
                <a:off x="4229100" y="2095500"/>
                <a:ext cx="685800" cy="952500"/>
              </a:xfrm>
              <a:custGeom>
                <a:avLst/>
                <a:gdLst>
                  <a:gd name="connsiteX0" fmla="*/ 638175 w 685800"/>
                  <a:gd name="connsiteY0" fmla="*/ 0 h 952500"/>
                  <a:gd name="connsiteX1" fmla="*/ 47625 w 685800"/>
                  <a:gd name="connsiteY1" fmla="*/ 0 h 952500"/>
                  <a:gd name="connsiteX2" fmla="*/ 0 w 685800"/>
                  <a:gd name="connsiteY2" fmla="*/ 47625 h 952500"/>
                  <a:gd name="connsiteX3" fmla="*/ 0 w 685800"/>
                  <a:gd name="connsiteY3" fmla="*/ 904875 h 952500"/>
                  <a:gd name="connsiteX4" fmla="*/ 47625 w 685800"/>
                  <a:gd name="connsiteY4" fmla="*/ 952500 h 952500"/>
                  <a:gd name="connsiteX5" fmla="*/ 638175 w 685800"/>
                  <a:gd name="connsiteY5" fmla="*/ 952500 h 952500"/>
                  <a:gd name="connsiteX6" fmla="*/ 685800 w 685800"/>
                  <a:gd name="connsiteY6" fmla="*/ 904875 h 952500"/>
                  <a:gd name="connsiteX7" fmla="*/ 685800 w 685800"/>
                  <a:gd name="connsiteY7" fmla="*/ 47625 h 952500"/>
                  <a:gd name="connsiteX8" fmla="*/ 638175 w 685800"/>
                  <a:gd name="connsiteY8" fmla="*/ 0 h 952500"/>
                  <a:gd name="connsiteX9" fmla="*/ 221456 w 685800"/>
                  <a:gd name="connsiteY9" fmla="*/ 856583 h 952500"/>
                  <a:gd name="connsiteX10" fmla="*/ 81629 w 685800"/>
                  <a:gd name="connsiteY10" fmla="*/ 856583 h 952500"/>
                  <a:gd name="connsiteX11" fmla="*/ 81629 w 685800"/>
                  <a:gd name="connsiteY11" fmla="*/ 716661 h 952500"/>
                  <a:gd name="connsiteX12" fmla="*/ 221456 w 685800"/>
                  <a:gd name="connsiteY12" fmla="*/ 716661 h 952500"/>
                  <a:gd name="connsiteX13" fmla="*/ 221456 w 685800"/>
                  <a:gd name="connsiteY13" fmla="*/ 649700 h 952500"/>
                  <a:gd name="connsiteX14" fmla="*/ 81629 w 685800"/>
                  <a:gd name="connsiteY14" fmla="*/ 649700 h 952500"/>
                  <a:gd name="connsiteX15" fmla="*/ 81629 w 685800"/>
                  <a:gd name="connsiteY15" fmla="*/ 509778 h 952500"/>
                  <a:gd name="connsiteX16" fmla="*/ 221456 w 685800"/>
                  <a:gd name="connsiteY16" fmla="*/ 509778 h 952500"/>
                  <a:gd name="connsiteX17" fmla="*/ 235458 w 685800"/>
                  <a:gd name="connsiteY17" fmla="*/ 307658 h 952500"/>
                  <a:gd name="connsiteX18" fmla="*/ 221456 w 685800"/>
                  <a:gd name="connsiteY18" fmla="*/ 319373 h 952500"/>
                  <a:gd name="connsiteX19" fmla="*/ 221456 w 685800"/>
                  <a:gd name="connsiteY19" fmla="*/ 443198 h 952500"/>
                  <a:gd name="connsiteX20" fmla="*/ 81629 w 685800"/>
                  <a:gd name="connsiteY20" fmla="*/ 443198 h 952500"/>
                  <a:gd name="connsiteX21" fmla="*/ 81629 w 685800"/>
                  <a:gd name="connsiteY21" fmla="*/ 302895 h 952500"/>
                  <a:gd name="connsiteX22" fmla="*/ 202311 w 685800"/>
                  <a:gd name="connsiteY22" fmla="*/ 302895 h 952500"/>
                  <a:gd name="connsiteX23" fmla="*/ 220885 w 685800"/>
                  <a:gd name="connsiteY23" fmla="*/ 286893 h 952500"/>
                  <a:gd name="connsiteX24" fmla="*/ 238554 w 685800"/>
                  <a:gd name="connsiteY24" fmla="*/ 289989 h 952500"/>
                  <a:gd name="connsiteX25" fmla="*/ 235458 w 685800"/>
                  <a:gd name="connsiteY25" fmla="*/ 307658 h 952500"/>
                  <a:gd name="connsiteX26" fmla="*/ 235458 w 685800"/>
                  <a:gd name="connsiteY26" fmla="*/ 104108 h 952500"/>
                  <a:gd name="connsiteX27" fmla="*/ 221456 w 685800"/>
                  <a:gd name="connsiteY27" fmla="*/ 115824 h 952500"/>
                  <a:gd name="connsiteX28" fmla="*/ 221456 w 685800"/>
                  <a:gd name="connsiteY28" fmla="*/ 235839 h 952500"/>
                  <a:gd name="connsiteX29" fmla="*/ 81629 w 685800"/>
                  <a:gd name="connsiteY29" fmla="*/ 235839 h 952500"/>
                  <a:gd name="connsiteX30" fmla="*/ 81629 w 685800"/>
                  <a:gd name="connsiteY30" fmla="*/ 95917 h 952500"/>
                  <a:gd name="connsiteX31" fmla="*/ 205454 w 685800"/>
                  <a:gd name="connsiteY31" fmla="*/ 95917 h 952500"/>
                  <a:gd name="connsiteX32" fmla="*/ 220694 w 685800"/>
                  <a:gd name="connsiteY32" fmla="*/ 83249 h 952500"/>
                  <a:gd name="connsiteX33" fmla="*/ 238363 w 685800"/>
                  <a:gd name="connsiteY33" fmla="*/ 86344 h 952500"/>
                  <a:gd name="connsiteX34" fmla="*/ 235268 w 685800"/>
                  <a:gd name="connsiteY34" fmla="*/ 104013 h 952500"/>
                  <a:gd name="connsiteX35" fmla="*/ 422434 w 685800"/>
                  <a:gd name="connsiteY35" fmla="*/ 847058 h 952500"/>
                  <a:gd name="connsiteX36" fmla="*/ 266700 w 685800"/>
                  <a:gd name="connsiteY36" fmla="*/ 847058 h 952500"/>
                  <a:gd name="connsiteX37" fmla="*/ 259556 w 685800"/>
                  <a:gd name="connsiteY37" fmla="*/ 839915 h 952500"/>
                  <a:gd name="connsiteX38" fmla="*/ 266700 w 685800"/>
                  <a:gd name="connsiteY38" fmla="*/ 832771 h 952500"/>
                  <a:gd name="connsiteX39" fmla="*/ 422434 w 685800"/>
                  <a:gd name="connsiteY39" fmla="*/ 832771 h 952500"/>
                  <a:gd name="connsiteX40" fmla="*/ 429578 w 685800"/>
                  <a:gd name="connsiteY40" fmla="*/ 839915 h 952500"/>
                  <a:gd name="connsiteX41" fmla="*/ 422434 w 685800"/>
                  <a:gd name="connsiteY41" fmla="*/ 847058 h 952500"/>
                  <a:gd name="connsiteX42" fmla="*/ 597027 w 685800"/>
                  <a:gd name="connsiteY42" fmla="*/ 793813 h 952500"/>
                  <a:gd name="connsiteX43" fmla="*/ 266700 w 685800"/>
                  <a:gd name="connsiteY43" fmla="*/ 793813 h 952500"/>
                  <a:gd name="connsiteX44" fmla="*/ 259556 w 685800"/>
                  <a:gd name="connsiteY44" fmla="*/ 786670 h 952500"/>
                  <a:gd name="connsiteX45" fmla="*/ 266700 w 685800"/>
                  <a:gd name="connsiteY45" fmla="*/ 779526 h 952500"/>
                  <a:gd name="connsiteX46" fmla="*/ 597218 w 685800"/>
                  <a:gd name="connsiteY46" fmla="*/ 779526 h 952500"/>
                  <a:gd name="connsiteX47" fmla="*/ 604361 w 685800"/>
                  <a:gd name="connsiteY47" fmla="*/ 786670 h 952500"/>
                  <a:gd name="connsiteX48" fmla="*/ 597218 w 685800"/>
                  <a:gd name="connsiteY48" fmla="*/ 793813 h 952500"/>
                  <a:gd name="connsiteX49" fmla="*/ 597027 w 685800"/>
                  <a:gd name="connsiteY49" fmla="*/ 740569 h 952500"/>
                  <a:gd name="connsiteX50" fmla="*/ 266700 w 685800"/>
                  <a:gd name="connsiteY50" fmla="*/ 740569 h 952500"/>
                  <a:gd name="connsiteX51" fmla="*/ 259556 w 685800"/>
                  <a:gd name="connsiteY51" fmla="*/ 733425 h 952500"/>
                  <a:gd name="connsiteX52" fmla="*/ 266700 w 685800"/>
                  <a:gd name="connsiteY52" fmla="*/ 726281 h 952500"/>
                  <a:gd name="connsiteX53" fmla="*/ 597218 w 685800"/>
                  <a:gd name="connsiteY53" fmla="*/ 726281 h 952500"/>
                  <a:gd name="connsiteX54" fmla="*/ 604361 w 685800"/>
                  <a:gd name="connsiteY54" fmla="*/ 733425 h 952500"/>
                  <a:gd name="connsiteX55" fmla="*/ 597218 w 685800"/>
                  <a:gd name="connsiteY55" fmla="*/ 740569 h 952500"/>
                  <a:gd name="connsiteX56" fmla="*/ 259366 w 685800"/>
                  <a:gd name="connsiteY56" fmla="*/ 632936 h 952500"/>
                  <a:gd name="connsiteX57" fmla="*/ 266507 w 685800"/>
                  <a:gd name="connsiteY57" fmla="*/ 625790 h 952500"/>
                  <a:gd name="connsiteX58" fmla="*/ 266700 w 685800"/>
                  <a:gd name="connsiteY58" fmla="*/ 625793 h 952500"/>
                  <a:gd name="connsiteX59" fmla="*/ 422434 w 685800"/>
                  <a:gd name="connsiteY59" fmla="*/ 625793 h 952500"/>
                  <a:gd name="connsiteX60" fmla="*/ 429578 w 685800"/>
                  <a:gd name="connsiteY60" fmla="*/ 632936 h 952500"/>
                  <a:gd name="connsiteX61" fmla="*/ 422434 w 685800"/>
                  <a:gd name="connsiteY61" fmla="*/ 640080 h 952500"/>
                  <a:gd name="connsiteX62" fmla="*/ 266700 w 685800"/>
                  <a:gd name="connsiteY62" fmla="*/ 640080 h 952500"/>
                  <a:gd name="connsiteX63" fmla="*/ 259369 w 685800"/>
                  <a:gd name="connsiteY63" fmla="*/ 633130 h 952500"/>
                  <a:gd name="connsiteX64" fmla="*/ 259366 w 685800"/>
                  <a:gd name="connsiteY64" fmla="*/ 632936 h 952500"/>
                  <a:gd name="connsiteX65" fmla="*/ 597027 w 685800"/>
                  <a:gd name="connsiteY65" fmla="*/ 586835 h 952500"/>
                  <a:gd name="connsiteX66" fmla="*/ 266700 w 685800"/>
                  <a:gd name="connsiteY66" fmla="*/ 586835 h 952500"/>
                  <a:gd name="connsiteX67" fmla="*/ 259556 w 685800"/>
                  <a:gd name="connsiteY67" fmla="*/ 579692 h 952500"/>
                  <a:gd name="connsiteX68" fmla="*/ 266700 w 685800"/>
                  <a:gd name="connsiteY68" fmla="*/ 572548 h 952500"/>
                  <a:gd name="connsiteX69" fmla="*/ 597218 w 685800"/>
                  <a:gd name="connsiteY69" fmla="*/ 572548 h 952500"/>
                  <a:gd name="connsiteX70" fmla="*/ 604361 w 685800"/>
                  <a:gd name="connsiteY70" fmla="*/ 579692 h 952500"/>
                  <a:gd name="connsiteX71" fmla="*/ 597218 w 685800"/>
                  <a:gd name="connsiteY71" fmla="*/ 586835 h 952500"/>
                  <a:gd name="connsiteX72" fmla="*/ 597027 w 685800"/>
                  <a:gd name="connsiteY72" fmla="*/ 533591 h 952500"/>
                  <a:gd name="connsiteX73" fmla="*/ 266700 w 685800"/>
                  <a:gd name="connsiteY73" fmla="*/ 533591 h 952500"/>
                  <a:gd name="connsiteX74" fmla="*/ 259556 w 685800"/>
                  <a:gd name="connsiteY74" fmla="*/ 526447 h 952500"/>
                  <a:gd name="connsiteX75" fmla="*/ 266700 w 685800"/>
                  <a:gd name="connsiteY75" fmla="*/ 519303 h 952500"/>
                  <a:gd name="connsiteX76" fmla="*/ 597218 w 685800"/>
                  <a:gd name="connsiteY76" fmla="*/ 519303 h 952500"/>
                  <a:gd name="connsiteX77" fmla="*/ 604361 w 685800"/>
                  <a:gd name="connsiteY77" fmla="*/ 526447 h 952500"/>
                  <a:gd name="connsiteX78" fmla="*/ 597218 w 685800"/>
                  <a:gd name="connsiteY78" fmla="*/ 533591 h 952500"/>
                  <a:gd name="connsiteX79" fmla="*/ 259366 w 685800"/>
                  <a:gd name="connsiteY79" fmla="*/ 426053 h 952500"/>
                  <a:gd name="connsiteX80" fmla="*/ 266695 w 685800"/>
                  <a:gd name="connsiteY80" fmla="*/ 419100 h 952500"/>
                  <a:gd name="connsiteX81" fmla="*/ 266700 w 685800"/>
                  <a:gd name="connsiteY81" fmla="*/ 419100 h 952500"/>
                  <a:gd name="connsiteX82" fmla="*/ 422434 w 685800"/>
                  <a:gd name="connsiteY82" fmla="*/ 419100 h 952500"/>
                  <a:gd name="connsiteX83" fmla="*/ 429578 w 685800"/>
                  <a:gd name="connsiteY83" fmla="*/ 426244 h 952500"/>
                  <a:gd name="connsiteX84" fmla="*/ 422434 w 685800"/>
                  <a:gd name="connsiteY84" fmla="*/ 433388 h 952500"/>
                  <a:gd name="connsiteX85" fmla="*/ 266700 w 685800"/>
                  <a:gd name="connsiteY85" fmla="*/ 433388 h 952500"/>
                  <a:gd name="connsiteX86" fmla="*/ 259366 w 685800"/>
                  <a:gd name="connsiteY86" fmla="*/ 426439 h 952500"/>
                  <a:gd name="connsiteX87" fmla="*/ 259366 w 685800"/>
                  <a:gd name="connsiteY87" fmla="*/ 426053 h 952500"/>
                  <a:gd name="connsiteX88" fmla="*/ 597027 w 685800"/>
                  <a:gd name="connsiteY88" fmla="*/ 379952 h 952500"/>
                  <a:gd name="connsiteX89" fmla="*/ 266700 w 685800"/>
                  <a:gd name="connsiteY89" fmla="*/ 379952 h 952500"/>
                  <a:gd name="connsiteX90" fmla="*/ 259556 w 685800"/>
                  <a:gd name="connsiteY90" fmla="*/ 372809 h 952500"/>
                  <a:gd name="connsiteX91" fmla="*/ 266700 w 685800"/>
                  <a:gd name="connsiteY91" fmla="*/ 365665 h 952500"/>
                  <a:gd name="connsiteX92" fmla="*/ 597218 w 685800"/>
                  <a:gd name="connsiteY92" fmla="*/ 365665 h 952500"/>
                  <a:gd name="connsiteX93" fmla="*/ 604361 w 685800"/>
                  <a:gd name="connsiteY93" fmla="*/ 372809 h 952500"/>
                  <a:gd name="connsiteX94" fmla="*/ 597218 w 685800"/>
                  <a:gd name="connsiteY94" fmla="*/ 379952 h 952500"/>
                  <a:gd name="connsiteX95" fmla="*/ 597027 w 685800"/>
                  <a:gd name="connsiteY95" fmla="*/ 326708 h 952500"/>
                  <a:gd name="connsiteX96" fmla="*/ 266700 w 685800"/>
                  <a:gd name="connsiteY96" fmla="*/ 326708 h 952500"/>
                  <a:gd name="connsiteX97" fmla="*/ 259556 w 685800"/>
                  <a:gd name="connsiteY97" fmla="*/ 319564 h 952500"/>
                  <a:gd name="connsiteX98" fmla="*/ 266700 w 685800"/>
                  <a:gd name="connsiteY98" fmla="*/ 312420 h 952500"/>
                  <a:gd name="connsiteX99" fmla="*/ 597218 w 685800"/>
                  <a:gd name="connsiteY99" fmla="*/ 312420 h 952500"/>
                  <a:gd name="connsiteX100" fmla="*/ 604361 w 685800"/>
                  <a:gd name="connsiteY100" fmla="*/ 319564 h 952500"/>
                  <a:gd name="connsiteX101" fmla="*/ 597218 w 685800"/>
                  <a:gd name="connsiteY101" fmla="*/ 326708 h 952500"/>
                  <a:gd name="connsiteX102" fmla="*/ 259366 w 685800"/>
                  <a:gd name="connsiteY102" fmla="*/ 219075 h 952500"/>
                  <a:gd name="connsiteX103" fmla="*/ 266510 w 685800"/>
                  <a:gd name="connsiteY103" fmla="*/ 211931 h 952500"/>
                  <a:gd name="connsiteX104" fmla="*/ 422434 w 685800"/>
                  <a:gd name="connsiteY104" fmla="*/ 211931 h 952500"/>
                  <a:gd name="connsiteX105" fmla="*/ 429578 w 685800"/>
                  <a:gd name="connsiteY105" fmla="*/ 219075 h 952500"/>
                  <a:gd name="connsiteX106" fmla="*/ 422434 w 685800"/>
                  <a:gd name="connsiteY106" fmla="*/ 226219 h 952500"/>
                  <a:gd name="connsiteX107" fmla="*/ 266700 w 685800"/>
                  <a:gd name="connsiteY107" fmla="*/ 226219 h 952500"/>
                  <a:gd name="connsiteX108" fmla="*/ 259369 w 685800"/>
                  <a:gd name="connsiteY108" fmla="*/ 219268 h 952500"/>
                  <a:gd name="connsiteX109" fmla="*/ 259366 w 685800"/>
                  <a:gd name="connsiteY109" fmla="*/ 219075 h 952500"/>
                  <a:gd name="connsiteX110" fmla="*/ 597027 w 685800"/>
                  <a:gd name="connsiteY110" fmla="*/ 172974 h 952500"/>
                  <a:gd name="connsiteX111" fmla="*/ 266700 w 685800"/>
                  <a:gd name="connsiteY111" fmla="*/ 172974 h 952500"/>
                  <a:gd name="connsiteX112" fmla="*/ 259556 w 685800"/>
                  <a:gd name="connsiteY112" fmla="*/ 165830 h 952500"/>
                  <a:gd name="connsiteX113" fmla="*/ 266700 w 685800"/>
                  <a:gd name="connsiteY113" fmla="*/ 158687 h 952500"/>
                  <a:gd name="connsiteX114" fmla="*/ 597218 w 685800"/>
                  <a:gd name="connsiteY114" fmla="*/ 158687 h 952500"/>
                  <a:gd name="connsiteX115" fmla="*/ 604361 w 685800"/>
                  <a:gd name="connsiteY115" fmla="*/ 165830 h 952500"/>
                  <a:gd name="connsiteX116" fmla="*/ 597218 w 685800"/>
                  <a:gd name="connsiteY116" fmla="*/ 172974 h 952500"/>
                  <a:gd name="connsiteX117" fmla="*/ 597027 w 685800"/>
                  <a:gd name="connsiteY117" fmla="*/ 119729 h 952500"/>
                  <a:gd name="connsiteX118" fmla="*/ 266700 w 685800"/>
                  <a:gd name="connsiteY118" fmla="*/ 119729 h 952500"/>
                  <a:gd name="connsiteX119" fmla="*/ 259556 w 685800"/>
                  <a:gd name="connsiteY119" fmla="*/ 112586 h 952500"/>
                  <a:gd name="connsiteX120" fmla="*/ 266700 w 685800"/>
                  <a:gd name="connsiteY120" fmla="*/ 105442 h 952500"/>
                  <a:gd name="connsiteX121" fmla="*/ 597218 w 685800"/>
                  <a:gd name="connsiteY121" fmla="*/ 105442 h 952500"/>
                  <a:gd name="connsiteX122" fmla="*/ 604361 w 685800"/>
                  <a:gd name="connsiteY122" fmla="*/ 112586 h 952500"/>
                  <a:gd name="connsiteX123" fmla="*/ 597218 w 685800"/>
                  <a:gd name="connsiteY123" fmla="*/ 119729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685800" h="952500">
                    <a:moveTo>
                      <a:pt x="638175" y="0"/>
                    </a:moveTo>
                    <a:lnTo>
                      <a:pt x="47625" y="0"/>
                    </a:lnTo>
                    <a:cubicBezTo>
                      <a:pt x="21323" y="0"/>
                      <a:pt x="0" y="21322"/>
                      <a:pt x="0" y="47625"/>
                    </a:cubicBezTo>
                    <a:lnTo>
                      <a:pt x="0" y="904875"/>
                    </a:lnTo>
                    <a:cubicBezTo>
                      <a:pt x="0" y="931177"/>
                      <a:pt x="21323" y="952500"/>
                      <a:pt x="47625" y="952500"/>
                    </a:cubicBezTo>
                    <a:lnTo>
                      <a:pt x="638175" y="952500"/>
                    </a:lnTo>
                    <a:cubicBezTo>
                      <a:pt x="664477" y="952500"/>
                      <a:pt x="685800" y="931177"/>
                      <a:pt x="685800" y="904875"/>
                    </a:cubicBezTo>
                    <a:lnTo>
                      <a:pt x="685800" y="47625"/>
                    </a:lnTo>
                    <a:cubicBezTo>
                      <a:pt x="685800" y="21322"/>
                      <a:pt x="664477" y="0"/>
                      <a:pt x="638175" y="0"/>
                    </a:cubicBezTo>
                    <a:close/>
                    <a:moveTo>
                      <a:pt x="221456" y="856583"/>
                    </a:moveTo>
                    <a:lnTo>
                      <a:pt x="81629" y="856583"/>
                    </a:lnTo>
                    <a:lnTo>
                      <a:pt x="81629" y="716661"/>
                    </a:lnTo>
                    <a:lnTo>
                      <a:pt x="221456" y="716661"/>
                    </a:lnTo>
                    <a:close/>
                    <a:moveTo>
                      <a:pt x="221456" y="649700"/>
                    </a:moveTo>
                    <a:lnTo>
                      <a:pt x="81629" y="649700"/>
                    </a:lnTo>
                    <a:lnTo>
                      <a:pt x="81629" y="509778"/>
                    </a:lnTo>
                    <a:lnTo>
                      <a:pt x="221456" y="509778"/>
                    </a:lnTo>
                    <a:close/>
                    <a:moveTo>
                      <a:pt x="235458" y="307658"/>
                    </a:moveTo>
                    <a:cubicBezTo>
                      <a:pt x="230495" y="311195"/>
                      <a:pt x="225814" y="315112"/>
                      <a:pt x="221456" y="319373"/>
                    </a:cubicBezTo>
                    <a:lnTo>
                      <a:pt x="221456" y="443198"/>
                    </a:lnTo>
                    <a:lnTo>
                      <a:pt x="81629" y="443198"/>
                    </a:lnTo>
                    <a:lnTo>
                      <a:pt x="81629" y="302895"/>
                    </a:lnTo>
                    <a:lnTo>
                      <a:pt x="202311" y="302895"/>
                    </a:lnTo>
                    <a:cubicBezTo>
                      <a:pt x="208040" y="297048"/>
                      <a:pt x="214254" y="291695"/>
                      <a:pt x="220885" y="286893"/>
                    </a:cubicBezTo>
                    <a:cubicBezTo>
                      <a:pt x="226619" y="282869"/>
                      <a:pt x="234529" y="284255"/>
                      <a:pt x="238554" y="289989"/>
                    </a:cubicBezTo>
                    <a:cubicBezTo>
                      <a:pt x="242578" y="295723"/>
                      <a:pt x="241192" y="303633"/>
                      <a:pt x="235458" y="307658"/>
                    </a:cubicBezTo>
                    <a:close/>
                    <a:moveTo>
                      <a:pt x="235458" y="104108"/>
                    </a:moveTo>
                    <a:cubicBezTo>
                      <a:pt x="230495" y="107646"/>
                      <a:pt x="225814" y="111563"/>
                      <a:pt x="221456" y="115824"/>
                    </a:cubicBezTo>
                    <a:lnTo>
                      <a:pt x="221456" y="235839"/>
                    </a:lnTo>
                    <a:lnTo>
                      <a:pt x="81629" y="235839"/>
                    </a:lnTo>
                    <a:lnTo>
                      <a:pt x="81629" y="95917"/>
                    </a:lnTo>
                    <a:lnTo>
                      <a:pt x="205454" y="95917"/>
                    </a:lnTo>
                    <a:cubicBezTo>
                      <a:pt x="210229" y="91340"/>
                      <a:pt x="215322" y="87107"/>
                      <a:pt x="220694" y="83249"/>
                    </a:cubicBezTo>
                    <a:cubicBezTo>
                      <a:pt x="226428" y="79224"/>
                      <a:pt x="234339" y="80610"/>
                      <a:pt x="238363" y="86344"/>
                    </a:cubicBezTo>
                    <a:cubicBezTo>
                      <a:pt x="242387" y="92078"/>
                      <a:pt x="241002" y="99989"/>
                      <a:pt x="235268" y="104013"/>
                    </a:cubicBezTo>
                    <a:close/>
                    <a:moveTo>
                      <a:pt x="422434" y="847058"/>
                    </a:moveTo>
                    <a:lnTo>
                      <a:pt x="266700" y="847058"/>
                    </a:lnTo>
                    <a:cubicBezTo>
                      <a:pt x="262755" y="847058"/>
                      <a:pt x="259556" y="843860"/>
                      <a:pt x="259556" y="839915"/>
                    </a:cubicBezTo>
                    <a:cubicBezTo>
                      <a:pt x="259556" y="835969"/>
                      <a:pt x="262755" y="832771"/>
                      <a:pt x="266700" y="832771"/>
                    </a:cubicBezTo>
                    <a:lnTo>
                      <a:pt x="422434" y="832771"/>
                    </a:lnTo>
                    <a:cubicBezTo>
                      <a:pt x="426379" y="832771"/>
                      <a:pt x="429578" y="835969"/>
                      <a:pt x="429578" y="839915"/>
                    </a:cubicBezTo>
                    <a:cubicBezTo>
                      <a:pt x="429578" y="843860"/>
                      <a:pt x="426379" y="847058"/>
                      <a:pt x="422434" y="847058"/>
                    </a:cubicBezTo>
                    <a:close/>
                    <a:moveTo>
                      <a:pt x="597027" y="793813"/>
                    </a:moveTo>
                    <a:lnTo>
                      <a:pt x="266700" y="793813"/>
                    </a:lnTo>
                    <a:cubicBezTo>
                      <a:pt x="262755" y="793813"/>
                      <a:pt x="259556" y="790615"/>
                      <a:pt x="259556" y="786670"/>
                    </a:cubicBezTo>
                    <a:cubicBezTo>
                      <a:pt x="259556" y="782724"/>
                      <a:pt x="262755" y="779526"/>
                      <a:pt x="266700" y="779526"/>
                    </a:cubicBezTo>
                    <a:lnTo>
                      <a:pt x="597218" y="779526"/>
                    </a:lnTo>
                    <a:cubicBezTo>
                      <a:pt x="601163" y="779526"/>
                      <a:pt x="604361" y="782724"/>
                      <a:pt x="604361" y="786670"/>
                    </a:cubicBezTo>
                    <a:cubicBezTo>
                      <a:pt x="604361" y="790615"/>
                      <a:pt x="601163" y="793813"/>
                      <a:pt x="597218" y="793813"/>
                    </a:cubicBezTo>
                    <a:close/>
                    <a:moveTo>
                      <a:pt x="597027" y="740569"/>
                    </a:moveTo>
                    <a:lnTo>
                      <a:pt x="266700" y="740569"/>
                    </a:lnTo>
                    <a:cubicBezTo>
                      <a:pt x="262755" y="740569"/>
                      <a:pt x="259556" y="737370"/>
                      <a:pt x="259556" y="733425"/>
                    </a:cubicBezTo>
                    <a:cubicBezTo>
                      <a:pt x="259556" y="729480"/>
                      <a:pt x="262755" y="726281"/>
                      <a:pt x="266700" y="726281"/>
                    </a:cubicBezTo>
                    <a:lnTo>
                      <a:pt x="597218" y="726281"/>
                    </a:lnTo>
                    <a:cubicBezTo>
                      <a:pt x="601163" y="726281"/>
                      <a:pt x="604361" y="729480"/>
                      <a:pt x="604361" y="733425"/>
                    </a:cubicBezTo>
                    <a:cubicBezTo>
                      <a:pt x="604361" y="737370"/>
                      <a:pt x="601163" y="740569"/>
                      <a:pt x="597218" y="740569"/>
                    </a:cubicBezTo>
                    <a:close/>
                    <a:moveTo>
                      <a:pt x="259366" y="632936"/>
                    </a:moveTo>
                    <a:cubicBezTo>
                      <a:pt x="259365" y="628991"/>
                      <a:pt x="262561" y="625792"/>
                      <a:pt x="266507" y="625790"/>
                    </a:cubicBezTo>
                    <a:cubicBezTo>
                      <a:pt x="266571" y="625790"/>
                      <a:pt x="266635" y="625791"/>
                      <a:pt x="266700" y="625793"/>
                    </a:cubicBezTo>
                    <a:lnTo>
                      <a:pt x="422434" y="625793"/>
                    </a:lnTo>
                    <a:cubicBezTo>
                      <a:pt x="426379" y="625793"/>
                      <a:pt x="429578" y="628991"/>
                      <a:pt x="429578" y="632936"/>
                    </a:cubicBezTo>
                    <a:cubicBezTo>
                      <a:pt x="429578" y="636882"/>
                      <a:pt x="426379" y="640080"/>
                      <a:pt x="422434" y="640080"/>
                    </a:cubicBezTo>
                    <a:lnTo>
                      <a:pt x="266700" y="640080"/>
                    </a:lnTo>
                    <a:cubicBezTo>
                      <a:pt x="262756" y="640185"/>
                      <a:pt x="259473" y="637073"/>
                      <a:pt x="259369" y="633130"/>
                    </a:cubicBezTo>
                    <a:cubicBezTo>
                      <a:pt x="259367" y="633065"/>
                      <a:pt x="259366" y="633000"/>
                      <a:pt x="259366" y="632936"/>
                    </a:cubicBezTo>
                    <a:close/>
                    <a:moveTo>
                      <a:pt x="597027" y="586835"/>
                    </a:moveTo>
                    <a:lnTo>
                      <a:pt x="266700" y="586835"/>
                    </a:lnTo>
                    <a:cubicBezTo>
                      <a:pt x="262755" y="586835"/>
                      <a:pt x="259556" y="583637"/>
                      <a:pt x="259556" y="579692"/>
                    </a:cubicBezTo>
                    <a:cubicBezTo>
                      <a:pt x="259556" y="575746"/>
                      <a:pt x="262755" y="572548"/>
                      <a:pt x="266700" y="572548"/>
                    </a:cubicBezTo>
                    <a:lnTo>
                      <a:pt x="597218" y="572548"/>
                    </a:lnTo>
                    <a:cubicBezTo>
                      <a:pt x="601163" y="572548"/>
                      <a:pt x="604361" y="575746"/>
                      <a:pt x="604361" y="579692"/>
                    </a:cubicBezTo>
                    <a:cubicBezTo>
                      <a:pt x="604361" y="583637"/>
                      <a:pt x="601163" y="586835"/>
                      <a:pt x="597218" y="586835"/>
                    </a:cubicBezTo>
                    <a:close/>
                    <a:moveTo>
                      <a:pt x="597027" y="533591"/>
                    </a:moveTo>
                    <a:lnTo>
                      <a:pt x="266700" y="533591"/>
                    </a:lnTo>
                    <a:cubicBezTo>
                      <a:pt x="262755" y="533591"/>
                      <a:pt x="259556" y="530392"/>
                      <a:pt x="259556" y="526447"/>
                    </a:cubicBezTo>
                    <a:cubicBezTo>
                      <a:pt x="259556" y="522502"/>
                      <a:pt x="262755" y="519303"/>
                      <a:pt x="266700" y="519303"/>
                    </a:cubicBezTo>
                    <a:lnTo>
                      <a:pt x="597218" y="519303"/>
                    </a:lnTo>
                    <a:cubicBezTo>
                      <a:pt x="601163" y="519303"/>
                      <a:pt x="604361" y="522502"/>
                      <a:pt x="604361" y="526447"/>
                    </a:cubicBezTo>
                    <a:cubicBezTo>
                      <a:pt x="604361" y="530392"/>
                      <a:pt x="601163" y="533591"/>
                      <a:pt x="597218" y="533591"/>
                    </a:cubicBezTo>
                    <a:close/>
                    <a:moveTo>
                      <a:pt x="259366" y="426053"/>
                    </a:moveTo>
                    <a:cubicBezTo>
                      <a:pt x="259470" y="422109"/>
                      <a:pt x="262751" y="418996"/>
                      <a:pt x="266695" y="419100"/>
                    </a:cubicBezTo>
                    <a:cubicBezTo>
                      <a:pt x="266696" y="419100"/>
                      <a:pt x="266698" y="419100"/>
                      <a:pt x="266700" y="419100"/>
                    </a:cubicBezTo>
                    <a:lnTo>
                      <a:pt x="422434" y="419100"/>
                    </a:lnTo>
                    <a:cubicBezTo>
                      <a:pt x="426379" y="419100"/>
                      <a:pt x="429578" y="422299"/>
                      <a:pt x="429578" y="426244"/>
                    </a:cubicBezTo>
                    <a:cubicBezTo>
                      <a:pt x="429578" y="430189"/>
                      <a:pt x="426379" y="433388"/>
                      <a:pt x="422434" y="433388"/>
                    </a:cubicBezTo>
                    <a:lnTo>
                      <a:pt x="266700" y="433388"/>
                    </a:lnTo>
                    <a:cubicBezTo>
                      <a:pt x="262756" y="433494"/>
                      <a:pt x="259472" y="430383"/>
                      <a:pt x="259366" y="426439"/>
                    </a:cubicBezTo>
                    <a:cubicBezTo>
                      <a:pt x="259362" y="426310"/>
                      <a:pt x="259362" y="426182"/>
                      <a:pt x="259366" y="426053"/>
                    </a:cubicBezTo>
                    <a:close/>
                    <a:moveTo>
                      <a:pt x="597027" y="379952"/>
                    </a:moveTo>
                    <a:lnTo>
                      <a:pt x="266700" y="379952"/>
                    </a:lnTo>
                    <a:cubicBezTo>
                      <a:pt x="262755" y="379952"/>
                      <a:pt x="259556" y="376754"/>
                      <a:pt x="259556" y="372809"/>
                    </a:cubicBezTo>
                    <a:cubicBezTo>
                      <a:pt x="259556" y="368863"/>
                      <a:pt x="262755" y="365665"/>
                      <a:pt x="266700" y="365665"/>
                    </a:cubicBezTo>
                    <a:lnTo>
                      <a:pt x="597218" y="365665"/>
                    </a:lnTo>
                    <a:cubicBezTo>
                      <a:pt x="601163" y="365665"/>
                      <a:pt x="604361" y="368863"/>
                      <a:pt x="604361" y="372809"/>
                    </a:cubicBezTo>
                    <a:cubicBezTo>
                      <a:pt x="604361" y="376754"/>
                      <a:pt x="601163" y="379952"/>
                      <a:pt x="597218" y="379952"/>
                    </a:cubicBezTo>
                    <a:close/>
                    <a:moveTo>
                      <a:pt x="597027" y="326708"/>
                    </a:moveTo>
                    <a:lnTo>
                      <a:pt x="266700" y="326708"/>
                    </a:lnTo>
                    <a:cubicBezTo>
                      <a:pt x="262755" y="326708"/>
                      <a:pt x="259556" y="323509"/>
                      <a:pt x="259556" y="319564"/>
                    </a:cubicBezTo>
                    <a:cubicBezTo>
                      <a:pt x="259556" y="315619"/>
                      <a:pt x="262755" y="312420"/>
                      <a:pt x="266700" y="312420"/>
                    </a:cubicBezTo>
                    <a:lnTo>
                      <a:pt x="597218" y="312420"/>
                    </a:lnTo>
                    <a:cubicBezTo>
                      <a:pt x="601163" y="312420"/>
                      <a:pt x="604361" y="315619"/>
                      <a:pt x="604361" y="319564"/>
                    </a:cubicBezTo>
                    <a:cubicBezTo>
                      <a:pt x="604361" y="323509"/>
                      <a:pt x="601163" y="326708"/>
                      <a:pt x="597218" y="326708"/>
                    </a:cubicBezTo>
                    <a:close/>
                    <a:moveTo>
                      <a:pt x="259366" y="219075"/>
                    </a:moveTo>
                    <a:cubicBezTo>
                      <a:pt x="259366" y="215130"/>
                      <a:pt x="262564" y="211931"/>
                      <a:pt x="266510" y="211931"/>
                    </a:cubicBezTo>
                    <a:lnTo>
                      <a:pt x="422434" y="211931"/>
                    </a:lnTo>
                    <a:cubicBezTo>
                      <a:pt x="426379" y="211931"/>
                      <a:pt x="429578" y="215130"/>
                      <a:pt x="429578" y="219075"/>
                    </a:cubicBezTo>
                    <a:cubicBezTo>
                      <a:pt x="429578" y="223020"/>
                      <a:pt x="426379" y="226219"/>
                      <a:pt x="422434" y="226219"/>
                    </a:cubicBezTo>
                    <a:lnTo>
                      <a:pt x="266700" y="226219"/>
                    </a:lnTo>
                    <a:cubicBezTo>
                      <a:pt x="262756" y="226324"/>
                      <a:pt x="259473" y="223212"/>
                      <a:pt x="259369" y="219268"/>
                    </a:cubicBezTo>
                    <a:cubicBezTo>
                      <a:pt x="259367" y="219204"/>
                      <a:pt x="259366" y="219140"/>
                      <a:pt x="259366" y="219075"/>
                    </a:cubicBezTo>
                    <a:close/>
                    <a:moveTo>
                      <a:pt x="597027" y="172974"/>
                    </a:moveTo>
                    <a:lnTo>
                      <a:pt x="266700" y="172974"/>
                    </a:lnTo>
                    <a:cubicBezTo>
                      <a:pt x="262755" y="172974"/>
                      <a:pt x="259556" y="169776"/>
                      <a:pt x="259556" y="165830"/>
                    </a:cubicBezTo>
                    <a:cubicBezTo>
                      <a:pt x="259556" y="161885"/>
                      <a:pt x="262755" y="158687"/>
                      <a:pt x="266700" y="158687"/>
                    </a:cubicBezTo>
                    <a:lnTo>
                      <a:pt x="597218" y="158687"/>
                    </a:lnTo>
                    <a:cubicBezTo>
                      <a:pt x="601163" y="158687"/>
                      <a:pt x="604361" y="161885"/>
                      <a:pt x="604361" y="165830"/>
                    </a:cubicBezTo>
                    <a:cubicBezTo>
                      <a:pt x="604361" y="169776"/>
                      <a:pt x="601163" y="172974"/>
                      <a:pt x="597218" y="172974"/>
                    </a:cubicBezTo>
                    <a:close/>
                    <a:moveTo>
                      <a:pt x="597027" y="119729"/>
                    </a:moveTo>
                    <a:lnTo>
                      <a:pt x="266700" y="119729"/>
                    </a:lnTo>
                    <a:cubicBezTo>
                      <a:pt x="262755" y="119729"/>
                      <a:pt x="259556" y="116531"/>
                      <a:pt x="259556" y="112586"/>
                    </a:cubicBezTo>
                    <a:cubicBezTo>
                      <a:pt x="259556" y="108640"/>
                      <a:pt x="262755" y="105442"/>
                      <a:pt x="266700" y="105442"/>
                    </a:cubicBezTo>
                    <a:lnTo>
                      <a:pt x="597218" y="105442"/>
                    </a:lnTo>
                    <a:cubicBezTo>
                      <a:pt x="601163" y="105442"/>
                      <a:pt x="604361" y="108640"/>
                      <a:pt x="604361" y="112586"/>
                    </a:cubicBezTo>
                    <a:cubicBezTo>
                      <a:pt x="604361" y="116531"/>
                      <a:pt x="601163" y="119729"/>
                      <a:pt x="597218" y="119729"/>
                    </a:cubicBezTo>
                    <a:close/>
                  </a:path>
                </a:pathLst>
              </a:custGeom>
              <a:grpFill/>
              <a:ln w="9525" cap="flat">
                <a:noFill/>
                <a:prstDash val="solid"/>
                <a:miter/>
              </a:ln>
            </p:spPr>
            <p:txBody>
              <a:bodyPr rtlCol="0" anchor="ctr"/>
              <a:lstStyle/>
              <a:p>
                <a:endParaRPr lang="en-IN" sz="2400" dirty="0"/>
              </a:p>
            </p:txBody>
          </p:sp>
        </p:grpSp>
      </p:grpSp>
      <p:grpSp>
        <p:nvGrpSpPr>
          <p:cNvPr id="7" name="Group 6">
            <a:extLst>
              <a:ext uri="{FF2B5EF4-FFF2-40B4-BE49-F238E27FC236}">
                <a16:creationId xmlns:a16="http://schemas.microsoft.com/office/drawing/2014/main" id="{66F9A52E-FFA5-480C-8F7D-C74D638D85AD}"/>
              </a:ext>
            </a:extLst>
          </p:cNvPr>
          <p:cNvGrpSpPr/>
          <p:nvPr/>
        </p:nvGrpSpPr>
        <p:grpSpPr>
          <a:xfrm>
            <a:off x="7737551" y="4884149"/>
            <a:ext cx="981512" cy="892895"/>
            <a:chOff x="724477" y="5412503"/>
            <a:chExt cx="981512" cy="892895"/>
          </a:xfrm>
        </p:grpSpPr>
        <p:grpSp>
          <p:nvGrpSpPr>
            <p:cNvPr id="64" name="Group 63">
              <a:extLst>
                <a:ext uri="{FF2B5EF4-FFF2-40B4-BE49-F238E27FC236}">
                  <a16:creationId xmlns:a16="http://schemas.microsoft.com/office/drawing/2014/main" id="{11054D77-CF1E-44D4-B1DD-1369D4B2799E}"/>
                </a:ext>
              </a:extLst>
            </p:cNvPr>
            <p:cNvGrpSpPr/>
            <p:nvPr/>
          </p:nvGrpSpPr>
          <p:grpSpPr>
            <a:xfrm>
              <a:off x="724477" y="5412503"/>
              <a:ext cx="981512" cy="892895"/>
              <a:chOff x="6850998" y="1235877"/>
              <a:chExt cx="759117" cy="759117"/>
            </a:xfrm>
          </p:grpSpPr>
          <p:sp>
            <p:nvSpPr>
              <p:cNvPr id="65" name="Oval 64">
                <a:extLst>
                  <a:ext uri="{FF2B5EF4-FFF2-40B4-BE49-F238E27FC236}">
                    <a16:creationId xmlns:a16="http://schemas.microsoft.com/office/drawing/2014/main" id="{93E3AF76-1AB7-4DB0-A601-F603D21EE7DC}"/>
                  </a:ext>
                </a:extLst>
              </p:cNvPr>
              <p:cNvSpPr/>
              <p:nvPr/>
            </p:nvSpPr>
            <p:spPr>
              <a:xfrm>
                <a:off x="6914687" y="1247841"/>
                <a:ext cx="624840" cy="624840"/>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sp>
            <p:nvSpPr>
              <p:cNvPr id="66" name="Freeform: Shape 65">
                <a:extLst>
                  <a:ext uri="{FF2B5EF4-FFF2-40B4-BE49-F238E27FC236}">
                    <a16:creationId xmlns:a16="http://schemas.microsoft.com/office/drawing/2014/main" id="{B49BC741-6FF6-4380-BA3E-1D4C9A9E1985}"/>
                  </a:ext>
                </a:extLst>
              </p:cNvPr>
              <p:cNvSpPr/>
              <p:nvPr/>
            </p:nvSpPr>
            <p:spPr>
              <a:xfrm>
                <a:off x="6866892" y="1251771"/>
                <a:ext cx="727329" cy="727329"/>
              </a:xfrm>
              <a:custGeom>
                <a:avLst/>
                <a:gdLst>
                  <a:gd name="connsiteX0" fmla="*/ 450040 w 900081"/>
                  <a:gd name="connsiteY0" fmla="*/ 109978 h 900081"/>
                  <a:gd name="connsiteX1" fmla="*/ 109978 w 900081"/>
                  <a:gd name="connsiteY1" fmla="*/ 450040 h 900081"/>
                  <a:gd name="connsiteX2" fmla="*/ 450040 w 900081"/>
                  <a:gd name="connsiteY2" fmla="*/ 790102 h 900081"/>
                  <a:gd name="connsiteX3" fmla="*/ 790102 w 900081"/>
                  <a:gd name="connsiteY3" fmla="*/ 450040 h 900081"/>
                  <a:gd name="connsiteX4" fmla="*/ 450040 w 900081"/>
                  <a:gd name="connsiteY4" fmla="*/ 109978 h 900081"/>
                  <a:gd name="connsiteX5" fmla="*/ 450041 w 900081"/>
                  <a:gd name="connsiteY5" fmla="*/ 0 h 900081"/>
                  <a:gd name="connsiteX6" fmla="*/ 900081 w 900081"/>
                  <a:gd name="connsiteY6" fmla="*/ 450041 h 900081"/>
                  <a:gd name="connsiteX7" fmla="*/ 450041 w 900081"/>
                  <a:gd name="connsiteY7" fmla="*/ 900081 h 900081"/>
                  <a:gd name="connsiteX8" fmla="*/ 0 w 900081"/>
                  <a:gd name="connsiteY8" fmla="*/ 450041 h 900081"/>
                  <a:gd name="connsiteX9" fmla="*/ 450041 w 900081"/>
                  <a:gd name="connsiteY9" fmla="*/ 0 h 900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0081" h="900081">
                    <a:moveTo>
                      <a:pt x="450040" y="109978"/>
                    </a:moveTo>
                    <a:cubicBezTo>
                      <a:pt x="262229" y="109978"/>
                      <a:pt x="109978" y="262229"/>
                      <a:pt x="109978" y="450040"/>
                    </a:cubicBezTo>
                    <a:cubicBezTo>
                      <a:pt x="109978" y="637851"/>
                      <a:pt x="262229" y="790102"/>
                      <a:pt x="450040" y="790102"/>
                    </a:cubicBezTo>
                    <a:cubicBezTo>
                      <a:pt x="637851" y="790102"/>
                      <a:pt x="790102" y="637851"/>
                      <a:pt x="790102" y="450040"/>
                    </a:cubicBezTo>
                    <a:cubicBezTo>
                      <a:pt x="790102" y="262229"/>
                      <a:pt x="637851" y="109978"/>
                      <a:pt x="450040" y="109978"/>
                    </a:cubicBezTo>
                    <a:close/>
                    <a:moveTo>
                      <a:pt x="450041" y="0"/>
                    </a:moveTo>
                    <a:cubicBezTo>
                      <a:pt x="698591" y="0"/>
                      <a:pt x="900081" y="201490"/>
                      <a:pt x="900081" y="450041"/>
                    </a:cubicBezTo>
                    <a:cubicBezTo>
                      <a:pt x="900081" y="698591"/>
                      <a:pt x="698591" y="900081"/>
                      <a:pt x="450041" y="900081"/>
                    </a:cubicBezTo>
                    <a:cubicBezTo>
                      <a:pt x="201490" y="900081"/>
                      <a:pt x="0" y="698591"/>
                      <a:pt x="0" y="450041"/>
                    </a:cubicBezTo>
                    <a:cubicBezTo>
                      <a:pt x="0" y="201490"/>
                      <a:pt x="201490" y="0"/>
                      <a:pt x="450041" y="0"/>
                    </a:cubicBezTo>
                    <a:close/>
                  </a:path>
                </a:pathLst>
              </a:custGeom>
              <a:solidFill>
                <a:srgbClr val="99CC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121920" tIns="60960" rIns="121920" bIns="60960" rtlCol="0" anchor="t">
                <a:noAutofit/>
              </a:bodyPr>
              <a:lstStyle/>
              <a:p>
                <a:pPr algn="l"/>
                <a:endParaRPr lang="en-IN" sz="1400" dirty="0" err="1">
                  <a:solidFill>
                    <a:schemeClr val="bg1"/>
                  </a:solidFill>
                  <a:latin typeface="BISans" panose="02000503040000020004" pitchFamily="2" charset="0"/>
                </a:endParaRPr>
              </a:p>
            </p:txBody>
          </p:sp>
          <p:sp>
            <p:nvSpPr>
              <p:cNvPr id="67" name="Block Arc 66">
                <a:extLst>
                  <a:ext uri="{FF2B5EF4-FFF2-40B4-BE49-F238E27FC236}">
                    <a16:creationId xmlns:a16="http://schemas.microsoft.com/office/drawing/2014/main" id="{BFB3B393-947E-43B6-A458-494B8B324E35}"/>
                  </a:ext>
                </a:extLst>
              </p:cNvPr>
              <p:cNvSpPr/>
              <p:nvPr/>
            </p:nvSpPr>
            <p:spPr>
              <a:xfrm>
                <a:off x="6850998" y="1235877"/>
                <a:ext cx="759117" cy="759117"/>
              </a:xfrm>
              <a:prstGeom prst="blockArc">
                <a:avLst>
                  <a:gd name="adj1" fmla="val 12936914"/>
                  <a:gd name="adj2" fmla="val 403816"/>
                  <a:gd name="adj3" fmla="val 9165"/>
                </a:avLst>
              </a:prstGeom>
              <a:solidFill>
                <a:srgbClr val="336699"/>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sp>
            <p:nvSpPr>
              <p:cNvPr id="69" name="Block Arc 68">
                <a:extLst>
                  <a:ext uri="{FF2B5EF4-FFF2-40B4-BE49-F238E27FC236}">
                    <a16:creationId xmlns:a16="http://schemas.microsoft.com/office/drawing/2014/main" id="{436BBBE2-6B98-4A05-9CA0-B75006CC2430}"/>
                  </a:ext>
                </a:extLst>
              </p:cNvPr>
              <p:cNvSpPr/>
              <p:nvPr/>
            </p:nvSpPr>
            <p:spPr>
              <a:xfrm>
                <a:off x="6850998" y="1235877"/>
                <a:ext cx="759117" cy="759117"/>
              </a:xfrm>
              <a:prstGeom prst="blockArc">
                <a:avLst>
                  <a:gd name="adj1" fmla="val 549176"/>
                  <a:gd name="adj2" fmla="val 2768280"/>
                  <a:gd name="adj3" fmla="val 24280"/>
                </a:avLst>
              </a:prstGeom>
              <a:solidFill>
                <a:schemeClr val="bg1">
                  <a:alpha val="70000"/>
                </a:schemeClr>
              </a:solidFill>
              <a:ln w="317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sp>
            <p:nvSpPr>
              <p:cNvPr id="70" name="Block Arc 69">
                <a:extLst>
                  <a:ext uri="{FF2B5EF4-FFF2-40B4-BE49-F238E27FC236}">
                    <a16:creationId xmlns:a16="http://schemas.microsoft.com/office/drawing/2014/main" id="{8D04C8E6-12E4-4822-ABE9-3DE88C376157}"/>
                  </a:ext>
                </a:extLst>
              </p:cNvPr>
              <p:cNvSpPr/>
              <p:nvPr/>
            </p:nvSpPr>
            <p:spPr>
              <a:xfrm>
                <a:off x="6850998" y="1235877"/>
                <a:ext cx="759117" cy="759117"/>
              </a:xfrm>
              <a:prstGeom prst="blockArc">
                <a:avLst>
                  <a:gd name="adj1" fmla="val 2942967"/>
                  <a:gd name="adj2" fmla="val 6848874"/>
                  <a:gd name="adj3" fmla="val 11416"/>
                </a:avLst>
              </a:prstGeom>
              <a:solidFill>
                <a:srgbClr val="336699"/>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sp>
            <p:nvSpPr>
              <p:cNvPr id="71" name="Block Arc 70">
                <a:extLst>
                  <a:ext uri="{FF2B5EF4-FFF2-40B4-BE49-F238E27FC236}">
                    <a16:creationId xmlns:a16="http://schemas.microsoft.com/office/drawing/2014/main" id="{8E010BAF-4533-4893-81F3-8FCDC864D2E1}"/>
                  </a:ext>
                </a:extLst>
              </p:cNvPr>
              <p:cNvSpPr/>
              <p:nvPr/>
            </p:nvSpPr>
            <p:spPr>
              <a:xfrm>
                <a:off x="6850998" y="1235877"/>
                <a:ext cx="759117" cy="759117"/>
              </a:xfrm>
              <a:prstGeom prst="blockArc">
                <a:avLst>
                  <a:gd name="adj1" fmla="val 6967720"/>
                  <a:gd name="adj2" fmla="val 11246642"/>
                  <a:gd name="adj3" fmla="val 4748"/>
                </a:avLst>
              </a:prstGeom>
              <a:solidFill>
                <a:srgbClr val="336699"/>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sp>
            <p:nvSpPr>
              <p:cNvPr id="72" name="Block Arc 71">
                <a:extLst>
                  <a:ext uri="{FF2B5EF4-FFF2-40B4-BE49-F238E27FC236}">
                    <a16:creationId xmlns:a16="http://schemas.microsoft.com/office/drawing/2014/main" id="{C92E3239-E7C5-4C37-BD8B-7C46D2AC5D1D}"/>
                  </a:ext>
                </a:extLst>
              </p:cNvPr>
              <p:cNvSpPr/>
              <p:nvPr/>
            </p:nvSpPr>
            <p:spPr>
              <a:xfrm>
                <a:off x="6850998" y="1235877"/>
                <a:ext cx="759117" cy="759117"/>
              </a:xfrm>
              <a:prstGeom prst="blockArc">
                <a:avLst>
                  <a:gd name="adj1" fmla="val 11367216"/>
                  <a:gd name="adj2" fmla="val 12797010"/>
                  <a:gd name="adj3" fmla="val 20405"/>
                </a:avLst>
              </a:prstGeom>
              <a:solidFill>
                <a:schemeClr val="bg1">
                  <a:alpha val="50000"/>
                </a:schemeClr>
              </a:solidFill>
              <a:ln w="317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t"/>
              <a:lstStyle/>
              <a:p>
                <a:pPr algn="l"/>
                <a:endParaRPr lang="en-IN" sz="1400" dirty="0" err="1">
                  <a:solidFill>
                    <a:schemeClr val="bg1"/>
                  </a:solidFill>
                  <a:latin typeface="BISans" panose="02000503040000020004" pitchFamily="2" charset="0"/>
                </a:endParaRPr>
              </a:p>
            </p:txBody>
          </p:sp>
        </p:grpSp>
        <p:pic>
          <p:nvPicPr>
            <p:cNvPr id="6" name="Picture 5" descr="Arrow&#10;&#10;Description automatically generated">
              <a:extLst>
                <a:ext uri="{FF2B5EF4-FFF2-40B4-BE49-F238E27FC236}">
                  <a16:creationId xmlns:a16="http://schemas.microsoft.com/office/drawing/2014/main" id="{2994EB65-2DCE-4992-BD2D-F0CDABB971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3208" y="5598165"/>
              <a:ext cx="444581" cy="443557"/>
            </a:xfrm>
            <a:prstGeom prst="rect">
              <a:avLst/>
            </a:prstGeom>
          </p:spPr>
        </p:pic>
      </p:grpSp>
      <p:graphicFrame>
        <p:nvGraphicFramePr>
          <p:cNvPr id="8" name="Object 7">
            <a:extLst>
              <a:ext uri="{FF2B5EF4-FFF2-40B4-BE49-F238E27FC236}">
                <a16:creationId xmlns:a16="http://schemas.microsoft.com/office/drawing/2014/main" id="{C74D3290-0002-46F4-91C5-A5503C7C37C1}"/>
              </a:ext>
            </a:extLst>
          </p:cNvPr>
          <p:cNvGraphicFramePr>
            <a:graphicFrameLocks noChangeAspect="1"/>
          </p:cNvGraphicFramePr>
          <p:nvPr>
            <p:extLst>
              <p:ext uri="{D42A27DB-BD31-4B8C-83A1-F6EECF244321}">
                <p14:modId xmlns:p14="http://schemas.microsoft.com/office/powerpoint/2010/main" val="699011959"/>
              </p:ext>
            </p:extLst>
          </p:nvPr>
        </p:nvGraphicFramePr>
        <p:xfrm>
          <a:off x="363889" y="4989251"/>
          <a:ext cx="1135101" cy="1468955"/>
        </p:xfrm>
        <a:graphic>
          <a:graphicData uri="http://schemas.openxmlformats.org/presentationml/2006/ole">
            <mc:AlternateContent xmlns:mc="http://schemas.openxmlformats.org/markup-compatibility/2006">
              <mc:Choice xmlns:v="urn:schemas-microsoft-com:vml" Requires="v">
                <p:oleObj spid="_x0000_s1026" name="Acrobat Document" r:id="rId4" imgW="3886052" imgH="5029200" progId="Acrobat.Document.2017">
                  <p:embed/>
                </p:oleObj>
              </mc:Choice>
              <mc:Fallback>
                <p:oleObj name="Acrobat Document" r:id="rId4" imgW="3886052" imgH="5029200" progId="Acrobat.Document.2017">
                  <p:embed/>
                  <p:pic>
                    <p:nvPicPr>
                      <p:cNvPr id="8" name="Object 7">
                        <a:extLst>
                          <a:ext uri="{FF2B5EF4-FFF2-40B4-BE49-F238E27FC236}">
                            <a16:creationId xmlns:a16="http://schemas.microsoft.com/office/drawing/2014/main" id="{C74D3290-0002-46F4-91C5-A5503C7C37C1}"/>
                          </a:ext>
                        </a:extLst>
                      </p:cNvPr>
                      <p:cNvPicPr/>
                      <p:nvPr/>
                    </p:nvPicPr>
                    <p:blipFill>
                      <a:blip r:embed="rId5"/>
                      <a:stretch>
                        <a:fillRect/>
                      </a:stretch>
                    </p:blipFill>
                    <p:spPr>
                      <a:xfrm>
                        <a:off x="363889" y="4989251"/>
                        <a:ext cx="1135101" cy="1468955"/>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C5EE99CC-B641-4B10-9589-B3228E39AE34}"/>
              </a:ext>
            </a:extLst>
          </p:cNvPr>
          <p:cNvSpPr/>
          <p:nvPr/>
        </p:nvSpPr>
        <p:spPr>
          <a:xfrm>
            <a:off x="1983469" y="5173613"/>
            <a:ext cx="2178116" cy="646331"/>
          </a:xfrm>
          <a:prstGeom prst="rect">
            <a:avLst/>
          </a:prstGeom>
        </p:spPr>
        <p:txBody>
          <a:bodyPr wrap="square">
            <a:spAutoFit/>
          </a:bodyPr>
          <a:lstStyle/>
          <a:p>
            <a:r>
              <a:rPr lang="en-US" sz="1200" dirty="0">
                <a:hlinkClick r:id="rId6"/>
              </a:rPr>
              <a:t>Q&amp;A: Good clinical practice (GCP) | European Medicines Agency (europa.eu)</a:t>
            </a:r>
            <a:endParaRPr lang="en-US" sz="1200" dirty="0"/>
          </a:p>
        </p:txBody>
      </p:sp>
    </p:spTree>
    <p:extLst>
      <p:ext uri="{BB962C8B-B14F-4D97-AF65-F5344CB8AC3E}">
        <p14:creationId xmlns:p14="http://schemas.microsoft.com/office/powerpoint/2010/main" val="945697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373</Words>
  <Application>Microsoft Office PowerPoint</Application>
  <PresentationFormat>Widescreen</PresentationFormat>
  <Paragraphs>15</Paragraphs>
  <Slides>1</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7" baseType="lpstr">
      <vt:lpstr>Arial</vt:lpstr>
      <vt:lpstr>BISans</vt:lpstr>
      <vt:lpstr>Calibri</vt:lpstr>
      <vt:lpstr>Calibri Light</vt:lpstr>
      <vt:lpstr>Office Theme</vt:lpstr>
      <vt:lpstr>Acrobat Document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Rauch,Andrea (MED BDS) BIP-DE-B</dc:creator>
  <cp:lastModifiedBy>Rauch,Andrea (MED BDS) BIP-DE-B</cp:lastModifiedBy>
  <cp:revision>3</cp:revision>
  <dcterms:created xsi:type="dcterms:W3CDTF">2021-08-19T08:03:43Z</dcterms:created>
  <dcterms:modified xsi:type="dcterms:W3CDTF">2021-08-20T07:20:10Z</dcterms:modified>
</cp:coreProperties>
</file>