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711" r:id="rId5"/>
  </p:sldMasterIdLst>
  <p:notesMasterIdLst>
    <p:notesMasterId r:id="rId37"/>
  </p:notesMasterIdLst>
  <p:sldIdLst>
    <p:sldId id="444" r:id="rId6"/>
    <p:sldId id="257" r:id="rId7"/>
    <p:sldId id="460" r:id="rId8"/>
    <p:sldId id="453" r:id="rId9"/>
    <p:sldId id="262" r:id="rId10"/>
    <p:sldId id="298" r:id="rId11"/>
    <p:sldId id="314" r:id="rId12"/>
    <p:sldId id="329" r:id="rId13"/>
    <p:sldId id="454" r:id="rId14"/>
    <p:sldId id="266" r:id="rId15"/>
    <p:sldId id="316" r:id="rId16"/>
    <p:sldId id="315" r:id="rId17"/>
    <p:sldId id="332" r:id="rId18"/>
    <p:sldId id="333" r:id="rId19"/>
    <p:sldId id="327" r:id="rId20"/>
    <p:sldId id="317" r:id="rId21"/>
    <p:sldId id="328" r:id="rId22"/>
    <p:sldId id="325" r:id="rId23"/>
    <p:sldId id="456" r:id="rId24"/>
    <p:sldId id="330" r:id="rId25"/>
    <p:sldId id="321" r:id="rId26"/>
    <p:sldId id="331" r:id="rId27"/>
    <p:sldId id="457" r:id="rId28"/>
    <p:sldId id="324" r:id="rId29"/>
    <p:sldId id="458" r:id="rId30"/>
    <p:sldId id="459" r:id="rId31"/>
    <p:sldId id="292" r:id="rId32"/>
    <p:sldId id="293" r:id="rId33"/>
    <p:sldId id="297" r:id="rId34"/>
    <p:sldId id="455" r:id="rId35"/>
    <p:sldId id="296"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ha Nadar" initials="UN" lastIdx="10" clrIdx="0">
    <p:extLst>
      <p:ext uri="{19B8F6BF-5375-455C-9EA6-DF929625EA0E}">
        <p15:presenceInfo xmlns:p15="http://schemas.microsoft.com/office/powerpoint/2012/main" userId="S-1-5-21-1801674531-1177238915-682003330-1859051" providerId="AD"/>
      </p:ext>
    </p:extLst>
  </p:cmAuthor>
  <p:cmAuthor id="2" name="Shraddha Kulkarni" initials="SK" lastIdx="19" clrIdx="1">
    <p:extLst>
      <p:ext uri="{19B8F6BF-5375-455C-9EA6-DF929625EA0E}">
        <p15:presenceInfo xmlns:p15="http://schemas.microsoft.com/office/powerpoint/2012/main" userId="Shraddha Kulkarni" providerId="None"/>
      </p:ext>
    </p:extLst>
  </p:cmAuthor>
  <p:cmAuthor id="3" name="Usha Nadar" initials="UN [2]" lastIdx="11" clrIdx="2">
    <p:extLst>
      <p:ext uri="{19B8F6BF-5375-455C-9EA6-DF929625EA0E}">
        <p15:presenceInfo xmlns:p15="http://schemas.microsoft.com/office/powerpoint/2012/main" userId="S::1129364@TCS.com::5d34472d-9f3f-4c0c-ab9b-0c1ceb5b5c3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4" d="100"/>
          <a:sy n="64" d="100"/>
        </p:scale>
        <p:origin x="97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D3131B-1E37-4A65-8CA5-D2C594457DAB}" type="doc">
      <dgm:prSet loTypeId="urn:microsoft.com/office/officeart/2011/layout/HexagonRadial" loCatId="cycle" qsTypeId="urn:microsoft.com/office/officeart/2005/8/quickstyle/3d4" qsCatId="3D" csTypeId="urn:microsoft.com/office/officeart/2005/8/colors/colorful1" csCatId="colorful" phldr="1"/>
      <dgm:spPr/>
      <dgm:t>
        <a:bodyPr/>
        <a:lstStyle/>
        <a:p>
          <a:endParaRPr lang="en-US"/>
        </a:p>
      </dgm:t>
    </dgm:pt>
    <dgm:pt modelId="{807EEC67-C5C8-4E18-83B8-57D5AF6CA631}">
      <dgm:prSet phldrT="[Text]"/>
      <dgm:spPr/>
      <dgm:t>
        <a:bodyPr/>
        <a:lstStyle/>
        <a:p>
          <a:r>
            <a:rPr lang="en-US" dirty="0">
              <a:solidFill>
                <a:schemeClr val="bg2"/>
              </a:solidFill>
            </a:rPr>
            <a:t>Impact of Pandemic</a:t>
          </a:r>
        </a:p>
      </dgm:t>
    </dgm:pt>
    <dgm:pt modelId="{552075C4-1588-4765-959B-4026F6466D2C}" type="parTrans" cxnId="{7418830F-D6FB-4268-BBE9-097E5EEEA196}">
      <dgm:prSet/>
      <dgm:spPr/>
      <dgm:t>
        <a:bodyPr/>
        <a:lstStyle/>
        <a:p>
          <a:endParaRPr lang="en-US">
            <a:solidFill>
              <a:schemeClr val="bg2"/>
            </a:solidFill>
          </a:endParaRPr>
        </a:p>
      </dgm:t>
    </dgm:pt>
    <dgm:pt modelId="{E8C5C70D-0CA1-407C-86BD-6656F754215B}" type="sibTrans" cxnId="{7418830F-D6FB-4268-BBE9-097E5EEEA196}">
      <dgm:prSet/>
      <dgm:spPr/>
      <dgm:t>
        <a:bodyPr/>
        <a:lstStyle/>
        <a:p>
          <a:endParaRPr lang="en-US">
            <a:solidFill>
              <a:schemeClr val="bg2"/>
            </a:solidFill>
          </a:endParaRPr>
        </a:p>
      </dgm:t>
    </dgm:pt>
    <dgm:pt modelId="{A0B76C7A-3C97-43BE-962C-7AFD75A7FC52}">
      <dgm:prSet phldrT="[Text]"/>
      <dgm:spPr/>
      <dgm:t>
        <a:bodyPr/>
        <a:lstStyle/>
        <a:p>
          <a:r>
            <a:rPr lang="en-US" dirty="0">
              <a:solidFill>
                <a:schemeClr val="bg2"/>
              </a:solidFill>
            </a:rPr>
            <a:t>Changing restrictions on Site resources and operations</a:t>
          </a:r>
        </a:p>
      </dgm:t>
    </dgm:pt>
    <dgm:pt modelId="{413B9D7C-7553-4C3A-A6F7-CE275594301A}" type="parTrans" cxnId="{3DE6324D-9990-42FE-9AD2-A0F7ECC9516E}">
      <dgm:prSet/>
      <dgm:spPr/>
      <dgm:t>
        <a:bodyPr/>
        <a:lstStyle/>
        <a:p>
          <a:endParaRPr lang="en-US">
            <a:solidFill>
              <a:schemeClr val="bg2"/>
            </a:solidFill>
          </a:endParaRPr>
        </a:p>
      </dgm:t>
    </dgm:pt>
    <dgm:pt modelId="{E6786795-4706-4BBA-8493-06BA20C99DEF}" type="sibTrans" cxnId="{3DE6324D-9990-42FE-9AD2-A0F7ECC9516E}">
      <dgm:prSet/>
      <dgm:spPr/>
      <dgm:t>
        <a:bodyPr/>
        <a:lstStyle/>
        <a:p>
          <a:endParaRPr lang="en-US">
            <a:solidFill>
              <a:schemeClr val="bg2"/>
            </a:solidFill>
          </a:endParaRPr>
        </a:p>
      </dgm:t>
    </dgm:pt>
    <dgm:pt modelId="{1755B4CD-D55E-43D8-A80F-C46F3D8DBD22}">
      <dgm:prSet phldrT="[Text]"/>
      <dgm:spPr/>
      <dgm:t>
        <a:bodyPr/>
        <a:lstStyle/>
        <a:p>
          <a:r>
            <a:rPr lang="en-US" dirty="0">
              <a:solidFill>
                <a:schemeClr val="bg2"/>
              </a:solidFill>
            </a:rPr>
            <a:t>Participant’s ability to attend clinic visits</a:t>
          </a:r>
        </a:p>
      </dgm:t>
    </dgm:pt>
    <dgm:pt modelId="{2D6BC357-5791-4659-B83C-8B06799973DC}" type="parTrans" cxnId="{6FC37967-7128-497E-B02F-EFEDEDF900F8}">
      <dgm:prSet/>
      <dgm:spPr/>
      <dgm:t>
        <a:bodyPr/>
        <a:lstStyle/>
        <a:p>
          <a:endParaRPr lang="en-US">
            <a:solidFill>
              <a:schemeClr val="bg2"/>
            </a:solidFill>
          </a:endParaRPr>
        </a:p>
      </dgm:t>
    </dgm:pt>
    <dgm:pt modelId="{79A6BA13-2160-4CD3-ACBA-BE301874FABC}" type="sibTrans" cxnId="{6FC37967-7128-497E-B02F-EFEDEDF900F8}">
      <dgm:prSet/>
      <dgm:spPr/>
      <dgm:t>
        <a:bodyPr/>
        <a:lstStyle/>
        <a:p>
          <a:endParaRPr lang="en-US">
            <a:solidFill>
              <a:schemeClr val="bg2"/>
            </a:solidFill>
          </a:endParaRPr>
        </a:p>
      </dgm:t>
    </dgm:pt>
    <dgm:pt modelId="{FE68D156-82A3-45DB-B301-4D7C9C8FED18}">
      <dgm:prSet phldrT="[Text]"/>
      <dgm:spPr/>
      <dgm:t>
        <a:bodyPr/>
        <a:lstStyle/>
        <a:p>
          <a:r>
            <a:rPr lang="en-US" dirty="0">
              <a:solidFill>
                <a:schemeClr val="bg2"/>
              </a:solidFill>
            </a:rPr>
            <a:t>Study participants’ inaccessibility</a:t>
          </a:r>
        </a:p>
      </dgm:t>
    </dgm:pt>
    <dgm:pt modelId="{FC91FA45-40A2-46DA-A719-31B36607E62A}" type="parTrans" cxnId="{B36401C0-3D7D-4030-A3B9-2264892B3A01}">
      <dgm:prSet/>
      <dgm:spPr/>
      <dgm:t>
        <a:bodyPr/>
        <a:lstStyle/>
        <a:p>
          <a:endParaRPr lang="en-US">
            <a:solidFill>
              <a:schemeClr val="bg2"/>
            </a:solidFill>
          </a:endParaRPr>
        </a:p>
      </dgm:t>
    </dgm:pt>
    <dgm:pt modelId="{4FDDFAF0-8F5C-4A2D-84A2-1BB5A9050C36}" type="sibTrans" cxnId="{B36401C0-3D7D-4030-A3B9-2264892B3A01}">
      <dgm:prSet/>
      <dgm:spPr/>
      <dgm:t>
        <a:bodyPr/>
        <a:lstStyle/>
        <a:p>
          <a:endParaRPr lang="en-US">
            <a:solidFill>
              <a:schemeClr val="bg2"/>
            </a:solidFill>
          </a:endParaRPr>
        </a:p>
      </dgm:t>
    </dgm:pt>
    <dgm:pt modelId="{217F480D-B27A-420C-85F3-56E994405AF8}">
      <dgm:prSet phldrT="[Text]"/>
      <dgm:spPr/>
      <dgm:t>
        <a:bodyPr/>
        <a:lstStyle/>
        <a:p>
          <a:r>
            <a:rPr lang="en-US" dirty="0">
              <a:solidFill>
                <a:schemeClr val="bg2"/>
              </a:solidFill>
            </a:rPr>
            <a:t>Delayed Subject enrollment and Lower Follow up Rates</a:t>
          </a:r>
        </a:p>
      </dgm:t>
    </dgm:pt>
    <dgm:pt modelId="{25DBAED8-5044-40F1-AF99-3DB1D9E3DC60}" type="parTrans" cxnId="{4F5F43CD-6186-4294-8665-B1BFC829C125}">
      <dgm:prSet/>
      <dgm:spPr/>
      <dgm:t>
        <a:bodyPr/>
        <a:lstStyle/>
        <a:p>
          <a:endParaRPr lang="en-US">
            <a:solidFill>
              <a:schemeClr val="bg2"/>
            </a:solidFill>
          </a:endParaRPr>
        </a:p>
      </dgm:t>
    </dgm:pt>
    <dgm:pt modelId="{8B08F98B-2458-44C9-BDF7-BD8AE4559DD6}" type="sibTrans" cxnId="{4F5F43CD-6186-4294-8665-B1BFC829C125}">
      <dgm:prSet/>
      <dgm:spPr/>
      <dgm:t>
        <a:bodyPr/>
        <a:lstStyle/>
        <a:p>
          <a:endParaRPr lang="en-US">
            <a:solidFill>
              <a:schemeClr val="bg2"/>
            </a:solidFill>
          </a:endParaRPr>
        </a:p>
      </dgm:t>
    </dgm:pt>
    <dgm:pt modelId="{C85A034B-1271-4504-AAD9-60C0805A428A}">
      <dgm:prSet phldrT="[Text]"/>
      <dgm:spPr/>
      <dgm:t>
        <a:bodyPr/>
        <a:lstStyle/>
        <a:p>
          <a:r>
            <a:rPr lang="en-US" dirty="0">
              <a:solidFill>
                <a:schemeClr val="bg2"/>
              </a:solidFill>
            </a:rPr>
            <a:t>Recruiting new subjects	</a:t>
          </a:r>
        </a:p>
      </dgm:t>
    </dgm:pt>
    <dgm:pt modelId="{516C8785-B5B5-4CAB-9026-C02187202B6F}" type="parTrans" cxnId="{6161C7EB-4BB7-4F67-A68F-64DDEA621B05}">
      <dgm:prSet/>
      <dgm:spPr/>
      <dgm:t>
        <a:bodyPr/>
        <a:lstStyle/>
        <a:p>
          <a:endParaRPr lang="en-US">
            <a:solidFill>
              <a:schemeClr val="bg2"/>
            </a:solidFill>
          </a:endParaRPr>
        </a:p>
      </dgm:t>
    </dgm:pt>
    <dgm:pt modelId="{AECD1841-5BCE-4BDF-9025-3151CB79186C}" type="sibTrans" cxnId="{6161C7EB-4BB7-4F67-A68F-64DDEA621B05}">
      <dgm:prSet/>
      <dgm:spPr/>
      <dgm:t>
        <a:bodyPr/>
        <a:lstStyle/>
        <a:p>
          <a:endParaRPr lang="en-US">
            <a:solidFill>
              <a:schemeClr val="bg2"/>
            </a:solidFill>
          </a:endParaRPr>
        </a:p>
      </dgm:t>
    </dgm:pt>
    <dgm:pt modelId="{247E269F-CEC9-40F8-8154-7E1118D3220E}">
      <dgm:prSet phldrT="[Text]"/>
      <dgm:spPr/>
      <dgm:t>
        <a:bodyPr/>
        <a:lstStyle/>
        <a:p>
          <a:r>
            <a:rPr lang="en-US" dirty="0">
              <a:solidFill>
                <a:schemeClr val="bg2"/>
              </a:solidFill>
            </a:rPr>
            <a:t>Clinical Trial’s integrity is questionable</a:t>
          </a:r>
        </a:p>
      </dgm:t>
    </dgm:pt>
    <dgm:pt modelId="{BA10A0DF-AA7D-4C07-BFC7-A93B2A2A615F}" type="parTrans" cxnId="{C665E0D5-1742-4C1D-A8DF-5EDDCFCD8BE6}">
      <dgm:prSet/>
      <dgm:spPr/>
      <dgm:t>
        <a:bodyPr/>
        <a:lstStyle/>
        <a:p>
          <a:endParaRPr lang="en-US">
            <a:solidFill>
              <a:schemeClr val="bg2"/>
            </a:solidFill>
          </a:endParaRPr>
        </a:p>
      </dgm:t>
    </dgm:pt>
    <dgm:pt modelId="{3ED10EE1-DF0F-4B98-94EA-CD13006AF916}" type="sibTrans" cxnId="{C665E0D5-1742-4C1D-A8DF-5EDDCFCD8BE6}">
      <dgm:prSet/>
      <dgm:spPr/>
      <dgm:t>
        <a:bodyPr/>
        <a:lstStyle/>
        <a:p>
          <a:endParaRPr lang="en-US">
            <a:solidFill>
              <a:schemeClr val="bg2"/>
            </a:solidFill>
          </a:endParaRPr>
        </a:p>
      </dgm:t>
    </dgm:pt>
    <dgm:pt modelId="{08B84BCD-1E3E-4C99-97BE-C00F2A801FB8}" type="pres">
      <dgm:prSet presAssocID="{C4D3131B-1E37-4A65-8CA5-D2C594457DAB}" presName="Name0" presStyleCnt="0">
        <dgm:presLayoutVars>
          <dgm:chMax val="1"/>
          <dgm:chPref val="1"/>
          <dgm:dir/>
          <dgm:animOne val="branch"/>
          <dgm:animLvl val="lvl"/>
        </dgm:presLayoutVars>
      </dgm:prSet>
      <dgm:spPr/>
    </dgm:pt>
    <dgm:pt modelId="{C15D63E9-529B-4C77-8934-2279F6C973F6}" type="pres">
      <dgm:prSet presAssocID="{807EEC67-C5C8-4E18-83B8-57D5AF6CA631}" presName="Parent" presStyleLbl="node0" presStyleIdx="0" presStyleCnt="1">
        <dgm:presLayoutVars>
          <dgm:chMax val="6"/>
          <dgm:chPref val="6"/>
        </dgm:presLayoutVars>
      </dgm:prSet>
      <dgm:spPr/>
    </dgm:pt>
    <dgm:pt modelId="{AB9114D4-10D5-4698-A518-106AC458FA6E}" type="pres">
      <dgm:prSet presAssocID="{A0B76C7A-3C97-43BE-962C-7AFD75A7FC52}" presName="Accent1" presStyleCnt="0"/>
      <dgm:spPr/>
    </dgm:pt>
    <dgm:pt modelId="{52DFD868-885C-408D-956D-B419F0CE4A02}" type="pres">
      <dgm:prSet presAssocID="{A0B76C7A-3C97-43BE-962C-7AFD75A7FC52}" presName="Accent" presStyleLbl="bgShp" presStyleIdx="0" presStyleCnt="6"/>
      <dgm:spPr/>
    </dgm:pt>
    <dgm:pt modelId="{E05B2DA7-0B25-4786-AB9C-D4C1C0BD1E05}" type="pres">
      <dgm:prSet presAssocID="{A0B76C7A-3C97-43BE-962C-7AFD75A7FC52}" presName="Child1" presStyleLbl="node1" presStyleIdx="0" presStyleCnt="6">
        <dgm:presLayoutVars>
          <dgm:chMax val="0"/>
          <dgm:chPref val="0"/>
          <dgm:bulletEnabled val="1"/>
        </dgm:presLayoutVars>
      </dgm:prSet>
      <dgm:spPr/>
    </dgm:pt>
    <dgm:pt modelId="{CB73ACE3-E97C-4519-94B1-3EB4C26A6685}" type="pres">
      <dgm:prSet presAssocID="{1755B4CD-D55E-43D8-A80F-C46F3D8DBD22}" presName="Accent2" presStyleCnt="0"/>
      <dgm:spPr/>
    </dgm:pt>
    <dgm:pt modelId="{4C5C0504-6312-49E7-B6A9-B465191E1E02}" type="pres">
      <dgm:prSet presAssocID="{1755B4CD-D55E-43D8-A80F-C46F3D8DBD22}" presName="Accent" presStyleLbl="bgShp" presStyleIdx="1" presStyleCnt="6"/>
      <dgm:spPr/>
    </dgm:pt>
    <dgm:pt modelId="{F3996100-0BE2-4AF7-A2BB-EC1956E33DBB}" type="pres">
      <dgm:prSet presAssocID="{1755B4CD-D55E-43D8-A80F-C46F3D8DBD22}" presName="Child2" presStyleLbl="node1" presStyleIdx="1" presStyleCnt="6">
        <dgm:presLayoutVars>
          <dgm:chMax val="0"/>
          <dgm:chPref val="0"/>
          <dgm:bulletEnabled val="1"/>
        </dgm:presLayoutVars>
      </dgm:prSet>
      <dgm:spPr/>
    </dgm:pt>
    <dgm:pt modelId="{90662EC8-3266-4758-AC62-BCA73065DDFB}" type="pres">
      <dgm:prSet presAssocID="{FE68D156-82A3-45DB-B301-4D7C9C8FED18}" presName="Accent3" presStyleCnt="0"/>
      <dgm:spPr/>
    </dgm:pt>
    <dgm:pt modelId="{F8E97147-3A52-494C-928F-EC5AFFB4B9AC}" type="pres">
      <dgm:prSet presAssocID="{FE68D156-82A3-45DB-B301-4D7C9C8FED18}" presName="Accent" presStyleLbl="bgShp" presStyleIdx="2" presStyleCnt="6"/>
      <dgm:spPr/>
    </dgm:pt>
    <dgm:pt modelId="{997C46EB-CA7B-4DC1-B4F2-EF93096B1717}" type="pres">
      <dgm:prSet presAssocID="{FE68D156-82A3-45DB-B301-4D7C9C8FED18}" presName="Child3" presStyleLbl="node1" presStyleIdx="2" presStyleCnt="6">
        <dgm:presLayoutVars>
          <dgm:chMax val="0"/>
          <dgm:chPref val="0"/>
          <dgm:bulletEnabled val="1"/>
        </dgm:presLayoutVars>
      </dgm:prSet>
      <dgm:spPr/>
    </dgm:pt>
    <dgm:pt modelId="{AEE8BD3A-F243-4541-9173-D3704F49F6D0}" type="pres">
      <dgm:prSet presAssocID="{217F480D-B27A-420C-85F3-56E994405AF8}" presName="Accent4" presStyleCnt="0"/>
      <dgm:spPr/>
    </dgm:pt>
    <dgm:pt modelId="{1D956CC1-1493-4D37-93B8-DB86A4AEE0FC}" type="pres">
      <dgm:prSet presAssocID="{217F480D-B27A-420C-85F3-56E994405AF8}" presName="Accent" presStyleLbl="bgShp" presStyleIdx="3" presStyleCnt="6"/>
      <dgm:spPr/>
    </dgm:pt>
    <dgm:pt modelId="{2084877E-F9BC-4BD2-9061-CF281AE3012B}" type="pres">
      <dgm:prSet presAssocID="{217F480D-B27A-420C-85F3-56E994405AF8}" presName="Child4" presStyleLbl="node1" presStyleIdx="3" presStyleCnt="6">
        <dgm:presLayoutVars>
          <dgm:chMax val="0"/>
          <dgm:chPref val="0"/>
          <dgm:bulletEnabled val="1"/>
        </dgm:presLayoutVars>
      </dgm:prSet>
      <dgm:spPr/>
    </dgm:pt>
    <dgm:pt modelId="{54E8A163-00DB-4A2B-B7FD-BFC7FAFF9268}" type="pres">
      <dgm:prSet presAssocID="{C85A034B-1271-4504-AAD9-60C0805A428A}" presName="Accent5" presStyleCnt="0"/>
      <dgm:spPr/>
    </dgm:pt>
    <dgm:pt modelId="{CAE482BD-8992-4A94-BB8E-B06E03BF5C3A}" type="pres">
      <dgm:prSet presAssocID="{C85A034B-1271-4504-AAD9-60C0805A428A}" presName="Accent" presStyleLbl="bgShp" presStyleIdx="4" presStyleCnt="6"/>
      <dgm:spPr/>
    </dgm:pt>
    <dgm:pt modelId="{7B2FBCE9-61E5-47EB-BF06-5B989C82813F}" type="pres">
      <dgm:prSet presAssocID="{C85A034B-1271-4504-AAD9-60C0805A428A}" presName="Child5" presStyleLbl="node1" presStyleIdx="4" presStyleCnt="6">
        <dgm:presLayoutVars>
          <dgm:chMax val="0"/>
          <dgm:chPref val="0"/>
          <dgm:bulletEnabled val="1"/>
        </dgm:presLayoutVars>
      </dgm:prSet>
      <dgm:spPr/>
    </dgm:pt>
    <dgm:pt modelId="{44500716-2F42-4626-AA8B-94C6D15BA9D0}" type="pres">
      <dgm:prSet presAssocID="{247E269F-CEC9-40F8-8154-7E1118D3220E}" presName="Accent6" presStyleCnt="0"/>
      <dgm:spPr/>
    </dgm:pt>
    <dgm:pt modelId="{0051D60A-B43E-4288-B978-FD7B991387FA}" type="pres">
      <dgm:prSet presAssocID="{247E269F-CEC9-40F8-8154-7E1118D3220E}" presName="Accent" presStyleLbl="bgShp" presStyleIdx="5" presStyleCnt="6"/>
      <dgm:spPr/>
    </dgm:pt>
    <dgm:pt modelId="{AAB642EE-51ED-4CC8-BD57-127219A22CAD}" type="pres">
      <dgm:prSet presAssocID="{247E269F-CEC9-40F8-8154-7E1118D3220E}" presName="Child6" presStyleLbl="node1" presStyleIdx="5" presStyleCnt="6">
        <dgm:presLayoutVars>
          <dgm:chMax val="0"/>
          <dgm:chPref val="0"/>
          <dgm:bulletEnabled val="1"/>
        </dgm:presLayoutVars>
      </dgm:prSet>
      <dgm:spPr/>
    </dgm:pt>
  </dgm:ptLst>
  <dgm:cxnLst>
    <dgm:cxn modelId="{7418830F-D6FB-4268-BBE9-097E5EEEA196}" srcId="{C4D3131B-1E37-4A65-8CA5-D2C594457DAB}" destId="{807EEC67-C5C8-4E18-83B8-57D5AF6CA631}" srcOrd="0" destOrd="0" parTransId="{552075C4-1588-4765-959B-4026F6466D2C}" sibTransId="{E8C5C70D-0CA1-407C-86BD-6656F754215B}"/>
    <dgm:cxn modelId="{4FCE1925-4827-4730-AAA7-3AB22D23B1F4}" type="presOf" srcId="{C85A034B-1271-4504-AAD9-60C0805A428A}" destId="{7B2FBCE9-61E5-47EB-BF06-5B989C82813F}" srcOrd="0" destOrd="0" presId="urn:microsoft.com/office/officeart/2011/layout/HexagonRadial"/>
    <dgm:cxn modelId="{C2BDC865-B865-47AB-9E78-4D1A9B94B3C6}" type="presOf" srcId="{247E269F-CEC9-40F8-8154-7E1118D3220E}" destId="{AAB642EE-51ED-4CC8-BD57-127219A22CAD}" srcOrd="0" destOrd="0" presId="urn:microsoft.com/office/officeart/2011/layout/HexagonRadial"/>
    <dgm:cxn modelId="{6FC37967-7128-497E-B02F-EFEDEDF900F8}" srcId="{807EEC67-C5C8-4E18-83B8-57D5AF6CA631}" destId="{1755B4CD-D55E-43D8-A80F-C46F3D8DBD22}" srcOrd="1" destOrd="0" parTransId="{2D6BC357-5791-4659-B83C-8B06799973DC}" sibTransId="{79A6BA13-2160-4CD3-ACBA-BE301874FABC}"/>
    <dgm:cxn modelId="{3DE6324D-9990-42FE-9AD2-A0F7ECC9516E}" srcId="{807EEC67-C5C8-4E18-83B8-57D5AF6CA631}" destId="{A0B76C7A-3C97-43BE-962C-7AFD75A7FC52}" srcOrd="0" destOrd="0" parTransId="{413B9D7C-7553-4C3A-A6F7-CE275594301A}" sibTransId="{E6786795-4706-4BBA-8493-06BA20C99DEF}"/>
    <dgm:cxn modelId="{BDC87175-FE0A-4B21-A672-FE7610F23A18}" type="presOf" srcId="{FE68D156-82A3-45DB-B301-4D7C9C8FED18}" destId="{997C46EB-CA7B-4DC1-B4F2-EF93096B1717}" srcOrd="0" destOrd="0" presId="urn:microsoft.com/office/officeart/2011/layout/HexagonRadial"/>
    <dgm:cxn modelId="{59C9BA7D-0400-4920-8613-494363FF6B21}" type="presOf" srcId="{217F480D-B27A-420C-85F3-56E994405AF8}" destId="{2084877E-F9BC-4BD2-9061-CF281AE3012B}" srcOrd="0" destOrd="0" presId="urn:microsoft.com/office/officeart/2011/layout/HexagonRadial"/>
    <dgm:cxn modelId="{EA3553A8-8811-491C-ABBC-F5EFF714CE20}" type="presOf" srcId="{A0B76C7A-3C97-43BE-962C-7AFD75A7FC52}" destId="{E05B2DA7-0B25-4786-AB9C-D4C1C0BD1E05}" srcOrd="0" destOrd="0" presId="urn:microsoft.com/office/officeart/2011/layout/HexagonRadial"/>
    <dgm:cxn modelId="{B36401C0-3D7D-4030-A3B9-2264892B3A01}" srcId="{807EEC67-C5C8-4E18-83B8-57D5AF6CA631}" destId="{FE68D156-82A3-45DB-B301-4D7C9C8FED18}" srcOrd="2" destOrd="0" parTransId="{FC91FA45-40A2-46DA-A719-31B36607E62A}" sibTransId="{4FDDFAF0-8F5C-4A2D-84A2-1BB5A9050C36}"/>
    <dgm:cxn modelId="{AEA9BFC8-B091-4EF8-ABC0-B36A1D191AAB}" type="presOf" srcId="{1755B4CD-D55E-43D8-A80F-C46F3D8DBD22}" destId="{F3996100-0BE2-4AF7-A2BB-EC1956E33DBB}" srcOrd="0" destOrd="0" presId="urn:microsoft.com/office/officeart/2011/layout/HexagonRadial"/>
    <dgm:cxn modelId="{4F5F43CD-6186-4294-8665-B1BFC829C125}" srcId="{807EEC67-C5C8-4E18-83B8-57D5AF6CA631}" destId="{217F480D-B27A-420C-85F3-56E994405AF8}" srcOrd="3" destOrd="0" parTransId="{25DBAED8-5044-40F1-AF99-3DB1D9E3DC60}" sibTransId="{8B08F98B-2458-44C9-BDF7-BD8AE4559DD6}"/>
    <dgm:cxn modelId="{C665E0D5-1742-4C1D-A8DF-5EDDCFCD8BE6}" srcId="{807EEC67-C5C8-4E18-83B8-57D5AF6CA631}" destId="{247E269F-CEC9-40F8-8154-7E1118D3220E}" srcOrd="5" destOrd="0" parTransId="{BA10A0DF-AA7D-4C07-BFC7-A93B2A2A615F}" sibTransId="{3ED10EE1-DF0F-4B98-94EA-CD13006AF916}"/>
    <dgm:cxn modelId="{B56348D6-E1D1-41C5-AAA9-BF082457E774}" type="presOf" srcId="{807EEC67-C5C8-4E18-83B8-57D5AF6CA631}" destId="{C15D63E9-529B-4C77-8934-2279F6C973F6}" srcOrd="0" destOrd="0" presId="urn:microsoft.com/office/officeart/2011/layout/HexagonRadial"/>
    <dgm:cxn modelId="{6161C7EB-4BB7-4F67-A68F-64DDEA621B05}" srcId="{807EEC67-C5C8-4E18-83B8-57D5AF6CA631}" destId="{C85A034B-1271-4504-AAD9-60C0805A428A}" srcOrd="4" destOrd="0" parTransId="{516C8785-B5B5-4CAB-9026-C02187202B6F}" sibTransId="{AECD1841-5BCE-4BDF-9025-3151CB79186C}"/>
    <dgm:cxn modelId="{2C9748EF-F07D-45AF-8B1C-FE3AFB0CDA02}" type="presOf" srcId="{C4D3131B-1E37-4A65-8CA5-D2C594457DAB}" destId="{08B84BCD-1E3E-4C99-97BE-C00F2A801FB8}" srcOrd="0" destOrd="0" presId="urn:microsoft.com/office/officeart/2011/layout/HexagonRadial"/>
    <dgm:cxn modelId="{A086195F-AF20-43ED-AA10-D29CFE4924F0}" type="presParOf" srcId="{08B84BCD-1E3E-4C99-97BE-C00F2A801FB8}" destId="{C15D63E9-529B-4C77-8934-2279F6C973F6}" srcOrd="0" destOrd="0" presId="urn:microsoft.com/office/officeart/2011/layout/HexagonRadial"/>
    <dgm:cxn modelId="{D87C6C55-AEF1-4932-852E-2700AAF5C5BA}" type="presParOf" srcId="{08B84BCD-1E3E-4C99-97BE-C00F2A801FB8}" destId="{AB9114D4-10D5-4698-A518-106AC458FA6E}" srcOrd="1" destOrd="0" presId="urn:microsoft.com/office/officeart/2011/layout/HexagonRadial"/>
    <dgm:cxn modelId="{D05CE22E-CC48-42B6-827C-E0E5F3847540}" type="presParOf" srcId="{AB9114D4-10D5-4698-A518-106AC458FA6E}" destId="{52DFD868-885C-408D-956D-B419F0CE4A02}" srcOrd="0" destOrd="0" presId="urn:microsoft.com/office/officeart/2011/layout/HexagonRadial"/>
    <dgm:cxn modelId="{2D0DC1D7-2D73-478B-85FC-BB588AD6ED47}" type="presParOf" srcId="{08B84BCD-1E3E-4C99-97BE-C00F2A801FB8}" destId="{E05B2DA7-0B25-4786-AB9C-D4C1C0BD1E05}" srcOrd="2" destOrd="0" presId="urn:microsoft.com/office/officeart/2011/layout/HexagonRadial"/>
    <dgm:cxn modelId="{923D951F-DC6C-4271-B8C7-7CDC3ABC6CBD}" type="presParOf" srcId="{08B84BCD-1E3E-4C99-97BE-C00F2A801FB8}" destId="{CB73ACE3-E97C-4519-94B1-3EB4C26A6685}" srcOrd="3" destOrd="0" presId="urn:microsoft.com/office/officeart/2011/layout/HexagonRadial"/>
    <dgm:cxn modelId="{036957DF-6D7B-4E22-BE0D-41FA2FA303D8}" type="presParOf" srcId="{CB73ACE3-E97C-4519-94B1-3EB4C26A6685}" destId="{4C5C0504-6312-49E7-B6A9-B465191E1E02}" srcOrd="0" destOrd="0" presId="urn:microsoft.com/office/officeart/2011/layout/HexagonRadial"/>
    <dgm:cxn modelId="{7F2FE66A-ACD4-4C3D-85FE-EE9B12EB8DF6}" type="presParOf" srcId="{08B84BCD-1E3E-4C99-97BE-C00F2A801FB8}" destId="{F3996100-0BE2-4AF7-A2BB-EC1956E33DBB}" srcOrd="4" destOrd="0" presId="urn:microsoft.com/office/officeart/2011/layout/HexagonRadial"/>
    <dgm:cxn modelId="{C50A0196-1192-402A-9986-9BA08B2DB4E4}" type="presParOf" srcId="{08B84BCD-1E3E-4C99-97BE-C00F2A801FB8}" destId="{90662EC8-3266-4758-AC62-BCA73065DDFB}" srcOrd="5" destOrd="0" presId="urn:microsoft.com/office/officeart/2011/layout/HexagonRadial"/>
    <dgm:cxn modelId="{4DAD55C1-A56B-41FB-B96E-A2B650AF0C40}" type="presParOf" srcId="{90662EC8-3266-4758-AC62-BCA73065DDFB}" destId="{F8E97147-3A52-494C-928F-EC5AFFB4B9AC}" srcOrd="0" destOrd="0" presId="urn:microsoft.com/office/officeart/2011/layout/HexagonRadial"/>
    <dgm:cxn modelId="{4C504B2C-2707-415A-839D-16362193CF56}" type="presParOf" srcId="{08B84BCD-1E3E-4C99-97BE-C00F2A801FB8}" destId="{997C46EB-CA7B-4DC1-B4F2-EF93096B1717}" srcOrd="6" destOrd="0" presId="urn:microsoft.com/office/officeart/2011/layout/HexagonRadial"/>
    <dgm:cxn modelId="{863E358D-99DF-442A-A74C-D2F114C11636}" type="presParOf" srcId="{08B84BCD-1E3E-4C99-97BE-C00F2A801FB8}" destId="{AEE8BD3A-F243-4541-9173-D3704F49F6D0}" srcOrd="7" destOrd="0" presId="urn:microsoft.com/office/officeart/2011/layout/HexagonRadial"/>
    <dgm:cxn modelId="{6DEFA718-CC5F-4140-99EE-A49BFABA8F37}" type="presParOf" srcId="{AEE8BD3A-F243-4541-9173-D3704F49F6D0}" destId="{1D956CC1-1493-4D37-93B8-DB86A4AEE0FC}" srcOrd="0" destOrd="0" presId="urn:microsoft.com/office/officeart/2011/layout/HexagonRadial"/>
    <dgm:cxn modelId="{8067A3B3-0951-47F0-9454-F278E097C769}" type="presParOf" srcId="{08B84BCD-1E3E-4C99-97BE-C00F2A801FB8}" destId="{2084877E-F9BC-4BD2-9061-CF281AE3012B}" srcOrd="8" destOrd="0" presId="urn:microsoft.com/office/officeart/2011/layout/HexagonRadial"/>
    <dgm:cxn modelId="{05EA9AE8-B5F1-44E7-BF75-69939C220748}" type="presParOf" srcId="{08B84BCD-1E3E-4C99-97BE-C00F2A801FB8}" destId="{54E8A163-00DB-4A2B-B7FD-BFC7FAFF9268}" srcOrd="9" destOrd="0" presId="urn:microsoft.com/office/officeart/2011/layout/HexagonRadial"/>
    <dgm:cxn modelId="{FEBBAD31-360B-42C4-B77C-49627BA28629}" type="presParOf" srcId="{54E8A163-00DB-4A2B-B7FD-BFC7FAFF9268}" destId="{CAE482BD-8992-4A94-BB8E-B06E03BF5C3A}" srcOrd="0" destOrd="0" presId="urn:microsoft.com/office/officeart/2011/layout/HexagonRadial"/>
    <dgm:cxn modelId="{85AD7564-6683-405E-A064-F41806F6B8B9}" type="presParOf" srcId="{08B84BCD-1E3E-4C99-97BE-C00F2A801FB8}" destId="{7B2FBCE9-61E5-47EB-BF06-5B989C82813F}" srcOrd="10" destOrd="0" presId="urn:microsoft.com/office/officeart/2011/layout/HexagonRadial"/>
    <dgm:cxn modelId="{50213846-49BE-402B-A187-A4572472231E}" type="presParOf" srcId="{08B84BCD-1E3E-4C99-97BE-C00F2A801FB8}" destId="{44500716-2F42-4626-AA8B-94C6D15BA9D0}" srcOrd="11" destOrd="0" presId="urn:microsoft.com/office/officeart/2011/layout/HexagonRadial"/>
    <dgm:cxn modelId="{440A1E10-CA6D-493B-BCC4-DF3162D11FD1}" type="presParOf" srcId="{44500716-2F42-4626-AA8B-94C6D15BA9D0}" destId="{0051D60A-B43E-4288-B978-FD7B991387FA}" srcOrd="0" destOrd="0" presId="urn:microsoft.com/office/officeart/2011/layout/HexagonRadial"/>
    <dgm:cxn modelId="{0863E9F6-8392-4634-9642-E35BA24C57DA}" type="presParOf" srcId="{08B84BCD-1E3E-4C99-97BE-C00F2A801FB8}" destId="{AAB642EE-51ED-4CC8-BD57-127219A22CAD}"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FCDEA9-6195-45E2-A06E-7D05DC2844CD}" type="doc">
      <dgm:prSet loTypeId="urn:microsoft.com/office/officeart/2005/8/layout/vList5" loCatId="list" qsTypeId="urn:microsoft.com/office/officeart/2005/8/quickstyle/simple3" qsCatId="simple" csTypeId="urn:microsoft.com/office/officeart/2005/8/colors/accent1_3" csCatId="accent1" phldr="1"/>
      <dgm:spPr/>
      <dgm:t>
        <a:bodyPr/>
        <a:lstStyle/>
        <a:p>
          <a:endParaRPr lang="en-US"/>
        </a:p>
      </dgm:t>
    </dgm:pt>
    <dgm:pt modelId="{F3D835BD-2C39-4C23-8B01-BC095F2A4AB3}">
      <dgm:prSet custT="1"/>
      <dgm:spPr/>
      <dgm:t>
        <a:bodyPr/>
        <a:lstStyle/>
        <a:p>
          <a:pPr rtl="0"/>
          <a:r>
            <a:rPr lang="en-GB" sz="1600" dirty="0"/>
            <a:t>Pandemic disease and other related adverse effects </a:t>
          </a:r>
          <a:endParaRPr lang="en-US" sz="1600" dirty="0"/>
        </a:p>
      </dgm:t>
    </dgm:pt>
    <dgm:pt modelId="{93F3871D-747E-4CA0-8FC0-A7C1055D6142}" type="parTrans" cxnId="{8487C84D-797C-4ADB-AA08-E13EB3F7206B}">
      <dgm:prSet/>
      <dgm:spPr/>
      <dgm:t>
        <a:bodyPr/>
        <a:lstStyle/>
        <a:p>
          <a:endParaRPr lang="en-US" sz="1600"/>
        </a:p>
      </dgm:t>
    </dgm:pt>
    <dgm:pt modelId="{527FC4EA-46D2-4696-855C-D9CBE2129FC8}" type="sibTrans" cxnId="{8487C84D-797C-4ADB-AA08-E13EB3F7206B}">
      <dgm:prSet/>
      <dgm:spPr/>
      <dgm:t>
        <a:bodyPr/>
        <a:lstStyle/>
        <a:p>
          <a:endParaRPr lang="en-US" sz="1600"/>
        </a:p>
      </dgm:t>
    </dgm:pt>
    <dgm:pt modelId="{F3F4181A-2901-490B-8376-E32B92A516EF}">
      <dgm:prSet custT="1"/>
      <dgm:spPr/>
      <dgm:t>
        <a:bodyPr/>
        <a:lstStyle/>
        <a:p>
          <a:pPr rtl="0"/>
          <a:r>
            <a:rPr lang="en-GB" sz="1600" dirty="0"/>
            <a:t>Withdrawal from study treatment or study participation</a:t>
          </a:r>
          <a:endParaRPr lang="en-US" sz="1600" dirty="0"/>
        </a:p>
      </dgm:t>
    </dgm:pt>
    <dgm:pt modelId="{66744A29-5ED2-4B34-85B9-4466B32B7F2C}" type="parTrans" cxnId="{29A88A18-20A2-4305-8842-43D9F33F4855}">
      <dgm:prSet/>
      <dgm:spPr/>
      <dgm:t>
        <a:bodyPr/>
        <a:lstStyle/>
        <a:p>
          <a:endParaRPr lang="en-US" sz="1600"/>
        </a:p>
      </dgm:t>
    </dgm:pt>
    <dgm:pt modelId="{62A26C75-B8ED-4766-8E18-E3A102813B97}" type="sibTrans" cxnId="{29A88A18-20A2-4305-8842-43D9F33F4855}">
      <dgm:prSet/>
      <dgm:spPr/>
      <dgm:t>
        <a:bodyPr/>
        <a:lstStyle/>
        <a:p>
          <a:endParaRPr lang="en-US" sz="1600"/>
        </a:p>
      </dgm:t>
    </dgm:pt>
    <dgm:pt modelId="{04949A70-3760-48CD-9164-59768FBB99F2}">
      <dgm:prSet custT="1"/>
      <dgm:spPr/>
      <dgm:t>
        <a:bodyPr/>
        <a:lstStyle/>
        <a:p>
          <a:pPr rtl="0"/>
          <a:r>
            <a:rPr lang="en-GB" sz="1600" dirty="0"/>
            <a:t>Missed Visits, Study visit performed remotely</a:t>
          </a:r>
          <a:endParaRPr lang="en-US" sz="1600" dirty="0"/>
        </a:p>
      </dgm:t>
    </dgm:pt>
    <dgm:pt modelId="{EC983EC8-09EF-4296-BB73-079DEB1C81B7}" type="parTrans" cxnId="{BF719A8B-FD20-4468-98F6-D16649B23BA5}">
      <dgm:prSet/>
      <dgm:spPr/>
      <dgm:t>
        <a:bodyPr/>
        <a:lstStyle/>
        <a:p>
          <a:endParaRPr lang="en-US" sz="1600"/>
        </a:p>
      </dgm:t>
    </dgm:pt>
    <dgm:pt modelId="{F483173F-101E-46FC-B6AE-04DF8C6F24C1}" type="sibTrans" cxnId="{BF719A8B-FD20-4468-98F6-D16649B23BA5}">
      <dgm:prSet/>
      <dgm:spPr/>
      <dgm:t>
        <a:bodyPr/>
        <a:lstStyle/>
        <a:p>
          <a:endParaRPr lang="en-US" sz="1600"/>
        </a:p>
      </dgm:t>
    </dgm:pt>
    <dgm:pt modelId="{026681EF-407A-4C61-AFDE-07DB116D438B}">
      <dgm:prSet custT="1"/>
      <dgm:spPr/>
      <dgm:t>
        <a:bodyPr/>
        <a:lstStyle/>
        <a:p>
          <a:pPr rtl="0"/>
          <a:r>
            <a:rPr lang="en-GB" sz="1600" dirty="0"/>
            <a:t>Missed tests or scheduled study procedures </a:t>
          </a:r>
          <a:endParaRPr lang="en-US" sz="1600" dirty="0"/>
        </a:p>
      </dgm:t>
    </dgm:pt>
    <dgm:pt modelId="{3BADFB6F-5F4D-442A-ABEB-8BBF5B232803}" type="parTrans" cxnId="{1D0A3D45-33BA-4E14-85CB-9F12266625BA}">
      <dgm:prSet/>
      <dgm:spPr/>
      <dgm:t>
        <a:bodyPr/>
        <a:lstStyle/>
        <a:p>
          <a:endParaRPr lang="en-US" sz="1600"/>
        </a:p>
      </dgm:t>
    </dgm:pt>
    <dgm:pt modelId="{424D7698-EE57-43D3-9FC7-1DABC850CC4C}" type="sibTrans" cxnId="{1D0A3D45-33BA-4E14-85CB-9F12266625BA}">
      <dgm:prSet/>
      <dgm:spPr/>
      <dgm:t>
        <a:bodyPr/>
        <a:lstStyle/>
        <a:p>
          <a:endParaRPr lang="en-US" sz="1600"/>
        </a:p>
      </dgm:t>
    </dgm:pt>
    <dgm:pt modelId="{325C245A-6FE3-43FA-AAB3-A523F9802A19}">
      <dgm:prSet custT="1"/>
      <dgm:spPr/>
      <dgm:t>
        <a:bodyPr/>
        <a:lstStyle/>
        <a:p>
          <a:pPr rtl="0"/>
          <a:r>
            <a:rPr lang="en-GB" sz="1600" dirty="0"/>
            <a:t>Missed assessments of pre-specified events</a:t>
          </a:r>
          <a:endParaRPr lang="en-US" sz="1600" dirty="0"/>
        </a:p>
      </dgm:t>
    </dgm:pt>
    <dgm:pt modelId="{5C4CC4AC-DFBA-4E29-9DA5-2DB122AD211D}" type="parTrans" cxnId="{C32F9650-3422-4128-B189-47B60A24F712}">
      <dgm:prSet/>
      <dgm:spPr/>
      <dgm:t>
        <a:bodyPr/>
        <a:lstStyle/>
        <a:p>
          <a:endParaRPr lang="en-US" sz="1600"/>
        </a:p>
      </dgm:t>
    </dgm:pt>
    <dgm:pt modelId="{905D0D98-0B77-4A3D-8939-ED4ABC4E8F85}" type="sibTrans" cxnId="{C32F9650-3422-4128-B189-47B60A24F712}">
      <dgm:prSet/>
      <dgm:spPr/>
      <dgm:t>
        <a:bodyPr/>
        <a:lstStyle/>
        <a:p>
          <a:endParaRPr lang="en-US" sz="1600"/>
        </a:p>
      </dgm:t>
    </dgm:pt>
    <dgm:pt modelId="{D7F27E15-65BC-4672-AC74-B065F2EDC1CF}">
      <dgm:prSet custT="1"/>
      <dgm:spPr/>
      <dgm:t>
        <a:bodyPr/>
        <a:lstStyle/>
        <a:p>
          <a:pPr rtl="0"/>
          <a:r>
            <a:rPr lang="en-GB" sz="1600" dirty="0"/>
            <a:t>Missed, interrupted, adjusted or discontinued study product administration</a:t>
          </a:r>
          <a:endParaRPr lang="en-US" sz="1600" dirty="0"/>
        </a:p>
      </dgm:t>
    </dgm:pt>
    <dgm:pt modelId="{64E53E95-1164-45E9-B080-0930C2A21EBA}" type="parTrans" cxnId="{A014A4FF-5880-4211-B62E-579F565E469F}">
      <dgm:prSet/>
      <dgm:spPr/>
      <dgm:t>
        <a:bodyPr/>
        <a:lstStyle/>
        <a:p>
          <a:endParaRPr lang="en-US" sz="1600"/>
        </a:p>
      </dgm:t>
    </dgm:pt>
    <dgm:pt modelId="{4EC5102D-8145-47B3-9726-2C3E7F715DDB}" type="sibTrans" cxnId="{A014A4FF-5880-4211-B62E-579F565E469F}">
      <dgm:prSet/>
      <dgm:spPr/>
      <dgm:t>
        <a:bodyPr/>
        <a:lstStyle/>
        <a:p>
          <a:endParaRPr lang="en-US" sz="1600"/>
        </a:p>
      </dgm:t>
    </dgm:pt>
    <dgm:pt modelId="{71B5ECE0-DF93-441E-9FF5-A1E47D86EAB2}">
      <dgm:prSet custT="1"/>
      <dgm:spPr/>
      <dgm:t>
        <a:bodyPr/>
        <a:lstStyle/>
        <a:p>
          <a:pPr rtl="0"/>
          <a:r>
            <a:rPr lang="en-US" sz="1600" dirty="0"/>
            <a:t>Missed dispensing or returning, dispensing or returning performed remotely</a:t>
          </a:r>
        </a:p>
      </dgm:t>
    </dgm:pt>
    <dgm:pt modelId="{0ED0407F-3D79-478E-AA86-4B2F1E11F335}" type="parTrans" cxnId="{A8D8084F-CA53-487D-A70B-6BA46393F20D}">
      <dgm:prSet/>
      <dgm:spPr/>
      <dgm:t>
        <a:bodyPr/>
        <a:lstStyle/>
        <a:p>
          <a:endParaRPr lang="en-US" sz="1600"/>
        </a:p>
      </dgm:t>
    </dgm:pt>
    <dgm:pt modelId="{AEF4BCBD-411D-403F-AB10-73C1F0F5E9EF}" type="sibTrans" cxnId="{A8D8084F-CA53-487D-A70B-6BA46393F20D}">
      <dgm:prSet/>
      <dgm:spPr/>
      <dgm:t>
        <a:bodyPr/>
        <a:lstStyle/>
        <a:p>
          <a:endParaRPr lang="en-US" sz="1600"/>
        </a:p>
      </dgm:t>
    </dgm:pt>
    <dgm:pt modelId="{4C8FF7A4-F233-4769-9754-9FBF04E1B471}">
      <dgm:prSet custT="1"/>
      <dgm:spPr/>
      <dgm:t>
        <a:bodyPr/>
        <a:lstStyle/>
        <a:p>
          <a:pPr rtl="0"/>
          <a:r>
            <a:rPr lang="en-US" sz="1600" dirty="0"/>
            <a:t>CE, AE , FA </a:t>
          </a:r>
        </a:p>
      </dgm:t>
    </dgm:pt>
    <dgm:pt modelId="{559391AE-1200-4BFC-BE96-1A12B4B5F419}" type="parTrans" cxnId="{FE7C3429-EB33-40AA-9F89-FF2BDD441557}">
      <dgm:prSet/>
      <dgm:spPr/>
      <dgm:t>
        <a:bodyPr/>
        <a:lstStyle/>
        <a:p>
          <a:endParaRPr lang="en-US" sz="1600"/>
        </a:p>
      </dgm:t>
    </dgm:pt>
    <dgm:pt modelId="{D402D242-3F8A-47B2-A07E-E9639B20E9AC}" type="sibTrans" cxnId="{FE7C3429-EB33-40AA-9F89-FF2BDD441557}">
      <dgm:prSet/>
      <dgm:spPr/>
      <dgm:t>
        <a:bodyPr/>
        <a:lstStyle/>
        <a:p>
          <a:endParaRPr lang="en-US" sz="1600"/>
        </a:p>
      </dgm:t>
    </dgm:pt>
    <dgm:pt modelId="{BDB00668-A4AA-4B16-8F1D-667291F132B3}">
      <dgm:prSet custT="1"/>
      <dgm:spPr/>
      <dgm:t>
        <a:bodyPr/>
        <a:lstStyle/>
        <a:p>
          <a:pPr rtl="0"/>
          <a:r>
            <a:rPr lang="en-US" sz="1600" dirty="0"/>
            <a:t>DS and DV</a:t>
          </a:r>
        </a:p>
      </dgm:t>
    </dgm:pt>
    <dgm:pt modelId="{FDEE5B73-0333-43AE-BF5C-C34A60ADA503}" type="parTrans" cxnId="{EDF999A2-238B-4593-95B7-D934E7BF625A}">
      <dgm:prSet/>
      <dgm:spPr/>
      <dgm:t>
        <a:bodyPr/>
        <a:lstStyle/>
        <a:p>
          <a:endParaRPr lang="en-US" sz="1600"/>
        </a:p>
      </dgm:t>
    </dgm:pt>
    <dgm:pt modelId="{6A84764C-645C-42EC-8A30-81A88C76887E}" type="sibTrans" cxnId="{EDF999A2-238B-4593-95B7-D934E7BF625A}">
      <dgm:prSet/>
      <dgm:spPr/>
      <dgm:t>
        <a:bodyPr/>
        <a:lstStyle/>
        <a:p>
          <a:endParaRPr lang="en-US" sz="1600"/>
        </a:p>
      </dgm:t>
    </dgm:pt>
    <dgm:pt modelId="{74A3EB0D-77EC-4A5D-ABBA-CB0EBB70B7F0}">
      <dgm:prSet custT="1"/>
      <dgm:spPr/>
      <dgm:t>
        <a:bodyPr/>
        <a:lstStyle/>
        <a:p>
          <a:pPr rtl="0"/>
          <a:r>
            <a:rPr lang="en-US" sz="1600" dirty="0"/>
            <a:t>DS, Custom domain - VE</a:t>
          </a:r>
        </a:p>
      </dgm:t>
    </dgm:pt>
    <dgm:pt modelId="{A49B9088-76DE-48AD-A19D-5D258F6FD41F}" type="parTrans" cxnId="{033F1DAD-9D32-42E6-BE72-5C7C515D22F0}">
      <dgm:prSet/>
      <dgm:spPr/>
      <dgm:t>
        <a:bodyPr/>
        <a:lstStyle/>
        <a:p>
          <a:endParaRPr lang="en-US" sz="1600"/>
        </a:p>
      </dgm:t>
    </dgm:pt>
    <dgm:pt modelId="{A1D143BC-23A8-4EA0-93AC-A0F723375158}" type="sibTrans" cxnId="{033F1DAD-9D32-42E6-BE72-5C7C515D22F0}">
      <dgm:prSet/>
      <dgm:spPr/>
      <dgm:t>
        <a:bodyPr/>
        <a:lstStyle/>
        <a:p>
          <a:endParaRPr lang="en-US" sz="1600"/>
        </a:p>
      </dgm:t>
    </dgm:pt>
    <dgm:pt modelId="{AD617509-EE59-4192-876D-57F20A27D972}">
      <dgm:prSet custT="1"/>
      <dgm:spPr/>
      <dgm:t>
        <a:bodyPr/>
        <a:lstStyle/>
        <a:p>
          <a:pPr rtl="0"/>
          <a:r>
            <a:rPr lang="en-US" sz="1600" dirty="0"/>
            <a:t>DV, Relevant Findings domain; --REASND capturing reason test was not done</a:t>
          </a:r>
        </a:p>
      </dgm:t>
    </dgm:pt>
    <dgm:pt modelId="{7AEDE26E-4E2F-4E93-A5EE-26A2A068C34D}" type="parTrans" cxnId="{98F8E0D9-3F17-416B-896C-6F266BC636CA}">
      <dgm:prSet/>
      <dgm:spPr/>
      <dgm:t>
        <a:bodyPr/>
        <a:lstStyle/>
        <a:p>
          <a:endParaRPr lang="en-US" sz="1600"/>
        </a:p>
      </dgm:t>
    </dgm:pt>
    <dgm:pt modelId="{E4D4A722-4DC1-47C6-A97A-E2535EFD79A6}" type="sibTrans" cxnId="{98F8E0D9-3F17-416B-896C-6F266BC636CA}">
      <dgm:prSet/>
      <dgm:spPr/>
      <dgm:t>
        <a:bodyPr/>
        <a:lstStyle/>
        <a:p>
          <a:endParaRPr lang="en-US" sz="1600"/>
        </a:p>
      </dgm:t>
    </dgm:pt>
    <dgm:pt modelId="{C0F0CFEE-1518-4CC1-BFDF-82F501F12869}">
      <dgm:prSet custT="1"/>
      <dgm:spPr/>
      <dgm:t>
        <a:bodyPr/>
        <a:lstStyle/>
        <a:p>
          <a:pPr rtl="0"/>
          <a:r>
            <a:rPr lang="en-US" sz="1600" dirty="0"/>
            <a:t>Relevant Events domain; --REASND capturing reason occurrence assessment was not done</a:t>
          </a:r>
        </a:p>
      </dgm:t>
    </dgm:pt>
    <dgm:pt modelId="{2FE695D3-C3F9-47BC-AADF-3006D87441C7}" type="parTrans" cxnId="{383C12E7-352C-472B-86E1-D2C4074CE2CD}">
      <dgm:prSet/>
      <dgm:spPr/>
      <dgm:t>
        <a:bodyPr/>
        <a:lstStyle/>
        <a:p>
          <a:endParaRPr lang="en-US" sz="1600"/>
        </a:p>
      </dgm:t>
    </dgm:pt>
    <dgm:pt modelId="{F0E492CF-4B5E-46D2-BCB4-6C3E45BE55B6}" type="sibTrans" cxnId="{383C12E7-352C-472B-86E1-D2C4074CE2CD}">
      <dgm:prSet/>
      <dgm:spPr/>
      <dgm:t>
        <a:bodyPr/>
        <a:lstStyle/>
        <a:p>
          <a:endParaRPr lang="en-US" sz="1600"/>
        </a:p>
      </dgm:t>
    </dgm:pt>
    <dgm:pt modelId="{32DA538B-BAC7-46DC-9397-344C32BEAB9D}">
      <dgm:prSet custT="1"/>
      <dgm:spPr/>
      <dgm:t>
        <a:bodyPr/>
        <a:lstStyle/>
        <a:p>
          <a:pPr rtl="0"/>
          <a:r>
            <a:rPr lang="en-US" sz="1600" dirty="0"/>
            <a:t>EC and EX</a:t>
          </a:r>
        </a:p>
      </dgm:t>
    </dgm:pt>
    <dgm:pt modelId="{C8919ED1-8877-4396-8E68-CB3515CA66C8}" type="parTrans" cxnId="{A1CF2832-19B8-4560-970C-D800884641F3}">
      <dgm:prSet/>
      <dgm:spPr/>
      <dgm:t>
        <a:bodyPr/>
        <a:lstStyle/>
        <a:p>
          <a:endParaRPr lang="en-US" sz="1600"/>
        </a:p>
      </dgm:t>
    </dgm:pt>
    <dgm:pt modelId="{F6D6CA91-A525-4F34-91B8-4C220E3A68EF}" type="sibTrans" cxnId="{A1CF2832-19B8-4560-970C-D800884641F3}">
      <dgm:prSet/>
      <dgm:spPr/>
      <dgm:t>
        <a:bodyPr/>
        <a:lstStyle/>
        <a:p>
          <a:endParaRPr lang="en-US" sz="1600"/>
        </a:p>
      </dgm:t>
    </dgm:pt>
    <dgm:pt modelId="{8CE46033-8F3F-4486-8CB6-9456E7FE534B}">
      <dgm:prSet custT="1"/>
      <dgm:spPr/>
      <dgm:t>
        <a:bodyPr/>
        <a:lstStyle/>
        <a:p>
          <a:pPr rtl="0"/>
          <a:r>
            <a:rPr lang="en-US" sz="1600" dirty="0"/>
            <a:t>DA; --REASND is the reason the dispensing or returning was not done</a:t>
          </a:r>
        </a:p>
      </dgm:t>
    </dgm:pt>
    <dgm:pt modelId="{840728A2-D274-412E-8C2B-84776E223690}" type="parTrans" cxnId="{49B3C583-3A3C-49CF-A81C-506BB38FD333}">
      <dgm:prSet/>
      <dgm:spPr/>
      <dgm:t>
        <a:bodyPr/>
        <a:lstStyle/>
        <a:p>
          <a:endParaRPr lang="en-US" sz="1600"/>
        </a:p>
      </dgm:t>
    </dgm:pt>
    <dgm:pt modelId="{96F4BF1C-38B7-4D72-B2A4-5DC41AB82ADC}" type="sibTrans" cxnId="{49B3C583-3A3C-49CF-A81C-506BB38FD333}">
      <dgm:prSet/>
      <dgm:spPr/>
      <dgm:t>
        <a:bodyPr/>
        <a:lstStyle/>
        <a:p>
          <a:endParaRPr lang="en-US" sz="1600"/>
        </a:p>
      </dgm:t>
    </dgm:pt>
    <dgm:pt modelId="{1DE5DD04-1DD4-4CAA-8D2D-C07BF4C8681E}">
      <dgm:prSet custT="1"/>
      <dgm:spPr/>
      <dgm:t>
        <a:bodyPr/>
        <a:lstStyle/>
        <a:p>
          <a:pPr rtl="0"/>
          <a:r>
            <a:rPr lang="en-US" sz="1600" dirty="0"/>
            <a:t>Inclusion/ Exclusion criteria updated as part of protocol amendment </a:t>
          </a:r>
        </a:p>
      </dgm:t>
    </dgm:pt>
    <dgm:pt modelId="{A78CC508-C28D-4044-B53D-864A0A6694E8}" type="parTrans" cxnId="{8120D040-4C04-4445-B41A-51308572F54A}">
      <dgm:prSet/>
      <dgm:spPr/>
    </dgm:pt>
    <dgm:pt modelId="{976756EF-5DC9-4A91-9164-3AABEC617BCF}" type="sibTrans" cxnId="{8120D040-4C04-4445-B41A-51308572F54A}">
      <dgm:prSet/>
      <dgm:spPr/>
    </dgm:pt>
    <dgm:pt modelId="{2C9E1CE3-BC01-4B4A-B9E7-EF3DDC4B2BC4}">
      <dgm:prSet custT="1"/>
      <dgm:spPr/>
      <dgm:t>
        <a:bodyPr/>
        <a:lstStyle/>
        <a:p>
          <a:pPr rtl="0"/>
          <a:r>
            <a:rPr lang="en-US" sz="1600" dirty="0"/>
            <a:t>TI and IE </a:t>
          </a:r>
        </a:p>
      </dgm:t>
    </dgm:pt>
    <dgm:pt modelId="{1E6FEE70-4BD8-4DF7-A561-1A53002C168D}" type="parTrans" cxnId="{5AB91CAF-1143-499C-8A14-EA055852A3E5}">
      <dgm:prSet/>
      <dgm:spPr/>
    </dgm:pt>
    <dgm:pt modelId="{C5FE2879-00BC-4469-B190-38357FFF1B59}" type="sibTrans" cxnId="{5AB91CAF-1143-499C-8A14-EA055852A3E5}">
      <dgm:prSet/>
      <dgm:spPr/>
    </dgm:pt>
    <dgm:pt modelId="{BBF6E9F7-2834-4658-B042-00A365DDA072}" type="pres">
      <dgm:prSet presAssocID="{9FFCDEA9-6195-45E2-A06E-7D05DC2844CD}" presName="Name0" presStyleCnt="0">
        <dgm:presLayoutVars>
          <dgm:dir/>
          <dgm:animLvl val="lvl"/>
          <dgm:resizeHandles val="exact"/>
        </dgm:presLayoutVars>
      </dgm:prSet>
      <dgm:spPr/>
    </dgm:pt>
    <dgm:pt modelId="{90CA00E0-83DB-4F0F-9A7F-CA0B232F48E0}" type="pres">
      <dgm:prSet presAssocID="{1DE5DD04-1DD4-4CAA-8D2D-C07BF4C8681E}" presName="linNode" presStyleCnt="0"/>
      <dgm:spPr/>
    </dgm:pt>
    <dgm:pt modelId="{4104BF0A-9A69-45B5-9B2A-DEE4751E7FC1}" type="pres">
      <dgm:prSet presAssocID="{1DE5DD04-1DD4-4CAA-8D2D-C07BF4C8681E}" presName="parentText" presStyleLbl="node1" presStyleIdx="0" presStyleCnt="8">
        <dgm:presLayoutVars>
          <dgm:chMax val="1"/>
          <dgm:bulletEnabled val="1"/>
        </dgm:presLayoutVars>
      </dgm:prSet>
      <dgm:spPr/>
    </dgm:pt>
    <dgm:pt modelId="{5D722BF2-F1BF-4886-9779-3D0FAA0A1760}" type="pres">
      <dgm:prSet presAssocID="{1DE5DD04-1DD4-4CAA-8D2D-C07BF4C8681E}" presName="descendantText" presStyleLbl="alignAccFollowNode1" presStyleIdx="0" presStyleCnt="8">
        <dgm:presLayoutVars>
          <dgm:bulletEnabled val="1"/>
        </dgm:presLayoutVars>
      </dgm:prSet>
      <dgm:spPr/>
    </dgm:pt>
    <dgm:pt modelId="{94B41ECE-291F-46C6-98C2-ED5DF8C40731}" type="pres">
      <dgm:prSet presAssocID="{976756EF-5DC9-4A91-9164-3AABEC617BCF}" presName="sp" presStyleCnt="0"/>
      <dgm:spPr/>
    </dgm:pt>
    <dgm:pt modelId="{71909F96-A408-4827-9B04-D3B4C59A704B}" type="pres">
      <dgm:prSet presAssocID="{71B5ECE0-DF93-441E-9FF5-A1E47D86EAB2}" presName="linNode" presStyleCnt="0"/>
      <dgm:spPr/>
    </dgm:pt>
    <dgm:pt modelId="{A9138A2D-1948-427A-9246-334D59ACAEEF}" type="pres">
      <dgm:prSet presAssocID="{71B5ECE0-DF93-441E-9FF5-A1E47D86EAB2}" presName="parentText" presStyleLbl="node1" presStyleIdx="1" presStyleCnt="8" custLinFactNeighborY="0">
        <dgm:presLayoutVars>
          <dgm:chMax val="1"/>
          <dgm:bulletEnabled val="1"/>
        </dgm:presLayoutVars>
      </dgm:prSet>
      <dgm:spPr/>
    </dgm:pt>
    <dgm:pt modelId="{4C9F2C00-F9E7-4194-A18C-89BE59AB3415}" type="pres">
      <dgm:prSet presAssocID="{71B5ECE0-DF93-441E-9FF5-A1E47D86EAB2}" presName="descendantText" presStyleLbl="alignAccFollowNode1" presStyleIdx="1" presStyleCnt="8" custLinFactNeighborY="0">
        <dgm:presLayoutVars>
          <dgm:bulletEnabled val="1"/>
        </dgm:presLayoutVars>
      </dgm:prSet>
      <dgm:spPr/>
    </dgm:pt>
    <dgm:pt modelId="{1433DD12-CD5D-40F1-8BDE-7C9F16D6CA91}" type="pres">
      <dgm:prSet presAssocID="{AEF4BCBD-411D-403F-AB10-73C1F0F5E9EF}" presName="sp" presStyleCnt="0"/>
      <dgm:spPr/>
    </dgm:pt>
    <dgm:pt modelId="{1F08A59F-43ED-4799-8C73-813FB69236A0}" type="pres">
      <dgm:prSet presAssocID="{F3D835BD-2C39-4C23-8B01-BC095F2A4AB3}" presName="linNode" presStyleCnt="0"/>
      <dgm:spPr/>
    </dgm:pt>
    <dgm:pt modelId="{263C8C25-678D-42BA-A7C2-1516E5C6A718}" type="pres">
      <dgm:prSet presAssocID="{F3D835BD-2C39-4C23-8B01-BC095F2A4AB3}" presName="parentText" presStyleLbl="node1" presStyleIdx="2" presStyleCnt="8">
        <dgm:presLayoutVars>
          <dgm:chMax val="1"/>
          <dgm:bulletEnabled val="1"/>
        </dgm:presLayoutVars>
      </dgm:prSet>
      <dgm:spPr/>
    </dgm:pt>
    <dgm:pt modelId="{E8A07369-5918-4697-A5BF-3252B61856DB}" type="pres">
      <dgm:prSet presAssocID="{F3D835BD-2C39-4C23-8B01-BC095F2A4AB3}" presName="descendantText" presStyleLbl="alignAccFollowNode1" presStyleIdx="2" presStyleCnt="8">
        <dgm:presLayoutVars>
          <dgm:bulletEnabled val="1"/>
        </dgm:presLayoutVars>
      </dgm:prSet>
      <dgm:spPr/>
    </dgm:pt>
    <dgm:pt modelId="{A2321995-46CD-4511-A798-83169C63C830}" type="pres">
      <dgm:prSet presAssocID="{527FC4EA-46D2-4696-855C-D9CBE2129FC8}" presName="sp" presStyleCnt="0"/>
      <dgm:spPr/>
    </dgm:pt>
    <dgm:pt modelId="{38FF2918-ACB6-4542-8D70-2B5710DA079B}" type="pres">
      <dgm:prSet presAssocID="{D7F27E15-65BC-4672-AC74-B065F2EDC1CF}" presName="linNode" presStyleCnt="0"/>
      <dgm:spPr/>
    </dgm:pt>
    <dgm:pt modelId="{3328A2C9-5EEF-4823-8A36-31F4B9E1C75B}" type="pres">
      <dgm:prSet presAssocID="{D7F27E15-65BC-4672-AC74-B065F2EDC1CF}" presName="parentText" presStyleLbl="node1" presStyleIdx="3" presStyleCnt="8">
        <dgm:presLayoutVars>
          <dgm:chMax val="1"/>
          <dgm:bulletEnabled val="1"/>
        </dgm:presLayoutVars>
      </dgm:prSet>
      <dgm:spPr/>
    </dgm:pt>
    <dgm:pt modelId="{71F7B996-5F42-4148-8C35-331A12A3BE69}" type="pres">
      <dgm:prSet presAssocID="{D7F27E15-65BC-4672-AC74-B065F2EDC1CF}" presName="descendantText" presStyleLbl="alignAccFollowNode1" presStyleIdx="3" presStyleCnt="8" custLinFactNeighborY="0">
        <dgm:presLayoutVars>
          <dgm:bulletEnabled val="1"/>
        </dgm:presLayoutVars>
      </dgm:prSet>
      <dgm:spPr/>
    </dgm:pt>
    <dgm:pt modelId="{5F056002-757C-440E-ADA6-7713E8FEB512}" type="pres">
      <dgm:prSet presAssocID="{4EC5102D-8145-47B3-9726-2C3E7F715DDB}" presName="sp" presStyleCnt="0"/>
      <dgm:spPr/>
    </dgm:pt>
    <dgm:pt modelId="{DF19EC0A-538B-422E-840C-E480A60A3357}" type="pres">
      <dgm:prSet presAssocID="{F3F4181A-2901-490B-8376-E32B92A516EF}" presName="linNode" presStyleCnt="0"/>
      <dgm:spPr/>
    </dgm:pt>
    <dgm:pt modelId="{82816548-471E-4E85-9FC4-57624B8A19DC}" type="pres">
      <dgm:prSet presAssocID="{F3F4181A-2901-490B-8376-E32B92A516EF}" presName="parentText" presStyleLbl="node1" presStyleIdx="4" presStyleCnt="8">
        <dgm:presLayoutVars>
          <dgm:chMax val="1"/>
          <dgm:bulletEnabled val="1"/>
        </dgm:presLayoutVars>
      </dgm:prSet>
      <dgm:spPr/>
    </dgm:pt>
    <dgm:pt modelId="{0F3CC68A-9611-478F-8175-CBDA40056BC7}" type="pres">
      <dgm:prSet presAssocID="{F3F4181A-2901-490B-8376-E32B92A516EF}" presName="descendantText" presStyleLbl="alignAccFollowNode1" presStyleIdx="4" presStyleCnt="8" custLinFactNeighborX="0" custLinFactNeighborY="23574">
        <dgm:presLayoutVars>
          <dgm:bulletEnabled val="1"/>
        </dgm:presLayoutVars>
      </dgm:prSet>
      <dgm:spPr/>
    </dgm:pt>
    <dgm:pt modelId="{C9004358-114F-43BE-9DAC-AF8F41766553}" type="pres">
      <dgm:prSet presAssocID="{62A26C75-B8ED-4766-8E18-E3A102813B97}" presName="sp" presStyleCnt="0"/>
      <dgm:spPr/>
    </dgm:pt>
    <dgm:pt modelId="{B5D2037E-1633-4E9F-B8A9-01E3C207FBFF}" type="pres">
      <dgm:prSet presAssocID="{04949A70-3760-48CD-9164-59768FBB99F2}" presName="linNode" presStyleCnt="0"/>
      <dgm:spPr/>
    </dgm:pt>
    <dgm:pt modelId="{A979AD49-4176-464D-9659-1D5BE2306F11}" type="pres">
      <dgm:prSet presAssocID="{04949A70-3760-48CD-9164-59768FBB99F2}" presName="parentText" presStyleLbl="node1" presStyleIdx="5" presStyleCnt="8">
        <dgm:presLayoutVars>
          <dgm:chMax val="1"/>
          <dgm:bulletEnabled val="1"/>
        </dgm:presLayoutVars>
      </dgm:prSet>
      <dgm:spPr/>
    </dgm:pt>
    <dgm:pt modelId="{F70669EC-D192-4A20-A4A8-3D3809FCC3FE}" type="pres">
      <dgm:prSet presAssocID="{04949A70-3760-48CD-9164-59768FBB99F2}" presName="descendantText" presStyleLbl="alignAccFollowNode1" presStyleIdx="5" presStyleCnt="8">
        <dgm:presLayoutVars>
          <dgm:bulletEnabled val="1"/>
        </dgm:presLayoutVars>
      </dgm:prSet>
      <dgm:spPr/>
    </dgm:pt>
    <dgm:pt modelId="{7D9469ED-E126-4249-B096-394BC6AB7F95}" type="pres">
      <dgm:prSet presAssocID="{F483173F-101E-46FC-B6AE-04DF8C6F24C1}" presName="sp" presStyleCnt="0"/>
      <dgm:spPr/>
    </dgm:pt>
    <dgm:pt modelId="{6423C338-D110-41D5-B431-3F5919610F75}" type="pres">
      <dgm:prSet presAssocID="{026681EF-407A-4C61-AFDE-07DB116D438B}" presName="linNode" presStyleCnt="0"/>
      <dgm:spPr/>
    </dgm:pt>
    <dgm:pt modelId="{79822585-015C-4218-8355-87EED12FC55B}" type="pres">
      <dgm:prSet presAssocID="{026681EF-407A-4C61-AFDE-07DB116D438B}" presName="parentText" presStyleLbl="node1" presStyleIdx="6" presStyleCnt="8">
        <dgm:presLayoutVars>
          <dgm:chMax val="1"/>
          <dgm:bulletEnabled val="1"/>
        </dgm:presLayoutVars>
      </dgm:prSet>
      <dgm:spPr/>
    </dgm:pt>
    <dgm:pt modelId="{5A6032B0-62F6-4700-AA2E-AF02384417C8}" type="pres">
      <dgm:prSet presAssocID="{026681EF-407A-4C61-AFDE-07DB116D438B}" presName="descendantText" presStyleLbl="alignAccFollowNode1" presStyleIdx="6" presStyleCnt="8">
        <dgm:presLayoutVars>
          <dgm:bulletEnabled val="1"/>
        </dgm:presLayoutVars>
      </dgm:prSet>
      <dgm:spPr/>
    </dgm:pt>
    <dgm:pt modelId="{2D9D3DF0-DB0A-4751-A171-7676577C68EF}" type="pres">
      <dgm:prSet presAssocID="{424D7698-EE57-43D3-9FC7-1DABC850CC4C}" presName="sp" presStyleCnt="0"/>
      <dgm:spPr/>
    </dgm:pt>
    <dgm:pt modelId="{8F9061C5-9B5E-480A-9314-C75502D8E291}" type="pres">
      <dgm:prSet presAssocID="{325C245A-6FE3-43FA-AAB3-A523F9802A19}" presName="linNode" presStyleCnt="0"/>
      <dgm:spPr/>
    </dgm:pt>
    <dgm:pt modelId="{3DAC4033-3E30-482C-9320-397B835906F4}" type="pres">
      <dgm:prSet presAssocID="{325C245A-6FE3-43FA-AAB3-A523F9802A19}" presName="parentText" presStyleLbl="node1" presStyleIdx="7" presStyleCnt="8">
        <dgm:presLayoutVars>
          <dgm:chMax val="1"/>
          <dgm:bulletEnabled val="1"/>
        </dgm:presLayoutVars>
      </dgm:prSet>
      <dgm:spPr/>
    </dgm:pt>
    <dgm:pt modelId="{E21B47F5-2A10-4032-BCFF-4195B8055EB6}" type="pres">
      <dgm:prSet presAssocID="{325C245A-6FE3-43FA-AAB3-A523F9802A19}" presName="descendantText" presStyleLbl="alignAccFollowNode1" presStyleIdx="7" presStyleCnt="8">
        <dgm:presLayoutVars>
          <dgm:bulletEnabled val="1"/>
        </dgm:presLayoutVars>
      </dgm:prSet>
      <dgm:spPr/>
    </dgm:pt>
  </dgm:ptLst>
  <dgm:cxnLst>
    <dgm:cxn modelId="{5B9E700B-0143-4B73-924D-BB06C95CB6EF}" type="presOf" srcId="{32DA538B-BAC7-46DC-9397-344C32BEAB9D}" destId="{71F7B996-5F42-4148-8C35-331A12A3BE69}" srcOrd="0" destOrd="0" presId="urn:microsoft.com/office/officeart/2005/8/layout/vList5"/>
    <dgm:cxn modelId="{29A88A18-20A2-4305-8842-43D9F33F4855}" srcId="{9FFCDEA9-6195-45E2-A06E-7D05DC2844CD}" destId="{F3F4181A-2901-490B-8376-E32B92A516EF}" srcOrd="4" destOrd="0" parTransId="{66744A29-5ED2-4B34-85B9-4466B32B7F2C}" sibTransId="{62A26C75-B8ED-4766-8E18-E3A102813B97}"/>
    <dgm:cxn modelId="{FE7C3429-EB33-40AA-9F89-FF2BDD441557}" srcId="{F3D835BD-2C39-4C23-8B01-BC095F2A4AB3}" destId="{4C8FF7A4-F233-4769-9754-9FBF04E1B471}" srcOrd="0" destOrd="0" parTransId="{559391AE-1200-4BFC-BE96-1A12B4B5F419}" sibTransId="{D402D242-3F8A-47B2-A07E-E9639B20E9AC}"/>
    <dgm:cxn modelId="{E07DD52D-AA43-440A-A0D3-4CF12750B693}" type="presOf" srcId="{74A3EB0D-77EC-4A5D-ABBA-CB0EBB70B7F0}" destId="{F70669EC-D192-4A20-A4A8-3D3809FCC3FE}" srcOrd="0" destOrd="0" presId="urn:microsoft.com/office/officeart/2005/8/layout/vList5"/>
    <dgm:cxn modelId="{3F08192E-9D44-4EBF-BF1F-72898589A95C}" type="presOf" srcId="{325C245A-6FE3-43FA-AAB3-A523F9802A19}" destId="{3DAC4033-3E30-482C-9320-397B835906F4}" srcOrd="0" destOrd="0" presId="urn:microsoft.com/office/officeart/2005/8/layout/vList5"/>
    <dgm:cxn modelId="{48692E2E-D88D-4D57-9EE4-2DDCB146656F}" type="presOf" srcId="{F3D835BD-2C39-4C23-8B01-BC095F2A4AB3}" destId="{263C8C25-678D-42BA-A7C2-1516E5C6A718}" srcOrd="0" destOrd="0" presId="urn:microsoft.com/office/officeart/2005/8/layout/vList5"/>
    <dgm:cxn modelId="{A1CF2832-19B8-4560-970C-D800884641F3}" srcId="{D7F27E15-65BC-4672-AC74-B065F2EDC1CF}" destId="{32DA538B-BAC7-46DC-9397-344C32BEAB9D}" srcOrd="0" destOrd="0" parTransId="{C8919ED1-8877-4396-8E68-CB3515CA66C8}" sibTransId="{F6D6CA91-A525-4F34-91B8-4C220E3A68EF}"/>
    <dgm:cxn modelId="{88A1FD3B-1988-4FFB-8C64-58768DD8FADE}" type="presOf" srcId="{AD617509-EE59-4192-876D-57F20A27D972}" destId="{5A6032B0-62F6-4700-AA2E-AF02384417C8}" srcOrd="0" destOrd="0" presId="urn:microsoft.com/office/officeart/2005/8/layout/vList5"/>
    <dgm:cxn modelId="{8120D040-4C04-4445-B41A-51308572F54A}" srcId="{9FFCDEA9-6195-45E2-A06E-7D05DC2844CD}" destId="{1DE5DD04-1DD4-4CAA-8D2D-C07BF4C8681E}" srcOrd="0" destOrd="0" parTransId="{A78CC508-C28D-4044-B53D-864A0A6694E8}" sibTransId="{976756EF-5DC9-4A91-9164-3AABEC617BCF}"/>
    <dgm:cxn modelId="{E8DA1160-0938-4682-9621-82CD92FDD895}" type="presOf" srcId="{C0F0CFEE-1518-4CC1-BFDF-82F501F12869}" destId="{E21B47F5-2A10-4032-BCFF-4195B8055EB6}" srcOrd="0" destOrd="0" presId="urn:microsoft.com/office/officeart/2005/8/layout/vList5"/>
    <dgm:cxn modelId="{1D0A3D45-33BA-4E14-85CB-9F12266625BA}" srcId="{9FFCDEA9-6195-45E2-A06E-7D05DC2844CD}" destId="{026681EF-407A-4C61-AFDE-07DB116D438B}" srcOrd="6" destOrd="0" parTransId="{3BADFB6F-5F4D-442A-ABEB-8BBF5B232803}" sibTransId="{424D7698-EE57-43D3-9FC7-1DABC850CC4C}"/>
    <dgm:cxn modelId="{C8AD4E45-C976-44D9-8D9E-BF854D5DC345}" type="presOf" srcId="{04949A70-3760-48CD-9164-59768FBB99F2}" destId="{A979AD49-4176-464D-9659-1D5BE2306F11}" srcOrd="0" destOrd="0" presId="urn:microsoft.com/office/officeart/2005/8/layout/vList5"/>
    <dgm:cxn modelId="{ED39C14B-7CF2-47E8-8CE3-1EB33F546868}" type="presOf" srcId="{4C8FF7A4-F233-4769-9754-9FBF04E1B471}" destId="{E8A07369-5918-4697-A5BF-3252B61856DB}" srcOrd="0" destOrd="0" presId="urn:microsoft.com/office/officeart/2005/8/layout/vList5"/>
    <dgm:cxn modelId="{4A54C54D-C96A-4E92-B3D0-1F93FF39117E}" type="presOf" srcId="{D7F27E15-65BC-4672-AC74-B065F2EDC1CF}" destId="{3328A2C9-5EEF-4823-8A36-31F4B9E1C75B}" srcOrd="0" destOrd="0" presId="urn:microsoft.com/office/officeart/2005/8/layout/vList5"/>
    <dgm:cxn modelId="{8487C84D-797C-4ADB-AA08-E13EB3F7206B}" srcId="{9FFCDEA9-6195-45E2-A06E-7D05DC2844CD}" destId="{F3D835BD-2C39-4C23-8B01-BC095F2A4AB3}" srcOrd="2" destOrd="0" parTransId="{93F3871D-747E-4CA0-8FC0-A7C1055D6142}" sibTransId="{527FC4EA-46D2-4696-855C-D9CBE2129FC8}"/>
    <dgm:cxn modelId="{A8D8084F-CA53-487D-A70B-6BA46393F20D}" srcId="{9FFCDEA9-6195-45E2-A06E-7D05DC2844CD}" destId="{71B5ECE0-DF93-441E-9FF5-A1E47D86EAB2}" srcOrd="1" destOrd="0" parTransId="{0ED0407F-3D79-478E-AA86-4B2F1E11F335}" sibTransId="{AEF4BCBD-411D-403F-AB10-73C1F0F5E9EF}"/>
    <dgm:cxn modelId="{FB8BA74F-E0AF-453B-84E1-AEAB38FB6225}" type="presOf" srcId="{1DE5DD04-1DD4-4CAA-8D2D-C07BF4C8681E}" destId="{4104BF0A-9A69-45B5-9B2A-DEE4751E7FC1}" srcOrd="0" destOrd="0" presId="urn:microsoft.com/office/officeart/2005/8/layout/vList5"/>
    <dgm:cxn modelId="{C32F9650-3422-4128-B189-47B60A24F712}" srcId="{9FFCDEA9-6195-45E2-A06E-7D05DC2844CD}" destId="{325C245A-6FE3-43FA-AAB3-A523F9802A19}" srcOrd="7" destOrd="0" parTransId="{5C4CC4AC-DFBA-4E29-9DA5-2DB122AD211D}" sibTransId="{905D0D98-0B77-4A3D-8939-ED4ABC4E8F85}"/>
    <dgm:cxn modelId="{35075D79-7611-4574-852D-BF783B987A7D}" type="presOf" srcId="{2C9E1CE3-BC01-4B4A-B9E7-EF3DDC4B2BC4}" destId="{5D722BF2-F1BF-4886-9779-3D0FAA0A1760}" srcOrd="0" destOrd="0" presId="urn:microsoft.com/office/officeart/2005/8/layout/vList5"/>
    <dgm:cxn modelId="{49B3C583-3A3C-49CF-A81C-506BB38FD333}" srcId="{71B5ECE0-DF93-441E-9FF5-A1E47D86EAB2}" destId="{8CE46033-8F3F-4486-8CB6-9456E7FE534B}" srcOrd="0" destOrd="0" parTransId="{840728A2-D274-412E-8C2B-84776E223690}" sibTransId="{96F4BF1C-38B7-4D72-B2A4-5DC41AB82ADC}"/>
    <dgm:cxn modelId="{BF719A8B-FD20-4468-98F6-D16649B23BA5}" srcId="{9FFCDEA9-6195-45E2-A06E-7D05DC2844CD}" destId="{04949A70-3760-48CD-9164-59768FBB99F2}" srcOrd="5" destOrd="0" parTransId="{EC983EC8-09EF-4296-BB73-079DEB1C81B7}" sibTransId="{F483173F-101E-46FC-B6AE-04DF8C6F24C1}"/>
    <dgm:cxn modelId="{C1DFB79A-C5EA-4B3B-994D-DF11AFD79510}" type="presOf" srcId="{9FFCDEA9-6195-45E2-A06E-7D05DC2844CD}" destId="{BBF6E9F7-2834-4658-B042-00A365DDA072}" srcOrd="0" destOrd="0" presId="urn:microsoft.com/office/officeart/2005/8/layout/vList5"/>
    <dgm:cxn modelId="{EDF999A2-238B-4593-95B7-D934E7BF625A}" srcId="{F3F4181A-2901-490B-8376-E32B92A516EF}" destId="{BDB00668-A4AA-4B16-8F1D-667291F132B3}" srcOrd="0" destOrd="0" parTransId="{FDEE5B73-0333-43AE-BF5C-C34A60ADA503}" sibTransId="{6A84764C-645C-42EC-8A30-81A88C76887E}"/>
    <dgm:cxn modelId="{033F1DAD-9D32-42E6-BE72-5C7C515D22F0}" srcId="{04949A70-3760-48CD-9164-59768FBB99F2}" destId="{74A3EB0D-77EC-4A5D-ABBA-CB0EBB70B7F0}" srcOrd="0" destOrd="0" parTransId="{A49B9088-76DE-48AD-A19D-5D258F6FD41F}" sibTransId="{A1D143BC-23A8-4EA0-93AC-A0F723375158}"/>
    <dgm:cxn modelId="{5AB91CAF-1143-499C-8A14-EA055852A3E5}" srcId="{1DE5DD04-1DD4-4CAA-8D2D-C07BF4C8681E}" destId="{2C9E1CE3-BC01-4B4A-B9E7-EF3DDC4B2BC4}" srcOrd="0" destOrd="0" parTransId="{1E6FEE70-4BD8-4DF7-A561-1A53002C168D}" sibTransId="{C5FE2879-00BC-4469-B190-38357FFF1B59}"/>
    <dgm:cxn modelId="{C4AE6CB7-401E-4D6F-A57D-E1935E54D69F}" type="presOf" srcId="{71B5ECE0-DF93-441E-9FF5-A1E47D86EAB2}" destId="{A9138A2D-1948-427A-9246-334D59ACAEEF}" srcOrd="0" destOrd="0" presId="urn:microsoft.com/office/officeart/2005/8/layout/vList5"/>
    <dgm:cxn modelId="{DC4014C4-7EC5-4F71-9324-E0C7766BB59B}" type="presOf" srcId="{BDB00668-A4AA-4B16-8F1D-667291F132B3}" destId="{0F3CC68A-9611-478F-8175-CBDA40056BC7}" srcOrd="0" destOrd="0" presId="urn:microsoft.com/office/officeart/2005/8/layout/vList5"/>
    <dgm:cxn modelId="{605D25CD-5801-4EB4-890F-87AB0E2FA04D}" type="presOf" srcId="{F3F4181A-2901-490B-8376-E32B92A516EF}" destId="{82816548-471E-4E85-9FC4-57624B8A19DC}" srcOrd="0" destOrd="0" presId="urn:microsoft.com/office/officeart/2005/8/layout/vList5"/>
    <dgm:cxn modelId="{98F8E0D9-3F17-416B-896C-6F266BC636CA}" srcId="{026681EF-407A-4C61-AFDE-07DB116D438B}" destId="{AD617509-EE59-4192-876D-57F20A27D972}" srcOrd="0" destOrd="0" parTransId="{7AEDE26E-4E2F-4E93-A5EE-26A2A068C34D}" sibTransId="{E4D4A722-4DC1-47C6-A97A-E2535EFD79A6}"/>
    <dgm:cxn modelId="{8ACFCCE4-8FB3-4B57-BE69-301545F5DD26}" type="presOf" srcId="{026681EF-407A-4C61-AFDE-07DB116D438B}" destId="{79822585-015C-4218-8355-87EED12FC55B}" srcOrd="0" destOrd="0" presId="urn:microsoft.com/office/officeart/2005/8/layout/vList5"/>
    <dgm:cxn modelId="{383C12E7-352C-472B-86E1-D2C4074CE2CD}" srcId="{325C245A-6FE3-43FA-AAB3-A523F9802A19}" destId="{C0F0CFEE-1518-4CC1-BFDF-82F501F12869}" srcOrd="0" destOrd="0" parTransId="{2FE695D3-C3F9-47BC-AADF-3006D87441C7}" sibTransId="{F0E492CF-4B5E-46D2-BCB4-6C3E45BE55B6}"/>
    <dgm:cxn modelId="{CBDD19F2-71E2-4930-86C2-F0B63CCACA4B}" type="presOf" srcId="{8CE46033-8F3F-4486-8CB6-9456E7FE534B}" destId="{4C9F2C00-F9E7-4194-A18C-89BE59AB3415}" srcOrd="0" destOrd="0" presId="urn:microsoft.com/office/officeart/2005/8/layout/vList5"/>
    <dgm:cxn modelId="{A014A4FF-5880-4211-B62E-579F565E469F}" srcId="{9FFCDEA9-6195-45E2-A06E-7D05DC2844CD}" destId="{D7F27E15-65BC-4672-AC74-B065F2EDC1CF}" srcOrd="3" destOrd="0" parTransId="{64E53E95-1164-45E9-B080-0930C2A21EBA}" sibTransId="{4EC5102D-8145-47B3-9726-2C3E7F715DDB}"/>
    <dgm:cxn modelId="{E6293AF4-BF85-4B45-B812-9BFCD18B4607}" type="presParOf" srcId="{BBF6E9F7-2834-4658-B042-00A365DDA072}" destId="{90CA00E0-83DB-4F0F-9A7F-CA0B232F48E0}" srcOrd="0" destOrd="0" presId="urn:microsoft.com/office/officeart/2005/8/layout/vList5"/>
    <dgm:cxn modelId="{AF2163C6-5599-4D77-8C64-767E69454684}" type="presParOf" srcId="{90CA00E0-83DB-4F0F-9A7F-CA0B232F48E0}" destId="{4104BF0A-9A69-45B5-9B2A-DEE4751E7FC1}" srcOrd="0" destOrd="0" presId="urn:microsoft.com/office/officeart/2005/8/layout/vList5"/>
    <dgm:cxn modelId="{E7C0A7F7-2440-41D5-B0FB-01E4B7762E8B}" type="presParOf" srcId="{90CA00E0-83DB-4F0F-9A7F-CA0B232F48E0}" destId="{5D722BF2-F1BF-4886-9779-3D0FAA0A1760}" srcOrd="1" destOrd="0" presId="urn:microsoft.com/office/officeart/2005/8/layout/vList5"/>
    <dgm:cxn modelId="{CBE9BB73-1AD0-45C1-B8B2-24FECDAB10FA}" type="presParOf" srcId="{BBF6E9F7-2834-4658-B042-00A365DDA072}" destId="{94B41ECE-291F-46C6-98C2-ED5DF8C40731}" srcOrd="1" destOrd="0" presId="urn:microsoft.com/office/officeart/2005/8/layout/vList5"/>
    <dgm:cxn modelId="{C8EA36BB-3F9A-435F-9553-4019E41C73C2}" type="presParOf" srcId="{BBF6E9F7-2834-4658-B042-00A365DDA072}" destId="{71909F96-A408-4827-9B04-D3B4C59A704B}" srcOrd="2" destOrd="0" presId="urn:microsoft.com/office/officeart/2005/8/layout/vList5"/>
    <dgm:cxn modelId="{354F540F-CE0B-46F0-A2DE-79A68182593D}" type="presParOf" srcId="{71909F96-A408-4827-9B04-D3B4C59A704B}" destId="{A9138A2D-1948-427A-9246-334D59ACAEEF}" srcOrd="0" destOrd="0" presId="urn:microsoft.com/office/officeart/2005/8/layout/vList5"/>
    <dgm:cxn modelId="{0B402FDE-AC4B-4EC2-806D-13240878279C}" type="presParOf" srcId="{71909F96-A408-4827-9B04-D3B4C59A704B}" destId="{4C9F2C00-F9E7-4194-A18C-89BE59AB3415}" srcOrd="1" destOrd="0" presId="urn:microsoft.com/office/officeart/2005/8/layout/vList5"/>
    <dgm:cxn modelId="{7994BCAB-1D2F-4566-893B-000A49C7614E}" type="presParOf" srcId="{BBF6E9F7-2834-4658-B042-00A365DDA072}" destId="{1433DD12-CD5D-40F1-8BDE-7C9F16D6CA91}" srcOrd="3" destOrd="0" presId="urn:microsoft.com/office/officeart/2005/8/layout/vList5"/>
    <dgm:cxn modelId="{2F033EA1-2CAC-4B81-920B-149591DBBF00}" type="presParOf" srcId="{BBF6E9F7-2834-4658-B042-00A365DDA072}" destId="{1F08A59F-43ED-4799-8C73-813FB69236A0}" srcOrd="4" destOrd="0" presId="urn:microsoft.com/office/officeart/2005/8/layout/vList5"/>
    <dgm:cxn modelId="{B2AEC669-223C-4B07-8383-2D14B3C55246}" type="presParOf" srcId="{1F08A59F-43ED-4799-8C73-813FB69236A0}" destId="{263C8C25-678D-42BA-A7C2-1516E5C6A718}" srcOrd="0" destOrd="0" presId="urn:microsoft.com/office/officeart/2005/8/layout/vList5"/>
    <dgm:cxn modelId="{8F7AE5CA-3A13-496B-AC14-A5E690A6CFA5}" type="presParOf" srcId="{1F08A59F-43ED-4799-8C73-813FB69236A0}" destId="{E8A07369-5918-4697-A5BF-3252B61856DB}" srcOrd="1" destOrd="0" presId="urn:microsoft.com/office/officeart/2005/8/layout/vList5"/>
    <dgm:cxn modelId="{9AA996BB-135B-4C3B-BDE2-E1585AFA07FB}" type="presParOf" srcId="{BBF6E9F7-2834-4658-B042-00A365DDA072}" destId="{A2321995-46CD-4511-A798-83169C63C830}" srcOrd="5" destOrd="0" presId="urn:microsoft.com/office/officeart/2005/8/layout/vList5"/>
    <dgm:cxn modelId="{A44FE063-0E97-46AD-89E0-A3F88E330692}" type="presParOf" srcId="{BBF6E9F7-2834-4658-B042-00A365DDA072}" destId="{38FF2918-ACB6-4542-8D70-2B5710DA079B}" srcOrd="6" destOrd="0" presId="urn:microsoft.com/office/officeart/2005/8/layout/vList5"/>
    <dgm:cxn modelId="{01178757-59FA-4F77-85A4-F8AD33C04832}" type="presParOf" srcId="{38FF2918-ACB6-4542-8D70-2B5710DA079B}" destId="{3328A2C9-5EEF-4823-8A36-31F4B9E1C75B}" srcOrd="0" destOrd="0" presId="urn:microsoft.com/office/officeart/2005/8/layout/vList5"/>
    <dgm:cxn modelId="{48E1A7DD-C61E-44B4-A120-DA96C9264011}" type="presParOf" srcId="{38FF2918-ACB6-4542-8D70-2B5710DA079B}" destId="{71F7B996-5F42-4148-8C35-331A12A3BE69}" srcOrd="1" destOrd="0" presId="urn:microsoft.com/office/officeart/2005/8/layout/vList5"/>
    <dgm:cxn modelId="{F549E5F2-DEE1-4913-A70A-19C178FAAFC4}" type="presParOf" srcId="{BBF6E9F7-2834-4658-B042-00A365DDA072}" destId="{5F056002-757C-440E-ADA6-7713E8FEB512}" srcOrd="7" destOrd="0" presId="urn:microsoft.com/office/officeart/2005/8/layout/vList5"/>
    <dgm:cxn modelId="{CB2F9805-1F36-4BC0-B603-D0BF71E830AD}" type="presParOf" srcId="{BBF6E9F7-2834-4658-B042-00A365DDA072}" destId="{DF19EC0A-538B-422E-840C-E480A60A3357}" srcOrd="8" destOrd="0" presId="urn:microsoft.com/office/officeart/2005/8/layout/vList5"/>
    <dgm:cxn modelId="{828308C3-0641-40EE-9500-2E16A85A9E5C}" type="presParOf" srcId="{DF19EC0A-538B-422E-840C-E480A60A3357}" destId="{82816548-471E-4E85-9FC4-57624B8A19DC}" srcOrd="0" destOrd="0" presId="urn:microsoft.com/office/officeart/2005/8/layout/vList5"/>
    <dgm:cxn modelId="{389539E6-E211-42F9-BE76-F4FB806BFF2D}" type="presParOf" srcId="{DF19EC0A-538B-422E-840C-E480A60A3357}" destId="{0F3CC68A-9611-478F-8175-CBDA40056BC7}" srcOrd="1" destOrd="0" presId="urn:microsoft.com/office/officeart/2005/8/layout/vList5"/>
    <dgm:cxn modelId="{54FC355C-B7FB-4319-AB6C-BE60318EC784}" type="presParOf" srcId="{BBF6E9F7-2834-4658-B042-00A365DDA072}" destId="{C9004358-114F-43BE-9DAC-AF8F41766553}" srcOrd="9" destOrd="0" presId="urn:microsoft.com/office/officeart/2005/8/layout/vList5"/>
    <dgm:cxn modelId="{97FD2AA4-A46A-4078-B408-6D99DD081466}" type="presParOf" srcId="{BBF6E9F7-2834-4658-B042-00A365DDA072}" destId="{B5D2037E-1633-4E9F-B8A9-01E3C207FBFF}" srcOrd="10" destOrd="0" presId="urn:microsoft.com/office/officeart/2005/8/layout/vList5"/>
    <dgm:cxn modelId="{5EC2A5B4-6744-4E23-94ED-337708561D74}" type="presParOf" srcId="{B5D2037E-1633-4E9F-B8A9-01E3C207FBFF}" destId="{A979AD49-4176-464D-9659-1D5BE2306F11}" srcOrd="0" destOrd="0" presId="urn:microsoft.com/office/officeart/2005/8/layout/vList5"/>
    <dgm:cxn modelId="{EC442D6F-FB37-4326-8C58-9F6690DF434F}" type="presParOf" srcId="{B5D2037E-1633-4E9F-B8A9-01E3C207FBFF}" destId="{F70669EC-D192-4A20-A4A8-3D3809FCC3FE}" srcOrd="1" destOrd="0" presId="urn:microsoft.com/office/officeart/2005/8/layout/vList5"/>
    <dgm:cxn modelId="{247A7D26-09D3-4215-ABBD-97BD7D80FD9D}" type="presParOf" srcId="{BBF6E9F7-2834-4658-B042-00A365DDA072}" destId="{7D9469ED-E126-4249-B096-394BC6AB7F95}" srcOrd="11" destOrd="0" presId="urn:microsoft.com/office/officeart/2005/8/layout/vList5"/>
    <dgm:cxn modelId="{1A33D9DC-7BC0-43D4-B60F-4C1CED3D90DD}" type="presParOf" srcId="{BBF6E9F7-2834-4658-B042-00A365DDA072}" destId="{6423C338-D110-41D5-B431-3F5919610F75}" srcOrd="12" destOrd="0" presId="urn:microsoft.com/office/officeart/2005/8/layout/vList5"/>
    <dgm:cxn modelId="{0F91CA16-5BBE-4A9B-A2EF-FB2B7EF726DF}" type="presParOf" srcId="{6423C338-D110-41D5-B431-3F5919610F75}" destId="{79822585-015C-4218-8355-87EED12FC55B}" srcOrd="0" destOrd="0" presId="urn:microsoft.com/office/officeart/2005/8/layout/vList5"/>
    <dgm:cxn modelId="{CD85B449-DE46-41F9-B237-E174741C2D41}" type="presParOf" srcId="{6423C338-D110-41D5-B431-3F5919610F75}" destId="{5A6032B0-62F6-4700-AA2E-AF02384417C8}" srcOrd="1" destOrd="0" presId="urn:microsoft.com/office/officeart/2005/8/layout/vList5"/>
    <dgm:cxn modelId="{B1F2BE4E-3FA8-4CBA-B5F7-2EB15CD65C54}" type="presParOf" srcId="{BBF6E9F7-2834-4658-B042-00A365DDA072}" destId="{2D9D3DF0-DB0A-4751-A171-7676577C68EF}" srcOrd="13" destOrd="0" presId="urn:microsoft.com/office/officeart/2005/8/layout/vList5"/>
    <dgm:cxn modelId="{C0F44D1B-4AEC-4BE2-A8B7-219361A44B7E}" type="presParOf" srcId="{BBF6E9F7-2834-4658-B042-00A365DDA072}" destId="{8F9061C5-9B5E-480A-9314-C75502D8E291}" srcOrd="14" destOrd="0" presId="urn:microsoft.com/office/officeart/2005/8/layout/vList5"/>
    <dgm:cxn modelId="{5FD20997-690B-4067-ADD0-A3C0ED869975}" type="presParOf" srcId="{8F9061C5-9B5E-480A-9314-C75502D8E291}" destId="{3DAC4033-3E30-482C-9320-397B835906F4}" srcOrd="0" destOrd="0" presId="urn:microsoft.com/office/officeart/2005/8/layout/vList5"/>
    <dgm:cxn modelId="{2AAC95BA-54F2-4949-A753-289347A12CEE}" type="presParOf" srcId="{8F9061C5-9B5E-480A-9314-C75502D8E291}" destId="{E21B47F5-2A10-4032-BCFF-4195B8055EB6}"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5D63E9-529B-4C77-8934-2279F6C973F6}">
      <dsp:nvSpPr>
        <dsp:cNvPr id="0" name=""/>
        <dsp:cNvSpPr/>
      </dsp:nvSpPr>
      <dsp:spPr>
        <a:xfrm>
          <a:off x="2952810" y="1748061"/>
          <a:ext cx="2221862" cy="1922001"/>
        </a:xfrm>
        <a:prstGeom prst="hexagon">
          <a:avLst>
            <a:gd name="adj" fmla="val 28570"/>
            <a:gd name="vf" fmla="val 11547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2"/>
              </a:solidFill>
            </a:rPr>
            <a:t>Impact of Pandemic</a:t>
          </a:r>
        </a:p>
      </dsp:txBody>
      <dsp:txXfrm>
        <a:off x="3321004" y="2066564"/>
        <a:ext cx="1485474" cy="1284995"/>
      </dsp:txXfrm>
    </dsp:sp>
    <dsp:sp modelId="{4C5C0504-6312-49E7-B6A9-B465191E1E02}">
      <dsp:nvSpPr>
        <dsp:cNvPr id="0" name=""/>
        <dsp:cNvSpPr/>
      </dsp:nvSpPr>
      <dsp:spPr>
        <a:xfrm>
          <a:off x="4344123" y="828514"/>
          <a:ext cx="838302" cy="722308"/>
        </a:xfrm>
        <a:prstGeom prst="hexagon">
          <a:avLst>
            <a:gd name="adj" fmla="val 28900"/>
            <a:gd name="vf" fmla="val 115470"/>
          </a:avLst>
        </a:prstGeom>
        <a:solidFill>
          <a:schemeClr val="accent2">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E05B2DA7-0B25-4786-AB9C-D4C1C0BD1E05}">
      <dsp:nvSpPr>
        <dsp:cNvPr id="0" name=""/>
        <dsp:cNvSpPr/>
      </dsp:nvSpPr>
      <dsp:spPr>
        <a:xfrm>
          <a:off x="3157475" y="0"/>
          <a:ext cx="1820800" cy="1575206"/>
        </a:xfrm>
        <a:prstGeom prst="hexagon">
          <a:avLst>
            <a:gd name="adj" fmla="val 2857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2"/>
              </a:solidFill>
            </a:rPr>
            <a:t>Changing restrictions on Site resources and operations</a:t>
          </a:r>
        </a:p>
      </dsp:txBody>
      <dsp:txXfrm>
        <a:off x="3459220" y="261045"/>
        <a:ext cx="1217310" cy="1053116"/>
      </dsp:txXfrm>
    </dsp:sp>
    <dsp:sp modelId="{F8E97147-3A52-494C-928F-EC5AFFB4B9AC}">
      <dsp:nvSpPr>
        <dsp:cNvPr id="0" name=""/>
        <dsp:cNvSpPr/>
      </dsp:nvSpPr>
      <dsp:spPr>
        <a:xfrm>
          <a:off x="5322487" y="2178846"/>
          <a:ext cx="838302" cy="722308"/>
        </a:xfrm>
        <a:prstGeom prst="hexagon">
          <a:avLst>
            <a:gd name="adj" fmla="val 28900"/>
            <a:gd name="vf" fmla="val 115470"/>
          </a:avLst>
        </a:prstGeom>
        <a:solidFill>
          <a:schemeClr val="accent2">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F3996100-0BE2-4AF7-A2BB-EC1956E33DBB}">
      <dsp:nvSpPr>
        <dsp:cNvPr id="0" name=""/>
        <dsp:cNvSpPr/>
      </dsp:nvSpPr>
      <dsp:spPr>
        <a:xfrm>
          <a:off x="4827361" y="968857"/>
          <a:ext cx="1820800" cy="1575206"/>
        </a:xfrm>
        <a:prstGeom prst="hexagon">
          <a:avLst>
            <a:gd name="adj" fmla="val 2857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2"/>
              </a:solidFill>
            </a:rPr>
            <a:t>Participant’s ability to attend clinic visits</a:t>
          </a:r>
        </a:p>
      </dsp:txBody>
      <dsp:txXfrm>
        <a:off x="5129106" y="1229902"/>
        <a:ext cx="1217310" cy="1053116"/>
      </dsp:txXfrm>
    </dsp:sp>
    <dsp:sp modelId="{1D956CC1-1493-4D37-93B8-DB86A4AEE0FC}">
      <dsp:nvSpPr>
        <dsp:cNvPr id="0" name=""/>
        <dsp:cNvSpPr/>
      </dsp:nvSpPr>
      <dsp:spPr>
        <a:xfrm>
          <a:off x="4642852" y="3703117"/>
          <a:ext cx="838302" cy="722308"/>
        </a:xfrm>
        <a:prstGeom prst="hexagon">
          <a:avLst>
            <a:gd name="adj" fmla="val 28900"/>
            <a:gd name="vf" fmla="val 115470"/>
          </a:avLst>
        </a:prstGeom>
        <a:solidFill>
          <a:schemeClr val="accent2">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997C46EB-CA7B-4DC1-B4F2-EF93096B1717}">
      <dsp:nvSpPr>
        <dsp:cNvPr id="0" name=""/>
        <dsp:cNvSpPr/>
      </dsp:nvSpPr>
      <dsp:spPr>
        <a:xfrm>
          <a:off x="4827361" y="2873519"/>
          <a:ext cx="1820800" cy="1575206"/>
        </a:xfrm>
        <a:prstGeom prst="hexagon">
          <a:avLst>
            <a:gd name="adj" fmla="val 2857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2"/>
              </a:solidFill>
            </a:rPr>
            <a:t>Study participants’ inaccessibility</a:t>
          </a:r>
        </a:p>
      </dsp:txBody>
      <dsp:txXfrm>
        <a:off x="5129106" y="3134564"/>
        <a:ext cx="1217310" cy="1053116"/>
      </dsp:txXfrm>
    </dsp:sp>
    <dsp:sp modelId="{CAE482BD-8992-4A94-BB8E-B06E03BF5C3A}">
      <dsp:nvSpPr>
        <dsp:cNvPr id="0" name=""/>
        <dsp:cNvSpPr/>
      </dsp:nvSpPr>
      <dsp:spPr>
        <a:xfrm>
          <a:off x="2956944" y="3861342"/>
          <a:ext cx="838302" cy="722308"/>
        </a:xfrm>
        <a:prstGeom prst="hexagon">
          <a:avLst>
            <a:gd name="adj" fmla="val 28900"/>
            <a:gd name="vf" fmla="val 115470"/>
          </a:avLst>
        </a:prstGeom>
        <a:solidFill>
          <a:schemeClr val="accent2">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2084877E-F9BC-4BD2-9061-CF281AE3012B}">
      <dsp:nvSpPr>
        <dsp:cNvPr id="0" name=""/>
        <dsp:cNvSpPr/>
      </dsp:nvSpPr>
      <dsp:spPr>
        <a:xfrm>
          <a:off x="3157475" y="3843460"/>
          <a:ext cx="1820800" cy="1575206"/>
        </a:xfrm>
        <a:prstGeom prst="hexagon">
          <a:avLst>
            <a:gd name="adj" fmla="val 2857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2"/>
              </a:solidFill>
            </a:rPr>
            <a:t>Delayed Subject enrollment and Lower Follow up Rates</a:t>
          </a:r>
        </a:p>
      </dsp:txBody>
      <dsp:txXfrm>
        <a:off x="3459220" y="4104505"/>
        <a:ext cx="1217310" cy="1053116"/>
      </dsp:txXfrm>
    </dsp:sp>
    <dsp:sp modelId="{0051D60A-B43E-4288-B978-FD7B991387FA}">
      <dsp:nvSpPr>
        <dsp:cNvPr id="0" name=""/>
        <dsp:cNvSpPr/>
      </dsp:nvSpPr>
      <dsp:spPr>
        <a:xfrm>
          <a:off x="1962559" y="2511552"/>
          <a:ext cx="838302" cy="722308"/>
        </a:xfrm>
        <a:prstGeom prst="hexagon">
          <a:avLst>
            <a:gd name="adj" fmla="val 28900"/>
            <a:gd name="vf" fmla="val 115470"/>
          </a:avLst>
        </a:prstGeom>
        <a:solidFill>
          <a:schemeClr val="accent2">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7B2FBCE9-61E5-47EB-BF06-5B989C82813F}">
      <dsp:nvSpPr>
        <dsp:cNvPr id="0" name=""/>
        <dsp:cNvSpPr/>
      </dsp:nvSpPr>
      <dsp:spPr>
        <a:xfrm>
          <a:off x="1479837" y="2874602"/>
          <a:ext cx="1820800" cy="1575206"/>
        </a:xfrm>
        <a:prstGeom prst="hexagon">
          <a:avLst>
            <a:gd name="adj" fmla="val 2857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2"/>
              </a:solidFill>
            </a:rPr>
            <a:t>Recruiting new subjects	</a:t>
          </a:r>
        </a:p>
      </dsp:txBody>
      <dsp:txXfrm>
        <a:off x="1781582" y="3135647"/>
        <a:ext cx="1217310" cy="1053116"/>
      </dsp:txXfrm>
    </dsp:sp>
    <dsp:sp modelId="{AAB642EE-51ED-4CC8-BD57-127219A22CAD}">
      <dsp:nvSpPr>
        <dsp:cNvPr id="0" name=""/>
        <dsp:cNvSpPr/>
      </dsp:nvSpPr>
      <dsp:spPr>
        <a:xfrm>
          <a:off x="1479837" y="966690"/>
          <a:ext cx="1820800" cy="1575206"/>
        </a:xfrm>
        <a:prstGeom prst="hexagon">
          <a:avLst>
            <a:gd name="adj" fmla="val 2857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2"/>
              </a:solidFill>
            </a:rPr>
            <a:t>Clinical Trial’s integrity is questionable</a:t>
          </a:r>
        </a:p>
      </dsp:txBody>
      <dsp:txXfrm>
        <a:off x="1781582" y="1227735"/>
        <a:ext cx="1217310" cy="10531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722BF2-F1BF-4886-9779-3D0FAA0A1760}">
      <dsp:nvSpPr>
        <dsp:cNvPr id="0" name=""/>
        <dsp:cNvSpPr/>
      </dsp:nvSpPr>
      <dsp:spPr>
        <a:xfrm rot="5400000">
          <a:off x="7482132" y="-3337579"/>
          <a:ext cx="470172" cy="726326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rtl="0">
            <a:lnSpc>
              <a:spcPct val="90000"/>
            </a:lnSpc>
            <a:spcBef>
              <a:spcPct val="0"/>
            </a:spcBef>
            <a:spcAft>
              <a:spcPct val="15000"/>
            </a:spcAft>
            <a:buChar char="•"/>
          </a:pPr>
          <a:r>
            <a:rPr lang="en-US" sz="1600" kern="1200" dirty="0"/>
            <a:t>TI and IE </a:t>
          </a:r>
        </a:p>
      </dsp:txBody>
      <dsp:txXfrm rot="-5400000">
        <a:off x="4085586" y="81919"/>
        <a:ext cx="7240313" cy="424268"/>
      </dsp:txXfrm>
    </dsp:sp>
    <dsp:sp modelId="{4104BF0A-9A69-45B5-9B2A-DEE4751E7FC1}">
      <dsp:nvSpPr>
        <dsp:cNvPr id="0" name=""/>
        <dsp:cNvSpPr/>
      </dsp:nvSpPr>
      <dsp:spPr>
        <a:xfrm>
          <a:off x="0" y="194"/>
          <a:ext cx="4085586" cy="587716"/>
        </a:xfrm>
        <a:prstGeom prst="roundRect">
          <a:avLst/>
        </a:prstGeom>
        <a:gradFill rotWithShape="0">
          <a:gsLst>
            <a:gs pos="0">
              <a:schemeClr val="accent1">
                <a:shade val="80000"/>
                <a:hueOff val="0"/>
                <a:satOff val="0"/>
                <a:lumOff val="0"/>
                <a:alphaOff val="0"/>
                <a:tint val="50000"/>
                <a:satMod val="300000"/>
              </a:schemeClr>
            </a:gs>
            <a:gs pos="35000">
              <a:schemeClr val="accent1">
                <a:shade val="80000"/>
                <a:hueOff val="0"/>
                <a:satOff val="0"/>
                <a:lumOff val="0"/>
                <a:alphaOff val="0"/>
                <a:tint val="37000"/>
                <a:satMod val="300000"/>
              </a:schemeClr>
            </a:gs>
            <a:gs pos="100000">
              <a:schemeClr val="accent1">
                <a:shade val="8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rtl="0">
            <a:lnSpc>
              <a:spcPct val="90000"/>
            </a:lnSpc>
            <a:spcBef>
              <a:spcPct val="0"/>
            </a:spcBef>
            <a:spcAft>
              <a:spcPct val="35000"/>
            </a:spcAft>
            <a:buNone/>
          </a:pPr>
          <a:r>
            <a:rPr lang="en-US" sz="1600" kern="1200" dirty="0"/>
            <a:t>Inclusion/ Exclusion criteria updated as part of protocol amendment </a:t>
          </a:r>
        </a:p>
      </dsp:txBody>
      <dsp:txXfrm>
        <a:off x="28690" y="28884"/>
        <a:ext cx="4028206" cy="530336"/>
      </dsp:txXfrm>
    </dsp:sp>
    <dsp:sp modelId="{4C9F2C00-F9E7-4194-A18C-89BE59AB3415}">
      <dsp:nvSpPr>
        <dsp:cNvPr id="0" name=""/>
        <dsp:cNvSpPr/>
      </dsp:nvSpPr>
      <dsp:spPr>
        <a:xfrm rot="5400000">
          <a:off x="7482132" y="-2720477"/>
          <a:ext cx="470172" cy="726326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rtl="0">
            <a:lnSpc>
              <a:spcPct val="90000"/>
            </a:lnSpc>
            <a:spcBef>
              <a:spcPct val="0"/>
            </a:spcBef>
            <a:spcAft>
              <a:spcPct val="15000"/>
            </a:spcAft>
            <a:buChar char="•"/>
          </a:pPr>
          <a:r>
            <a:rPr lang="en-US" sz="1600" kern="1200" dirty="0"/>
            <a:t>DA; --REASND is the reason the dispensing or returning was not done</a:t>
          </a:r>
        </a:p>
      </dsp:txBody>
      <dsp:txXfrm rot="-5400000">
        <a:off x="4085586" y="699021"/>
        <a:ext cx="7240313" cy="424268"/>
      </dsp:txXfrm>
    </dsp:sp>
    <dsp:sp modelId="{A9138A2D-1948-427A-9246-334D59ACAEEF}">
      <dsp:nvSpPr>
        <dsp:cNvPr id="0" name=""/>
        <dsp:cNvSpPr/>
      </dsp:nvSpPr>
      <dsp:spPr>
        <a:xfrm>
          <a:off x="0" y="617296"/>
          <a:ext cx="4085586" cy="587716"/>
        </a:xfrm>
        <a:prstGeom prst="roundRect">
          <a:avLst/>
        </a:prstGeom>
        <a:gradFill rotWithShape="0">
          <a:gsLst>
            <a:gs pos="0">
              <a:schemeClr val="accent1">
                <a:shade val="80000"/>
                <a:hueOff val="117780"/>
                <a:satOff val="-8198"/>
                <a:lumOff val="5302"/>
                <a:alphaOff val="0"/>
                <a:tint val="50000"/>
                <a:satMod val="300000"/>
              </a:schemeClr>
            </a:gs>
            <a:gs pos="35000">
              <a:schemeClr val="accent1">
                <a:shade val="80000"/>
                <a:hueOff val="117780"/>
                <a:satOff val="-8198"/>
                <a:lumOff val="5302"/>
                <a:alphaOff val="0"/>
                <a:tint val="37000"/>
                <a:satMod val="300000"/>
              </a:schemeClr>
            </a:gs>
            <a:gs pos="100000">
              <a:schemeClr val="accent1">
                <a:shade val="80000"/>
                <a:hueOff val="117780"/>
                <a:satOff val="-8198"/>
                <a:lumOff val="530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rtl="0">
            <a:lnSpc>
              <a:spcPct val="90000"/>
            </a:lnSpc>
            <a:spcBef>
              <a:spcPct val="0"/>
            </a:spcBef>
            <a:spcAft>
              <a:spcPct val="35000"/>
            </a:spcAft>
            <a:buNone/>
          </a:pPr>
          <a:r>
            <a:rPr lang="en-US" sz="1600" kern="1200" dirty="0"/>
            <a:t>Missed dispensing or returning, dispensing or returning performed remotely</a:t>
          </a:r>
        </a:p>
      </dsp:txBody>
      <dsp:txXfrm>
        <a:off x="28690" y="645986"/>
        <a:ext cx="4028206" cy="530336"/>
      </dsp:txXfrm>
    </dsp:sp>
    <dsp:sp modelId="{E8A07369-5918-4697-A5BF-3252B61856DB}">
      <dsp:nvSpPr>
        <dsp:cNvPr id="0" name=""/>
        <dsp:cNvSpPr/>
      </dsp:nvSpPr>
      <dsp:spPr>
        <a:xfrm rot="5400000">
          <a:off x="7482132" y="-2103376"/>
          <a:ext cx="470172" cy="726326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rtl="0">
            <a:lnSpc>
              <a:spcPct val="90000"/>
            </a:lnSpc>
            <a:spcBef>
              <a:spcPct val="0"/>
            </a:spcBef>
            <a:spcAft>
              <a:spcPct val="15000"/>
            </a:spcAft>
            <a:buChar char="•"/>
          </a:pPr>
          <a:r>
            <a:rPr lang="en-US" sz="1600" kern="1200" dirty="0"/>
            <a:t>CE, AE , FA </a:t>
          </a:r>
        </a:p>
      </dsp:txBody>
      <dsp:txXfrm rot="-5400000">
        <a:off x="4085586" y="1316122"/>
        <a:ext cx="7240313" cy="424268"/>
      </dsp:txXfrm>
    </dsp:sp>
    <dsp:sp modelId="{263C8C25-678D-42BA-A7C2-1516E5C6A718}">
      <dsp:nvSpPr>
        <dsp:cNvPr id="0" name=""/>
        <dsp:cNvSpPr/>
      </dsp:nvSpPr>
      <dsp:spPr>
        <a:xfrm>
          <a:off x="0" y="1234398"/>
          <a:ext cx="4085586" cy="587716"/>
        </a:xfrm>
        <a:prstGeom prst="roundRect">
          <a:avLst/>
        </a:prstGeom>
        <a:gradFill rotWithShape="0">
          <a:gsLst>
            <a:gs pos="0">
              <a:schemeClr val="accent1">
                <a:shade val="80000"/>
                <a:hueOff val="235559"/>
                <a:satOff val="-16397"/>
                <a:lumOff val="10604"/>
                <a:alphaOff val="0"/>
                <a:tint val="50000"/>
                <a:satMod val="300000"/>
              </a:schemeClr>
            </a:gs>
            <a:gs pos="35000">
              <a:schemeClr val="accent1">
                <a:shade val="80000"/>
                <a:hueOff val="235559"/>
                <a:satOff val="-16397"/>
                <a:lumOff val="10604"/>
                <a:alphaOff val="0"/>
                <a:tint val="37000"/>
                <a:satMod val="300000"/>
              </a:schemeClr>
            </a:gs>
            <a:gs pos="100000">
              <a:schemeClr val="accent1">
                <a:shade val="80000"/>
                <a:hueOff val="235559"/>
                <a:satOff val="-16397"/>
                <a:lumOff val="1060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rtl="0">
            <a:lnSpc>
              <a:spcPct val="90000"/>
            </a:lnSpc>
            <a:spcBef>
              <a:spcPct val="0"/>
            </a:spcBef>
            <a:spcAft>
              <a:spcPct val="35000"/>
            </a:spcAft>
            <a:buNone/>
          </a:pPr>
          <a:r>
            <a:rPr lang="en-GB" sz="1600" kern="1200" dirty="0"/>
            <a:t>Pandemic disease and other related adverse effects </a:t>
          </a:r>
          <a:endParaRPr lang="en-US" sz="1600" kern="1200" dirty="0"/>
        </a:p>
      </dsp:txBody>
      <dsp:txXfrm>
        <a:off x="28690" y="1263088"/>
        <a:ext cx="4028206" cy="530336"/>
      </dsp:txXfrm>
    </dsp:sp>
    <dsp:sp modelId="{71F7B996-5F42-4148-8C35-331A12A3BE69}">
      <dsp:nvSpPr>
        <dsp:cNvPr id="0" name=""/>
        <dsp:cNvSpPr/>
      </dsp:nvSpPr>
      <dsp:spPr>
        <a:xfrm rot="5400000">
          <a:off x="7482132" y="-1486274"/>
          <a:ext cx="470172" cy="726326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rtl="0">
            <a:lnSpc>
              <a:spcPct val="90000"/>
            </a:lnSpc>
            <a:spcBef>
              <a:spcPct val="0"/>
            </a:spcBef>
            <a:spcAft>
              <a:spcPct val="15000"/>
            </a:spcAft>
            <a:buChar char="•"/>
          </a:pPr>
          <a:r>
            <a:rPr lang="en-US" sz="1600" kern="1200" dirty="0"/>
            <a:t>EC and EX</a:t>
          </a:r>
        </a:p>
      </dsp:txBody>
      <dsp:txXfrm rot="-5400000">
        <a:off x="4085586" y="1933224"/>
        <a:ext cx="7240313" cy="424268"/>
      </dsp:txXfrm>
    </dsp:sp>
    <dsp:sp modelId="{3328A2C9-5EEF-4823-8A36-31F4B9E1C75B}">
      <dsp:nvSpPr>
        <dsp:cNvPr id="0" name=""/>
        <dsp:cNvSpPr/>
      </dsp:nvSpPr>
      <dsp:spPr>
        <a:xfrm>
          <a:off x="0" y="1851500"/>
          <a:ext cx="4085586" cy="587716"/>
        </a:xfrm>
        <a:prstGeom prst="roundRect">
          <a:avLst/>
        </a:prstGeom>
        <a:gradFill rotWithShape="0">
          <a:gsLst>
            <a:gs pos="0">
              <a:schemeClr val="accent1">
                <a:shade val="80000"/>
                <a:hueOff val="353339"/>
                <a:satOff val="-24595"/>
                <a:lumOff val="15906"/>
                <a:alphaOff val="0"/>
                <a:tint val="50000"/>
                <a:satMod val="300000"/>
              </a:schemeClr>
            </a:gs>
            <a:gs pos="35000">
              <a:schemeClr val="accent1">
                <a:shade val="80000"/>
                <a:hueOff val="353339"/>
                <a:satOff val="-24595"/>
                <a:lumOff val="15906"/>
                <a:alphaOff val="0"/>
                <a:tint val="37000"/>
                <a:satMod val="300000"/>
              </a:schemeClr>
            </a:gs>
            <a:gs pos="100000">
              <a:schemeClr val="accent1">
                <a:shade val="80000"/>
                <a:hueOff val="353339"/>
                <a:satOff val="-24595"/>
                <a:lumOff val="1590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rtl="0">
            <a:lnSpc>
              <a:spcPct val="90000"/>
            </a:lnSpc>
            <a:spcBef>
              <a:spcPct val="0"/>
            </a:spcBef>
            <a:spcAft>
              <a:spcPct val="35000"/>
            </a:spcAft>
            <a:buNone/>
          </a:pPr>
          <a:r>
            <a:rPr lang="en-GB" sz="1600" kern="1200" dirty="0"/>
            <a:t>Missed, interrupted, adjusted or discontinued study product administration</a:t>
          </a:r>
          <a:endParaRPr lang="en-US" sz="1600" kern="1200" dirty="0"/>
        </a:p>
      </dsp:txBody>
      <dsp:txXfrm>
        <a:off x="28690" y="1880190"/>
        <a:ext cx="4028206" cy="530336"/>
      </dsp:txXfrm>
    </dsp:sp>
    <dsp:sp modelId="{0F3CC68A-9611-478F-8175-CBDA40056BC7}">
      <dsp:nvSpPr>
        <dsp:cNvPr id="0" name=""/>
        <dsp:cNvSpPr/>
      </dsp:nvSpPr>
      <dsp:spPr>
        <a:xfrm rot="5400000">
          <a:off x="7482132" y="-758333"/>
          <a:ext cx="470172" cy="726326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rtl="0">
            <a:lnSpc>
              <a:spcPct val="90000"/>
            </a:lnSpc>
            <a:spcBef>
              <a:spcPct val="0"/>
            </a:spcBef>
            <a:spcAft>
              <a:spcPct val="15000"/>
            </a:spcAft>
            <a:buChar char="•"/>
          </a:pPr>
          <a:r>
            <a:rPr lang="en-US" sz="1600" kern="1200" dirty="0"/>
            <a:t>DS and DV</a:t>
          </a:r>
        </a:p>
      </dsp:txBody>
      <dsp:txXfrm rot="-5400000">
        <a:off x="4085586" y="2661165"/>
        <a:ext cx="7240313" cy="424268"/>
      </dsp:txXfrm>
    </dsp:sp>
    <dsp:sp modelId="{82816548-471E-4E85-9FC4-57624B8A19DC}">
      <dsp:nvSpPr>
        <dsp:cNvPr id="0" name=""/>
        <dsp:cNvSpPr/>
      </dsp:nvSpPr>
      <dsp:spPr>
        <a:xfrm>
          <a:off x="0" y="2468602"/>
          <a:ext cx="4085586" cy="587716"/>
        </a:xfrm>
        <a:prstGeom prst="roundRect">
          <a:avLst/>
        </a:prstGeom>
        <a:gradFill rotWithShape="0">
          <a:gsLst>
            <a:gs pos="0">
              <a:schemeClr val="accent1">
                <a:shade val="80000"/>
                <a:hueOff val="471119"/>
                <a:satOff val="-32793"/>
                <a:lumOff val="21209"/>
                <a:alphaOff val="0"/>
                <a:tint val="50000"/>
                <a:satMod val="300000"/>
              </a:schemeClr>
            </a:gs>
            <a:gs pos="35000">
              <a:schemeClr val="accent1">
                <a:shade val="80000"/>
                <a:hueOff val="471119"/>
                <a:satOff val="-32793"/>
                <a:lumOff val="21209"/>
                <a:alphaOff val="0"/>
                <a:tint val="37000"/>
                <a:satMod val="300000"/>
              </a:schemeClr>
            </a:gs>
            <a:gs pos="100000">
              <a:schemeClr val="accent1">
                <a:shade val="80000"/>
                <a:hueOff val="471119"/>
                <a:satOff val="-32793"/>
                <a:lumOff val="2120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rtl="0">
            <a:lnSpc>
              <a:spcPct val="90000"/>
            </a:lnSpc>
            <a:spcBef>
              <a:spcPct val="0"/>
            </a:spcBef>
            <a:spcAft>
              <a:spcPct val="35000"/>
            </a:spcAft>
            <a:buNone/>
          </a:pPr>
          <a:r>
            <a:rPr lang="en-GB" sz="1600" kern="1200" dirty="0"/>
            <a:t>Withdrawal from study treatment or study participation</a:t>
          </a:r>
          <a:endParaRPr lang="en-US" sz="1600" kern="1200" dirty="0"/>
        </a:p>
      </dsp:txBody>
      <dsp:txXfrm>
        <a:off x="28690" y="2497292"/>
        <a:ext cx="4028206" cy="530336"/>
      </dsp:txXfrm>
    </dsp:sp>
    <dsp:sp modelId="{F70669EC-D192-4A20-A4A8-3D3809FCC3FE}">
      <dsp:nvSpPr>
        <dsp:cNvPr id="0" name=""/>
        <dsp:cNvSpPr/>
      </dsp:nvSpPr>
      <dsp:spPr>
        <a:xfrm rot="5400000">
          <a:off x="7482132" y="-252070"/>
          <a:ext cx="470172" cy="726326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rtl="0">
            <a:lnSpc>
              <a:spcPct val="90000"/>
            </a:lnSpc>
            <a:spcBef>
              <a:spcPct val="0"/>
            </a:spcBef>
            <a:spcAft>
              <a:spcPct val="15000"/>
            </a:spcAft>
            <a:buChar char="•"/>
          </a:pPr>
          <a:r>
            <a:rPr lang="en-US" sz="1600" kern="1200" dirty="0"/>
            <a:t>DS, Custom domain - VE</a:t>
          </a:r>
        </a:p>
      </dsp:txBody>
      <dsp:txXfrm rot="-5400000">
        <a:off x="4085586" y="3167428"/>
        <a:ext cx="7240313" cy="424268"/>
      </dsp:txXfrm>
    </dsp:sp>
    <dsp:sp modelId="{A979AD49-4176-464D-9659-1D5BE2306F11}">
      <dsp:nvSpPr>
        <dsp:cNvPr id="0" name=""/>
        <dsp:cNvSpPr/>
      </dsp:nvSpPr>
      <dsp:spPr>
        <a:xfrm>
          <a:off x="0" y="3085704"/>
          <a:ext cx="4085586" cy="587716"/>
        </a:xfrm>
        <a:prstGeom prst="roundRect">
          <a:avLst/>
        </a:prstGeom>
        <a:gradFill rotWithShape="0">
          <a:gsLst>
            <a:gs pos="0">
              <a:schemeClr val="accent1">
                <a:shade val="80000"/>
                <a:hueOff val="588899"/>
                <a:satOff val="-40991"/>
                <a:lumOff val="26511"/>
                <a:alphaOff val="0"/>
                <a:tint val="50000"/>
                <a:satMod val="300000"/>
              </a:schemeClr>
            </a:gs>
            <a:gs pos="35000">
              <a:schemeClr val="accent1">
                <a:shade val="80000"/>
                <a:hueOff val="588899"/>
                <a:satOff val="-40991"/>
                <a:lumOff val="26511"/>
                <a:alphaOff val="0"/>
                <a:tint val="37000"/>
                <a:satMod val="300000"/>
              </a:schemeClr>
            </a:gs>
            <a:gs pos="100000">
              <a:schemeClr val="accent1">
                <a:shade val="80000"/>
                <a:hueOff val="588899"/>
                <a:satOff val="-40991"/>
                <a:lumOff val="2651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rtl="0">
            <a:lnSpc>
              <a:spcPct val="90000"/>
            </a:lnSpc>
            <a:spcBef>
              <a:spcPct val="0"/>
            </a:spcBef>
            <a:spcAft>
              <a:spcPct val="35000"/>
            </a:spcAft>
            <a:buNone/>
          </a:pPr>
          <a:r>
            <a:rPr lang="en-GB" sz="1600" kern="1200" dirty="0"/>
            <a:t>Missed Visits, Study visit performed remotely</a:t>
          </a:r>
          <a:endParaRPr lang="en-US" sz="1600" kern="1200" dirty="0"/>
        </a:p>
      </dsp:txBody>
      <dsp:txXfrm>
        <a:off x="28690" y="3114394"/>
        <a:ext cx="4028206" cy="530336"/>
      </dsp:txXfrm>
    </dsp:sp>
    <dsp:sp modelId="{5A6032B0-62F6-4700-AA2E-AF02384417C8}">
      <dsp:nvSpPr>
        <dsp:cNvPr id="0" name=""/>
        <dsp:cNvSpPr/>
      </dsp:nvSpPr>
      <dsp:spPr>
        <a:xfrm rot="5400000">
          <a:off x="7482132" y="365031"/>
          <a:ext cx="470172" cy="726326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rtl="0">
            <a:lnSpc>
              <a:spcPct val="90000"/>
            </a:lnSpc>
            <a:spcBef>
              <a:spcPct val="0"/>
            </a:spcBef>
            <a:spcAft>
              <a:spcPct val="15000"/>
            </a:spcAft>
            <a:buChar char="•"/>
          </a:pPr>
          <a:r>
            <a:rPr lang="en-US" sz="1600" kern="1200" dirty="0"/>
            <a:t>DV, Relevant Findings domain; --REASND capturing reason test was not done</a:t>
          </a:r>
        </a:p>
      </dsp:txBody>
      <dsp:txXfrm rot="-5400000">
        <a:off x="4085586" y="3784529"/>
        <a:ext cx="7240313" cy="424268"/>
      </dsp:txXfrm>
    </dsp:sp>
    <dsp:sp modelId="{79822585-015C-4218-8355-87EED12FC55B}">
      <dsp:nvSpPr>
        <dsp:cNvPr id="0" name=""/>
        <dsp:cNvSpPr/>
      </dsp:nvSpPr>
      <dsp:spPr>
        <a:xfrm>
          <a:off x="0" y="3702806"/>
          <a:ext cx="4085586" cy="587716"/>
        </a:xfrm>
        <a:prstGeom prst="roundRect">
          <a:avLst/>
        </a:prstGeom>
        <a:gradFill rotWithShape="0">
          <a:gsLst>
            <a:gs pos="0">
              <a:schemeClr val="accent1">
                <a:shade val="80000"/>
                <a:hueOff val="706678"/>
                <a:satOff val="-49190"/>
                <a:lumOff val="31813"/>
                <a:alphaOff val="0"/>
                <a:tint val="50000"/>
                <a:satMod val="300000"/>
              </a:schemeClr>
            </a:gs>
            <a:gs pos="35000">
              <a:schemeClr val="accent1">
                <a:shade val="80000"/>
                <a:hueOff val="706678"/>
                <a:satOff val="-49190"/>
                <a:lumOff val="31813"/>
                <a:alphaOff val="0"/>
                <a:tint val="37000"/>
                <a:satMod val="300000"/>
              </a:schemeClr>
            </a:gs>
            <a:gs pos="100000">
              <a:schemeClr val="accent1">
                <a:shade val="80000"/>
                <a:hueOff val="706678"/>
                <a:satOff val="-49190"/>
                <a:lumOff val="3181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rtl="0">
            <a:lnSpc>
              <a:spcPct val="90000"/>
            </a:lnSpc>
            <a:spcBef>
              <a:spcPct val="0"/>
            </a:spcBef>
            <a:spcAft>
              <a:spcPct val="35000"/>
            </a:spcAft>
            <a:buNone/>
          </a:pPr>
          <a:r>
            <a:rPr lang="en-GB" sz="1600" kern="1200" dirty="0"/>
            <a:t>Missed tests or scheduled study procedures </a:t>
          </a:r>
          <a:endParaRPr lang="en-US" sz="1600" kern="1200" dirty="0"/>
        </a:p>
      </dsp:txBody>
      <dsp:txXfrm>
        <a:off x="28690" y="3731496"/>
        <a:ext cx="4028206" cy="530336"/>
      </dsp:txXfrm>
    </dsp:sp>
    <dsp:sp modelId="{E21B47F5-2A10-4032-BCFF-4195B8055EB6}">
      <dsp:nvSpPr>
        <dsp:cNvPr id="0" name=""/>
        <dsp:cNvSpPr/>
      </dsp:nvSpPr>
      <dsp:spPr>
        <a:xfrm rot="5400000">
          <a:off x="7482132" y="982133"/>
          <a:ext cx="470172" cy="726326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rtl="0">
            <a:lnSpc>
              <a:spcPct val="90000"/>
            </a:lnSpc>
            <a:spcBef>
              <a:spcPct val="0"/>
            </a:spcBef>
            <a:spcAft>
              <a:spcPct val="15000"/>
            </a:spcAft>
            <a:buChar char="•"/>
          </a:pPr>
          <a:r>
            <a:rPr lang="en-US" sz="1600" kern="1200" dirty="0"/>
            <a:t>Relevant Events domain; --REASND capturing reason occurrence assessment was not done</a:t>
          </a:r>
        </a:p>
      </dsp:txBody>
      <dsp:txXfrm rot="-5400000">
        <a:off x="4085586" y="4401631"/>
        <a:ext cx="7240313" cy="424268"/>
      </dsp:txXfrm>
    </dsp:sp>
    <dsp:sp modelId="{3DAC4033-3E30-482C-9320-397B835906F4}">
      <dsp:nvSpPr>
        <dsp:cNvPr id="0" name=""/>
        <dsp:cNvSpPr/>
      </dsp:nvSpPr>
      <dsp:spPr>
        <a:xfrm>
          <a:off x="0" y="4319908"/>
          <a:ext cx="4085586" cy="587716"/>
        </a:xfrm>
        <a:prstGeom prst="roundRect">
          <a:avLst/>
        </a:prstGeom>
        <a:gradFill rotWithShape="0">
          <a:gsLst>
            <a:gs pos="0">
              <a:schemeClr val="accent1">
                <a:shade val="80000"/>
                <a:hueOff val="824458"/>
                <a:satOff val="-57388"/>
                <a:lumOff val="37115"/>
                <a:alphaOff val="0"/>
                <a:tint val="50000"/>
                <a:satMod val="300000"/>
              </a:schemeClr>
            </a:gs>
            <a:gs pos="35000">
              <a:schemeClr val="accent1">
                <a:shade val="80000"/>
                <a:hueOff val="824458"/>
                <a:satOff val="-57388"/>
                <a:lumOff val="37115"/>
                <a:alphaOff val="0"/>
                <a:tint val="37000"/>
                <a:satMod val="300000"/>
              </a:schemeClr>
            </a:gs>
            <a:gs pos="100000">
              <a:schemeClr val="accent1">
                <a:shade val="80000"/>
                <a:hueOff val="824458"/>
                <a:satOff val="-57388"/>
                <a:lumOff val="3711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rtl="0">
            <a:lnSpc>
              <a:spcPct val="90000"/>
            </a:lnSpc>
            <a:spcBef>
              <a:spcPct val="0"/>
            </a:spcBef>
            <a:spcAft>
              <a:spcPct val="35000"/>
            </a:spcAft>
            <a:buNone/>
          </a:pPr>
          <a:r>
            <a:rPr lang="en-GB" sz="1600" kern="1200" dirty="0"/>
            <a:t>Missed assessments of pre-specified events</a:t>
          </a:r>
          <a:endParaRPr lang="en-US" sz="1600" kern="1200" dirty="0"/>
        </a:p>
      </dsp:txBody>
      <dsp:txXfrm>
        <a:off x="28690" y="4348598"/>
        <a:ext cx="4028206" cy="530336"/>
      </dsp:txXfrm>
    </dsp:sp>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40A2F5-EF01-43DD-AC39-86F9AC3B3F0B}" type="datetimeFigureOut">
              <a:rPr lang="en-US" smtClean="0"/>
              <a:t>6/17/2021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308284-0CAF-449A-80FE-66500E97296C}" type="slidenum">
              <a:rPr lang="en-US" smtClean="0"/>
              <a:t>‹#›</a:t>
            </a:fld>
            <a:endParaRPr lang="en-US"/>
          </a:p>
        </p:txBody>
      </p:sp>
    </p:spTree>
    <p:extLst>
      <p:ext uri="{BB962C8B-B14F-4D97-AF65-F5344CB8AC3E}">
        <p14:creationId xmlns:p14="http://schemas.microsoft.com/office/powerpoint/2010/main" val="2799039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8D2766-C49B-4C1A-9FEE-6F146754B02B}" type="slidenum">
              <a:rPr lang="en-US" smtClean="0"/>
              <a:t>2</a:t>
            </a:fld>
            <a:endParaRPr lang="en-US" dirty="0"/>
          </a:p>
        </p:txBody>
      </p:sp>
    </p:spTree>
    <p:extLst>
      <p:ext uri="{BB962C8B-B14F-4D97-AF65-F5344CB8AC3E}">
        <p14:creationId xmlns:p14="http://schemas.microsoft.com/office/powerpoint/2010/main" val="21729364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1308284-0CAF-449A-80FE-66500E97296C}" type="slidenum">
              <a:rPr lang="en-US" smtClean="0"/>
              <a:t>19</a:t>
            </a:fld>
            <a:endParaRPr lang="en-US"/>
          </a:p>
        </p:txBody>
      </p:sp>
    </p:spTree>
    <p:extLst>
      <p:ext uri="{BB962C8B-B14F-4D97-AF65-F5344CB8AC3E}">
        <p14:creationId xmlns:p14="http://schemas.microsoft.com/office/powerpoint/2010/main" val="106220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The example shows 4 adverse events for a subject in which last 2 rows show AE related to COVID-19 in the subject in an ongoing study.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A NSV, AEEPRELI (Epi/Pandemic Related Indicator)was used to indicate the relationship of the adverse event to COVID-19.</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For row no. 3 where AEDECOD is captured as </a:t>
            </a:r>
            <a:r>
              <a:rPr lang="en-US" sz="1200" b="0" i="0" u="none" strike="noStrike" dirty="0">
                <a:solidFill>
                  <a:srgbClr val="000000"/>
                </a:solidFill>
                <a:effectLst/>
                <a:latin typeface="Calibri" panose="020F0502020204030204" pitchFamily="34" charset="0"/>
              </a:rPr>
              <a:t>Covid-19 pneumonia, the further findings can be found in FAAE domain in the next slide.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p>
          <a:p>
            <a:endParaRPr lang="en-GB" dirty="0"/>
          </a:p>
        </p:txBody>
      </p:sp>
      <p:sp>
        <p:nvSpPr>
          <p:cNvPr id="4" name="Slide Number Placeholder 3"/>
          <p:cNvSpPr>
            <a:spLocks noGrp="1"/>
          </p:cNvSpPr>
          <p:nvPr>
            <p:ph type="sldNum" sz="quarter" idx="5"/>
          </p:nvPr>
        </p:nvSpPr>
        <p:spPr/>
        <p:txBody>
          <a:bodyPr/>
          <a:lstStyle/>
          <a:p>
            <a:fld id="{91308284-0CAF-449A-80FE-66500E97296C}" type="slidenum">
              <a:rPr lang="en-US" smtClean="0"/>
              <a:t>23</a:t>
            </a:fld>
            <a:endParaRPr lang="en-US"/>
          </a:p>
        </p:txBody>
      </p:sp>
    </p:spTree>
    <p:extLst>
      <p:ext uri="{BB962C8B-B14F-4D97-AF65-F5344CB8AC3E}">
        <p14:creationId xmlns:p14="http://schemas.microsoft.com/office/powerpoint/2010/main" val="24975118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Pre specified events that are collected in CRF but are not reportable as Adverse events are captured in CE.</a:t>
            </a:r>
          </a:p>
          <a:p>
            <a:pPr marL="171450" indent="-171450">
              <a:buFont typeface="Arial" panose="020B0604020202020204" pitchFamily="34" charset="0"/>
              <a:buChar char="•"/>
            </a:pPr>
            <a:r>
              <a:rPr lang="en-US" sz="1200" dirty="0">
                <a:solidFill>
                  <a:srgbClr val="000000"/>
                </a:solidFill>
                <a:cs typeface="Arial" pitchFamily="34" charset="0"/>
              </a:rPr>
              <a:t>The record with CESEQ = 23 captures the data for COVID 19 infection. The CETERM has the clinical events which is prespecified in the CRF and the further related findings are captured in FACE in the next slide.</a:t>
            </a:r>
          </a:p>
        </p:txBody>
      </p:sp>
      <p:sp>
        <p:nvSpPr>
          <p:cNvPr id="4" name="Slide Number Placeholder 3"/>
          <p:cNvSpPr>
            <a:spLocks noGrp="1"/>
          </p:cNvSpPr>
          <p:nvPr>
            <p:ph type="sldNum" sz="quarter" idx="5"/>
          </p:nvPr>
        </p:nvSpPr>
        <p:spPr/>
        <p:txBody>
          <a:bodyPr/>
          <a:lstStyle/>
          <a:p>
            <a:fld id="{91308284-0CAF-449A-80FE-66500E97296C}" type="slidenum">
              <a:rPr lang="en-US" smtClean="0"/>
              <a:t>25</a:t>
            </a:fld>
            <a:endParaRPr lang="en-US"/>
          </a:p>
        </p:txBody>
      </p:sp>
    </p:spTree>
    <p:extLst>
      <p:ext uri="{BB962C8B-B14F-4D97-AF65-F5344CB8AC3E}">
        <p14:creationId xmlns:p14="http://schemas.microsoft.com/office/powerpoint/2010/main" val="1641177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Data about the </a:t>
            </a:r>
            <a:r>
              <a:rPr lang="en-US" sz="1200" dirty="0">
                <a:solidFill>
                  <a:srgbClr val="000000"/>
                </a:solidFill>
                <a:cs typeface="Arial" pitchFamily="34" charset="0"/>
              </a:rPr>
              <a:t>pre-specified symptoms</a:t>
            </a:r>
            <a:r>
              <a:rPr lang="en-GB" sz="1200" dirty="0">
                <a:solidFill>
                  <a:srgbClr val="000000"/>
                </a:solidFill>
                <a:cs typeface="Arial" pitchFamily="34" charset="0"/>
              </a:rPr>
              <a:t> are collected in FACE.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FAOBJ = ‘COVID-19 INFECTION’, different FATEST and their respective results in ORRES gives us the details about the ‘CLINICAL EVENT’.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000000"/>
              </a:solidFill>
              <a:cs typeface="Arial" pitchFamily="34" charset="0"/>
            </a:endParaRPr>
          </a:p>
        </p:txBody>
      </p:sp>
      <p:sp>
        <p:nvSpPr>
          <p:cNvPr id="4" name="Slide Number Placeholder 3"/>
          <p:cNvSpPr>
            <a:spLocks noGrp="1"/>
          </p:cNvSpPr>
          <p:nvPr>
            <p:ph type="sldNum" sz="quarter" idx="5"/>
          </p:nvPr>
        </p:nvSpPr>
        <p:spPr/>
        <p:txBody>
          <a:bodyPr/>
          <a:lstStyle/>
          <a:p>
            <a:fld id="{91308284-0CAF-449A-80FE-66500E97296C}" type="slidenum">
              <a:rPr lang="en-US" smtClean="0"/>
              <a:t>26</a:t>
            </a:fld>
            <a:endParaRPr lang="en-US"/>
          </a:p>
        </p:txBody>
      </p:sp>
    </p:spTree>
    <p:extLst>
      <p:ext uri="{BB962C8B-B14F-4D97-AF65-F5344CB8AC3E}">
        <p14:creationId xmlns:p14="http://schemas.microsoft.com/office/powerpoint/2010/main" val="18522407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with Date Format">
    <p:bg>
      <p:bgPr>
        <a:gradFill>
          <a:gsLst>
            <a:gs pos="10000">
              <a:srgbClr val="0067AC"/>
            </a:gs>
            <a:gs pos="100000">
              <a:srgbClr val="56BBED"/>
            </a:gs>
          </a:gsLst>
          <a:lin ang="9120000" scaled="0"/>
        </a:gra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219" y="-1"/>
            <a:ext cx="12198653" cy="6863115"/>
          </a:xfrm>
          <a:prstGeom prst="rect">
            <a:avLst/>
          </a:prstGeom>
        </p:spPr>
      </p:pic>
      <p:sp>
        <p:nvSpPr>
          <p:cNvPr id="2" name="Title 1"/>
          <p:cNvSpPr>
            <a:spLocks noGrp="1"/>
          </p:cNvSpPr>
          <p:nvPr>
            <p:ph type="ctrTitle"/>
          </p:nvPr>
        </p:nvSpPr>
        <p:spPr>
          <a:xfrm>
            <a:off x="641336" y="2033413"/>
            <a:ext cx="4315786" cy="1242364"/>
          </a:xfrm>
        </p:spPr>
        <p:txBody>
          <a:bodyPr>
            <a:noAutofit/>
          </a:bodyPr>
          <a:lstStyle>
            <a:lvl1pPr algn="l">
              <a:defRPr sz="3067">
                <a:solidFill>
                  <a:schemeClr val="bg1"/>
                </a:solidFill>
                <a:latin typeface="+mj-lt"/>
              </a:defRPr>
            </a:lvl1pPr>
          </a:lstStyle>
          <a:p>
            <a:r>
              <a:rPr lang="en-US" dirty="0"/>
              <a:t>Click to edit Master title style</a:t>
            </a:r>
          </a:p>
        </p:txBody>
      </p:sp>
      <p:sp>
        <p:nvSpPr>
          <p:cNvPr id="3" name="Subtitle 2"/>
          <p:cNvSpPr>
            <a:spLocks noGrp="1"/>
          </p:cNvSpPr>
          <p:nvPr>
            <p:ph type="subTitle" idx="1"/>
          </p:nvPr>
        </p:nvSpPr>
        <p:spPr>
          <a:xfrm>
            <a:off x="641336" y="3367529"/>
            <a:ext cx="4315786" cy="457200"/>
          </a:xfrm>
          <a:prstGeom prst="rect">
            <a:avLst/>
          </a:prstGeom>
        </p:spPr>
        <p:txBody>
          <a:bodyPr>
            <a:noAutofit/>
          </a:bodyPr>
          <a:lstStyle>
            <a:lvl1pPr marL="0" indent="0" algn="l">
              <a:buNone/>
              <a:defRPr sz="2400">
                <a:solidFill>
                  <a:schemeClr val="bg1"/>
                </a:solidFill>
                <a:latin typeface="+mj-lt"/>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endParaRPr lang="en-US" dirty="0"/>
          </a:p>
        </p:txBody>
      </p:sp>
      <p:sp>
        <p:nvSpPr>
          <p:cNvPr id="18" name="Text Placeholder 5"/>
          <p:cNvSpPr>
            <a:spLocks noGrp="1"/>
          </p:cNvSpPr>
          <p:nvPr>
            <p:ph type="body" sz="quarter" idx="11" hasCustomPrompt="1"/>
          </p:nvPr>
        </p:nvSpPr>
        <p:spPr>
          <a:xfrm>
            <a:off x="626411" y="3989670"/>
            <a:ext cx="2263372" cy="402347"/>
          </a:xfrm>
          <a:prstGeom prst="rect">
            <a:avLst/>
          </a:prstGeom>
        </p:spPr>
        <p:txBody>
          <a:bodyPr>
            <a:noAutofit/>
          </a:bodyPr>
          <a:lstStyle>
            <a:lvl1pPr marL="0" indent="0">
              <a:buNone/>
              <a:defRPr sz="1867">
                <a:solidFill>
                  <a:schemeClr val="bg1"/>
                </a:solidFill>
                <a:latin typeface="+mj-lt"/>
              </a:defRPr>
            </a:lvl1pPr>
          </a:lstStyle>
          <a:p>
            <a:pPr lvl="0"/>
            <a:r>
              <a:rPr lang="en-US" dirty="0"/>
              <a:t>Insert Date</a:t>
            </a:r>
          </a:p>
        </p:txBody>
      </p:sp>
      <p:sp>
        <p:nvSpPr>
          <p:cNvPr id="16" name="TextBox 15"/>
          <p:cNvSpPr txBox="1"/>
          <p:nvPr/>
        </p:nvSpPr>
        <p:spPr>
          <a:xfrm>
            <a:off x="4053541" y="6550029"/>
            <a:ext cx="2860077" cy="235898"/>
          </a:xfrm>
          <a:prstGeom prst="rect">
            <a:avLst/>
          </a:prstGeom>
          <a:noFill/>
        </p:spPr>
        <p:txBody>
          <a:bodyPr wrap="none" rtlCol="0">
            <a:spAutoFit/>
          </a:bodyPr>
          <a:lstStyle/>
          <a:p>
            <a:pPr algn="r"/>
            <a:r>
              <a:rPr lang="en-US" sz="933" dirty="0">
                <a:solidFill>
                  <a:prstClr val="white"/>
                </a:solidFill>
              </a:rPr>
              <a:t>|   Copyright © 2018 Tata Consultancy Services Limited</a:t>
            </a:r>
          </a:p>
        </p:txBody>
      </p:sp>
      <p:sp>
        <p:nvSpPr>
          <p:cNvPr id="28" name="Freeform 13"/>
          <p:cNvSpPr>
            <a:spLocks noEditPoints="1"/>
          </p:cNvSpPr>
          <p:nvPr userDrawn="1"/>
        </p:nvSpPr>
        <p:spPr bwMode="auto">
          <a:xfrm flipH="1">
            <a:off x="1" y="6317015"/>
            <a:ext cx="2197100" cy="546100"/>
          </a:xfrm>
          <a:custGeom>
            <a:avLst/>
            <a:gdLst>
              <a:gd name="T0" fmla="*/ 0 w 16608"/>
              <a:gd name="T1" fmla="*/ 4128 h 4128"/>
              <a:gd name="T2" fmla="*/ 1565 w 16608"/>
              <a:gd name="T3" fmla="*/ 2168 h 4128"/>
              <a:gd name="T4" fmla="*/ 1158 w 16608"/>
              <a:gd name="T5" fmla="*/ 2979 h 4128"/>
              <a:gd name="T6" fmla="*/ 773 w 16608"/>
              <a:gd name="T7" fmla="*/ 564 h 4128"/>
              <a:gd name="T8" fmla="*/ 1158 w 16608"/>
              <a:gd name="T9" fmla="*/ 0 h 4128"/>
              <a:gd name="T10" fmla="*/ 1544 w 16608"/>
              <a:gd name="T11" fmla="*/ 564 h 4128"/>
              <a:gd name="T12" fmla="*/ 3468 w 16608"/>
              <a:gd name="T13" fmla="*/ 4128 h 4128"/>
              <a:gd name="T14" fmla="*/ 4024 w 16608"/>
              <a:gd name="T15" fmla="*/ 2732 h 4128"/>
              <a:gd name="T16" fmla="*/ 3434 w 16608"/>
              <a:gd name="T17" fmla="*/ 2168 h 4128"/>
              <a:gd name="T18" fmla="*/ 2684 w 16608"/>
              <a:gd name="T19" fmla="*/ 2732 h 4128"/>
              <a:gd name="T20" fmla="*/ 3468 w 16608"/>
              <a:gd name="T21" fmla="*/ 4128 h 4128"/>
              <a:gd name="T22" fmla="*/ 3077 w 16608"/>
              <a:gd name="T23" fmla="*/ 788 h 4128"/>
              <a:gd name="T24" fmla="*/ 3475 w 16608"/>
              <a:gd name="T25" fmla="*/ 1960 h 4128"/>
              <a:gd name="T26" fmla="*/ 3491 w 16608"/>
              <a:gd name="T27" fmla="*/ 0 h 4128"/>
              <a:gd name="T28" fmla="*/ 1911 w 16608"/>
              <a:gd name="T29" fmla="*/ 1960 h 4128"/>
              <a:gd name="T30" fmla="*/ 4587 w 16608"/>
              <a:gd name="T31" fmla="*/ 2168 h 4128"/>
              <a:gd name="T32" fmla="*/ 5001 w 16608"/>
              <a:gd name="T33" fmla="*/ 2956 h 4128"/>
              <a:gd name="T34" fmla="*/ 5416 w 16608"/>
              <a:gd name="T35" fmla="*/ 2168 h 4128"/>
              <a:gd name="T36" fmla="*/ 5393 w 16608"/>
              <a:gd name="T37" fmla="*/ 564 h 4128"/>
              <a:gd name="T38" fmla="*/ 4053 w 16608"/>
              <a:gd name="T39" fmla="*/ 0 h 4128"/>
              <a:gd name="T40" fmla="*/ 4610 w 16608"/>
              <a:gd name="T41" fmla="*/ 1960 h 4128"/>
              <a:gd name="T42" fmla="*/ 7325 w 16608"/>
              <a:gd name="T43" fmla="*/ 1960 h 4128"/>
              <a:gd name="T44" fmla="*/ 6511 w 16608"/>
              <a:gd name="T45" fmla="*/ 0 h 4128"/>
              <a:gd name="T46" fmla="*/ 5978 w 16608"/>
              <a:gd name="T47" fmla="*/ 2732 h 4128"/>
              <a:gd name="T48" fmla="*/ 7318 w 16608"/>
              <a:gd name="T49" fmla="*/ 4128 h 4128"/>
              <a:gd name="T50" fmla="*/ 7874 w 16608"/>
              <a:gd name="T51" fmla="*/ 2168 h 4128"/>
              <a:gd name="T52" fmla="*/ 8932 w 16608"/>
              <a:gd name="T53" fmla="*/ 2979 h 4128"/>
              <a:gd name="T54" fmla="*/ 8525 w 16608"/>
              <a:gd name="T55" fmla="*/ 2168 h 4128"/>
              <a:gd name="T56" fmla="*/ 10090 w 16608"/>
              <a:gd name="T57" fmla="*/ 4128 h 4128"/>
              <a:gd name="T58" fmla="*/ 8932 w 16608"/>
              <a:gd name="T59" fmla="*/ 1960 h 4128"/>
              <a:gd name="T60" fmla="*/ 7992 w 16608"/>
              <a:gd name="T61" fmla="*/ 564 h 4128"/>
              <a:gd name="T62" fmla="*/ 9873 w 16608"/>
              <a:gd name="T63" fmla="*/ 0 h 4128"/>
              <a:gd name="T64" fmla="*/ 9317 w 16608"/>
              <a:gd name="T65" fmla="*/ 1960 h 4128"/>
              <a:gd name="T66" fmla="*/ 11243 w 16608"/>
              <a:gd name="T67" fmla="*/ 2732 h 4128"/>
              <a:gd name="T68" fmla="*/ 11799 w 16608"/>
              <a:gd name="T69" fmla="*/ 2168 h 4128"/>
              <a:gd name="T70" fmla="*/ 9903 w 16608"/>
              <a:gd name="T71" fmla="*/ 2168 h 4128"/>
              <a:gd name="T72" fmla="*/ 10459 w 16608"/>
              <a:gd name="T73" fmla="*/ 4128 h 4128"/>
              <a:gd name="T74" fmla="*/ 11243 w 16608"/>
              <a:gd name="T75" fmla="*/ 4128 h 4128"/>
              <a:gd name="T76" fmla="*/ 11207 w 16608"/>
              <a:gd name="T77" fmla="*/ 1835 h 4128"/>
              <a:gd name="T78" fmla="*/ 11250 w 16608"/>
              <a:gd name="T79" fmla="*/ 1960 h 4128"/>
              <a:gd name="T80" fmla="*/ 11207 w 16608"/>
              <a:gd name="T81" fmla="*/ 0 h 4128"/>
              <a:gd name="T82" fmla="*/ 10452 w 16608"/>
              <a:gd name="T83" fmla="*/ 1960 h 4128"/>
              <a:gd name="T84" fmla="*/ 11610 w 16608"/>
              <a:gd name="T85" fmla="*/ 4128 h 4128"/>
              <a:gd name="T86" fmla="*/ 13175 w 16608"/>
              <a:gd name="T87" fmla="*/ 4128 h 4128"/>
              <a:gd name="T88" fmla="*/ 12384 w 16608"/>
              <a:gd name="T89" fmla="*/ 1960 h 4128"/>
              <a:gd name="T90" fmla="*/ 13723 w 16608"/>
              <a:gd name="T91" fmla="*/ 564 h 4128"/>
              <a:gd name="T92" fmla="*/ 11828 w 16608"/>
              <a:gd name="T93" fmla="*/ 564 h 4128"/>
              <a:gd name="T94" fmla="*/ 14302 w 16608"/>
              <a:gd name="T95" fmla="*/ 1960 h 4128"/>
              <a:gd name="T96" fmla="*/ 15866 w 16608"/>
              <a:gd name="T97" fmla="*/ 1960 h 4128"/>
              <a:gd name="T98" fmla="*/ 13534 w 16608"/>
              <a:gd name="T99" fmla="*/ 1960 h 4128"/>
              <a:gd name="T100" fmla="*/ 14309 w 16608"/>
              <a:gd name="T101" fmla="*/ 2732 h 4128"/>
              <a:gd name="T102" fmla="*/ 15093 w 16608"/>
              <a:gd name="T103" fmla="*/ 2732 h 4128"/>
              <a:gd name="T104" fmla="*/ 13752 w 16608"/>
              <a:gd name="T105" fmla="*/ 2168 h 4128"/>
              <a:gd name="T106" fmla="*/ 15460 w 16608"/>
              <a:gd name="T107" fmla="*/ 4128 h 4128"/>
              <a:gd name="T108" fmla="*/ 16608 w 16608"/>
              <a:gd name="T109" fmla="*/ 2168 h 4128"/>
              <a:gd name="T110" fmla="*/ 16608 w 16608"/>
              <a:gd name="T111" fmla="*/ 1960 h 4128"/>
              <a:gd name="T112" fmla="*/ 15678 w 16608"/>
              <a:gd name="T113" fmla="*/ 564 h 4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608" h="4128">
                <a:moveTo>
                  <a:pt x="1158" y="2979"/>
                </a:moveTo>
                <a:lnTo>
                  <a:pt x="766" y="4128"/>
                </a:lnTo>
                <a:lnTo>
                  <a:pt x="0" y="4128"/>
                </a:lnTo>
                <a:lnTo>
                  <a:pt x="752" y="2168"/>
                </a:lnTo>
                <a:lnTo>
                  <a:pt x="1158" y="2168"/>
                </a:lnTo>
                <a:lnTo>
                  <a:pt x="1565" y="2168"/>
                </a:lnTo>
                <a:lnTo>
                  <a:pt x="2316" y="4128"/>
                </a:lnTo>
                <a:lnTo>
                  <a:pt x="1550" y="4128"/>
                </a:lnTo>
                <a:lnTo>
                  <a:pt x="1158" y="2979"/>
                </a:lnTo>
                <a:close/>
                <a:moveTo>
                  <a:pt x="1158" y="1960"/>
                </a:moveTo>
                <a:lnTo>
                  <a:pt x="773" y="1960"/>
                </a:lnTo>
                <a:lnTo>
                  <a:pt x="773" y="564"/>
                </a:lnTo>
                <a:lnTo>
                  <a:pt x="217" y="564"/>
                </a:lnTo>
                <a:lnTo>
                  <a:pt x="217" y="0"/>
                </a:lnTo>
                <a:lnTo>
                  <a:pt x="1158" y="0"/>
                </a:lnTo>
                <a:lnTo>
                  <a:pt x="2099" y="0"/>
                </a:lnTo>
                <a:lnTo>
                  <a:pt x="2099" y="564"/>
                </a:lnTo>
                <a:lnTo>
                  <a:pt x="1544" y="564"/>
                </a:lnTo>
                <a:lnTo>
                  <a:pt x="1544" y="1960"/>
                </a:lnTo>
                <a:lnTo>
                  <a:pt x="1158" y="1960"/>
                </a:lnTo>
                <a:close/>
                <a:moveTo>
                  <a:pt x="3468" y="4128"/>
                </a:moveTo>
                <a:lnTo>
                  <a:pt x="3468" y="2732"/>
                </a:lnTo>
                <a:lnTo>
                  <a:pt x="4024" y="2732"/>
                </a:lnTo>
                <a:lnTo>
                  <a:pt x="4024" y="2732"/>
                </a:lnTo>
                <a:lnTo>
                  <a:pt x="4024" y="2168"/>
                </a:lnTo>
                <a:lnTo>
                  <a:pt x="4024" y="2168"/>
                </a:lnTo>
                <a:lnTo>
                  <a:pt x="3434" y="2168"/>
                </a:lnTo>
                <a:lnTo>
                  <a:pt x="2128" y="2168"/>
                </a:lnTo>
                <a:lnTo>
                  <a:pt x="2128" y="2732"/>
                </a:lnTo>
                <a:lnTo>
                  <a:pt x="2684" y="2732"/>
                </a:lnTo>
                <a:lnTo>
                  <a:pt x="2684" y="4128"/>
                </a:lnTo>
                <a:lnTo>
                  <a:pt x="3434" y="4128"/>
                </a:lnTo>
                <a:lnTo>
                  <a:pt x="3468" y="4128"/>
                </a:lnTo>
                <a:lnTo>
                  <a:pt x="3468" y="4128"/>
                </a:lnTo>
                <a:close/>
                <a:moveTo>
                  <a:pt x="2677" y="1960"/>
                </a:moveTo>
                <a:lnTo>
                  <a:pt x="3077" y="788"/>
                </a:lnTo>
                <a:lnTo>
                  <a:pt x="3434" y="1835"/>
                </a:lnTo>
                <a:lnTo>
                  <a:pt x="3434" y="1835"/>
                </a:lnTo>
                <a:lnTo>
                  <a:pt x="3475" y="1960"/>
                </a:lnTo>
                <a:lnTo>
                  <a:pt x="3475" y="1960"/>
                </a:lnTo>
                <a:lnTo>
                  <a:pt x="4241" y="1960"/>
                </a:lnTo>
                <a:lnTo>
                  <a:pt x="3491" y="0"/>
                </a:lnTo>
                <a:lnTo>
                  <a:pt x="3434" y="0"/>
                </a:lnTo>
                <a:lnTo>
                  <a:pt x="2661" y="0"/>
                </a:lnTo>
                <a:lnTo>
                  <a:pt x="1911" y="1960"/>
                </a:lnTo>
                <a:lnTo>
                  <a:pt x="2677" y="1960"/>
                </a:lnTo>
                <a:close/>
                <a:moveTo>
                  <a:pt x="5416" y="2168"/>
                </a:moveTo>
                <a:lnTo>
                  <a:pt x="4587" y="2168"/>
                </a:lnTo>
                <a:lnTo>
                  <a:pt x="3835" y="4128"/>
                </a:lnTo>
                <a:lnTo>
                  <a:pt x="4602" y="4128"/>
                </a:lnTo>
                <a:lnTo>
                  <a:pt x="5001" y="2956"/>
                </a:lnTo>
                <a:lnTo>
                  <a:pt x="5401" y="4128"/>
                </a:lnTo>
                <a:lnTo>
                  <a:pt x="6168" y="4128"/>
                </a:lnTo>
                <a:lnTo>
                  <a:pt x="5416" y="2168"/>
                </a:lnTo>
                <a:close/>
                <a:moveTo>
                  <a:pt x="4610" y="1960"/>
                </a:moveTo>
                <a:lnTo>
                  <a:pt x="5393" y="1960"/>
                </a:lnTo>
                <a:lnTo>
                  <a:pt x="5393" y="564"/>
                </a:lnTo>
                <a:lnTo>
                  <a:pt x="5949" y="564"/>
                </a:lnTo>
                <a:lnTo>
                  <a:pt x="5949" y="0"/>
                </a:lnTo>
                <a:lnTo>
                  <a:pt x="4053" y="0"/>
                </a:lnTo>
                <a:lnTo>
                  <a:pt x="4053" y="564"/>
                </a:lnTo>
                <a:lnTo>
                  <a:pt x="4610" y="564"/>
                </a:lnTo>
                <a:lnTo>
                  <a:pt x="4610" y="1960"/>
                </a:lnTo>
                <a:close/>
                <a:moveTo>
                  <a:pt x="6527" y="1960"/>
                </a:moveTo>
                <a:lnTo>
                  <a:pt x="6927" y="788"/>
                </a:lnTo>
                <a:lnTo>
                  <a:pt x="7325" y="1960"/>
                </a:lnTo>
                <a:lnTo>
                  <a:pt x="8092" y="1960"/>
                </a:lnTo>
                <a:lnTo>
                  <a:pt x="7341" y="0"/>
                </a:lnTo>
                <a:lnTo>
                  <a:pt x="6511" y="0"/>
                </a:lnTo>
                <a:lnTo>
                  <a:pt x="5760" y="1960"/>
                </a:lnTo>
                <a:lnTo>
                  <a:pt x="6527" y="1960"/>
                </a:lnTo>
                <a:close/>
                <a:moveTo>
                  <a:pt x="5978" y="2732"/>
                </a:moveTo>
                <a:lnTo>
                  <a:pt x="6534" y="2732"/>
                </a:lnTo>
                <a:lnTo>
                  <a:pt x="6534" y="4128"/>
                </a:lnTo>
                <a:lnTo>
                  <a:pt x="7318" y="4128"/>
                </a:lnTo>
                <a:lnTo>
                  <a:pt x="7318" y="2732"/>
                </a:lnTo>
                <a:lnTo>
                  <a:pt x="7874" y="2732"/>
                </a:lnTo>
                <a:lnTo>
                  <a:pt x="7874" y="2168"/>
                </a:lnTo>
                <a:lnTo>
                  <a:pt x="5978" y="2168"/>
                </a:lnTo>
                <a:lnTo>
                  <a:pt x="5978" y="2732"/>
                </a:lnTo>
                <a:close/>
                <a:moveTo>
                  <a:pt x="8932" y="2979"/>
                </a:moveTo>
                <a:lnTo>
                  <a:pt x="8541" y="4128"/>
                </a:lnTo>
                <a:lnTo>
                  <a:pt x="7775" y="4128"/>
                </a:lnTo>
                <a:lnTo>
                  <a:pt x="8525" y="2168"/>
                </a:lnTo>
                <a:lnTo>
                  <a:pt x="8932" y="2168"/>
                </a:lnTo>
                <a:lnTo>
                  <a:pt x="9339" y="2168"/>
                </a:lnTo>
                <a:lnTo>
                  <a:pt x="10090" y="4128"/>
                </a:lnTo>
                <a:lnTo>
                  <a:pt x="9324" y="4128"/>
                </a:lnTo>
                <a:lnTo>
                  <a:pt x="8932" y="2979"/>
                </a:lnTo>
                <a:close/>
                <a:moveTo>
                  <a:pt x="8932" y="1960"/>
                </a:moveTo>
                <a:lnTo>
                  <a:pt x="8547" y="1960"/>
                </a:lnTo>
                <a:lnTo>
                  <a:pt x="8547" y="564"/>
                </a:lnTo>
                <a:lnTo>
                  <a:pt x="7992" y="564"/>
                </a:lnTo>
                <a:lnTo>
                  <a:pt x="7992" y="0"/>
                </a:lnTo>
                <a:lnTo>
                  <a:pt x="8932" y="0"/>
                </a:lnTo>
                <a:lnTo>
                  <a:pt x="9873" y="0"/>
                </a:lnTo>
                <a:lnTo>
                  <a:pt x="9873" y="564"/>
                </a:lnTo>
                <a:lnTo>
                  <a:pt x="9317" y="564"/>
                </a:lnTo>
                <a:lnTo>
                  <a:pt x="9317" y="1960"/>
                </a:lnTo>
                <a:lnTo>
                  <a:pt x="8932" y="1960"/>
                </a:lnTo>
                <a:close/>
                <a:moveTo>
                  <a:pt x="11243" y="4128"/>
                </a:moveTo>
                <a:lnTo>
                  <a:pt x="11243" y="2732"/>
                </a:lnTo>
                <a:lnTo>
                  <a:pt x="11799" y="2732"/>
                </a:lnTo>
                <a:lnTo>
                  <a:pt x="11799" y="2732"/>
                </a:lnTo>
                <a:lnTo>
                  <a:pt x="11799" y="2168"/>
                </a:lnTo>
                <a:lnTo>
                  <a:pt x="11799" y="2168"/>
                </a:lnTo>
                <a:lnTo>
                  <a:pt x="11207" y="2168"/>
                </a:lnTo>
                <a:lnTo>
                  <a:pt x="9903" y="2168"/>
                </a:lnTo>
                <a:lnTo>
                  <a:pt x="9903" y="2732"/>
                </a:lnTo>
                <a:lnTo>
                  <a:pt x="10459" y="2732"/>
                </a:lnTo>
                <a:lnTo>
                  <a:pt x="10459" y="4128"/>
                </a:lnTo>
                <a:lnTo>
                  <a:pt x="11207" y="4128"/>
                </a:lnTo>
                <a:lnTo>
                  <a:pt x="11243" y="4128"/>
                </a:lnTo>
                <a:lnTo>
                  <a:pt x="11243" y="4128"/>
                </a:lnTo>
                <a:close/>
                <a:moveTo>
                  <a:pt x="10452" y="1960"/>
                </a:moveTo>
                <a:lnTo>
                  <a:pt x="10850" y="788"/>
                </a:lnTo>
                <a:lnTo>
                  <a:pt x="11207" y="1835"/>
                </a:lnTo>
                <a:lnTo>
                  <a:pt x="11207" y="1835"/>
                </a:lnTo>
                <a:lnTo>
                  <a:pt x="11250" y="1960"/>
                </a:lnTo>
                <a:lnTo>
                  <a:pt x="11250" y="1960"/>
                </a:lnTo>
                <a:lnTo>
                  <a:pt x="12016" y="1960"/>
                </a:lnTo>
                <a:lnTo>
                  <a:pt x="11265" y="0"/>
                </a:lnTo>
                <a:lnTo>
                  <a:pt x="11207" y="0"/>
                </a:lnTo>
                <a:lnTo>
                  <a:pt x="10436" y="0"/>
                </a:lnTo>
                <a:lnTo>
                  <a:pt x="9685" y="1960"/>
                </a:lnTo>
                <a:lnTo>
                  <a:pt x="10452" y="1960"/>
                </a:lnTo>
                <a:close/>
                <a:moveTo>
                  <a:pt x="13191" y="2168"/>
                </a:moveTo>
                <a:lnTo>
                  <a:pt x="12362" y="2168"/>
                </a:lnTo>
                <a:lnTo>
                  <a:pt x="11610" y="4128"/>
                </a:lnTo>
                <a:lnTo>
                  <a:pt x="12376" y="4128"/>
                </a:lnTo>
                <a:lnTo>
                  <a:pt x="12776" y="2956"/>
                </a:lnTo>
                <a:lnTo>
                  <a:pt x="13175" y="4128"/>
                </a:lnTo>
                <a:lnTo>
                  <a:pt x="13942" y="4128"/>
                </a:lnTo>
                <a:lnTo>
                  <a:pt x="13191" y="2168"/>
                </a:lnTo>
                <a:close/>
                <a:moveTo>
                  <a:pt x="12384" y="1960"/>
                </a:moveTo>
                <a:lnTo>
                  <a:pt x="13168" y="1960"/>
                </a:lnTo>
                <a:lnTo>
                  <a:pt x="13168" y="564"/>
                </a:lnTo>
                <a:lnTo>
                  <a:pt x="13723" y="564"/>
                </a:lnTo>
                <a:lnTo>
                  <a:pt x="13723" y="0"/>
                </a:lnTo>
                <a:lnTo>
                  <a:pt x="11828" y="0"/>
                </a:lnTo>
                <a:lnTo>
                  <a:pt x="11828" y="564"/>
                </a:lnTo>
                <a:lnTo>
                  <a:pt x="12384" y="564"/>
                </a:lnTo>
                <a:lnTo>
                  <a:pt x="12384" y="1960"/>
                </a:lnTo>
                <a:close/>
                <a:moveTo>
                  <a:pt x="14302" y="1960"/>
                </a:moveTo>
                <a:lnTo>
                  <a:pt x="14700" y="788"/>
                </a:lnTo>
                <a:lnTo>
                  <a:pt x="15100" y="1960"/>
                </a:lnTo>
                <a:lnTo>
                  <a:pt x="15866" y="1960"/>
                </a:lnTo>
                <a:lnTo>
                  <a:pt x="15115" y="0"/>
                </a:lnTo>
                <a:lnTo>
                  <a:pt x="14286" y="0"/>
                </a:lnTo>
                <a:lnTo>
                  <a:pt x="13534" y="1960"/>
                </a:lnTo>
                <a:lnTo>
                  <a:pt x="14302" y="1960"/>
                </a:lnTo>
                <a:close/>
                <a:moveTo>
                  <a:pt x="13752" y="2732"/>
                </a:moveTo>
                <a:lnTo>
                  <a:pt x="14309" y="2732"/>
                </a:lnTo>
                <a:lnTo>
                  <a:pt x="14309" y="4128"/>
                </a:lnTo>
                <a:lnTo>
                  <a:pt x="15093" y="4128"/>
                </a:lnTo>
                <a:lnTo>
                  <a:pt x="15093" y="2732"/>
                </a:lnTo>
                <a:lnTo>
                  <a:pt x="15649" y="2732"/>
                </a:lnTo>
                <a:lnTo>
                  <a:pt x="15649" y="2168"/>
                </a:lnTo>
                <a:lnTo>
                  <a:pt x="13752" y="2168"/>
                </a:lnTo>
                <a:lnTo>
                  <a:pt x="13752" y="2732"/>
                </a:lnTo>
                <a:close/>
                <a:moveTo>
                  <a:pt x="16211" y="2168"/>
                </a:moveTo>
                <a:lnTo>
                  <a:pt x="15460" y="4128"/>
                </a:lnTo>
                <a:lnTo>
                  <a:pt x="16226" y="4128"/>
                </a:lnTo>
                <a:lnTo>
                  <a:pt x="16608" y="3009"/>
                </a:lnTo>
                <a:lnTo>
                  <a:pt x="16608" y="2168"/>
                </a:lnTo>
                <a:lnTo>
                  <a:pt x="16211" y="2168"/>
                </a:lnTo>
                <a:close/>
                <a:moveTo>
                  <a:pt x="16233" y="1960"/>
                </a:moveTo>
                <a:lnTo>
                  <a:pt x="16608" y="1960"/>
                </a:lnTo>
                <a:lnTo>
                  <a:pt x="16608" y="0"/>
                </a:lnTo>
                <a:lnTo>
                  <a:pt x="15678" y="0"/>
                </a:lnTo>
                <a:lnTo>
                  <a:pt x="15678" y="564"/>
                </a:lnTo>
                <a:lnTo>
                  <a:pt x="16233" y="564"/>
                </a:lnTo>
                <a:lnTo>
                  <a:pt x="16233" y="1960"/>
                </a:lnTo>
                <a:close/>
              </a:path>
            </a:pathLst>
          </a:custGeom>
          <a:gradFill flip="none" rotWithShape="1">
            <a:gsLst>
              <a:gs pos="6000">
                <a:schemeClr val="accent1">
                  <a:lumMod val="5000"/>
                  <a:lumOff val="95000"/>
                  <a:alpha val="0"/>
                </a:schemeClr>
              </a:gs>
              <a:gs pos="68000">
                <a:schemeClr val="bg1">
                  <a:alpha val="61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sz="2400">
              <a:solidFill>
                <a:prstClr val="black"/>
              </a:solidFill>
            </a:endParaRPr>
          </a:p>
        </p:txBody>
      </p:sp>
      <p:sp>
        <p:nvSpPr>
          <p:cNvPr id="17" name="Freeform 6"/>
          <p:cNvSpPr>
            <a:spLocks noEditPoints="1"/>
          </p:cNvSpPr>
          <p:nvPr/>
        </p:nvSpPr>
        <p:spPr bwMode="auto">
          <a:xfrm>
            <a:off x="200719" y="115549"/>
            <a:ext cx="1099979" cy="464508"/>
          </a:xfrm>
          <a:custGeom>
            <a:avLst/>
            <a:gdLst>
              <a:gd name="T0" fmla="*/ 13059 w 16368"/>
              <a:gd name="T1" fmla="*/ 6821 h 6912"/>
              <a:gd name="T2" fmla="*/ 13171 w 16368"/>
              <a:gd name="T3" fmla="*/ 6058 h 6912"/>
              <a:gd name="T4" fmla="*/ 12537 w 16368"/>
              <a:gd name="T5" fmla="*/ 5601 h 6912"/>
              <a:gd name="T6" fmla="*/ 13031 w 16368"/>
              <a:gd name="T7" fmla="*/ 5422 h 6912"/>
              <a:gd name="T8" fmla="*/ 12404 w 16368"/>
              <a:gd name="T9" fmla="*/ 5262 h 6912"/>
              <a:gd name="T10" fmla="*/ 12431 w 16368"/>
              <a:gd name="T11" fmla="*/ 6007 h 6912"/>
              <a:gd name="T12" fmla="*/ 12987 w 16368"/>
              <a:gd name="T13" fmla="*/ 6455 h 6912"/>
              <a:gd name="T14" fmla="*/ 12420 w 16368"/>
              <a:gd name="T15" fmla="*/ 6610 h 6912"/>
              <a:gd name="T16" fmla="*/ 10290 w 16368"/>
              <a:gd name="T17" fmla="*/ 6648 h 6912"/>
              <a:gd name="T18" fmla="*/ 9716 w 16368"/>
              <a:gd name="T19" fmla="*/ 5817 h 6912"/>
              <a:gd name="T20" fmla="*/ 10563 w 16368"/>
              <a:gd name="T21" fmla="*/ 5437 h 6912"/>
              <a:gd name="T22" fmla="*/ 9537 w 16368"/>
              <a:gd name="T23" fmla="*/ 5473 h 6912"/>
              <a:gd name="T24" fmla="*/ 9912 w 16368"/>
              <a:gd name="T25" fmla="*/ 6864 h 6912"/>
              <a:gd name="T26" fmla="*/ 7886 w 16368"/>
              <a:gd name="T27" fmla="*/ 6342 h 6912"/>
              <a:gd name="T28" fmla="*/ 3258 w 16368"/>
              <a:gd name="T29" fmla="*/ 6878 h 6912"/>
              <a:gd name="T30" fmla="*/ 4175 w 16368"/>
              <a:gd name="T31" fmla="*/ 6446 h 6912"/>
              <a:gd name="T32" fmla="*/ 3586 w 16368"/>
              <a:gd name="T33" fmla="*/ 5821 h 6912"/>
              <a:gd name="T34" fmla="*/ 3511 w 16368"/>
              <a:gd name="T35" fmla="*/ 5432 h 6912"/>
              <a:gd name="T36" fmla="*/ 3856 w 16368"/>
              <a:gd name="T37" fmla="*/ 5147 h 6912"/>
              <a:gd name="T38" fmla="*/ 3086 w 16368"/>
              <a:gd name="T39" fmla="*/ 5654 h 6912"/>
              <a:gd name="T40" fmla="*/ 3767 w 16368"/>
              <a:gd name="T41" fmla="*/ 6238 h 6912"/>
              <a:gd name="T42" fmla="*/ 3719 w 16368"/>
              <a:gd name="T43" fmla="*/ 6621 h 6912"/>
              <a:gd name="T44" fmla="*/ 6358 w 16368"/>
              <a:gd name="T45" fmla="*/ 6200 h 6912"/>
              <a:gd name="T46" fmla="*/ 6907 w 16368"/>
              <a:gd name="T47" fmla="*/ 6636 h 6912"/>
              <a:gd name="T48" fmla="*/ 6848 w 16368"/>
              <a:gd name="T49" fmla="*/ 5890 h 6912"/>
              <a:gd name="T50" fmla="*/ 6560 w 16368"/>
              <a:gd name="T51" fmla="*/ 5196 h 6912"/>
              <a:gd name="T52" fmla="*/ 6473 w 16368"/>
              <a:gd name="T53" fmla="*/ 5436 h 6912"/>
              <a:gd name="T54" fmla="*/ 6496 w 16368"/>
              <a:gd name="T55" fmla="*/ 5894 h 6912"/>
              <a:gd name="T56" fmla="*/ 765 w 16368"/>
              <a:gd name="T57" fmla="*/ 4050 h 6912"/>
              <a:gd name="T58" fmla="*/ 414 w 16368"/>
              <a:gd name="T59" fmla="*/ 3090 h 6912"/>
              <a:gd name="T60" fmla="*/ 1311 w 16368"/>
              <a:gd name="T61" fmla="*/ 2618 h 6912"/>
              <a:gd name="T62" fmla="*/ 70 w 16368"/>
              <a:gd name="T63" fmla="*/ 3082 h 6912"/>
              <a:gd name="T64" fmla="*/ 780 w 16368"/>
              <a:gd name="T65" fmla="*/ 4327 h 6912"/>
              <a:gd name="T66" fmla="*/ 2867 w 16368"/>
              <a:gd name="T67" fmla="*/ 4033 h 6912"/>
              <a:gd name="T68" fmla="*/ 2587 w 16368"/>
              <a:gd name="T69" fmla="*/ 2621 h 6912"/>
              <a:gd name="T70" fmla="*/ 1434 w 16368"/>
              <a:gd name="T71" fmla="*/ 3358 h 6912"/>
              <a:gd name="T72" fmla="*/ 2181 w 16368"/>
              <a:gd name="T73" fmla="*/ 4076 h 6912"/>
              <a:gd name="T74" fmla="*/ 1790 w 16368"/>
              <a:gd name="T75" fmla="*/ 3203 h 6912"/>
              <a:gd name="T76" fmla="*/ 2563 w 16368"/>
              <a:gd name="T77" fmla="*/ 2957 h 6912"/>
              <a:gd name="T78" fmla="*/ 2523 w 16368"/>
              <a:gd name="T79" fmla="*/ 3971 h 6912"/>
              <a:gd name="T80" fmla="*/ 3826 w 16368"/>
              <a:gd name="T81" fmla="*/ 3401 h 6912"/>
              <a:gd name="T82" fmla="*/ 5201 w 16368"/>
              <a:gd name="T83" fmla="*/ 4304 h 6912"/>
              <a:gd name="T84" fmla="*/ 6088 w 16368"/>
              <a:gd name="T85" fmla="*/ 3839 h 6912"/>
              <a:gd name="T86" fmla="*/ 5467 w 16368"/>
              <a:gd name="T87" fmla="*/ 3223 h 6912"/>
              <a:gd name="T88" fmla="*/ 5434 w 16368"/>
              <a:gd name="T89" fmla="*/ 2845 h 6912"/>
              <a:gd name="T90" fmla="*/ 5737 w 16368"/>
              <a:gd name="T91" fmla="*/ 2562 h 6912"/>
              <a:gd name="T92" fmla="*/ 4999 w 16368"/>
              <a:gd name="T93" fmla="*/ 3094 h 6912"/>
              <a:gd name="T94" fmla="*/ 5698 w 16368"/>
              <a:gd name="T95" fmla="*/ 3673 h 6912"/>
              <a:gd name="T96" fmla="*/ 5617 w 16368"/>
              <a:gd name="T97" fmla="*/ 4044 h 6912"/>
              <a:gd name="T98" fmla="*/ 6429 w 16368"/>
              <a:gd name="T99" fmla="*/ 3950 h 6912"/>
              <a:gd name="T100" fmla="*/ 7503 w 16368"/>
              <a:gd name="T101" fmla="*/ 4170 h 6912"/>
              <a:gd name="T102" fmla="*/ 7279 w 16368"/>
              <a:gd name="T103" fmla="*/ 3987 h 6912"/>
              <a:gd name="T104" fmla="*/ 6709 w 16368"/>
              <a:gd name="T105" fmla="*/ 3804 h 6912"/>
              <a:gd name="T106" fmla="*/ 10777 w 16368"/>
              <a:gd name="T107" fmla="*/ 3115 h 6912"/>
              <a:gd name="T108" fmla="*/ 12176 w 16368"/>
              <a:gd name="T109" fmla="*/ 3026 h 6912"/>
              <a:gd name="T110" fmla="*/ 14702 w 16368"/>
              <a:gd name="T111" fmla="*/ 4030 h 6912"/>
              <a:gd name="T112" fmla="*/ 13852 w 16368"/>
              <a:gd name="T113" fmla="*/ 3645 h 6912"/>
              <a:gd name="T114" fmla="*/ 14434 w 16368"/>
              <a:gd name="T115" fmla="*/ 2814 h 6912"/>
              <a:gd name="T116" fmla="*/ 14096 w 16368"/>
              <a:gd name="T117" fmla="*/ 2603 h 6912"/>
              <a:gd name="T118" fmla="*/ 13655 w 16368"/>
              <a:gd name="T119" fmla="*/ 4002 h 6912"/>
              <a:gd name="T120" fmla="*/ 15796 w 16368"/>
              <a:gd name="T121" fmla="*/ 3578 h 6912"/>
              <a:gd name="T122" fmla="*/ 8589 w 16368"/>
              <a:gd name="T123" fmla="*/ 495 h 6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368" h="6912">
                <a:moveTo>
                  <a:pt x="6388" y="495"/>
                </a:moveTo>
                <a:lnTo>
                  <a:pt x="6388" y="0"/>
                </a:lnTo>
                <a:lnTo>
                  <a:pt x="4724" y="0"/>
                </a:lnTo>
                <a:lnTo>
                  <a:pt x="4724" y="495"/>
                </a:lnTo>
                <a:lnTo>
                  <a:pt x="5212" y="495"/>
                </a:lnTo>
                <a:lnTo>
                  <a:pt x="5212" y="1721"/>
                </a:lnTo>
                <a:lnTo>
                  <a:pt x="5900" y="1721"/>
                </a:lnTo>
                <a:lnTo>
                  <a:pt x="5900" y="495"/>
                </a:lnTo>
                <a:lnTo>
                  <a:pt x="6388" y="495"/>
                </a:lnTo>
                <a:close/>
                <a:moveTo>
                  <a:pt x="12191" y="6803"/>
                </a:moveTo>
                <a:lnTo>
                  <a:pt x="12210" y="6813"/>
                </a:lnTo>
                <a:lnTo>
                  <a:pt x="12231" y="6823"/>
                </a:lnTo>
                <a:lnTo>
                  <a:pt x="12253" y="6833"/>
                </a:lnTo>
                <a:lnTo>
                  <a:pt x="12278" y="6843"/>
                </a:lnTo>
                <a:lnTo>
                  <a:pt x="12304" y="6853"/>
                </a:lnTo>
                <a:lnTo>
                  <a:pt x="12331" y="6862"/>
                </a:lnTo>
                <a:lnTo>
                  <a:pt x="12361" y="6871"/>
                </a:lnTo>
                <a:lnTo>
                  <a:pt x="12391" y="6878"/>
                </a:lnTo>
                <a:lnTo>
                  <a:pt x="12422" y="6885"/>
                </a:lnTo>
                <a:lnTo>
                  <a:pt x="12454" y="6893"/>
                </a:lnTo>
                <a:lnTo>
                  <a:pt x="12487" y="6898"/>
                </a:lnTo>
                <a:lnTo>
                  <a:pt x="12520" y="6903"/>
                </a:lnTo>
                <a:lnTo>
                  <a:pt x="12554" y="6907"/>
                </a:lnTo>
                <a:lnTo>
                  <a:pt x="12588" y="6910"/>
                </a:lnTo>
                <a:lnTo>
                  <a:pt x="12622" y="6911"/>
                </a:lnTo>
                <a:lnTo>
                  <a:pt x="12657" y="6912"/>
                </a:lnTo>
                <a:lnTo>
                  <a:pt x="12697" y="6911"/>
                </a:lnTo>
                <a:lnTo>
                  <a:pt x="12737" y="6909"/>
                </a:lnTo>
                <a:lnTo>
                  <a:pt x="12775" y="6906"/>
                </a:lnTo>
                <a:lnTo>
                  <a:pt x="12812" y="6901"/>
                </a:lnTo>
                <a:lnTo>
                  <a:pt x="12848" y="6896"/>
                </a:lnTo>
                <a:lnTo>
                  <a:pt x="12882" y="6888"/>
                </a:lnTo>
                <a:lnTo>
                  <a:pt x="12914" y="6879"/>
                </a:lnTo>
                <a:lnTo>
                  <a:pt x="12946" y="6870"/>
                </a:lnTo>
                <a:lnTo>
                  <a:pt x="12976" y="6860"/>
                </a:lnTo>
                <a:lnTo>
                  <a:pt x="13004" y="6848"/>
                </a:lnTo>
                <a:lnTo>
                  <a:pt x="13032" y="6835"/>
                </a:lnTo>
                <a:lnTo>
                  <a:pt x="13059" y="6821"/>
                </a:lnTo>
                <a:lnTo>
                  <a:pt x="13083" y="6807"/>
                </a:lnTo>
                <a:lnTo>
                  <a:pt x="13107" y="6791"/>
                </a:lnTo>
                <a:lnTo>
                  <a:pt x="13129" y="6775"/>
                </a:lnTo>
                <a:lnTo>
                  <a:pt x="13150" y="6758"/>
                </a:lnTo>
                <a:lnTo>
                  <a:pt x="13169" y="6739"/>
                </a:lnTo>
                <a:lnTo>
                  <a:pt x="13187" y="6720"/>
                </a:lnTo>
                <a:lnTo>
                  <a:pt x="13205" y="6700"/>
                </a:lnTo>
                <a:lnTo>
                  <a:pt x="13220" y="6680"/>
                </a:lnTo>
                <a:lnTo>
                  <a:pt x="13235" y="6659"/>
                </a:lnTo>
                <a:lnTo>
                  <a:pt x="13248" y="6637"/>
                </a:lnTo>
                <a:lnTo>
                  <a:pt x="13259" y="6615"/>
                </a:lnTo>
                <a:lnTo>
                  <a:pt x="13270" y="6592"/>
                </a:lnTo>
                <a:lnTo>
                  <a:pt x="13280" y="6568"/>
                </a:lnTo>
                <a:lnTo>
                  <a:pt x="13288" y="6545"/>
                </a:lnTo>
                <a:lnTo>
                  <a:pt x="13294" y="6521"/>
                </a:lnTo>
                <a:lnTo>
                  <a:pt x="13300" y="6496"/>
                </a:lnTo>
                <a:lnTo>
                  <a:pt x="13304" y="6471"/>
                </a:lnTo>
                <a:lnTo>
                  <a:pt x="13307" y="6446"/>
                </a:lnTo>
                <a:lnTo>
                  <a:pt x="13309" y="6420"/>
                </a:lnTo>
                <a:lnTo>
                  <a:pt x="13309" y="6395"/>
                </a:lnTo>
                <a:lnTo>
                  <a:pt x="13309" y="6372"/>
                </a:lnTo>
                <a:lnTo>
                  <a:pt x="13308" y="6350"/>
                </a:lnTo>
                <a:lnTo>
                  <a:pt x="13306" y="6327"/>
                </a:lnTo>
                <a:lnTo>
                  <a:pt x="13303" y="6307"/>
                </a:lnTo>
                <a:lnTo>
                  <a:pt x="13299" y="6285"/>
                </a:lnTo>
                <a:lnTo>
                  <a:pt x="13294" y="6266"/>
                </a:lnTo>
                <a:lnTo>
                  <a:pt x="13289" y="6245"/>
                </a:lnTo>
                <a:lnTo>
                  <a:pt x="13283" y="6226"/>
                </a:lnTo>
                <a:lnTo>
                  <a:pt x="13275" y="6207"/>
                </a:lnTo>
                <a:lnTo>
                  <a:pt x="13267" y="6189"/>
                </a:lnTo>
                <a:lnTo>
                  <a:pt x="13258" y="6172"/>
                </a:lnTo>
                <a:lnTo>
                  <a:pt x="13248" y="6154"/>
                </a:lnTo>
                <a:lnTo>
                  <a:pt x="13238" y="6137"/>
                </a:lnTo>
                <a:lnTo>
                  <a:pt x="13226" y="6120"/>
                </a:lnTo>
                <a:lnTo>
                  <a:pt x="13213" y="6104"/>
                </a:lnTo>
                <a:lnTo>
                  <a:pt x="13200" y="6089"/>
                </a:lnTo>
                <a:lnTo>
                  <a:pt x="13186" y="6073"/>
                </a:lnTo>
                <a:lnTo>
                  <a:pt x="13171" y="6058"/>
                </a:lnTo>
                <a:lnTo>
                  <a:pt x="13155" y="6044"/>
                </a:lnTo>
                <a:lnTo>
                  <a:pt x="13138" y="6029"/>
                </a:lnTo>
                <a:lnTo>
                  <a:pt x="13120" y="6016"/>
                </a:lnTo>
                <a:lnTo>
                  <a:pt x="13102" y="6002"/>
                </a:lnTo>
                <a:lnTo>
                  <a:pt x="13082" y="5989"/>
                </a:lnTo>
                <a:lnTo>
                  <a:pt x="13062" y="5976"/>
                </a:lnTo>
                <a:lnTo>
                  <a:pt x="13041" y="5964"/>
                </a:lnTo>
                <a:lnTo>
                  <a:pt x="13019" y="5952"/>
                </a:lnTo>
                <a:lnTo>
                  <a:pt x="12995" y="5939"/>
                </a:lnTo>
                <a:lnTo>
                  <a:pt x="12972" y="5927"/>
                </a:lnTo>
                <a:lnTo>
                  <a:pt x="12947" y="5916"/>
                </a:lnTo>
                <a:lnTo>
                  <a:pt x="12920" y="5905"/>
                </a:lnTo>
                <a:lnTo>
                  <a:pt x="12894" y="5893"/>
                </a:lnTo>
                <a:lnTo>
                  <a:pt x="12866" y="5883"/>
                </a:lnTo>
                <a:lnTo>
                  <a:pt x="12825" y="5867"/>
                </a:lnTo>
                <a:lnTo>
                  <a:pt x="12786" y="5851"/>
                </a:lnTo>
                <a:lnTo>
                  <a:pt x="12751" y="5835"/>
                </a:lnTo>
                <a:lnTo>
                  <a:pt x="12718" y="5821"/>
                </a:lnTo>
                <a:lnTo>
                  <a:pt x="12688" y="5806"/>
                </a:lnTo>
                <a:lnTo>
                  <a:pt x="12662" y="5790"/>
                </a:lnTo>
                <a:lnTo>
                  <a:pt x="12637" y="5775"/>
                </a:lnTo>
                <a:lnTo>
                  <a:pt x="12616" y="5758"/>
                </a:lnTo>
                <a:lnTo>
                  <a:pt x="12606" y="5750"/>
                </a:lnTo>
                <a:lnTo>
                  <a:pt x="12597" y="5742"/>
                </a:lnTo>
                <a:lnTo>
                  <a:pt x="12589" y="5734"/>
                </a:lnTo>
                <a:lnTo>
                  <a:pt x="12581" y="5725"/>
                </a:lnTo>
                <a:lnTo>
                  <a:pt x="12574" y="5717"/>
                </a:lnTo>
                <a:lnTo>
                  <a:pt x="12568" y="5707"/>
                </a:lnTo>
                <a:lnTo>
                  <a:pt x="12561" y="5698"/>
                </a:lnTo>
                <a:lnTo>
                  <a:pt x="12556" y="5689"/>
                </a:lnTo>
                <a:lnTo>
                  <a:pt x="12552" y="5679"/>
                </a:lnTo>
                <a:lnTo>
                  <a:pt x="12548" y="5668"/>
                </a:lnTo>
                <a:lnTo>
                  <a:pt x="12545" y="5658"/>
                </a:lnTo>
                <a:lnTo>
                  <a:pt x="12542" y="5647"/>
                </a:lnTo>
                <a:lnTo>
                  <a:pt x="12540" y="5637"/>
                </a:lnTo>
                <a:lnTo>
                  <a:pt x="12538" y="5626"/>
                </a:lnTo>
                <a:lnTo>
                  <a:pt x="12538" y="5613"/>
                </a:lnTo>
                <a:lnTo>
                  <a:pt x="12537" y="5601"/>
                </a:lnTo>
                <a:lnTo>
                  <a:pt x="12538" y="5583"/>
                </a:lnTo>
                <a:lnTo>
                  <a:pt x="12541" y="5563"/>
                </a:lnTo>
                <a:lnTo>
                  <a:pt x="12544" y="5554"/>
                </a:lnTo>
                <a:lnTo>
                  <a:pt x="12546" y="5545"/>
                </a:lnTo>
                <a:lnTo>
                  <a:pt x="12550" y="5536"/>
                </a:lnTo>
                <a:lnTo>
                  <a:pt x="12553" y="5526"/>
                </a:lnTo>
                <a:lnTo>
                  <a:pt x="12558" y="5517"/>
                </a:lnTo>
                <a:lnTo>
                  <a:pt x="12563" y="5508"/>
                </a:lnTo>
                <a:lnTo>
                  <a:pt x="12569" y="5500"/>
                </a:lnTo>
                <a:lnTo>
                  <a:pt x="12575" y="5491"/>
                </a:lnTo>
                <a:lnTo>
                  <a:pt x="12581" y="5482"/>
                </a:lnTo>
                <a:lnTo>
                  <a:pt x="12588" y="5475"/>
                </a:lnTo>
                <a:lnTo>
                  <a:pt x="12596" y="5467"/>
                </a:lnTo>
                <a:lnTo>
                  <a:pt x="12604" y="5460"/>
                </a:lnTo>
                <a:lnTo>
                  <a:pt x="12614" y="5453"/>
                </a:lnTo>
                <a:lnTo>
                  <a:pt x="12623" y="5446"/>
                </a:lnTo>
                <a:lnTo>
                  <a:pt x="12633" y="5438"/>
                </a:lnTo>
                <a:lnTo>
                  <a:pt x="12644" y="5432"/>
                </a:lnTo>
                <a:lnTo>
                  <a:pt x="12656" y="5427"/>
                </a:lnTo>
                <a:lnTo>
                  <a:pt x="12667" y="5421"/>
                </a:lnTo>
                <a:lnTo>
                  <a:pt x="12680" y="5417"/>
                </a:lnTo>
                <a:lnTo>
                  <a:pt x="12693" y="5412"/>
                </a:lnTo>
                <a:lnTo>
                  <a:pt x="12707" y="5408"/>
                </a:lnTo>
                <a:lnTo>
                  <a:pt x="12721" y="5405"/>
                </a:lnTo>
                <a:lnTo>
                  <a:pt x="12736" y="5402"/>
                </a:lnTo>
                <a:lnTo>
                  <a:pt x="12752" y="5398"/>
                </a:lnTo>
                <a:lnTo>
                  <a:pt x="12768" y="5396"/>
                </a:lnTo>
                <a:lnTo>
                  <a:pt x="12785" y="5395"/>
                </a:lnTo>
                <a:lnTo>
                  <a:pt x="12803" y="5394"/>
                </a:lnTo>
                <a:lnTo>
                  <a:pt x="12821" y="5393"/>
                </a:lnTo>
                <a:lnTo>
                  <a:pt x="12852" y="5394"/>
                </a:lnTo>
                <a:lnTo>
                  <a:pt x="12881" y="5396"/>
                </a:lnTo>
                <a:lnTo>
                  <a:pt x="12908" y="5398"/>
                </a:lnTo>
                <a:lnTo>
                  <a:pt x="12935" y="5402"/>
                </a:lnTo>
                <a:lnTo>
                  <a:pt x="12960" y="5406"/>
                </a:lnTo>
                <a:lnTo>
                  <a:pt x="12985" y="5411"/>
                </a:lnTo>
                <a:lnTo>
                  <a:pt x="13008" y="5417"/>
                </a:lnTo>
                <a:lnTo>
                  <a:pt x="13031" y="5422"/>
                </a:lnTo>
                <a:lnTo>
                  <a:pt x="13052" y="5429"/>
                </a:lnTo>
                <a:lnTo>
                  <a:pt x="13072" y="5435"/>
                </a:lnTo>
                <a:lnTo>
                  <a:pt x="13091" y="5442"/>
                </a:lnTo>
                <a:lnTo>
                  <a:pt x="13109" y="5449"/>
                </a:lnTo>
                <a:lnTo>
                  <a:pt x="13139" y="5463"/>
                </a:lnTo>
                <a:lnTo>
                  <a:pt x="13166" y="5475"/>
                </a:lnTo>
                <a:lnTo>
                  <a:pt x="13241" y="5222"/>
                </a:lnTo>
                <a:lnTo>
                  <a:pt x="13223" y="5213"/>
                </a:lnTo>
                <a:lnTo>
                  <a:pt x="13205" y="5205"/>
                </a:lnTo>
                <a:lnTo>
                  <a:pt x="13185" y="5197"/>
                </a:lnTo>
                <a:lnTo>
                  <a:pt x="13165" y="5189"/>
                </a:lnTo>
                <a:lnTo>
                  <a:pt x="13142" y="5182"/>
                </a:lnTo>
                <a:lnTo>
                  <a:pt x="13120" y="5175"/>
                </a:lnTo>
                <a:lnTo>
                  <a:pt x="13096" y="5168"/>
                </a:lnTo>
                <a:lnTo>
                  <a:pt x="13071" y="5162"/>
                </a:lnTo>
                <a:lnTo>
                  <a:pt x="13044" y="5157"/>
                </a:lnTo>
                <a:lnTo>
                  <a:pt x="13017" y="5152"/>
                </a:lnTo>
                <a:lnTo>
                  <a:pt x="12988" y="5147"/>
                </a:lnTo>
                <a:lnTo>
                  <a:pt x="12958" y="5144"/>
                </a:lnTo>
                <a:lnTo>
                  <a:pt x="12928" y="5141"/>
                </a:lnTo>
                <a:lnTo>
                  <a:pt x="12896" y="5139"/>
                </a:lnTo>
                <a:lnTo>
                  <a:pt x="12862" y="5137"/>
                </a:lnTo>
                <a:lnTo>
                  <a:pt x="12828" y="5137"/>
                </a:lnTo>
                <a:lnTo>
                  <a:pt x="12794" y="5138"/>
                </a:lnTo>
                <a:lnTo>
                  <a:pt x="12760" y="5139"/>
                </a:lnTo>
                <a:lnTo>
                  <a:pt x="12727" y="5142"/>
                </a:lnTo>
                <a:lnTo>
                  <a:pt x="12694" y="5146"/>
                </a:lnTo>
                <a:lnTo>
                  <a:pt x="12664" y="5152"/>
                </a:lnTo>
                <a:lnTo>
                  <a:pt x="12633" y="5158"/>
                </a:lnTo>
                <a:lnTo>
                  <a:pt x="12603" y="5165"/>
                </a:lnTo>
                <a:lnTo>
                  <a:pt x="12576" y="5175"/>
                </a:lnTo>
                <a:lnTo>
                  <a:pt x="12548" y="5184"/>
                </a:lnTo>
                <a:lnTo>
                  <a:pt x="12522" y="5195"/>
                </a:lnTo>
                <a:lnTo>
                  <a:pt x="12496" y="5206"/>
                </a:lnTo>
                <a:lnTo>
                  <a:pt x="12471" y="5219"/>
                </a:lnTo>
                <a:lnTo>
                  <a:pt x="12448" y="5232"/>
                </a:lnTo>
                <a:lnTo>
                  <a:pt x="12425" y="5247"/>
                </a:lnTo>
                <a:lnTo>
                  <a:pt x="12404" y="5262"/>
                </a:lnTo>
                <a:lnTo>
                  <a:pt x="12383" y="5278"/>
                </a:lnTo>
                <a:lnTo>
                  <a:pt x="12364" y="5295"/>
                </a:lnTo>
                <a:lnTo>
                  <a:pt x="12346" y="5313"/>
                </a:lnTo>
                <a:lnTo>
                  <a:pt x="12329" y="5331"/>
                </a:lnTo>
                <a:lnTo>
                  <a:pt x="12313" y="5350"/>
                </a:lnTo>
                <a:lnTo>
                  <a:pt x="12299" y="5371"/>
                </a:lnTo>
                <a:lnTo>
                  <a:pt x="12285" y="5391"/>
                </a:lnTo>
                <a:lnTo>
                  <a:pt x="12273" y="5413"/>
                </a:lnTo>
                <a:lnTo>
                  <a:pt x="12262" y="5435"/>
                </a:lnTo>
                <a:lnTo>
                  <a:pt x="12251" y="5458"/>
                </a:lnTo>
                <a:lnTo>
                  <a:pt x="12243" y="5480"/>
                </a:lnTo>
                <a:lnTo>
                  <a:pt x="12236" y="5505"/>
                </a:lnTo>
                <a:lnTo>
                  <a:pt x="12230" y="5528"/>
                </a:lnTo>
                <a:lnTo>
                  <a:pt x="12225" y="5554"/>
                </a:lnTo>
                <a:lnTo>
                  <a:pt x="12222" y="5578"/>
                </a:lnTo>
                <a:lnTo>
                  <a:pt x="12220" y="5605"/>
                </a:lnTo>
                <a:lnTo>
                  <a:pt x="12219" y="5631"/>
                </a:lnTo>
                <a:lnTo>
                  <a:pt x="12220" y="5654"/>
                </a:lnTo>
                <a:lnTo>
                  <a:pt x="12221" y="5676"/>
                </a:lnTo>
                <a:lnTo>
                  <a:pt x="12224" y="5698"/>
                </a:lnTo>
                <a:lnTo>
                  <a:pt x="12227" y="5720"/>
                </a:lnTo>
                <a:lnTo>
                  <a:pt x="12232" y="5740"/>
                </a:lnTo>
                <a:lnTo>
                  <a:pt x="12237" y="5761"/>
                </a:lnTo>
                <a:lnTo>
                  <a:pt x="12244" y="5780"/>
                </a:lnTo>
                <a:lnTo>
                  <a:pt x="12251" y="5799"/>
                </a:lnTo>
                <a:lnTo>
                  <a:pt x="12260" y="5818"/>
                </a:lnTo>
                <a:lnTo>
                  <a:pt x="12270" y="5836"/>
                </a:lnTo>
                <a:lnTo>
                  <a:pt x="12280" y="5854"/>
                </a:lnTo>
                <a:lnTo>
                  <a:pt x="12291" y="5871"/>
                </a:lnTo>
                <a:lnTo>
                  <a:pt x="12304" y="5888"/>
                </a:lnTo>
                <a:lnTo>
                  <a:pt x="12317" y="5905"/>
                </a:lnTo>
                <a:lnTo>
                  <a:pt x="12330" y="5920"/>
                </a:lnTo>
                <a:lnTo>
                  <a:pt x="12346" y="5935"/>
                </a:lnTo>
                <a:lnTo>
                  <a:pt x="12361" y="5951"/>
                </a:lnTo>
                <a:lnTo>
                  <a:pt x="12377" y="5965"/>
                </a:lnTo>
                <a:lnTo>
                  <a:pt x="12395" y="5979"/>
                </a:lnTo>
                <a:lnTo>
                  <a:pt x="12412" y="5994"/>
                </a:lnTo>
                <a:lnTo>
                  <a:pt x="12431" y="6007"/>
                </a:lnTo>
                <a:lnTo>
                  <a:pt x="12451" y="6020"/>
                </a:lnTo>
                <a:lnTo>
                  <a:pt x="12471" y="6033"/>
                </a:lnTo>
                <a:lnTo>
                  <a:pt x="12492" y="6045"/>
                </a:lnTo>
                <a:lnTo>
                  <a:pt x="12514" y="6057"/>
                </a:lnTo>
                <a:lnTo>
                  <a:pt x="12536" y="6068"/>
                </a:lnTo>
                <a:lnTo>
                  <a:pt x="12559" y="6080"/>
                </a:lnTo>
                <a:lnTo>
                  <a:pt x="12583" y="6091"/>
                </a:lnTo>
                <a:lnTo>
                  <a:pt x="12607" y="6101"/>
                </a:lnTo>
                <a:lnTo>
                  <a:pt x="12633" y="6111"/>
                </a:lnTo>
                <a:lnTo>
                  <a:pt x="12659" y="6122"/>
                </a:lnTo>
                <a:lnTo>
                  <a:pt x="12685" y="6131"/>
                </a:lnTo>
                <a:lnTo>
                  <a:pt x="12724" y="6146"/>
                </a:lnTo>
                <a:lnTo>
                  <a:pt x="12761" y="6160"/>
                </a:lnTo>
                <a:lnTo>
                  <a:pt x="12794" y="6176"/>
                </a:lnTo>
                <a:lnTo>
                  <a:pt x="12824" y="6191"/>
                </a:lnTo>
                <a:lnTo>
                  <a:pt x="12852" y="6206"/>
                </a:lnTo>
                <a:lnTo>
                  <a:pt x="12877" y="6222"/>
                </a:lnTo>
                <a:lnTo>
                  <a:pt x="12899" y="6238"/>
                </a:lnTo>
                <a:lnTo>
                  <a:pt x="12919" y="6254"/>
                </a:lnTo>
                <a:lnTo>
                  <a:pt x="12928" y="6264"/>
                </a:lnTo>
                <a:lnTo>
                  <a:pt x="12936" y="6272"/>
                </a:lnTo>
                <a:lnTo>
                  <a:pt x="12944" y="6281"/>
                </a:lnTo>
                <a:lnTo>
                  <a:pt x="12951" y="6290"/>
                </a:lnTo>
                <a:lnTo>
                  <a:pt x="12957" y="6299"/>
                </a:lnTo>
                <a:lnTo>
                  <a:pt x="12962" y="6309"/>
                </a:lnTo>
                <a:lnTo>
                  <a:pt x="12969" y="6319"/>
                </a:lnTo>
                <a:lnTo>
                  <a:pt x="12973" y="6328"/>
                </a:lnTo>
                <a:lnTo>
                  <a:pt x="12977" y="6338"/>
                </a:lnTo>
                <a:lnTo>
                  <a:pt x="12980" y="6349"/>
                </a:lnTo>
                <a:lnTo>
                  <a:pt x="12983" y="6360"/>
                </a:lnTo>
                <a:lnTo>
                  <a:pt x="12986" y="6370"/>
                </a:lnTo>
                <a:lnTo>
                  <a:pt x="12987" y="6381"/>
                </a:lnTo>
                <a:lnTo>
                  <a:pt x="12989" y="6393"/>
                </a:lnTo>
                <a:lnTo>
                  <a:pt x="12989" y="6405"/>
                </a:lnTo>
                <a:lnTo>
                  <a:pt x="12990" y="6417"/>
                </a:lnTo>
                <a:lnTo>
                  <a:pt x="12989" y="6429"/>
                </a:lnTo>
                <a:lnTo>
                  <a:pt x="12988" y="6443"/>
                </a:lnTo>
                <a:lnTo>
                  <a:pt x="12987" y="6455"/>
                </a:lnTo>
                <a:lnTo>
                  <a:pt x="12985" y="6467"/>
                </a:lnTo>
                <a:lnTo>
                  <a:pt x="12982" y="6479"/>
                </a:lnTo>
                <a:lnTo>
                  <a:pt x="12978" y="6491"/>
                </a:lnTo>
                <a:lnTo>
                  <a:pt x="12974" y="6502"/>
                </a:lnTo>
                <a:lnTo>
                  <a:pt x="12970" y="6513"/>
                </a:lnTo>
                <a:lnTo>
                  <a:pt x="12963" y="6523"/>
                </a:lnTo>
                <a:lnTo>
                  <a:pt x="12957" y="6534"/>
                </a:lnTo>
                <a:lnTo>
                  <a:pt x="12951" y="6544"/>
                </a:lnTo>
                <a:lnTo>
                  <a:pt x="12944" y="6553"/>
                </a:lnTo>
                <a:lnTo>
                  <a:pt x="12936" y="6562"/>
                </a:lnTo>
                <a:lnTo>
                  <a:pt x="12928" y="6570"/>
                </a:lnTo>
                <a:lnTo>
                  <a:pt x="12918" y="6579"/>
                </a:lnTo>
                <a:lnTo>
                  <a:pt x="12908" y="6587"/>
                </a:lnTo>
                <a:lnTo>
                  <a:pt x="12898" y="6594"/>
                </a:lnTo>
                <a:lnTo>
                  <a:pt x="12888" y="6601"/>
                </a:lnTo>
                <a:lnTo>
                  <a:pt x="12877" y="6608"/>
                </a:lnTo>
                <a:lnTo>
                  <a:pt x="12864" y="6614"/>
                </a:lnTo>
                <a:lnTo>
                  <a:pt x="12852" y="6621"/>
                </a:lnTo>
                <a:lnTo>
                  <a:pt x="12839" y="6626"/>
                </a:lnTo>
                <a:lnTo>
                  <a:pt x="12824" y="6631"/>
                </a:lnTo>
                <a:lnTo>
                  <a:pt x="12810" y="6635"/>
                </a:lnTo>
                <a:lnTo>
                  <a:pt x="12796" y="6639"/>
                </a:lnTo>
                <a:lnTo>
                  <a:pt x="12780" y="6642"/>
                </a:lnTo>
                <a:lnTo>
                  <a:pt x="12764" y="6645"/>
                </a:lnTo>
                <a:lnTo>
                  <a:pt x="12748" y="6647"/>
                </a:lnTo>
                <a:lnTo>
                  <a:pt x="12731" y="6649"/>
                </a:lnTo>
                <a:lnTo>
                  <a:pt x="12714" y="6650"/>
                </a:lnTo>
                <a:lnTo>
                  <a:pt x="12695" y="6651"/>
                </a:lnTo>
                <a:lnTo>
                  <a:pt x="12677" y="6651"/>
                </a:lnTo>
                <a:lnTo>
                  <a:pt x="12647" y="6651"/>
                </a:lnTo>
                <a:lnTo>
                  <a:pt x="12618" y="6649"/>
                </a:lnTo>
                <a:lnTo>
                  <a:pt x="12588" y="6646"/>
                </a:lnTo>
                <a:lnTo>
                  <a:pt x="12558" y="6643"/>
                </a:lnTo>
                <a:lnTo>
                  <a:pt x="12530" y="6638"/>
                </a:lnTo>
                <a:lnTo>
                  <a:pt x="12502" y="6632"/>
                </a:lnTo>
                <a:lnTo>
                  <a:pt x="12473" y="6626"/>
                </a:lnTo>
                <a:lnTo>
                  <a:pt x="12447" y="6619"/>
                </a:lnTo>
                <a:lnTo>
                  <a:pt x="12420" y="6610"/>
                </a:lnTo>
                <a:lnTo>
                  <a:pt x="12395" y="6602"/>
                </a:lnTo>
                <a:lnTo>
                  <a:pt x="12370" y="6593"/>
                </a:lnTo>
                <a:lnTo>
                  <a:pt x="12347" y="6584"/>
                </a:lnTo>
                <a:lnTo>
                  <a:pt x="12323" y="6574"/>
                </a:lnTo>
                <a:lnTo>
                  <a:pt x="12302" y="6563"/>
                </a:lnTo>
                <a:lnTo>
                  <a:pt x="12280" y="6553"/>
                </a:lnTo>
                <a:lnTo>
                  <a:pt x="12261" y="6542"/>
                </a:lnTo>
                <a:lnTo>
                  <a:pt x="12191" y="6803"/>
                </a:lnTo>
                <a:close/>
                <a:moveTo>
                  <a:pt x="11914" y="5865"/>
                </a:moveTo>
                <a:lnTo>
                  <a:pt x="11265" y="5865"/>
                </a:lnTo>
                <a:lnTo>
                  <a:pt x="11265" y="5422"/>
                </a:lnTo>
                <a:lnTo>
                  <a:pt x="11953" y="5422"/>
                </a:lnTo>
                <a:lnTo>
                  <a:pt x="11953" y="5163"/>
                </a:lnTo>
                <a:lnTo>
                  <a:pt x="10951" y="5163"/>
                </a:lnTo>
                <a:lnTo>
                  <a:pt x="10951" y="6884"/>
                </a:lnTo>
                <a:lnTo>
                  <a:pt x="11991" y="6884"/>
                </a:lnTo>
                <a:lnTo>
                  <a:pt x="11991" y="6626"/>
                </a:lnTo>
                <a:lnTo>
                  <a:pt x="11265" y="6626"/>
                </a:lnTo>
                <a:lnTo>
                  <a:pt x="11265" y="6122"/>
                </a:lnTo>
                <a:lnTo>
                  <a:pt x="11914" y="6122"/>
                </a:lnTo>
                <a:lnTo>
                  <a:pt x="11914" y="5865"/>
                </a:lnTo>
                <a:close/>
                <a:moveTo>
                  <a:pt x="10633" y="6586"/>
                </a:moveTo>
                <a:lnTo>
                  <a:pt x="10617" y="6593"/>
                </a:lnTo>
                <a:lnTo>
                  <a:pt x="10600" y="6599"/>
                </a:lnTo>
                <a:lnTo>
                  <a:pt x="10582" y="6605"/>
                </a:lnTo>
                <a:lnTo>
                  <a:pt x="10562" y="6611"/>
                </a:lnTo>
                <a:lnTo>
                  <a:pt x="10542" y="6617"/>
                </a:lnTo>
                <a:lnTo>
                  <a:pt x="10522" y="6623"/>
                </a:lnTo>
                <a:lnTo>
                  <a:pt x="10500" y="6627"/>
                </a:lnTo>
                <a:lnTo>
                  <a:pt x="10479" y="6632"/>
                </a:lnTo>
                <a:lnTo>
                  <a:pt x="10456" y="6635"/>
                </a:lnTo>
                <a:lnTo>
                  <a:pt x="10433" y="6639"/>
                </a:lnTo>
                <a:lnTo>
                  <a:pt x="10409" y="6642"/>
                </a:lnTo>
                <a:lnTo>
                  <a:pt x="10385" y="6644"/>
                </a:lnTo>
                <a:lnTo>
                  <a:pt x="10362" y="6646"/>
                </a:lnTo>
                <a:lnTo>
                  <a:pt x="10338" y="6647"/>
                </a:lnTo>
                <a:lnTo>
                  <a:pt x="10314" y="6648"/>
                </a:lnTo>
                <a:lnTo>
                  <a:pt x="10290" y="6648"/>
                </a:lnTo>
                <a:lnTo>
                  <a:pt x="10255" y="6648"/>
                </a:lnTo>
                <a:lnTo>
                  <a:pt x="10221" y="6646"/>
                </a:lnTo>
                <a:lnTo>
                  <a:pt x="10188" y="6642"/>
                </a:lnTo>
                <a:lnTo>
                  <a:pt x="10155" y="6638"/>
                </a:lnTo>
                <a:lnTo>
                  <a:pt x="10125" y="6632"/>
                </a:lnTo>
                <a:lnTo>
                  <a:pt x="10094" y="6624"/>
                </a:lnTo>
                <a:lnTo>
                  <a:pt x="10065" y="6615"/>
                </a:lnTo>
                <a:lnTo>
                  <a:pt x="10037" y="6605"/>
                </a:lnTo>
                <a:lnTo>
                  <a:pt x="10009" y="6594"/>
                </a:lnTo>
                <a:lnTo>
                  <a:pt x="9983" y="6582"/>
                </a:lnTo>
                <a:lnTo>
                  <a:pt x="9958" y="6567"/>
                </a:lnTo>
                <a:lnTo>
                  <a:pt x="9934" y="6552"/>
                </a:lnTo>
                <a:lnTo>
                  <a:pt x="9911" y="6537"/>
                </a:lnTo>
                <a:lnTo>
                  <a:pt x="9889" y="6519"/>
                </a:lnTo>
                <a:lnTo>
                  <a:pt x="9868" y="6501"/>
                </a:lnTo>
                <a:lnTo>
                  <a:pt x="9848" y="6480"/>
                </a:lnTo>
                <a:lnTo>
                  <a:pt x="9830" y="6460"/>
                </a:lnTo>
                <a:lnTo>
                  <a:pt x="9813" y="6439"/>
                </a:lnTo>
                <a:lnTo>
                  <a:pt x="9795" y="6416"/>
                </a:lnTo>
                <a:lnTo>
                  <a:pt x="9781" y="6391"/>
                </a:lnTo>
                <a:lnTo>
                  <a:pt x="9767" y="6367"/>
                </a:lnTo>
                <a:lnTo>
                  <a:pt x="9753" y="6340"/>
                </a:lnTo>
                <a:lnTo>
                  <a:pt x="9742" y="6314"/>
                </a:lnTo>
                <a:lnTo>
                  <a:pt x="9731" y="6286"/>
                </a:lnTo>
                <a:lnTo>
                  <a:pt x="9722" y="6256"/>
                </a:lnTo>
                <a:lnTo>
                  <a:pt x="9713" y="6227"/>
                </a:lnTo>
                <a:lnTo>
                  <a:pt x="9706" y="6196"/>
                </a:lnTo>
                <a:lnTo>
                  <a:pt x="9701" y="6164"/>
                </a:lnTo>
                <a:lnTo>
                  <a:pt x="9696" y="6132"/>
                </a:lnTo>
                <a:lnTo>
                  <a:pt x="9693" y="6098"/>
                </a:lnTo>
                <a:lnTo>
                  <a:pt x="9691" y="6064"/>
                </a:lnTo>
                <a:lnTo>
                  <a:pt x="9691" y="6028"/>
                </a:lnTo>
                <a:lnTo>
                  <a:pt x="9691" y="5991"/>
                </a:lnTo>
                <a:lnTo>
                  <a:pt x="9694" y="5954"/>
                </a:lnTo>
                <a:lnTo>
                  <a:pt x="9697" y="5918"/>
                </a:lnTo>
                <a:lnTo>
                  <a:pt x="9702" y="5883"/>
                </a:lnTo>
                <a:lnTo>
                  <a:pt x="9708" y="5849"/>
                </a:lnTo>
                <a:lnTo>
                  <a:pt x="9716" y="5817"/>
                </a:lnTo>
                <a:lnTo>
                  <a:pt x="9726" y="5785"/>
                </a:lnTo>
                <a:lnTo>
                  <a:pt x="9736" y="5755"/>
                </a:lnTo>
                <a:lnTo>
                  <a:pt x="9747" y="5727"/>
                </a:lnTo>
                <a:lnTo>
                  <a:pt x="9759" y="5699"/>
                </a:lnTo>
                <a:lnTo>
                  <a:pt x="9774" y="5673"/>
                </a:lnTo>
                <a:lnTo>
                  <a:pt x="9789" y="5647"/>
                </a:lnTo>
                <a:lnTo>
                  <a:pt x="9805" y="5622"/>
                </a:lnTo>
                <a:lnTo>
                  <a:pt x="9823" y="5600"/>
                </a:lnTo>
                <a:lnTo>
                  <a:pt x="9841" y="5577"/>
                </a:lnTo>
                <a:lnTo>
                  <a:pt x="9861" y="5557"/>
                </a:lnTo>
                <a:lnTo>
                  <a:pt x="9881" y="5538"/>
                </a:lnTo>
                <a:lnTo>
                  <a:pt x="9903" y="5520"/>
                </a:lnTo>
                <a:lnTo>
                  <a:pt x="9925" y="5503"/>
                </a:lnTo>
                <a:lnTo>
                  <a:pt x="9949" y="5487"/>
                </a:lnTo>
                <a:lnTo>
                  <a:pt x="9973" y="5473"/>
                </a:lnTo>
                <a:lnTo>
                  <a:pt x="9999" y="5460"/>
                </a:lnTo>
                <a:lnTo>
                  <a:pt x="10024" y="5448"/>
                </a:lnTo>
                <a:lnTo>
                  <a:pt x="10052" y="5436"/>
                </a:lnTo>
                <a:lnTo>
                  <a:pt x="10080" y="5427"/>
                </a:lnTo>
                <a:lnTo>
                  <a:pt x="10108" y="5419"/>
                </a:lnTo>
                <a:lnTo>
                  <a:pt x="10138" y="5412"/>
                </a:lnTo>
                <a:lnTo>
                  <a:pt x="10168" y="5407"/>
                </a:lnTo>
                <a:lnTo>
                  <a:pt x="10198" y="5402"/>
                </a:lnTo>
                <a:lnTo>
                  <a:pt x="10230" y="5398"/>
                </a:lnTo>
                <a:lnTo>
                  <a:pt x="10262" y="5396"/>
                </a:lnTo>
                <a:lnTo>
                  <a:pt x="10294" y="5396"/>
                </a:lnTo>
                <a:lnTo>
                  <a:pt x="10320" y="5396"/>
                </a:lnTo>
                <a:lnTo>
                  <a:pt x="10346" y="5397"/>
                </a:lnTo>
                <a:lnTo>
                  <a:pt x="10370" y="5400"/>
                </a:lnTo>
                <a:lnTo>
                  <a:pt x="10395" y="5402"/>
                </a:lnTo>
                <a:lnTo>
                  <a:pt x="10418" y="5405"/>
                </a:lnTo>
                <a:lnTo>
                  <a:pt x="10441" y="5408"/>
                </a:lnTo>
                <a:lnTo>
                  <a:pt x="10463" y="5412"/>
                </a:lnTo>
                <a:lnTo>
                  <a:pt x="10485" y="5416"/>
                </a:lnTo>
                <a:lnTo>
                  <a:pt x="10505" y="5421"/>
                </a:lnTo>
                <a:lnTo>
                  <a:pt x="10526" y="5426"/>
                </a:lnTo>
                <a:lnTo>
                  <a:pt x="10545" y="5431"/>
                </a:lnTo>
                <a:lnTo>
                  <a:pt x="10563" y="5437"/>
                </a:lnTo>
                <a:lnTo>
                  <a:pt x="10598" y="5450"/>
                </a:lnTo>
                <a:lnTo>
                  <a:pt x="10630" y="5463"/>
                </a:lnTo>
                <a:lnTo>
                  <a:pt x="10699" y="5213"/>
                </a:lnTo>
                <a:lnTo>
                  <a:pt x="10685" y="5206"/>
                </a:lnTo>
                <a:lnTo>
                  <a:pt x="10671" y="5200"/>
                </a:lnTo>
                <a:lnTo>
                  <a:pt x="10654" y="5193"/>
                </a:lnTo>
                <a:lnTo>
                  <a:pt x="10635" y="5187"/>
                </a:lnTo>
                <a:lnTo>
                  <a:pt x="10615" y="5180"/>
                </a:lnTo>
                <a:lnTo>
                  <a:pt x="10593" y="5174"/>
                </a:lnTo>
                <a:lnTo>
                  <a:pt x="10569" y="5167"/>
                </a:lnTo>
                <a:lnTo>
                  <a:pt x="10543" y="5162"/>
                </a:lnTo>
                <a:lnTo>
                  <a:pt x="10516" y="5156"/>
                </a:lnTo>
                <a:lnTo>
                  <a:pt x="10488" y="5152"/>
                </a:lnTo>
                <a:lnTo>
                  <a:pt x="10457" y="5148"/>
                </a:lnTo>
                <a:lnTo>
                  <a:pt x="10424" y="5144"/>
                </a:lnTo>
                <a:lnTo>
                  <a:pt x="10392" y="5141"/>
                </a:lnTo>
                <a:lnTo>
                  <a:pt x="10356" y="5139"/>
                </a:lnTo>
                <a:lnTo>
                  <a:pt x="10319" y="5137"/>
                </a:lnTo>
                <a:lnTo>
                  <a:pt x="10281" y="5137"/>
                </a:lnTo>
                <a:lnTo>
                  <a:pt x="10232" y="5138"/>
                </a:lnTo>
                <a:lnTo>
                  <a:pt x="10184" y="5141"/>
                </a:lnTo>
                <a:lnTo>
                  <a:pt x="10137" y="5146"/>
                </a:lnTo>
                <a:lnTo>
                  <a:pt x="10091" y="5152"/>
                </a:lnTo>
                <a:lnTo>
                  <a:pt x="10045" y="5161"/>
                </a:lnTo>
                <a:lnTo>
                  <a:pt x="10001" y="5172"/>
                </a:lnTo>
                <a:lnTo>
                  <a:pt x="9957" y="5185"/>
                </a:lnTo>
                <a:lnTo>
                  <a:pt x="9915" y="5199"/>
                </a:lnTo>
                <a:lnTo>
                  <a:pt x="9874" y="5215"/>
                </a:lnTo>
                <a:lnTo>
                  <a:pt x="9834" y="5233"/>
                </a:lnTo>
                <a:lnTo>
                  <a:pt x="9795" y="5253"/>
                </a:lnTo>
                <a:lnTo>
                  <a:pt x="9758" y="5275"/>
                </a:lnTo>
                <a:lnTo>
                  <a:pt x="9723" y="5298"/>
                </a:lnTo>
                <a:lnTo>
                  <a:pt x="9688" y="5323"/>
                </a:lnTo>
                <a:lnTo>
                  <a:pt x="9654" y="5349"/>
                </a:lnTo>
                <a:lnTo>
                  <a:pt x="9623" y="5378"/>
                </a:lnTo>
                <a:lnTo>
                  <a:pt x="9593" y="5409"/>
                </a:lnTo>
                <a:lnTo>
                  <a:pt x="9564" y="5440"/>
                </a:lnTo>
                <a:lnTo>
                  <a:pt x="9537" y="5473"/>
                </a:lnTo>
                <a:lnTo>
                  <a:pt x="9512" y="5509"/>
                </a:lnTo>
                <a:lnTo>
                  <a:pt x="9488" y="5545"/>
                </a:lnTo>
                <a:lnTo>
                  <a:pt x="9467" y="5584"/>
                </a:lnTo>
                <a:lnTo>
                  <a:pt x="9447" y="5622"/>
                </a:lnTo>
                <a:lnTo>
                  <a:pt x="9429" y="5664"/>
                </a:lnTo>
                <a:lnTo>
                  <a:pt x="9414" y="5706"/>
                </a:lnTo>
                <a:lnTo>
                  <a:pt x="9399" y="5750"/>
                </a:lnTo>
                <a:lnTo>
                  <a:pt x="9387" y="5796"/>
                </a:lnTo>
                <a:lnTo>
                  <a:pt x="9378" y="5843"/>
                </a:lnTo>
                <a:lnTo>
                  <a:pt x="9370" y="5891"/>
                </a:lnTo>
                <a:lnTo>
                  <a:pt x="9364" y="5942"/>
                </a:lnTo>
                <a:lnTo>
                  <a:pt x="9360" y="5993"/>
                </a:lnTo>
                <a:lnTo>
                  <a:pt x="9359" y="6045"/>
                </a:lnTo>
                <a:lnTo>
                  <a:pt x="9360" y="6093"/>
                </a:lnTo>
                <a:lnTo>
                  <a:pt x="9364" y="6141"/>
                </a:lnTo>
                <a:lnTo>
                  <a:pt x="9368" y="6187"/>
                </a:lnTo>
                <a:lnTo>
                  <a:pt x="9375" y="6232"/>
                </a:lnTo>
                <a:lnTo>
                  <a:pt x="9383" y="6276"/>
                </a:lnTo>
                <a:lnTo>
                  <a:pt x="9393" y="6319"/>
                </a:lnTo>
                <a:lnTo>
                  <a:pt x="9405" y="6361"/>
                </a:lnTo>
                <a:lnTo>
                  <a:pt x="9420" y="6401"/>
                </a:lnTo>
                <a:lnTo>
                  <a:pt x="9436" y="6441"/>
                </a:lnTo>
                <a:lnTo>
                  <a:pt x="9454" y="6478"/>
                </a:lnTo>
                <a:lnTo>
                  <a:pt x="9473" y="6514"/>
                </a:lnTo>
                <a:lnTo>
                  <a:pt x="9493" y="6549"/>
                </a:lnTo>
                <a:lnTo>
                  <a:pt x="9516" y="6583"/>
                </a:lnTo>
                <a:lnTo>
                  <a:pt x="9540" y="6615"/>
                </a:lnTo>
                <a:lnTo>
                  <a:pt x="9566" y="6646"/>
                </a:lnTo>
                <a:lnTo>
                  <a:pt x="9594" y="6675"/>
                </a:lnTo>
                <a:lnTo>
                  <a:pt x="9623" y="6702"/>
                </a:lnTo>
                <a:lnTo>
                  <a:pt x="9654" y="6728"/>
                </a:lnTo>
                <a:lnTo>
                  <a:pt x="9687" y="6752"/>
                </a:lnTo>
                <a:lnTo>
                  <a:pt x="9721" y="6776"/>
                </a:lnTo>
                <a:lnTo>
                  <a:pt x="9755" y="6796"/>
                </a:lnTo>
                <a:lnTo>
                  <a:pt x="9792" y="6816"/>
                </a:lnTo>
                <a:lnTo>
                  <a:pt x="9831" y="6834"/>
                </a:lnTo>
                <a:lnTo>
                  <a:pt x="9871" y="6851"/>
                </a:lnTo>
                <a:lnTo>
                  <a:pt x="9912" y="6864"/>
                </a:lnTo>
                <a:lnTo>
                  <a:pt x="9955" y="6877"/>
                </a:lnTo>
                <a:lnTo>
                  <a:pt x="9999" y="6887"/>
                </a:lnTo>
                <a:lnTo>
                  <a:pt x="10044" y="6897"/>
                </a:lnTo>
                <a:lnTo>
                  <a:pt x="10091" y="6903"/>
                </a:lnTo>
                <a:lnTo>
                  <a:pt x="10139" y="6908"/>
                </a:lnTo>
                <a:lnTo>
                  <a:pt x="10188" y="6911"/>
                </a:lnTo>
                <a:lnTo>
                  <a:pt x="10238" y="6912"/>
                </a:lnTo>
                <a:lnTo>
                  <a:pt x="10277" y="6912"/>
                </a:lnTo>
                <a:lnTo>
                  <a:pt x="10315" y="6910"/>
                </a:lnTo>
                <a:lnTo>
                  <a:pt x="10351" y="6908"/>
                </a:lnTo>
                <a:lnTo>
                  <a:pt x="10385" y="6905"/>
                </a:lnTo>
                <a:lnTo>
                  <a:pt x="10419" y="6902"/>
                </a:lnTo>
                <a:lnTo>
                  <a:pt x="10452" y="6897"/>
                </a:lnTo>
                <a:lnTo>
                  <a:pt x="10483" y="6893"/>
                </a:lnTo>
                <a:lnTo>
                  <a:pt x="10512" y="6886"/>
                </a:lnTo>
                <a:lnTo>
                  <a:pt x="10540" y="6881"/>
                </a:lnTo>
                <a:lnTo>
                  <a:pt x="10566" y="6875"/>
                </a:lnTo>
                <a:lnTo>
                  <a:pt x="10590" y="6868"/>
                </a:lnTo>
                <a:lnTo>
                  <a:pt x="10614" y="6862"/>
                </a:lnTo>
                <a:lnTo>
                  <a:pt x="10634" y="6855"/>
                </a:lnTo>
                <a:lnTo>
                  <a:pt x="10654" y="6848"/>
                </a:lnTo>
                <a:lnTo>
                  <a:pt x="10670" y="6840"/>
                </a:lnTo>
                <a:lnTo>
                  <a:pt x="10685" y="6833"/>
                </a:lnTo>
                <a:lnTo>
                  <a:pt x="10633" y="6586"/>
                </a:lnTo>
                <a:close/>
                <a:moveTo>
                  <a:pt x="8774" y="5163"/>
                </a:moveTo>
                <a:lnTo>
                  <a:pt x="8774" y="6884"/>
                </a:lnTo>
                <a:lnTo>
                  <a:pt x="9089" y="6884"/>
                </a:lnTo>
                <a:lnTo>
                  <a:pt x="9089" y="5163"/>
                </a:lnTo>
                <a:lnTo>
                  <a:pt x="8774" y="5163"/>
                </a:lnTo>
                <a:close/>
                <a:moveTo>
                  <a:pt x="7994" y="6884"/>
                </a:moveTo>
                <a:lnTo>
                  <a:pt x="8589" y="5163"/>
                </a:lnTo>
                <a:lnTo>
                  <a:pt x="8255" y="5163"/>
                </a:lnTo>
                <a:lnTo>
                  <a:pt x="8003" y="5951"/>
                </a:lnTo>
                <a:lnTo>
                  <a:pt x="7978" y="6029"/>
                </a:lnTo>
                <a:lnTo>
                  <a:pt x="7954" y="6108"/>
                </a:lnTo>
                <a:lnTo>
                  <a:pt x="7930" y="6186"/>
                </a:lnTo>
                <a:lnTo>
                  <a:pt x="7908" y="6265"/>
                </a:lnTo>
                <a:lnTo>
                  <a:pt x="7886" y="6342"/>
                </a:lnTo>
                <a:lnTo>
                  <a:pt x="7866" y="6420"/>
                </a:lnTo>
                <a:lnTo>
                  <a:pt x="7846" y="6497"/>
                </a:lnTo>
                <a:lnTo>
                  <a:pt x="7828" y="6574"/>
                </a:lnTo>
                <a:lnTo>
                  <a:pt x="7823" y="6574"/>
                </a:lnTo>
                <a:lnTo>
                  <a:pt x="7805" y="6496"/>
                </a:lnTo>
                <a:lnTo>
                  <a:pt x="7787" y="6418"/>
                </a:lnTo>
                <a:lnTo>
                  <a:pt x="7767" y="6340"/>
                </a:lnTo>
                <a:lnTo>
                  <a:pt x="7746" y="6264"/>
                </a:lnTo>
                <a:lnTo>
                  <a:pt x="7725" y="6185"/>
                </a:lnTo>
                <a:lnTo>
                  <a:pt x="7702" y="6107"/>
                </a:lnTo>
                <a:lnTo>
                  <a:pt x="7679" y="6027"/>
                </a:lnTo>
                <a:lnTo>
                  <a:pt x="7654" y="5947"/>
                </a:lnTo>
                <a:lnTo>
                  <a:pt x="7419" y="5163"/>
                </a:lnTo>
                <a:lnTo>
                  <a:pt x="7076" y="5163"/>
                </a:lnTo>
                <a:lnTo>
                  <a:pt x="7634" y="6884"/>
                </a:lnTo>
                <a:lnTo>
                  <a:pt x="7994" y="6884"/>
                </a:lnTo>
                <a:close/>
                <a:moveTo>
                  <a:pt x="5423" y="5865"/>
                </a:moveTo>
                <a:lnTo>
                  <a:pt x="4774" y="5865"/>
                </a:lnTo>
                <a:lnTo>
                  <a:pt x="4774" y="5422"/>
                </a:lnTo>
                <a:lnTo>
                  <a:pt x="5462" y="5422"/>
                </a:lnTo>
                <a:lnTo>
                  <a:pt x="5462" y="5163"/>
                </a:lnTo>
                <a:lnTo>
                  <a:pt x="4459" y="5163"/>
                </a:lnTo>
                <a:lnTo>
                  <a:pt x="4459" y="6884"/>
                </a:lnTo>
                <a:lnTo>
                  <a:pt x="5500" y="6884"/>
                </a:lnTo>
                <a:lnTo>
                  <a:pt x="5500" y="6626"/>
                </a:lnTo>
                <a:lnTo>
                  <a:pt x="4774" y="6626"/>
                </a:lnTo>
                <a:lnTo>
                  <a:pt x="4774" y="6122"/>
                </a:lnTo>
                <a:lnTo>
                  <a:pt x="5423" y="6122"/>
                </a:lnTo>
                <a:lnTo>
                  <a:pt x="5423" y="5865"/>
                </a:lnTo>
                <a:close/>
                <a:moveTo>
                  <a:pt x="3059" y="6803"/>
                </a:moveTo>
                <a:lnTo>
                  <a:pt x="3077" y="6813"/>
                </a:lnTo>
                <a:lnTo>
                  <a:pt x="3098" y="6823"/>
                </a:lnTo>
                <a:lnTo>
                  <a:pt x="3121" y="6833"/>
                </a:lnTo>
                <a:lnTo>
                  <a:pt x="3146" y="6843"/>
                </a:lnTo>
                <a:lnTo>
                  <a:pt x="3171" y="6853"/>
                </a:lnTo>
                <a:lnTo>
                  <a:pt x="3199" y="6862"/>
                </a:lnTo>
                <a:lnTo>
                  <a:pt x="3228" y="6871"/>
                </a:lnTo>
                <a:lnTo>
                  <a:pt x="3258" y="6878"/>
                </a:lnTo>
                <a:lnTo>
                  <a:pt x="3289" y="6885"/>
                </a:lnTo>
                <a:lnTo>
                  <a:pt x="3322" y="6893"/>
                </a:lnTo>
                <a:lnTo>
                  <a:pt x="3354" y="6898"/>
                </a:lnTo>
                <a:lnTo>
                  <a:pt x="3387" y="6903"/>
                </a:lnTo>
                <a:lnTo>
                  <a:pt x="3421" y="6907"/>
                </a:lnTo>
                <a:lnTo>
                  <a:pt x="3456" y="6910"/>
                </a:lnTo>
                <a:lnTo>
                  <a:pt x="3489" y="6911"/>
                </a:lnTo>
                <a:lnTo>
                  <a:pt x="3524" y="6912"/>
                </a:lnTo>
                <a:lnTo>
                  <a:pt x="3565" y="6911"/>
                </a:lnTo>
                <a:lnTo>
                  <a:pt x="3604" y="6909"/>
                </a:lnTo>
                <a:lnTo>
                  <a:pt x="3643" y="6906"/>
                </a:lnTo>
                <a:lnTo>
                  <a:pt x="3680" y="6901"/>
                </a:lnTo>
                <a:lnTo>
                  <a:pt x="3715" y="6896"/>
                </a:lnTo>
                <a:lnTo>
                  <a:pt x="3749" y="6888"/>
                </a:lnTo>
                <a:lnTo>
                  <a:pt x="3782" y="6879"/>
                </a:lnTo>
                <a:lnTo>
                  <a:pt x="3814" y="6870"/>
                </a:lnTo>
                <a:lnTo>
                  <a:pt x="3843" y="6860"/>
                </a:lnTo>
                <a:lnTo>
                  <a:pt x="3872" y="6848"/>
                </a:lnTo>
                <a:lnTo>
                  <a:pt x="3900" y="6835"/>
                </a:lnTo>
                <a:lnTo>
                  <a:pt x="3926" y="6821"/>
                </a:lnTo>
                <a:lnTo>
                  <a:pt x="3951" y="6807"/>
                </a:lnTo>
                <a:lnTo>
                  <a:pt x="3974" y="6791"/>
                </a:lnTo>
                <a:lnTo>
                  <a:pt x="3996" y="6775"/>
                </a:lnTo>
                <a:lnTo>
                  <a:pt x="4017" y="6758"/>
                </a:lnTo>
                <a:lnTo>
                  <a:pt x="4037" y="6739"/>
                </a:lnTo>
                <a:lnTo>
                  <a:pt x="4055" y="6720"/>
                </a:lnTo>
                <a:lnTo>
                  <a:pt x="4072" y="6700"/>
                </a:lnTo>
                <a:lnTo>
                  <a:pt x="4088" y="6680"/>
                </a:lnTo>
                <a:lnTo>
                  <a:pt x="4102" y="6659"/>
                </a:lnTo>
                <a:lnTo>
                  <a:pt x="4115" y="6637"/>
                </a:lnTo>
                <a:lnTo>
                  <a:pt x="4127" y="6615"/>
                </a:lnTo>
                <a:lnTo>
                  <a:pt x="4137" y="6592"/>
                </a:lnTo>
                <a:lnTo>
                  <a:pt x="4146" y="6568"/>
                </a:lnTo>
                <a:lnTo>
                  <a:pt x="4154" y="6545"/>
                </a:lnTo>
                <a:lnTo>
                  <a:pt x="4162" y="6521"/>
                </a:lnTo>
                <a:lnTo>
                  <a:pt x="4167" y="6496"/>
                </a:lnTo>
                <a:lnTo>
                  <a:pt x="4172" y="6471"/>
                </a:lnTo>
                <a:lnTo>
                  <a:pt x="4175" y="6446"/>
                </a:lnTo>
                <a:lnTo>
                  <a:pt x="4176" y="6420"/>
                </a:lnTo>
                <a:lnTo>
                  <a:pt x="4177" y="6395"/>
                </a:lnTo>
                <a:lnTo>
                  <a:pt x="4177" y="6372"/>
                </a:lnTo>
                <a:lnTo>
                  <a:pt x="4175" y="6350"/>
                </a:lnTo>
                <a:lnTo>
                  <a:pt x="4173" y="6327"/>
                </a:lnTo>
                <a:lnTo>
                  <a:pt x="4170" y="6307"/>
                </a:lnTo>
                <a:lnTo>
                  <a:pt x="4167" y="6285"/>
                </a:lnTo>
                <a:lnTo>
                  <a:pt x="4162" y="6266"/>
                </a:lnTo>
                <a:lnTo>
                  <a:pt x="4156" y="6245"/>
                </a:lnTo>
                <a:lnTo>
                  <a:pt x="4149" y="6226"/>
                </a:lnTo>
                <a:lnTo>
                  <a:pt x="4142" y="6207"/>
                </a:lnTo>
                <a:lnTo>
                  <a:pt x="4134" y="6189"/>
                </a:lnTo>
                <a:lnTo>
                  <a:pt x="4126" y="6172"/>
                </a:lnTo>
                <a:lnTo>
                  <a:pt x="4116" y="6154"/>
                </a:lnTo>
                <a:lnTo>
                  <a:pt x="4105" y="6137"/>
                </a:lnTo>
                <a:lnTo>
                  <a:pt x="4093" y="6120"/>
                </a:lnTo>
                <a:lnTo>
                  <a:pt x="4081" y="6104"/>
                </a:lnTo>
                <a:lnTo>
                  <a:pt x="4067" y="6089"/>
                </a:lnTo>
                <a:lnTo>
                  <a:pt x="4053" y="6073"/>
                </a:lnTo>
                <a:lnTo>
                  <a:pt x="4039" y="6058"/>
                </a:lnTo>
                <a:lnTo>
                  <a:pt x="4022" y="6044"/>
                </a:lnTo>
                <a:lnTo>
                  <a:pt x="4006" y="6029"/>
                </a:lnTo>
                <a:lnTo>
                  <a:pt x="3988" y="6016"/>
                </a:lnTo>
                <a:lnTo>
                  <a:pt x="3969" y="6002"/>
                </a:lnTo>
                <a:lnTo>
                  <a:pt x="3950" y="5989"/>
                </a:lnTo>
                <a:lnTo>
                  <a:pt x="3929" y="5976"/>
                </a:lnTo>
                <a:lnTo>
                  <a:pt x="3908" y="5964"/>
                </a:lnTo>
                <a:lnTo>
                  <a:pt x="3886" y="5952"/>
                </a:lnTo>
                <a:lnTo>
                  <a:pt x="3863" y="5939"/>
                </a:lnTo>
                <a:lnTo>
                  <a:pt x="3839" y="5927"/>
                </a:lnTo>
                <a:lnTo>
                  <a:pt x="3814" y="5916"/>
                </a:lnTo>
                <a:lnTo>
                  <a:pt x="3788" y="5905"/>
                </a:lnTo>
                <a:lnTo>
                  <a:pt x="3762" y="5893"/>
                </a:lnTo>
                <a:lnTo>
                  <a:pt x="3734" y="5883"/>
                </a:lnTo>
                <a:lnTo>
                  <a:pt x="3693" y="5867"/>
                </a:lnTo>
                <a:lnTo>
                  <a:pt x="3654" y="5851"/>
                </a:lnTo>
                <a:lnTo>
                  <a:pt x="3618" y="5835"/>
                </a:lnTo>
                <a:lnTo>
                  <a:pt x="3586" y="5821"/>
                </a:lnTo>
                <a:lnTo>
                  <a:pt x="3556" y="5806"/>
                </a:lnTo>
                <a:lnTo>
                  <a:pt x="3529" y="5790"/>
                </a:lnTo>
                <a:lnTo>
                  <a:pt x="3505" y="5775"/>
                </a:lnTo>
                <a:lnTo>
                  <a:pt x="3483" y="5758"/>
                </a:lnTo>
                <a:lnTo>
                  <a:pt x="3473" y="5750"/>
                </a:lnTo>
                <a:lnTo>
                  <a:pt x="3465" y="5742"/>
                </a:lnTo>
                <a:lnTo>
                  <a:pt x="3456" y="5734"/>
                </a:lnTo>
                <a:lnTo>
                  <a:pt x="3449" y="5725"/>
                </a:lnTo>
                <a:lnTo>
                  <a:pt x="3441" y="5717"/>
                </a:lnTo>
                <a:lnTo>
                  <a:pt x="3435" y="5707"/>
                </a:lnTo>
                <a:lnTo>
                  <a:pt x="3429" y="5698"/>
                </a:lnTo>
                <a:lnTo>
                  <a:pt x="3424" y="5689"/>
                </a:lnTo>
                <a:lnTo>
                  <a:pt x="3419" y="5679"/>
                </a:lnTo>
                <a:lnTo>
                  <a:pt x="3416" y="5668"/>
                </a:lnTo>
                <a:lnTo>
                  <a:pt x="3412" y="5658"/>
                </a:lnTo>
                <a:lnTo>
                  <a:pt x="3410" y="5647"/>
                </a:lnTo>
                <a:lnTo>
                  <a:pt x="3408" y="5637"/>
                </a:lnTo>
                <a:lnTo>
                  <a:pt x="3406" y="5626"/>
                </a:lnTo>
                <a:lnTo>
                  <a:pt x="3405" y="5613"/>
                </a:lnTo>
                <a:lnTo>
                  <a:pt x="3405" y="5601"/>
                </a:lnTo>
                <a:lnTo>
                  <a:pt x="3406" y="5583"/>
                </a:lnTo>
                <a:lnTo>
                  <a:pt x="3409" y="5563"/>
                </a:lnTo>
                <a:lnTo>
                  <a:pt x="3411" y="5554"/>
                </a:lnTo>
                <a:lnTo>
                  <a:pt x="3414" y="5545"/>
                </a:lnTo>
                <a:lnTo>
                  <a:pt x="3417" y="5536"/>
                </a:lnTo>
                <a:lnTo>
                  <a:pt x="3421" y="5526"/>
                </a:lnTo>
                <a:lnTo>
                  <a:pt x="3425" y="5517"/>
                </a:lnTo>
                <a:lnTo>
                  <a:pt x="3430" y="5508"/>
                </a:lnTo>
                <a:lnTo>
                  <a:pt x="3436" y="5500"/>
                </a:lnTo>
                <a:lnTo>
                  <a:pt x="3442" y="5491"/>
                </a:lnTo>
                <a:lnTo>
                  <a:pt x="3449" y="5482"/>
                </a:lnTo>
                <a:lnTo>
                  <a:pt x="3456" y="5475"/>
                </a:lnTo>
                <a:lnTo>
                  <a:pt x="3464" y="5467"/>
                </a:lnTo>
                <a:lnTo>
                  <a:pt x="3472" y="5460"/>
                </a:lnTo>
                <a:lnTo>
                  <a:pt x="3481" y="5453"/>
                </a:lnTo>
                <a:lnTo>
                  <a:pt x="3490" y="5446"/>
                </a:lnTo>
                <a:lnTo>
                  <a:pt x="3501" y="5438"/>
                </a:lnTo>
                <a:lnTo>
                  <a:pt x="3511" y="5432"/>
                </a:lnTo>
                <a:lnTo>
                  <a:pt x="3522" y="5427"/>
                </a:lnTo>
                <a:lnTo>
                  <a:pt x="3534" y="5421"/>
                </a:lnTo>
                <a:lnTo>
                  <a:pt x="3547" y="5417"/>
                </a:lnTo>
                <a:lnTo>
                  <a:pt x="3560" y="5412"/>
                </a:lnTo>
                <a:lnTo>
                  <a:pt x="3574" y="5408"/>
                </a:lnTo>
                <a:lnTo>
                  <a:pt x="3589" y="5405"/>
                </a:lnTo>
                <a:lnTo>
                  <a:pt x="3604" y="5402"/>
                </a:lnTo>
                <a:lnTo>
                  <a:pt x="3619" y="5398"/>
                </a:lnTo>
                <a:lnTo>
                  <a:pt x="3636" y="5396"/>
                </a:lnTo>
                <a:lnTo>
                  <a:pt x="3653" y="5395"/>
                </a:lnTo>
                <a:lnTo>
                  <a:pt x="3671" y="5394"/>
                </a:lnTo>
                <a:lnTo>
                  <a:pt x="3689" y="5393"/>
                </a:lnTo>
                <a:lnTo>
                  <a:pt x="3719" y="5394"/>
                </a:lnTo>
                <a:lnTo>
                  <a:pt x="3747" y="5396"/>
                </a:lnTo>
                <a:lnTo>
                  <a:pt x="3776" y="5398"/>
                </a:lnTo>
                <a:lnTo>
                  <a:pt x="3802" y="5402"/>
                </a:lnTo>
                <a:lnTo>
                  <a:pt x="3828" y="5406"/>
                </a:lnTo>
                <a:lnTo>
                  <a:pt x="3853" y="5411"/>
                </a:lnTo>
                <a:lnTo>
                  <a:pt x="3876" y="5417"/>
                </a:lnTo>
                <a:lnTo>
                  <a:pt x="3899" y="5422"/>
                </a:lnTo>
                <a:lnTo>
                  <a:pt x="3919" y="5429"/>
                </a:lnTo>
                <a:lnTo>
                  <a:pt x="3940" y="5435"/>
                </a:lnTo>
                <a:lnTo>
                  <a:pt x="3958" y="5442"/>
                </a:lnTo>
                <a:lnTo>
                  <a:pt x="3975" y="5449"/>
                </a:lnTo>
                <a:lnTo>
                  <a:pt x="4007" y="5463"/>
                </a:lnTo>
                <a:lnTo>
                  <a:pt x="4033" y="5475"/>
                </a:lnTo>
                <a:lnTo>
                  <a:pt x="4108" y="5222"/>
                </a:lnTo>
                <a:lnTo>
                  <a:pt x="4091" y="5213"/>
                </a:lnTo>
                <a:lnTo>
                  <a:pt x="4073" y="5205"/>
                </a:lnTo>
                <a:lnTo>
                  <a:pt x="4053" y="5197"/>
                </a:lnTo>
                <a:lnTo>
                  <a:pt x="4033" y="5189"/>
                </a:lnTo>
                <a:lnTo>
                  <a:pt x="4010" y="5182"/>
                </a:lnTo>
                <a:lnTo>
                  <a:pt x="3988" y="5175"/>
                </a:lnTo>
                <a:lnTo>
                  <a:pt x="3963" y="5168"/>
                </a:lnTo>
                <a:lnTo>
                  <a:pt x="3939" y="5162"/>
                </a:lnTo>
                <a:lnTo>
                  <a:pt x="3912" y="5157"/>
                </a:lnTo>
                <a:lnTo>
                  <a:pt x="3884" y="5152"/>
                </a:lnTo>
                <a:lnTo>
                  <a:pt x="3856" y="5147"/>
                </a:lnTo>
                <a:lnTo>
                  <a:pt x="3826" y="5144"/>
                </a:lnTo>
                <a:lnTo>
                  <a:pt x="3795" y="5141"/>
                </a:lnTo>
                <a:lnTo>
                  <a:pt x="3763" y="5139"/>
                </a:lnTo>
                <a:lnTo>
                  <a:pt x="3730" y="5137"/>
                </a:lnTo>
                <a:lnTo>
                  <a:pt x="3695" y="5137"/>
                </a:lnTo>
                <a:lnTo>
                  <a:pt x="3661" y="5138"/>
                </a:lnTo>
                <a:lnTo>
                  <a:pt x="3628" y="5139"/>
                </a:lnTo>
                <a:lnTo>
                  <a:pt x="3594" y="5142"/>
                </a:lnTo>
                <a:lnTo>
                  <a:pt x="3562" y="5146"/>
                </a:lnTo>
                <a:lnTo>
                  <a:pt x="3530" y="5152"/>
                </a:lnTo>
                <a:lnTo>
                  <a:pt x="3501" y="5158"/>
                </a:lnTo>
                <a:lnTo>
                  <a:pt x="3471" y="5165"/>
                </a:lnTo>
                <a:lnTo>
                  <a:pt x="3442" y="5175"/>
                </a:lnTo>
                <a:lnTo>
                  <a:pt x="3415" y="5184"/>
                </a:lnTo>
                <a:lnTo>
                  <a:pt x="3388" y="5195"/>
                </a:lnTo>
                <a:lnTo>
                  <a:pt x="3363" y="5206"/>
                </a:lnTo>
                <a:lnTo>
                  <a:pt x="3338" y="5219"/>
                </a:lnTo>
                <a:lnTo>
                  <a:pt x="3315" y="5232"/>
                </a:lnTo>
                <a:lnTo>
                  <a:pt x="3293" y="5247"/>
                </a:lnTo>
                <a:lnTo>
                  <a:pt x="3272" y="5262"/>
                </a:lnTo>
                <a:lnTo>
                  <a:pt x="3251" y="5278"/>
                </a:lnTo>
                <a:lnTo>
                  <a:pt x="3232" y="5295"/>
                </a:lnTo>
                <a:lnTo>
                  <a:pt x="3213" y="5313"/>
                </a:lnTo>
                <a:lnTo>
                  <a:pt x="3196" y="5331"/>
                </a:lnTo>
                <a:lnTo>
                  <a:pt x="3181" y="5350"/>
                </a:lnTo>
                <a:lnTo>
                  <a:pt x="3166" y="5371"/>
                </a:lnTo>
                <a:lnTo>
                  <a:pt x="3152" y="5391"/>
                </a:lnTo>
                <a:lnTo>
                  <a:pt x="3140" y="5413"/>
                </a:lnTo>
                <a:lnTo>
                  <a:pt x="3128" y="5435"/>
                </a:lnTo>
                <a:lnTo>
                  <a:pt x="3119" y="5458"/>
                </a:lnTo>
                <a:lnTo>
                  <a:pt x="3110" y="5480"/>
                </a:lnTo>
                <a:lnTo>
                  <a:pt x="3103" y="5505"/>
                </a:lnTo>
                <a:lnTo>
                  <a:pt x="3097" y="5528"/>
                </a:lnTo>
                <a:lnTo>
                  <a:pt x="3093" y="5554"/>
                </a:lnTo>
                <a:lnTo>
                  <a:pt x="3088" y="5578"/>
                </a:lnTo>
                <a:lnTo>
                  <a:pt x="3086" y="5605"/>
                </a:lnTo>
                <a:lnTo>
                  <a:pt x="3086" y="5631"/>
                </a:lnTo>
                <a:lnTo>
                  <a:pt x="3086" y="5654"/>
                </a:lnTo>
                <a:lnTo>
                  <a:pt x="3088" y="5676"/>
                </a:lnTo>
                <a:lnTo>
                  <a:pt x="3090" y="5698"/>
                </a:lnTo>
                <a:lnTo>
                  <a:pt x="3095" y="5720"/>
                </a:lnTo>
                <a:lnTo>
                  <a:pt x="3099" y="5740"/>
                </a:lnTo>
                <a:lnTo>
                  <a:pt x="3105" y="5761"/>
                </a:lnTo>
                <a:lnTo>
                  <a:pt x="3111" y="5780"/>
                </a:lnTo>
                <a:lnTo>
                  <a:pt x="3119" y="5799"/>
                </a:lnTo>
                <a:lnTo>
                  <a:pt x="3127" y="5818"/>
                </a:lnTo>
                <a:lnTo>
                  <a:pt x="3137" y="5836"/>
                </a:lnTo>
                <a:lnTo>
                  <a:pt x="3148" y="5854"/>
                </a:lnTo>
                <a:lnTo>
                  <a:pt x="3159" y="5871"/>
                </a:lnTo>
                <a:lnTo>
                  <a:pt x="3171" y="5888"/>
                </a:lnTo>
                <a:lnTo>
                  <a:pt x="3184" y="5905"/>
                </a:lnTo>
                <a:lnTo>
                  <a:pt x="3198" y="5920"/>
                </a:lnTo>
                <a:lnTo>
                  <a:pt x="3212" y="5935"/>
                </a:lnTo>
                <a:lnTo>
                  <a:pt x="3229" y="5951"/>
                </a:lnTo>
                <a:lnTo>
                  <a:pt x="3245" y="5965"/>
                </a:lnTo>
                <a:lnTo>
                  <a:pt x="3262" y="5979"/>
                </a:lnTo>
                <a:lnTo>
                  <a:pt x="3280" y="5994"/>
                </a:lnTo>
                <a:lnTo>
                  <a:pt x="3298" y="6007"/>
                </a:lnTo>
                <a:lnTo>
                  <a:pt x="3319" y="6020"/>
                </a:lnTo>
                <a:lnTo>
                  <a:pt x="3338" y="6033"/>
                </a:lnTo>
                <a:lnTo>
                  <a:pt x="3360" y="6045"/>
                </a:lnTo>
                <a:lnTo>
                  <a:pt x="3381" y="6057"/>
                </a:lnTo>
                <a:lnTo>
                  <a:pt x="3404" y="6068"/>
                </a:lnTo>
                <a:lnTo>
                  <a:pt x="3427" y="6080"/>
                </a:lnTo>
                <a:lnTo>
                  <a:pt x="3451" y="6091"/>
                </a:lnTo>
                <a:lnTo>
                  <a:pt x="3475" y="6101"/>
                </a:lnTo>
                <a:lnTo>
                  <a:pt x="3501" y="6111"/>
                </a:lnTo>
                <a:lnTo>
                  <a:pt x="3526" y="6122"/>
                </a:lnTo>
                <a:lnTo>
                  <a:pt x="3552" y="6131"/>
                </a:lnTo>
                <a:lnTo>
                  <a:pt x="3592" y="6146"/>
                </a:lnTo>
                <a:lnTo>
                  <a:pt x="3628" y="6160"/>
                </a:lnTo>
                <a:lnTo>
                  <a:pt x="3661" y="6176"/>
                </a:lnTo>
                <a:lnTo>
                  <a:pt x="3692" y="6191"/>
                </a:lnTo>
                <a:lnTo>
                  <a:pt x="3720" y="6206"/>
                </a:lnTo>
                <a:lnTo>
                  <a:pt x="3744" y="6222"/>
                </a:lnTo>
                <a:lnTo>
                  <a:pt x="3767" y="6238"/>
                </a:lnTo>
                <a:lnTo>
                  <a:pt x="3786" y="6254"/>
                </a:lnTo>
                <a:lnTo>
                  <a:pt x="3795" y="6264"/>
                </a:lnTo>
                <a:lnTo>
                  <a:pt x="3804" y="6272"/>
                </a:lnTo>
                <a:lnTo>
                  <a:pt x="3811" y="6281"/>
                </a:lnTo>
                <a:lnTo>
                  <a:pt x="3818" y="6290"/>
                </a:lnTo>
                <a:lnTo>
                  <a:pt x="3825" y="6299"/>
                </a:lnTo>
                <a:lnTo>
                  <a:pt x="3830" y="6309"/>
                </a:lnTo>
                <a:lnTo>
                  <a:pt x="3835" y="6319"/>
                </a:lnTo>
                <a:lnTo>
                  <a:pt x="3840" y="6328"/>
                </a:lnTo>
                <a:lnTo>
                  <a:pt x="3844" y="6338"/>
                </a:lnTo>
                <a:lnTo>
                  <a:pt x="3848" y="6349"/>
                </a:lnTo>
                <a:lnTo>
                  <a:pt x="3851" y="6360"/>
                </a:lnTo>
                <a:lnTo>
                  <a:pt x="3853" y="6370"/>
                </a:lnTo>
                <a:lnTo>
                  <a:pt x="3855" y="6381"/>
                </a:lnTo>
                <a:lnTo>
                  <a:pt x="3856" y="6393"/>
                </a:lnTo>
                <a:lnTo>
                  <a:pt x="3857" y="6405"/>
                </a:lnTo>
                <a:lnTo>
                  <a:pt x="3858" y="6417"/>
                </a:lnTo>
                <a:lnTo>
                  <a:pt x="3857" y="6429"/>
                </a:lnTo>
                <a:lnTo>
                  <a:pt x="3856" y="6443"/>
                </a:lnTo>
                <a:lnTo>
                  <a:pt x="3855" y="6455"/>
                </a:lnTo>
                <a:lnTo>
                  <a:pt x="3852" y="6467"/>
                </a:lnTo>
                <a:lnTo>
                  <a:pt x="3850" y="6479"/>
                </a:lnTo>
                <a:lnTo>
                  <a:pt x="3845" y="6491"/>
                </a:lnTo>
                <a:lnTo>
                  <a:pt x="3841" y="6502"/>
                </a:lnTo>
                <a:lnTo>
                  <a:pt x="3836" y="6513"/>
                </a:lnTo>
                <a:lnTo>
                  <a:pt x="3831" y="6523"/>
                </a:lnTo>
                <a:lnTo>
                  <a:pt x="3825" y="6534"/>
                </a:lnTo>
                <a:lnTo>
                  <a:pt x="3819" y="6544"/>
                </a:lnTo>
                <a:lnTo>
                  <a:pt x="3811" y="6553"/>
                </a:lnTo>
                <a:lnTo>
                  <a:pt x="3804" y="6562"/>
                </a:lnTo>
                <a:lnTo>
                  <a:pt x="3794" y="6570"/>
                </a:lnTo>
                <a:lnTo>
                  <a:pt x="3786" y="6579"/>
                </a:lnTo>
                <a:lnTo>
                  <a:pt x="3776" y="6587"/>
                </a:lnTo>
                <a:lnTo>
                  <a:pt x="3766" y="6594"/>
                </a:lnTo>
                <a:lnTo>
                  <a:pt x="3754" y="6601"/>
                </a:lnTo>
                <a:lnTo>
                  <a:pt x="3743" y="6608"/>
                </a:lnTo>
                <a:lnTo>
                  <a:pt x="3732" y="6614"/>
                </a:lnTo>
                <a:lnTo>
                  <a:pt x="3719" y="6621"/>
                </a:lnTo>
                <a:lnTo>
                  <a:pt x="3705" y="6626"/>
                </a:lnTo>
                <a:lnTo>
                  <a:pt x="3692" y="6631"/>
                </a:lnTo>
                <a:lnTo>
                  <a:pt x="3678" y="6635"/>
                </a:lnTo>
                <a:lnTo>
                  <a:pt x="3663" y="6639"/>
                </a:lnTo>
                <a:lnTo>
                  <a:pt x="3648" y="6642"/>
                </a:lnTo>
                <a:lnTo>
                  <a:pt x="3632" y="6645"/>
                </a:lnTo>
                <a:lnTo>
                  <a:pt x="3615" y="6647"/>
                </a:lnTo>
                <a:lnTo>
                  <a:pt x="3598" y="6649"/>
                </a:lnTo>
                <a:lnTo>
                  <a:pt x="3581" y="6650"/>
                </a:lnTo>
                <a:lnTo>
                  <a:pt x="3563" y="6651"/>
                </a:lnTo>
                <a:lnTo>
                  <a:pt x="3545" y="6651"/>
                </a:lnTo>
                <a:lnTo>
                  <a:pt x="3514" y="6651"/>
                </a:lnTo>
                <a:lnTo>
                  <a:pt x="3484" y="6649"/>
                </a:lnTo>
                <a:lnTo>
                  <a:pt x="3455" y="6646"/>
                </a:lnTo>
                <a:lnTo>
                  <a:pt x="3426" y="6643"/>
                </a:lnTo>
                <a:lnTo>
                  <a:pt x="3397" y="6638"/>
                </a:lnTo>
                <a:lnTo>
                  <a:pt x="3369" y="6632"/>
                </a:lnTo>
                <a:lnTo>
                  <a:pt x="3341" y="6626"/>
                </a:lnTo>
                <a:lnTo>
                  <a:pt x="3315" y="6619"/>
                </a:lnTo>
                <a:lnTo>
                  <a:pt x="3288" y="6610"/>
                </a:lnTo>
                <a:lnTo>
                  <a:pt x="3262" y="6602"/>
                </a:lnTo>
                <a:lnTo>
                  <a:pt x="3238" y="6593"/>
                </a:lnTo>
                <a:lnTo>
                  <a:pt x="3213" y="6584"/>
                </a:lnTo>
                <a:lnTo>
                  <a:pt x="3191" y="6574"/>
                </a:lnTo>
                <a:lnTo>
                  <a:pt x="3168" y="6563"/>
                </a:lnTo>
                <a:lnTo>
                  <a:pt x="3148" y="6553"/>
                </a:lnTo>
                <a:lnTo>
                  <a:pt x="3128" y="6542"/>
                </a:lnTo>
                <a:lnTo>
                  <a:pt x="3059" y="6803"/>
                </a:lnTo>
                <a:close/>
                <a:moveTo>
                  <a:pt x="5775" y="6884"/>
                </a:moveTo>
                <a:lnTo>
                  <a:pt x="6085" y="6884"/>
                </a:lnTo>
                <a:lnTo>
                  <a:pt x="6085" y="6183"/>
                </a:lnTo>
                <a:lnTo>
                  <a:pt x="6242" y="6183"/>
                </a:lnTo>
                <a:lnTo>
                  <a:pt x="6274" y="6184"/>
                </a:lnTo>
                <a:lnTo>
                  <a:pt x="6304" y="6188"/>
                </a:lnTo>
                <a:lnTo>
                  <a:pt x="6318" y="6190"/>
                </a:lnTo>
                <a:lnTo>
                  <a:pt x="6332" y="6193"/>
                </a:lnTo>
                <a:lnTo>
                  <a:pt x="6345" y="6196"/>
                </a:lnTo>
                <a:lnTo>
                  <a:pt x="6358" y="6200"/>
                </a:lnTo>
                <a:lnTo>
                  <a:pt x="6370" y="6204"/>
                </a:lnTo>
                <a:lnTo>
                  <a:pt x="6381" y="6209"/>
                </a:lnTo>
                <a:lnTo>
                  <a:pt x="6394" y="6215"/>
                </a:lnTo>
                <a:lnTo>
                  <a:pt x="6404" y="6221"/>
                </a:lnTo>
                <a:lnTo>
                  <a:pt x="6414" y="6227"/>
                </a:lnTo>
                <a:lnTo>
                  <a:pt x="6424" y="6234"/>
                </a:lnTo>
                <a:lnTo>
                  <a:pt x="6435" y="6242"/>
                </a:lnTo>
                <a:lnTo>
                  <a:pt x="6444" y="6250"/>
                </a:lnTo>
                <a:lnTo>
                  <a:pt x="6453" y="6260"/>
                </a:lnTo>
                <a:lnTo>
                  <a:pt x="6461" y="6269"/>
                </a:lnTo>
                <a:lnTo>
                  <a:pt x="6469" y="6279"/>
                </a:lnTo>
                <a:lnTo>
                  <a:pt x="6478" y="6290"/>
                </a:lnTo>
                <a:lnTo>
                  <a:pt x="6485" y="6303"/>
                </a:lnTo>
                <a:lnTo>
                  <a:pt x="6492" y="6315"/>
                </a:lnTo>
                <a:lnTo>
                  <a:pt x="6499" y="6328"/>
                </a:lnTo>
                <a:lnTo>
                  <a:pt x="6505" y="6341"/>
                </a:lnTo>
                <a:lnTo>
                  <a:pt x="6512" y="6357"/>
                </a:lnTo>
                <a:lnTo>
                  <a:pt x="6518" y="6372"/>
                </a:lnTo>
                <a:lnTo>
                  <a:pt x="6524" y="6388"/>
                </a:lnTo>
                <a:lnTo>
                  <a:pt x="6530" y="6405"/>
                </a:lnTo>
                <a:lnTo>
                  <a:pt x="6540" y="6442"/>
                </a:lnTo>
                <a:lnTo>
                  <a:pt x="6549" y="6481"/>
                </a:lnTo>
                <a:lnTo>
                  <a:pt x="6567" y="6558"/>
                </a:lnTo>
                <a:lnTo>
                  <a:pt x="6584" y="6627"/>
                </a:lnTo>
                <a:lnTo>
                  <a:pt x="6599" y="6689"/>
                </a:lnTo>
                <a:lnTo>
                  <a:pt x="6615" y="6744"/>
                </a:lnTo>
                <a:lnTo>
                  <a:pt x="6629" y="6791"/>
                </a:lnTo>
                <a:lnTo>
                  <a:pt x="6642" y="6830"/>
                </a:lnTo>
                <a:lnTo>
                  <a:pt x="6654" y="6862"/>
                </a:lnTo>
                <a:lnTo>
                  <a:pt x="6664" y="6884"/>
                </a:lnTo>
                <a:lnTo>
                  <a:pt x="6985" y="6884"/>
                </a:lnTo>
                <a:lnTo>
                  <a:pt x="6978" y="6871"/>
                </a:lnTo>
                <a:lnTo>
                  <a:pt x="6972" y="6854"/>
                </a:lnTo>
                <a:lnTo>
                  <a:pt x="6965" y="6834"/>
                </a:lnTo>
                <a:lnTo>
                  <a:pt x="6956" y="6812"/>
                </a:lnTo>
                <a:lnTo>
                  <a:pt x="6941" y="6761"/>
                </a:lnTo>
                <a:lnTo>
                  <a:pt x="6925" y="6701"/>
                </a:lnTo>
                <a:lnTo>
                  <a:pt x="6907" y="6636"/>
                </a:lnTo>
                <a:lnTo>
                  <a:pt x="6889" y="6563"/>
                </a:lnTo>
                <a:lnTo>
                  <a:pt x="6869" y="6488"/>
                </a:lnTo>
                <a:lnTo>
                  <a:pt x="6850" y="6409"/>
                </a:lnTo>
                <a:lnTo>
                  <a:pt x="6842" y="6378"/>
                </a:lnTo>
                <a:lnTo>
                  <a:pt x="6833" y="6349"/>
                </a:lnTo>
                <a:lnTo>
                  <a:pt x="6822" y="6320"/>
                </a:lnTo>
                <a:lnTo>
                  <a:pt x="6812" y="6293"/>
                </a:lnTo>
                <a:lnTo>
                  <a:pt x="6801" y="6268"/>
                </a:lnTo>
                <a:lnTo>
                  <a:pt x="6789" y="6243"/>
                </a:lnTo>
                <a:lnTo>
                  <a:pt x="6775" y="6221"/>
                </a:lnTo>
                <a:lnTo>
                  <a:pt x="6761" y="6198"/>
                </a:lnTo>
                <a:lnTo>
                  <a:pt x="6747" y="6178"/>
                </a:lnTo>
                <a:lnTo>
                  <a:pt x="6730" y="6159"/>
                </a:lnTo>
                <a:lnTo>
                  <a:pt x="6713" y="6142"/>
                </a:lnTo>
                <a:lnTo>
                  <a:pt x="6696" y="6126"/>
                </a:lnTo>
                <a:lnTo>
                  <a:pt x="6676" y="6111"/>
                </a:lnTo>
                <a:lnTo>
                  <a:pt x="6656" y="6099"/>
                </a:lnTo>
                <a:lnTo>
                  <a:pt x="6634" y="6088"/>
                </a:lnTo>
                <a:lnTo>
                  <a:pt x="6612" y="6078"/>
                </a:lnTo>
                <a:lnTo>
                  <a:pt x="6612" y="6070"/>
                </a:lnTo>
                <a:lnTo>
                  <a:pt x="6627" y="6065"/>
                </a:lnTo>
                <a:lnTo>
                  <a:pt x="6642" y="6059"/>
                </a:lnTo>
                <a:lnTo>
                  <a:pt x="6657" y="6052"/>
                </a:lnTo>
                <a:lnTo>
                  <a:pt x="6671" y="6045"/>
                </a:lnTo>
                <a:lnTo>
                  <a:pt x="6686" y="6038"/>
                </a:lnTo>
                <a:lnTo>
                  <a:pt x="6701" y="6029"/>
                </a:lnTo>
                <a:lnTo>
                  <a:pt x="6714" y="6020"/>
                </a:lnTo>
                <a:lnTo>
                  <a:pt x="6728" y="6011"/>
                </a:lnTo>
                <a:lnTo>
                  <a:pt x="6742" y="6001"/>
                </a:lnTo>
                <a:lnTo>
                  <a:pt x="6755" y="5991"/>
                </a:lnTo>
                <a:lnTo>
                  <a:pt x="6768" y="5980"/>
                </a:lnTo>
                <a:lnTo>
                  <a:pt x="6780" y="5969"/>
                </a:lnTo>
                <a:lnTo>
                  <a:pt x="6793" y="5957"/>
                </a:lnTo>
                <a:lnTo>
                  <a:pt x="6805" y="5945"/>
                </a:lnTo>
                <a:lnTo>
                  <a:pt x="6816" y="5931"/>
                </a:lnTo>
                <a:lnTo>
                  <a:pt x="6828" y="5918"/>
                </a:lnTo>
                <a:lnTo>
                  <a:pt x="6838" y="5905"/>
                </a:lnTo>
                <a:lnTo>
                  <a:pt x="6848" y="5890"/>
                </a:lnTo>
                <a:lnTo>
                  <a:pt x="6857" y="5876"/>
                </a:lnTo>
                <a:lnTo>
                  <a:pt x="6866" y="5861"/>
                </a:lnTo>
                <a:lnTo>
                  <a:pt x="6875" y="5845"/>
                </a:lnTo>
                <a:lnTo>
                  <a:pt x="6883" y="5829"/>
                </a:lnTo>
                <a:lnTo>
                  <a:pt x="6890" y="5813"/>
                </a:lnTo>
                <a:lnTo>
                  <a:pt x="6896" y="5795"/>
                </a:lnTo>
                <a:lnTo>
                  <a:pt x="6902" y="5778"/>
                </a:lnTo>
                <a:lnTo>
                  <a:pt x="6907" y="5761"/>
                </a:lnTo>
                <a:lnTo>
                  <a:pt x="6911" y="5742"/>
                </a:lnTo>
                <a:lnTo>
                  <a:pt x="6915" y="5723"/>
                </a:lnTo>
                <a:lnTo>
                  <a:pt x="6919" y="5704"/>
                </a:lnTo>
                <a:lnTo>
                  <a:pt x="6921" y="5685"/>
                </a:lnTo>
                <a:lnTo>
                  <a:pt x="6922" y="5664"/>
                </a:lnTo>
                <a:lnTo>
                  <a:pt x="6923" y="5644"/>
                </a:lnTo>
                <a:lnTo>
                  <a:pt x="6922" y="5616"/>
                </a:lnTo>
                <a:lnTo>
                  <a:pt x="6920" y="5591"/>
                </a:lnTo>
                <a:lnTo>
                  <a:pt x="6917" y="5564"/>
                </a:lnTo>
                <a:lnTo>
                  <a:pt x="6912" y="5540"/>
                </a:lnTo>
                <a:lnTo>
                  <a:pt x="6907" y="5515"/>
                </a:lnTo>
                <a:lnTo>
                  <a:pt x="6900" y="5492"/>
                </a:lnTo>
                <a:lnTo>
                  <a:pt x="6893" y="5469"/>
                </a:lnTo>
                <a:lnTo>
                  <a:pt x="6884" y="5447"/>
                </a:lnTo>
                <a:lnTo>
                  <a:pt x="6874" y="5426"/>
                </a:lnTo>
                <a:lnTo>
                  <a:pt x="6863" y="5406"/>
                </a:lnTo>
                <a:lnTo>
                  <a:pt x="6851" y="5385"/>
                </a:lnTo>
                <a:lnTo>
                  <a:pt x="6838" y="5367"/>
                </a:lnTo>
                <a:lnTo>
                  <a:pt x="6823" y="5349"/>
                </a:lnTo>
                <a:lnTo>
                  <a:pt x="6808" y="5332"/>
                </a:lnTo>
                <a:lnTo>
                  <a:pt x="6793" y="5317"/>
                </a:lnTo>
                <a:lnTo>
                  <a:pt x="6775" y="5301"/>
                </a:lnTo>
                <a:lnTo>
                  <a:pt x="6753" y="5284"/>
                </a:lnTo>
                <a:lnTo>
                  <a:pt x="6729" y="5268"/>
                </a:lnTo>
                <a:lnTo>
                  <a:pt x="6705" y="5252"/>
                </a:lnTo>
                <a:lnTo>
                  <a:pt x="6679" y="5239"/>
                </a:lnTo>
                <a:lnTo>
                  <a:pt x="6652" y="5227"/>
                </a:lnTo>
                <a:lnTo>
                  <a:pt x="6623" y="5215"/>
                </a:lnTo>
                <a:lnTo>
                  <a:pt x="6592" y="5205"/>
                </a:lnTo>
                <a:lnTo>
                  <a:pt x="6560" y="5196"/>
                </a:lnTo>
                <a:lnTo>
                  <a:pt x="6527" y="5189"/>
                </a:lnTo>
                <a:lnTo>
                  <a:pt x="6492" y="5182"/>
                </a:lnTo>
                <a:lnTo>
                  <a:pt x="6456" y="5176"/>
                </a:lnTo>
                <a:lnTo>
                  <a:pt x="6417" y="5171"/>
                </a:lnTo>
                <a:lnTo>
                  <a:pt x="6378" y="5168"/>
                </a:lnTo>
                <a:lnTo>
                  <a:pt x="6336" y="5165"/>
                </a:lnTo>
                <a:lnTo>
                  <a:pt x="6293" y="5164"/>
                </a:lnTo>
                <a:lnTo>
                  <a:pt x="6248" y="5163"/>
                </a:lnTo>
                <a:lnTo>
                  <a:pt x="6181" y="5164"/>
                </a:lnTo>
                <a:lnTo>
                  <a:pt x="6114" y="5166"/>
                </a:lnTo>
                <a:lnTo>
                  <a:pt x="6050" y="5169"/>
                </a:lnTo>
                <a:lnTo>
                  <a:pt x="5989" y="5174"/>
                </a:lnTo>
                <a:lnTo>
                  <a:pt x="5929" y="5179"/>
                </a:lnTo>
                <a:lnTo>
                  <a:pt x="5874" y="5186"/>
                </a:lnTo>
                <a:lnTo>
                  <a:pt x="5822" y="5193"/>
                </a:lnTo>
                <a:lnTo>
                  <a:pt x="5775" y="5200"/>
                </a:lnTo>
                <a:lnTo>
                  <a:pt x="5775" y="6884"/>
                </a:lnTo>
                <a:close/>
                <a:moveTo>
                  <a:pt x="6085" y="5414"/>
                </a:moveTo>
                <a:lnTo>
                  <a:pt x="6098" y="5411"/>
                </a:lnTo>
                <a:lnTo>
                  <a:pt x="6114" y="5409"/>
                </a:lnTo>
                <a:lnTo>
                  <a:pt x="6134" y="5406"/>
                </a:lnTo>
                <a:lnTo>
                  <a:pt x="6156" y="5404"/>
                </a:lnTo>
                <a:lnTo>
                  <a:pt x="6182" y="5402"/>
                </a:lnTo>
                <a:lnTo>
                  <a:pt x="6211" y="5400"/>
                </a:lnTo>
                <a:lnTo>
                  <a:pt x="6243" y="5398"/>
                </a:lnTo>
                <a:lnTo>
                  <a:pt x="6278" y="5398"/>
                </a:lnTo>
                <a:lnTo>
                  <a:pt x="6298" y="5398"/>
                </a:lnTo>
                <a:lnTo>
                  <a:pt x="6316" y="5400"/>
                </a:lnTo>
                <a:lnTo>
                  <a:pt x="6333" y="5402"/>
                </a:lnTo>
                <a:lnTo>
                  <a:pt x="6351" y="5403"/>
                </a:lnTo>
                <a:lnTo>
                  <a:pt x="6368" y="5406"/>
                </a:lnTo>
                <a:lnTo>
                  <a:pt x="6385" y="5409"/>
                </a:lnTo>
                <a:lnTo>
                  <a:pt x="6400" y="5412"/>
                </a:lnTo>
                <a:lnTo>
                  <a:pt x="6416" y="5416"/>
                </a:lnTo>
                <a:lnTo>
                  <a:pt x="6431" y="5420"/>
                </a:lnTo>
                <a:lnTo>
                  <a:pt x="6445" y="5425"/>
                </a:lnTo>
                <a:lnTo>
                  <a:pt x="6459" y="5430"/>
                </a:lnTo>
                <a:lnTo>
                  <a:pt x="6473" y="5436"/>
                </a:lnTo>
                <a:lnTo>
                  <a:pt x="6486" y="5443"/>
                </a:lnTo>
                <a:lnTo>
                  <a:pt x="6498" y="5451"/>
                </a:lnTo>
                <a:lnTo>
                  <a:pt x="6509" y="5458"/>
                </a:lnTo>
                <a:lnTo>
                  <a:pt x="6521" y="5466"/>
                </a:lnTo>
                <a:lnTo>
                  <a:pt x="6531" y="5475"/>
                </a:lnTo>
                <a:lnTo>
                  <a:pt x="6541" y="5484"/>
                </a:lnTo>
                <a:lnTo>
                  <a:pt x="6550" y="5494"/>
                </a:lnTo>
                <a:lnTo>
                  <a:pt x="6559" y="5504"/>
                </a:lnTo>
                <a:lnTo>
                  <a:pt x="6568" y="5515"/>
                </a:lnTo>
                <a:lnTo>
                  <a:pt x="6575" y="5526"/>
                </a:lnTo>
                <a:lnTo>
                  <a:pt x="6582" y="5539"/>
                </a:lnTo>
                <a:lnTo>
                  <a:pt x="6588" y="5551"/>
                </a:lnTo>
                <a:lnTo>
                  <a:pt x="6593" y="5564"/>
                </a:lnTo>
                <a:lnTo>
                  <a:pt x="6598" y="5578"/>
                </a:lnTo>
                <a:lnTo>
                  <a:pt x="6602" y="5593"/>
                </a:lnTo>
                <a:lnTo>
                  <a:pt x="6606" y="5607"/>
                </a:lnTo>
                <a:lnTo>
                  <a:pt x="6608" y="5622"/>
                </a:lnTo>
                <a:lnTo>
                  <a:pt x="6610" y="5639"/>
                </a:lnTo>
                <a:lnTo>
                  <a:pt x="6611" y="5655"/>
                </a:lnTo>
                <a:lnTo>
                  <a:pt x="6612" y="5673"/>
                </a:lnTo>
                <a:lnTo>
                  <a:pt x="6611" y="5688"/>
                </a:lnTo>
                <a:lnTo>
                  <a:pt x="6610" y="5703"/>
                </a:lnTo>
                <a:lnTo>
                  <a:pt x="6608" y="5719"/>
                </a:lnTo>
                <a:lnTo>
                  <a:pt x="6606" y="5734"/>
                </a:lnTo>
                <a:lnTo>
                  <a:pt x="6602" y="5747"/>
                </a:lnTo>
                <a:lnTo>
                  <a:pt x="6598" y="5762"/>
                </a:lnTo>
                <a:lnTo>
                  <a:pt x="6593" y="5775"/>
                </a:lnTo>
                <a:lnTo>
                  <a:pt x="6588" y="5788"/>
                </a:lnTo>
                <a:lnTo>
                  <a:pt x="6582" y="5800"/>
                </a:lnTo>
                <a:lnTo>
                  <a:pt x="6575" y="5813"/>
                </a:lnTo>
                <a:lnTo>
                  <a:pt x="6568" y="5825"/>
                </a:lnTo>
                <a:lnTo>
                  <a:pt x="6559" y="5836"/>
                </a:lnTo>
                <a:lnTo>
                  <a:pt x="6550" y="5847"/>
                </a:lnTo>
                <a:lnTo>
                  <a:pt x="6541" y="5858"/>
                </a:lnTo>
                <a:lnTo>
                  <a:pt x="6531" y="5868"/>
                </a:lnTo>
                <a:lnTo>
                  <a:pt x="6520" y="5877"/>
                </a:lnTo>
                <a:lnTo>
                  <a:pt x="6508" y="5886"/>
                </a:lnTo>
                <a:lnTo>
                  <a:pt x="6496" y="5894"/>
                </a:lnTo>
                <a:lnTo>
                  <a:pt x="6484" y="5903"/>
                </a:lnTo>
                <a:lnTo>
                  <a:pt x="6470" y="5910"/>
                </a:lnTo>
                <a:lnTo>
                  <a:pt x="6457" y="5916"/>
                </a:lnTo>
                <a:lnTo>
                  <a:pt x="6443" y="5923"/>
                </a:lnTo>
                <a:lnTo>
                  <a:pt x="6428" y="5928"/>
                </a:lnTo>
                <a:lnTo>
                  <a:pt x="6412" y="5933"/>
                </a:lnTo>
                <a:lnTo>
                  <a:pt x="6396" y="5938"/>
                </a:lnTo>
                <a:lnTo>
                  <a:pt x="6379" y="5943"/>
                </a:lnTo>
                <a:lnTo>
                  <a:pt x="6362" y="5946"/>
                </a:lnTo>
                <a:lnTo>
                  <a:pt x="6345" y="5949"/>
                </a:lnTo>
                <a:lnTo>
                  <a:pt x="6326" y="5951"/>
                </a:lnTo>
                <a:lnTo>
                  <a:pt x="6308" y="5953"/>
                </a:lnTo>
                <a:lnTo>
                  <a:pt x="6289" y="5954"/>
                </a:lnTo>
                <a:lnTo>
                  <a:pt x="6269" y="5954"/>
                </a:lnTo>
                <a:lnTo>
                  <a:pt x="6085" y="5954"/>
                </a:lnTo>
                <a:lnTo>
                  <a:pt x="6085" y="5414"/>
                </a:lnTo>
                <a:close/>
                <a:moveTo>
                  <a:pt x="1274" y="4005"/>
                </a:moveTo>
                <a:lnTo>
                  <a:pt x="1257" y="4011"/>
                </a:lnTo>
                <a:lnTo>
                  <a:pt x="1241" y="4018"/>
                </a:lnTo>
                <a:lnTo>
                  <a:pt x="1222" y="4024"/>
                </a:lnTo>
                <a:lnTo>
                  <a:pt x="1203" y="4030"/>
                </a:lnTo>
                <a:lnTo>
                  <a:pt x="1184" y="4035"/>
                </a:lnTo>
                <a:lnTo>
                  <a:pt x="1162" y="4040"/>
                </a:lnTo>
                <a:lnTo>
                  <a:pt x="1141" y="4046"/>
                </a:lnTo>
                <a:lnTo>
                  <a:pt x="1119" y="4050"/>
                </a:lnTo>
                <a:lnTo>
                  <a:pt x="1097" y="4054"/>
                </a:lnTo>
                <a:lnTo>
                  <a:pt x="1073" y="4057"/>
                </a:lnTo>
                <a:lnTo>
                  <a:pt x="1050" y="4060"/>
                </a:lnTo>
                <a:lnTo>
                  <a:pt x="1026" y="4062"/>
                </a:lnTo>
                <a:lnTo>
                  <a:pt x="1003" y="4064"/>
                </a:lnTo>
                <a:lnTo>
                  <a:pt x="979" y="4066"/>
                </a:lnTo>
                <a:lnTo>
                  <a:pt x="954" y="4067"/>
                </a:lnTo>
                <a:lnTo>
                  <a:pt x="931" y="4067"/>
                </a:lnTo>
                <a:lnTo>
                  <a:pt x="896" y="4066"/>
                </a:lnTo>
                <a:lnTo>
                  <a:pt x="861" y="4064"/>
                </a:lnTo>
                <a:lnTo>
                  <a:pt x="829" y="4061"/>
                </a:lnTo>
                <a:lnTo>
                  <a:pt x="796" y="4056"/>
                </a:lnTo>
                <a:lnTo>
                  <a:pt x="765" y="4050"/>
                </a:lnTo>
                <a:lnTo>
                  <a:pt x="735" y="4042"/>
                </a:lnTo>
                <a:lnTo>
                  <a:pt x="706" y="4033"/>
                </a:lnTo>
                <a:lnTo>
                  <a:pt x="677" y="4023"/>
                </a:lnTo>
                <a:lnTo>
                  <a:pt x="651" y="4012"/>
                </a:lnTo>
                <a:lnTo>
                  <a:pt x="624" y="4000"/>
                </a:lnTo>
                <a:lnTo>
                  <a:pt x="598" y="3986"/>
                </a:lnTo>
                <a:lnTo>
                  <a:pt x="575" y="3971"/>
                </a:lnTo>
                <a:lnTo>
                  <a:pt x="551" y="3955"/>
                </a:lnTo>
                <a:lnTo>
                  <a:pt x="530" y="3937"/>
                </a:lnTo>
                <a:lnTo>
                  <a:pt x="508" y="3919"/>
                </a:lnTo>
                <a:lnTo>
                  <a:pt x="489" y="3899"/>
                </a:lnTo>
                <a:lnTo>
                  <a:pt x="471" y="3879"/>
                </a:lnTo>
                <a:lnTo>
                  <a:pt x="453" y="3856"/>
                </a:lnTo>
                <a:lnTo>
                  <a:pt x="437" y="3834"/>
                </a:lnTo>
                <a:lnTo>
                  <a:pt x="421" y="3810"/>
                </a:lnTo>
                <a:lnTo>
                  <a:pt x="407" y="3785"/>
                </a:lnTo>
                <a:lnTo>
                  <a:pt x="394" y="3759"/>
                </a:lnTo>
                <a:lnTo>
                  <a:pt x="383" y="3732"/>
                </a:lnTo>
                <a:lnTo>
                  <a:pt x="371" y="3704"/>
                </a:lnTo>
                <a:lnTo>
                  <a:pt x="362" y="3675"/>
                </a:lnTo>
                <a:lnTo>
                  <a:pt x="354" y="3645"/>
                </a:lnTo>
                <a:lnTo>
                  <a:pt x="347" y="3614"/>
                </a:lnTo>
                <a:lnTo>
                  <a:pt x="342" y="3582"/>
                </a:lnTo>
                <a:lnTo>
                  <a:pt x="337" y="3550"/>
                </a:lnTo>
                <a:lnTo>
                  <a:pt x="333" y="3517"/>
                </a:lnTo>
                <a:lnTo>
                  <a:pt x="331" y="3482"/>
                </a:lnTo>
                <a:lnTo>
                  <a:pt x="331" y="3447"/>
                </a:lnTo>
                <a:lnTo>
                  <a:pt x="332" y="3408"/>
                </a:lnTo>
                <a:lnTo>
                  <a:pt x="335" y="3372"/>
                </a:lnTo>
                <a:lnTo>
                  <a:pt x="338" y="3336"/>
                </a:lnTo>
                <a:lnTo>
                  <a:pt x="343" y="3301"/>
                </a:lnTo>
                <a:lnTo>
                  <a:pt x="349" y="3267"/>
                </a:lnTo>
                <a:lnTo>
                  <a:pt x="357" y="3235"/>
                </a:lnTo>
                <a:lnTo>
                  <a:pt x="366" y="3204"/>
                </a:lnTo>
                <a:lnTo>
                  <a:pt x="376" y="3173"/>
                </a:lnTo>
                <a:lnTo>
                  <a:pt x="388" y="3145"/>
                </a:lnTo>
                <a:lnTo>
                  <a:pt x="401" y="3117"/>
                </a:lnTo>
                <a:lnTo>
                  <a:pt x="414" y="3090"/>
                </a:lnTo>
                <a:lnTo>
                  <a:pt x="430" y="3065"/>
                </a:lnTo>
                <a:lnTo>
                  <a:pt x="446" y="3041"/>
                </a:lnTo>
                <a:lnTo>
                  <a:pt x="463" y="3018"/>
                </a:lnTo>
                <a:lnTo>
                  <a:pt x="482" y="2996"/>
                </a:lnTo>
                <a:lnTo>
                  <a:pt x="501" y="2976"/>
                </a:lnTo>
                <a:lnTo>
                  <a:pt x="522" y="2956"/>
                </a:lnTo>
                <a:lnTo>
                  <a:pt x="543" y="2938"/>
                </a:lnTo>
                <a:lnTo>
                  <a:pt x="566" y="2921"/>
                </a:lnTo>
                <a:lnTo>
                  <a:pt x="589" y="2905"/>
                </a:lnTo>
                <a:lnTo>
                  <a:pt x="614" y="2891"/>
                </a:lnTo>
                <a:lnTo>
                  <a:pt x="639" y="2878"/>
                </a:lnTo>
                <a:lnTo>
                  <a:pt x="665" y="2865"/>
                </a:lnTo>
                <a:lnTo>
                  <a:pt x="693" y="2855"/>
                </a:lnTo>
                <a:lnTo>
                  <a:pt x="720" y="2845"/>
                </a:lnTo>
                <a:lnTo>
                  <a:pt x="749" y="2837"/>
                </a:lnTo>
                <a:lnTo>
                  <a:pt x="779" y="2831"/>
                </a:lnTo>
                <a:lnTo>
                  <a:pt x="808" y="2825"/>
                </a:lnTo>
                <a:lnTo>
                  <a:pt x="839" y="2820"/>
                </a:lnTo>
                <a:lnTo>
                  <a:pt x="871" y="2816"/>
                </a:lnTo>
                <a:lnTo>
                  <a:pt x="902" y="2815"/>
                </a:lnTo>
                <a:lnTo>
                  <a:pt x="935" y="2814"/>
                </a:lnTo>
                <a:lnTo>
                  <a:pt x="961" y="2814"/>
                </a:lnTo>
                <a:lnTo>
                  <a:pt x="986" y="2815"/>
                </a:lnTo>
                <a:lnTo>
                  <a:pt x="1011" y="2817"/>
                </a:lnTo>
                <a:lnTo>
                  <a:pt x="1035" y="2819"/>
                </a:lnTo>
                <a:lnTo>
                  <a:pt x="1059" y="2822"/>
                </a:lnTo>
                <a:lnTo>
                  <a:pt x="1081" y="2826"/>
                </a:lnTo>
                <a:lnTo>
                  <a:pt x="1104" y="2830"/>
                </a:lnTo>
                <a:lnTo>
                  <a:pt x="1125" y="2835"/>
                </a:lnTo>
                <a:lnTo>
                  <a:pt x="1146" y="2839"/>
                </a:lnTo>
                <a:lnTo>
                  <a:pt x="1166" y="2844"/>
                </a:lnTo>
                <a:lnTo>
                  <a:pt x="1186" y="2850"/>
                </a:lnTo>
                <a:lnTo>
                  <a:pt x="1204" y="2855"/>
                </a:lnTo>
                <a:lnTo>
                  <a:pt x="1239" y="2868"/>
                </a:lnTo>
                <a:lnTo>
                  <a:pt x="1271" y="2882"/>
                </a:lnTo>
                <a:lnTo>
                  <a:pt x="1339" y="2631"/>
                </a:lnTo>
                <a:lnTo>
                  <a:pt x="1326" y="2625"/>
                </a:lnTo>
                <a:lnTo>
                  <a:pt x="1311" y="2618"/>
                </a:lnTo>
                <a:lnTo>
                  <a:pt x="1294" y="2612"/>
                </a:lnTo>
                <a:lnTo>
                  <a:pt x="1276" y="2605"/>
                </a:lnTo>
                <a:lnTo>
                  <a:pt x="1255" y="2599"/>
                </a:lnTo>
                <a:lnTo>
                  <a:pt x="1234" y="2592"/>
                </a:lnTo>
                <a:lnTo>
                  <a:pt x="1210" y="2586"/>
                </a:lnTo>
                <a:lnTo>
                  <a:pt x="1185" y="2580"/>
                </a:lnTo>
                <a:lnTo>
                  <a:pt x="1157" y="2575"/>
                </a:lnTo>
                <a:lnTo>
                  <a:pt x="1128" y="2570"/>
                </a:lnTo>
                <a:lnTo>
                  <a:pt x="1098" y="2566"/>
                </a:lnTo>
                <a:lnTo>
                  <a:pt x="1065" y="2562"/>
                </a:lnTo>
                <a:lnTo>
                  <a:pt x="1032" y="2559"/>
                </a:lnTo>
                <a:lnTo>
                  <a:pt x="996" y="2557"/>
                </a:lnTo>
                <a:lnTo>
                  <a:pt x="960" y="2556"/>
                </a:lnTo>
                <a:lnTo>
                  <a:pt x="922" y="2555"/>
                </a:lnTo>
                <a:lnTo>
                  <a:pt x="873" y="2556"/>
                </a:lnTo>
                <a:lnTo>
                  <a:pt x="825" y="2559"/>
                </a:lnTo>
                <a:lnTo>
                  <a:pt x="777" y="2564"/>
                </a:lnTo>
                <a:lnTo>
                  <a:pt x="731" y="2571"/>
                </a:lnTo>
                <a:lnTo>
                  <a:pt x="685" y="2579"/>
                </a:lnTo>
                <a:lnTo>
                  <a:pt x="641" y="2590"/>
                </a:lnTo>
                <a:lnTo>
                  <a:pt x="598" y="2603"/>
                </a:lnTo>
                <a:lnTo>
                  <a:pt x="555" y="2617"/>
                </a:lnTo>
                <a:lnTo>
                  <a:pt x="515" y="2633"/>
                </a:lnTo>
                <a:lnTo>
                  <a:pt x="475" y="2652"/>
                </a:lnTo>
                <a:lnTo>
                  <a:pt x="436" y="2671"/>
                </a:lnTo>
                <a:lnTo>
                  <a:pt x="399" y="2693"/>
                </a:lnTo>
                <a:lnTo>
                  <a:pt x="363" y="2716"/>
                </a:lnTo>
                <a:lnTo>
                  <a:pt x="328" y="2742"/>
                </a:lnTo>
                <a:lnTo>
                  <a:pt x="296" y="2768"/>
                </a:lnTo>
                <a:lnTo>
                  <a:pt x="264" y="2797"/>
                </a:lnTo>
                <a:lnTo>
                  <a:pt x="233" y="2827"/>
                </a:lnTo>
                <a:lnTo>
                  <a:pt x="205" y="2858"/>
                </a:lnTo>
                <a:lnTo>
                  <a:pt x="178" y="2892"/>
                </a:lnTo>
                <a:lnTo>
                  <a:pt x="152" y="2927"/>
                </a:lnTo>
                <a:lnTo>
                  <a:pt x="130" y="2964"/>
                </a:lnTo>
                <a:lnTo>
                  <a:pt x="107" y="3001"/>
                </a:lnTo>
                <a:lnTo>
                  <a:pt x="88" y="3041"/>
                </a:lnTo>
                <a:lnTo>
                  <a:pt x="70" y="3082"/>
                </a:lnTo>
                <a:lnTo>
                  <a:pt x="54" y="3125"/>
                </a:lnTo>
                <a:lnTo>
                  <a:pt x="40" y="3169"/>
                </a:lnTo>
                <a:lnTo>
                  <a:pt x="28" y="3214"/>
                </a:lnTo>
                <a:lnTo>
                  <a:pt x="18" y="3261"/>
                </a:lnTo>
                <a:lnTo>
                  <a:pt x="10" y="3309"/>
                </a:lnTo>
                <a:lnTo>
                  <a:pt x="4" y="3359"/>
                </a:lnTo>
                <a:lnTo>
                  <a:pt x="1" y="3410"/>
                </a:lnTo>
                <a:lnTo>
                  <a:pt x="0" y="3463"/>
                </a:lnTo>
                <a:lnTo>
                  <a:pt x="1" y="3512"/>
                </a:lnTo>
                <a:lnTo>
                  <a:pt x="4" y="3559"/>
                </a:lnTo>
                <a:lnTo>
                  <a:pt x="8" y="3606"/>
                </a:lnTo>
                <a:lnTo>
                  <a:pt x="15" y="3651"/>
                </a:lnTo>
                <a:lnTo>
                  <a:pt x="24" y="3695"/>
                </a:lnTo>
                <a:lnTo>
                  <a:pt x="35" y="3738"/>
                </a:lnTo>
                <a:lnTo>
                  <a:pt x="46" y="3779"/>
                </a:lnTo>
                <a:lnTo>
                  <a:pt x="60" y="3820"/>
                </a:lnTo>
                <a:lnTo>
                  <a:pt x="77" y="3858"/>
                </a:lnTo>
                <a:lnTo>
                  <a:pt x="94" y="3896"/>
                </a:lnTo>
                <a:lnTo>
                  <a:pt x="114" y="3933"/>
                </a:lnTo>
                <a:lnTo>
                  <a:pt x="134" y="3968"/>
                </a:lnTo>
                <a:lnTo>
                  <a:pt x="157" y="4002"/>
                </a:lnTo>
                <a:lnTo>
                  <a:pt x="181" y="4033"/>
                </a:lnTo>
                <a:lnTo>
                  <a:pt x="207" y="4064"/>
                </a:lnTo>
                <a:lnTo>
                  <a:pt x="234" y="4093"/>
                </a:lnTo>
                <a:lnTo>
                  <a:pt x="264" y="4120"/>
                </a:lnTo>
                <a:lnTo>
                  <a:pt x="295" y="4147"/>
                </a:lnTo>
                <a:lnTo>
                  <a:pt x="327" y="4171"/>
                </a:lnTo>
                <a:lnTo>
                  <a:pt x="361" y="4194"/>
                </a:lnTo>
                <a:lnTo>
                  <a:pt x="396" y="4215"/>
                </a:lnTo>
                <a:lnTo>
                  <a:pt x="433" y="4235"/>
                </a:lnTo>
                <a:lnTo>
                  <a:pt x="472" y="4252"/>
                </a:lnTo>
                <a:lnTo>
                  <a:pt x="512" y="4268"/>
                </a:lnTo>
                <a:lnTo>
                  <a:pt x="552" y="4283"/>
                </a:lnTo>
                <a:lnTo>
                  <a:pt x="595" y="4295"/>
                </a:lnTo>
                <a:lnTo>
                  <a:pt x="639" y="4305"/>
                </a:lnTo>
                <a:lnTo>
                  <a:pt x="684" y="4315"/>
                </a:lnTo>
                <a:lnTo>
                  <a:pt x="731" y="4322"/>
                </a:lnTo>
                <a:lnTo>
                  <a:pt x="780" y="4327"/>
                </a:lnTo>
                <a:lnTo>
                  <a:pt x="829" y="4329"/>
                </a:lnTo>
                <a:lnTo>
                  <a:pt x="879" y="4330"/>
                </a:lnTo>
                <a:lnTo>
                  <a:pt x="918" y="4330"/>
                </a:lnTo>
                <a:lnTo>
                  <a:pt x="955" y="4329"/>
                </a:lnTo>
                <a:lnTo>
                  <a:pt x="991" y="4326"/>
                </a:lnTo>
                <a:lnTo>
                  <a:pt x="1026" y="4324"/>
                </a:lnTo>
                <a:lnTo>
                  <a:pt x="1060" y="4320"/>
                </a:lnTo>
                <a:lnTo>
                  <a:pt x="1093" y="4316"/>
                </a:lnTo>
                <a:lnTo>
                  <a:pt x="1123" y="4310"/>
                </a:lnTo>
                <a:lnTo>
                  <a:pt x="1153" y="4305"/>
                </a:lnTo>
                <a:lnTo>
                  <a:pt x="1181" y="4299"/>
                </a:lnTo>
                <a:lnTo>
                  <a:pt x="1207" y="4293"/>
                </a:lnTo>
                <a:lnTo>
                  <a:pt x="1231" y="4287"/>
                </a:lnTo>
                <a:lnTo>
                  <a:pt x="1254" y="4280"/>
                </a:lnTo>
                <a:lnTo>
                  <a:pt x="1275" y="4274"/>
                </a:lnTo>
                <a:lnTo>
                  <a:pt x="1294" y="4266"/>
                </a:lnTo>
                <a:lnTo>
                  <a:pt x="1310" y="4259"/>
                </a:lnTo>
                <a:lnTo>
                  <a:pt x="1326" y="4252"/>
                </a:lnTo>
                <a:lnTo>
                  <a:pt x="1274" y="4005"/>
                </a:lnTo>
                <a:close/>
                <a:moveTo>
                  <a:pt x="2227" y="4332"/>
                </a:moveTo>
                <a:lnTo>
                  <a:pt x="2271" y="4331"/>
                </a:lnTo>
                <a:lnTo>
                  <a:pt x="2314" y="4328"/>
                </a:lnTo>
                <a:lnTo>
                  <a:pt x="2357" y="4323"/>
                </a:lnTo>
                <a:lnTo>
                  <a:pt x="2398" y="4317"/>
                </a:lnTo>
                <a:lnTo>
                  <a:pt x="2439" y="4307"/>
                </a:lnTo>
                <a:lnTo>
                  <a:pt x="2479" y="4297"/>
                </a:lnTo>
                <a:lnTo>
                  <a:pt x="2518" y="4285"/>
                </a:lnTo>
                <a:lnTo>
                  <a:pt x="2554" y="4271"/>
                </a:lnTo>
                <a:lnTo>
                  <a:pt x="2591" y="4255"/>
                </a:lnTo>
                <a:lnTo>
                  <a:pt x="2627" y="4238"/>
                </a:lnTo>
                <a:lnTo>
                  <a:pt x="2662" y="4218"/>
                </a:lnTo>
                <a:lnTo>
                  <a:pt x="2695" y="4197"/>
                </a:lnTo>
                <a:lnTo>
                  <a:pt x="2726" y="4173"/>
                </a:lnTo>
                <a:lnTo>
                  <a:pt x="2758" y="4149"/>
                </a:lnTo>
                <a:lnTo>
                  <a:pt x="2787" y="4122"/>
                </a:lnTo>
                <a:lnTo>
                  <a:pt x="2815" y="4095"/>
                </a:lnTo>
                <a:lnTo>
                  <a:pt x="2842" y="4065"/>
                </a:lnTo>
                <a:lnTo>
                  <a:pt x="2867" y="4033"/>
                </a:lnTo>
                <a:lnTo>
                  <a:pt x="2891" y="4001"/>
                </a:lnTo>
                <a:lnTo>
                  <a:pt x="2914" y="3966"/>
                </a:lnTo>
                <a:lnTo>
                  <a:pt x="2934" y="3929"/>
                </a:lnTo>
                <a:lnTo>
                  <a:pt x="2953" y="3891"/>
                </a:lnTo>
                <a:lnTo>
                  <a:pt x="2971" y="3851"/>
                </a:lnTo>
                <a:lnTo>
                  <a:pt x="2987" y="3810"/>
                </a:lnTo>
                <a:lnTo>
                  <a:pt x="3001" y="3767"/>
                </a:lnTo>
                <a:lnTo>
                  <a:pt x="3014" y="3722"/>
                </a:lnTo>
                <a:lnTo>
                  <a:pt x="3024" y="3677"/>
                </a:lnTo>
                <a:lnTo>
                  <a:pt x="3033" y="3629"/>
                </a:lnTo>
                <a:lnTo>
                  <a:pt x="3040" y="3580"/>
                </a:lnTo>
                <a:lnTo>
                  <a:pt x="3044" y="3530"/>
                </a:lnTo>
                <a:lnTo>
                  <a:pt x="3048" y="3478"/>
                </a:lnTo>
                <a:lnTo>
                  <a:pt x="3049" y="3425"/>
                </a:lnTo>
                <a:lnTo>
                  <a:pt x="3048" y="3379"/>
                </a:lnTo>
                <a:lnTo>
                  <a:pt x="3045" y="3334"/>
                </a:lnTo>
                <a:lnTo>
                  <a:pt x="3041" y="3290"/>
                </a:lnTo>
                <a:lnTo>
                  <a:pt x="3035" y="3246"/>
                </a:lnTo>
                <a:lnTo>
                  <a:pt x="3027" y="3204"/>
                </a:lnTo>
                <a:lnTo>
                  <a:pt x="3018" y="3162"/>
                </a:lnTo>
                <a:lnTo>
                  <a:pt x="3008" y="3121"/>
                </a:lnTo>
                <a:lnTo>
                  <a:pt x="2994" y="3081"/>
                </a:lnTo>
                <a:lnTo>
                  <a:pt x="2981" y="3042"/>
                </a:lnTo>
                <a:lnTo>
                  <a:pt x="2965" y="3005"/>
                </a:lnTo>
                <a:lnTo>
                  <a:pt x="2947" y="2969"/>
                </a:lnTo>
                <a:lnTo>
                  <a:pt x="2929" y="2933"/>
                </a:lnTo>
                <a:lnTo>
                  <a:pt x="2908" y="2899"/>
                </a:lnTo>
                <a:lnTo>
                  <a:pt x="2886" y="2866"/>
                </a:lnTo>
                <a:lnTo>
                  <a:pt x="2863" y="2835"/>
                </a:lnTo>
                <a:lnTo>
                  <a:pt x="2838" y="2805"/>
                </a:lnTo>
                <a:lnTo>
                  <a:pt x="2811" y="2776"/>
                </a:lnTo>
                <a:lnTo>
                  <a:pt x="2784" y="2749"/>
                </a:lnTo>
                <a:lnTo>
                  <a:pt x="2755" y="2723"/>
                </a:lnTo>
                <a:lnTo>
                  <a:pt x="2724" y="2700"/>
                </a:lnTo>
                <a:lnTo>
                  <a:pt x="2692" y="2677"/>
                </a:lnTo>
                <a:lnTo>
                  <a:pt x="2658" y="2657"/>
                </a:lnTo>
                <a:lnTo>
                  <a:pt x="2623" y="2637"/>
                </a:lnTo>
                <a:lnTo>
                  <a:pt x="2587" y="2621"/>
                </a:lnTo>
                <a:lnTo>
                  <a:pt x="2549" y="2606"/>
                </a:lnTo>
                <a:lnTo>
                  <a:pt x="2510" y="2592"/>
                </a:lnTo>
                <a:lnTo>
                  <a:pt x="2471" y="2580"/>
                </a:lnTo>
                <a:lnTo>
                  <a:pt x="2429" y="2571"/>
                </a:lnTo>
                <a:lnTo>
                  <a:pt x="2387" y="2564"/>
                </a:lnTo>
                <a:lnTo>
                  <a:pt x="2343" y="2558"/>
                </a:lnTo>
                <a:lnTo>
                  <a:pt x="2297" y="2555"/>
                </a:lnTo>
                <a:lnTo>
                  <a:pt x="2251" y="2554"/>
                </a:lnTo>
                <a:lnTo>
                  <a:pt x="2206" y="2555"/>
                </a:lnTo>
                <a:lnTo>
                  <a:pt x="2162" y="2558"/>
                </a:lnTo>
                <a:lnTo>
                  <a:pt x="2118" y="2564"/>
                </a:lnTo>
                <a:lnTo>
                  <a:pt x="2076" y="2571"/>
                </a:lnTo>
                <a:lnTo>
                  <a:pt x="2035" y="2580"/>
                </a:lnTo>
                <a:lnTo>
                  <a:pt x="1995" y="2591"/>
                </a:lnTo>
                <a:lnTo>
                  <a:pt x="1955" y="2605"/>
                </a:lnTo>
                <a:lnTo>
                  <a:pt x="1917" y="2620"/>
                </a:lnTo>
                <a:lnTo>
                  <a:pt x="1880" y="2637"/>
                </a:lnTo>
                <a:lnTo>
                  <a:pt x="1844" y="2657"/>
                </a:lnTo>
                <a:lnTo>
                  <a:pt x="1811" y="2677"/>
                </a:lnTo>
                <a:lnTo>
                  <a:pt x="1777" y="2700"/>
                </a:lnTo>
                <a:lnTo>
                  <a:pt x="1745" y="2724"/>
                </a:lnTo>
                <a:lnTo>
                  <a:pt x="1716" y="2750"/>
                </a:lnTo>
                <a:lnTo>
                  <a:pt x="1686" y="2777"/>
                </a:lnTo>
                <a:lnTo>
                  <a:pt x="1658" y="2806"/>
                </a:lnTo>
                <a:lnTo>
                  <a:pt x="1632" y="2837"/>
                </a:lnTo>
                <a:lnTo>
                  <a:pt x="1607" y="2870"/>
                </a:lnTo>
                <a:lnTo>
                  <a:pt x="1584" y="2903"/>
                </a:lnTo>
                <a:lnTo>
                  <a:pt x="1562" y="2938"/>
                </a:lnTo>
                <a:lnTo>
                  <a:pt x="1542" y="2975"/>
                </a:lnTo>
                <a:lnTo>
                  <a:pt x="1523" y="3013"/>
                </a:lnTo>
                <a:lnTo>
                  <a:pt x="1506" y="3052"/>
                </a:lnTo>
                <a:lnTo>
                  <a:pt x="1491" y="3091"/>
                </a:lnTo>
                <a:lnTo>
                  <a:pt x="1476" y="3133"/>
                </a:lnTo>
                <a:lnTo>
                  <a:pt x="1465" y="3176"/>
                </a:lnTo>
                <a:lnTo>
                  <a:pt x="1455" y="3220"/>
                </a:lnTo>
                <a:lnTo>
                  <a:pt x="1445" y="3265"/>
                </a:lnTo>
                <a:lnTo>
                  <a:pt x="1439" y="3311"/>
                </a:lnTo>
                <a:lnTo>
                  <a:pt x="1434" y="3358"/>
                </a:lnTo>
                <a:lnTo>
                  <a:pt x="1431" y="3406"/>
                </a:lnTo>
                <a:lnTo>
                  <a:pt x="1430" y="3455"/>
                </a:lnTo>
                <a:lnTo>
                  <a:pt x="1431" y="3503"/>
                </a:lnTo>
                <a:lnTo>
                  <a:pt x="1434" y="3549"/>
                </a:lnTo>
                <a:lnTo>
                  <a:pt x="1438" y="3594"/>
                </a:lnTo>
                <a:lnTo>
                  <a:pt x="1444" y="3638"/>
                </a:lnTo>
                <a:lnTo>
                  <a:pt x="1453" y="3681"/>
                </a:lnTo>
                <a:lnTo>
                  <a:pt x="1462" y="3723"/>
                </a:lnTo>
                <a:lnTo>
                  <a:pt x="1473" y="3765"/>
                </a:lnTo>
                <a:lnTo>
                  <a:pt x="1486" y="3805"/>
                </a:lnTo>
                <a:lnTo>
                  <a:pt x="1501" y="3844"/>
                </a:lnTo>
                <a:lnTo>
                  <a:pt x="1517" y="3882"/>
                </a:lnTo>
                <a:lnTo>
                  <a:pt x="1535" y="3919"/>
                </a:lnTo>
                <a:lnTo>
                  <a:pt x="1554" y="3955"/>
                </a:lnTo>
                <a:lnTo>
                  <a:pt x="1574" y="3988"/>
                </a:lnTo>
                <a:lnTo>
                  <a:pt x="1597" y="4021"/>
                </a:lnTo>
                <a:lnTo>
                  <a:pt x="1620" y="4053"/>
                </a:lnTo>
                <a:lnTo>
                  <a:pt x="1645" y="4082"/>
                </a:lnTo>
                <a:lnTo>
                  <a:pt x="1672" y="4111"/>
                </a:lnTo>
                <a:lnTo>
                  <a:pt x="1700" y="4138"/>
                </a:lnTo>
                <a:lnTo>
                  <a:pt x="1729" y="4163"/>
                </a:lnTo>
                <a:lnTo>
                  <a:pt x="1760" y="4188"/>
                </a:lnTo>
                <a:lnTo>
                  <a:pt x="1792" y="4209"/>
                </a:lnTo>
                <a:lnTo>
                  <a:pt x="1825" y="4230"/>
                </a:lnTo>
                <a:lnTo>
                  <a:pt x="1860" y="4249"/>
                </a:lnTo>
                <a:lnTo>
                  <a:pt x="1896" y="4265"/>
                </a:lnTo>
                <a:lnTo>
                  <a:pt x="1932" y="4281"/>
                </a:lnTo>
                <a:lnTo>
                  <a:pt x="1971" y="4294"/>
                </a:lnTo>
                <a:lnTo>
                  <a:pt x="2010" y="4305"/>
                </a:lnTo>
                <a:lnTo>
                  <a:pt x="2051" y="4315"/>
                </a:lnTo>
                <a:lnTo>
                  <a:pt x="2093" y="4322"/>
                </a:lnTo>
                <a:lnTo>
                  <a:pt x="2136" y="4327"/>
                </a:lnTo>
                <a:lnTo>
                  <a:pt x="2180" y="4331"/>
                </a:lnTo>
                <a:lnTo>
                  <a:pt x="2225" y="4332"/>
                </a:lnTo>
                <a:lnTo>
                  <a:pt x="2227" y="4332"/>
                </a:lnTo>
                <a:close/>
                <a:moveTo>
                  <a:pt x="2235" y="4079"/>
                </a:moveTo>
                <a:lnTo>
                  <a:pt x="2208" y="4078"/>
                </a:lnTo>
                <a:lnTo>
                  <a:pt x="2181" y="4076"/>
                </a:lnTo>
                <a:lnTo>
                  <a:pt x="2154" y="4072"/>
                </a:lnTo>
                <a:lnTo>
                  <a:pt x="2129" y="4066"/>
                </a:lnTo>
                <a:lnTo>
                  <a:pt x="2104" y="4059"/>
                </a:lnTo>
                <a:lnTo>
                  <a:pt x="2080" y="4051"/>
                </a:lnTo>
                <a:lnTo>
                  <a:pt x="2057" y="4040"/>
                </a:lnTo>
                <a:lnTo>
                  <a:pt x="2035" y="4029"/>
                </a:lnTo>
                <a:lnTo>
                  <a:pt x="2013" y="4016"/>
                </a:lnTo>
                <a:lnTo>
                  <a:pt x="1992" y="4002"/>
                </a:lnTo>
                <a:lnTo>
                  <a:pt x="1972" y="3986"/>
                </a:lnTo>
                <a:lnTo>
                  <a:pt x="1953" y="3970"/>
                </a:lnTo>
                <a:lnTo>
                  <a:pt x="1934" y="3952"/>
                </a:lnTo>
                <a:lnTo>
                  <a:pt x="1917" y="3933"/>
                </a:lnTo>
                <a:lnTo>
                  <a:pt x="1901" y="3914"/>
                </a:lnTo>
                <a:lnTo>
                  <a:pt x="1884" y="3892"/>
                </a:lnTo>
                <a:lnTo>
                  <a:pt x="1870" y="3870"/>
                </a:lnTo>
                <a:lnTo>
                  <a:pt x="1856" y="3847"/>
                </a:lnTo>
                <a:lnTo>
                  <a:pt x="1843" y="3823"/>
                </a:lnTo>
                <a:lnTo>
                  <a:pt x="1831" y="3798"/>
                </a:lnTo>
                <a:lnTo>
                  <a:pt x="1820" y="3773"/>
                </a:lnTo>
                <a:lnTo>
                  <a:pt x="1810" y="3746"/>
                </a:lnTo>
                <a:lnTo>
                  <a:pt x="1800" y="3719"/>
                </a:lnTo>
                <a:lnTo>
                  <a:pt x="1791" y="3691"/>
                </a:lnTo>
                <a:lnTo>
                  <a:pt x="1784" y="3662"/>
                </a:lnTo>
                <a:lnTo>
                  <a:pt x="1778" y="3633"/>
                </a:lnTo>
                <a:lnTo>
                  <a:pt x="1773" y="3604"/>
                </a:lnTo>
                <a:lnTo>
                  <a:pt x="1768" y="3573"/>
                </a:lnTo>
                <a:lnTo>
                  <a:pt x="1765" y="3542"/>
                </a:lnTo>
                <a:lnTo>
                  <a:pt x="1762" y="3512"/>
                </a:lnTo>
                <a:lnTo>
                  <a:pt x="1761" y="3480"/>
                </a:lnTo>
                <a:lnTo>
                  <a:pt x="1761" y="3448"/>
                </a:lnTo>
                <a:lnTo>
                  <a:pt x="1761" y="3416"/>
                </a:lnTo>
                <a:lnTo>
                  <a:pt x="1762" y="3384"/>
                </a:lnTo>
                <a:lnTo>
                  <a:pt x="1765" y="3353"/>
                </a:lnTo>
                <a:lnTo>
                  <a:pt x="1768" y="3322"/>
                </a:lnTo>
                <a:lnTo>
                  <a:pt x="1772" y="3291"/>
                </a:lnTo>
                <a:lnTo>
                  <a:pt x="1777" y="3261"/>
                </a:lnTo>
                <a:lnTo>
                  <a:pt x="1783" y="3232"/>
                </a:lnTo>
                <a:lnTo>
                  <a:pt x="1790" y="3203"/>
                </a:lnTo>
                <a:lnTo>
                  <a:pt x="1798" y="3174"/>
                </a:lnTo>
                <a:lnTo>
                  <a:pt x="1808" y="3147"/>
                </a:lnTo>
                <a:lnTo>
                  <a:pt x="1818" y="3120"/>
                </a:lnTo>
                <a:lnTo>
                  <a:pt x="1829" y="3093"/>
                </a:lnTo>
                <a:lnTo>
                  <a:pt x="1840" y="3069"/>
                </a:lnTo>
                <a:lnTo>
                  <a:pt x="1854" y="3044"/>
                </a:lnTo>
                <a:lnTo>
                  <a:pt x="1867" y="3021"/>
                </a:lnTo>
                <a:lnTo>
                  <a:pt x="1881" y="2998"/>
                </a:lnTo>
                <a:lnTo>
                  <a:pt x="1898" y="2977"/>
                </a:lnTo>
                <a:lnTo>
                  <a:pt x="1914" y="2955"/>
                </a:lnTo>
                <a:lnTo>
                  <a:pt x="1931" y="2936"/>
                </a:lnTo>
                <a:lnTo>
                  <a:pt x="1950" y="2919"/>
                </a:lnTo>
                <a:lnTo>
                  <a:pt x="1968" y="2901"/>
                </a:lnTo>
                <a:lnTo>
                  <a:pt x="1989" y="2885"/>
                </a:lnTo>
                <a:lnTo>
                  <a:pt x="2010" y="2871"/>
                </a:lnTo>
                <a:lnTo>
                  <a:pt x="2032" y="2857"/>
                </a:lnTo>
                <a:lnTo>
                  <a:pt x="2054" y="2846"/>
                </a:lnTo>
                <a:lnTo>
                  <a:pt x="2079" y="2835"/>
                </a:lnTo>
                <a:lnTo>
                  <a:pt x="2103" y="2827"/>
                </a:lnTo>
                <a:lnTo>
                  <a:pt x="2129" y="2818"/>
                </a:lnTo>
                <a:lnTo>
                  <a:pt x="2154" y="2813"/>
                </a:lnTo>
                <a:lnTo>
                  <a:pt x="2182" y="2809"/>
                </a:lnTo>
                <a:lnTo>
                  <a:pt x="2210" y="2806"/>
                </a:lnTo>
                <a:lnTo>
                  <a:pt x="2239" y="2805"/>
                </a:lnTo>
                <a:lnTo>
                  <a:pt x="2268" y="2806"/>
                </a:lnTo>
                <a:lnTo>
                  <a:pt x="2296" y="2809"/>
                </a:lnTo>
                <a:lnTo>
                  <a:pt x="2323" y="2813"/>
                </a:lnTo>
                <a:lnTo>
                  <a:pt x="2350" y="2819"/>
                </a:lnTo>
                <a:lnTo>
                  <a:pt x="2375" y="2827"/>
                </a:lnTo>
                <a:lnTo>
                  <a:pt x="2399" y="2836"/>
                </a:lnTo>
                <a:lnTo>
                  <a:pt x="2423" y="2846"/>
                </a:lnTo>
                <a:lnTo>
                  <a:pt x="2446" y="2858"/>
                </a:lnTo>
                <a:lnTo>
                  <a:pt x="2467" y="2872"/>
                </a:lnTo>
                <a:lnTo>
                  <a:pt x="2488" y="2886"/>
                </a:lnTo>
                <a:lnTo>
                  <a:pt x="2508" y="2902"/>
                </a:lnTo>
                <a:lnTo>
                  <a:pt x="2527" y="2920"/>
                </a:lnTo>
                <a:lnTo>
                  <a:pt x="2545" y="2938"/>
                </a:lnTo>
                <a:lnTo>
                  <a:pt x="2563" y="2957"/>
                </a:lnTo>
                <a:lnTo>
                  <a:pt x="2579" y="2978"/>
                </a:lnTo>
                <a:lnTo>
                  <a:pt x="2594" y="2999"/>
                </a:lnTo>
                <a:lnTo>
                  <a:pt x="2609" y="3022"/>
                </a:lnTo>
                <a:lnTo>
                  <a:pt x="2622" y="3045"/>
                </a:lnTo>
                <a:lnTo>
                  <a:pt x="2635" y="3069"/>
                </a:lnTo>
                <a:lnTo>
                  <a:pt x="2647" y="3094"/>
                </a:lnTo>
                <a:lnTo>
                  <a:pt x="2658" y="3120"/>
                </a:lnTo>
                <a:lnTo>
                  <a:pt x="2667" y="3147"/>
                </a:lnTo>
                <a:lnTo>
                  <a:pt x="2676" y="3173"/>
                </a:lnTo>
                <a:lnTo>
                  <a:pt x="2684" y="3201"/>
                </a:lnTo>
                <a:lnTo>
                  <a:pt x="2692" y="3229"/>
                </a:lnTo>
                <a:lnTo>
                  <a:pt x="2698" y="3258"/>
                </a:lnTo>
                <a:lnTo>
                  <a:pt x="2703" y="3287"/>
                </a:lnTo>
                <a:lnTo>
                  <a:pt x="2707" y="3316"/>
                </a:lnTo>
                <a:lnTo>
                  <a:pt x="2710" y="3346"/>
                </a:lnTo>
                <a:lnTo>
                  <a:pt x="2712" y="3377"/>
                </a:lnTo>
                <a:lnTo>
                  <a:pt x="2714" y="3406"/>
                </a:lnTo>
                <a:lnTo>
                  <a:pt x="2714" y="3437"/>
                </a:lnTo>
                <a:lnTo>
                  <a:pt x="2714" y="3471"/>
                </a:lnTo>
                <a:lnTo>
                  <a:pt x="2712" y="3504"/>
                </a:lnTo>
                <a:lnTo>
                  <a:pt x="2710" y="3536"/>
                </a:lnTo>
                <a:lnTo>
                  <a:pt x="2706" y="3568"/>
                </a:lnTo>
                <a:lnTo>
                  <a:pt x="2702" y="3600"/>
                </a:lnTo>
                <a:lnTo>
                  <a:pt x="2697" y="3630"/>
                </a:lnTo>
                <a:lnTo>
                  <a:pt x="2689" y="3660"/>
                </a:lnTo>
                <a:lnTo>
                  <a:pt x="2682" y="3690"/>
                </a:lnTo>
                <a:lnTo>
                  <a:pt x="2674" y="3717"/>
                </a:lnTo>
                <a:lnTo>
                  <a:pt x="2665" y="3746"/>
                </a:lnTo>
                <a:lnTo>
                  <a:pt x="2655" y="3773"/>
                </a:lnTo>
                <a:lnTo>
                  <a:pt x="2643" y="3798"/>
                </a:lnTo>
                <a:lnTo>
                  <a:pt x="2632" y="3824"/>
                </a:lnTo>
                <a:lnTo>
                  <a:pt x="2619" y="3848"/>
                </a:lnTo>
                <a:lnTo>
                  <a:pt x="2605" y="3871"/>
                </a:lnTo>
                <a:lnTo>
                  <a:pt x="2590" y="3893"/>
                </a:lnTo>
                <a:lnTo>
                  <a:pt x="2575" y="3915"/>
                </a:lnTo>
                <a:lnTo>
                  <a:pt x="2559" y="3934"/>
                </a:lnTo>
                <a:lnTo>
                  <a:pt x="2541" y="3954"/>
                </a:lnTo>
                <a:lnTo>
                  <a:pt x="2523" y="3971"/>
                </a:lnTo>
                <a:lnTo>
                  <a:pt x="2503" y="3987"/>
                </a:lnTo>
                <a:lnTo>
                  <a:pt x="2483" y="4003"/>
                </a:lnTo>
                <a:lnTo>
                  <a:pt x="2462" y="4017"/>
                </a:lnTo>
                <a:lnTo>
                  <a:pt x="2441" y="4030"/>
                </a:lnTo>
                <a:lnTo>
                  <a:pt x="2418" y="4041"/>
                </a:lnTo>
                <a:lnTo>
                  <a:pt x="2395" y="4051"/>
                </a:lnTo>
                <a:lnTo>
                  <a:pt x="2371" y="4060"/>
                </a:lnTo>
                <a:lnTo>
                  <a:pt x="2346" y="4067"/>
                </a:lnTo>
                <a:lnTo>
                  <a:pt x="2320" y="4072"/>
                </a:lnTo>
                <a:lnTo>
                  <a:pt x="2294" y="4076"/>
                </a:lnTo>
                <a:lnTo>
                  <a:pt x="2266" y="4078"/>
                </a:lnTo>
                <a:lnTo>
                  <a:pt x="2238" y="4079"/>
                </a:lnTo>
                <a:lnTo>
                  <a:pt x="2235" y="4079"/>
                </a:lnTo>
                <a:close/>
                <a:moveTo>
                  <a:pt x="3609" y="4303"/>
                </a:moveTo>
                <a:lnTo>
                  <a:pt x="3609" y="3688"/>
                </a:lnTo>
                <a:lnTo>
                  <a:pt x="3609" y="3634"/>
                </a:lnTo>
                <a:lnTo>
                  <a:pt x="3609" y="3583"/>
                </a:lnTo>
                <a:lnTo>
                  <a:pt x="3609" y="3533"/>
                </a:lnTo>
                <a:lnTo>
                  <a:pt x="3608" y="3485"/>
                </a:lnTo>
                <a:lnTo>
                  <a:pt x="3608" y="3437"/>
                </a:lnTo>
                <a:lnTo>
                  <a:pt x="3607" y="3390"/>
                </a:lnTo>
                <a:lnTo>
                  <a:pt x="3606" y="3344"/>
                </a:lnTo>
                <a:lnTo>
                  <a:pt x="3605" y="3298"/>
                </a:lnTo>
                <a:lnTo>
                  <a:pt x="3604" y="3254"/>
                </a:lnTo>
                <a:lnTo>
                  <a:pt x="3603" y="3210"/>
                </a:lnTo>
                <a:lnTo>
                  <a:pt x="3602" y="3166"/>
                </a:lnTo>
                <a:lnTo>
                  <a:pt x="3600" y="3123"/>
                </a:lnTo>
                <a:lnTo>
                  <a:pt x="3599" y="3080"/>
                </a:lnTo>
                <a:lnTo>
                  <a:pt x="3597" y="3038"/>
                </a:lnTo>
                <a:lnTo>
                  <a:pt x="3595" y="2995"/>
                </a:lnTo>
                <a:lnTo>
                  <a:pt x="3593" y="2953"/>
                </a:lnTo>
                <a:lnTo>
                  <a:pt x="3601" y="2952"/>
                </a:lnTo>
                <a:lnTo>
                  <a:pt x="3634" y="3026"/>
                </a:lnTo>
                <a:lnTo>
                  <a:pt x="3668" y="3101"/>
                </a:lnTo>
                <a:lnTo>
                  <a:pt x="3706" y="3176"/>
                </a:lnTo>
                <a:lnTo>
                  <a:pt x="3745" y="3252"/>
                </a:lnTo>
                <a:lnTo>
                  <a:pt x="3785" y="3327"/>
                </a:lnTo>
                <a:lnTo>
                  <a:pt x="3826" y="3401"/>
                </a:lnTo>
                <a:lnTo>
                  <a:pt x="3868" y="3474"/>
                </a:lnTo>
                <a:lnTo>
                  <a:pt x="3909" y="3545"/>
                </a:lnTo>
                <a:lnTo>
                  <a:pt x="4359" y="4303"/>
                </a:lnTo>
                <a:lnTo>
                  <a:pt x="4684" y="4303"/>
                </a:lnTo>
                <a:lnTo>
                  <a:pt x="4684" y="2582"/>
                </a:lnTo>
                <a:lnTo>
                  <a:pt x="4394" y="2582"/>
                </a:lnTo>
                <a:lnTo>
                  <a:pt x="4394" y="3182"/>
                </a:lnTo>
                <a:lnTo>
                  <a:pt x="4394" y="3280"/>
                </a:lnTo>
                <a:lnTo>
                  <a:pt x="4395" y="3373"/>
                </a:lnTo>
                <a:lnTo>
                  <a:pt x="4397" y="3464"/>
                </a:lnTo>
                <a:lnTo>
                  <a:pt x="4400" y="3552"/>
                </a:lnTo>
                <a:lnTo>
                  <a:pt x="4403" y="3639"/>
                </a:lnTo>
                <a:lnTo>
                  <a:pt x="4408" y="3724"/>
                </a:lnTo>
                <a:lnTo>
                  <a:pt x="4414" y="3810"/>
                </a:lnTo>
                <a:lnTo>
                  <a:pt x="4422" y="3896"/>
                </a:lnTo>
                <a:lnTo>
                  <a:pt x="4416" y="3897"/>
                </a:lnTo>
                <a:lnTo>
                  <a:pt x="4386" y="3827"/>
                </a:lnTo>
                <a:lnTo>
                  <a:pt x="4353" y="3755"/>
                </a:lnTo>
                <a:lnTo>
                  <a:pt x="4318" y="3683"/>
                </a:lnTo>
                <a:lnTo>
                  <a:pt x="4282" y="3610"/>
                </a:lnTo>
                <a:lnTo>
                  <a:pt x="4244" y="3537"/>
                </a:lnTo>
                <a:lnTo>
                  <a:pt x="4206" y="3465"/>
                </a:lnTo>
                <a:lnTo>
                  <a:pt x="4165" y="3392"/>
                </a:lnTo>
                <a:lnTo>
                  <a:pt x="4123" y="3321"/>
                </a:lnTo>
                <a:lnTo>
                  <a:pt x="3678" y="2582"/>
                </a:lnTo>
                <a:lnTo>
                  <a:pt x="3319" y="2582"/>
                </a:lnTo>
                <a:lnTo>
                  <a:pt x="3319" y="4303"/>
                </a:lnTo>
                <a:lnTo>
                  <a:pt x="3609" y="4303"/>
                </a:lnTo>
                <a:close/>
                <a:moveTo>
                  <a:pt x="4970" y="4220"/>
                </a:moveTo>
                <a:lnTo>
                  <a:pt x="4988" y="4232"/>
                </a:lnTo>
                <a:lnTo>
                  <a:pt x="5010" y="4242"/>
                </a:lnTo>
                <a:lnTo>
                  <a:pt x="5032" y="4252"/>
                </a:lnTo>
                <a:lnTo>
                  <a:pt x="5057" y="4262"/>
                </a:lnTo>
                <a:lnTo>
                  <a:pt x="5083" y="4272"/>
                </a:lnTo>
                <a:lnTo>
                  <a:pt x="5111" y="4281"/>
                </a:lnTo>
                <a:lnTo>
                  <a:pt x="5140" y="4289"/>
                </a:lnTo>
                <a:lnTo>
                  <a:pt x="5169" y="4297"/>
                </a:lnTo>
                <a:lnTo>
                  <a:pt x="5201" y="4304"/>
                </a:lnTo>
                <a:lnTo>
                  <a:pt x="5233" y="4310"/>
                </a:lnTo>
                <a:lnTo>
                  <a:pt x="5265" y="4317"/>
                </a:lnTo>
                <a:lnTo>
                  <a:pt x="5299" y="4322"/>
                </a:lnTo>
                <a:lnTo>
                  <a:pt x="5333" y="4325"/>
                </a:lnTo>
                <a:lnTo>
                  <a:pt x="5367" y="4328"/>
                </a:lnTo>
                <a:lnTo>
                  <a:pt x="5401" y="4330"/>
                </a:lnTo>
                <a:lnTo>
                  <a:pt x="5435" y="4330"/>
                </a:lnTo>
                <a:lnTo>
                  <a:pt x="5476" y="4330"/>
                </a:lnTo>
                <a:lnTo>
                  <a:pt x="5516" y="4328"/>
                </a:lnTo>
                <a:lnTo>
                  <a:pt x="5554" y="4324"/>
                </a:lnTo>
                <a:lnTo>
                  <a:pt x="5591" y="4320"/>
                </a:lnTo>
                <a:lnTo>
                  <a:pt x="5627" y="4313"/>
                </a:lnTo>
                <a:lnTo>
                  <a:pt x="5660" y="4306"/>
                </a:lnTo>
                <a:lnTo>
                  <a:pt x="5693" y="4298"/>
                </a:lnTo>
                <a:lnTo>
                  <a:pt x="5725" y="4288"/>
                </a:lnTo>
                <a:lnTo>
                  <a:pt x="5755" y="4278"/>
                </a:lnTo>
                <a:lnTo>
                  <a:pt x="5784" y="4266"/>
                </a:lnTo>
                <a:lnTo>
                  <a:pt x="5811" y="4253"/>
                </a:lnTo>
                <a:lnTo>
                  <a:pt x="5837" y="4240"/>
                </a:lnTo>
                <a:lnTo>
                  <a:pt x="5862" y="4225"/>
                </a:lnTo>
                <a:lnTo>
                  <a:pt x="5885" y="4209"/>
                </a:lnTo>
                <a:lnTo>
                  <a:pt x="5908" y="4193"/>
                </a:lnTo>
                <a:lnTo>
                  <a:pt x="5928" y="4175"/>
                </a:lnTo>
                <a:lnTo>
                  <a:pt x="5948" y="4157"/>
                </a:lnTo>
                <a:lnTo>
                  <a:pt x="5966" y="4139"/>
                </a:lnTo>
                <a:lnTo>
                  <a:pt x="5984" y="4118"/>
                </a:lnTo>
                <a:lnTo>
                  <a:pt x="5999" y="4099"/>
                </a:lnTo>
                <a:lnTo>
                  <a:pt x="6013" y="4077"/>
                </a:lnTo>
                <a:lnTo>
                  <a:pt x="6026" y="4056"/>
                </a:lnTo>
                <a:lnTo>
                  <a:pt x="6039" y="4033"/>
                </a:lnTo>
                <a:lnTo>
                  <a:pt x="6049" y="4011"/>
                </a:lnTo>
                <a:lnTo>
                  <a:pt x="6058" y="3987"/>
                </a:lnTo>
                <a:lnTo>
                  <a:pt x="6066" y="3964"/>
                </a:lnTo>
                <a:lnTo>
                  <a:pt x="6073" y="3939"/>
                </a:lnTo>
                <a:lnTo>
                  <a:pt x="6079" y="3915"/>
                </a:lnTo>
                <a:lnTo>
                  <a:pt x="6083" y="3889"/>
                </a:lnTo>
                <a:lnTo>
                  <a:pt x="6086" y="3865"/>
                </a:lnTo>
                <a:lnTo>
                  <a:pt x="6088" y="3839"/>
                </a:lnTo>
                <a:lnTo>
                  <a:pt x="6088" y="3812"/>
                </a:lnTo>
                <a:lnTo>
                  <a:pt x="6088" y="3790"/>
                </a:lnTo>
                <a:lnTo>
                  <a:pt x="6087" y="3767"/>
                </a:lnTo>
                <a:lnTo>
                  <a:pt x="6085" y="3746"/>
                </a:lnTo>
                <a:lnTo>
                  <a:pt x="6082" y="3724"/>
                </a:lnTo>
                <a:lnTo>
                  <a:pt x="6078" y="3704"/>
                </a:lnTo>
                <a:lnTo>
                  <a:pt x="6074" y="3684"/>
                </a:lnTo>
                <a:lnTo>
                  <a:pt x="6067" y="3664"/>
                </a:lnTo>
                <a:lnTo>
                  <a:pt x="6061" y="3645"/>
                </a:lnTo>
                <a:lnTo>
                  <a:pt x="6054" y="3626"/>
                </a:lnTo>
                <a:lnTo>
                  <a:pt x="6046" y="3608"/>
                </a:lnTo>
                <a:lnTo>
                  <a:pt x="6037" y="3589"/>
                </a:lnTo>
                <a:lnTo>
                  <a:pt x="6028" y="3572"/>
                </a:lnTo>
                <a:lnTo>
                  <a:pt x="6016" y="3556"/>
                </a:lnTo>
                <a:lnTo>
                  <a:pt x="6005" y="3538"/>
                </a:lnTo>
                <a:lnTo>
                  <a:pt x="5993" y="3523"/>
                </a:lnTo>
                <a:lnTo>
                  <a:pt x="5979" y="3507"/>
                </a:lnTo>
                <a:lnTo>
                  <a:pt x="5965" y="3491"/>
                </a:lnTo>
                <a:lnTo>
                  <a:pt x="5950" y="3477"/>
                </a:lnTo>
                <a:lnTo>
                  <a:pt x="5933" y="3463"/>
                </a:lnTo>
                <a:lnTo>
                  <a:pt x="5917" y="3448"/>
                </a:lnTo>
                <a:lnTo>
                  <a:pt x="5900" y="3434"/>
                </a:lnTo>
                <a:lnTo>
                  <a:pt x="5881" y="3421"/>
                </a:lnTo>
                <a:lnTo>
                  <a:pt x="5861" y="3407"/>
                </a:lnTo>
                <a:lnTo>
                  <a:pt x="5841" y="3394"/>
                </a:lnTo>
                <a:lnTo>
                  <a:pt x="5820" y="3382"/>
                </a:lnTo>
                <a:lnTo>
                  <a:pt x="5797" y="3370"/>
                </a:lnTo>
                <a:lnTo>
                  <a:pt x="5775" y="3357"/>
                </a:lnTo>
                <a:lnTo>
                  <a:pt x="5750" y="3346"/>
                </a:lnTo>
                <a:lnTo>
                  <a:pt x="5726" y="3334"/>
                </a:lnTo>
                <a:lnTo>
                  <a:pt x="5700" y="3323"/>
                </a:lnTo>
                <a:lnTo>
                  <a:pt x="5674" y="3312"/>
                </a:lnTo>
                <a:lnTo>
                  <a:pt x="5646" y="3301"/>
                </a:lnTo>
                <a:lnTo>
                  <a:pt x="5604" y="3285"/>
                </a:lnTo>
                <a:lnTo>
                  <a:pt x="5565" y="3269"/>
                </a:lnTo>
                <a:lnTo>
                  <a:pt x="5529" y="3254"/>
                </a:lnTo>
                <a:lnTo>
                  <a:pt x="5498" y="3239"/>
                </a:lnTo>
                <a:lnTo>
                  <a:pt x="5467" y="3223"/>
                </a:lnTo>
                <a:lnTo>
                  <a:pt x="5440" y="3208"/>
                </a:lnTo>
                <a:lnTo>
                  <a:pt x="5416" y="3193"/>
                </a:lnTo>
                <a:lnTo>
                  <a:pt x="5394" y="3177"/>
                </a:lnTo>
                <a:lnTo>
                  <a:pt x="5385" y="3169"/>
                </a:lnTo>
                <a:lnTo>
                  <a:pt x="5376" y="3160"/>
                </a:lnTo>
                <a:lnTo>
                  <a:pt x="5368" y="3152"/>
                </a:lnTo>
                <a:lnTo>
                  <a:pt x="5359" y="3144"/>
                </a:lnTo>
                <a:lnTo>
                  <a:pt x="5352" y="3134"/>
                </a:lnTo>
                <a:lnTo>
                  <a:pt x="5346" y="3125"/>
                </a:lnTo>
                <a:lnTo>
                  <a:pt x="5340" y="3116"/>
                </a:lnTo>
                <a:lnTo>
                  <a:pt x="5335" y="3107"/>
                </a:lnTo>
                <a:lnTo>
                  <a:pt x="5331" y="3097"/>
                </a:lnTo>
                <a:lnTo>
                  <a:pt x="5327" y="3087"/>
                </a:lnTo>
                <a:lnTo>
                  <a:pt x="5324" y="3076"/>
                </a:lnTo>
                <a:lnTo>
                  <a:pt x="5321" y="3066"/>
                </a:lnTo>
                <a:lnTo>
                  <a:pt x="5319" y="3055"/>
                </a:lnTo>
                <a:lnTo>
                  <a:pt x="5318" y="3043"/>
                </a:lnTo>
                <a:lnTo>
                  <a:pt x="5317" y="3031"/>
                </a:lnTo>
                <a:lnTo>
                  <a:pt x="5317" y="3020"/>
                </a:lnTo>
                <a:lnTo>
                  <a:pt x="5318" y="3000"/>
                </a:lnTo>
                <a:lnTo>
                  <a:pt x="5320" y="2981"/>
                </a:lnTo>
                <a:lnTo>
                  <a:pt x="5323" y="2972"/>
                </a:lnTo>
                <a:lnTo>
                  <a:pt x="5325" y="2963"/>
                </a:lnTo>
                <a:lnTo>
                  <a:pt x="5329" y="2953"/>
                </a:lnTo>
                <a:lnTo>
                  <a:pt x="5333" y="2944"/>
                </a:lnTo>
                <a:lnTo>
                  <a:pt x="5337" y="2935"/>
                </a:lnTo>
                <a:lnTo>
                  <a:pt x="5342" y="2927"/>
                </a:lnTo>
                <a:lnTo>
                  <a:pt x="5347" y="2918"/>
                </a:lnTo>
                <a:lnTo>
                  <a:pt x="5353" y="2909"/>
                </a:lnTo>
                <a:lnTo>
                  <a:pt x="5361" y="2901"/>
                </a:lnTo>
                <a:lnTo>
                  <a:pt x="5368" y="2893"/>
                </a:lnTo>
                <a:lnTo>
                  <a:pt x="5375" y="2885"/>
                </a:lnTo>
                <a:lnTo>
                  <a:pt x="5383" y="2878"/>
                </a:lnTo>
                <a:lnTo>
                  <a:pt x="5392" y="2871"/>
                </a:lnTo>
                <a:lnTo>
                  <a:pt x="5401" y="2863"/>
                </a:lnTo>
                <a:lnTo>
                  <a:pt x="5412" y="2857"/>
                </a:lnTo>
                <a:lnTo>
                  <a:pt x="5423" y="2851"/>
                </a:lnTo>
                <a:lnTo>
                  <a:pt x="5434" y="2845"/>
                </a:lnTo>
                <a:lnTo>
                  <a:pt x="5446" y="2840"/>
                </a:lnTo>
                <a:lnTo>
                  <a:pt x="5459" y="2835"/>
                </a:lnTo>
                <a:lnTo>
                  <a:pt x="5472" y="2831"/>
                </a:lnTo>
                <a:lnTo>
                  <a:pt x="5485" y="2827"/>
                </a:lnTo>
                <a:lnTo>
                  <a:pt x="5500" y="2822"/>
                </a:lnTo>
                <a:lnTo>
                  <a:pt x="5515" y="2819"/>
                </a:lnTo>
                <a:lnTo>
                  <a:pt x="5531" y="2816"/>
                </a:lnTo>
                <a:lnTo>
                  <a:pt x="5548" y="2814"/>
                </a:lnTo>
                <a:lnTo>
                  <a:pt x="5564" y="2813"/>
                </a:lnTo>
                <a:lnTo>
                  <a:pt x="5583" y="2812"/>
                </a:lnTo>
                <a:lnTo>
                  <a:pt x="5601" y="2812"/>
                </a:lnTo>
                <a:lnTo>
                  <a:pt x="5631" y="2812"/>
                </a:lnTo>
                <a:lnTo>
                  <a:pt x="5659" y="2814"/>
                </a:lnTo>
                <a:lnTo>
                  <a:pt x="5687" y="2816"/>
                </a:lnTo>
                <a:lnTo>
                  <a:pt x="5713" y="2820"/>
                </a:lnTo>
                <a:lnTo>
                  <a:pt x="5739" y="2825"/>
                </a:lnTo>
                <a:lnTo>
                  <a:pt x="5764" y="2830"/>
                </a:lnTo>
                <a:lnTo>
                  <a:pt x="5787" y="2835"/>
                </a:lnTo>
                <a:lnTo>
                  <a:pt x="5810" y="2841"/>
                </a:lnTo>
                <a:lnTo>
                  <a:pt x="5831" y="2847"/>
                </a:lnTo>
                <a:lnTo>
                  <a:pt x="5851" y="2853"/>
                </a:lnTo>
                <a:lnTo>
                  <a:pt x="5870" y="2860"/>
                </a:lnTo>
                <a:lnTo>
                  <a:pt x="5887" y="2867"/>
                </a:lnTo>
                <a:lnTo>
                  <a:pt x="5918" y="2881"/>
                </a:lnTo>
                <a:lnTo>
                  <a:pt x="5945" y="2894"/>
                </a:lnTo>
                <a:lnTo>
                  <a:pt x="6020" y="2640"/>
                </a:lnTo>
                <a:lnTo>
                  <a:pt x="6003" y="2631"/>
                </a:lnTo>
                <a:lnTo>
                  <a:pt x="5984" y="2623"/>
                </a:lnTo>
                <a:lnTo>
                  <a:pt x="5964" y="2615"/>
                </a:lnTo>
                <a:lnTo>
                  <a:pt x="5944" y="2608"/>
                </a:lnTo>
                <a:lnTo>
                  <a:pt x="5922" y="2601"/>
                </a:lnTo>
                <a:lnTo>
                  <a:pt x="5899" y="2593"/>
                </a:lnTo>
                <a:lnTo>
                  <a:pt x="5875" y="2586"/>
                </a:lnTo>
                <a:lnTo>
                  <a:pt x="5850" y="2580"/>
                </a:lnTo>
                <a:lnTo>
                  <a:pt x="5823" y="2575"/>
                </a:lnTo>
                <a:lnTo>
                  <a:pt x="5795" y="2570"/>
                </a:lnTo>
                <a:lnTo>
                  <a:pt x="5768" y="2566"/>
                </a:lnTo>
                <a:lnTo>
                  <a:pt x="5737" y="2562"/>
                </a:lnTo>
                <a:lnTo>
                  <a:pt x="5706" y="2559"/>
                </a:lnTo>
                <a:lnTo>
                  <a:pt x="5675" y="2557"/>
                </a:lnTo>
                <a:lnTo>
                  <a:pt x="5641" y="2556"/>
                </a:lnTo>
                <a:lnTo>
                  <a:pt x="5607" y="2555"/>
                </a:lnTo>
                <a:lnTo>
                  <a:pt x="5572" y="2556"/>
                </a:lnTo>
                <a:lnTo>
                  <a:pt x="5539" y="2558"/>
                </a:lnTo>
                <a:lnTo>
                  <a:pt x="5506" y="2561"/>
                </a:lnTo>
                <a:lnTo>
                  <a:pt x="5473" y="2565"/>
                </a:lnTo>
                <a:lnTo>
                  <a:pt x="5442" y="2570"/>
                </a:lnTo>
                <a:lnTo>
                  <a:pt x="5412" y="2576"/>
                </a:lnTo>
                <a:lnTo>
                  <a:pt x="5383" y="2584"/>
                </a:lnTo>
                <a:lnTo>
                  <a:pt x="5354" y="2592"/>
                </a:lnTo>
                <a:lnTo>
                  <a:pt x="5327" y="2603"/>
                </a:lnTo>
                <a:lnTo>
                  <a:pt x="5300" y="2613"/>
                </a:lnTo>
                <a:lnTo>
                  <a:pt x="5275" y="2624"/>
                </a:lnTo>
                <a:lnTo>
                  <a:pt x="5250" y="2637"/>
                </a:lnTo>
                <a:lnTo>
                  <a:pt x="5227" y="2651"/>
                </a:lnTo>
                <a:lnTo>
                  <a:pt x="5204" y="2665"/>
                </a:lnTo>
                <a:lnTo>
                  <a:pt x="5183" y="2680"/>
                </a:lnTo>
                <a:lnTo>
                  <a:pt x="5162" y="2697"/>
                </a:lnTo>
                <a:lnTo>
                  <a:pt x="5143" y="2713"/>
                </a:lnTo>
                <a:lnTo>
                  <a:pt x="5125" y="2731"/>
                </a:lnTo>
                <a:lnTo>
                  <a:pt x="5108" y="2750"/>
                </a:lnTo>
                <a:lnTo>
                  <a:pt x="5091" y="2769"/>
                </a:lnTo>
                <a:lnTo>
                  <a:pt x="5077" y="2789"/>
                </a:lnTo>
                <a:lnTo>
                  <a:pt x="5064" y="2810"/>
                </a:lnTo>
                <a:lnTo>
                  <a:pt x="5052" y="2831"/>
                </a:lnTo>
                <a:lnTo>
                  <a:pt x="5040" y="2853"/>
                </a:lnTo>
                <a:lnTo>
                  <a:pt x="5030" y="2876"/>
                </a:lnTo>
                <a:lnTo>
                  <a:pt x="5022" y="2899"/>
                </a:lnTo>
                <a:lnTo>
                  <a:pt x="5015" y="2923"/>
                </a:lnTo>
                <a:lnTo>
                  <a:pt x="5009" y="2947"/>
                </a:lnTo>
                <a:lnTo>
                  <a:pt x="5003" y="2972"/>
                </a:lnTo>
                <a:lnTo>
                  <a:pt x="5000" y="2997"/>
                </a:lnTo>
                <a:lnTo>
                  <a:pt x="4998" y="3023"/>
                </a:lnTo>
                <a:lnTo>
                  <a:pt x="4997" y="3050"/>
                </a:lnTo>
                <a:lnTo>
                  <a:pt x="4998" y="3072"/>
                </a:lnTo>
                <a:lnTo>
                  <a:pt x="4999" y="3094"/>
                </a:lnTo>
                <a:lnTo>
                  <a:pt x="5002" y="3116"/>
                </a:lnTo>
                <a:lnTo>
                  <a:pt x="5006" y="3137"/>
                </a:lnTo>
                <a:lnTo>
                  <a:pt x="5011" y="3158"/>
                </a:lnTo>
                <a:lnTo>
                  <a:pt x="5016" y="3178"/>
                </a:lnTo>
                <a:lnTo>
                  <a:pt x="5023" y="3198"/>
                </a:lnTo>
                <a:lnTo>
                  <a:pt x="5030" y="3217"/>
                </a:lnTo>
                <a:lnTo>
                  <a:pt x="5039" y="3236"/>
                </a:lnTo>
                <a:lnTo>
                  <a:pt x="5049" y="3254"/>
                </a:lnTo>
                <a:lnTo>
                  <a:pt x="5059" y="3272"/>
                </a:lnTo>
                <a:lnTo>
                  <a:pt x="5070" y="3289"/>
                </a:lnTo>
                <a:lnTo>
                  <a:pt x="5082" y="3306"/>
                </a:lnTo>
                <a:lnTo>
                  <a:pt x="5096" y="3323"/>
                </a:lnTo>
                <a:lnTo>
                  <a:pt x="5109" y="3339"/>
                </a:lnTo>
                <a:lnTo>
                  <a:pt x="5124" y="3354"/>
                </a:lnTo>
                <a:lnTo>
                  <a:pt x="5140" y="3369"/>
                </a:lnTo>
                <a:lnTo>
                  <a:pt x="5156" y="3384"/>
                </a:lnTo>
                <a:lnTo>
                  <a:pt x="5173" y="3398"/>
                </a:lnTo>
                <a:lnTo>
                  <a:pt x="5192" y="3412"/>
                </a:lnTo>
                <a:lnTo>
                  <a:pt x="5210" y="3425"/>
                </a:lnTo>
                <a:lnTo>
                  <a:pt x="5230" y="3438"/>
                </a:lnTo>
                <a:lnTo>
                  <a:pt x="5250" y="3451"/>
                </a:lnTo>
                <a:lnTo>
                  <a:pt x="5270" y="3464"/>
                </a:lnTo>
                <a:lnTo>
                  <a:pt x="5293" y="3475"/>
                </a:lnTo>
                <a:lnTo>
                  <a:pt x="5316" y="3487"/>
                </a:lnTo>
                <a:lnTo>
                  <a:pt x="5338" y="3498"/>
                </a:lnTo>
                <a:lnTo>
                  <a:pt x="5363" y="3509"/>
                </a:lnTo>
                <a:lnTo>
                  <a:pt x="5386" y="3520"/>
                </a:lnTo>
                <a:lnTo>
                  <a:pt x="5412" y="3530"/>
                </a:lnTo>
                <a:lnTo>
                  <a:pt x="5437" y="3539"/>
                </a:lnTo>
                <a:lnTo>
                  <a:pt x="5464" y="3550"/>
                </a:lnTo>
                <a:lnTo>
                  <a:pt x="5503" y="3564"/>
                </a:lnTo>
                <a:lnTo>
                  <a:pt x="5540" y="3579"/>
                </a:lnTo>
                <a:lnTo>
                  <a:pt x="5572" y="3594"/>
                </a:lnTo>
                <a:lnTo>
                  <a:pt x="5603" y="3609"/>
                </a:lnTo>
                <a:lnTo>
                  <a:pt x="5631" y="3624"/>
                </a:lnTo>
                <a:lnTo>
                  <a:pt x="5656" y="3641"/>
                </a:lnTo>
                <a:lnTo>
                  <a:pt x="5678" y="3656"/>
                </a:lnTo>
                <a:lnTo>
                  <a:pt x="5698" y="3673"/>
                </a:lnTo>
                <a:lnTo>
                  <a:pt x="5706" y="3681"/>
                </a:lnTo>
                <a:lnTo>
                  <a:pt x="5714" y="3691"/>
                </a:lnTo>
                <a:lnTo>
                  <a:pt x="5723" y="3699"/>
                </a:lnTo>
                <a:lnTo>
                  <a:pt x="5730" y="3708"/>
                </a:lnTo>
                <a:lnTo>
                  <a:pt x="5736" y="3717"/>
                </a:lnTo>
                <a:lnTo>
                  <a:pt x="5742" y="3728"/>
                </a:lnTo>
                <a:lnTo>
                  <a:pt x="5747" y="3737"/>
                </a:lnTo>
                <a:lnTo>
                  <a:pt x="5751" y="3747"/>
                </a:lnTo>
                <a:lnTo>
                  <a:pt x="5755" y="3757"/>
                </a:lnTo>
                <a:lnTo>
                  <a:pt x="5759" y="3767"/>
                </a:lnTo>
                <a:lnTo>
                  <a:pt x="5763" y="3778"/>
                </a:lnTo>
                <a:lnTo>
                  <a:pt x="5765" y="3789"/>
                </a:lnTo>
                <a:lnTo>
                  <a:pt x="5767" y="3800"/>
                </a:lnTo>
                <a:lnTo>
                  <a:pt x="5768" y="3811"/>
                </a:lnTo>
                <a:lnTo>
                  <a:pt x="5769" y="3823"/>
                </a:lnTo>
                <a:lnTo>
                  <a:pt x="5769" y="3835"/>
                </a:lnTo>
                <a:lnTo>
                  <a:pt x="5769" y="3848"/>
                </a:lnTo>
                <a:lnTo>
                  <a:pt x="5768" y="3860"/>
                </a:lnTo>
                <a:lnTo>
                  <a:pt x="5766" y="3873"/>
                </a:lnTo>
                <a:lnTo>
                  <a:pt x="5764" y="3885"/>
                </a:lnTo>
                <a:lnTo>
                  <a:pt x="5761" y="3897"/>
                </a:lnTo>
                <a:lnTo>
                  <a:pt x="5757" y="3909"/>
                </a:lnTo>
                <a:lnTo>
                  <a:pt x="5752" y="3920"/>
                </a:lnTo>
                <a:lnTo>
                  <a:pt x="5748" y="3931"/>
                </a:lnTo>
                <a:lnTo>
                  <a:pt x="5742" y="3941"/>
                </a:lnTo>
                <a:lnTo>
                  <a:pt x="5736" y="3951"/>
                </a:lnTo>
                <a:lnTo>
                  <a:pt x="5730" y="3962"/>
                </a:lnTo>
                <a:lnTo>
                  <a:pt x="5723" y="3971"/>
                </a:lnTo>
                <a:lnTo>
                  <a:pt x="5714" y="3980"/>
                </a:lnTo>
                <a:lnTo>
                  <a:pt x="5706" y="3989"/>
                </a:lnTo>
                <a:lnTo>
                  <a:pt x="5697" y="3997"/>
                </a:lnTo>
                <a:lnTo>
                  <a:pt x="5688" y="4006"/>
                </a:lnTo>
                <a:lnTo>
                  <a:pt x="5677" y="4013"/>
                </a:lnTo>
                <a:lnTo>
                  <a:pt x="5666" y="4020"/>
                </a:lnTo>
                <a:lnTo>
                  <a:pt x="5655" y="4026"/>
                </a:lnTo>
                <a:lnTo>
                  <a:pt x="5643" y="4032"/>
                </a:lnTo>
                <a:lnTo>
                  <a:pt x="5631" y="4038"/>
                </a:lnTo>
                <a:lnTo>
                  <a:pt x="5617" y="4044"/>
                </a:lnTo>
                <a:lnTo>
                  <a:pt x="5603" y="4049"/>
                </a:lnTo>
                <a:lnTo>
                  <a:pt x="5590" y="4053"/>
                </a:lnTo>
                <a:lnTo>
                  <a:pt x="5574" y="4057"/>
                </a:lnTo>
                <a:lnTo>
                  <a:pt x="5559" y="4060"/>
                </a:lnTo>
                <a:lnTo>
                  <a:pt x="5544" y="4063"/>
                </a:lnTo>
                <a:lnTo>
                  <a:pt x="5526" y="4066"/>
                </a:lnTo>
                <a:lnTo>
                  <a:pt x="5510" y="4067"/>
                </a:lnTo>
                <a:lnTo>
                  <a:pt x="5492" y="4069"/>
                </a:lnTo>
                <a:lnTo>
                  <a:pt x="5474" y="4069"/>
                </a:lnTo>
                <a:lnTo>
                  <a:pt x="5456" y="4070"/>
                </a:lnTo>
                <a:lnTo>
                  <a:pt x="5426" y="4069"/>
                </a:lnTo>
                <a:lnTo>
                  <a:pt x="5396" y="4067"/>
                </a:lnTo>
                <a:lnTo>
                  <a:pt x="5367" y="4065"/>
                </a:lnTo>
                <a:lnTo>
                  <a:pt x="5337" y="4061"/>
                </a:lnTo>
                <a:lnTo>
                  <a:pt x="5308" y="4056"/>
                </a:lnTo>
                <a:lnTo>
                  <a:pt x="5281" y="4051"/>
                </a:lnTo>
                <a:lnTo>
                  <a:pt x="5253" y="4045"/>
                </a:lnTo>
                <a:lnTo>
                  <a:pt x="5225" y="4037"/>
                </a:lnTo>
                <a:lnTo>
                  <a:pt x="5199" y="4029"/>
                </a:lnTo>
                <a:lnTo>
                  <a:pt x="5173" y="4021"/>
                </a:lnTo>
                <a:lnTo>
                  <a:pt x="5149" y="4012"/>
                </a:lnTo>
                <a:lnTo>
                  <a:pt x="5125" y="4002"/>
                </a:lnTo>
                <a:lnTo>
                  <a:pt x="5102" y="3992"/>
                </a:lnTo>
                <a:lnTo>
                  <a:pt x="5080" y="3981"/>
                </a:lnTo>
                <a:lnTo>
                  <a:pt x="5060" y="3971"/>
                </a:lnTo>
                <a:lnTo>
                  <a:pt x="5039" y="3960"/>
                </a:lnTo>
                <a:lnTo>
                  <a:pt x="4970" y="4220"/>
                </a:lnTo>
                <a:close/>
                <a:moveTo>
                  <a:pt x="6369" y="2582"/>
                </a:moveTo>
                <a:lnTo>
                  <a:pt x="6369" y="3567"/>
                </a:lnTo>
                <a:lnTo>
                  <a:pt x="6370" y="3616"/>
                </a:lnTo>
                <a:lnTo>
                  <a:pt x="6372" y="3664"/>
                </a:lnTo>
                <a:lnTo>
                  <a:pt x="6376" y="3711"/>
                </a:lnTo>
                <a:lnTo>
                  <a:pt x="6381" y="3755"/>
                </a:lnTo>
                <a:lnTo>
                  <a:pt x="6388" y="3797"/>
                </a:lnTo>
                <a:lnTo>
                  <a:pt x="6396" y="3838"/>
                </a:lnTo>
                <a:lnTo>
                  <a:pt x="6405" y="3877"/>
                </a:lnTo>
                <a:lnTo>
                  <a:pt x="6416" y="3915"/>
                </a:lnTo>
                <a:lnTo>
                  <a:pt x="6429" y="3950"/>
                </a:lnTo>
                <a:lnTo>
                  <a:pt x="6442" y="3984"/>
                </a:lnTo>
                <a:lnTo>
                  <a:pt x="6456" y="4016"/>
                </a:lnTo>
                <a:lnTo>
                  <a:pt x="6473" y="4047"/>
                </a:lnTo>
                <a:lnTo>
                  <a:pt x="6490" y="4075"/>
                </a:lnTo>
                <a:lnTo>
                  <a:pt x="6508" y="4103"/>
                </a:lnTo>
                <a:lnTo>
                  <a:pt x="6528" y="4128"/>
                </a:lnTo>
                <a:lnTo>
                  <a:pt x="6548" y="4152"/>
                </a:lnTo>
                <a:lnTo>
                  <a:pt x="6571" y="4174"/>
                </a:lnTo>
                <a:lnTo>
                  <a:pt x="6593" y="4195"/>
                </a:lnTo>
                <a:lnTo>
                  <a:pt x="6618" y="4214"/>
                </a:lnTo>
                <a:lnTo>
                  <a:pt x="6643" y="4233"/>
                </a:lnTo>
                <a:lnTo>
                  <a:pt x="6670" y="4248"/>
                </a:lnTo>
                <a:lnTo>
                  <a:pt x="6698" y="4263"/>
                </a:lnTo>
                <a:lnTo>
                  <a:pt x="6726" y="4277"/>
                </a:lnTo>
                <a:lnTo>
                  <a:pt x="6756" y="4288"/>
                </a:lnTo>
                <a:lnTo>
                  <a:pt x="6786" y="4298"/>
                </a:lnTo>
                <a:lnTo>
                  <a:pt x="6817" y="4307"/>
                </a:lnTo>
                <a:lnTo>
                  <a:pt x="6850" y="4315"/>
                </a:lnTo>
                <a:lnTo>
                  <a:pt x="6883" y="4321"/>
                </a:lnTo>
                <a:lnTo>
                  <a:pt x="6918" y="4326"/>
                </a:lnTo>
                <a:lnTo>
                  <a:pt x="6952" y="4329"/>
                </a:lnTo>
                <a:lnTo>
                  <a:pt x="6989" y="4331"/>
                </a:lnTo>
                <a:lnTo>
                  <a:pt x="7026" y="4332"/>
                </a:lnTo>
                <a:lnTo>
                  <a:pt x="7064" y="4331"/>
                </a:lnTo>
                <a:lnTo>
                  <a:pt x="7102" y="4329"/>
                </a:lnTo>
                <a:lnTo>
                  <a:pt x="7138" y="4326"/>
                </a:lnTo>
                <a:lnTo>
                  <a:pt x="7174" y="4321"/>
                </a:lnTo>
                <a:lnTo>
                  <a:pt x="7209" y="4315"/>
                </a:lnTo>
                <a:lnTo>
                  <a:pt x="7244" y="4306"/>
                </a:lnTo>
                <a:lnTo>
                  <a:pt x="7277" y="4297"/>
                </a:lnTo>
                <a:lnTo>
                  <a:pt x="7308" y="4286"/>
                </a:lnTo>
                <a:lnTo>
                  <a:pt x="7340" y="4275"/>
                </a:lnTo>
                <a:lnTo>
                  <a:pt x="7370" y="4260"/>
                </a:lnTo>
                <a:lnTo>
                  <a:pt x="7398" y="4245"/>
                </a:lnTo>
                <a:lnTo>
                  <a:pt x="7426" y="4229"/>
                </a:lnTo>
                <a:lnTo>
                  <a:pt x="7453" y="4211"/>
                </a:lnTo>
                <a:lnTo>
                  <a:pt x="7478" y="4191"/>
                </a:lnTo>
                <a:lnTo>
                  <a:pt x="7503" y="4170"/>
                </a:lnTo>
                <a:lnTo>
                  <a:pt x="7526" y="4147"/>
                </a:lnTo>
                <a:lnTo>
                  <a:pt x="7548" y="4123"/>
                </a:lnTo>
                <a:lnTo>
                  <a:pt x="7568" y="4097"/>
                </a:lnTo>
                <a:lnTo>
                  <a:pt x="7588" y="4070"/>
                </a:lnTo>
                <a:lnTo>
                  <a:pt x="7606" y="4040"/>
                </a:lnTo>
                <a:lnTo>
                  <a:pt x="7623" y="4010"/>
                </a:lnTo>
                <a:lnTo>
                  <a:pt x="7639" y="3978"/>
                </a:lnTo>
                <a:lnTo>
                  <a:pt x="7652" y="3944"/>
                </a:lnTo>
                <a:lnTo>
                  <a:pt x="7665" y="3909"/>
                </a:lnTo>
                <a:lnTo>
                  <a:pt x="7677" y="3872"/>
                </a:lnTo>
                <a:lnTo>
                  <a:pt x="7687" y="3833"/>
                </a:lnTo>
                <a:lnTo>
                  <a:pt x="7695" y="3792"/>
                </a:lnTo>
                <a:lnTo>
                  <a:pt x="7702" y="3750"/>
                </a:lnTo>
                <a:lnTo>
                  <a:pt x="7707" y="3706"/>
                </a:lnTo>
                <a:lnTo>
                  <a:pt x="7711" y="3661"/>
                </a:lnTo>
                <a:lnTo>
                  <a:pt x="7713" y="3614"/>
                </a:lnTo>
                <a:lnTo>
                  <a:pt x="7714" y="3565"/>
                </a:lnTo>
                <a:lnTo>
                  <a:pt x="7714" y="2582"/>
                </a:lnTo>
                <a:lnTo>
                  <a:pt x="7399" y="2582"/>
                </a:lnTo>
                <a:lnTo>
                  <a:pt x="7399" y="3585"/>
                </a:lnTo>
                <a:lnTo>
                  <a:pt x="7399" y="3616"/>
                </a:lnTo>
                <a:lnTo>
                  <a:pt x="7398" y="3647"/>
                </a:lnTo>
                <a:lnTo>
                  <a:pt x="7396" y="3675"/>
                </a:lnTo>
                <a:lnTo>
                  <a:pt x="7393" y="3704"/>
                </a:lnTo>
                <a:lnTo>
                  <a:pt x="7390" y="3731"/>
                </a:lnTo>
                <a:lnTo>
                  <a:pt x="7386" y="3756"/>
                </a:lnTo>
                <a:lnTo>
                  <a:pt x="7381" y="3781"/>
                </a:lnTo>
                <a:lnTo>
                  <a:pt x="7375" y="3805"/>
                </a:lnTo>
                <a:lnTo>
                  <a:pt x="7369" y="3828"/>
                </a:lnTo>
                <a:lnTo>
                  <a:pt x="7362" y="3849"/>
                </a:lnTo>
                <a:lnTo>
                  <a:pt x="7353" y="3870"/>
                </a:lnTo>
                <a:lnTo>
                  <a:pt x="7345" y="3890"/>
                </a:lnTo>
                <a:lnTo>
                  <a:pt x="7335" y="3909"/>
                </a:lnTo>
                <a:lnTo>
                  <a:pt x="7326" y="3926"/>
                </a:lnTo>
                <a:lnTo>
                  <a:pt x="7314" y="3942"/>
                </a:lnTo>
                <a:lnTo>
                  <a:pt x="7303" y="3959"/>
                </a:lnTo>
                <a:lnTo>
                  <a:pt x="7291" y="3973"/>
                </a:lnTo>
                <a:lnTo>
                  <a:pt x="7279" y="3987"/>
                </a:lnTo>
                <a:lnTo>
                  <a:pt x="7265" y="4000"/>
                </a:lnTo>
                <a:lnTo>
                  <a:pt x="7251" y="4012"/>
                </a:lnTo>
                <a:lnTo>
                  <a:pt x="7237" y="4022"/>
                </a:lnTo>
                <a:lnTo>
                  <a:pt x="7221" y="4032"/>
                </a:lnTo>
                <a:lnTo>
                  <a:pt x="7206" y="4040"/>
                </a:lnTo>
                <a:lnTo>
                  <a:pt x="7190" y="4049"/>
                </a:lnTo>
                <a:lnTo>
                  <a:pt x="7172" y="4056"/>
                </a:lnTo>
                <a:lnTo>
                  <a:pt x="7155" y="4062"/>
                </a:lnTo>
                <a:lnTo>
                  <a:pt x="7136" y="4067"/>
                </a:lnTo>
                <a:lnTo>
                  <a:pt x="7118" y="4071"/>
                </a:lnTo>
                <a:lnTo>
                  <a:pt x="7099" y="4074"/>
                </a:lnTo>
                <a:lnTo>
                  <a:pt x="7078" y="4076"/>
                </a:lnTo>
                <a:lnTo>
                  <a:pt x="7058" y="4078"/>
                </a:lnTo>
                <a:lnTo>
                  <a:pt x="7037" y="4078"/>
                </a:lnTo>
                <a:lnTo>
                  <a:pt x="7017" y="4078"/>
                </a:lnTo>
                <a:lnTo>
                  <a:pt x="6998" y="4076"/>
                </a:lnTo>
                <a:lnTo>
                  <a:pt x="6979" y="4074"/>
                </a:lnTo>
                <a:lnTo>
                  <a:pt x="6960" y="4071"/>
                </a:lnTo>
                <a:lnTo>
                  <a:pt x="6943" y="4067"/>
                </a:lnTo>
                <a:lnTo>
                  <a:pt x="6926" y="4062"/>
                </a:lnTo>
                <a:lnTo>
                  <a:pt x="6908" y="4056"/>
                </a:lnTo>
                <a:lnTo>
                  <a:pt x="6892" y="4049"/>
                </a:lnTo>
                <a:lnTo>
                  <a:pt x="6876" y="4040"/>
                </a:lnTo>
                <a:lnTo>
                  <a:pt x="6860" y="4031"/>
                </a:lnTo>
                <a:lnTo>
                  <a:pt x="6846" y="4022"/>
                </a:lnTo>
                <a:lnTo>
                  <a:pt x="6832" y="4011"/>
                </a:lnTo>
                <a:lnTo>
                  <a:pt x="6818" y="4000"/>
                </a:lnTo>
                <a:lnTo>
                  <a:pt x="6805" y="3986"/>
                </a:lnTo>
                <a:lnTo>
                  <a:pt x="6793" y="3973"/>
                </a:lnTo>
                <a:lnTo>
                  <a:pt x="6780" y="3958"/>
                </a:lnTo>
                <a:lnTo>
                  <a:pt x="6769" y="3942"/>
                </a:lnTo>
                <a:lnTo>
                  <a:pt x="6759" y="3926"/>
                </a:lnTo>
                <a:lnTo>
                  <a:pt x="6749" y="3907"/>
                </a:lnTo>
                <a:lnTo>
                  <a:pt x="6740" y="3889"/>
                </a:lnTo>
                <a:lnTo>
                  <a:pt x="6731" y="3870"/>
                </a:lnTo>
                <a:lnTo>
                  <a:pt x="6723" y="3849"/>
                </a:lnTo>
                <a:lnTo>
                  <a:pt x="6716" y="3827"/>
                </a:lnTo>
                <a:lnTo>
                  <a:pt x="6709" y="3804"/>
                </a:lnTo>
                <a:lnTo>
                  <a:pt x="6704" y="3781"/>
                </a:lnTo>
                <a:lnTo>
                  <a:pt x="6699" y="3756"/>
                </a:lnTo>
                <a:lnTo>
                  <a:pt x="6693" y="3730"/>
                </a:lnTo>
                <a:lnTo>
                  <a:pt x="6690" y="3703"/>
                </a:lnTo>
                <a:lnTo>
                  <a:pt x="6687" y="3675"/>
                </a:lnTo>
                <a:lnTo>
                  <a:pt x="6685" y="3647"/>
                </a:lnTo>
                <a:lnTo>
                  <a:pt x="6684" y="3616"/>
                </a:lnTo>
                <a:lnTo>
                  <a:pt x="6684" y="3585"/>
                </a:lnTo>
                <a:lnTo>
                  <a:pt x="6684" y="2582"/>
                </a:lnTo>
                <a:lnTo>
                  <a:pt x="6369" y="2582"/>
                </a:lnTo>
                <a:close/>
                <a:moveTo>
                  <a:pt x="8072" y="4303"/>
                </a:moveTo>
                <a:lnTo>
                  <a:pt x="9095" y="4303"/>
                </a:lnTo>
                <a:lnTo>
                  <a:pt x="9095" y="4039"/>
                </a:lnTo>
                <a:lnTo>
                  <a:pt x="8388" y="4039"/>
                </a:lnTo>
                <a:lnTo>
                  <a:pt x="8388" y="2582"/>
                </a:lnTo>
                <a:lnTo>
                  <a:pt x="8072" y="2582"/>
                </a:lnTo>
                <a:lnTo>
                  <a:pt x="8072" y="4303"/>
                </a:lnTo>
                <a:close/>
                <a:moveTo>
                  <a:pt x="9413" y="4303"/>
                </a:moveTo>
                <a:lnTo>
                  <a:pt x="9727" y="4303"/>
                </a:lnTo>
                <a:lnTo>
                  <a:pt x="9727" y="2846"/>
                </a:lnTo>
                <a:lnTo>
                  <a:pt x="10224" y="2846"/>
                </a:lnTo>
                <a:lnTo>
                  <a:pt x="10224" y="2582"/>
                </a:lnTo>
                <a:lnTo>
                  <a:pt x="8921" y="2582"/>
                </a:lnTo>
                <a:lnTo>
                  <a:pt x="8921" y="2846"/>
                </a:lnTo>
                <a:lnTo>
                  <a:pt x="9413" y="2846"/>
                </a:lnTo>
                <a:lnTo>
                  <a:pt x="9413" y="4303"/>
                </a:lnTo>
                <a:close/>
                <a:moveTo>
                  <a:pt x="11128" y="3816"/>
                </a:moveTo>
                <a:lnTo>
                  <a:pt x="11285" y="4303"/>
                </a:lnTo>
                <a:lnTo>
                  <a:pt x="11622" y="4303"/>
                </a:lnTo>
                <a:lnTo>
                  <a:pt x="11063" y="2582"/>
                </a:lnTo>
                <a:lnTo>
                  <a:pt x="10663" y="2582"/>
                </a:lnTo>
                <a:lnTo>
                  <a:pt x="10109" y="4303"/>
                </a:lnTo>
                <a:lnTo>
                  <a:pt x="10435" y="4303"/>
                </a:lnTo>
                <a:lnTo>
                  <a:pt x="10582" y="3816"/>
                </a:lnTo>
                <a:lnTo>
                  <a:pt x="11128" y="3816"/>
                </a:lnTo>
                <a:close/>
                <a:moveTo>
                  <a:pt x="10633" y="3579"/>
                </a:moveTo>
                <a:lnTo>
                  <a:pt x="10766" y="3154"/>
                </a:lnTo>
                <a:lnTo>
                  <a:pt x="10777" y="3115"/>
                </a:lnTo>
                <a:lnTo>
                  <a:pt x="10789" y="3074"/>
                </a:lnTo>
                <a:lnTo>
                  <a:pt x="10799" y="3033"/>
                </a:lnTo>
                <a:lnTo>
                  <a:pt x="10809" y="2992"/>
                </a:lnTo>
                <a:lnTo>
                  <a:pt x="10819" y="2950"/>
                </a:lnTo>
                <a:lnTo>
                  <a:pt x="10828" y="2909"/>
                </a:lnTo>
                <a:lnTo>
                  <a:pt x="10839" y="2870"/>
                </a:lnTo>
                <a:lnTo>
                  <a:pt x="10848" y="2832"/>
                </a:lnTo>
                <a:lnTo>
                  <a:pt x="10854" y="2832"/>
                </a:lnTo>
                <a:lnTo>
                  <a:pt x="10863" y="2870"/>
                </a:lnTo>
                <a:lnTo>
                  <a:pt x="10873" y="2908"/>
                </a:lnTo>
                <a:lnTo>
                  <a:pt x="10884" y="2949"/>
                </a:lnTo>
                <a:lnTo>
                  <a:pt x="10895" y="2990"/>
                </a:lnTo>
                <a:lnTo>
                  <a:pt x="10905" y="3032"/>
                </a:lnTo>
                <a:lnTo>
                  <a:pt x="10917" y="3073"/>
                </a:lnTo>
                <a:lnTo>
                  <a:pt x="10929" y="3114"/>
                </a:lnTo>
                <a:lnTo>
                  <a:pt x="10941" y="3155"/>
                </a:lnTo>
                <a:lnTo>
                  <a:pt x="11077" y="3579"/>
                </a:lnTo>
                <a:lnTo>
                  <a:pt x="10633" y="3579"/>
                </a:lnTo>
                <a:close/>
                <a:moveTo>
                  <a:pt x="12151" y="4303"/>
                </a:moveTo>
                <a:lnTo>
                  <a:pt x="12151" y="3688"/>
                </a:lnTo>
                <a:lnTo>
                  <a:pt x="12151" y="3634"/>
                </a:lnTo>
                <a:lnTo>
                  <a:pt x="12151" y="3583"/>
                </a:lnTo>
                <a:lnTo>
                  <a:pt x="12151" y="3533"/>
                </a:lnTo>
                <a:lnTo>
                  <a:pt x="12151" y="3485"/>
                </a:lnTo>
                <a:lnTo>
                  <a:pt x="12150" y="3437"/>
                </a:lnTo>
                <a:lnTo>
                  <a:pt x="12150" y="3390"/>
                </a:lnTo>
                <a:lnTo>
                  <a:pt x="12149" y="3344"/>
                </a:lnTo>
                <a:lnTo>
                  <a:pt x="12148" y="3298"/>
                </a:lnTo>
                <a:lnTo>
                  <a:pt x="12147" y="3254"/>
                </a:lnTo>
                <a:lnTo>
                  <a:pt x="12146" y="3210"/>
                </a:lnTo>
                <a:lnTo>
                  <a:pt x="12144" y="3166"/>
                </a:lnTo>
                <a:lnTo>
                  <a:pt x="12143" y="3123"/>
                </a:lnTo>
                <a:lnTo>
                  <a:pt x="12141" y="3080"/>
                </a:lnTo>
                <a:lnTo>
                  <a:pt x="12139" y="3038"/>
                </a:lnTo>
                <a:lnTo>
                  <a:pt x="12137" y="2995"/>
                </a:lnTo>
                <a:lnTo>
                  <a:pt x="12135" y="2953"/>
                </a:lnTo>
                <a:lnTo>
                  <a:pt x="12143" y="2952"/>
                </a:lnTo>
                <a:lnTo>
                  <a:pt x="12176" y="3026"/>
                </a:lnTo>
                <a:lnTo>
                  <a:pt x="12212" y="3101"/>
                </a:lnTo>
                <a:lnTo>
                  <a:pt x="12248" y="3176"/>
                </a:lnTo>
                <a:lnTo>
                  <a:pt x="12287" y="3252"/>
                </a:lnTo>
                <a:lnTo>
                  <a:pt x="12327" y="3327"/>
                </a:lnTo>
                <a:lnTo>
                  <a:pt x="12368" y="3401"/>
                </a:lnTo>
                <a:lnTo>
                  <a:pt x="12410" y="3474"/>
                </a:lnTo>
                <a:lnTo>
                  <a:pt x="12452" y="3545"/>
                </a:lnTo>
                <a:lnTo>
                  <a:pt x="12901" y="4303"/>
                </a:lnTo>
                <a:lnTo>
                  <a:pt x="13227" y="4303"/>
                </a:lnTo>
                <a:lnTo>
                  <a:pt x="13227" y="2582"/>
                </a:lnTo>
                <a:lnTo>
                  <a:pt x="12937" y="2582"/>
                </a:lnTo>
                <a:lnTo>
                  <a:pt x="12937" y="3182"/>
                </a:lnTo>
                <a:lnTo>
                  <a:pt x="12937" y="3280"/>
                </a:lnTo>
                <a:lnTo>
                  <a:pt x="12938" y="3373"/>
                </a:lnTo>
                <a:lnTo>
                  <a:pt x="12939" y="3464"/>
                </a:lnTo>
                <a:lnTo>
                  <a:pt x="12942" y="3552"/>
                </a:lnTo>
                <a:lnTo>
                  <a:pt x="12946" y="3639"/>
                </a:lnTo>
                <a:lnTo>
                  <a:pt x="12951" y="3724"/>
                </a:lnTo>
                <a:lnTo>
                  <a:pt x="12957" y="3810"/>
                </a:lnTo>
                <a:lnTo>
                  <a:pt x="12964" y="3896"/>
                </a:lnTo>
                <a:lnTo>
                  <a:pt x="12958" y="3897"/>
                </a:lnTo>
                <a:lnTo>
                  <a:pt x="12928" y="3827"/>
                </a:lnTo>
                <a:lnTo>
                  <a:pt x="12895" y="3755"/>
                </a:lnTo>
                <a:lnTo>
                  <a:pt x="12861" y="3683"/>
                </a:lnTo>
                <a:lnTo>
                  <a:pt x="12824" y="3610"/>
                </a:lnTo>
                <a:lnTo>
                  <a:pt x="12788" y="3537"/>
                </a:lnTo>
                <a:lnTo>
                  <a:pt x="12748" y="3465"/>
                </a:lnTo>
                <a:lnTo>
                  <a:pt x="12708" y="3392"/>
                </a:lnTo>
                <a:lnTo>
                  <a:pt x="12665" y="3321"/>
                </a:lnTo>
                <a:lnTo>
                  <a:pt x="12220" y="2582"/>
                </a:lnTo>
                <a:lnTo>
                  <a:pt x="11861" y="2582"/>
                </a:lnTo>
                <a:lnTo>
                  <a:pt x="11861" y="4303"/>
                </a:lnTo>
                <a:lnTo>
                  <a:pt x="12151" y="4303"/>
                </a:lnTo>
                <a:close/>
                <a:moveTo>
                  <a:pt x="14772" y="4005"/>
                </a:moveTo>
                <a:lnTo>
                  <a:pt x="14756" y="4011"/>
                </a:lnTo>
                <a:lnTo>
                  <a:pt x="14739" y="4018"/>
                </a:lnTo>
                <a:lnTo>
                  <a:pt x="14721" y="4024"/>
                </a:lnTo>
                <a:lnTo>
                  <a:pt x="14702" y="4030"/>
                </a:lnTo>
                <a:lnTo>
                  <a:pt x="14681" y="4035"/>
                </a:lnTo>
                <a:lnTo>
                  <a:pt x="14661" y="4040"/>
                </a:lnTo>
                <a:lnTo>
                  <a:pt x="14639" y="4046"/>
                </a:lnTo>
                <a:lnTo>
                  <a:pt x="14618" y="4050"/>
                </a:lnTo>
                <a:lnTo>
                  <a:pt x="14595" y="4054"/>
                </a:lnTo>
                <a:lnTo>
                  <a:pt x="14572" y="4057"/>
                </a:lnTo>
                <a:lnTo>
                  <a:pt x="14548" y="4060"/>
                </a:lnTo>
                <a:lnTo>
                  <a:pt x="14525" y="4062"/>
                </a:lnTo>
                <a:lnTo>
                  <a:pt x="14501" y="4064"/>
                </a:lnTo>
                <a:lnTo>
                  <a:pt x="14476" y="4066"/>
                </a:lnTo>
                <a:lnTo>
                  <a:pt x="14453" y="4067"/>
                </a:lnTo>
                <a:lnTo>
                  <a:pt x="14429" y="4067"/>
                </a:lnTo>
                <a:lnTo>
                  <a:pt x="14394" y="4066"/>
                </a:lnTo>
                <a:lnTo>
                  <a:pt x="14360" y="4064"/>
                </a:lnTo>
                <a:lnTo>
                  <a:pt x="14327" y="4061"/>
                </a:lnTo>
                <a:lnTo>
                  <a:pt x="14294" y="4056"/>
                </a:lnTo>
                <a:lnTo>
                  <a:pt x="14264" y="4050"/>
                </a:lnTo>
                <a:lnTo>
                  <a:pt x="14233" y="4042"/>
                </a:lnTo>
                <a:lnTo>
                  <a:pt x="14204" y="4033"/>
                </a:lnTo>
                <a:lnTo>
                  <a:pt x="14176" y="4023"/>
                </a:lnTo>
                <a:lnTo>
                  <a:pt x="14148" y="4012"/>
                </a:lnTo>
                <a:lnTo>
                  <a:pt x="14123" y="4000"/>
                </a:lnTo>
                <a:lnTo>
                  <a:pt x="14097" y="3986"/>
                </a:lnTo>
                <a:lnTo>
                  <a:pt x="14073" y="3971"/>
                </a:lnTo>
                <a:lnTo>
                  <a:pt x="14050" y="3955"/>
                </a:lnTo>
                <a:lnTo>
                  <a:pt x="14028" y="3937"/>
                </a:lnTo>
                <a:lnTo>
                  <a:pt x="14007" y="3919"/>
                </a:lnTo>
                <a:lnTo>
                  <a:pt x="13987" y="3899"/>
                </a:lnTo>
                <a:lnTo>
                  <a:pt x="13969" y="3879"/>
                </a:lnTo>
                <a:lnTo>
                  <a:pt x="13952" y="3856"/>
                </a:lnTo>
                <a:lnTo>
                  <a:pt x="13934" y="3834"/>
                </a:lnTo>
                <a:lnTo>
                  <a:pt x="13920" y="3810"/>
                </a:lnTo>
                <a:lnTo>
                  <a:pt x="13906" y="3785"/>
                </a:lnTo>
                <a:lnTo>
                  <a:pt x="13892" y="3759"/>
                </a:lnTo>
                <a:lnTo>
                  <a:pt x="13881" y="3732"/>
                </a:lnTo>
                <a:lnTo>
                  <a:pt x="13870" y="3704"/>
                </a:lnTo>
                <a:lnTo>
                  <a:pt x="13861" y="3675"/>
                </a:lnTo>
                <a:lnTo>
                  <a:pt x="13852" y="3645"/>
                </a:lnTo>
                <a:lnTo>
                  <a:pt x="13845" y="3614"/>
                </a:lnTo>
                <a:lnTo>
                  <a:pt x="13840" y="3582"/>
                </a:lnTo>
                <a:lnTo>
                  <a:pt x="13835" y="3550"/>
                </a:lnTo>
                <a:lnTo>
                  <a:pt x="13832" y="3517"/>
                </a:lnTo>
                <a:lnTo>
                  <a:pt x="13830" y="3482"/>
                </a:lnTo>
                <a:lnTo>
                  <a:pt x="13830" y="3447"/>
                </a:lnTo>
                <a:lnTo>
                  <a:pt x="13830" y="3408"/>
                </a:lnTo>
                <a:lnTo>
                  <a:pt x="13833" y="3372"/>
                </a:lnTo>
                <a:lnTo>
                  <a:pt x="13836" y="3336"/>
                </a:lnTo>
                <a:lnTo>
                  <a:pt x="13841" y="3301"/>
                </a:lnTo>
                <a:lnTo>
                  <a:pt x="13847" y="3267"/>
                </a:lnTo>
                <a:lnTo>
                  <a:pt x="13856" y="3235"/>
                </a:lnTo>
                <a:lnTo>
                  <a:pt x="13865" y="3204"/>
                </a:lnTo>
                <a:lnTo>
                  <a:pt x="13875" y="3173"/>
                </a:lnTo>
                <a:lnTo>
                  <a:pt x="13886" y="3145"/>
                </a:lnTo>
                <a:lnTo>
                  <a:pt x="13898" y="3117"/>
                </a:lnTo>
                <a:lnTo>
                  <a:pt x="13913" y="3090"/>
                </a:lnTo>
                <a:lnTo>
                  <a:pt x="13928" y="3065"/>
                </a:lnTo>
                <a:lnTo>
                  <a:pt x="13945" y="3041"/>
                </a:lnTo>
                <a:lnTo>
                  <a:pt x="13962" y="3018"/>
                </a:lnTo>
                <a:lnTo>
                  <a:pt x="13980" y="2996"/>
                </a:lnTo>
                <a:lnTo>
                  <a:pt x="14000" y="2976"/>
                </a:lnTo>
                <a:lnTo>
                  <a:pt x="14020" y="2956"/>
                </a:lnTo>
                <a:lnTo>
                  <a:pt x="14042" y="2938"/>
                </a:lnTo>
                <a:lnTo>
                  <a:pt x="14064" y="2921"/>
                </a:lnTo>
                <a:lnTo>
                  <a:pt x="14088" y="2905"/>
                </a:lnTo>
                <a:lnTo>
                  <a:pt x="14112" y="2891"/>
                </a:lnTo>
                <a:lnTo>
                  <a:pt x="14138" y="2878"/>
                </a:lnTo>
                <a:lnTo>
                  <a:pt x="14163" y="2865"/>
                </a:lnTo>
                <a:lnTo>
                  <a:pt x="14191" y="2855"/>
                </a:lnTo>
                <a:lnTo>
                  <a:pt x="14219" y="2845"/>
                </a:lnTo>
                <a:lnTo>
                  <a:pt x="14247" y="2837"/>
                </a:lnTo>
                <a:lnTo>
                  <a:pt x="14277" y="2831"/>
                </a:lnTo>
                <a:lnTo>
                  <a:pt x="14307" y="2825"/>
                </a:lnTo>
                <a:lnTo>
                  <a:pt x="14337" y="2820"/>
                </a:lnTo>
                <a:lnTo>
                  <a:pt x="14369" y="2816"/>
                </a:lnTo>
                <a:lnTo>
                  <a:pt x="14401" y="2815"/>
                </a:lnTo>
                <a:lnTo>
                  <a:pt x="14434" y="2814"/>
                </a:lnTo>
                <a:lnTo>
                  <a:pt x="14459" y="2814"/>
                </a:lnTo>
                <a:lnTo>
                  <a:pt x="14485" y="2815"/>
                </a:lnTo>
                <a:lnTo>
                  <a:pt x="14509" y="2817"/>
                </a:lnTo>
                <a:lnTo>
                  <a:pt x="14534" y="2819"/>
                </a:lnTo>
                <a:lnTo>
                  <a:pt x="14557" y="2822"/>
                </a:lnTo>
                <a:lnTo>
                  <a:pt x="14580" y="2826"/>
                </a:lnTo>
                <a:lnTo>
                  <a:pt x="14602" y="2830"/>
                </a:lnTo>
                <a:lnTo>
                  <a:pt x="14624" y="2835"/>
                </a:lnTo>
                <a:lnTo>
                  <a:pt x="14644" y="2839"/>
                </a:lnTo>
                <a:lnTo>
                  <a:pt x="14665" y="2844"/>
                </a:lnTo>
                <a:lnTo>
                  <a:pt x="14684" y="2850"/>
                </a:lnTo>
                <a:lnTo>
                  <a:pt x="14703" y="2855"/>
                </a:lnTo>
                <a:lnTo>
                  <a:pt x="14737" y="2868"/>
                </a:lnTo>
                <a:lnTo>
                  <a:pt x="14769" y="2882"/>
                </a:lnTo>
                <a:lnTo>
                  <a:pt x="14838" y="2631"/>
                </a:lnTo>
                <a:lnTo>
                  <a:pt x="14824" y="2625"/>
                </a:lnTo>
                <a:lnTo>
                  <a:pt x="14810" y="2618"/>
                </a:lnTo>
                <a:lnTo>
                  <a:pt x="14793" y="2612"/>
                </a:lnTo>
                <a:lnTo>
                  <a:pt x="14774" y="2605"/>
                </a:lnTo>
                <a:lnTo>
                  <a:pt x="14754" y="2599"/>
                </a:lnTo>
                <a:lnTo>
                  <a:pt x="14732" y="2592"/>
                </a:lnTo>
                <a:lnTo>
                  <a:pt x="14708" y="2586"/>
                </a:lnTo>
                <a:lnTo>
                  <a:pt x="14682" y="2580"/>
                </a:lnTo>
                <a:lnTo>
                  <a:pt x="14655" y="2575"/>
                </a:lnTo>
                <a:lnTo>
                  <a:pt x="14627" y="2570"/>
                </a:lnTo>
                <a:lnTo>
                  <a:pt x="14596" y="2566"/>
                </a:lnTo>
                <a:lnTo>
                  <a:pt x="14563" y="2562"/>
                </a:lnTo>
                <a:lnTo>
                  <a:pt x="14530" y="2559"/>
                </a:lnTo>
                <a:lnTo>
                  <a:pt x="14495" y="2557"/>
                </a:lnTo>
                <a:lnTo>
                  <a:pt x="14458" y="2556"/>
                </a:lnTo>
                <a:lnTo>
                  <a:pt x="14420" y="2555"/>
                </a:lnTo>
                <a:lnTo>
                  <a:pt x="14371" y="2556"/>
                </a:lnTo>
                <a:lnTo>
                  <a:pt x="14323" y="2559"/>
                </a:lnTo>
                <a:lnTo>
                  <a:pt x="14276" y="2564"/>
                </a:lnTo>
                <a:lnTo>
                  <a:pt x="14230" y="2571"/>
                </a:lnTo>
                <a:lnTo>
                  <a:pt x="14184" y="2579"/>
                </a:lnTo>
                <a:lnTo>
                  <a:pt x="14140" y="2590"/>
                </a:lnTo>
                <a:lnTo>
                  <a:pt x="14096" y="2603"/>
                </a:lnTo>
                <a:lnTo>
                  <a:pt x="14054" y="2617"/>
                </a:lnTo>
                <a:lnTo>
                  <a:pt x="14013" y="2633"/>
                </a:lnTo>
                <a:lnTo>
                  <a:pt x="13973" y="2652"/>
                </a:lnTo>
                <a:lnTo>
                  <a:pt x="13934" y="2671"/>
                </a:lnTo>
                <a:lnTo>
                  <a:pt x="13897" y="2693"/>
                </a:lnTo>
                <a:lnTo>
                  <a:pt x="13862" y="2716"/>
                </a:lnTo>
                <a:lnTo>
                  <a:pt x="13827" y="2742"/>
                </a:lnTo>
                <a:lnTo>
                  <a:pt x="13793" y="2768"/>
                </a:lnTo>
                <a:lnTo>
                  <a:pt x="13762" y="2797"/>
                </a:lnTo>
                <a:lnTo>
                  <a:pt x="13732" y="2827"/>
                </a:lnTo>
                <a:lnTo>
                  <a:pt x="13703" y="2858"/>
                </a:lnTo>
                <a:lnTo>
                  <a:pt x="13676" y="2892"/>
                </a:lnTo>
                <a:lnTo>
                  <a:pt x="13651" y="2927"/>
                </a:lnTo>
                <a:lnTo>
                  <a:pt x="13627" y="2964"/>
                </a:lnTo>
                <a:lnTo>
                  <a:pt x="13606" y="3001"/>
                </a:lnTo>
                <a:lnTo>
                  <a:pt x="13586" y="3041"/>
                </a:lnTo>
                <a:lnTo>
                  <a:pt x="13568" y="3082"/>
                </a:lnTo>
                <a:lnTo>
                  <a:pt x="13553" y="3125"/>
                </a:lnTo>
                <a:lnTo>
                  <a:pt x="13538" y="3169"/>
                </a:lnTo>
                <a:lnTo>
                  <a:pt x="13526" y="3214"/>
                </a:lnTo>
                <a:lnTo>
                  <a:pt x="13517" y="3261"/>
                </a:lnTo>
                <a:lnTo>
                  <a:pt x="13509" y="3309"/>
                </a:lnTo>
                <a:lnTo>
                  <a:pt x="13503" y="3359"/>
                </a:lnTo>
                <a:lnTo>
                  <a:pt x="13500" y="3410"/>
                </a:lnTo>
                <a:lnTo>
                  <a:pt x="13498" y="3463"/>
                </a:lnTo>
                <a:lnTo>
                  <a:pt x="13500" y="3512"/>
                </a:lnTo>
                <a:lnTo>
                  <a:pt x="13503" y="3559"/>
                </a:lnTo>
                <a:lnTo>
                  <a:pt x="13507" y="3606"/>
                </a:lnTo>
                <a:lnTo>
                  <a:pt x="13514" y="3651"/>
                </a:lnTo>
                <a:lnTo>
                  <a:pt x="13522" y="3695"/>
                </a:lnTo>
                <a:lnTo>
                  <a:pt x="13532" y="3738"/>
                </a:lnTo>
                <a:lnTo>
                  <a:pt x="13545" y="3779"/>
                </a:lnTo>
                <a:lnTo>
                  <a:pt x="13559" y="3820"/>
                </a:lnTo>
                <a:lnTo>
                  <a:pt x="13575" y="3858"/>
                </a:lnTo>
                <a:lnTo>
                  <a:pt x="13593" y="3896"/>
                </a:lnTo>
                <a:lnTo>
                  <a:pt x="13611" y="3933"/>
                </a:lnTo>
                <a:lnTo>
                  <a:pt x="13632" y="3968"/>
                </a:lnTo>
                <a:lnTo>
                  <a:pt x="13655" y="4002"/>
                </a:lnTo>
                <a:lnTo>
                  <a:pt x="13680" y="4033"/>
                </a:lnTo>
                <a:lnTo>
                  <a:pt x="13705" y="4064"/>
                </a:lnTo>
                <a:lnTo>
                  <a:pt x="13733" y="4093"/>
                </a:lnTo>
                <a:lnTo>
                  <a:pt x="13762" y="4120"/>
                </a:lnTo>
                <a:lnTo>
                  <a:pt x="13793" y="4147"/>
                </a:lnTo>
                <a:lnTo>
                  <a:pt x="13826" y="4171"/>
                </a:lnTo>
                <a:lnTo>
                  <a:pt x="13860" y="4194"/>
                </a:lnTo>
                <a:lnTo>
                  <a:pt x="13894" y="4215"/>
                </a:lnTo>
                <a:lnTo>
                  <a:pt x="13931" y="4235"/>
                </a:lnTo>
                <a:lnTo>
                  <a:pt x="13970" y="4252"/>
                </a:lnTo>
                <a:lnTo>
                  <a:pt x="14010" y="4268"/>
                </a:lnTo>
                <a:lnTo>
                  <a:pt x="14051" y="4283"/>
                </a:lnTo>
                <a:lnTo>
                  <a:pt x="14094" y="4295"/>
                </a:lnTo>
                <a:lnTo>
                  <a:pt x="14138" y="4305"/>
                </a:lnTo>
                <a:lnTo>
                  <a:pt x="14183" y="4315"/>
                </a:lnTo>
                <a:lnTo>
                  <a:pt x="14230" y="4322"/>
                </a:lnTo>
                <a:lnTo>
                  <a:pt x="14278" y="4327"/>
                </a:lnTo>
                <a:lnTo>
                  <a:pt x="14327" y="4329"/>
                </a:lnTo>
                <a:lnTo>
                  <a:pt x="14377" y="4330"/>
                </a:lnTo>
                <a:lnTo>
                  <a:pt x="14416" y="4330"/>
                </a:lnTo>
                <a:lnTo>
                  <a:pt x="14454" y="4329"/>
                </a:lnTo>
                <a:lnTo>
                  <a:pt x="14490" y="4326"/>
                </a:lnTo>
                <a:lnTo>
                  <a:pt x="14525" y="4324"/>
                </a:lnTo>
                <a:lnTo>
                  <a:pt x="14558" y="4320"/>
                </a:lnTo>
                <a:lnTo>
                  <a:pt x="14591" y="4316"/>
                </a:lnTo>
                <a:lnTo>
                  <a:pt x="14622" y="4310"/>
                </a:lnTo>
                <a:lnTo>
                  <a:pt x="14651" y="4305"/>
                </a:lnTo>
                <a:lnTo>
                  <a:pt x="14679" y="4299"/>
                </a:lnTo>
                <a:lnTo>
                  <a:pt x="14705" y="4293"/>
                </a:lnTo>
                <a:lnTo>
                  <a:pt x="14729" y="4287"/>
                </a:lnTo>
                <a:lnTo>
                  <a:pt x="14753" y="4280"/>
                </a:lnTo>
                <a:lnTo>
                  <a:pt x="14773" y="4274"/>
                </a:lnTo>
                <a:lnTo>
                  <a:pt x="14793" y="4266"/>
                </a:lnTo>
                <a:lnTo>
                  <a:pt x="14809" y="4259"/>
                </a:lnTo>
                <a:lnTo>
                  <a:pt x="14824" y="4252"/>
                </a:lnTo>
                <a:lnTo>
                  <a:pt x="14772" y="4005"/>
                </a:lnTo>
                <a:close/>
                <a:moveTo>
                  <a:pt x="15796" y="4303"/>
                </a:moveTo>
                <a:lnTo>
                  <a:pt x="15796" y="3578"/>
                </a:lnTo>
                <a:lnTo>
                  <a:pt x="16368" y="2582"/>
                </a:lnTo>
                <a:lnTo>
                  <a:pt x="16013" y="2582"/>
                </a:lnTo>
                <a:lnTo>
                  <a:pt x="15806" y="3023"/>
                </a:lnTo>
                <a:lnTo>
                  <a:pt x="15785" y="3069"/>
                </a:lnTo>
                <a:lnTo>
                  <a:pt x="15763" y="3114"/>
                </a:lnTo>
                <a:lnTo>
                  <a:pt x="15744" y="3157"/>
                </a:lnTo>
                <a:lnTo>
                  <a:pt x="15726" y="3199"/>
                </a:lnTo>
                <a:lnTo>
                  <a:pt x="15707" y="3241"/>
                </a:lnTo>
                <a:lnTo>
                  <a:pt x="15690" y="3283"/>
                </a:lnTo>
                <a:lnTo>
                  <a:pt x="15673" y="3324"/>
                </a:lnTo>
                <a:lnTo>
                  <a:pt x="15657" y="3364"/>
                </a:lnTo>
                <a:lnTo>
                  <a:pt x="15652" y="3364"/>
                </a:lnTo>
                <a:lnTo>
                  <a:pt x="15635" y="3322"/>
                </a:lnTo>
                <a:lnTo>
                  <a:pt x="15617" y="3280"/>
                </a:lnTo>
                <a:lnTo>
                  <a:pt x="15599" y="3239"/>
                </a:lnTo>
                <a:lnTo>
                  <a:pt x="15581" y="3198"/>
                </a:lnTo>
                <a:lnTo>
                  <a:pt x="15563" y="3156"/>
                </a:lnTo>
                <a:lnTo>
                  <a:pt x="15543" y="3114"/>
                </a:lnTo>
                <a:lnTo>
                  <a:pt x="15523" y="3070"/>
                </a:lnTo>
                <a:lnTo>
                  <a:pt x="15502" y="3024"/>
                </a:lnTo>
                <a:lnTo>
                  <a:pt x="15297" y="2582"/>
                </a:lnTo>
                <a:lnTo>
                  <a:pt x="14937" y="2582"/>
                </a:lnTo>
                <a:lnTo>
                  <a:pt x="15481" y="3586"/>
                </a:lnTo>
                <a:lnTo>
                  <a:pt x="15481" y="4303"/>
                </a:lnTo>
                <a:lnTo>
                  <a:pt x="15796" y="4303"/>
                </a:lnTo>
                <a:close/>
                <a:moveTo>
                  <a:pt x="7244" y="692"/>
                </a:moveTo>
                <a:lnTo>
                  <a:pt x="6894" y="1721"/>
                </a:lnTo>
                <a:lnTo>
                  <a:pt x="6222" y="1721"/>
                </a:lnTo>
                <a:lnTo>
                  <a:pt x="6881" y="0"/>
                </a:lnTo>
                <a:lnTo>
                  <a:pt x="7608" y="0"/>
                </a:lnTo>
                <a:lnTo>
                  <a:pt x="8267" y="1721"/>
                </a:lnTo>
                <a:lnTo>
                  <a:pt x="7595" y="1721"/>
                </a:lnTo>
                <a:lnTo>
                  <a:pt x="7244" y="692"/>
                </a:lnTo>
                <a:close/>
                <a:moveTo>
                  <a:pt x="9765" y="495"/>
                </a:moveTo>
                <a:lnTo>
                  <a:pt x="9765" y="0"/>
                </a:lnTo>
                <a:lnTo>
                  <a:pt x="8101" y="0"/>
                </a:lnTo>
                <a:lnTo>
                  <a:pt x="8101" y="495"/>
                </a:lnTo>
                <a:lnTo>
                  <a:pt x="8589" y="495"/>
                </a:lnTo>
                <a:lnTo>
                  <a:pt x="8589" y="1721"/>
                </a:lnTo>
                <a:lnTo>
                  <a:pt x="9277" y="1721"/>
                </a:lnTo>
                <a:lnTo>
                  <a:pt x="9277" y="495"/>
                </a:lnTo>
                <a:lnTo>
                  <a:pt x="9765" y="495"/>
                </a:lnTo>
                <a:close/>
                <a:moveTo>
                  <a:pt x="10621" y="692"/>
                </a:moveTo>
                <a:lnTo>
                  <a:pt x="10271" y="1721"/>
                </a:lnTo>
                <a:lnTo>
                  <a:pt x="9599" y="1721"/>
                </a:lnTo>
                <a:lnTo>
                  <a:pt x="10258" y="0"/>
                </a:lnTo>
                <a:lnTo>
                  <a:pt x="10985" y="0"/>
                </a:lnTo>
                <a:lnTo>
                  <a:pt x="11644" y="1721"/>
                </a:lnTo>
                <a:lnTo>
                  <a:pt x="10972" y="1721"/>
                </a:lnTo>
                <a:lnTo>
                  <a:pt x="10621" y="69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u="sng">
              <a:solidFill>
                <a:prstClr val="black"/>
              </a:solidFill>
            </a:endParaRPr>
          </a:p>
        </p:txBody>
      </p:sp>
      <p:sp>
        <p:nvSpPr>
          <p:cNvPr id="15" name="Freeform 9"/>
          <p:cNvSpPr>
            <a:spLocks noEditPoints="1"/>
          </p:cNvSpPr>
          <p:nvPr userDrawn="1"/>
        </p:nvSpPr>
        <p:spPr bwMode="auto">
          <a:xfrm>
            <a:off x="11597054" y="139649"/>
            <a:ext cx="398394" cy="348236"/>
          </a:xfrm>
          <a:custGeom>
            <a:avLst/>
            <a:gdLst/>
            <a:ahLst/>
            <a:cxnLst>
              <a:cxn ang="0">
                <a:pos x="491" y="5"/>
              </a:cxn>
              <a:cxn ang="0">
                <a:pos x="581" y="30"/>
              </a:cxn>
              <a:cxn ang="0">
                <a:pos x="653" y="71"/>
              </a:cxn>
              <a:cxn ang="0">
                <a:pos x="705" y="124"/>
              </a:cxn>
              <a:cxn ang="0">
                <a:pos x="602" y="117"/>
              </a:cxn>
              <a:cxn ang="0">
                <a:pos x="478" y="104"/>
              </a:cxn>
              <a:cxn ang="0">
                <a:pos x="444" y="106"/>
              </a:cxn>
              <a:cxn ang="0">
                <a:pos x="432" y="119"/>
              </a:cxn>
              <a:cxn ang="0">
                <a:pos x="403" y="415"/>
              </a:cxn>
              <a:cxn ang="0">
                <a:pos x="402" y="115"/>
              </a:cxn>
              <a:cxn ang="0">
                <a:pos x="388" y="105"/>
              </a:cxn>
              <a:cxn ang="0">
                <a:pos x="331" y="106"/>
              </a:cxn>
              <a:cxn ang="0">
                <a:pos x="195" y="124"/>
              </a:cxn>
              <a:cxn ang="0">
                <a:pos x="140" y="110"/>
              </a:cxn>
              <a:cxn ang="0">
                <a:pos x="197" y="59"/>
              </a:cxn>
              <a:cxn ang="0">
                <a:pos x="274" y="22"/>
              </a:cxn>
              <a:cxn ang="0">
                <a:pos x="367" y="2"/>
              </a:cxn>
              <a:cxn ang="0">
                <a:pos x="201" y="519"/>
              </a:cxn>
              <a:cxn ang="0">
                <a:pos x="100" y="519"/>
              </a:cxn>
              <a:cxn ang="0">
                <a:pos x="0" y="519"/>
              </a:cxn>
              <a:cxn ang="0">
                <a:pos x="141" y="727"/>
              </a:cxn>
              <a:cxn ang="0">
                <a:pos x="261" y="727"/>
              </a:cxn>
              <a:cxn ang="0">
                <a:pos x="303" y="519"/>
              </a:cxn>
              <a:cxn ang="0">
                <a:pos x="346" y="727"/>
              </a:cxn>
              <a:cxn ang="0">
                <a:pos x="583" y="519"/>
              </a:cxn>
              <a:cxn ang="0">
                <a:pos x="483" y="519"/>
              </a:cxn>
              <a:cxn ang="0">
                <a:pos x="407" y="579"/>
              </a:cxn>
              <a:cxn ang="0">
                <a:pos x="548" y="579"/>
              </a:cxn>
              <a:cxn ang="0">
                <a:pos x="587" y="727"/>
              </a:cxn>
              <a:cxn ang="0">
                <a:pos x="733" y="519"/>
              </a:cxn>
              <a:cxn ang="0">
                <a:pos x="712" y="602"/>
              </a:cxn>
              <a:cxn ang="0">
                <a:pos x="731" y="198"/>
              </a:cxn>
              <a:cxn ang="0">
                <a:pos x="722" y="257"/>
              </a:cxn>
              <a:cxn ang="0">
                <a:pos x="685" y="316"/>
              </a:cxn>
              <a:cxn ang="0">
                <a:pos x="622" y="365"/>
              </a:cxn>
              <a:cxn ang="0">
                <a:pos x="541" y="398"/>
              </a:cxn>
              <a:cxn ang="0">
                <a:pos x="474" y="183"/>
              </a:cxn>
              <a:cxn ang="0">
                <a:pos x="477" y="158"/>
              </a:cxn>
              <a:cxn ang="0">
                <a:pos x="489" y="146"/>
              </a:cxn>
              <a:cxn ang="0">
                <a:pos x="556" y="148"/>
              </a:cxn>
              <a:cxn ang="0">
                <a:pos x="669" y="163"/>
              </a:cxn>
              <a:cxn ang="0">
                <a:pos x="295" y="399"/>
              </a:cxn>
              <a:cxn ang="0">
                <a:pos x="213" y="365"/>
              </a:cxn>
              <a:cxn ang="0">
                <a:pos x="150" y="316"/>
              </a:cxn>
              <a:cxn ang="0">
                <a:pos x="112" y="257"/>
              </a:cxn>
              <a:cxn ang="0">
                <a:pos x="103" y="198"/>
              </a:cxn>
              <a:cxn ang="0">
                <a:pos x="136" y="168"/>
              </a:cxn>
              <a:cxn ang="0">
                <a:pos x="250" y="151"/>
              </a:cxn>
              <a:cxn ang="0">
                <a:pos x="342" y="144"/>
              </a:cxn>
              <a:cxn ang="0">
                <a:pos x="357" y="153"/>
              </a:cxn>
              <a:cxn ang="0">
                <a:pos x="362" y="175"/>
              </a:cxn>
              <a:cxn ang="0">
                <a:pos x="317" y="405"/>
              </a:cxn>
            </a:cxnLst>
            <a:rect l="0" t="0" r="r" b="b"/>
            <a:pathLst>
              <a:path w="835" h="727">
                <a:moveTo>
                  <a:pt x="417" y="0"/>
                </a:moveTo>
                <a:lnTo>
                  <a:pt x="443" y="0"/>
                </a:lnTo>
                <a:lnTo>
                  <a:pt x="467" y="2"/>
                </a:lnTo>
                <a:lnTo>
                  <a:pt x="491" y="5"/>
                </a:lnTo>
                <a:lnTo>
                  <a:pt x="515" y="9"/>
                </a:lnTo>
                <a:lnTo>
                  <a:pt x="538" y="16"/>
                </a:lnTo>
                <a:lnTo>
                  <a:pt x="559" y="22"/>
                </a:lnTo>
                <a:lnTo>
                  <a:pt x="581" y="30"/>
                </a:lnTo>
                <a:lnTo>
                  <a:pt x="600" y="38"/>
                </a:lnTo>
                <a:lnTo>
                  <a:pt x="620" y="48"/>
                </a:lnTo>
                <a:lnTo>
                  <a:pt x="637" y="59"/>
                </a:lnTo>
                <a:lnTo>
                  <a:pt x="653" y="71"/>
                </a:lnTo>
                <a:lnTo>
                  <a:pt x="668" y="83"/>
                </a:lnTo>
                <a:lnTo>
                  <a:pt x="682" y="96"/>
                </a:lnTo>
                <a:lnTo>
                  <a:pt x="694" y="110"/>
                </a:lnTo>
                <a:lnTo>
                  <a:pt x="705" y="124"/>
                </a:lnTo>
                <a:lnTo>
                  <a:pt x="714" y="139"/>
                </a:lnTo>
                <a:lnTo>
                  <a:pt x="676" y="131"/>
                </a:lnTo>
                <a:lnTo>
                  <a:pt x="639" y="124"/>
                </a:lnTo>
                <a:lnTo>
                  <a:pt x="602" y="117"/>
                </a:lnTo>
                <a:lnTo>
                  <a:pt x="567" y="113"/>
                </a:lnTo>
                <a:lnTo>
                  <a:pt x="534" y="109"/>
                </a:lnTo>
                <a:lnTo>
                  <a:pt x="504" y="106"/>
                </a:lnTo>
                <a:lnTo>
                  <a:pt x="478" y="104"/>
                </a:lnTo>
                <a:lnTo>
                  <a:pt x="458" y="104"/>
                </a:lnTo>
                <a:lnTo>
                  <a:pt x="453" y="104"/>
                </a:lnTo>
                <a:lnTo>
                  <a:pt x="448" y="105"/>
                </a:lnTo>
                <a:lnTo>
                  <a:pt x="444" y="106"/>
                </a:lnTo>
                <a:lnTo>
                  <a:pt x="440" y="109"/>
                </a:lnTo>
                <a:lnTo>
                  <a:pt x="436" y="112"/>
                </a:lnTo>
                <a:lnTo>
                  <a:pt x="434" y="115"/>
                </a:lnTo>
                <a:lnTo>
                  <a:pt x="432" y="119"/>
                </a:lnTo>
                <a:lnTo>
                  <a:pt x="432" y="124"/>
                </a:lnTo>
                <a:lnTo>
                  <a:pt x="432" y="133"/>
                </a:lnTo>
                <a:lnTo>
                  <a:pt x="432" y="415"/>
                </a:lnTo>
                <a:lnTo>
                  <a:pt x="403" y="415"/>
                </a:lnTo>
                <a:lnTo>
                  <a:pt x="404" y="133"/>
                </a:lnTo>
                <a:lnTo>
                  <a:pt x="404" y="124"/>
                </a:lnTo>
                <a:lnTo>
                  <a:pt x="403" y="119"/>
                </a:lnTo>
                <a:lnTo>
                  <a:pt x="402" y="115"/>
                </a:lnTo>
                <a:lnTo>
                  <a:pt x="398" y="112"/>
                </a:lnTo>
                <a:lnTo>
                  <a:pt x="395" y="109"/>
                </a:lnTo>
                <a:lnTo>
                  <a:pt x="392" y="106"/>
                </a:lnTo>
                <a:lnTo>
                  <a:pt x="388" y="105"/>
                </a:lnTo>
                <a:lnTo>
                  <a:pt x="382" y="104"/>
                </a:lnTo>
                <a:lnTo>
                  <a:pt x="378" y="104"/>
                </a:lnTo>
                <a:lnTo>
                  <a:pt x="356" y="104"/>
                </a:lnTo>
                <a:lnTo>
                  <a:pt x="331" y="106"/>
                </a:lnTo>
                <a:lnTo>
                  <a:pt x="301" y="109"/>
                </a:lnTo>
                <a:lnTo>
                  <a:pt x="268" y="113"/>
                </a:lnTo>
                <a:lnTo>
                  <a:pt x="232" y="118"/>
                </a:lnTo>
                <a:lnTo>
                  <a:pt x="195" y="124"/>
                </a:lnTo>
                <a:lnTo>
                  <a:pt x="157" y="131"/>
                </a:lnTo>
                <a:lnTo>
                  <a:pt x="121" y="139"/>
                </a:lnTo>
                <a:lnTo>
                  <a:pt x="129" y="125"/>
                </a:lnTo>
                <a:lnTo>
                  <a:pt x="140" y="110"/>
                </a:lnTo>
                <a:lnTo>
                  <a:pt x="152" y="96"/>
                </a:lnTo>
                <a:lnTo>
                  <a:pt x="166" y="83"/>
                </a:lnTo>
                <a:lnTo>
                  <a:pt x="180" y="71"/>
                </a:lnTo>
                <a:lnTo>
                  <a:pt x="197" y="59"/>
                </a:lnTo>
                <a:lnTo>
                  <a:pt x="215" y="48"/>
                </a:lnTo>
                <a:lnTo>
                  <a:pt x="233" y="38"/>
                </a:lnTo>
                <a:lnTo>
                  <a:pt x="254" y="30"/>
                </a:lnTo>
                <a:lnTo>
                  <a:pt x="274" y="22"/>
                </a:lnTo>
                <a:lnTo>
                  <a:pt x="296" y="16"/>
                </a:lnTo>
                <a:lnTo>
                  <a:pt x="319" y="9"/>
                </a:lnTo>
                <a:lnTo>
                  <a:pt x="342" y="5"/>
                </a:lnTo>
                <a:lnTo>
                  <a:pt x="367" y="2"/>
                </a:lnTo>
                <a:lnTo>
                  <a:pt x="392" y="0"/>
                </a:lnTo>
                <a:lnTo>
                  <a:pt x="417" y="0"/>
                </a:lnTo>
                <a:close/>
                <a:moveTo>
                  <a:pt x="201" y="579"/>
                </a:moveTo>
                <a:lnTo>
                  <a:pt x="201" y="519"/>
                </a:lnTo>
                <a:lnTo>
                  <a:pt x="175" y="519"/>
                </a:lnTo>
                <a:lnTo>
                  <a:pt x="150" y="519"/>
                </a:lnTo>
                <a:lnTo>
                  <a:pt x="125" y="519"/>
                </a:lnTo>
                <a:lnTo>
                  <a:pt x="100" y="519"/>
                </a:lnTo>
                <a:lnTo>
                  <a:pt x="75" y="519"/>
                </a:lnTo>
                <a:lnTo>
                  <a:pt x="49" y="519"/>
                </a:lnTo>
                <a:lnTo>
                  <a:pt x="25" y="519"/>
                </a:lnTo>
                <a:lnTo>
                  <a:pt x="0" y="519"/>
                </a:lnTo>
                <a:lnTo>
                  <a:pt x="0" y="579"/>
                </a:lnTo>
                <a:lnTo>
                  <a:pt x="58" y="579"/>
                </a:lnTo>
                <a:lnTo>
                  <a:pt x="58" y="727"/>
                </a:lnTo>
                <a:lnTo>
                  <a:pt x="141" y="727"/>
                </a:lnTo>
                <a:lnTo>
                  <a:pt x="141" y="579"/>
                </a:lnTo>
                <a:lnTo>
                  <a:pt x="201" y="579"/>
                </a:lnTo>
                <a:close/>
                <a:moveTo>
                  <a:pt x="303" y="602"/>
                </a:moveTo>
                <a:lnTo>
                  <a:pt x="261" y="727"/>
                </a:lnTo>
                <a:lnTo>
                  <a:pt x="180" y="727"/>
                </a:lnTo>
                <a:lnTo>
                  <a:pt x="260" y="519"/>
                </a:lnTo>
                <a:lnTo>
                  <a:pt x="282" y="519"/>
                </a:lnTo>
                <a:lnTo>
                  <a:pt x="303" y="519"/>
                </a:lnTo>
                <a:lnTo>
                  <a:pt x="326" y="519"/>
                </a:lnTo>
                <a:lnTo>
                  <a:pt x="348" y="519"/>
                </a:lnTo>
                <a:lnTo>
                  <a:pt x="427" y="727"/>
                </a:lnTo>
                <a:lnTo>
                  <a:pt x="346" y="727"/>
                </a:lnTo>
                <a:lnTo>
                  <a:pt x="303" y="602"/>
                </a:lnTo>
                <a:close/>
                <a:moveTo>
                  <a:pt x="608" y="579"/>
                </a:moveTo>
                <a:lnTo>
                  <a:pt x="608" y="519"/>
                </a:lnTo>
                <a:lnTo>
                  <a:pt x="583" y="519"/>
                </a:lnTo>
                <a:lnTo>
                  <a:pt x="557" y="519"/>
                </a:lnTo>
                <a:lnTo>
                  <a:pt x="532" y="519"/>
                </a:lnTo>
                <a:lnTo>
                  <a:pt x="507" y="519"/>
                </a:lnTo>
                <a:lnTo>
                  <a:pt x="483" y="519"/>
                </a:lnTo>
                <a:lnTo>
                  <a:pt x="458" y="519"/>
                </a:lnTo>
                <a:lnTo>
                  <a:pt x="432" y="519"/>
                </a:lnTo>
                <a:lnTo>
                  <a:pt x="407" y="519"/>
                </a:lnTo>
                <a:lnTo>
                  <a:pt x="407" y="579"/>
                </a:lnTo>
                <a:lnTo>
                  <a:pt x="466" y="579"/>
                </a:lnTo>
                <a:lnTo>
                  <a:pt x="466" y="727"/>
                </a:lnTo>
                <a:lnTo>
                  <a:pt x="548" y="727"/>
                </a:lnTo>
                <a:lnTo>
                  <a:pt x="548" y="579"/>
                </a:lnTo>
                <a:lnTo>
                  <a:pt x="608" y="579"/>
                </a:lnTo>
                <a:close/>
                <a:moveTo>
                  <a:pt x="712" y="602"/>
                </a:moveTo>
                <a:lnTo>
                  <a:pt x="669" y="727"/>
                </a:lnTo>
                <a:lnTo>
                  <a:pt x="587" y="727"/>
                </a:lnTo>
                <a:lnTo>
                  <a:pt x="667" y="519"/>
                </a:lnTo>
                <a:lnTo>
                  <a:pt x="689" y="519"/>
                </a:lnTo>
                <a:lnTo>
                  <a:pt x="712" y="519"/>
                </a:lnTo>
                <a:lnTo>
                  <a:pt x="733" y="519"/>
                </a:lnTo>
                <a:lnTo>
                  <a:pt x="755" y="519"/>
                </a:lnTo>
                <a:lnTo>
                  <a:pt x="835" y="727"/>
                </a:lnTo>
                <a:lnTo>
                  <a:pt x="754" y="727"/>
                </a:lnTo>
                <a:lnTo>
                  <a:pt x="712" y="602"/>
                </a:lnTo>
                <a:close/>
                <a:moveTo>
                  <a:pt x="727" y="172"/>
                </a:moveTo>
                <a:lnTo>
                  <a:pt x="729" y="181"/>
                </a:lnTo>
                <a:lnTo>
                  <a:pt x="730" y="190"/>
                </a:lnTo>
                <a:lnTo>
                  <a:pt x="731" y="198"/>
                </a:lnTo>
                <a:lnTo>
                  <a:pt x="731" y="207"/>
                </a:lnTo>
                <a:lnTo>
                  <a:pt x="730" y="224"/>
                </a:lnTo>
                <a:lnTo>
                  <a:pt x="727" y="240"/>
                </a:lnTo>
                <a:lnTo>
                  <a:pt x="722" y="257"/>
                </a:lnTo>
                <a:lnTo>
                  <a:pt x="715" y="273"/>
                </a:lnTo>
                <a:lnTo>
                  <a:pt x="706" y="288"/>
                </a:lnTo>
                <a:lnTo>
                  <a:pt x="696" y="302"/>
                </a:lnTo>
                <a:lnTo>
                  <a:pt x="685" y="316"/>
                </a:lnTo>
                <a:lnTo>
                  <a:pt x="670" y="329"/>
                </a:lnTo>
                <a:lnTo>
                  <a:pt x="656" y="342"/>
                </a:lnTo>
                <a:lnTo>
                  <a:pt x="640" y="354"/>
                </a:lnTo>
                <a:lnTo>
                  <a:pt x="622" y="365"/>
                </a:lnTo>
                <a:lnTo>
                  <a:pt x="604" y="374"/>
                </a:lnTo>
                <a:lnTo>
                  <a:pt x="584" y="383"/>
                </a:lnTo>
                <a:lnTo>
                  <a:pt x="562" y="392"/>
                </a:lnTo>
                <a:lnTo>
                  <a:pt x="541" y="398"/>
                </a:lnTo>
                <a:lnTo>
                  <a:pt x="518" y="405"/>
                </a:lnTo>
                <a:lnTo>
                  <a:pt x="476" y="202"/>
                </a:lnTo>
                <a:lnTo>
                  <a:pt x="475" y="193"/>
                </a:lnTo>
                <a:lnTo>
                  <a:pt x="474" y="183"/>
                </a:lnTo>
                <a:lnTo>
                  <a:pt x="474" y="175"/>
                </a:lnTo>
                <a:lnTo>
                  <a:pt x="474" y="166"/>
                </a:lnTo>
                <a:lnTo>
                  <a:pt x="475" y="162"/>
                </a:lnTo>
                <a:lnTo>
                  <a:pt x="477" y="158"/>
                </a:lnTo>
                <a:lnTo>
                  <a:pt x="479" y="155"/>
                </a:lnTo>
                <a:lnTo>
                  <a:pt x="481" y="152"/>
                </a:lnTo>
                <a:lnTo>
                  <a:pt x="485" y="149"/>
                </a:lnTo>
                <a:lnTo>
                  <a:pt x="489" y="146"/>
                </a:lnTo>
                <a:lnTo>
                  <a:pt x="493" y="145"/>
                </a:lnTo>
                <a:lnTo>
                  <a:pt x="499" y="144"/>
                </a:lnTo>
                <a:lnTo>
                  <a:pt x="528" y="145"/>
                </a:lnTo>
                <a:lnTo>
                  <a:pt x="556" y="148"/>
                </a:lnTo>
                <a:lnTo>
                  <a:pt x="584" y="151"/>
                </a:lnTo>
                <a:lnTo>
                  <a:pt x="613" y="154"/>
                </a:lnTo>
                <a:lnTo>
                  <a:pt x="641" y="158"/>
                </a:lnTo>
                <a:lnTo>
                  <a:pt x="669" y="163"/>
                </a:lnTo>
                <a:lnTo>
                  <a:pt x="699" y="167"/>
                </a:lnTo>
                <a:lnTo>
                  <a:pt x="727" y="172"/>
                </a:lnTo>
                <a:close/>
                <a:moveTo>
                  <a:pt x="317" y="405"/>
                </a:moveTo>
                <a:lnTo>
                  <a:pt x="295" y="399"/>
                </a:lnTo>
                <a:lnTo>
                  <a:pt x="272" y="392"/>
                </a:lnTo>
                <a:lnTo>
                  <a:pt x="251" y="384"/>
                </a:lnTo>
                <a:lnTo>
                  <a:pt x="231" y="374"/>
                </a:lnTo>
                <a:lnTo>
                  <a:pt x="213" y="365"/>
                </a:lnTo>
                <a:lnTo>
                  <a:pt x="195" y="354"/>
                </a:lnTo>
                <a:lnTo>
                  <a:pt x="179" y="342"/>
                </a:lnTo>
                <a:lnTo>
                  <a:pt x="164" y="330"/>
                </a:lnTo>
                <a:lnTo>
                  <a:pt x="150" y="316"/>
                </a:lnTo>
                <a:lnTo>
                  <a:pt x="138" y="303"/>
                </a:lnTo>
                <a:lnTo>
                  <a:pt x="128" y="288"/>
                </a:lnTo>
                <a:lnTo>
                  <a:pt x="120" y="273"/>
                </a:lnTo>
                <a:lnTo>
                  <a:pt x="112" y="257"/>
                </a:lnTo>
                <a:lnTo>
                  <a:pt x="108" y="240"/>
                </a:lnTo>
                <a:lnTo>
                  <a:pt x="105" y="224"/>
                </a:lnTo>
                <a:lnTo>
                  <a:pt x="103" y="207"/>
                </a:lnTo>
                <a:lnTo>
                  <a:pt x="103" y="198"/>
                </a:lnTo>
                <a:lnTo>
                  <a:pt x="105" y="190"/>
                </a:lnTo>
                <a:lnTo>
                  <a:pt x="106" y="181"/>
                </a:lnTo>
                <a:lnTo>
                  <a:pt x="108" y="172"/>
                </a:lnTo>
                <a:lnTo>
                  <a:pt x="136" y="168"/>
                </a:lnTo>
                <a:lnTo>
                  <a:pt x="165" y="163"/>
                </a:lnTo>
                <a:lnTo>
                  <a:pt x="193" y="158"/>
                </a:lnTo>
                <a:lnTo>
                  <a:pt x="222" y="154"/>
                </a:lnTo>
                <a:lnTo>
                  <a:pt x="250" y="151"/>
                </a:lnTo>
                <a:lnTo>
                  <a:pt x="280" y="148"/>
                </a:lnTo>
                <a:lnTo>
                  <a:pt x="308" y="145"/>
                </a:lnTo>
                <a:lnTo>
                  <a:pt x="337" y="144"/>
                </a:lnTo>
                <a:lnTo>
                  <a:pt x="342" y="144"/>
                </a:lnTo>
                <a:lnTo>
                  <a:pt x="348" y="145"/>
                </a:lnTo>
                <a:lnTo>
                  <a:pt x="351" y="146"/>
                </a:lnTo>
                <a:lnTo>
                  <a:pt x="354" y="150"/>
                </a:lnTo>
                <a:lnTo>
                  <a:pt x="357" y="153"/>
                </a:lnTo>
                <a:lnTo>
                  <a:pt x="358" y="156"/>
                </a:lnTo>
                <a:lnTo>
                  <a:pt x="361" y="161"/>
                </a:lnTo>
                <a:lnTo>
                  <a:pt x="362" y="165"/>
                </a:lnTo>
                <a:lnTo>
                  <a:pt x="362" y="175"/>
                </a:lnTo>
                <a:lnTo>
                  <a:pt x="362" y="184"/>
                </a:lnTo>
                <a:lnTo>
                  <a:pt x="361" y="194"/>
                </a:lnTo>
                <a:lnTo>
                  <a:pt x="359" y="202"/>
                </a:lnTo>
                <a:lnTo>
                  <a:pt x="317" y="405"/>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dirty="0">
              <a:solidFill>
                <a:prstClr val="black"/>
              </a:solidFill>
            </a:endParaRPr>
          </a:p>
        </p:txBody>
      </p:sp>
    </p:spTree>
    <p:extLst>
      <p:ext uri="{BB962C8B-B14F-4D97-AF65-F5344CB8AC3E}">
        <p14:creationId xmlns:p14="http://schemas.microsoft.com/office/powerpoint/2010/main" val="389847349"/>
      </p:ext>
    </p:extLst>
  </p:cSld>
  <p:clrMapOvr>
    <a:masterClrMapping/>
  </p:clrMapOvr>
  <p:extLst>
    <p:ext uri="{DCECCB84-F9BA-43D5-87BE-67443E8EF086}">
      <p15:sldGuideLst xmlns:p15="http://schemas.microsoft.com/office/powerpoint/2012/main">
        <p15:guide id="1" orient="horz" pos="2160">
          <p15:clr>
            <a:srgbClr val="FBAE40"/>
          </p15:clr>
        </p15:guide>
        <p15:guide id="2" pos="741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Title Slide with Date Format">
    <p:bg>
      <p:bgPr>
        <a:gradFill>
          <a:gsLst>
            <a:gs pos="10000">
              <a:srgbClr val="0067AC"/>
            </a:gs>
            <a:gs pos="100000">
              <a:srgbClr val="56BBED"/>
            </a:gs>
          </a:gsLst>
          <a:lin ang="9120000" scaled="0"/>
        </a:gra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7944" b="7944"/>
          <a:stretch/>
        </p:blipFill>
        <p:spPr>
          <a:xfrm>
            <a:off x="-19050" y="0"/>
            <a:ext cx="12230100" cy="6858000"/>
          </a:xfrm>
          <a:prstGeom prst="rect">
            <a:avLst/>
          </a:prstGeom>
        </p:spPr>
      </p:pic>
      <p:sp>
        <p:nvSpPr>
          <p:cNvPr id="37" name="Rectangle 8"/>
          <p:cNvSpPr/>
          <p:nvPr userDrawn="1"/>
        </p:nvSpPr>
        <p:spPr>
          <a:xfrm>
            <a:off x="-19051" y="889511"/>
            <a:ext cx="4721679" cy="5993667"/>
          </a:xfrm>
          <a:custGeom>
            <a:avLst/>
            <a:gdLst>
              <a:gd name="connsiteX0" fmla="*/ 0 w 3352800"/>
              <a:gd name="connsiteY0" fmla="*/ 0 h 5993667"/>
              <a:gd name="connsiteX1" fmla="*/ 3352800 w 3352800"/>
              <a:gd name="connsiteY1" fmla="*/ 0 h 5993667"/>
              <a:gd name="connsiteX2" fmla="*/ 3352800 w 3352800"/>
              <a:gd name="connsiteY2" fmla="*/ 5993667 h 5993667"/>
              <a:gd name="connsiteX3" fmla="*/ 0 w 3352800"/>
              <a:gd name="connsiteY3" fmla="*/ 5993667 h 5993667"/>
              <a:gd name="connsiteX4" fmla="*/ 0 w 3352800"/>
              <a:gd name="connsiteY4" fmla="*/ 0 h 5993667"/>
              <a:gd name="connsiteX0" fmla="*/ 0 w 4038600"/>
              <a:gd name="connsiteY0" fmla="*/ 0 h 5993667"/>
              <a:gd name="connsiteX1" fmla="*/ 3352800 w 4038600"/>
              <a:gd name="connsiteY1" fmla="*/ 0 h 5993667"/>
              <a:gd name="connsiteX2" fmla="*/ 4038600 w 4038600"/>
              <a:gd name="connsiteY2" fmla="*/ 5993667 h 5993667"/>
              <a:gd name="connsiteX3" fmla="*/ 0 w 4038600"/>
              <a:gd name="connsiteY3" fmla="*/ 5993667 h 5993667"/>
              <a:gd name="connsiteX4" fmla="*/ 0 w 4038600"/>
              <a:gd name="connsiteY4" fmla="*/ 0 h 5993667"/>
              <a:gd name="connsiteX0" fmla="*/ 0 w 4038600"/>
              <a:gd name="connsiteY0" fmla="*/ 0 h 5993667"/>
              <a:gd name="connsiteX1" fmla="*/ 2628900 w 4038600"/>
              <a:gd name="connsiteY1" fmla="*/ 76200 h 5993667"/>
              <a:gd name="connsiteX2" fmla="*/ 4038600 w 4038600"/>
              <a:gd name="connsiteY2" fmla="*/ 5993667 h 5993667"/>
              <a:gd name="connsiteX3" fmla="*/ 0 w 4038600"/>
              <a:gd name="connsiteY3" fmla="*/ 5993667 h 5993667"/>
              <a:gd name="connsiteX4" fmla="*/ 0 w 4038600"/>
              <a:gd name="connsiteY4" fmla="*/ 0 h 5993667"/>
              <a:gd name="connsiteX0" fmla="*/ 0 w 4038600"/>
              <a:gd name="connsiteY0" fmla="*/ 0 h 5993667"/>
              <a:gd name="connsiteX1" fmla="*/ 2198389 w 4038600"/>
              <a:gd name="connsiteY1" fmla="*/ 76200 h 5993667"/>
              <a:gd name="connsiteX2" fmla="*/ 4038600 w 4038600"/>
              <a:gd name="connsiteY2" fmla="*/ 5993667 h 5993667"/>
              <a:gd name="connsiteX3" fmla="*/ 0 w 4038600"/>
              <a:gd name="connsiteY3" fmla="*/ 5993667 h 5993667"/>
              <a:gd name="connsiteX4" fmla="*/ 0 w 4038600"/>
              <a:gd name="connsiteY4" fmla="*/ 0 h 5993667"/>
              <a:gd name="connsiteX0" fmla="*/ 0 w 4038600"/>
              <a:gd name="connsiteY0" fmla="*/ 0 h 5993667"/>
              <a:gd name="connsiteX1" fmla="*/ 2075386 w 4038600"/>
              <a:gd name="connsiteY1" fmla="*/ 76200 h 5993667"/>
              <a:gd name="connsiteX2" fmla="*/ 4038600 w 4038600"/>
              <a:gd name="connsiteY2" fmla="*/ 5993667 h 5993667"/>
              <a:gd name="connsiteX3" fmla="*/ 0 w 4038600"/>
              <a:gd name="connsiteY3" fmla="*/ 5993667 h 5993667"/>
              <a:gd name="connsiteX4" fmla="*/ 0 w 4038600"/>
              <a:gd name="connsiteY4" fmla="*/ 0 h 5993667"/>
              <a:gd name="connsiteX0" fmla="*/ 0 w 4469111"/>
              <a:gd name="connsiteY0" fmla="*/ 0 h 6031767"/>
              <a:gd name="connsiteX1" fmla="*/ 2075386 w 4469111"/>
              <a:gd name="connsiteY1" fmla="*/ 76200 h 6031767"/>
              <a:gd name="connsiteX2" fmla="*/ 4469111 w 4469111"/>
              <a:gd name="connsiteY2" fmla="*/ 6031767 h 6031767"/>
              <a:gd name="connsiteX3" fmla="*/ 0 w 4469111"/>
              <a:gd name="connsiteY3" fmla="*/ 5993667 h 6031767"/>
              <a:gd name="connsiteX4" fmla="*/ 0 w 4469111"/>
              <a:gd name="connsiteY4" fmla="*/ 0 h 6031767"/>
              <a:gd name="connsiteX0" fmla="*/ 0 w 4441777"/>
              <a:gd name="connsiteY0" fmla="*/ 0 h 5993667"/>
              <a:gd name="connsiteX1" fmla="*/ 2075386 w 4441777"/>
              <a:gd name="connsiteY1" fmla="*/ 76200 h 5993667"/>
              <a:gd name="connsiteX2" fmla="*/ 4441777 w 4441777"/>
              <a:gd name="connsiteY2" fmla="*/ 5993667 h 5993667"/>
              <a:gd name="connsiteX3" fmla="*/ 0 w 4441777"/>
              <a:gd name="connsiteY3" fmla="*/ 5993667 h 5993667"/>
              <a:gd name="connsiteX4" fmla="*/ 0 w 4441777"/>
              <a:gd name="connsiteY4" fmla="*/ 0 h 59936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41777" h="5993667">
                <a:moveTo>
                  <a:pt x="0" y="0"/>
                </a:moveTo>
                <a:lnTo>
                  <a:pt x="2075386" y="76200"/>
                </a:lnTo>
                <a:lnTo>
                  <a:pt x="4441777" y="5993667"/>
                </a:lnTo>
                <a:lnTo>
                  <a:pt x="0" y="5993667"/>
                </a:lnTo>
                <a:lnTo>
                  <a:pt x="0" y="0"/>
                </a:lnTo>
                <a:close/>
              </a:path>
            </a:pathLst>
          </a:custGeom>
          <a:solidFill>
            <a:srgbClr val="00B0F0">
              <a:alpha val="85000"/>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0" algn="ctr"/>
            <a:endParaRPr lang="en-US" dirty="0">
              <a:latin typeface="+mj-lt"/>
            </a:endParaRPr>
          </a:p>
        </p:txBody>
      </p:sp>
      <p:sp>
        <p:nvSpPr>
          <p:cNvPr id="32" name="Rectangle 1"/>
          <p:cNvSpPr/>
          <p:nvPr userDrawn="1"/>
        </p:nvSpPr>
        <p:spPr>
          <a:xfrm rot="10800000">
            <a:off x="8877299" y="4889711"/>
            <a:ext cx="3367813" cy="1971887"/>
          </a:xfrm>
          <a:custGeom>
            <a:avLst/>
            <a:gdLst>
              <a:gd name="connsiteX0" fmla="*/ 0 w 3418417"/>
              <a:gd name="connsiteY0" fmla="*/ 0 h 2235200"/>
              <a:gd name="connsiteX1" fmla="*/ 3418417 w 3418417"/>
              <a:gd name="connsiteY1" fmla="*/ 0 h 2235200"/>
              <a:gd name="connsiteX2" fmla="*/ 3418417 w 3418417"/>
              <a:gd name="connsiteY2" fmla="*/ 2235200 h 2235200"/>
              <a:gd name="connsiteX3" fmla="*/ 0 w 3418417"/>
              <a:gd name="connsiteY3" fmla="*/ 2235200 h 2235200"/>
              <a:gd name="connsiteX4" fmla="*/ 0 w 3418417"/>
              <a:gd name="connsiteY4" fmla="*/ 0 h 2235200"/>
              <a:gd name="connsiteX0" fmla="*/ 4724400 w 8142817"/>
              <a:gd name="connsiteY0" fmla="*/ 0 h 2675467"/>
              <a:gd name="connsiteX1" fmla="*/ 8142817 w 8142817"/>
              <a:gd name="connsiteY1" fmla="*/ 0 h 2675467"/>
              <a:gd name="connsiteX2" fmla="*/ 8142817 w 8142817"/>
              <a:gd name="connsiteY2" fmla="*/ 2235200 h 2675467"/>
              <a:gd name="connsiteX3" fmla="*/ 0 w 8142817"/>
              <a:gd name="connsiteY3" fmla="*/ 2675467 h 2675467"/>
              <a:gd name="connsiteX4" fmla="*/ 4724400 w 8142817"/>
              <a:gd name="connsiteY4" fmla="*/ 0 h 2675467"/>
              <a:gd name="connsiteX0" fmla="*/ 4724400 w 8142817"/>
              <a:gd name="connsiteY0" fmla="*/ 0 h 2675467"/>
              <a:gd name="connsiteX1" fmla="*/ 8142817 w 8142817"/>
              <a:gd name="connsiteY1" fmla="*/ 0 h 2675467"/>
              <a:gd name="connsiteX2" fmla="*/ 7584017 w 8142817"/>
              <a:gd name="connsiteY2" fmla="*/ 711200 h 2675467"/>
              <a:gd name="connsiteX3" fmla="*/ 0 w 8142817"/>
              <a:gd name="connsiteY3" fmla="*/ 2675467 h 2675467"/>
              <a:gd name="connsiteX4" fmla="*/ 4724400 w 8142817"/>
              <a:gd name="connsiteY4" fmla="*/ 0 h 2675467"/>
              <a:gd name="connsiteX0" fmla="*/ 0 w 8176684"/>
              <a:gd name="connsiteY0" fmla="*/ 711200 h 2675467"/>
              <a:gd name="connsiteX1" fmla="*/ 8176684 w 8176684"/>
              <a:gd name="connsiteY1" fmla="*/ 0 h 2675467"/>
              <a:gd name="connsiteX2" fmla="*/ 7617884 w 8176684"/>
              <a:gd name="connsiteY2" fmla="*/ 711200 h 2675467"/>
              <a:gd name="connsiteX3" fmla="*/ 33867 w 8176684"/>
              <a:gd name="connsiteY3" fmla="*/ 2675467 h 2675467"/>
              <a:gd name="connsiteX4" fmla="*/ 0 w 8176684"/>
              <a:gd name="connsiteY4" fmla="*/ 711200 h 2675467"/>
              <a:gd name="connsiteX0" fmla="*/ 0 w 7617884"/>
              <a:gd name="connsiteY0" fmla="*/ 0 h 1964267"/>
              <a:gd name="connsiteX1" fmla="*/ 7617884 w 7617884"/>
              <a:gd name="connsiteY1" fmla="*/ 0 h 1964267"/>
              <a:gd name="connsiteX2" fmla="*/ 33867 w 7617884"/>
              <a:gd name="connsiteY2" fmla="*/ 1964267 h 1964267"/>
              <a:gd name="connsiteX3" fmla="*/ 0 w 7617884"/>
              <a:gd name="connsiteY3" fmla="*/ 0 h 1964267"/>
              <a:gd name="connsiteX0" fmla="*/ 0 w 7617884"/>
              <a:gd name="connsiteY0" fmla="*/ 0 h 1971887"/>
              <a:gd name="connsiteX1" fmla="*/ 7617884 w 7617884"/>
              <a:gd name="connsiteY1" fmla="*/ 0 h 1971887"/>
              <a:gd name="connsiteX2" fmla="*/ 3387 w 7617884"/>
              <a:gd name="connsiteY2" fmla="*/ 1971887 h 1971887"/>
              <a:gd name="connsiteX3" fmla="*/ 0 w 7617884"/>
              <a:gd name="connsiteY3" fmla="*/ 0 h 1971887"/>
            </a:gdLst>
            <a:ahLst/>
            <a:cxnLst>
              <a:cxn ang="0">
                <a:pos x="connsiteX0" y="connsiteY0"/>
              </a:cxn>
              <a:cxn ang="0">
                <a:pos x="connsiteX1" y="connsiteY1"/>
              </a:cxn>
              <a:cxn ang="0">
                <a:pos x="connsiteX2" y="connsiteY2"/>
              </a:cxn>
              <a:cxn ang="0">
                <a:pos x="connsiteX3" y="connsiteY3"/>
              </a:cxn>
            </a:cxnLst>
            <a:rect l="l" t="t" r="r" b="b"/>
            <a:pathLst>
              <a:path w="7617884" h="1971887">
                <a:moveTo>
                  <a:pt x="0" y="0"/>
                </a:moveTo>
                <a:lnTo>
                  <a:pt x="7617884" y="0"/>
                </a:lnTo>
                <a:lnTo>
                  <a:pt x="3387" y="1971887"/>
                </a:lnTo>
                <a:lnTo>
                  <a:pt x="0" y="0"/>
                </a:ln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Freeform 32"/>
          <p:cNvSpPr/>
          <p:nvPr userDrawn="1"/>
        </p:nvSpPr>
        <p:spPr>
          <a:xfrm rot="10800000">
            <a:off x="8928679" y="5038725"/>
            <a:ext cx="3309795" cy="1847850"/>
          </a:xfrm>
          <a:custGeom>
            <a:avLst/>
            <a:gdLst>
              <a:gd name="connsiteX0" fmla="*/ 0 w 7486650"/>
              <a:gd name="connsiteY0" fmla="*/ 0 h 1809750"/>
              <a:gd name="connsiteX1" fmla="*/ 7486650 w 7486650"/>
              <a:gd name="connsiteY1" fmla="*/ 0 h 1809750"/>
              <a:gd name="connsiteX2" fmla="*/ 0 w 7486650"/>
              <a:gd name="connsiteY2" fmla="*/ 1809750 h 1809750"/>
            </a:gdLst>
            <a:ahLst/>
            <a:cxnLst>
              <a:cxn ang="0">
                <a:pos x="connsiteX0" y="connsiteY0"/>
              </a:cxn>
              <a:cxn ang="0">
                <a:pos x="connsiteX1" y="connsiteY1"/>
              </a:cxn>
              <a:cxn ang="0">
                <a:pos x="connsiteX2" y="connsiteY2"/>
              </a:cxn>
            </a:cxnLst>
            <a:rect l="l" t="t" r="r" b="b"/>
            <a:pathLst>
              <a:path w="7486650" h="1809750">
                <a:moveTo>
                  <a:pt x="0" y="0"/>
                </a:moveTo>
                <a:lnTo>
                  <a:pt x="7486650" y="0"/>
                </a:lnTo>
                <a:lnTo>
                  <a:pt x="0" y="1809750"/>
                </a:lnTo>
                <a:close/>
              </a:path>
            </a:pathLst>
          </a:custGeom>
          <a:gradFill>
            <a:gsLst>
              <a:gs pos="100000">
                <a:srgbClr val="6DCFF6"/>
              </a:gs>
              <a:gs pos="3000">
                <a:srgbClr val="255799"/>
              </a:gs>
            </a:gsLst>
            <a:lin ang="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1"/>
          <p:cNvSpPr/>
          <p:nvPr userDrawn="1"/>
        </p:nvSpPr>
        <p:spPr>
          <a:xfrm>
            <a:off x="-29832" y="-8912"/>
            <a:ext cx="7617884" cy="1971887"/>
          </a:xfrm>
          <a:custGeom>
            <a:avLst/>
            <a:gdLst>
              <a:gd name="connsiteX0" fmla="*/ 0 w 3418417"/>
              <a:gd name="connsiteY0" fmla="*/ 0 h 2235200"/>
              <a:gd name="connsiteX1" fmla="*/ 3418417 w 3418417"/>
              <a:gd name="connsiteY1" fmla="*/ 0 h 2235200"/>
              <a:gd name="connsiteX2" fmla="*/ 3418417 w 3418417"/>
              <a:gd name="connsiteY2" fmla="*/ 2235200 h 2235200"/>
              <a:gd name="connsiteX3" fmla="*/ 0 w 3418417"/>
              <a:gd name="connsiteY3" fmla="*/ 2235200 h 2235200"/>
              <a:gd name="connsiteX4" fmla="*/ 0 w 3418417"/>
              <a:gd name="connsiteY4" fmla="*/ 0 h 2235200"/>
              <a:gd name="connsiteX0" fmla="*/ 4724400 w 8142817"/>
              <a:gd name="connsiteY0" fmla="*/ 0 h 2675467"/>
              <a:gd name="connsiteX1" fmla="*/ 8142817 w 8142817"/>
              <a:gd name="connsiteY1" fmla="*/ 0 h 2675467"/>
              <a:gd name="connsiteX2" fmla="*/ 8142817 w 8142817"/>
              <a:gd name="connsiteY2" fmla="*/ 2235200 h 2675467"/>
              <a:gd name="connsiteX3" fmla="*/ 0 w 8142817"/>
              <a:gd name="connsiteY3" fmla="*/ 2675467 h 2675467"/>
              <a:gd name="connsiteX4" fmla="*/ 4724400 w 8142817"/>
              <a:gd name="connsiteY4" fmla="*/ 0 h 2675467"/>
              <a:gd name="connsiteX0" fmla="*/ 4724400 w 8142817"/>
              <a:gd name="connsiteY0" fmla="*/ 0 h 2675467"/>
              <a:gd name="connsiteX1" fmla="*/ 8142817 w 8142817"/>
              <a:gd name="connsiteY1" fmla="*/ 0 h 2675467"/>
              <a:gd name="connsiteX2" fmla="*/ 7584017 w 8142817"/>
              <a:gd name="connsiteY2" fmla="*/ 711200 h 2675467"/>
              <a:gd name="connsiteX3" fmla="*/ 0 w 8142817"/>
              <a:gd name="connsiteY3" fmla="*/ 2675467 h 2675467"/>
              <a:gd name="connsiteX4" fmla="*/ 4724400 w 8142817"/>
              <a:gd name="connsiteY4" fmla="*/ 0 h 2675467"/>
              <a:gd name="connsiteX0" fmla="*/ 0 w 8176684"/>
              <a:gd name="connsiteY0" fmla="*/ 711200 h 2675467"/>
              <a:gd name="connsiteX1" fmla="*/ 8176684 w 8176684"/>
              <a:gd name="connsiteY1" fmla="*/ 0 h 2675467"/>
              <a:gd name="connsiteX2" fmla="*/ 7617884 w 8176684"/>
              <a:gd name="connsiteY2" fmla="*/ 711200 h 2675467"/>
              <a:gd name="connsiteX3" fmla="*/ 33867 w 8176684"/>
              <a:gd name="connsiteY3" fmla="*/ 2675467 h 2675467"/>
              <a:gd name="connsiteX4" fmla="*/ 0 w 8176684"/>
              <a:gd name="connsiteY4" fmla="*/ 711200 h 2675467"/>
              <a:gd name="connsiteX0" fmla="*/ 0 w 7617884"/>
              <a:gd name="connsiteY0" fmla="*/ 0 h 1964267"/>
              <a:gd name="connsiteX1" fmla="*/ 7617884 w 7617884"/>
              <a:gd name="connsiteY1" fmla="*/ 0 h 1964267"/>
              <a:gd name="connsiteX2" fmla="*/ 33867 w 7617884"/>
              <a:gd name="connsiteY2" fmla="*/ 1964267 h 1964267"/>
              <a:gd name="connsiteX3" fmla="*/ 0 w 7617884"/>
              <a:gd name="connsiteY3" fmla="*/ 0 h 1964267"/>
              <a:gd name="connsiteX0" fmla="*/ 0 w 7617884"/>
              <a:gd name="connsiteY0" fmla="*/ 0 h 1971887"/>
              <a:gd name="connsiteX1" fmla="*/ 7617884 w 7617884"/>
              <a:gd name="connsiteY1" fmla="*/ 0 h 1971887"/>
              <a:gd name="connsiteX2" fmla="*/ 3387 w 7617884"/>
              <a:gd name="connsiteY2" fmla="*/ 1971887 h 1971887"/>
              <a:gd name="connsiteX3" fmla="*/ 0 w 7617884"/>
              <a:gd name="connsiteY3" fmla="*/ 0 h 1971887"/>
            </a:gdLst>
            <a:ahLst/>
            <a:cxnLst>
              <a:cxn ang="0">
                <a:pos x="connsiteX0" y="connsiteY0"/>
              </a:cxn>
              <a:cxn ang="0">
                <a:pos x="connsiteX1" y="connsiteY1"/>
              </a:cxn>
              <a:cxn ang="0">
                <a:pos x="connsiteX2" y="connsiteY2"/>
              </a:cxn>
              <a:cxn ang="0">
                <a:pos x="connsiteX3" y="connsiteY3"/>
              </a:cxn>
            </a:cxnLst>
            <a:rect l="l" t="t" r="r" b="b"/>
            <a:pathLst>
              <a:path w="7617884" h="1971887">
                <a:moveTo>
                  <a:pt x="0" y="0"/>
                </a:moveTo>
                <a:lnTo>
                  <a:pt x="7617884" y="0"/>
                </a:lnTo>
                <a:lnTo>
                  <a:pt x="3387" y="1971887"/>
                </a:lnTo>
                <a:lnTo>
                  <a:pt x="0" y="0"/>
                </a:ln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Freeform 34"/>
          <p:cNvSpPr/>
          <p:nvPr userDrawn="1"/>
        </p:nvSpPr>
        <p:spPr>
          <a:xfrm>
            <a:off x="-15015" y="-25845"/>
            <a:ext cx="7486650" cy="1809750"/>
          </a:xfrm>
          <a:custGeom>
            <a:avLst/>
            <a:gdLst>
              <a:gd name="connsiteX0" fmla="*/ 0 w 7486650"/>
              <a:gd name="connsiteY0" fmla="*/ 0 h 1809750"/>
              <a:gd name="connsiteX1" fmla="*/ 7486650 w 7486650"/>
              <a:gd name="connsiteY1" fmla="*/ 0 h 1809750"/>
              <a:gd name="connsiteX2" fmla="*/ 0 w 7486650"/>
              <a:gd name="connsiteY2" fmla="*/ 1809750 h 1809750"/>
            </a:gdLst>
            <a:ahLst/>
            <a:cxnLst>
              <a:cxn ang="0">
                <a:pos x="connsiteX0" y="connsiteY0"/>
              </a:cxn>
              <a:cxn ang="0">
                <a:pos x="connsiteX1" y="connsiteY1"/>
              </a:cxn>
              <a:cxn ang="0">
                <a:pos x="connsiteX2" y="connsiteY2"/>
              </a:cxn>
            </a:cxnLst>
            <a:rect l="l" t="t" r="r" b="b"/>
            <a:pathLst>
              <a:path w="7486650" h="1809750">
                <a:moveTo>
                  <a:pt x="0" y="0"/>
                </a:moveTo>
                <a:lnTo>
                  <a:pt x="7486650" y="0"/>
                </a:lnTo>
                <a:lnTo>
                  <a:pt x="0" y="1809750"/>
                </a:lnTo>
                <a:close/>
              </a:path>
            </a:pathLst>
          </a:custGeom>
          <a:gradFill>
            <a:gsLst>
              <a:gs pos="100000">
                <a:srgbClr val="6DCFF6"/>
              </a:gs>
              <a:gs pos="3000">
                <a:srgbClr val="255899"/>
              </a:gs>
            </a:gsLst>
            <a:lin ang="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 name="Title 1"/>
          <p:cNvSpPr>
            <a:spLocks noGrp="1"/>
          </p:cNvSpPr>
          <p:nvPr>
            <p:ph type="ctrTitle"/>
          </p:nvPr>
        </p:nvSpPr>
        <p:spPr>
          <a:xfrm>
            <a:off x="188685" y="3627539"/>
            <a:ext cx="3309257" cy="1052389"/>
          </a:xfrm>
        </p:spPr>
        <p:txBody>
          <a:bodyPr>
            <a:noAutofit/>
          </a:bodyPr>
          <a:lstStyle>
            <a:lvl1pPr algn="l">
              <a:defRPr sz="3067">
                <a:solidFill>
                  <a:schemeClr val="bg1"/>
                </a:solidFill>
                <a:latin typeface="+mj-lt"/>
              </a:defRPr>
            </a:lvl1pPr>
          </a:lstStyle>
          <a:p>
            <a:r>
              <a:rPr lang="en-US" dirty="0"/>
              <a:t>Click to edit Master title style</a:t>
            </a:r>
          </a:p>
        </p:txBody>
      </p:sp>
      <p:sp>
        <p:nvSpPr>
          <p:cNvPr id="3" name="Subtitle 2"/>
          <p:cNvSpPr>
            <a:spLocks noGrp="1"/>
          </p:cNvSpPr>
          <p:nvPr>
            <p:ph type="subTitle" idx="1"/>
          </p:nvPr>
        </p:nvSpPr>
        <p:spPr>
          <a:xfrm>
            <a:off x="145143" y="4902120"/>
            <a:ext cx="3309257" cy="1005997"/>
          </a:xfrm>
          <a:prstGeom prst="rect">
            <a:avLst/>
          </a:prstGeom>
        </p:spPr>
        <p:txBody>
          <a:bodyPr>
            <a:noAutofit/>
          </a:bodyPr>
          <a:lstStyle>
            <a:lvl1pPr marL="0" indent="0" algn="l">
              <a:buNone/>
              <a:defRPr sz="2400">
                <a:solidFill>
                  <a:schemeClr val="bg1"/>
                </a:solidFill>
                <a:latin typeface="+mj-lt"/>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dirty="0"/>
              <a:t>Click to edit Master subtitle style</a:t>
            </a:r>
          </a:p>
        </p:txBody>
      </p:sp>
      <p:sp>
        <p:nvSpPr>
          <p:cNvPr id="16" name="TextBox 15"/>
          <p:cNvSpPr txBox="1"/>
          <p:nvPr/>
        </p:nvSpPr>
        <p:spPr>
          <a:xfrm>
            <a:off x="6158013" y="6520241"/>
            <a:ext cx="2860077" cy="235898"/>
          </a:xfrm>
          <a:prstGeom prst="rect">
            <a:avLst/>
          </a:prstGeom>
          <a:noFill/>
        </p:spPr>
        <p:txBody>
          <a:bodyPr wrap="none" rtlCol="0">
            <a:spAutoFit/>
          </a:bodyPr>
          <a:lstStyle/>
          <a:p>
            <a:pPr algn="r"/>
            <a:r>
              <a:rPr lang="en-US" sz="933" dirty="0">
                <a:solidFill>
                  <a:schemeClr val="tx1"/>
                </a:solidFill>
                <a:latin typeface="+mj-lt"/>
              </a:rPr>
              <a:t>|   Copyright © 2021 Tata Consultancy Services Limited</a:t>
            </a:r>
          </a:p>
        </p:txBody>
      </p:sp>
      <p:sp>
        <p:nvSpPr>
          <p:cNvPr id="21" name="Freeform 9"/>
          <p:cNvSpPr>
            <a:spLocks noEditPoints="1"/>
          </p:cNvSpPr>
          <p:nvPr userDrawn="1"/>
        </p:nvSpPr>
        <p:spPr bwMode="auto">
          <a:xfrm>
            <a:off x="11403309" y="170092"/>
            <a:ext cx="485459" cy="424339"/>
          </a:xfrm>
          <a:custGeom>
            <a:avLst/>
            <a:gdLst/>
            <a:ahLst/>
            <a:cxnLst>
              <a:cxn ang="0">
                <a:pos x="491" y="5"/>
              </a:cxn>
              <a:cxn ang="0">
                <a:pos x="581" y="30"/>
              </a:cxn>
              <a:cxn ang="0">
                <a:pos x="653" y="71"/>
              </a:cxn>
              <a:cxn ang="0">
                <a:pos x="705" y="124"/>
              </a:cxn>
              <a:cxn ang="0">
                <a:pos x="602" y="117"/>
              </a:cxn>
              <a:cxn ang="0">
                <a:pos x="478" y="104"/>
              </a:cxn>
              <a:cxn ang="0">
                <a:pos x="444" y="106"/>
              </a:cxn>
              <a:cxn ang="0">
                <a:pos x="432" y="119"/>
              </a:cxn>
              <a:cxn ang="0">
                <a:pos x="403" y="415"/>
              </a:cxn>
              <a:cxn ang="0">
                <a:pos x="402" y="115"/>
              </a:cxn>
              <a:cxn ang="0">
                <a:pos x="388" y="105"/>
              </a:cxn>
              <a:cxn ang="0">
                <a:pos x="331" y="106"/>
              </a:cxn>
              <a:cxn ang="0">
                <a:pos x="195" y="124"/>
              </a:cxn>
              <a:cxn ang="0">
                <a:pos x="140" y="110"/>
              </a:cxn>
              <a:cxn ang="0">
                <a:pos x="197" y="59"/>
              </a:cxn>
              <a:cxn ang="0">
                <a:pos x="274" y="22"/>
              </a:cxn>
              <a:cxn ang="0">
                <a:pos x="367" y="2"/>
              </a:cxn>
              <a:cxn ang="0">
                <a:pos x="201" y="519"/>
              </a:cxn>
              <a:cxn ang="0">
                <a:pos x="100" y="519"/>
              </a:cxn>
              <a:cxn ang="0">
                <a:pos x="0" y="519"/>
              </a:cxn>
              <a:cxn ang="0">
                <a:pos x="141" y="727"/>
              </a:cxn>
              <a:cxn ang="0">
                <a:pos x="261" y="727"/>
              </a:cxn>
              <a:cxn ang="0">
                <a:pos x="303" y="519"/>
              </a:cxn>
              <a:cxn ang="0">
                <a:pos x="346" y="727"/>
              </a:cxn>
              <a:cxn ang="0">
                <a:pos x="583" y="519"/>
              </a:cxn>
              <a:cxn ang="0">
                <a:pos x="483" y="519"/>
              </a:cxn>
              <a:cxn ang="0">
                <a:pos x="407" y="579"/>
              </a:cxn>
              <a:cxn ang="0">
                <a:pos x="548" y="579"/>
              </a:cxn>
              <a:cxn ang="0">
                <a:pos x="587" y="727"/>
              </a:cxn>
              <a:cxn ang="0">
                <a:pos x="733" y="519"/>
              </a:cxn>
              <a:cxn ang="0">
                <a:pos x="712" y="602"/>
              </a:cxn>
              <a:cxn ang="0">
                <a:pos x="731" y="198"/>
              </a:cxn>
              <a:cxn ang="0">
                <a:pos x="722" y="257"/>
              </a:cxn>
              <a:cxn ang="0">
                <a:pos x="685" y="316"/>
              </a:cxn>
              <a:cxn ang="0">
                <a:pos x="622" y="365"/>
              </a:cxn>
              <a:cxn ang="0">
                <a:pos x="541" y="398"/>
              </a:cxn>
              <a:cxn ang="0">
                <a:pos x="474" y="183"/>
              </a:cxn>
              <a:cxn ang="0">
                <a:pos x="477" y="158"/>
              </a:cxn>
              <a:cxn ang="0">
                <a:pos x="489" y="146"/>
              </a:cxn>
              <a:cxn ang="0">
                <a:pos x="556" y="148"/>
              </a:cxn>
              <a:cxn ang="0">
                <a:pos x="669" y="163"/>
              </a:cxn>
              <a:cxn ang="0">
                <a:pos x="295" y="399"/>
              </a:cxn>
              <a:cxn ang="0">
                <a:pos x="213" y="365"/>
              </a:cxn>
              <a:cxn ang="0">
                <a:pos x="150" y="316"/>
              </a:cxn>
              <a:cxn ang="0">
                <a:pos x="112" y="257"/>
              </a:cxn>
              <a:cxn ang="0">
                <a:pos x="103" y="198"/>
              </a:cxn>
              <a:cxn ang="0">
                <a:pos x="136" y="168"/>
              </a:cxn>
              <a:cxn ang="0">
                <a:pos x="250" y="151"/>
              </a:cxn>
              <a:cxn ang="0">
                <a:pos x="342" y="144"/>
              </a:cxn>
              <a:cxn ang="0">
                <a:pos x="357" y="153"/>
              </a:cxn>
              <a:cxn ang="0">
                <a:pos x="362" y="175"/>
              </a:cxn>
              <a:cxn ang="0">
                <a:pos x="317" y="405"/>
              </a:cxn>
            </a:cxnLst>
            <a:rect l="0" t="0" r="r" b="b"/>
            <a:pathLst>
              <a:path w="835" h="727">
                <a:moveTo>
                  <a:pt x="417" y="0"/>
                </a:moveTo>
                <a:lnTo>
                  <a:pt x="443" y="0"/>
                </a:lnTo>
                <a:lnTo>
                  <a:pt x="467" y="2"/>
                </a:lnTo>
                <a:lnTo>
                  <a:pt x="491" y="5"/>
                </a:lnTo>
                <a:lnTo>
                  <a:pt x="515" y="9"/>
                </a:lnTo>
                <a:lnTo>
                  <a:pt x="538" y="16"/>
                </a:lnTo>
                <a:lnTo>
                  <a:pt x="559" y="22"/>
                </a:lnTo>
                <a:lnTo>
                  <a:pt x="581" y="30"/>
                </a:lnTo>
                <a:lnTo>
                  <a:pt x="600" y="38"/>
                </a:lnTo>
                <a:lnTo>
                  <a:pt x="620" y="48"/>
                </a:lnTo>
                <a:lnTo>
                  <a:pt x="637" y="59"/>
                </a:lnTo>
                <a:lnTo>
                  <a:pt x="653" y="71"/>
                </a:lnTo>
                <a:lnTo>
                  <a:pt x="668" y="83"/>
                </a:lnTo>
                <a:lnTo>
                  <a:pt x="682" y="96"/>
                </a:lnTo>
                <a:lnTo>
                  <a:pt x="694" y="110"/>
                </a:lnTo>
                <a:lnTo>
                  <a:pt x="705" y="124"/>
                </a:lnTo>
                <a:lnTo>
                  <a:pt x="714" y="139"/>
                </a:lnTo>
                <a:lnTo>
                  <a:pt x="676" y="131"/>
                </a:lnTo>
                <a:lnTo>
                  <a:pt x="639" y="124"/>
                </a:lnTo>
                <a:lnTo>
                  <a:pt x="602" y="117"/>
                </a:lnTo>
                <a:lnTo>
                  <a:pt x="567" y="113"/>
                </a:lnTo>
                <a:lnTo>
                  <a:pt x="534" y="109"/>
                </a:lnTo>
                <a:lnTo>
                  <a:pt x="504" y="106"/>
                </a:lnTo>
                <a:lnTo>
                  <a:pt x="478" y="104"/>
                </a:lnTo>
                <a:lnTo>
                  <a:pt x="458" y="104"/>
                </a:lnTo>
                <a:lnTo>
                  <a:pt x="453" y="104"/>
                </a:lnTo>
                <a:lnTo>
                  <a:pt x="448" y="105"/>
                </a:lnTo>
                <a:lnTo>
                  <a:pt x="444" y="106"/>
                </a:lnTo>
                <a:lnTo>
                  <a:pt x="440" y="109"/>
                </a:lnTo>
                <a:lnTo>
                  <a:pt x="436" y="112"/>
                </a:lnTo>
                <a:lnTo>
                  <a:pt x="434" y="115"/>
                </a:lnTo>
                <a:lnTo>
                  <a:pt x="432" y="119"/>
                </a:lnTo>
                <a:lnTo>
                  <a:pt x="432" y="124"/>
                </a:lnTo>
                <a:lnTo>
                  <a:pt x="432" y="133"/>
                </a:lnTo>
                <a:lnTo>
                  <a:pt x="432" y="415"/>
                </a:lnTo>
                <a:lnTo>
                  <a:pt x="403" y="415"/>
                </a:lnTo>
                <a:lnTo>
                  <a:pt x="404" y="133"/>
                </a:lnTo>
                <a:lnTo>
                  <a:pt x="404" y="124"/>
                </a:lnTo>
                <a:lnTo>
                  <a:pt x="403" y="119"/>
                </a:lnTo>
                <a:lnTo>
                  <a:pt x="402" y="115"/>
                </a:lnTo>
                <a:lnTo>
                  <a:pt x="398" y="112"/>
                </a:lnTo>
                <a:lnTo>
                  <a:pt x="395" y="109"/>
                </a:lnTo>
                <a:lnTo>
                  <a:pt x="392" y="106"/>
                </a:lnTo>
                <a:lnTo>
                  <a:pt x="388" y="105"/>
                </a:lnTo>
                <a:lnTo>
                  <a:pt x="382" y="104"/>
                </a:lnTo>
                <a:lnTo>
                  <a:pt x="378" y="104"/>
                </a:lnTo>
                <a:lnTo>
                  <a:pt x="356" y="104"/>
                </a:lnTo>
                <a:lnTo>
                  <a:pt x="331" y="106"/>
                </a:lnTo>
                <a:lnTo>
                  <a:pt x="301" y="109"/>
                </a:lnTo>
                <a:lnTo>
                  <a:pt x="268" y="113"/>
                </a:lnTo>
                <a:lnTo>
                  <a:pt x="232" y="118"/>
                </a:lnTo>
                <a:lnTo>
                  <a:pt x="195" y="124"/>
                </a:lnTo>
                <a:lnTo>
                  <a:pt x="157" y="131"/>
                </a:lnTo>
                <a:lnTo>
                  <a:pt x="121" y="139"/>
                </a:lnTo>
                <a:lnTo>
                  <a:pt x="129" y="125"/>
                </a:lnTo>
                <a:lnTo>
                  <a:pt x="140" y="110"/>
                </a:lnTo>
                <a:lnTo>
                  <a:pt x="152" y="96"/>
                </a:lnTo>
                <a:lnTo>
                  <a:pt x="166" y="83"/>
                </a:lnTo>
                <a:lnTo>
                  <a:pt x="180" y="71"/>
                </a:lnTo>
                <a:lnTo>
                  <a:pt x="197" y="59"/>
                </a:lnTo>
                <a:lnTo>
                  <a:pt x="215" y="48"/>
                </a:lnTo>
                <a:lnTo>
                  <a:pt x="233" y="38"/>
                </a:lnTo>
                <a:lnTo>
                  <a:pt x="254" y="30"/>
                </a:lnTo>
                <a:lnTo>
                  <a:pt x="274" y="22"/>
                </a:lnTo>
                <a:lnTo>
                  <a:pt x="296" y="16"/>
                </a:lnTo>
                <a:lnTo>
                  <a:pt x="319" y="9"/>
                </a:lnTo>
                <a:lnTo>
                  <a:pt x="342" y="5"/>
                </a:lnTo>
                <a:lnTo>
                  <a:pt x="367" y="2"/>
                </a:lnTo>
                <a:lnTo>
                  <a:pt x="392" y="0"/>
                </a:lnTo>
                <a:lnTo>
                  <a:pt x="417" y="0"/>
                </a:lnTo>
                <a:close/>
                <a:moveTo>
                  <a:pt x="201" y="579"/>
                </a:moveTo>
                <a:lnTo>
                  <a:pt x="201" y="519"/>
                </a:lnTo>
                <a:lnTo>
                  <a:pt x="175" y="519"/>
                </a:lnTo>
                <a:lnTo>
                  <a:pt x="150" y="519"/>
                </a:lnTo>
                <a:lnTo>
                  <a:pt x="125" y="519"/>
                </a:lnTo>
                <a:lnTo>
                  <a:pt x="100" y="519"/>
                </a:lnTo>
                <a:lnTo>
                  <a:pt x="75" y="519"/>
                </a:lnTo>
                <a:lnTo>
                  <a:pt x="49" y="519"/>
                </a:lnTo>
                <a:lnTo>
                  <a:pt x="25" y="519"/>
                </a:lnTo>
                <a:lnTo>
                  <a:pt x="0" y="519"/>
                </a:lnTo>
                <a:lnTo>
                  <a:pt x="0" y="579"/>
                </a:lnTo>
                <a:lnTo>
                  <a:pt x="58" y="579"/>
                </a:lnTo>
                <a:lnTo>
                  <a:pt x="58" y="727"/>
                </a:lnTo>
                <a:lnTo>
                  <a:pt x="141" y="727"/>
                </a:lnTo>
                <a:lnTo>
                  <a:pt x="141" y="579"/>
                </a:lnTo>
                <a:lnTo>
                  <a:pt x="201" y="579"/>
                </a:lnTo>
                <a:close/>
                <a:moveTo>
                  <a:pt x="303" y="602"/>
                </a:moveTo>
                <a:lnTo>
                  <a:pt x="261" y="727"/>
                </a:lnTo>
                <a:lnTo>
                  <a:pt x="180" y="727"/>
                </a:lnTo>
                <a:lnTo>
                  <a:pt x="260" y="519"/>
                </a:lnTo>
                <a:lnTo>
                  <a:pt x="282" y="519"/>
                </a:lnTo>
                <a:lnTo>
                  <a:pt x="303" y="519"/>
                </a:lnTo>
                <a:lnTo>
                  <a:pt x="326" y="519"/>
                </a:lnTo>
                <a:lnTo>
                  <a:pt x="348" y="519"/>
                </a:lnTo>
                <a:lnTo>
                  <a:pt x="427" y="727"/>
                </a:lnTo>
                <a:lnTo>
                  <a:pt x="346" y="727"/>
                </a:lnTo>
                <a:lnTo>
                  <a:pt x="303" y="602"/>
                </a:lnTo>
                <a:close/>
                <a:moveTo>
                  <a:pt x="608" y="579"/>
                </a:moveTo>
                <a:lnTo>
                  <a:pt x="608" y="519"/>
                </a:lnTo>
                <a:lnTo>
                  <a:pt x="583" y="519"/>
                </a:lnTo>
                <a:lnTo>
                  <a:pt x="557" y="519"/>
                </a:lnTo>
                <a:lnTo>
                  <a:pt x="532" y="519"/>
                </a:lnTo>
                <a:lnTo>
                  <a:pt x="507" y="519"/>
                </a:lnTo>
                <a:lnTo>
                  <a:pt x="483" y="519"/>
                </a:lnTo>
                <a:lnTo>
                  <a:pt x="458" y="519"/>
                </a:lnTo>
                <a:lnTo>
                  <a:pt x="432" y="519"/>
                </a:lnTo>
                <a:lnTo>
                  <a:pt x="407" y="519"/>
                </a:lnTo>
                <a:lnTo>
                  <a:pt x="407" y="579"/>
                </a:lnTo>
                <a:lnTo>
                  <a:pt x="466" y="579"/>
                </a:lnTo>
                <a:lnTo>
                  <a:pt x="466" y="727"/>
                </a:lnTo>
                <a:lnTo>
                  <a:pt x="548" y="727"/>
                </a:lnTo>
                <a:lnTo>
                  <a:pt x="548" y="579"/>
                </a:lnTo>
                <a:lnTo>
                  <a:pt x="608" y="579"/>
                </a:lnTo>
                <a:close/>
                <a:moveTo>
                  <a:pt x="712" y="602"/>
                </a:moveTo>
                <a:lnTo>
                  <a:pt x="669" y="727"/>
                </a:lnTo>
                <a:lnTo>
                  <a:pt x="587" y="727"/>
                </a:lnTo>
                <a:lnTo>
                  <a:pt x="667" y="519"/>
                </a:lnTo>
                <a:lnTo>
                  <a:pt x="689" y="519"/>
                </a:lnTo>
                <a:lnTo>
                  <a:pt x="712" y="519"/>
                </a:lnTo>
                <a:lnTo>
                  <a:pt x="733" y="519"/>
                </a:lnTo>
                <a:lnTo>
                  <a:pt x="755" y="519"/>
                </a:lnTo>
                <a:lnTo>
                  <a:pt x="835" y="727"/>
                </a:lnTo>
                <a:lnTo>
                  <a:pt x="754" y="727"/>
                </a:lnTo>
                <a:lnTo>
                  <a:pt x="712" y="602"/>
                </a:lnTo>
                <a:close/>
                <a:moveTo>
                  <a:pt x="727" y="172"/>
                </a:moveTo>
                <a:lnTo>
                  <a:pt x="729" y="181"/>
                </a:lnTo>
                <a:lnTo>
                  <a:pt x="730" y="190"/>
                </a:lnTo>
                <a:lnTo>
                  <a:pt x="731" y="198"/>
                </a:lnTo>
                <a:lnTo>
                  <a:pt x="731" y="207"/>
                </a:lnTo>
                <a:lnTo>
                  <a:pt x="730" y="224"/>
                </a:lnTo>
                <a:lnTo>
                  <a:pt x="727" y="240"/>
                </a:lnTo>
                <a:lnTo>
                  <a:pt x="722" y="257"/>
                </a:lnTo>
                <a:lnTo>
                  <a:pt x="715" y="273"/>
                </a:lnTo>
                <a:lnTo>
                  <a:pt x="706" y="288"/>
                </a:lnTo>
                <a:lnTo>
                  <a:pt x="696" y="302"/>
                </a:lnTo>
                <a:lnTo>
                  <a:pt x="685" y="316"/>
                </a:lnTo>
                <a:lnTo>
                  <a:pt x="670" y="329"/>
                </a:lnTo>
                <a:lnTo>
                  <a:pt x="656" y="342"/>
                </a:lnTo>
                <a:lnTo>
                  <a:pt x="640" y="354"/>
                </a:lnTo>
                <a:lnTo>
                  <a:pt x="622" y="365"/>
                </a:lnTo>
                <a:lnTo>
                  <a:pt x="604" y="374"/>
                </a:lnTo>
                <a:lnTo>
                  <a:pt x="584" y="383"/>
                </a:lnTo>
                <a:lnTo>
                  <a:pt x="562" y="392"/>
                </a:lnTo>
                <a:lnTo>
                  <a:pt x="541" y="398"/>
                </a:lnTo>
                <a:lnTo>
                  <a:pt x="518" y="405"/>
                </a:lnTo>
                <a:lnTo>
                  <a:pt x="476" y="202"/>
                </a:lnTo>
                <a:lnTo>
                  <a:pt x="475" y="193"/>
                </a:lnTo>
                <a:lnTo>
                  <a:pt x="474" y="183"/>
                </a:lnTo>
                <a:lnTo>
                  <a:pt x="474" y="175"/>
                </a:lnTo>
                <a:lnTo>
                  <a:pt x="474" y="166"/>
                </a:lnTo>
                <a:lnTo>
                  <a:pt x="475" y="162"/>
                </a:lnTo>
                <a:lnTo>
                  <a:pt x="477" y="158"/>
                </a:lnTo>
                <a:lnTo>
                  <a:pt x="479" y="155"/>
                </a:lnTo>
                <a:lnTo>
                  <a:pt x="481" y="152"/>
                </a:lnTo>
                <a:lnTo>
                  <a:pt x="485" y="149"/>
                </a:lnTo>
                <a:lnTo>
                  <a:pt x="489" y="146"/>
                </a:lnTo>
                <a:lnTo>
                  <a:pt x="493" y="145"/>
                </a:lnTo>
                <a:lnTo>
                  <a:pt x="499" y="144"/>
                </a:lnTo>
                <a:lnTo>
                  <a:pt x="528" y="145"/>
                </a:lnTo>
                <a:lnTo>
                  <a:pt x="556" y="148"/>
                </a:lnTo>
                <a:lnTo>
                  <a:pt x="584" y="151"/>
                </a:lnTo>
                <a:lnTo>
                  <a:pt x="613" y="154"/>
                </a:lnTo>
                <a:lnTo>
                  <a:pt x="641" y="158"/>
                </a:lnTo>
                <a:lnTo>
                  <a:pt x="669" y="163"/>
                </a:lnTo>
                <a:lnTo>
                  <a:pt x="699" y="167"/>
                </a:lnTo>
                <a:lnTo>
                  <a:pt x="727" y="172"/>
                </a:lnTo>
                <a:close/>
                <a:moveTo>
                  <a:pt x="317" y="405"/>
                </a:moveTo>
                <a:lnTo>
                  <a:pt x="295" y="399"/>
                </a:lnTo>
                <a:lnTo>
                  <a:pt x="272" y="392"/>
                </a:lnTo>
                <a:lnTo>
                  <a:pt x="251" y="384"/>
                </a:lnTo>
                <a:lnTo>
                  <a:pt x="231" y="374"/>
                </a:lnTo>
                <a:lnTo>
                  <a:pt x="213" y="365"/>
                </a:lnTo>
                <a:lnTo>
                  <a:pt x="195" y="354"/>
                </a:lnTo>
                <a:lnTo>
                  <a:pt x="179" y="342"/>
                </a:lnTo>
                <a:lnTo>
                  <a:pt x="164" y="330"/>
                </a:lnTo>
                <a:lnTo>
                  <a:pt x="150" y="316"/>
                </a:lnTo>
                <a:lnTo>
                  <a:pt x="138" y="303"/>
                </a:lnTo>
                <a:lnTo>
                  <a:pt x="128" y="288"/>
                </a:lnTo>
                <a:lnTo>
                  <a:pt x="120" y="273"/>
                </a:lnTo>
                <a:lnTo>
                  <a:pt x="112" y="257"/>
                </a:lnTo>
                <a:lnTo>
                  <a:pt x="108" y="240"/>
                </a:lnTo>
                <a:lnTo>
                  <a:pt x="105" y="224"/>
                </a:lnTo>
                <a:lnTo>
                  <a:pt x="103" y="207"/>
                </a:lnTo>
                <a:lnTo>
                  <a:pt x="103" y="198"/>
                </a:lnTo>
                <a:lnTo>
                  <a:pt x="105" y="190"/>
                </a:lnTo>
                <a:lnTo>
                  <a:pt x="106" y="181"/>
                </a:lnTo>
                <a:lnTo>
                  <a:pt x="108" y="172"/>
                </a:lnTo>
                <a:lnTo>
                  <a:pt x="136" y="168"/>
                </a:lnTo>
                <a:lnTo>
                  <a:pt x="165" y="163"/>
                </a:lnTo>
                <a:lnTo>
                  <a:pt x="193" y="158"/>
                </a:lnTo>
                <a:lnTo>
                  <a:pt x="222" y="154"/>
                </a:lnTo>
                <a:lnTo>
                  <a:pt x="250" y="151"/>
                </a:lnTo>
                <a:lnTo>
                  <a:pt x="280" y="148"/>
                </a:lnTo>
                <a:lnTo>
                  <a:pt x="308" y="145"/>
                </a:lnTo>
                <a:lnTo>
                  <a:pt x="337" y="144"/>
                </a:lnTo>
                <a:lnTo>
                  <a:pt x="342" y="144"/>
                </a:lnTo>
                <a:lnTo>
                  <a:pt x="348" y="145"/>
                </a:lnTo>
                <a:lnTo>
                  <a:pt x="351" y="146"/>
                </a:lnTo>
                <a:lnTo>
                  <a:pt x="354" y="150"/>
                </a:lnTo>
                <a:lnTo>
                  <a:pt x="357" y="153"/>
                </a:lnTo>
                <a:lnTo>
                  <a:pt x="358" y="156"/>
                </a:lnTo>
                <a:lnTo>
                  <a:pt x="361" y="161"/>
                </a:lnTo>
                <a:lnTo>
                  <a:pt x="362" y="165"/>
                </a:lnTo>
                <a:lnTo>
                  <a:pt x="362" y="175"/>
                </a:lnTo>
                <a:lnTo>
                  <a:pt x="362" y="184"/>
                </a:lnTo>
                <a:lnTo>
                  <a:pt x="361" y="194"/>
                </a:lnTo>
                <a:lnTo>
                  <a:pt x="359" y="202"/>
                </a:lnTo>
                <a:lnTo>
                  <a:pt x="317" y="405"/>
                </a:lnTo>
                <a:close/>
              </a:path>
            </a:pathLst>
          </a:custGeom>
          <a:solidFill>
            <a:srgbClr val="FEFEFE"/>
          </a:solidFill>
          <a:ln w="9525">
            <a:noFill/>
            <a:round/>
            <a:headEnd/>
            <a:tailEnd/>
          </a:ln>
        </p:spPr>
        <p:txBody>
          <a:bodyPr vert="horz" wrap="square" lIns="91440" tIns="45720" rIns="91440" bIns="45720" numCol="1" anchor="t" anchorCtr="0" compatLnSpc="1">
            <a:prstTxWarp prst="textNoShape">
              <a:avLst/>
            </a:prstTxWarp>
          </a:bodyPr>
          <a:lstStyle/>
          <a:p>
            <a:endParaRPr lang="en-US" sz="2489" dirty="0">
              <a:latin typeface="+mj-lt"/>
            </a:endParaRPr>
          </a:p>
        </p:txBody>
      </p:sp>
      <p:sp>
        <p:nvSpPr>
          <p:cNvPr id="22" name="Freeform 6"/>
          <p:cNvSpPr>
            <a:spLocks noEditPoints="1"/>
          </p:cNvSpPr>
          <p:nvPr userDrawn="1"/>
        </p:nvSpPr>
        <p:spPr bwMode="auto">
          <a:xfrm>
            <a:off x="392340" y="194857"/>
            <a:ext cx="1099979" cy="464508"/>
          </a:xfrm>
          <a:custGeom>
            <a:avLst/>
            <a:gdLst>
              <a:gd name="T0" fmla="*/ 13059 w 16368"/>
              <a:gd name="T1" fmla="*/ 6821 h 6912"/>
              <a:gd name="T2" fmla="*/ 13171 w 16368"/>
              <a:gd name="T3" fmla="*/ 6058 h 6912"/>
              <a:gd name="T4" fmla="*/ 12537 w 16368"/>
              <a:gd name="T5" fmla="*/ 5601 h 6912"/>
              <a:gd name="T6" fmla="*/ 13031 w 16368"/>
              <a:gd name="T7" fmla="*/ 5422 h 6912"/>
              <a:gd name="T8" fmla="*/ 12404 w 16368"/>
              <a:gd name="T9" fmla="*/ 5262 h 6912"/>
              <a:gd name="T10" fmla="*/ 12431 w 16368"/>
              <a:gd name="T11" fmla="*/ 6007 h 6912"/>
              <a:gd name="T12" fmla="*/ 12987 w 16368"/>
              <a:gd name="T13" fmla="*/ 6455 h 6912"/>
              <a:gd name="T14" fmla="*/ 12420 w 16368"/>
              <a:gd name="T15" fmla="*/ 6610 h 6912"/>
              <a:gd name="T16" fmla="*/ 10290 w 16368"/>
              <a:gd name="T17" fmla="*/ 6648 h 6912"/>
              <a:gd name="T18" fmla="*/ 9716 w 16368"/>
              <a:gd name="T19" fmla="*/ 5817 h 6912"/>
              <a:gd name="T20" fmla="*/ 10563 w 16368"/>
              <a:gd name="T21" fmla="*/ 5437 h 6912"/>
              <a:gd name="T22" fmla="*/ 9537 w 16368"/>
              <a:gd name="T23" fmla="*/ 5473 h 6912"/>
              <a:gd name="T24" fmla="*/ 9912 w 16368"/>
              <a:gd name="T25" fmla="*/ 6864 h 6912"/>
              <a:gd name="T26" fmla="*/ 7886 w 16368"/>
              <a:gd name="T27" fmla="*/ 6342 h 6912"/>
              <a:gd name="T28" fmla="*/ 3258 w 16368"/>
              <a:gd name="T29" fmla="*/ 6878 h 6912"/>
              <a:gd name="T30" fmla="*/ 4175 w 16368"/>
              <a:gd name="T31" fmla="*/ 6446 h 6912"/>
              <a:gd name="T32" fmla="*/ 3586 w 16368"/>
              <a:gd name="T33" fmla="*/ 5821 h 6912"/>
              <a:gd name="T34" fmla="*/ 3511 w 16368"/>
              <a:gd name="T35" fmla="*/ 5432 h 6912"/>
              <a:gd name="T36" fmla="*/ 3856 w 16368"/>
              <a:gd name="T37" fmla="*/ 5147 h 6912"/>
              <a:gd name="T38" fmla="*/ 3086 w 16368"/>
              <a:gd name="T39" fmla="*/ 5654 h 6912"/>
              <a:gd name="T40" fmla="*/ 3767 w 16368"/>
              <a:gd name="T41" fmla="*/ 6238 h 6912"/>
              <a:gd name="T42" fmla="*/ 3719 w 16368"/>
              <a:gd name="T43" fmla="*/ 6621 h 6912"/>
              <a:gd name="T44" fmla="*/ 6358 w 16368"/>
              <a:gd name="T45" fmla="*/ 6200 h 6912"/>
              <a:gd name="T46" fmla="*/ 6907 w 16368"/>
              <a:gd name="T47" fmla="*/ 6636 h 6912"/>
              <a:gd name="T48" fmla="*/ 6848 w 16368"/>
              <a:gd name="T49" fmla="*/ 5890 h 6912"/>
              <a:gd name="T50" fmla="*/ 6560 w 16368"/>
              <a:gd name="T51" fmla="*/ 5196 h 6912"/>
              <a:gd name="T52" fmla="*/ 6473 w 16368"/>
              <a:gd name="T53" fmla="*/ 5436 h 6912"/>
              <a:gd name="T54" fmla="*/ 6496 w 16368"/>
              <a:gd name="T55" fmla="*/ 5894 h 6912"/>
              <a:gd name="T56" fmla="*/ 765 w 16368"/>
              <a:gd name="T57" fmla="*/ 4050 h 6912"/>
              <a:gd name="T58" fmla="*/ 414 w 16368"/>
              <a:gd name="T59" fmla="*/ 3090 h 6912"/>
              <a:gd name="T60" fmla="*/ 1311 w 16368"/>
              <a:gd name="T61" fmla="*/ 2618 h 6912"/>
              <a:gd name="T62" fmla="*/ 70 w 16368"/>
              <a:gd name="T63" fmla="*/ 3082 h 6912"/>
              <a:gd name="T64" fmla="*/ 780 w 16368"/>
              <a:gd name="T65" fmla="*/ 4327 h 6912"/>
              <a:gd name="T66" fmla="*/ 2867 w 16368"/>
              <a:gd name="T67" fmla="*/ 4033 h 6912"/>
              <a:gd name="T68" fmla="*/ 2587 w 16368"/>
              <a:gd name="T69" fmla="*/ 2621 h 6912"/>
              <a:gd name="T70" fmla="*/ 1434 w 16368"/>
              <a:gd name="T71" fmla="*/ 3358 h 6912"/>
              <a:gd name="T72" fmla="*/ 2181 w 16368"/>
              <a:gd name="T73" fmla="*/ 4076 h 6912"/>
              <a:gd name="T74" fmla="*/ 1790 w 16368"/>
              <a:gd name="T75" fmla="*/ 3203 h 6912"/>
              <a:gd name="T76" fmla="*/ 2563 w 16368"/>
              <a:gd name="T77" fmla="*/ 2957 h 6912"/>
              <a:gd name="T78" fmla="*/ 2523 w 16368"/>
              <a:gd name="T79" fmla="*/ 3971 h 6912"/>
              <a:gd name="T80" fmla="*/ 3826 w 16368"/>
              <a:gd name="T81" fmla="*/ 3401 h 6912"/>
              <a:gd name="T82" fmla="*/ 5201 w 16368"/>
              <a:gd name="T83" fmla="*/ 4304 h 6912"/>
              <a:gd name="T84" fmla="*/ 6088 w 16368"/>
              <a:gd name="T85" fmla="*/ 3839 h 6912"/>
              <a:gd name="T86" fmla="*/ 5467 w 16368"/>
              <a:gd name="T87" fmla="*/ 3223 h 6912"/>
              <a:gd name="T88" fmla="*/ 5434 w 16368"/>
              <a:gd name="T89" fmla="*/ 2845 h 6912"/>
              <a:gd name="T90" fmla="*/ 5737 w 16368"/>
              <a:gd name="T91" fmla="*/ 2562 h 6912"/>
              <a:gd name="T92" fmla="*/ 4999 w 16368"/>
              <a:gd name="T93" fmla="*/ 3094 h 6912"/>
              <a:gd name="T94" fmla="*/ 5698 w 16368"/>
              <a:gd name="T95" fmla="*/ 3673 h 6912"/>
              <a:gd name="T96" fmla="*/ 5617 w 16368"/>
              <a:gd name="T97" fmla="*/ 4044 h 6912"/>
              <a:gd name="T98" fmla="*/ 6429 w 16368"/>
              <a:gd name="T99" fmla="*/ 3950 h 6912"/>
              <a:gd name="T100" fmla="*/ 7503 w 16368"/>
              <a:gd name="T101" fmla="*/ 4170 h 6912"/>
              <a:gd name="T102" fmla="*/ 7279 w 16368"/>
              <a:gd name="T103" fmla="*/ 3987 h 6912"/>
              <a:gd name="T104" fmla="*/ 6709 w 16368"/>
              <a:gd name="T105" fmla="*/ 3804 h 6912"/>
              <a:gd name="T106" fmla="*/ 10777 w 16368"/>
              <a:gd name="T107" fmla="*/ 3115 h 6912"/>
              <a:gd name="T108" fmla="*/ 12176 w 16368"/>
              <a:gd name="T109" fmla="*/ 3026 h 6912"/>
              <a:gd name="T110" fmla="*/ 14702 w 16368"/>
              <a:gd name="T111" fmla="*/ 4030 h 6912"/>
              <a:gd name="T112" fmla="*/ 13852 w 16368"/>
              <a:gd name="T113" fmla="*/ 3645 h 6912"/>
              <a:gd name="T114" fmla="*/ 14434 w 16368"/>
              <a:gd name="T115" fmla="*/ 2814 h 6912"/>
              <a:gd name="T116" fmla="*/ 14096 w 16368"/>
              <a:gd name="T117" fmla="*/ 2603 h 6912"/>
              <a:gd name="T118" fmla="*/ 13655 w 16368"/>
              <a:gd name="T119" fmla="*/ 4002 h 6912"/>
              <a:gd name="T120" fmla="*/ 15796 w 16368"/>
              <a:gd name="T121" fmla="*/ 3578 h 6912"/>
              <a:gd name="T122" fmla="*/ 8589 w 16368"/>
              <a:gd name="T123" fmla="*/ 495 h 6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368" h="6912">
                <a:moveTo>
                  <a:pt x="6388" y="495"/>
                </a:moveTo>
                <a:lnTo>
                  <a:pt x="6388" y="0"/>
                </a:lnTo>
                <a:lnTo>
                  <a:pt x="4724" y="0"/>
                </a:lnTo>
                <a:lnTo>
                  <a:pt x="4724" y="495"/>
                </a:lnTo>
                <a:lnTo>
                  <a:pt x="5212" y="495"/>
                </a:lnTo>
                <a:lnTo>
                  <a:pt x="5212" y="1721"/>
                </a:lnTo>
                <a:lnTo>
                  <a:pt x="5900" y="1721"/>
                </a:lnTo>
                <a:lnTo>
                  <a:pt x="5900" y="495"/>
                </a:lnTo>
                <a:lnTo>
                  <a:pt x="6388" y="495"/>
                </a:lnTo>
                <a:close/>
                <a:moveTo>
                  <a:pt x="12191" y="6803"/>
                </a:moveTo>
                <a:lnTo>
                  <a:pt x="12210" y="6813"/>
                </a:lnTo>
                <a:lnTo>
                  <a:pt x="12231" y="6823"/>
                </a:lnTo>
                <a:lnTo>
                  <a:pt x="12253" y="6833"/>
                </a:lnTo>
                <a:lnTo>
                  <a:pt x="12278" y="6843"/>
                </a:lnTo>
                <a:lnTo>
                  <a:pt x="12304" y="6853"/>
                </a:lnTo>
                <a:lnTo>
                  <a:pt x="12331" y="6862"/>
                </a:lnTo>
                <a:lnTo>
                  <a:pt x="12361" y="6871"/>
                </a:lnTo>
                <a:lnTo>
                  <a:pt x="12391" y="6878"/>
                </a:lnTo>
                <a:lnTo>
                  <a:pt x="12422" y="6885"/>
                </a:lnTo>
                <a:lnTo>
                  <a:pt x="12454" y="6893"/>
                </a:lnTo>
                <a:lnTo>
                  <a:pt x="12487" y="6898"/>
                </a:lnTo>
                <a:lnTo>
                  <a:pt x="12520" y="6903"/>
                </a:lnTo>
                <a:lnTo>
                  <a:pt x="12554" y="6907"/>
                </a:lnTo>
                <a:lnTo>
                  <a:pt x="12588" y="6910"/>
                </a:lnTo>
                <a:lnTo>
                  <a:pt x="12622" y="6911"/>
                </a:lnTo>
                <a:lnTo>
                  <a:pt x="12657" y="6912"/>
                </a:lnTo>
                <a:lnTo>
                  <a:pt x="12697" y="6911"/>
                </a:lnTo>
                <a:lnTo>
                  <a:pt x="12737" y="6909"/>
                </a:lnTo>
                <a:lnTo>
                  <a:pt x="12775" y="6906"/>
                </a:lnTo>
                <a:lnTo>
                  <a:pt x="12812" y="6901"/>
                </a:lnTo>
                <a:lnTo>
                  <a:pt x="12848" y="6896"/>
                </a:lnTo>
                <a:lnTo>
                  <a:pt x="12882" y="6888"/>
                </a:lnTo>
                <a:lnTo>
                  <a:pt x="12914" y="6879"/>
                </a:lnTo>
                <a:lnTo>
                  <a:pt x="12946" y="6870"/>
                </a:lnTo>
                <a:lnTo>
                  <a:pt x="12976" y="6860"/>
                </a:lnTo>
                <a:lnTo>
                  <a:pt x="13004" y="6848"/>
                </a:lnTo>
                <a:lnTo>
                  <a:pt x="13032" y="6835"/>
                </a:lnTo>
                <a:lnTo>
                  <a:pt x="13059" y="6821"/>
                </a:lnTo>
                <a:lnTo>
                  <a:pt x="13083" y="6807"/>
                </a:lnTo>
                <a:lnTo>
                  <a:pt x="13107" y="6791"/>
                </a:lnTo>
                <a:lnTo>
                  <a:pt x="13129" y="6775"/>
                </a:lnTo>
                <a:lnTo>
                  <a:pt x="13150" y="6758"/>
                </a:lnTo>
                <a:lnTo>
                  <a:pt x="13169" y="6739"/>
                </a:lnTo>
                <a:lnTo>
                  <a:pt x="13187" y="6720"/>
                </a:lnTo>
                <a:lnTo>
                  <a:pt x="13205" y="6700"/>
                </a:lnTo>
                <a:lnTo>
                  <a:pt x="13220" y="6680"/>
                </a:lnTo>
                <a:lnTo>
                  <a:pt x="13235" y="6659"/>
                </a:lnTo>
                <a:lnTo>
                  <a:pt x="13248" y="6637"/>
                </a:lnTo>
                <a:lnTo>
                  <a:pt x="13259" y="6615"/>
                </a:lnTo>
                <a:lnTo>
                  <a:pt x="13270" y="6592"/>
                </a:lnTo>
                <a:lnTo>
                  <a:pt x="13280" y="6568"/>
                </a:lnTo>
                <a:lnTo>
                  <a:pt x="13288" y="6545"/>
                </a:lnTo>
                <a:lnTo>
                  <a:pt x="13294" y="6521"/>
                </a:lnTo>
                <a:lnTo>
                  <a:pt x="13300" y="6496"/>
                </a:lnTo>
                <a:lnTo>
                  <a:pt x="13304" y="6471"/>
                </a:lnTo>
                <a:lnTo>
                  <a:pt x="13307" y="6446"/>
                </a:lnTo>
                <a:lnTo>
                  <a:pt x="13309" y="6420"/>
                </a:lnTo>
                <a:lnTo>
                  <a:pt x="13309" y="6395"/>
                </a:lnTo>
                <a:lnTo>
                  <a:pt x="13309" y="6372"/>
                </a:lnTo>
                <a:lnTo>
                  <a:pt x="13308" y="6350"/>
                </a:lnTo>
                <a:lnTo>
                  <a:pt x="13306" y="6327"/>
                </a:lnTo>
                <a:lnTo>
                  <a:pt x="13303" y="6307"/>
                </a:lnTo>
                <a:lnTo>
                  <a:pt x="13299" y="6285"/>
                </a:lnTo>
                <a:lnTo>
                  <a:pt x="13294" y="6266"/>
                </a:lnTo>
                <a:lnTo>
                  <a:pt x="13289" y="6245"/>
                </a:lnTo>
                <a:lnTo>
                  <a:pt x="13283" y="6226"/>
                </a:lnTo>
                <a:lnTo>
                  <a:pt x="13275" y="6207"/>
                </a:lnTo>
                <a:lnTo>
                  <a:pt x="13267" y="6189"/>
                </a:lnTo>
                <a:lnTo>
                  <a:pt x="13258" y="6172"/>
                </a:lnTo>
                <a:lnTo>
                  <a:pt x="13248" y="6154"/>
                </a:lnTo>
                <a:lnTo>
                  <a:pt x="13238" y="6137"/>
                </a:lnTo>
                <a:lnTo>
                  <a:pt x="13226" y="6120"/>
                </a:lnTo>
                <a:lnTo>
                  <a:pt x="13213" y="6104"/>
                </a:lnTo>
                <a:lnTo>
                  <a:pt x="13200" y="6089"/>
                </a:lnTo>
                <a:lnTo>
                  <a:pt x="13186" y="6073"/>
                </a:lnTo>
                <a:lnTo>
                  <a:pt x="13171" y="6058"/>
                </a:lnTo>
                <a:lnTo>
                  <a:pt x="13155" y="6044"/>
                </a:lnTo>
                <a:lnTo>
                  <a:pt x="13138" y="6029"/>
                </a:lnTo>
                <a:lnTo>
                  <a:pt x="13120" y="6016"/>
                </a:lnTo>
                <a:lnTo>
                  <a:pt x="13102" y="6002"/>
                </a:lnTo>
                <a:lnTo>
                  <a:pt x="13082" y="5989"/>
                </a:lnTo>
                <a:lnTo>
                  <a:pt x="13062" y="5976"/>
                </a:lnTo>
                <a:lnTo>
                  <a:pt x="13041" y="5964"/>
                </a:lnTo>
                <a:lnTo>
                  <a:pt x="13019" y="5952"/>
                </a:lnTo>
                <a:lnTo>
                  <a:pt x="12995" y="5939"/>
                </a:lnTo>
                <a:lnTo>
                  <a:pt x="12972" y="5927"/>
                </a:lnTo>
                <a:lnTo>
                  <a:pt x="12947" y="5916"/>
                </a:lnTo>
                <a:lnTo>
                  <a:pt x="12920" y="5905"/>
                </a:lnTo>
                <a:lnTo>
                  <a:pt x="12894" y="5893"/>
                </a:lnTo>
                <a:lnTo>
                  <a:pt x="12866" y="5883"/>
                </a:lnTo>
                <a:lnTo>
                  <a:pt x="12825" y="5867"/>
                </a:lnTo>
                <a:lnTo>
                  <a:pt x="12786" y="5851"/>
                </a:lnTo>
                <a:lnTo>
                  <a:pt x="12751" y="5835"/>
                </a:lnTo>
                <a:lnTo>
                  <a:pt x="12718" y="5821"/>
                </a:lnTo>
                <a:lnTo>
                  <a:pt x="12688" y="5806"/>
                </a:lnTo>
                <a:lnTo>
                  <a:pt x="12662" y="5790"/>
                </a:lnTo>
                <a:lnTo>
                  <a:pt x="12637" y="5775"/>
                </a:lnTo>
                <a:lnTo>
                  <a:pt x="12616" y="5758"/>
                </a:lnTo>
                <a:lnTo>
                  <a:pt x="12606" y="5750"/>
                </a:lnTo>
                <a:lnTo>
                  <a:pt x="12597" y="5742"/>
                </a:lnTo>
                <a:lnTo>
                  <a:pt x="12589" y="5734"/>
                </a:lnTo>
                <a:lnTo>
                  <a:pt x="12581" y="5725"/>
                </a:lnTo>
                <a:lnTo>
                  <a:pt x="12574" y="5717"/>
                </a:lnTo>
                <a:lnTo>
                  <a:pt x="12568" y="5707"/>
                </a:lnTo>
                <a:lnTo>
                  <a:pt x="12561" y="5698"/>
                </a:lnTo>
                <a:lnTo>
                  <a:pt x="12556" y="5689"/>
                </a:lnTo>
                <a:lnTo>
                  <a:pt x="12552" y="5679"/>
                </a:lnTo>
                <a:lnTo>
                  <a:pt x="12548" y="5668"/>
                </a:lnTo>
                <a:lnTo>
                  <a:pt x="12545" y="5658"/>
                </a:lnTo>
                <a:lnTo>
                  <a:pt x="12542" y="5647"/>
                </a:lnTo>
                <a:lnTo>
                  <a:pt x="12540" y="5637"/>
                </a:lnTo>
                <a:lnTo>
                  <a:pt x="12538" y="5626"/>
                </a:lnTo>
                <a:lnTo>
                  <a:pt x="12538" y="5613"/>
                </a:lnTo>
                <a:lnTo>
                  <a:pt x="12537" y="5601"/>
                </a:lnTo>
                <a:lnTo>
                  <a:pt x="12538" y="5583"/>
                </a:lnTo>
                <a:lnTo>
                  <a:pt x="12541" y="5563"/>
                </a:lnTo>
                <a:lnTo>
                  <a:pt x="12544" y="5554"/>
                </a:lnTo>
                <a:lnTo>
                  <a:pt x="12546" y="5545"/>
                </a:lnTo>
                <a:lnTo>
                  <a:pt x="12550" y="5536"/>
                </a:lnTo>
                <a:lnTo>
                  <a:pt x="12553" y="5526"/>
                </a:lnTo>
                <a:lnTo>
                  <a:pt x="12558" y="5517"/>
                </a:lnTo>
                <a:lnTo>
                  <a:pt x="12563" y="5508"/>
                </a:lnTo>
                <a:lnTo>
                  <a:pt x="12569" y="5500"/>
                </a:lnTo>
                <a:lnTo>
                  <a:pt x="12575" y="5491"/>
                </a:lnTo>
                <a:lnTo>
                  <a:pt x="12581" y="5482"/>
                </a:lnTo>
                <a:lnTo>
                  <a:pt x="12588" y="5475"/>
                </a:lnTo>
                <a:lnTo>
                  <a:pt x="12596" y="5467"/>
                </a:lnTo>
                <a:lnTo>
                  <a:pt x="12604" y="5460"/>
                </a:lnTo>
                <a:lnTo>
                  <a:pt x="12614" y="5453"/>
                </a:lnTo>
                <a:lnTo>
                  <a:pt x="12623" y="5446"/>
                </a:lnTo>
                <a:lnTo>
                  <a:pt x="12633" y="5438"/>
                </a:lnTo>
                <a:lnTo>
                  <a:pt x="12644" y="5432"/>
                </a:lnTo>
                <a:lnTo>
                  <a:pt x="12656" y="5427"/>
                </a:lnTo>
                <a:lnTo>
                  <a:pt x="12667" y="5421"/>
                </a:lnTo>
                <a:lnTo>
                  <a:pt x="12680" y="5417"/>
                </a:lnTo>
                <a:lnTo>
                  <a:pt x="12693" y="5412"/>
                </a:lnTo>
                <a:lnTo>
                  <a:pt x="12707" y="5408"/>
                </a:lnTo>
                <a:lnTo>
                  <a:pt x="12721" y="5405"/>
                </a:lnTo>
                <a:lnTo>
                  <a:pt x="12736" y="5402"/>
                </a:lnTo>
                <a:lnTo>
                  <a:pt x="12752" y="5398"/>
                </a:lnTo>
                <a:lnTo>
                  <a:pt x="12768" y="5396"/>
                </a:lnTo>
                <a:lnTo>
                  <a:pt x="12785" y="5395"/>
                </a:lnTo>
                <a:lnTo>
                  <a:pt x="12803" y="5394"/>
                </a:lnTo>
                <a:lnTo>
                  <a:pt x="12821" y="5393"/>
                </a:lnTo>
                <a:lnTo>
                  <a:pt x="12852" y="5394"/>
                </a:lnTo>
                <a:lnTo>
                  <a:pt x="12881" y="5396"/>
                </a:lnTo>
                <a:lnTo>
                  <a:pt x="12908" y="5398"/>
                </a:lnTo>
                <a:lnTo>
                  <a:pt x="12935" y="5402"/>
                </a:lnTo>
                <a:lnTo>
                  <a:pt x="12960" y="5406"/>
                </a:lnTo>
                <a:lnTo>
                  <a:pt x="12985" y="5411"/>
                </a:lnTo>
                <a:lnTo>
                  <a:pt x="13008" y="5417"/>
                </a:lnTo>
                <a:lnTo>
                  <a:pt x="13031" y="5422"/>
                </a:lnTo>
                <a:lnTo>
                  <a:pt x="13052" y="5429"/>
                </a:lnTo>
                <a:lnTo>
                  <a:pt x="13072" y="5435"/>
                </a:lnTo>
                <a:lnTo>
                  <a:pt x="13091" y="5442"/>
                </a:lnTo>
                <a:lnTo>
                  <a:pt x="13109" y="5449"/>
                </a:lnTo>
                <a:lnTo>
                  <a:pt x="13139" y="5463"/>
                </a:lnTo>
                <a:lnTo>
                  <a:pt x="13166" y="5475"/>
                </a:lnTo>
                <a:lnTo>
                  <a:pt x="13241" y="5222"/>
                </a:lnTo>
                <a:lnTo>
                  <a:pt x="13223" y="5213"/>
                </a:lnTo>
                <a:lnTo>
                  <a:pt x="13205" y="5205"/>
                </a:lnTo>
                <a:lnTo>
                  <a:pt x="13185" y="5197"/>
                </a:lnTo>
                <a:lnTo>
                  <a:pt x="13165" y="5189"/>
                </a:lnTo>
                <a:lnTo>
                  <a:pt x="13142" y="5182"/>
                </a:lnTo>
                <a:lnTo>
                  <a:pt x="13120" y="5175"/>
                </a:lnTo>
                <a:lnTo>
                  <a:pt x="13096" y="5168"/>
                </a:lnTo>
                <a:lnTo>
                  <a:pt x="13071" y="5162"/>
                </a:lnTo>
                <a:lnTo>
                  <a:pt x="13044" y="5157"/>
                </a:lnTo>
                <a:lnTo>
                  <a:pt x="13017" y="5152"/>
                </a:lnTo>
                <a:lnTo>
                  <a:pt x="12988" y="5147"/>
                </a:lnTo>
                <a:lnTo>
                  <a:pt x="12958" y="5144"/>
                </a:lnTo>
                <a:lnTo>
                  <a:pt x="12928" y="5141"/>
                </a:lnTo>
                <a:lnTo>
                  <a:pt x="12896" y="5139"/>
                </a:lnTo>
                <a:lnTo>
                  <a:pt x="12862" y="5137"/>
                </a:lnTo>
                <a:lnTo>
                  <a:pt x="12828" y="5137"/>
                </a:lnTo>
                <a:lnTo>
                  <a:pt x="12794" y="5138"/>
                </a:lnTo>
                <a:lnTo>
                  <a:pt x="12760" y="5139"/>
                </a:lnTo>
                <a:lnTo>
                  <a:pt x="12727" y="5142"/>
                </a:lnTo>
                <a:lnTo>
                  <a:pt x="12694" y="5146"/>
                </a:lnTo>
                <a:lnTo>
                  <a:pt x="12664" y="5152"/>
                </a:lnTo>
                <a:lnTo>
                  <a:pt x="12633" y="5158"/>
                </a:lnTo>
                <a:lnTo>
                  <a:pt x="12603" y="5165"/>
                </a:lnTo>
                <a:lnTo>
                  <a:pt x="12576" y="5175"/>
                </a:lnTo>
                <a:lnTo>
                  <a:pt x="12548" y="5184"/>
                </a:lnTo>
                <a:lnTo>
                  <a:pt x="12522" y="5195"/>
                </a:lnTo>
                <a:lnTo>
                  <a:pt x="12496" y="5206"/>
                </a:lnTo>
                <a:lnTo>
                  <a:pt x="12471" y="5219"/>
                </a:lnTo>
                <a:lnTo>
                  <a:pt x="12448" y="5232"/>
                </a:lnTo>
                <a:lnTo>
                  <a:pt x="12425" y="5247"/>
                </a:lnTo>
                <a:lnTo>
                  <a:pt x="12404" y="5262"/>
                </a:lnTo>
                <a:lnTo>
                  <a:pt x="12383" y="5278"/>
                </a:lnTo>
                <a:lnTo>
                  <a:pt x="12364" y="5295"/>
                </a:lnTo>
                <a:lnTo>
                  <a:pt x="12346" y="5313"/>
                </a:lnTo>
                <a:lnTo>
                  <a:pt x="12329" y="5331"/>
                </a:lnTo>
                <a:lnTo>
                  <a:pt x="12313" y="5350"/>
                </a:lnTo>
                <a:lnTo>
                  <a:pt x="12299" y="5371"/>
                </a:lnTo>
                <a:lnTo>
                  <a:pt x="12285" y="5391"/>
                </a:lnTo>
                <a:lnTo>
                  <a:pt x="12273" y="5413"/>
                </a:lnTo>
                <a:lnTo>
                  <a:pt x="12262" y="5435"/>
                </a:lnTo>
                <a:lnTo>
                  <a:pt x="12251" y="5458"/>
                </a:lnTo>
                <a:lnTo>
                  <a:pt x="12243" y="5480"/>
                </a:lnTo>
                <a:lnTo>
                  <a:pt x="12236" y="5505"/>
                </a:lnTo>
                <a:lnTo>
                  <a:pt x="12230" y="5528"/>
                </a:lnTo>
                <a:lnTo>
                  <a:pt x="12225" y="5554"/>
                </a:lnTo>
                <a:lnTo>
                  <a:pt x="12222" y="5578"/>
                </a:lnTo>
                <a:lnTo>
                  <a:pt x="12220" y="5605"/>
                </a:lnTo>
                <a:lnTo>
                  <a:pt x="12219" y="5631"/>
                </a:lnTo>
                <a:lnTo>
                  <a:pt x="12220" y="5654"/>
                </a:lnTo>
                <a:lnTo>
                  <a:pt x="12221" y="5676"/>
                </a:lnTo>
                <a:lnTo>
                  <a:pt x="12224" y="5698"/>
                </a:lnTo>
                <a:lnTo>
                  <a:pt x="12227" y="5720"/>
                </a:lnTo>
                <a:lnTo>
                  <a:pt x="12232" y="5740"/>
                </a:lnTo>
                <a:lnTo>
                  <a:pt x="12237" y="5761"/>
                </a:lnTo>
                <a:lnTo>
                  <a:pt x="12244" y="5780"/>
                </a:lnTo>
                <a:lnTo>
                  <a:pt x="12251" y="5799"/>
                </a:lnTo>
                <a:lnTo>
                  <a:pt x="12260" y="5818"/>
                </a:lnTo>
                <a:lnTo>
                  <a:pt x="12270" y="5836"/>
                </a:lnTo>
                <a:lnTo>
                  <a:pt x="12280" y="5854"/>
                </a:lnTo>
                <a:lnTo>
                  <a:pt x="12291" y="5871"/>
                </a:lnTo>
                <a:lnTo>
                  <a:pt x="12304" y="5888"/>
                </a:lnTo>
                <a:lnTo>
                  <a:pt x="12317" y="5905"/>
                </a:lnTo>
                <a:lnTo>
                  <a:pt x="12330" y="5920"/>
                </a:lnTo>
                <a:lnTo>
                  <a:pt x="12346" y="5935"/>
                </a:lnTo>
                <a:lnTo>
                  <a:pt x="12361" y="5951"/>
                </a:lnTo>
                <a:lnTo>
                  <a:pt x="12377" y="5965"/>
                </a:lnTo>
                <a:lnTo>
                  <a:pt x="12395" y="5979"/>
                </a:lnTo>
                <a:lnTo>
                  <a:pt x="12412" y="5994"/>
                </a:lnTo>
                <a:lnTo>
                  <a:pt x="12431" y="6007"/>
                </a:lnTo>
                <a:lnTo>
                  <a:pt x="12451" y="6020"/>
                </a:lnTo>
                <a:lnTo>
                  <a:pt x="12471" y="6033"/>
                </a:lnTo>
                <a:lnTo>
                  <a:pt x="12492" y="6045"/>
                </a:lnTo>
                <a:lnTo>
                  <a:pt x="12514" y="6057"/>
                </a:lnTo>
                <a:lnTo>
                  <a:pt x="12536" y="6068"/>
                </a:lnTo>
                <a:lnTo>
                  <a:pt x="12559" y="6080"/>
                </a:lnTo>
                <a:lnTo>
                  <a:pt x="12583" y="6091"/>
                </a:lnTo>
                <a:lnTo>
                  <a:pt x="12607" y="6101"/>
                </a:lnTo>
                <a:lnTo>
                  <a:pt x="12633" y="6111"/>
                </a:lnTo>
                <a:lnTo>
                  <a:pt x="12659" y="6122"/>
                </a:lnTo>
                <a:lnTo>
                  <a:pt x="12685" y="6131"/>
                </a:lnTo>
                <a:lnTo>
                  <a:pt x="12724" y="6146"/>
                </a:lnTo>
                <a:lnTo>
                  <a:pt x="12761" y="6160"/>
                </a:lnTo>
                <a:lnTo>
                  <a:pt x="12794" y="6176"/>
                </a:lnTo>
                <a:lnTo>
                  <a:pt x="12824" y="6191"/>
                </a:lnTo>
                <a:lnTo>
                  <a:pt x="12852" y="6206"/>
                </a:lnTo>
                <a:lnTo>
                  <a:pt x="12877" y="6222"/>
                </a:lnTo>
                <a:lnTo>
                  <a:pt x="12899" y="6238"/>
                </a:lnTo>
                <a:lnTo>
                  <a:pt x="12919" y="6254"/>
                </a:lnTo>
                <a:lnTo>
                  <a:pt x="12928" y="6264"/>
                </a:lnTo>
                <a:lnTo>
                  <a:pt x="12936" y="6272"/>
                </a:lnTo>
                <a:lnTo>
                  <a:pt x="12944" y="6281"/>
                </a:lnTo>
                <a:lnTo>
                  <a:pt x="12951" y="6290"/>
                </a:lnTo>
                <a:lnTo>
                  <a:pt x="12957" y="6299"/>
                </a:lnTo>
                <a:lnTo>
                  <a:pt x="12962" y="6309"/>
                </a:lnTo>
                <a:lnTo>
                  <a:pt x="12969" y="6319"/>
                </a:lnTo>
                <a:lnTo>
                  <a:pt x="12973" y="6328"/>
                </a:lnTo>
                <a:lnTo>
                  <a:pt x="12977" y="6338"/>
                </a:lnTo>
                <a:lnTo>
                  <a:pt x="12980" y="6349"/>
                </a:lnTo>
                <a:lnTo>
                  <a:pt x="12983" y="6360"/>
                </a:lnTo>
                <a:lnTo>
                  <a:pt x="12986" y="6370"/>
                </a:lnTo>
                <a:lnTo>
                  <a:pt x="12987" y="6381"/>
                </a:lnTo>
                <a:lnTo>
                  <a:pt x="12989" y="6393"/>
                </a:lnTo>
                <a:lnTo>
                  <a:pt x="12989" y="6405"/>
                </a:lnTo>
                <a:lnTo>
                  <a:pt x="12990" y="6417"/>
                </a:lnTo>
                <a:lnTo>
                  <a:pt x="12989" y="6429"/>
                </a:lnTo>
                <a:lnTo>
                  <a:pt x="12988" y="6443"/>
                </a:lnTo>
                <a:lnTo>
                  <a:pt x="12987" y="6455"/>
                </a:lnTo>
                <a:lnTo>
                  <a:pt x="12985" y="6467"/>
                </a:lnTo>
                <a:lnTo>
                  <a:pt x="12982" y="6479"/>
                </a:lnTo>
                <a:lnTo>
                  <a:pt x="12978" y="6491"/>
                </a:lnTo>
                <a:lnTo>
                  <a:pt x="12974" y="6502"/>
                </a:lnTo>
                <a:lnTo>
                  <a:pt x="12970" y="6513"/>
                </a:lnTo>
                <a:lnTo>
                  <a:pt x="12963" y="6523"/>
                </a:lnTo>
                <a:lnTo>
                  <a:pt x="12957" y="6534"/>
                </a:lnTo>
                <a:lnTo>
                  <a:pt x="12951" y="6544"/>
                </a:lnTo>
                <a:lnTo>
                  <a:pt x="12944" y="6553"/>
                </a:lnTo>
                <a:lnTo>
                  <a:pt x="12936" y="6562"/>
                </a:lnTo>
                <a:lnTo>
                  <a:pt x="12928" y="6570"/>
                </a:lnTo>
                <a:lnTo>
                  <a:pt x="12918" y="6579"/>
                </a:lnTo>
                <a:lnTo>
                  <a:pt x="12908" y="6587"/>
                </a:lnTo>
                <a:lnTo>
                  <a:pt x="12898" y="6594"/>
                </a:lnTo>
                <a:lnTo>
                  <a:pt x="12888" y="6601"/>
                </a:lnTo>
                <a:lnTo>
                  <a:pt x="12877" y="6608"/>
                </a:lnTo>
                <a:lnTo>
                  <a:pt x="12864" y="6614"/>
                </a:lnTo>
                <a:lnTo>
                  <a:pt x="12852" y="6621"/>
                </a:lnTo>
                <a:lnTo>
                  <a:pt x="12839" y="6626"/>
                </a:lnTo>
                <a:lnTo>
                  <a:pt x="12824" y="6631"/>
                </a:lnTo>
                <a:lnTo>
                  <a:pt x="12810" y="6635"/>
                </a:lnTo>
                <a:lnTo>
                  <a:pt x="12796" y="6639"/>
                </a:lnTo>
                <a:lnTo>
                  <a:pt x="12780" y="6642"/>
                </a:lnTo>
                <a:lnTo>
                  <a:pt x="12764" y="6645"/>
                </a:lnTo>
                <a:lnTo>
                  <a:pt x="12748" y="6647"/>
                </a:lnTo>
                <a:lnTo>
                  <a:pt x="12731" y="6649"/>
                </a:lnTo>
                <a:lnTo>
                  <a:pt x="12714" y="6650"/>
                </a:lnTo>
                <a:lnTo>
                  <a:pt x="12695" y="6651"/>
                </a:lnTo>
                <a:lnTo>
                  <a:pt x="12677" y="6651"/>
                </a:lnTo>
                <a:lnTo>
                  <a:pt x="12647" y="6651"/>
                </a:lnTo>
                <a:lnTo>
                  <a:pt x="12618" y="6649"/>
                </a:lnTo>
                <a:lnTo>
                  <a:pt x="12588" y="6646"/>
                </a:lnTo>
                <a:lnTo>
                  <a:pt x="12558" y="6643"/>
                </a:lnTo>
                <a:lnTo>
                  <a:pt x="12530" y="6638"/>
                </a:lnTo>
                <a:lnTo>
                  <a:pt x="12502" y="6632"/>
                </a:lnTo>
                <a:lnTo>
                  <a:pt x="12473" y="6626"/>
                </a:lnTo>
                <a:lnTo>
                  <a:pt x="12447" y="6619"/>
                </a:lnTo>
                <a:lnTo>
                  <a:pt x="12420" y="6610"/>
                </a:lnTo>
                <a:lnTo>
                  <a:pt x="12395" y="6602"/>
                </a:lnTo>
                <a:lnTo>
                  <a:pt x="12370" y="6593"/>
                </a:lnTo>
                <a:lnTo>
                  <a:pt x="12347" y="6584"/>
                </a:lnTo>
                <a:lnTo>
                  <a:pt x="12323" y="6574"/>
                </a:lnTo>
                <a:lnTo>
                  <a:pt x="12302" y="6563"/>
                </a:lnTo>
                <a:lnTo>
                  <a:pt x="12280" y="6553"/>
                </a:lnTo>
                <a:lnTo>
                  <a:pt x="12261" y="6542"/>
                </a:lnTo>
                <a:lnTo>
                  <a:pt x="12191" y="6803"/>
                </a:lnTo>
                <a:close/>
                <a:moveTo>
                  <a:pt x="11914" y="5865"/>
                </a:moveTo>
                <a:lnTo>
                  <a:pt x="11265" y="5865"/>
                </a:lnTo>
                <a:lnTo>
                  <a:pt x="11265" y="5422"/>
                </a:lnTo>
                <a:lnTo>
                  <a:pt x="11953" y="5422"/>
                </a:lnTo>
                <a:lnTo>
                  <a:pt x="11953" y="5163"/>
                </a:lnTo>
                <a:lnTo>
                  <a:pt x="10951" y="5163"/>
                </a:lnTo>
                <a:lnTo>
                  <a:pt x="10951" y="6884"/>
                </a:lnTo>
                <a:lnTo>
                  <a:pt x="11991" y="6884"/>
                </a:lnTo>
                <a:lnTo>
                  <a:pt x="11991" y="6626"/>
                </a:lnTo>
                <a:lnTo>
                  <a:pt x="11265" y="6626"/>
                </a:lnTo>
                <a:lnTo>
                  <a:pt x="11265" y="6122"/>
                </a:lnTo>
                <a:lnTo>
                  <a:pt x="11914" y="6122"/>
                </a:lnTo>
                <a:lnTo>
                  <a:pt x="11914" y="5865"/>
                </a:lnTo>
                <a:close/>
                <a:moveTo>
                  <a:pt x="10633" y="6586"/>
                </a:moveTo>
                <a:lnTo>
                  <a:pt x="10617" y="6593"/>
                </a:lnTo>
                <a:lnTo>
                  <a:pt x="10600" y="6599"/>
                </a:lnTo>
                <a:lnTo>
                  <a:pt x="10582" y="6605"/>
                </a:lnTo>
                <a:lnTo>
                  <a:pt x="10562" y="6611"/>
                </a:lnTo>
                <a:lnTo>
                  <a:pt x="10542" y="6617"/>
                </a:lnTo>
                <a:lnTo>
                  <a:pt x="10522" y="6623"/>
                </a:lnTo>
                <a:lnTo>
                  <a:pt x="10500" y="6627"/>
                </a:lnTo>
                <a:lnTo>
                  <a:pt x="10479" y="6632"/>
                </a:lnTo>
                <a:lnTo>
                  <a:pt x="10456" y="6635"/>
                </a:lnTo>
                <a:lnTo>
                  <a:pt x="10433" y="6639"/>
                </a:lnTo>
                <a:lnTo>
                  <a:pt x="10409" y="6642"/>
                </a:lnTo>
                <a:lnTo>
                  <a:pt x="10385" y="6644"/>
                </a:lnTo>
                <a:lnTo>
                  <a:pt x="10362" y="6646"/>
                </a:lnTo>
                <a:lnTo>
                  <a:pt x="10338" y="6647"/>
                </a:lnTo>
                <a:lnTo>
                  <a:pt x="10314" y="6648"/>
                </a:lnTo>
                <a:lnTo>
                  <a:pt x="10290" y="6648"/>
                </a:lnTo>
                <a:lnTo>
                  <a:pt x="10255" y="6648"/>
                </a:lnTo>
                <a:lnTo>
                  <a:pt x="10221" y="6646"/>
                </a:lnTo>
                <a:lnTo>
                  <a:pt x="10188" y="6642"/>
                </a:lnTo>
                <a:lnTo>
                  <a:pt x="10155" y="6638"/>
                </a:lnTo>
                <a:lnTo>
                  <a:pt x="10125" y="6632"/>
                </a:lnTo>
                <a:lnTo>
                  <a:pt x="10094" y="6624"/>
                </a:lnTo>
                <a:lnTo>
                  <a:pt x="10065" y="6615"/>
                </a:lnTo>
                <a:lnTo>
                  <a:pt x="10037" y="6605"/>
                </a:lnTo>
                <a:lnTo>
                  <a:pt x="10009" y="6594"/>
                </a:lnTo>
                <a:lnTo>
                  <a:pt x="9983" y="6582"/>
                </a:lnTo>
                <a:lnTo>
                  <a:pt x="9958" y="6567"/>
                </a:lnTo>
                <a:lnTo>
                  <a:pt x="9934" y="6552"/>
                </a:lnTo>
                <a:lnTo>
                  <a:pt x="9911" y="6537"/>
                </a:lnTo>
                <a:lnTo>
                  <a:pt x="9889" y="6519"/>
                </a:lnTo>
                <a:lnTo>
                  <a:pt x="9868" y="6501"/>
                </a:lnTo>
                <a:lnTo>
                  <a:pt x="9848" y="6480"/>
                </a:lnTo>
                <a:lnTo>
                  <a:pt x="9830" y="6460"/>
                </a:lnTo>
                <a:lnTo>
                  <a:pt x="9813" y="6439"/>
                </a:lnTo>
                <a:lnTo>
                  <a:pt x="9795" y="6416"/>
                </a:lnTo>
                <a:lnTo>
                  <a:pt x="9781" y="6391"/>
                </a:lnTo>
                <a:lnTo>
                  <a:pt x="9767" y="6367"/>
                </a:lnTo>
                <a:lnTo>
                  <a:pt x="9753" y="6340"/>
                </a:lnTo>
                <a:lnTo>
                  <a:pt x="9742" y="6314"/>
                </a:lnTo>
                <a:lnTo>
                  <a:pt x="9731" y="6286"/>
                </a:lnTo>
                <a:lnTo>
                  <a:pt x="9722" y="6256"/>
                </a:lnTo>
                <a:lnTo>
                  <a:pt x="9713" y="6227"/>
                </a:lnTo>
                <a:lnTo>
                  <a:pt x="9706" y="6196"/>
                </a:lnTo>
                <a:lnTo>
                  <a:pt x="9701" y="6164"/>
                </a:lnTo>
                <a:lnTo>
                  <a:pt x="9696" y="6132"/>
                </a:lnTo>
                <a:lnTo>
                  <a:pt x="9693" y="6098"/>
                </a:lnTo>
                <a:lnTo>
                  <a:pt x="9691" y="6064"/>
                </a:lnTo>
                <a:lnTo>
                  <a:pt x="9691" y="6028"/>
                </a:lnTo>
                <a:lnTo>
                  <a:pt x="9691" y="5991"/>
                </a:lnTo>
                <a:lnTo>
                  <a:pt x="9694" y="5954"/>
                </a:lnTo>
                <a:lnTo>
                  <a:pt x="9697" y="5918"/>
                </a:lnTo>
                <a:lnTo>
                  <a:pt x="9702" y="5883"/>
                </a:lnTo>
                <a:lnTo>
                  <a:pt x="9708" y="5849"/>
                </a:lnTo>
                <a:lnTo>
                  <a:pt x="9716" y="5817"/>
                </a:lnTo>
                <a:lnTo>
                  <a:pt x="9726" y="5785"/>
                </a:lnTo>
                <a:lnTo>
                  <a:pt x="9736" y="5755"/>
                </a:lnTo>
                <a:lnTo>
                  <a:pt x="9747" y="5727"/>
                </a:lnTo>
                <a:lnTo>
                  <a:pt x="9759" y="5699"/>
                </a:lnTo>
                <a:lnTo>
                  <a:pt x="9774" y="5673"/>
                </a:lnTo>
                <a:lnTo>
                  <a:pt x="9789" y="5647"/>
                </a:lnTo>
                <a:lnTo>
                  <a:pt x="9805" y="5622"/>
                </a:lnTo>
                <a:lnTo>
                  <a:pt x="9823" y="5600"/>
                </a:lnTo>
                <a:lnTo>
                  <a:pt x="9841" y="5577"/>
                </a:lnTo>
                <a:lnTo>
                  <a:pt x="9861" y="5557"/>
                </a:lnTo>
                <a:lnTo>
                  <a:pt x="9881" y="5538"/>
                </a:lnTo>
                <a:lnTo>
                  <a:pt x="9903" y="5520"/>
                </a:lnTo>
                <a:lnTo>
                  <a:pt x="9925" y="5503"/>
                </a:lnTo>
                <a:lnTo>
                  <a:pt x="9949" y="5487"/>
                </a:lnTo>
                <a:lnTo>
                  <a:pt x="9973" y="5473"/>
                </a:lnTo>
                <a:lnTo>
                  <a:pt x="9999" y="5460"/>
                </a:lnTo>
                <a:lnTo>
                  <a:pt x="10024" y="5448"/>
                </a:lnTo>
                <a:lnTo>
                  <a:pt x="10052" y="5436"/>
                </a:lnTo>
                <a:lnTo>
                  <a:pt x="10080" y="5427"/>
                </a:lnTo>
                <a:lnTo>
                  <a:pt x="10108" y="5419"/>
                </a:lnTo>
                <a:lnTo>
                  <a:pt x="10138" y="5412"/>
                </a:lnTo>
                <a:lnTo>
                  <a:pt x="10168" y="5407"/>
                </a:lnTo>
                <a:lnTo>
                  <a:pt x="10198" y="5402"/>
                </a:lnTo>
                <a:lnTo>
                  <a:pt x="10230" y="5398"/>
                </a:lnTo>
                <a:lnTo>
                  <a:pt x="10262" y="5396"/>
                </a:lnTo>
                <a:lnTo>
                  <a:pt x="10294" y="5396"/>
                </a:lnTo>
                <a:lnTo>
                  <a:pt x="10320" y="5396"/>
                </a:lnTo>
                <a:lnTo>
                  <a:pt x="10346" y="5397"/>
                </a:lnTo>
                <a:lnTo>
                  <a:pt x="10370" y="5400"/>
                </a:lnTo>
                <a:lnTo>
                  <a:pt x="10395" y="5402"/>
                </a:lnTo>
                <a:lnTo>
                  <a:pt x="10418" y="5405"/>
                </a:lnTo>
                <a:lnTo>
                  <a:pt x="10441" y="5408"/>
                </a:lnTo>
                <a:lnTo>
                  <a:pt x="10463" y="5412"/>
                </a:lnTo>
                <a:lnTo>
                  <a:pt x="10485" y="5416"/>
                </a:lnTo>
                <a:lnTo>
                  <a:pt x="10505" y="5421"/>
                </a:lnTo>
                <a:lnTo>
                  <a:pt x="10526" y="5426"/>
                </a:lnTo>
                <a:lnTo>
                  <a:pt x="10545" y="5431"/>
                </a:lnTo>
                <a:lnTo>
                  <a:pt x="10563" y="5437"/>
                </a:lnTo>
                <a:lnTo>
                  <a:pt x="10598" y="5450"/>
                </a:lnTo>
                <a:lnTo>
                  <a:pt x="10630" y="5463"/>
                </a:lnTo>
                <a:lnTo>
                  <a:pt x="10699" y="5213"/>
                </a:lnTo>
                <a:lnTo>
                  <a:pt x="10685" y="5206"/>
                </a:lnTo>
                <a:lnTo>
                  <a:pt x="10671" y="5200"/>
                </a:lnTo>
                <a:lnTo>
                  <a:pt x="10654" y="5193"/>
                </a:lnTo>
                <a:lnTo>
                  <a:pt x="10635" y="5187"/>
                </a:lnTo>
                <a:lnTo>
                  <a:pt x="10615" y="5180"/>
                </a:lnTo>
                <a:lnTo>
                  <a:pt x="10593" y="5174"/>
                </a:lnTo>
                <a:lnTo>
                  <a:pt x="10569" y="5167"/>
                </a:lnTo>
                <a:lnTo>
                  <a:pt x="10543" y="5162"/>
                </a:lnTo>
                <a:lnTo>
                  <a:pt x="10516" y="5156"/>
                </a:lnTo>
                <a:lnTo>
                  <a:pt x="10488" y="5152"/>
                </a:lnTo>
                <a:lnTo>
                  <a:pt x="10457" y="5148"/>
                </a:lnTo>
                <a:lnTo>
                  <a:pt x="10424" y="5144"/>
                </a:lnTo>
                <a:lnTo>
                  <a:pt x="10392" y="5141"/>
                </a:lnTo>
                <a:lnTo>
                  <a:pt x="10356" y="5139"/>
                </a:lnTo>
                <a:lnTo>
                  <a:pt x="10319" y="5137"/>
                </a:lnTo>
                <a:lnTo>
                  <a:pt x="10281" y="5137"/>
                </a:lnTo>
                <a:lnTo>
                  <a:pt x="10232" y="5138"/>
                </a:lnTo>
                <a:lnTo>
                  <a:pt x="10184" y="5141"/>
                </a:lnTo>
                <a:lnTo>
                  <a:pt x="10137" y="5146"/>
                </a:lnTo>
                <a:lnTo>
                  <a:pt x="10091" y="5152"/>
                </a:lnTo>
                <a:lnTo>
                  <a:pt x="10045" y="5161"/>
                </a:lnTo>
                <a:lnTo>
                  <a:pt x="10001" y="5172"/>
                </a:lnTo>
                <a:lnTo>
                  <a:pt x="9957" y="5185"/>
                </a:lnTo>
                <a:lnTo>
                  <a:pt x="9915" y="5199"/>
                </a:lnTo>
                <a:lnTo>
                  <a:pt x="9874" y="5215"/>
                </a:lnTo>
                <a:lnTo>
                  <a:pt x="9834" y="5233"/>
                </a:lnTo>
                <a:lnTo>
                  <a:pt x="9795" y="5253"/>
                </a:lnTo>
                <a:lnTo>
                  <a:pt x="9758" y="5275"/>
                </a:lnTo>
                <a:lnTo>
                  <a:pt x="9723" y="5298"/>
                </a:lnTo>
                <a:lnTo>
                  <a:pt x="9688" y="5323"/>
                </a:lnTo>
                <a:lnTo>
                  <a:pt x="9654" y="5349"/>
                </a:lnTo>
                <a:lnTo>
                  <a:pt x="9623" y="5378"/>
                </a:lnTo>
                <a:lnTo>
                  <a:pt x="9593" y="5409"/>
                </a:lnTo>
                <a:lnTo>
                  <a:pt x="9564" y="5440"/>
                </a:lnTo>
                <a:lnTo>
                  <a:pt x="9537" y="5473"/>
                </a:lnTo>
                <a:lnTo>
                  <a:pt x="9512" y="5509"/>
                </a:lnTo>
                <a:lnTo>
                  <a:pt x="9488" y="5545"/>
                </a:lnTo>
                <a:lnTo>
                  <a:pt x="9467" y="5584"/>
                </a:lnTo>
                <a:lnTo>
                  <a:pt x="9447" y="5622"/>
                </a:lnTo>
                <a:lnTo>
                  <a:pt x="9429" y="5664"/>
                </a:lnTo>
                <a:lnTo>
                  <a:pt x="9414" y="5706"/>
                </a:lnTo>
                <a:lnTo>
                  <a:pt x="9399" y="5750"/>
                </a:lnTo>
                <a:lnTo>
                  <a:pt x="9387" y="5796"/>
                </a:lnTo>
                <a:lnTo>
                  <a:pt x="9378" y="5843"/>
                </a:lnTo>
                <a:lnTo>
                  <a:pt x="9370" y="5891"/>
                </a:lnTo>
                <a:lnTo>
                  <a:pt x="9364" y="5942"/>
                </a:lnTo>
                <a:lnTo>
                  <a:pt x="9360" y="5993"/>
                </a:lnTo>
                <a:lnTo>
                  <a:pt x="9359" y="6045"/>
                </a:lnTo>
                <a:lnTo>
                  <a:pt x="9360" y="6093"/>
                </a:lnTo>
                <a:lnTo>
                  <a:pt x="9364" y="6141"/>
                </a:lnTo>
                <a:lnTo>
                  <a:pt x="9368" y="6187"/>
                </a:lnTo>
                <a:lnTo>
                  <a:pt x="9375" y="6232"/>
                </a:lnTo>
                <a:lnTo>
                  <a:pt x="9383" y="6276"/>
                </a:lnTo>
                <a:lnTo>
                  <a:pt x="9393" y="6319"/>
                </a:lnTo>
                <a:lnTo>
                  <a:pt x="9405" y="6361"/>
                </a:lnTo>
                <a:lnTo>
                  <a:pt x="9420" y="6401"/>
                </a:lnTo>
                <a:lnTo>
                  <a:pt x="9436" y="6441"/>
                </a:lnTo>
                <a:lnTo>
                  <a:pt x="9454" y="6478"/>
                </a:lnTo>
                <a:lnTo>
                  <a:pt x="9473" y="6514"/>
                </a:lnTo>
                <a:lnTo>
                  <a:pt x="9493" y="6549"/>
                </a:lnTo>
                <a:lnTo>
                  <a:pt x="9516" y="6583"/>
                </a:lnTo>
                <a:lnTo>
                  <a:pt x="9540" y="6615"/>
                </a:lnTo>
                <a:lnTo>
                  <a:pt x="9566" y="6646"/>
                </a:lnTo>
                <a:lnTo>
                  <a:pt x="9594" y="6675"/>
                </a:lnTo>
                <a:lnTo>
                  <a:pt x="9623" y="6702"/>
                </a:lnTo>
                <a:lnTo>
                  <a:pt x="9654" y="6728"/>
                </a:lnTo>
                <a:lnTo>
                  <a:pt x="9687" y="6752"/>
                </a:lnTo>
                <a:lnTo>
                  <a:pt x="9721" y="6776"/>
                </a:lnTo>
                <a:lnTo>
                  <a:pt x="9755" y="6796"/>
                </a:lnTo>
                <a:lnTo>
                  <a:pt x="9792" y="6816"/>
                </a:lnTo>
                <a:lnTo>
                  <a:pt x="9831" y="6834"/>
                </a:lnTo>
                <a:lnTo>
                  <a:pt x="9871" y="6851"/>
                </a:lnTo>
                <a:lnTo>
                  <a:pt x="9912" y="6864"/>
                </a:lnTo>
                <a:lnTo>
                  <a:pt x="9955" y="6877"/>
                </a:lnTo>
                <a:lnTo>
                  <a:pt x="9999" y="6887"/>
                </a:lnTo>
                <a:lnTo>
                  <a:pt x="10044" y="6897"/>
                </a:lnTo>
                <a:lnTo>
                  <a:pt x="10091" y="6903"/>
                </a:lnTo>
                <a:lnTo>
                  <a:pt x="10139" y="6908"/>
                </a:lnTo>
                <a:lnTo>
                  <a:pt x="10188" y="6911"/>
                </a:lnTo>
                <a:lnTo>
                  <a:pt x="10238" y="6912"/>
                </a:lnTo>
                <a:lnTo>
                  <a:pt x="10277" y="6912"/>
                </a:lnTo>
                <a:lnTo>
                  <a:pt x="10315" y="6910"/>
                </a:lnTo>
                <a:lnTo>
                  <a:pt x="10351" y="6908"/>
                </a:lnTo>
                <a:lnTo>
                  <a:pt x="10385" y="6905"/>
                </a:lnTo>
                <a:lnTo>
                  <a:pt x="10419" y="6902"/>
                </a:lnTo>
                <a:lnTo>
                  <a:pt x="10452" y="6897"/>
                </a:lnTo>
                <a:lnTo>
                  <a:pt x="10483" y="6893"/>
                </a:lnTo>
                <a:lnTo>
                  <a:pt x="10512" y="6886"/>
                </a:lnTo>
                <a:lnTo>
                  <a:pt x="10540" y="6881"/>
                </a:lnTo>
                <a:lnTo>
                  <a:pt x="10566" y="6875"/>
                </a:lnTo>
                <a:lnTo>
                  <a:pt x="10590" y="6868"/>
                </a:lnTo>
                <a:lnTo>
                  <a:pt x="10614" y="6862"/>
                </a:lnTo>
                <a:lnTo>
                  <a:pt x="10634" y="6855"/>
                </a:lnTo>
                <a:lnTo>
                  <a:pt x="10654" y="6848"/>
                </a:lnTo>
                <a:lnTo>
                  <a:pt x="10670" y="6840"/>
                </a:lnTo>
                <a:lnTo>
                  <a:pt x="10685" y="6833"/>
                </a:lnTo>
                <a:lnTo>
                  <a:pt x="10633" y="6586"/>
                </a:lnTo>
                <a:close/>
                <a:moveTo>
                  <a:pt x="8774" y="5163"/>
                </a:moveTo>
                <a:lnTo>
                  <a:pt x="8774" y="6884"/>
                </a:lnTo>
                <a:lnTo>
                  <a:pt x="9089" y="6884"/>
                </a:lnTo>
                <a:lnTo>
                  <a:pt x="9089" y="5163"/>
                </a:lnTo>
                <a:lnTo>
                  <a:pt x="8774" y="5163"/>
                </a:lnTo>
                <a:close/>
                <a:moveTo>
                  <a:pt x="7994" y="6884"/>
                </a:moveTo>
                <a:lnTo>
                  <a:pt x="8589" y="5163"/>
                </a:lnTo>
                <a:lnTo>
                  <a:pt x="8255" y="5163"/>
                </a:lnTo>
                <a:lnTo>
                  <a:pt x="8003" y="5951"/>
                </a:lnTo>
                <a:lnTo>
                  <a:pt x="7978" y="6029"/>
                </a:lnTo>
                <a:lnTo>
                  <a:pt x="7954" y="6108"/>
                </a:lnTo>
                <a:lnTo>
                  <a:pt x="7930" y="6186"/>
                </a:lnTo>
                <a:lnTo>
                  <a:pt x="7908" y="6265"/>
                </a:lnTo>
                <a:lnTo>
                  <a:pt x="7886" y="6342"/>
                </a:lnTo>
                <a:lnTo>
                  <a:pt x="7866" y="6420"/>
                </a:lnTo>
                <a:lnTo>
                  <a:pt x="7846" y="6497"/>
                </a:lnTo>
                <a:lnTo>
                  <a:pt x="7828" y="6574"/>
                </a:lnTo>
                <a:lnTo>
                  <a:pt x="7823" y="6574"/>
                </a:lnTo>
                <a:lnTo>
                  <a:pt x="7805" y="6496"/>
                </a:lnTo>
                <a:lnTo>
                  <a:pt x="7787" y="6418"/>
                </a:lnTo>
                <a:lnTo>
                  <a:pt x="7767" y="6340"/>
                </a:lnTo>
                <a:lnTo>
                  <a:pt x="7746" y="6264"/>
                </a:lnTo>
                <a:lnTo>
                  <a:pt x="7725" y="6185"/>
                </a:lnTo>
                <a:lnTo>
                  <a:pt x="7702" y="6107"/>
                </a:lnTo>
                <a:lnTo>
                  <a:pt x="7679" y="6027"/>
                </a:lnTo>
                <a:lnTo>
                  <a:pt x="7654" y="5947"/>
                </a:lnTo>
                <a:lnTo>
                  <a:pt x="7419" y="5163"/>
                </a:lnTo>
                <a:lnTo>
                  <a:pt x="7076" y="5163"/>
                </a:lnTo>
                <a:lnTo>
                  <a:pt x="7634" y="6884"/>
                </a:lnTo>
                <a:lnTo>
                  <a:pt x="7994" y="6884"/>
                </a:lnTo>
                <a:close/>
                <a:moveTo>
                  <a:pt x="5423" y="5865"/>
                </a:moveTo>
                <a:lnTo>
                  <a:pt x="4774" y="5865"/>
                </a:lnTo>
                <a:lnTo>
                  <a:pt x="4774" y="5422"/>
                </a:lnTo>
                <a:lnTo>
                  <a:pt x="5462" y="5422"/>
                </a:lnTo>
                <a:lnTo>
                  <a:pt x="5462" y="5163"/>
                </a:lnTo>
                <a:lnTo>
                  <a:pt x="4459" y="5163"/>
                </a:lnTo>
                <a:lnTo>
                  <a:pt x="4459" y="6884"/>
                </a:lnTo>
                <a:lnTo>
                  <a:pt x="5500" y="6884"/>
                </a:lnTo>
                <a:lnTo>
                  <a:pt x="5500" y="6626"/>
                </a:lnTo>
                <a:lnTo>
                  <a:pt x="4774" y="6626"/>
                </a:lnTo>
                <a:lnTo>
                  <a:pt x="4774" y="6122"/>
                </a:lnTo>
                <a:lnTo>
                  <a:pt x="5423" y="6122"/>
                </a:lnTo>
                <a:lnTo>
                  <a:pt x="5423" y="5865"/>
                </a:lnTo>
                <a:close/>
                <a:moveTo>
                  <a:pt x="3059" y="6803"/>
                </a:moveTo>
                <a:lnTo>
                  <a:pt x="3077" y="6813"/>
                </a:lnTo>
                <a:lnTo>
                  <a:pt x="3098" y="6823"/>
                </a:lnTo>
                <a:lnTo>
                  <a:pt x="3121" y="6833"/>
                </a:lnTo>
                <a:lnTo>
                  <a:pt x="3146" y="6843"/>
                </a:lnTo>
                <a:lnTo>
                  <a:pt x="3171" y="6853"/>
                </a:lnTo>
                <a:lnTo>
                  <a:pt x="3199" y="6862"/>
                </a:lnTo>
                <a:lnTo>
                  <a:pt x="3228" y="6871"/>
                </a:lnTo>
                <a:lnTo>
                  <a:pt x="3258" y="6878"/>
                </a:lnTo>
                <a:lnTo>
                  <a:pt x="3289" y="6885"/>
                </a:lnTo>
                <a:lnTo>
                  <a:pt x="3322" y="6893"/>
                </a:lnTo>
                <a:lnTo>
                  <a:pt x="3354" y="6898"/>
                </a:lnTo>
                <a:lnTo>
                  <a:pt x="3387" y="6903"/>
                </a:lnTo>
                <a:lnTo>
                  <a:pt x="3421" y="6907"/>
                </a:lnTo>
                <a:lnTo>
                  <a:pt x="3456" y="6910"/>
                </a:lnTo>
                <a:lnTo>
                  <a:pt x="3489" y="6911"/>
                </a:lnTo>
                <a:lnTo>
                  <a:pt x="3524" y="6912"/>
                </a:lnTo>
                <a:lnTo>
                  <a:pt x="3565" y="6911"/>
                </a:lnTo>
                <a:lnTo>
                  <a:pt x="3604" y="6909"/>
                </a:lnTo>
                <a:lnTo>
                  <a:pt x="3643" y="6906"/>
                </a:lnTo>
                <a:lnTo>
                  <a:pt x="3680" y="6901"/>
                </a:lnTo>
                <a:lnTo>
                  <a:pt x="3715" y="6896"/>
                </a:lnTo>
                <a:lnTo>
                  <a:pt x="3749" y="6888"/>
                </a:lnTo>
                <a:lnTo>
                  <a:pt x="3782" y="6879"/>
                </a:lnTo>
                <a:lnTo>
                  <a:pt x="3814" y="6870"/>
                </a:lnTo>
                <a:lnTo>
                  <a:pt x="3843" y="6860"/>
                </a:lnTo>
                <a:lnTo>
                  <a:pt x="3872" y="6848"/>
                </a:lnTo>
                <a:lnTo>
                  <a:pt x="3900" y="6835"/>
                </a:lnTo>
                <a:lnTo>
                  <a:pt x="3926" y="6821"/>
                </a:lnTo>
                <a:lnTo>
                  <a:pt x="3951" y="6807"/>
                </a:lnTo>
                <a:lnTo>
                  <a:pt x="3974" y="6791"/>
                </a:lnTo>
                <a:lnTo>
                  <a:pt x="3996" y="6775"/>
                </a:lnTo>
                <a:lnTo>
                  <a:pt x="4017" y="6758"/>
                </a:lnTo>
                <a:lnTo>
                  <a:pt x="4037" y="6739"/>
                </a:lnTo>
                <a:lnTo>
                  <a:pt x="4055" y="6720"/>
                </a:lnTo>
                <a:lnTo>
                  <a:pt x="4072" y="6700"/>
                </a:lnTo>
                <a:lnTo>
                  <a:pt x="4088" y="6680"/>
                </a:lnTo>
                <a:lnTo>
                  <a:pt x="4102" y="6659"/>
                </a:lnTo>
                <a:lnTo>
                  <a:pt x="4115" y="6637"/>
                </a:lnTo>
                <a:lnTo>
                  <a:pt x="4127" y="6615"/>
                </a:lnTo>
                <a:lnTo>
                  <a:pt x="4137" y="6592"/>
                </a:lnTo>
                <a:lnTo>
                  <a:pt x="4146" y="6568"/>
                </a:lnTo>
                <a:lnTo>
                  <a:pt x="4154" y="6545"/>
                </a:lnTo>
                <a:lnTo>
                  <a:pt x="4162" y="6521"/>
                </a:lnTo>
                <a:lnTo>
                  <a:pt x="4167" y="6496"/>
                </a:lnTo>
                <a:lnTo>
                  <a:pt x="4172" y="6471"/>
                </a:lnTo>
                <a:lnTo>
                  <a:pt x="4175" y="6446"/>
                </a:lnTo>
                <a:lnTo>
                  <a:pt x="4176" y="6420"/>
                </a:lnTo>
                <a:lnTo>
                  <a:pt x="4177" y="6395"/>
                </a:lnTo>
                <a:lnTo>
                  <a:pt x="4177" y="6372"/>
                </a:lnTo>
                <a:lnTo>
                  <a:pt x="4175" y="6350"/>
                </a:lnTo>
                <a:lnTo>
                  <a:pt x="4173" y="6327"/>
                </a:lnTo>
                <a:lnTo>
                  <a:pt x="4170" y="6307"/>
                </a:lnTo>
                <a:lnTo>
                  <a:pt x="4167" y="6285"/>
                </a:lnTo>
                <a:lnTo>
                  <a:pt x="4162" y="6266"/>
                </a:lnTo>
                <a:lnTo>
                  <a:pt x="4156" y="6245"/>
                </a:lnTo>
                <a:lnTo>
                  <a:pt x="4149" y="6226"/>
                </a:lnTo>
                <a:lnTo>
                  <a:pt x="4142" y="6207"/>
                </a:lnTo>
                <a:lnTo>
                  <a:pt x="4134" y="6189"/>
                </a:lnTo>
                <a:lnTo>
                  <a:pt x="4126" y="6172"/>
                </a:lnTo>
                <a:lnTo>
                  <a:pt x="4116" y="6154"/>
                </a:lnTo>
                <a:lnTo>
                  <a:pt x="4105" y="6137"/>
                </a:lnTo>
                <a:lnTo>
                  <a:pt x="4093" y="6120"/>
                </a:lnTo>
                <a:lnTo>
                  <a:pt x="4081" y="6104"/>
                </a:lnTo>
                <a:lnTo>
                  <a:pt x="4067" y="6089"/>
                </a:lnTo>
                <a:lnTo>
                  <a:pt x="4053" y="6073"/>
                </a:lnTo>
                <a:lnTo>
                  <a:pt x="4039" y="6058"/>
                </a:lnTo>
                <a:lnTo>
                  <a:pt x="4022" y="6044"/>
                </a:lnTo>
                <a:lnTo>
                  <a:pt x="4006" y="6029"/>
                </a:lnTo>
                <a:lnTo>
                  <a:pt x="3988" y="6016"/>
                </a:lnTo>
                <a:lnTo>
                  <a:pt x="3969" y="6002"/>
                </a:lnTo>
                <a:lnTo>
                  <a:pt x="3950" y="5989"/>
                </a:lnTo>
                <a:lnTo>
                  <a:pt x="3929" y="5976"/>
                </a:lnTo>
                <a:lnTo>
                  <a:pt x="3908" y="5964"/>
                </a:lnTo>
                <a:lnTo>
                  <a:pt x="3886" y="5952"/>
                </a:lnTo>
                <a:lnTo>
                  <a:pt x="3863" y="5939"/>
                </a:lnTo>
                <a:lnTo>
                  <a:pt x="3839" y="5927"/>
                </a:lnTo>
                <a:lnTo>
                  <a:pt x="3814" y="5916"/>
                </a:lnTo>
                <a:lnTo>
                  <a:pt x="3788" y="5905"/>
                </a:lnTo>
                <a:lnTo>
                  <a:pt x="3762" y="5893"/>
                </a:lnTo>
                <a:lnTo>
                  <a:pt x="3734" y="5883"/>
                </a:lnTo>
                <a:lnTo>
                  <a:pt x="3693" y="5867"/>
                </a:lnTo>
                <a:lnTo>
                  <a:pt x="3654" y="5851"/>
                </a:lnTo>
                <a:lnTo>
                  <a:pt x="3618" y="5835"/>
                </a:lnTo>
                <a:lnTo>
                  <a:pt x="3586" y="5821"/>
                </a:lnTo>
                <a:lnTo>
                  <a:pt x="3556" y="5806"/>
                </a:lnTo>
                <a:lnTo>
                  <a:pt x="3529" y="5790"/>
                </a:lnTo>
                <a:lnTo>
                  <a:pt x="3505" y="5775"/>
                </a:lnTo>
                <a:lnTo>
                  <a:pt x="3483" y="5758"/>
                </a:lnTo>
                <a:lnTo>
                  <a:pt x="3473" y="5750"/>
                </a:lnTo>
                <a:lnTo>
                  <a:pt x="3465" y="5742"/>
                </a:lnTo>
                <a:lnTo>
                  <a:pt x="3456" y="5734"/>
                </a:lnTo>
                <a:lnTo>
                  <a:pt x="3449" y="5725"/>
                </a:lnTo>
                <a:lnTo>
                  <a:pt x="3441" y="5717"/>
                </a:lnTo>
                <a:lnTo>
                  <a:pt x="3435" y="5707"/>
                </a:lnTo>
                <a:lnTo>
                  <a:pt x="3429" y="5698"/>
                </a:lnTo>
                <a:lnTo>
                  <a:pt x="3424" y="5689"/>
                </a:lnTo>
                <a:lnTo>
                  <a:pt x="3419" y="5679"/>
                </a:lnTo>
                <a:lnTo>
                  <a:pt x="3416" y="5668"/>
                </a:lnTo>
                <a:lnTo>
                  <a:pt x="3412" y="5658"/>
                </a:lnTo>
                <a:lnTo>
                  <a:pt x="3410" y="5647"/>
                </a:lnTo>
                <a:lnTo>
                  <a:pt x="3408" y="5637"/>
                </a:lnTo>
                <a:lnTo>
                  <a:pt x="3406" y="5626"/>
                </a:lnTo>
                <a:lnTo>
                  <a:pt x="3405" y="5613"/>
                </a:lnTo>
                <a:lnTo>
                  <a:pt x="3405" y="5601"/>
                </a:lnTo>
                <a:lnTo>
                  <a:pt x="3406" y="5583"/>
                </a:lnTo>
                <a:lnTo>
                  <a:pt x="3409" y="5563"/>
                </a:lnTo>
                <a:lnTo>
                  <a:pt x="3411" y="5554"/>
                </a:lnTo>
                <a:lnTo>
                  <a:pt x="3414" y="5545"/>
                </a:lnTo>
                <a:lnTo>
                  <a:pt x="3417" y="5536"/>
                </a:lnTo>
                <a:lnTo>
                  <a:pt x="3421" y="5526"/>
                </a:lnTo>
                <a:lnTo>
                  <a:pt x="3425" y="5517"/>
                </a:lnTo>
                <a:lnTo>
                  <a:pt x="3430" y="5508"/>
                </a:lnTo>
                <a:lnTo>
                  <a:pt x="3436" y="5500"/>
                </a:lnTo>
                <a:lnTo>
                  <a:pt x="3442" y="5491"/>
                </a:lnTo>
                <a:lnTo>
                  <a:pt x="3449" y="5482"/>
                </a:lnTo>
                <a:lnTo>
                  <a:pt x="3456" y="5475"/>
                </a:lnTo>
                <a:lnTo>
                  <a:pt x="3464" y="5467"/>
                </a:lnTo>
                <a:lnTo>
                  <a:pt x="3472" y="5460"/>
                </a:lnTo>
                <a:lnTo>
                  <a:pt x="3481" y="5453"/>
                </a:lnTo>
                <a:lnTo>
                  <a:pt x="3490" y="5446"/>
                </a:lnTo>
                <a:lnTo>
                  <a:pt x="3501" y="5438"/>
                </a:lnTo>
                <a:lnTo>
                  <a:pt x="3511" y="5432"/>
                </a:lnTo>
                <a:lnTo>
                  <a:pt x="3522" y="5427"/>
                </a:lnTo>
                <a:lnTo>
                  <a:pt x="3534" y="5421"/>
                </a:lnTo>
                <a:lnTo>
                  <a:pt x="3547" y="5417"/>
                </a:lnTo>
                <a:lnTo>
                  <a:pt x="3560" y="5412"/>
                </a:lnTo>
                <a:lnTo>
                  <a:pt x="3574" y="5408"/>
                </a:lnTo>
                <a:lnTo>
                  <a:pt x="3589" y="5405"/>
                </a:lnTo>
                <a:lnTo>
                  <a:pt x="3604" y="5402"/>
                </a:lnTo>
                <a:lnTo>
                  <a:pt x="3619" y="5398"/>
                </a:lnTo>
                <a:lnTo>
                  <a:pt x="3636" y="5396"/>
                </a:lnTo>
                <a:lnTo>
                  <a:pt x="3653" y="5395"/>
                </a:lnTo>
                <a:lnTo>
                  <a:pt x="3671" y="5394"/>
                </a:lnTo>
                <a:lnTo>
                  <a:pt x="3689" y="5393"/>
                </a:lnTo>
                <a:lnTo>
                  <a:pt x="3719" y="5394"/>
                </a:lnTo>
                <a:lnTo>
                  <a:pt x="3747" y="5396"/>
                </a:lnTo>
                <a:lnTo>
                  <a:pt x="3776" y="5398"/>
                </a:lnTo>
                <a:lnTo>
                  <a:pt x="3802" y="5402"/>
                </a:lnTo>
                <a:lnTo>
                  <a:pt x="3828" y="5406"/>
                </a:lnTo>
                <a:lnTo>
                  <a:pt x="3853" y="5411"/>
                </a:lnTo>
                <a:lnTo>
                  <a:pt x="3876" y="5417"/>
                </a:lnTo>
                <a:lnTo>
                  <a:pt x="3899" y="5422"/>
                </a:lnTo>
                <a:lnTo>
                  <a:pt x="3919" y="5429"/>
                </a:lnTo>
                <a:lnTo>
                  <a:pt x="3940" y="5435"/>
                </a:lnTo>
                <a:lnTo>
                  <a:pt x="3958" y="5442"/>
                </a:lnTo>
                <a:lnTo>
                  <a:pt x="3975" y="5449"/>
                </a:lnTo>
                <a:lnTo>
                  <a:pt x="4007" y="5463"/>
                </a:lnTo>
                <a:lnTo>
                  <a:pt x="4033" y="5475"/>
                </a:lnTo>
                <a:lnTo>
                  <a:pt x="4108" y="5222"/>
                </a:lnTo>
                <a:lnTo>
                  <a:pt x="4091" y="5213"/>
                </a:lnTo>
                <a:lnTo>
                  <a:pt x="4073" y="5205"/>
                </a:lnTo>
                <a:lnTo>
                  <a:pt x="4053" y="5197"/>
                </a:lnTo>
                <a:lnTo>
                  <a:pt x="4033" y="5189"/>
                </a:lnTo>
                <a:lnTo>
                  <a:pt x="4010" y="5182"/>
                </a:lnTo>
                <a:lnTo>
                  <a:pt x="3988" y="5175"/>
                </a:lnTo>
                <a:lnTo>
                  <a:pt x="3963" y="5168"/>
                </a:lnTo>
                <a:lnTo>
                  <a:pt x="3939" y="5162"/>
                </a:lnTo>
                <a:lnTo>
                  <a:pt x="3912" y="5157"/>
                </a:lnTo>
                <a:lnTo>
                  <a:pt x="3884" y="5152"/>
                </a:lnTo>
                <a:lnTo>
                  <a:pt x="3856" y="5147"/>
                </a:lnTo>
                <a:lnTo>
                  <a:pt x="3826" y="5144"/>
                </a:lnTo>
                <a:lnTo>
                  <a:pt x="3795" y="5141"/>
                </a:lnTo>
                <a:lnTo>
                  <a:pt x="3763" y="5139"/>
                </a:lnTo>
                <a:lnTo>
                  <a:pt x="3730" y="5137"/>
                </a:lnTo>
                <a:lnTo>
                  <a:pt x="3695" y="5137"/>
                </a:lnTo>
                <a:lnTo>
                  <a:pt x="3661" y="5138"/>
                </a:lnTo>
                <a:lnTo>
                  <a:pt x="3628" y="5139"/>
                </a:lnTo>
                <a:lnTo>
                  <a:pt x="3594" y="5142"/>
                </a:lnTo>
                <a:lnTo>
                  <a:pt x="3562" y="5146"/>
                </a:lnTo>
                <a:lnTo>
                  <a:pt x="3530" y="5152"/>
                </a:lnTo>
                <a:lnTo>
                  <a:pt x="3501" y="5158"/>
                </a:lnTo>
                <a:lnTo>
                  <a:pt x="3471" y="5165"/>
                </a:lnTo>
                <a:lnTo>
                  <a:pt x="3442" y="5175"/>
                </a:lnTo>
                <a:lnTo>
                  <a:pt x="3415" y="5184"/>
                </a:lnTo>
                <a:lnTo>
                  <a:pt x="3388" y="5195"/>
                </a:lnTo>
                <a:lnTo>
                  <a:pt x="3363" y="5206"/>
                </a:lnTo>
                <a:lnTo>
                  <a:pt x="3338" y="5219"/>
                </a:lnTo>
                <a:lnTo>
                  <a:pt x="3315" y="5232"/>
                </a:lnTo>
                <a:lnTo>
                  <a:pt x="3293" y="5247"/>
                </a:lnTo>
                <a:lnTo>
                  <a:pt x="3272" y="5262"/>
                </a:lnTo>
                <a:lnTo>
                  <a:pt x="3251" y="5278"/>
                </a:lnTo>
                <a:lnTo>
                  <a:pt x="3232" y="5295"/>
                </a:lnTo>
                <a:lnTo>
                  <a:pt x="3213" y="5313"/>
                </a:lnTo>
                <a:lnTo>
                  <a:pt x="3196" y="5331"/>
                </a:lnTo>
                <a:lnTo>
                  <a:pt x="3181" y="5350"/>
                </a:lnTo>
                <a:lnTo>
                  <a:pt x="3166" y="5371"/>
                </a:lnTo>
                <a:lnTo>
                  <a:pt x="3152" y="5391"/>
                </a:lnTo>
                <a:lnTo>
                  <a:pt x="3140" y="5413"/>
                </a:lnTo>
                <a:lnTo>
                  <a:pt x="3128" y="5435"/>
                </a:lnTo>
                <a:lnTo>
                  <a:pt x="3119" y="5458"/>
                </a:lnTo>
                <a:lnTo>
                  <a:pt x="3110" y="5480"/>
                </a:lnTo>
                <a:lnTo>
                  <a:pt x="3103" y="5505"/>
                </a:lnTo>
                <a:lnTo>
                  <a:pt x="3097" y="5528"/>
                </a:lnTo>
                <a:lnTo>
                  <a:pt x="3093" y="5554"/>
                </a:lnTo>
                <a:lnTo>
                  <a:pt x="3088" y="5578"/>
                </a:lnTo>
                <a:lnTo>
                  <a:pt x="3086" y="5605"/>
                </a:lnTo>
                <a:lnTo>
                  <a:pt x="3086" y="5631"/>
                </a:lnTo>
                <a:lnTo>
                  <a:pt x="3086" y="5654"/>
                </a:lnTo>
                <a:lnTo>
                  <a:pt x="3088" y="5676"/>
                </a:lnTo>
                <a:lnTo>
                  <a:pt x="3090" y="5698"/>
                </a:lnTo>
                <a:lnTo>
                  <a:pt x="3095" y="5720"/>
                </a:lnTo>
                <a:lnTo>
                  <a:pt x="3099" y="5740"/>
                </a:lnTo>
                <a:lnTo>
                  <a:pt x="3105" y="5761"/>
                </a:lnTo>
                <a:lnTo>
                  <a:pt x="3111" y="5780"/>
                </a:lnTo>
                <a:lnTo>
                  <a:pt x="3119" y="5799"/>
                </a:lnTo>
                <a:lnTo>
                  <a:pt x="3127" y="5818"/>
                </a:lnTo>
                <a:lnTo>
                  <a:pt x="3137" y="5836"/>
                </a:lnTo>
                <a:lnTo>
                  <a:pt x="3148" y="5854"/>
                </a:lnTo>
                <a:lnTo>
                  <a:pt x="3159" y="5871"/>
                </a:lnTo>
                <a:lnTo>
                  <a:pt x="3171" y="5888"/>
                </a:lnTo>
                <a:lnTo>
                  <a:pt x="3184" y="5905"/>
                </a:lnTo>
                <a:lnTo>
                  <a:pt x="3198" y="5920"/>
                </a:lnTo>
                <a:lnTo>
                  <a:pt x="3212" y="5935"/>
                </a:lnTo>
                <a:lnTo>
                  <a:pt x="3229" y="5951"/>
                </a:lnTo>
                <a:lnTo>
                  <a:pt x="3245" y="5965"/>
                </a:lnTo>
                <a:lnTo>
                  <a:pt x="3262" y="5979"/>
                </a:lnTo>
                <a:lnTo>
                  <a:pt x="3280" y="5994"/>
                </a:lnTo>
                <a:lnTo>
                  <a:pt x="3298" y="6007"/>
                </a:lnTo>
                <a:lnTo>
                  <a:pt x="3319" y="6020"/>
                </a:lnTo>
                <a:lnTo>
                  <a:pt x="3338" y="6033"/>
                </a:lnTo>
                <a:lnTo>
                  <a:pt x="3360" y="6045"/>
                </a:lnTo>
                <a:lnTo>
                  <a:pt x="3381" y="6057"/>
                </a:lnTo>
                <a:lnTo>
                  <a:pt x="3404" y="6068"/>
                </a:lnTo>
                <a:lnTo>
                  <a:pt x="3427" y="6080"/>
                </a:lnTo>
                <a:lnTo>
                  <a:pt x="3451" y="6091"/>
                </a:lnTo>
                <a:lnTo>
                  <a:pt x="3475" y="6101"/>
                </a:lnTo>
                <a:lnTo>
                  <a:pt x="3501" y="6111"/>
                </a:lnTo>
                <a:lnTo>
                  <a:pt x="3526" y="6122"/>
                </a:lnTo>
                <a:lnTo>
                  <a:pt x="3552" y="6131"/>
                </a:lnTo>
                <a:lnTo>
                  <a:pt x="3592" y="6146"/>
                </a:lnTo>
                <a:lnTo>
                  <a:pt x="3628" y="6160"/>
                </a:lnTo>
                <a:lnTo>
                  <a:pt x="3661" y="6176"/>
                </a:lnTo>
                <a:lnTo>
                  <a:pt x="3692" y="6191"/>
                </a:lnTo>
                <a:lnTo>
                  <a:pt x="3720" y="6206"/>
                </a:lnTo>
                <a:lnTo>
                  <a:pt x="3744" y="6222"/>
                </a:lnTo>
                <a:lnTo>
                  <a:pt x="3767" y="6238"/>
                </a:lnTo>
                <a:lnTo>
                  <a:pt x="3786" y="6254"/>
                </a:lnTo>
                <a:lnTo>
                  <a:pt x="3795" y="6264"/>
                </a:lnTo>
                <a:lnTo>
                  <a:pt x="3804" y="6272"/>
                </a:lnTo>
                <a:lnTo>
                  <a:pt x="3811" y="6281"/>
                </a:lnTo>
                <a:lnTo>
                  <a:pt x="3818" y="6290"/>
                </a:lnTo>
                <a:lnTo>
                  <a:pt x="3825" y="6299"/>
                </a:lnTo>
                <a:lnTo>
                  <a:pt x="3830" y="6309"/>
                </a:lnTo>
                <a:lnTo>
                  <a:pt x="3835" y="6319"/>
                </a:lnTo>
                <a:lnTo>
                  <a:pt x="3840" y="6328"/>
                </a:lnTo>
                <a:lnTo>
                  <a:pt x="3844" y="6338"/>
                </a:lnTo>
                <a:lnTo>
                  <a:pt x="3848" y="6349"/>
                </a:lnTo>
                <a:lnTo>
                  <a:pt x="3851" y="6360"/>
                </a:lnTo>
                <a:lnTo>
                  <a:pt x="3853" y="6370"/>
                </a:lnTo>
                <a:lnTo>
                  <a:pt x="3855" y="6381"/>
                </a:lnTo>
                <a:lnTo>
                  <a:pt x="3856" y="6393"/>
                </a:lnTo>
                <a:lnTo>
                  <a:pt x="3857" y="6405"/>
                </a:lnTo>
                <a:lnTo>
                  <a:pt x="3858" y="6417"/>
                </a:lnTo>
                <a:lnTo>
                  <a:pt x="3857" y="6429"/>
                </a:lnTo>
                <a:lnTo>
                  <a:pt x="3856" y="6443"/>
                </a:lnTo>
                <a:lnTo>
                  <a:pt x="3855" y="6455"/>
                </a:lnTo>
                <a:lnTo>
                  <a:pt x="3852" y="6467"/>
                </a:lnTo>
                <a:lnTo>
                  <a:pt x="3850" y="6479"/>
                </a:lnTo>
                <a:lnTo>
                  <a:pt x="3845" y="6491"/>
                </a:lnTo>
                <a:lnTo>
                  <a:pt x="3841" y="6502"/>
                </a:lnTo>
                <a:lnTo>
                  <a:pt x="3836" y="6513"/>
                </a:lnTo>
                <a:lnTo>
                  <a:pt x="3831" y="6523"/>
                </a:lnTo>
                <a:lnTo>
                  <a:pt x="3825" y="6534"/>
                </a:lnTo>
                <a:lnTo>
                  <a:pt x="3819" y="6544"/>
                </a:lnTo>
                <a:lnTo>
                  <a:pt x="3811" y="6553"/>
                </a:lnTo>
                <a:lnTo>
                  <a:pt x="3804" y="6562"/>
                </a:lnTo>
                <a:lnTo>
                  <a:pt x="3794" y="6570"/>
                </a:lnTo>
                <a:lnTo>
                  <a:pt x="3786" y="6579"/>
                </a:lnTo>
                <a:lnTo>
                  <a:pt x="3776" y="6587"/>
                </a:lnTo>
                <a:lnTo>
                  <a:pt x="3766" y="6594"/>
                </a:lnTo>
                <a:lnTo>
                  <a:pt x="3754" y="6601"/>
                </a:lnTo>
                <a:lnTo>
                  <a:pt x="3743" y="6608"/>
                </a:lnTo>
                <a:lnTo>
                  <a:pt x="3732" y="6614"/>
                </a:lnTo>
                <a:lnTo>
                  <a:pt x="3719" y="6621"/>
                </a:lnTo>
                <a:lnTo>
                  <a:pt x="3705" y="6626"/>
                </a:lnTo>
                <a:lnTo>
                  <a:pt x="3692" y="6631"/>
                </a:lnTo>
                <a:lnTo>
                  <a:pt x="3678" y="6635"/>
                </a:lnTo>
                <a:lnTo>
                  <a:pt x="3663" y="6639"/>
                </a:lnTo>
                <a:lnTo>
                  <a:pt x="3648" y="6642"/>
                </a:lnTo>
                <a:lnTo>
                  <a:pt x="3632" y="6645"/>
                </a:lnTo>
                <a:lnTo>
                  <a:pt x="3615" y="6647"/>
                </a:lnTo>
                <a:lnTo>
                  <a:pt x="3598" y="6649"/>
                </a:lnTo>
                <a:lnTo>
                  <a:pt x="3581" y="6650"/>
                </a:lnTo>
                <a:lnTo>
                  <a:pt x="3563" y="6651"/>
                </a:lnTo>
                <a:lnTo>
                  <a:pt x="3545" y="6651"/>
                </a:lnTo>
                <a:lnTo>
                  <a:pt x="3514" y="6651"/>
                </a:lnTo>
                <a:lnTo>
                  <a:pt x="3484" y="6649"/>
                </a:lnTo>
                <a:lnTo>
                  <a:pt x="3455" y="6646"/>
                </a:lnTo>
                <a:lnTo>
                  <a:pt x="3426" y="6643"/>
                </a:lnTo>
                <a:lnTo>
                  <a:pt x="3397" y="6638"/>
                </a:lnTo>
                <a:lnTo>
                  <a:pt x="3369" y="6632"/>
                </a:lnTo>
                <a:lnTo>
                  <a:pt x="3341" y="6626"/>
                </a:lnTo>
                <a:lnTo>
                  <a:pt x="3315" y="6619"/>
                </a:lnTo>
                <a:lnTo>
                  <a:pt x="3288" y="6610"/>
                </a:lnTo>
                <a:lnTo>
                  <a:pt x="3262" y="6602"/>
                </a:lnTo>
                <a:lnTo>
                  <a:pt x="3238" y="6593"/>
                </a:lnTo>
                <a:lnTo>
                  <a:pt x="3213" y="6584"/>
                </a:lnTo>
                <a:lnTo>
                  <a:pt x="3191" y="6574"/>
                </a:lnTo>
                <a:lnTo>
                  <a:pt x="3168" y="6563"/>
                </a:lnTo>
                <a:lnTo>
                  <a:pt x="3148" y="6553"/>
                </a:lnTo>
                <a:lnTo>
                  <a:pt x="3128" y="6542"/>
                </a:lnTo>
                <a:lnTo>
                  <a:pt x="3059" y="6803"/>
                </a:lnTo>
                <a:close/>
                <a:moveTo>
                  <a:pt x="5775" y="6884"/>
                </a:moveTo>
                <a:lnTo>
                  <a:pt x="6085" y="6884"/>
                </a:lnTo>
                <a:lnTo>
                  <a:pt x="6085" y="6183"/>
                </a:lnTo>
                <a:lnTo>
                  <a:pt x="6242" y="6183"/>
                </a:lnTo>
                <a:lnTo>
                  <a:pt x="6274" y="6184"/>
                </a:lnTo>
                <a:lnTo>
                  <a:pt x="6304" y="6188"/>
                </a:lnTo>
                <a:lnTo>
                  <a:pt x="6318" y="6190"/>
                </a:lnTo>
                <a:lnTo>
                  <a:pt x="6332" y="6193"/>
                </a:lnTo>
                <a:lnTo>
                  <a:pt x="6345" y="6196"/>
                </a:lnTo>
                <a:lnTo>
                  <a:pt x="6358" y="6200"/>
                </a:lnTo>
                <a:lnTo>
                  <a:pt x="6370" y="6204"/>
                </a:lnTo>
                <a:lnTo>
                  <a:pt x="6381" y="6209"/>
                </a:lnTo>
                <a:lnTo>
                  <a:pt x="6394" y="6215"/>
                </a:lnTo>
                <a:lnTo>
                  <a:pt x="6404" y="6221"/>
                </a:lnTo>
                <a:lnTo>
                  <a:pt x="6414" y="6227"/>
                </a:lnTo>
                <a:lnTo>
                  <a:pt x="6424" y="6234"/>
                </a:lnTo>
                <a:lnTo>
                  <a:pt x="6435" y="6242"/>
                </a:lnTo>
                <a:lnTo>
                  <a:pt x="6444" y="6250"/>
                </a:lnTo>
                <a:lnTo>
                  <a:pt x="6453" y="6260"/>
                </a:lnTo>
                <a:lnTo>
                  <a:pt x="6461" y="6269"/>
                </a:lnTo>
                <a:lnTo>
                  <a:pt x="6469" y="6279"/>
                </a:lnTo>
                <a:lnTo>
                  <a:pt x="6478" y="6290"/>
                </a:lnTo>
                <a:lnTo>
                  <a:pt x="6485" y="6303"/>
                </a:lnTo>
                <a:lnTo>
                  <a:pt x="6492" y="6315"/>
                </a:lnTo>
                <a:lnTo>
                  <a:pt x="6499" y="6328"/>
                </a:lnTo>
                <a:lnTo>
                  <a:pt x="6505" y="6341"/>
                </a:lnTo>
                <a:lnTo>
                  <a:pt x="6512" y="6357"/>
                </a:lnTo>
                <a:lnTo>
                  <a:pt x="6518" y="6372"/>
                </a:lnTo>
                <a:lnTo>
                  <a:pt x="6524" y="6388"/>
                </a:lnTo>
                <a:lnTo>
                  <a:pt x="6530" y="6405"/>
                </a:lnTo>
                <a:lnTo>
                  <a:pt x="6540" y="6442"/>
                </a:lnTo>
                <a:lnTo>
                  <a:pt x="6549" y="6481"/>
                </a:lnTo>
                <a:lnTo>
                  <a:pt x="6567" y="6558"/>
                </a:lnTo>
                <a:lnTo>
                  <a:pt x="6584" y="6627"/>
                </a:lnTo>
                <a:lnTo>
                  <a:pt x="6599" y="6689"/>
                </a:lnTo>
                <a:lnTo>
                  <a:pt x="6615" y="6744"/>
                </a:lnTo>
                <a:lnTo>
                  <a:pt x="6629" y="6791"/>
                </a:lnTo>
                <a:lnTo>
                  <a:pt x="6642" y="6830"/>
                </a:lnTo>
                <a:lnTo>
                  <a:pt x="6654" y="6862"/>
                </a:lnTo>
                <a:lnTo>
                  <a:pt x="6664" y="6884"/>
                </a:lnTo>
                <a:lnTo>
                  <a:pt x="6985" y="6884"/>
                </a:lnTo>
                <a:lnTo>
                  <a:pt x="6978" y="6871"/>
                </a:lnTo>
                <a:lnTo>
                  <a:pt x="6972" y="6854"/>
                </a:lnTo>
                <a:lnTo>
                  <a:pt x="6965" y="6834"/>
                </a:lnTo>
                <a:lnTo>
                  <a:pt x="6956" y="6812"/>
                </a:lnTo>
                <a:lnTo>
                  <a:pt x="6941" y="6761"/>
                </a:lnTo>
                <a:lnTo>
                  <a:pt x="6925" y="6701"/>
                </a:lnTo>
                <a:lnTo>
                  <a:pt x="6907" y="6636"/>
                </a:lnTo>
                <a:lnTo>
                  <a:pt x="6889" y="6563"/>
                </a:lnTo>
                <a:lnTo>
                  <a:pt x="6869" y="6488"/>
                </a:lnTo>
                <a:lnTo>
                  <a:pt x="6850" y="6409"/>
                </a:lnTo>
                <a:lnTo>
                  <a:pt x="6842" y="6378"/>
                </a:lnTo>
                <a:lnTo>
                  <a:pt x="6833" y="6349"/>
                </a:lnTo>
                <a:lnTo>
                  <a:pt x="6822" y="6320"/>
                </a:lnTo>
                <a:lnTo>
                  <a:pt x="6812" y="6293"/>
                </a:lnTo>
                <a:lnTo>
                  <a:pt x="6801" y="6268"/>
                </a:lnTo>
                <a:lnTo>
                  <a:pt x="6789" y="6243"/>
                </a:lnTo>
                <a:lnTo>
                  <a:pt x="6775" y="6221"/>
                </a:lnTo>
                <a:lnTo>
                  <a:pt x="6761" y="6198"/>
                </a:lnTo>
                <a:lnTo>
                  <a:pt x="6747" y="6178"/>
                </a:lnTo>
                <a:lnTo>
                  <a:pt x="6730" y="6159"/>
                </a:lnTo>
                <a:lnTo>
                  <a:pt x="6713" y="6142"/>
                </a:lnTo>
                <a:lnTo>
                  <a:pt x="6696" y="6126"/>
                </a:lnTo>
                <a:lnTo>
                  <a:pt x="6676" y="6111"/>
                </a:lnTo>
                <a:lnTo>
                  <a:pt x="6656" y="6099"/>
                </a:lnTo>
                <a:lnTo>
                  <a:pt x="6634" y="6088"/>
                </a:lnTo>
                <a:lnTo>
                  <a:pt x="6612" y="6078"/>
                </a:lnTo>
                <a:lnTo>
                  <a:pt x="6612" y="6070"/>
                </a:lnTo>
                <a:lnTo>
                  <a:pt x="6627" y="6065"/>
                </a:lnTo>
                <a:lnTo>
                  <a:pt x="6642" y="6059"/>
                </a:lnTo>
                <a:lnTo>
                  <a:pt x="6657" y="6052"/>
                </a:lnTo>
                <a:lnTo>
                  <a:pt x="6671" y="6045"/>
                </a:lnTo>
                <a:lnTo>
                  <a:pt x="6686" y="6038"/>
                </a:lnTo>
                <a:lnTo>
                  <a:pt x="6701" y="6029"/>
                </a:lnTo>
                <a:lnTo>
                  <a:pt x="6714" y="6020"/>
                </a:lnTo>
                <a:lnTo>
                  <a:pt x="6728" y="6011"/>
                </a:lnTo>
                <a:lnTo>
                  <a:pt x="6742" y="6001"/>
                </a:lnTo>
                <a:lnTo>
                  <a:pt x="6755" y="5991"/>
                </a:lnTo>
                <a:lnTo>
                  <a:pt x="6768" y="5980"/>
                </a:lnTo>
                <a:lnTo>
                  <a:pt x="6780" y="5969"/>
                </a:lnTo>
                <a:lnTo>
                  <a:pt x="6793" y="5957"/>
                </a:lnTo>
                <a:lnTo>
                  <a:pt x="6805" y="5945"/>
                </a:lnTo>
                <a:lnTo>
                  <a:pt x="6816" y="5931"/>
                </a:lnTo>
                <a:lnTo>
                  <a:pt x="6828" y="5918"/>
                </a:lnTo>
                <a:lnTo>
                  <a:pt x="6838" y="5905"/>
                </a:lnTo>
                <a:lnTo>
                  <a:pt x="6848" y="5890"/>
                </a:lnTo>
                <a:lnTo>
                  <a:pt x="6857" y="5876"/>
                </a:lnTo>
                <a:lnTo>
                  <a:pt x="6866" y="5861"/>
                </a:lnTo>
                <a:lnTo>
                  <a:pt x="6875" y="5845"/>
                </a:lnTo>
                <a:lnTo>
                  <a:pt x="6883" y="5829"/>
                </a:lnTo>
                <a:lnTo>
                  <a:pt x="6890" y="5813"/>
                </a:lnTo>
                <a:lnTo>
                  <a:pt x="6896" y="5795"/>
                </a:lnTo>
                <a:lnTo>
                  <a:pt x="6902" y="5778"/>
                </a:lnTo>
                <a:lnTo>
                  <a:pt x="6907" y="5761"/>
                </a:lnTo>
                <a:lnTo>
                  <a:pt x="6911" y="5742"/>
                </a:lnTo>
                <a:lnTo>
                  <a:pt x="6915" y="5723"/>
                </a:lnTo>
                <a:lnTo>
                  <a:pt x="6919" y="5704"/>
                </a:lnTo>
                <a:lnTo>
                  <a:pt x="6921" y="5685"/>
                </a:lnTo>
                <a:lnTo>
                  <a:pt x="6922" y="5664"/>
                </a:lnTo>
                <a:lnTo>
                  <a:pt x="6923" y="5644"/>
                </a:lnTo>
                <a:lnTo>
                  <a:pt x="6922" y="5616"/>
                </a:lnTo>
                <a:lnTo>
                  <a:pt x="6920" y="5591"/>
                </a:lnTo>
                <a:lnTo>
                  <a:pt x="6917" y="5564"/>
                </a:lnTo>
                <a:lnTo>
                  <a:pt x="6912" y="5540"/>
                </a:lnTo>
                <a:lnTo>
                  <a:pt x="6907" y="5515"/>
                </a:lnTo>
                <a:lnTo>
                  <a:pt x="6900" y="5492"/>
                </a:lnTo>
                <a:lnTo>
                  <a:pt x="6893" y="5469"/>
                </a:lnTo>
                <a:lnTo>
                  <a:pt x="6884" y="5447"/>
                </a:lnTo>
                <a:lnTo>
                  <a:pt x="6874" y="5426"/>
                </a:lnTo>
                <a:lnTo>
                  <a:pt x="6863" y="5406"/>
                </a:lnTo>
                <a:lnTo>
                  <a:pt x="6851" y="5385"/>
                </a:lnTo>
                <a:lnTo>
                  <a:pt x="6838" y="5367"/>
                </a:lnTo>
                <a:lnTo>
                  <a:pt x="6823" y="5349"/>
                </a:lnTo>
                <a:lnTo>
                  <a:pt x="6808" y="5332"/>
                </a:lnTo>
                <a:lnTo>
                  <a:pt x="6793" y="5317"/>
                </a:lnTo>
                <a:lnTo>
                  <a:pt x="6775" y="5301"/>
                </a:lnTo>
                <a:lnTo>
                  <a:pt x="6753" y="5284"/>
                </a:lnTo>
                <a:lnTo>
                  <a:pt x="6729" y="5268"/>
                </a:lnTo>
                <a:lnTo>
                  <a:pt x="6705" y="5252"/>
                </a:lnTo>
                <a:lnTo>
                  <a:pt x="6679" y="5239"/>
                </a:lnTo>
                <a:lnTo>
                  <a:pt x="6652" y="5227"/>
                </a:lnTo>
                <a:lnTo>
                  <a:pt x="6623" y="5215"/>
                </a:lnTo>
                <a:lnTo>
                  <a:pt x="6592" y="5205"/>
                </a:lnTo>
                <a:lnTo>
                  <a:pt x="6560" y="5196"/>
                </a:lnTo>
                <a:lnTo>
                  <a:pt x="6527" y="5189"/>
                </a:lnTo>
                <a:lnTo>
                  <a:pt x="6492" y="5182"/>
                </a:lnTo>
                <a:lnTo>
                  <a:pt x="6456" y="5176"/>
                </a:lnTo>
                <a:lnTo>
                  <a:pt x="6417" y="5171"/>
                </a:lnTo>
                <a:lnTo>
                  <a:pt x="6378" y="5168"/>
                </a:lnTo>
                <a:lnTo>
                  <a:pt x="6336" y="5165"/>
                </a:lnTo>
                <a:lnTo>
                  <a:pt x="6293" y="5164"/>
                </a:lnTo>
                <a:lnTo>
                  <a:pt x="6248" y="5163"/>
                </a:lnTo>
                <a:lnTo>
                  <a:pt x="6181" y="5164"/>
                </a:lnTo>
                <a:lnTo>
                  <a:pt x="6114" y="5166"/>
                </a:lnTo>
                <a:lnTo>
                  <a:pt x="6050" y="5169"/>
                </a:lnTo>
                <a:lnTo>
                  <a:pt x="5989" y="5174"/>
                </a:lnTo>
                <a:lnTo>
                  <a:pt x="5929" y="5179"/>
                </a:lnTo>
                <a:lnTo>
                  <a:pt x="5874" y="5186"/>
                </a:lnTo>
                <a:lnTo>
                  <a:pt x="5822" y="5193"/>
                </a:lnTo>
                <a:lnTo>
                  <a:pt x="5775" y="5200"/>
                </a:lnTo>
                <a:lnTo>
                  <a:pt x="5775" y="6884"/>
                </a:lnTo>
                <a:close/>
                <a:moveTo>
                  <a:pt x="6085" y="5414"/>
                </a:moveTo>
                <a:lnTo>
                  <a:pt x="6098" y="5411"/>
                </a:lnTo>
                <a:lnTo>
                  <a:pt x="6114" y="5409"/>
                </a:lnTo>
                <a:lnTo>
                  <a:pt x="6134" y="5406"/>
                </a:lnTo>
                <a:lnTo>
                  <a:pt x="6156" y="5404"/>
                </a:lnTo>
                <a:lnTo>
                  <a:pt x="6182" y="5402"/>
                </a:lnTo>
                <a:lnTo>
                  <a:pt x="6211" y="5400"/>
                </a:lnTo>
                <a:lnTo>
                  <a:pt x="6243" y="5398"/>
                </a:lnTo>
                <a:lnTo>
                  <a:pt x="6278" y="5398"/>
                </a:lnTo>
                <a:lnTo>
                  <a:pt x="6298" y="5398"/>
                </a:lnTo>
                <a:lnTo>
                  <a:pt x="6316" y="5400"/>
                </a:lnTo>
                <a:lnTo>
                  <a:pt x="6333" y="5402"/>
                </a:lnTo>
                <a:lnTo>
                  <a:pt x="6351" y="5403"/>
                </a:lnTo>
                <a:lnTo>
                  <a:pt x="6368" y="5406"/>
                </a:lnTo>
                <a:lnTo>
                  <a:pt x="6385" y="5409"/>
                </a:lnTo>
                <a:lnTo>
                  <a:pt x="6400" y="5412"/>
                </a:lnTo>
                <a:lnTo>
                  <a:pt x="6416" y="5416"/>
                </a:lnTo>
                <a:lnTo>
                  <a:pt x="6431" y="5420"/>
                </a:lnTo>
                <a:lnTo>
                  <a:pt x="6445" y="5425"/>
                </a:lnTo>
                <a:lnTo>
                  <a:pt x="6459" y="5430"/>
                </a:lnTo>
                <a:lnTo>
                  <a:pt x="6473" y="5436"/>
                </a:lnTo>
                <a:lnTo>
                  <a:pt x="6486" y="5443"/>
                </a:lnTo>
                <a:lnTo>
                  <a:pt x="6498" y="5451"/>
                </a:lnTo>
                <a:lnTo>
                  <a:pt x="6509" y="5458"/>
                </a:lnTo>
                <a:lnTo>
                  <a:pt x="6521" y="5466"/>
                </a:lnTo>
                <a:lnTo>
                  <a:pt x="6531" y="5475"/>
                </a:lnTo>
                <a:lnTo>
                  <a:pt x="6541" y="5484"/>
                </a:lnTo>
                <a:lnTo>
                  <a:pt x="6550" y="5494"/>
                </a:lnTo>
                <a:lnTo>
                  <a:pt x="6559" y="5504"/>
                </a:lnTo>
                <a:lnTo>
                  <a:pt x="6568" y="5515"/>
                </a:lnTo>
                <a:lnTo>
                  <a:pt x="6575" y="5526"/>
                </a:lnTo>
                <a:lnTo>
                  <a:pt x="6582" y="5539"/>
                </a:lnTo>
                <a:lnTo>
                  <a:pt x="6588" y="5551"/>
                </a:lnTo>
                <a:lnTo>
                  <a:pt x="6593" y="5564"/>
                </a:lnTo>
                <a:lnTo>
                  <a:pt x="6598" y="5578"/>
                </a:lnTo>
                <a:lnTo>
                  <a:pt x="6602" y="5593"/>
                </a:lnTo>
                <a:lnTo>
                  <a:pt x="6606" y="5607"/>
                </a:lnTo>
                <a:lnTo>
                  <a:pt x="6608" y="5622"/>
                </a:lnTo>
                <a:lnTo>
                  <a:pt x="6610" y="5639"/>
                </a:lnTo>
                <a:lnTo>
                  <a:pt x="6611" y="5655"/>
                </a:lnTo>
                <a:lnTo>
                  <a:pt x="6612" y="5673"/>
                </a:lnTo>
                <a:lnTo>
                  <a:pt x="6611" y="5688"/>
                </a:lnTo>
                <a:lnTo>
                  <a:pt x="6610" y="5703"/>
                </a:lnTo>
                <a:lnTo>
                  <a:pt x="6608" y="5719"/>
                </a:lnTo>
                <a:lnTo>
                  <a:pt x="6606" y="5734"/>
                </a:lnTo>
                <a:lnTo>
                  <a:pt x="6602" y="5747"/>
                </a:lnTo>
                <a:lnTo>
                  <a:pt x="6598" y="5762"/>
                </a:lnTo>
                <a:lnTo>
                  <a:pt x="6593" y="5775"/>
                </a:lnTo>
                <a:lnTo>
                  <a:pt x="6588" y="5788"/>
                </a:lnTo>
                <a:lnTo>
                  <a:pt x="6582" y="5800"/>
                </a:lnTo>
                <a:lnTo>
                  <a:pt x="6575" y="5813"/>
                </a:lnTo>
                <a:lnTo>
                  <a:pt x="6568" y="5825"/>
                </a:lnTo>
                <a:lnTo>
                  <a:pt x="6559" y="5836"/>
                </a:lnTo>
                <a:lnTo>
                  <a:pt x="6550" y="5847"/>
                </a:lnTo>
                <a:lnTo>
                  <a:pt x="6541" y="5858"/>
                </a:lnTo>
                <a:lnTo>
                  <a:pt x="6531" y="5868"/>
                </a:lnTo>
                <a:lnTo>
                  <a:pt x="6520" y="5877"/>
                </a:lnTo>
                <a:lnTo>
                  <a:pt x="6508" y="5886"/>
                </a:lnTo>
                <a:lnTo>
                  <a:pt x="6496" y="5894"/>
                </a:lnTo>
                <a:lnTo>
                  <a:pt x="6484" y="5903"/>
                </a:lnTo>
                <a:lnTo>
                  <a:pt x="6470" y="5910"/>
                </a:lnTo>
                <a:lnTo>
                  <a:pt x="6457" y="5916"/>
                </a:lnTo>
                <a:lnTo>
                  <a:pt x="6443" y="5923"/>
                </a:lnTo>
                <a:lnTo>
                  <a:pt x="6428" y="5928"/>
                </a:lnTo>
                <a:lnTo>
                  <a:pt x="6412" y="5933"/>
                </a:lnTo>
                <a:lnTo>
                  <a:pt x="6396" y="5938"/>
                </a:lnTo>
                <a:lnTo>
                  <a:pt x="6379" y="5943"/>
                </a:lnTo>
                <a:lnTo>
                  <a:pt x="6362" y="5946"/>
                </a:lnTo>
                <a:lnTo>
                  <a:pt x="6345" y="5949"/>
                </a:lnTo>
                <a:lnTo>
                  <a:pt x="6326" y="5951"/>
                </a:lnTo>
                <a:lnTo>
                  <a:pt x="6308" y="5953"/>
                </a:lnTo>
                <a:lnTo>
                  <a:pt x="6289" y="5954"/>
                </a:lnTo>
                <a:lnTo>
                  <a:pt x="6269" y="5954"/>
                </a:lnTo>
                <a:lnTo>
                  <a:pt x="6085" y="5954"/>
                </a:lnTo>
                <a:lnTo>
                  <a:pt x="6085" y="5414"/>
                </a:lnTo>
                <a:close/>
                <a:moveTo>
                  <a:pt x="1274" y="4005"/>
                </a:moveTo>
                <a:lnTo>
                  <a:pt x="1257" y="4011"/>
                </a:lnTo>
                <a:lnTo>
                  <a:pt x="1241" y="4018"/>
                </a:lnTo>
                <a:lnTo>
                  <a:pt x="1222" y="4024"/>
                </a:lnTo>
                <a:lnTo>
                  <a:pt x="1203" y="4030"/>
                </a:lnTo>
                <a:lnTo>
                  <a:pt x="1184" y="4035"/>
                </a:lnTo>
                <a:lnTo>
                  <a:pt x="1162" y="4040"/>
                </a:lnTo>
                <a:lnTo>
                  <a:pt x="1141" y="4046"/>
                </a:lnTo>
                <a:lnTo>
                  <a:pt x="1119" y="4050"/>
                </a:lnTo>
                <a:lnTo>
                  <a:pt x="1097" y="4054"/>
                </a:lnTo>
                <a:lnTo>
                  <a:pt x="1073" y="4057"/>
                </a:lnTo>
                <a:lnTo>
                  <a:pt x="1050" y="4060"/>
                </a:lnTo>
                <a:lnTo>
                  <a:pt x="1026" y="4062"/>
                </a:lnTo>
                <a:lnTo>
                  <a:pt x="1003" y="4064"/>
                </a:lnTo>
                <a:lnTo>
                  <a:pt x="979" y="4066"/>
                </a:lnTo>
                <a:lnTo>
                  <a:pt x="954" y="4067"/>
                </a:lnTo>
                <a:lnTo>
                  <a:pt x="931" y="4067"/>
                </a:lnTo>
                <a:lnTo>
                  <a:pt x="896" y="4066"/>
                </a:lnTo>
                <a:lnTo>
                  <a:pt x="861" y="4064"/>
                </a:lnTo>
                <a:lnTo>
                  <a:pt x="829" y="4061"/>
                </a:lnTo>
                <a:lnTo>
                  <a:pt x="796" y="4056"/>
                </a:lnTo>
                <a:lnTo>
                  <a:pt x="765" y="4050"/>
                </a:lnTo>
                <a:lnTo>
                  <a:pt x="735" y="4042"/>
                </a:lnTo>
                <a:lnTo>
                  <a:pt x="706" y="4033"/>
                </a:lnTo>
                <a:lnTo>
                  <a:pt x="677" y="4023"/>
                </a:lnTo>
                <a:lnTo>
                  <a:pt x="651" y="4012"/>
                </a:lnTo>
                <a:lnTo>
                  <a:pt x="624" y="4000"/>
                </a:lnTo>
                <a:lnTo>
                  <a:pt x="598" y="3986"/>
                </a:lnTo>
                <a:lnTo>
                  <a:pt x="575" y="3971"/>
                </a:lnTo>
                <a:lnTo>
                  <a:pt x="551" y="3955"/>
                </a:lnTo>
                <a:lnTo>
                  <a:pt x="530" y="3937"/>
                </a:lnTo>
                <a:lnTo>
                  <a:pt x="508" y="3919"/>
                </a:lnTo>
                <a:lnTo>
                  <a:pt x="489" y="3899"/>
                </a:lnTo>
                <a:lnTo>
                  <a:pt x="471" y="3879"/>
                </a:lnTo>
                <a:lnTo>
                  <a:pt x="453" y="3856"/>
                </a:lnTo>
                <a:lnTo>
                  <a:pt x="437" y="3834"/>
                </a:lnTo>
                <a:lnTo>
                  <a:pt x="421" y="3810"/>
                </a:lnTo>
                <a:lnTo>
                  <a:pt x="407" y="3785"/>
                </a:lnTo>
                <a:lnTo>
                  <a:pt x="394" y="3759"/>
                </a:lnTo>
                <a:lnTo>
                  <a:pt x="383" y="3732"/>
                </a:lnTo>
                <a:lnTo>
                  <a:pt x="371" y="3704"/>
                </a:lnTo>
                <a:lnTo>
                  <a:pt x="362" y="3675"/>
                </a:lnTo>
                <a:lnTo>
                  <a:pt x="354" y="3645"/>
                </a:lnTo>
                <a:lnTo>
                  <a:pt x="347" y="3614"/>
                </a:lnTo>
                <a:lnTo>
                  <a:pt x="342" y="3582"/>
                </a:lnTo>
                <a:lnTo>
                  <a:pt x="337" y="3550"/>
                </a:lnTo>
                <a:lnTo>
                  <a:pt x="333" y="3517"/>
                </a:lnTo>
                <a:lnTo>
                  <a:pt x="331" y="3482"/>
                </a:lnTo>
                <a:lnTo>
                  <a:pt x="331" y="3447"/>
                </a:lnTo>
                <a:lnTo>
                  <a:pt x="332" y="3408"/>
                </a:lnTo>
                <a:lnTo>
                  <a:pt x="335" y="3372"/>
                </a:lnTo>
                <a:lnTo>
                  <a:pt x="338" y="3336"/>
                </a:lnTo>
                <a:lnTo>
                  <a:pt x="343" y="3301"/>
                </a:lnTo>
                <a:lnTo>
                  <a:pt x="349" y="3267"/>
                </a:lnTo>
                <a:lnTo>
                  <a:pt x="357" y="3235"/>
                </a:lnTo>
                <a:lnTo>
                  <a:pt x="366" y="3204"/>
                </a:lnTo>
                <a:lnTo>
                  <a:pt x="376" y="3173"/>
                </a:lnTo>
                <a:lnTo>
                  <a:pt x="388" y="3145"/>
                </a:lnTo>
                <a:lnTo>
                  <a:pt x="401" y="3117"/>
                </a:lnTo>
                <a:lnTo>
                  <a:pt x="414" y="3090"/>
                </a:lnTo>
                <a:lnTo>
                  <a:pt x="430" y="3065"/>
                </a:lnTo>
                <a:lnTo>
                  <a:pt x="446" y="3041"/>
                </a:lnTo>
                <a:lnTo>
                  <a:pt x="463" y="3018"/>
                </a:lnTo>
                <a:lnTo>
                  <a:pt x="482" y="2996"/>
                </a:lnTo>
                <a:lnTo>
                  <a:pt x="501" y="2976"/>
                </a:lnTo>
                <a:lnTo>
                  <a:pt x="522" y="2956"/>
                </a:lnTo>
                <a:lnTo>
                  <a:pt x="543" y="2938"/>
                </a:lnTo>
                <a:lnTo>
                  <a:pt x="566" y="2921"/>
                </a:lnTo>
                <a:lnTo>
                  <a:pt x="589" y="2905"/>
                </a:lnTo>
                <a:lnTo>
                  <a:pt x="614" y="2891"/>
                </a:lnTo>
                <a:lnTo>
                  <a:pt x="639" y="2878"/>
                </a:lnTo>
                <a:lnTo>
                  <a:pt x="665" y="2865"/>
                </a:lnTo>
                <a:lnTo>
                  <a:pt x="693" y="2855"/>
                </a:lnTo>
                <a:lnTo>
                  <a:pt x="720" y="2845"/>
                </a:lnTo>
                <a:lnTo>
                  <a:pt x="749" y="2837"/>
                </a:lnTo>
                <a:lnTo>
                  <a:pt x="779" y="2831"/>
                </a:lnTo>
                <a:lnTo>
                  <a:pt x="808" y="2825"/>
                </a:lnTo>
                <a:lnTo>
                  <a:pt x="839" y="2820"/>
                </a:lnTo>
                <a:lnTo>
                  <a:pt x="871" y="2816"/>
                </a:lnTo>
                <a:lnTo>
                  <a:pt x="902" y="2815"/>
                </a:lnTo>
                <a:lnTo>
                  <a:pt x="935" y="2814"/>
                </a:lnTo>
                <a:lnTo>
                  <a:pt x="961" y="2814"/>
                </a:lnTo>
                <a:lnTo>
                  <a:pt x="986" y="2815"/>
                </a:lnTo>
                <a:lnTo>
                  <a:pt x="1011" y="2817"/>
                </a:lnTo>
                <a:lnTo>
                  <a:pt x="1035" y="2819"/>
                </a:lnTo>
                <a:lnTo>
                  <a:pt x="1059" y="2822"/>
                </a:lnTo>
                <a:lnTo>
                  <a:pt x="1081" y="2826"/>
                </a:lnTo>
                <a:lnTo>
                  <a:pt x="1104" y="2830"/>
                </a:lnTo>
                <a:lnTo>
                  <a:pt x="1125" y="2835"/>
                </a:lnTo>
                <a:lnTo>
                  <a:pt x="1146" y="2839"/>
                </a:lnTo>
                <a:lnTo>
                  <a:pt x="1166" y="2844"/>
                </a:lnTo>
                <a:lnTo>
                  <a:pt x="1186" y="2850"/>
                </a:lnTo>
                <a:lnTo>
                  <a:pt x="1204" y="2855"/>
                </a:lnTo>
                <a:lnTo>
                  <a:pt x="1239" y="2868"/>
                </a:lnTo>
                <a:lnTo>
                  <a:pt x="1271" y="2882"/>
                </a:lnTo>
                <a:lnTo>
                  <a:pt x="1339" y="2631"/>
                </a:lnTo>
                <a:lnTo>
                  <a:pt x="1326" y="2625"/>
                </a:lnTo>
                <a:lnTo>
                  <a:pt x="1311" y="2618"/>
                </a:lnTo>
                <a:lnTo>
                  <a:pt x="1294" y="2612"/>
                </a:lnTo>
                <a:lnTo>
                  <a:pt x="1276" y="2605"/>
                </a:lnTo>
                <a:lnTo>
                  <a:pt x="1255" y="2599"/>
                </a:lnTo>
                <a:lnTo>
                  <a:pt x="1234" y="2592"/>
                </a:lnTo>
                <a:lnTo>
                  <a:pt x="1210" y="2586"/>
                </a:lnTo>
                <a:lnTo>
                  <a:pt x="1185" y="2580"/>
                </a:lnTo>
                <a:lnTo>
                  <a:pt x="1157" y="2575"/>
                </a:lnTo>
                <a:lnTo>
                  <a:pt x="1128" y="2570"/>
                </a:lnTo>
                <a:lnTo>
                  <a:pt x="1098" y="2566"/>
                </a:lnTo>
                <a:lnTo>
                  <a:pt x="1065" y="2562"/>
                </a:lnTo>
                <a:lnTo>
                  <a:pt x="1032" y="2559"/>
                </a:lnTo>
                <a:lnTo>
                  <a:pt x="996" y="2557"/>
                </a:lnTo>
                <a:lnTo>
                  <a:pt x="960" y="2556"/>
                </a:lnTo>
                <a:lnTo>
                  <a:pt x="922" y="2555"/>
                </a:lnTo>
                <a:lnTo>
                  <a:pt x="873" y="2556"/>
                </a:lnTo>
                <a:lnTo>
                  <a:pt x="825" y="2559"/>
                </a:lnTo>
                <a:lnTo>
                  <a:pt x="777" y="2564"/>
                </a:lnTo>
                <a:lnTo>
                  <a:pt x="731" y="2571"/>
                </a:lnTo>
                <a:lnTo>
                  <a:pt x="685" y="2579"/>
                </a:lnTo>
                <a:lnTo>
                  <a:pt x="641" y="2590"/>
                </a:lnTo>
                <a:lnTo>
                  <a:pt x="598" y="2603"/>
                </a:lnTo>
                <a:lnTo>
                  <a:pt x="555" y="2617"/>
                </a:lnTo>
                <a:lnTo>
                  <a:pt x="515" y="2633"/>
                </a:lnTo>
                <a:lnTo>
                  <a:pt x="475" y="2652"/>
                </a:lnTo>
                <a:lnTo>
                  <a:pt x="436" y="2671"/>
                </a:lnTo>
                <a:lnTo>
                  <a:pt x="399" y="2693"/>
                </a:lnTo>
                <a:lnTo>
                  <a:pt x="363" y="2716"/>
                </a:lnTo>
                <a:lnTo>
                  <a:pt x="328" y="2742"/>
                </a:lnTo>
                <a:lnTo>
                  <a:pt x="296" y="2768"/>
                </a:lnTo>
                <a:lnTo>
                  <a:pt x="264" y="2797"/>
                </a:lnTo>
                <a:lnTo>
                  <a:pt x="233" y="2827"/>
                </a:lnTo>
                <a:lnTo>
                  <a:pt x="205" y="2858"/>
                </a:lnTo>
                <a:lnTo>
                  <a:pt x="178" y="2892"/>
                </a:lnTo>
                <a:lnTo>
                  <a:pt x="152" y="2927"/>
                </a:lnTo>
                <a:lnTo>
                  <a:pt x="130" y="2964"/>
                </a:lnTo>
                <a:lnTo>
                  <a:pt x="107" y="3001"/>
                </a:lnTo>
                <a:lnTo>
                  <a:pt x="88" y="3041"/>
                </a:lnTo>
                <a:lnTo>
                  <a:pt x="70" y="3082"/>
                </a:lnTo>
                <a:lnTo>
                  <a:pt x="54" y="3125"/>
                </a:lnTo>
                <a:lnTo>
                  <a:pt x="40" y="3169"/>
                </a:lnTo>
                <a:lnTo>
                  <a:pt x="28" y="3214"/>
                </a:lnTo>
                <a:lnTo>
                  <a:pt x="18" y="3261"/>
                </a:lnTo>
                <a:lnTo>
                  <a:pt x="10" y="3309"/>
                </a:lnTo>
                <a:lnTo>
                  <a:pt x="4" y="3359"/>
                </a:lnTo>
                <a:lnTo>
                  <a:pt x="1" y="3410"/>
                </a:lnTo>
                <a:lnTo>
                  <a:pt x="0" y="3463"/>
                </a:lnTo>
                <a:lnTo>
                  <a:pt x="1" y="3512"/>
                </a:lnTo>
                <a:lnTo>
                  <a:pt x="4" y="3559"/>
                </a:lnTo>
                <a:lnTo>
                  <a:pt x="8" y="3606"/>
                </a:lnTo>
                <a:lnTo>
                  <a:pt x="15" y="3651"/>
                </a:lnTo>
                <a:lnTo>
                  <a:pt x="24" y="3695"/>
                </a:lnTo>
                <a:lnTo>
                  <a:pt x="35" y="3738"/>
                </a:lnTo>
                <a:lnTo>
                  <a:pt x="46" y="3779"/>
                </a:lnTo>
                <a:lnTo>
                  <a:pt x="60" y="3820"/>
                </a:lnTo>
                <a:lnTo>
                  <a:pt x="77" y="3858"/>
                </a:lnTo>
                <a:lnTo>
                  <a:pt x="94" y="3896"/>
                </a:lnTo>
                <a:lnTo>
                  <a:pt x="114" y="3933"/>
                </a:lnTo>
                <a:lnTo>
                  <a:pt x="134" y="3968"/>
                </a:lnTo>
                <a:lnTo>
                  <a:pt x="157" y="4002"/>
                </a:lnTo>
                <a:lnTo>
                  <a:pt x="181" y="4033"/>
                </a:lnTo>
                <a:lnTo>
                  <a:pt x="207" y="4064"/>
                </a:lnTo>
                <a:lnTo>
                  <a:pt x="234" y="4093"/>
                </a:lnTo>
                <a:lnTo>
                  <a:pt x="264" y="4120"/>
                </a:lnTo>
                <a:lnTo>
                  <a:pt x="295" y="4147"/>
                </a:lnTo>
                <a:lnTo>
                  <a:pt x="327" y="4171"/>
                </a:lnTo>
                <a:lnTo>
                  <a:pt x="361" y="4194"/>
                </a:lnTo>
                <a:lnTo>
                  <a:pt x="396" y="4215"/>
                </a:lnTo>
                <a:lnTo>
                  <a:pt x="433" y="4235"/>
                </a:lnTo>
                <a:lnTo>
                  <a:pt x="472" y="4252"/>
                </a:lnTo>
                <a:lnTo>
                  <a:pt x="512" y="4268"/>
                </a:lnTo>
                <a:lnTo>
                  <a:pt x="552" y="4283"/>
                </a:lnTo>
                <a:lnTo>
                  <a:pt x="595" y="4295"/>
                </a:lnTo>
                <a:lnTo>
                  <a:pt x="639" y="4305"/>
                </a:lnTo>
                <a:lnTo>
                  <a:pt x="684" y="4315"/>
                </a:lnTo>
                <a:lnTo>
                  <a:pt x="731" y="4322"/>
                </a:lnTo>
                <a:lnTo>
                  <a:pt x="780" y="4327"/>
                </a:lnTo>
                <a:lnTo>
                  <a:pt x="829" y="4329"/>
                </a:lnTo>
                <a:lnTo>
                  <a:pt x="879" y="4330"/>
                </a:lnTo>
                <a:lnTo>
                  <a:pt x="918" y="4330"/>
                </a:lnTo>
                <a:lnTo>
                  <a:pt x="955" y="4329"/>
                </a:lnTo>
                <a:lnTo>
                  <a:pt x="991" y="4326"/>
                </a:lnTo>
                <a:lnTo>
                  <a:pt x="1026" y="4324"/>
                </a:lnTo>
                <a:lnTo>
                  <a:pt x="1060" y="4320"/>
                </a:lnTo>
                <a:lnTo>
                  <a:pt x="1093" y="4316"/>
                </a:lnTo>
                <a:lnTo>
                  <a:pt x="1123" y="4310"/>
                </a:lnTo>
                <a:lnTo>
                  <a:pt x="1153" y="4305"/>
                </a:lnTo>
                <a:lnTo>
                  <a:pt x="1181" y="4299"/>
                </a:lnTo>
                <a:lnTo>
                  <a:pt x="1207" y="4293"/>
                </a:lnTo>
                <a:lnTo>
                  <a:pt x="1231" y="4287"/>
                </a:lnTo>
                <a:lnTo>
                  <a:pt x="1254" y="4280"/>
                </a:lnTo>
                <a:lnTo>
                  <a:pt x="1275" y="4274"/>
                </a:lnTo>
                <a:lnTo>
                  <a:pt x="1294" y="4266"/>
                </a:lnTo>
                <a:lnTo>
                  <a:pt x="1310" y="4259"/>
                </a:lnTo>
                <a:lnTo>
                  <a:pt x="1326" y="4252"/>
                </a:lnTo>
                <a:lnTo>
                  <a:pt x="1274" y="4005"/>
                </a:lnTo>
                <a:close/>
                <a:moveTo>
                  <a:pt x="2227" y="4332"/>
                </a:moveTo>
                <a:lnTo>
                  <a:pt x="2271" y="4331"/>
                </a:lnTo>
                <a:lnTo>
                  <a:pt x="2314" y="4328"/>
                </a:lnTo>
                <a:lnTo>
                  <a:pt x="2357" y="4323"/>
                </a:lnTo>
                <a:lnTo>
                  <a:pt x="2398" y="4317"/>
                </a:lnTo>
                <a:lnTo>
                  <a:pt x="2439" y="4307"/>
                </a:lnTo>
                <a:lnTo>
                  <a:pt x="2479" y="4297"/>
                </a:lnTo>
                <a:lnTo>
                  <a:pt x="2518" y="4285"/>
                </a:lnTo>
                <a:lnTo>
                  <a:pt x="2554" y="4271"/>
                </a:lnTo>
                <a:lnTo>
                  <a:pt x="2591" y="4255"/>
                </a:lnTo>
                <a:lnTo>
                  <a:pt x="2627" y="4238"/>
                </a:lnTo>
                <a:lnTo>
                  <a:pt x="2662" y="4218"/>
                </a:lnTo>
                <a:lnTo>
                  <a:pt x="2695" y="4197"/>
                </a:lnTo>
                <a:lnTo>
                  <a:pt x="2726" y="4173"/>
                </a:lnTo>
                <a:lnTo>
                  <a:pt x="2758" y="4149"/>
                </a:lnTo>
                <a:lnTo>
                  <a:pt x="2787" y="4122"/>
                </a:lnTo>
                <a:lnTo>
                  <a:pt x="2815" y="4095"/>
                </a:lnTo>
                <a:lnTo>
                  <a:pt x="2842" y="4065"/>
                </a:lnTo>
                <a:lnTo>
                  <a:pt x="2867" y="4033"/>
                </a:lnTo>
                <a:lnTo>
                  <a:pt x="2891" y="4001"/>
                </a:lnTo>
                <a:lnTo>
                  <a:pt x="2914" y="3966"/>
                </a:lnTo>
                <a:lnTo>
                  <a:pt x="2934" y="3929"/>
                </a:lnTo>
                <a:lnTo>
                  <a:pt x="2953" y="3891"/>
                </a:lnTo>
                <a:lnTo>
                  <a:pt x="2971" y="3851"/>
                </a:lnTo>
                <a:lnTo>
                  <a:pt x="2987" y="3810"/>
                </a:lnTo>
                <a:lnTo>
                  <a:pt x="3001" y="3767"/>
                </a:lnTo>
                <a:lnTo>
                  <a:pt x="3014" y="3722"/>
                </a:lnTo>
                <a:lnTo>
                  <a:pt x="3024" y="3677"/>
                </a:lnTo>
                <a:lnTo>
                  <a:pt x="3033" y="3629"/>
                </a:lnTo>
                <a:lnTo>
                  <a:pt x="3040" y="3580"/>
                </a:lnTo>
                <a:lnTo>
                  <a:pt x="3044" y="3530"/>
                </a:lnTo>
                <a:lnTo>
                  <a:pt x="3048" y="3478"/>
                </a:lnTo>
                <a:lnTo>
                  <a:pt x="3049" y="3425"/>
                </a:lnTo>
                <a:lnTo>
                  <a:pt x="3048" y="3379"/>
                </a:lnTo>
                <a:lnTo>
                  <a:pt x="3045" y="3334"/>
                </a:lnTo>
                <a:lnTo>
                  <a:pt x="3041" y="3290"/>
                </a:lnTo>
                <a:lnTo>
                  <a:pt x="3035" y="3246"/>
                </a:lnTo>
                <a:lnTo>
                  <a:pt x="3027" y="3204"/>
                </a:lnTo>
                <a:lnTo>
                  <a:pt x="3018" y="3162"/>
                </a:lnTo>
                <a:lnTo>
                  <a:pt x="3008" y="3121"/>
                </a:lnTo>
                <a:lnTo>
                  <a:pt x="2994" y="3081"/>
                </a:lnTo>
                <a:lnTo>
                  <a:pt x="2981" y="3042"/>
                </a:lnTo>
                <a:lnTo>
                  <a:pt x="2965" y="3005"/>
                </a:lnTo>
                <a:lnTo>
                  <a:pt x="2947" y="2969"/>
                </a:lnTo>
                <a:lnTo>
                  <a:pt x="2929" y="2933"/>
                </a:lnTo>
                <a:lnTo>
                  <a:pt x="2908" y="2899"/>
                </a:lnTo>
                <a:lnTo>
                  <a:pt x="2886" y="2866"/>
                </a:lnTo>
                <a:lnTo>
                  <a:pt x="2863" y="2835"/>
                </a:lnTo>
                <a:lnTo>
                  <a:pt x="2838" y="2805"/>
                </a:lnTo>
                <a:lnTo>
                  <a:pt x="2811" y="2776"/>
                </a:lnTo>
                <a:lnTo>
                  <a:pt x="2784" y="2749"/>
                </a:lnTo>
                <a:lnTo>
                  <a:pt x="2755" y="2723"/>
                </a:lnTo>
                <a:lnTo>
                  <a:pt x="2724" y="2700"/>
                </a:lnTo>
                <a:lnTo>
                  <a:pt x="2692" y="2677"/>
                </a:lnTo>
                <a:lnTo>
                  <a:pt x="2658" y="2657"/>
                </a:lnTo>
                <a:lnTo>
                  <a:pt x="2623" y="2637"/>
                </a:lnTo>
                <a:lnTo>
                  <a:pt x="2587" y="2621"/>
                </a:lnTo>
                <a:lnTo>
                  <a:pt x="2549" y="2606"/>
                </a:lnTo>
                <a:lnTo>
                  <a:pt x="2510" y="2592"/>
                </a:lnTo>
                <a:lnTo>
                  <a:pt x="2471" y="2580"/>
                </a:lnTo>
                <a:lnTo>
                  <a:pt x="2429" y="2571"/>
                </a:lnTo>
                <a:lnTo>
                  <a:pt x="2387" y="2564"/>
                </a:lnTo>
                <a:lnTo>
                  <a:pt x="2343" y="2558"/>
                </a:lnTo>
                <a:lnTo>
                  <a:pt x="2297" y="2555"/>
                </a:lnTo>
                <a:lnTo>
                  <a:pt x="2251" y="2554"/>
                </a:lnTo>
                <a:lnTo>
                  <a:pt x="2206" y="2555"/>
                </a:lnTo>
                <a:lnTo>
                  <a:pt x="2162" y="2558"/>
                </a:lnTo>
                <a:lnTo>
                  <a:pt x="2118" y="2564"/>
                </a:lnTo>
                <a:lnTo>
                  <a:pt x="2076" y="2571"/>
                </a:lnTo>
                <a:lnTo>
                  <a:pt x="2035" y="2580"/>
                </a:lnTo>
                <a:lnTo>
                  <a:pt x="1995" y="2591"/>
                </a:lnTo>
                <a:lnTo>
                  <a:pt x="1955" y="2605"/>
                </a:lnTo>
                <a:lnTo>
                  <a:pt x="1917" y="2620"/>
                </a:lnTo>
                <a:lnTo>
                  <a:pt x="1880" y="2637"/>
                </a:lnTo>
                <a:lnTo>
                  <a:pt x="1844" y="2657"/>
                </a:lnTo>
                <a:lnTo>
                  <a:pt x="1811" y="2677"/>
                </a:lnTo>
                <a:lnTo>
                  <a:pt x="1777" y="2700"/>
                </a:lnTo>
                <a:lnTo>
                  <a:pt x="1745" y="2724"/>
                </a:lnTo>
                <a:lnTo>
                  <a:pt x="1716" y="2750"/>
                </a:lnTo>
                <a:lnTo>
                  <a:pt x="1686" y="2777"/>
                </a:lnTo>
                <a:lnTo>
                  <a:pt x="1658" y="2806"/>
                </a:lnTo>
                <a:lnTo>
                  <a:pt x="1632" y="2837"/>
                </a:lnTo>
                <a:lnTo>
                  <a:pt x="1607" y="2870"/>
                </a:lnTo>
                <a:lnTo>
                  <a:pt x="1584" y="2903"/>
                </a:lnTo>
                <a:lnTo>
                  <a:pt x="1562" y="2938"/>
                </a:lnTo>
                <a:lnTo>
                  <a:pt x="1542" y="2975"/>
                </a:lnTo>
                <a:lnTo>
                  <a:pt x="1523" y="3013"/>
                </a:lnTo>
                <a:lnTo>
                  <a:pt x="1506" y="3052"/>
                </a:lnTo>
                <a:lnTo>
                  <a:pt x="1491" y="3091"/>
                </a:lnTo>
                <a:lnTo>
                  <a:pt x="1476" y="3133"/>
                </a:lnTo>
                <a:lnTo>
                  <a:pt x="1465" y="3176"/>
                </a:lnTo>
                <a:lnTo>
                  <a:pt x="1455" y="3220"/>
                </a:lnTo>
                <a:lnTo>
                  <a:pt x="1445" y="3265"/>
                </a:lnTo>
                <a:lnTo>
                  <a:pt x="1439" y="3311"/>
                </a:lnTo>
                <a:lnTo>
                  <a:pt x="1434" y="3358"/>
                </a:lnTo>
                <a:lnTo>
                  <a:pt x="1431" y="3406"/>
                </a:lnTo>
                <a:lnTo>
                  <a:pt x="1430" y="3455"/>
                </a:lnTo>
                <a:lnTo>
                  <a:pt x="1431" y="3503"/>
                </a:lnTo>
                <a:lnTo>
                  <a:pt x="1434" y="3549"/>
                </a:lnTo>
                <a:lnTo>
                  <a:pt x="1438" y="3594"/>
                </a:lnTo>
                <a:lnTo>
                  <a:pt x="1444" y="3638"/>
                </a:lnTo>
                <a:lnTo>
                  <a:pt x="1453" y="3681"/>
                </a:lnTo>
                <a:lnTo>
                  <a:pt x="1462" y="3723"/>
                </a:lnTo>
                <a:lnTo>
                  <a:pt x="1473" y="3765"/>
                </a:lnTo>
                <a:lnTo>
                  <a:pt x="1486" y="3805"/>
                </a:lnTo>
                <a:lnTo>
                  <a:pt x="1501" y="3844"/>
                </a:lnTo>
                <a:lnTo>
                  <a:pt x="1517" y="3882"/>
                </a:lnTo>
                <a:lnTo>
                  <a:pt x="1535" y="3919"/>
                </a:lnTo>
                <a:lnTo>
                  <a:pt x="1554" y="3955"/>
                </a:lnTo>
                <a:lnTo>
                  <a:pt x="1574" y="3988"/>
                </a:lnTo>
                <a:lnTo>
                  <a:pt x="1597" y="4021"/>
                </a:lnTo>
                <a:lnTo>
                  <a:pt x="1620" y="4053"/>
                </a:lnTo>
                <a:lnTo>
                  <a:pt x="1645" y="4082"/>
                </a:lnTo>
                <a:lnTo>
                  <a:pt x="1672" y="4111"/>
                </a:lnTo>
                <a:lnTo>
                  <a:pt x="1700" y="4138"/>
                </a:lnTo>
                <a:lnTo>
                  <a:pt x="1729" y="4163"/>
                </a:lnTo>
                <a:lnTo>
                  <a:pt x="1760" y="4188"/>
                </a:lnTo>
                <a:lnTo>
                  <a:pt x="1792" y="4209"/>
                </a:lnTo>
                <a:lnTo>
                  <a:pt x="1825" y="4230"/>
                </a:lnTo>
                <a:lnTo>
                  <a:pt x="1860" y="4249"/>
                </a:lnTo>
                <a:lnTo>
                  <a:pt x="1896" y="4265"/>
                </a:lnTo>
                <a:lnTo>
                  <a:pt x="1932" y="4281"/>
                </a:lnTo>
                <a:lnTo>
                  <a:pt x="1971" y="4294"/>
                </a:lnTo>
                <a:lnTo>
                  <a:pt x="2010" y="4305"/>
                </a:lnTo>
                <a:lnTo>
                  <a:pt x="2051" y="4315"/>
                </a:lnTo>
                <a:lnTo>
                  <a:pt x="2093" y="4322"/>
                </a:lnTo>
                <a:lnTo>
                  <a:pt x="2136" y="4327"/>
                </a:lnTo>
                <a:lnTo>
                  <a:pt x="2180" y="4331"/>
                </a:lnTo>
                <a:lnTo>
                  <a:pt x="2225" y="4332"/>
                </a:lnTo>
                <a:lnTo>
                  <a:pt x="2227" y="4332"/>
                </a:lnTo>
                <a:close/>
                <a:moveTo>
                  <a:pt x="2235" y="4079"/>
                </a:moveTo>
                <a:lnTo>
                  <a:pt x="2208" y="4078"/>
                </a:lnTo>
                <a:lnTo>
                  <a:pt x="2181" y="4076"/>
                </a:lnTo>
                <a:lnTo>
                  <a:pt x="2154" y="4072"/>
                </a:lnTo>
                <a:lnTo>
                  <a:pt x="2129" y="4066"/>
                </a:lnTo>
                <a:lnTo>
                  <a:pt x="2104" y="4059"/>
                </a:lnTo>
                <a:lnTo>
                  <a:pt x="2080" y="4051"/>
                </a:lnTo>
                <a:lnTo>
                  <a:pt x="2057" y="4040"/>
                </a:lnTo>
                <a:lnTo>
                  <a:pt x="2035" y="4029"/>
                </a:lnTo>
                <a:lnTo>
                  <a:pt x="2013" y="4016"/>
                </a:lnTo>
                <a:lnTo>
                  <a:pt x="1992" y="4002"/>
                </a:lnTo>
                <a:lnTo>
                  <a:pt x="1972" y="3986"/>
                </a:lnTo>
                <a:lnTo>
                  <a:pt x="1953" y="3970"/>
                </a:lnTo>
                <a:lnTo>
                  <a:pt x="1934" y="3952"/>
                </a:lnTo>
                <a:lnTo>
                  <a:pt x="1917" y="3933"/>
                </a:lnTo>
                <a:lnTo>
                  <a:pt x="1901" y="3914"/>
                </a:lnTo>
                <a:lnTo>
                  <a:pt x="1884" y="3892"/>
                </a:lnTo>
                <a:lnTo>
                  <a:pt x="1870" y="3870"/>
                </a:lnTo>
                <a:lnTo>
                  <a:pt x="1856" y="3847"/>
                </a:lnTo>
                <a:lnTo>
                  <a:pt x="1843" y="3823"/>
                </a:lnTo>
                <a:lnTo>
                  <a:pt x="1831" y="3798"/>
                </a:lnTo>
                <a:lnTo>
                  <a:pt x="1820" y="3773"/>
                </a:lnTo>
                <a:lnTo>
                  <a:pt x="1810" y="3746"/>
                </a:lnTo>
                <a:lnTo>
                  <a:pt x="1800" y="3719"/>
                </a:lnTo>
                <a:lnTo>
                  <a:pt x="1791" y="3691"/>
                </a:lnTo>
                <a:lnTo>
                  <a:pt x="1784" y="3662"/>
                </a:lnTo>
                <a:lnTo>
                  <a:pt x="1778" y="3633"/>
                </a:lnTo>
                <a:lnTo>
                  <a:pt x="1773" y="3604"/>
                </a:lnTo>
                <a:lnTo>
                  <a:pt x="1768" y="3573"/>
                </a:lnTo>
                <a:lnTo>
                  <a:pt x="1765" y="3542"/>
                </a:lnTo>
                <a:lnTo>
                  <a:pt x="1762" y="3512"/>
                </a:lnTo>
                <a:lnTo>
                  <a:pt x="1761" y="3480"/>
                </a:lnTo>
                <a:lnTo>
                  <a:pt x="1761" y="3448"/>
                </a:lnTo>
                <a:lnTo>
                  <a:pt x="1761" y="3416"/>
                </a:lnTo>
                <a:lnTo>
                  <a:pt x="1762" y="3384"/>
                </a:lnTo>
                <a:lnTo>
                  <a:pt x="1765" y="3353"/>
                </a:lnTo>
                <a:lnTo>
                  <a:pt x="1768" y="3322"/>
                </a:lnTo>
                <a:lnTo>
                  <a:pt x="1772" y="3291"/>
                </a:lnTo>
                <a:lnTo>
                  <a:pt x="1777" y="3261"/>
                </a:lnTo>
                <a:lnTo>
                  <a:pt x="1783" y="3232"/>
                </a:lnTo>
                <a:lnTo>
                  <a:pt x="1790" y="3203"/>
                </a:lnTo>
                <a:lnTo>
                  <a:pt x="1798" y="3174"/>
                </a:lnTo>
                <a:lnTo>
                  <a:pt x="1808" y="3147"/>
                </a:lnTo>
                <a:lnTo>
                  <a:pt x="1818" y="3120"/>
                </a:lnTo>
                <a:lnTo>
                  <a:pt x="1829" y="3093"/>
                </a:lnTo>
                <a:lnTo>
                  <a:pt x="1840" y="3069"/>
                </a:lnTo>
                <a:lnTo>
                  <a:pt x="1854" y="3044"/>
                </a:lnTo>
                <a:lnTo>
                  <a:pt x="1867" y="3021"/>
                </a:lnTo>
                <a:lnTo>
                  <a:pt x="1881" y="2998"/>
                </a:lnTo>
                <a:lnTo>
                  <a:pt x="1898" y="2977"/>
                </a:lnTo>
                <a:lnTo>
                  <a:pt x="1914" y="2955"/>
                </a:lnTo>
                <a:lnTo>
                  <a:pt x="1931" y="2936"/>
                </a:lnTo>
                <a:lnTo>
                  <a:pt x="1950" y="2919"/>
                </a:lnTo>
                <a:lnTo>
                  <a:pt x="1968" y="2901"/>
                </a:lnTo>
                <a:lnTo>
                  <a:pt x="1989" y="2885"/>
                </a:lnTo>
                <a:lnTo>
                  <a:pt x="2010" y="2871"/>
                </a:lnTo>
                <a:lnTo>
                  <a:pt x="2032" y="2857"/>
                </a:lnTo>
                <a:lnTo>
                  <a:pt x="2054" y="2846"/>
                </a:lnTo>
                <a:lnTo>
                  <a:pt x="2079" y="2835"/>
                </a:lnTo>
                <a:lnTo>
                  <a:pt x="2103" y="2827"/>
                </a:lnTo>
                <a:lnTo>
                  <a:pt x="2129" y="2818"/>
                </a:lnTo>
                <a:lnTo>
                  <a:pt x="2154" y="2813"/>
                </a:lnTo>
                <a:lnTo>
                  <a:pt x="2182" y="2809"/>
                </a:lnTo>
                <a:lnTo>
                  <a:pt x="2210" y="2806"/>
                </a:lnTo>
                <a:lnTo>
                  <a:pt x="2239" y="2805"/>
                </a:lnTo>
                <a:lnTo>
                  <a:pt x="2268" y="2806"/>
                </a:lnTo>
                <a:lnTo>
                  <a:pt x="2296" y="2809"/>
                </a:lnTo>
                <a:lnTo>
                  <a:pt x="2323" y="2813"/>
                </a:lnTo>
                <a:lnTo>
                  <a:pt x="2350" y="2819"/>
                </a:lnTo>
                <a:lnTo>
                  <a:pt x="2375" y="2827"/>
                </a:lnTo>
                <a:lnTo>
                  <a:pt x="2399" y="2836"/>
                </a:lnTo>
                <a:lnTo>
                  <a:pt x="2423" y="2846"/>
                </a:lnTo>
                <a:lnTo>
                  <a:pt x="2446" y="2858"/>
                </a:lnTo>
                <a:lnTo>
                  <a:pt x="2467" y="2872"/>
                </a:lnTo>
                <a:lnTo>
                  <a:pt x="2488" y="2886"/>
                </a:lnTo>
                <a:lnTo>
                  <a:pt x="2508" y="2902"/>
                </a:lnTo>
                <a:lnTo>
                  <a:pt x="2527" y="2920"/>
                </a:lnTo>
                <a:lnTo>
                  <a:pt x="2545" y="2938"/>
                </a:lnTo>
                <a:lnTo>
                  <a:pt x="2563" y="2957"/>
                </a:lnTo>
                <a:lnTo>
                  <a:pt x="2579" y="2978"/>
                </a:lnTo>
                <a:lnTo>
                  <a:pt x="2594" y="2999"/>
                </a:lnTo>
                <a:lnTo>
                  <a:pt x="2609" y="3022"/>
                </a:lnTo>
                <a:lnTo>
                  <a:pt x="2622" y="3045"/>
                </a:lnTo>
                <a:lnTo>
                  <a:pt x="2635" y="3069"/>
                </a:lnTo>
                <a:lnTo>
                  <a:pt x="2647" y="3094"/>
                </a:lnTo>
                <a:lnTo>
                  <a:pt x="2658" y="3120"/>
                </a:lnTo>
                <a:lnTo>
                  <a:pt x="2667" y="3147"/>
                </a:lnTo>
                <a:lnTo>
                  <a:pt x="2676" y="3173"/>
                </a:lnTo>
                <a:lnTo>
                  <a:pt x="2684" y="3201"/>
                </a:lnTo>
                <a:lnTo>
                  <a:pt x="2692" y="3229"/>
                </a:lnTo>
                <a:lnTo>
                  <a:pt x="2698" y="3258"/>
                </a:lnTo>
                <a:lnTo>
                  <a:pt x="2703" y="3287"/>
                </a:lnTo>
                <a:lnTo>
                  <a:pt x="2707" y="3316"/>
                </a:lnTo>
                <a:lnTo>
                  <a:pt x="2710" y="3346"/>
                </a:lnTo>
                <a:lnTo>
                  <a:pt x="2712" y="3377"/>
                </a:lnTo>
                <a:lnTo>
                  <a:pt x="2714" y="3406"/>
                </a:lnTo>
                <a:lnTo>
                  <a:pt x="2714" y="3437"/>
                </a:lnTo>
                <a:lnTo>
                  <a:pt x="2714" y="3471"/>
                </a:lnTo>
                <a:lnTo>
                  <a:pt x="2712" y="3504"/>
                </a:lnTo>
                <a:lnTo>
                  <a:pt x="2710" y="3536"/>
                </a:lnTo>
                <a:lnTo>
                  <a:pt x="2706" y="3568"/>
                </a:lnTo>
                <a:lnTo>
                  <a:pt x="2702" y="3600"/>
                </a:lnTo>
                <a:lnTo>
                  <a:pt x="2697" y="3630"/>
                </a:lnTo>
                <a:lnTo>
                  <a:pt x="2689" y="3660"/>
                </a:lnTo>
                <a:lnTo>
                  <a:pt x="2682" y="3690"/>
                </a:lnTo>
                <a:lnTo>
                  <a:pt x="2674" y="3717"/>
                </a:lnTo>
                <a:lnTo>
                  <a:pt x="2665" y="3746"/>
                </a:lnTo>
                <a:lnTo>
                  <a:pt x="2655" y="3773"/>
                </a:lnTo>
                <a:lnTo>
                  <a:pt x="2643" y="3798"/>
                </a:lnTo>
                <a:lnTo>
                  <a:pt x="2632" y="3824"/>
                </a:lnTo>
                <a:lnTo>
                  <a:pt x="2619" y="3848"/>
                </a:lnTo>
                <a:lnTo>
                  <a:pt x="2605" y="3871"/>
                </a:lnTo>
                <a:lnTo>
                  <a:pt x="2590" y="3893"/>
                </a:lnTo>
                <a:lnTo>
                  <a:pt x="2575" y="3915"/>
                </a:lnTo>
                <a:lnTo>
                  <a:pt x="2559" y="3934"/>
                </a:lnTo>
                <a:lnTo>
                  <a:pt x="2541" y="3954"/>
                </a:lnTo>
                <a:lnTo>
                  <a:pt x="2523" y="3971"/>
                </a:lnTo>
                <a:lnTo>
                  <a:pt x="2503" y="3987"/>
                </a:lnTo>
                <a:lnTo>
                  <a:pt x="2483" y="4003"/>
                </a:lnTo>
                <a:lnTo>
                  <a:pt x="2462" y="4017"/>
                </a:lnTo>
                <a:lnTo>
                  <a:pt x="2441" y="4030"/>
                </a:lnTo>
                <a:lnTo>
                  <a:pt x="2418" y="4041"/>
                </a:lnTo>
                <a:lnTo>
                  <a:pt x="2395" y="4051"/>
                </a:lnTo>
                <a:lnTo>
                  <a:pt x="2371" y="4060"/>
                </a:lnTo>
                <a:lnTo>
                  <a:pt x="2346" y="4067"/>
                </a:lnTo>
                <a:lnTo>
                  <a:pt x="2320" y="4072"/>
                </a:lnTo>
                <a:lnTo>
                  <a:pt x="2294" y="4076"/>
                </a:lnTo>
                <a:lnTo>
                  <a:pt x="2266" y="4078"/>
                </a:lnTo>
                <a:lnTo>
                  <a:pt x="2238" y="4079"/>
                </a:lnTo>
                <a:lnTo>
                  <a:pt x="2235" y="4079"/>
                </a:lnTo>
                <a:close/>
                <a:moveTo>
                  <a:pt x="3609" y="4303"/>
                </a:moveTo>
                <a:lnTo>
                  <a:pt x="3609" y="3688"/>
                </a:lnTo>
                <a:lnTo>
                  <a:pt x="3609" y="3634"/>
                </a:lnTo>
                <a:lnTo>
                  <a:pt x="3609" y="3583"/>
                </a:lnTo>
                <a:lnTo>
                  <a:pt x="3609" y="3533"/>
                </a:lnTo>
                <a:lnTo>
                  <a:pt x="3608" y="3485"/>
                </a:lnTo>
                <a:lnTo>
                  <a:pt x="3608" y="3437"/>
                </a:lnTo>
                <a:lnTo>
                  <a:pt x="3607" y="3390"/>
                </a:lnTo>
                <a:lnTo>
                  <a:pt x="3606" y="3344"/>
                </a:lnTo>
                <a:lnTo>
                  <a:pt x="3605" y="3298"/>
                </a:lnTo>
                <a:lnTo>
                  <a:pt x="3604" y="3254"/>
                </a:lnTo>
                <a:lnTo>
                  <a:pt x="3603" y="3210"/>
                </a:lnTo>
                <a:lnTo>
                  <a:pt x="3602" y="3166"/>
                </a:lnTo>
                <a:lnTo>
                  <a:pt x="3600" y="3123"/>
                </a:lnTo>
                <a:lnTo>
                  <a:pt x="3599" y="3080"/>
                </a:lnTo>
                <a:lnTo>
                  <a:pt x="3597" y="3038"/>
                </a:lnTo>
                <a:lnTo>
                  <a:pt x="3595" y="2995"/>
                </a:lnTo>
                <a:lnTo>
                  <a:pt x="3593" y="2953"/>
                </a:lnTo>
                <a:lnTo>
                  <a:pt x="3601" y="2952"/>
                </a:lnTo>
                <a:lnTo>
                  <a:pt x="3634" y="3026"/>
                </a:lnTo>
                <a:lnTo>
                  <a:pt x="3668" y="3101"/>
                </a:lnTo>
                <a:lnTo>
                  <a:pt x="3706" y="3176"/>
                </a:lnTo>
                <a:lnTo>
                  <a:pt x="3745" y="3252"/>
                </a:lnTo>
                <a:lnTo>
                  <a:pt x="3785" y="3327"/>
                </a:lnTo>
                <a:lnTo>
                  <a:pt x="3826" y="3401"/>
                </a:lnTo>
                <a:lnTo>
                  <a:pt x="3868" y="3474"/>
                </a:lnTo>
                <a:lnTo>
                  <a:pt x="3909" y="3545"/>
                </a:lnTo>
                <a:lnTo>
                  <a:pt x="4359" y="4303"/>
                </a:lnTo>
                <a:lnTo>
                  <a:pt x="4684" y="4303"/>
                </a:lnTo>
                <a:lnTo>
                  <a:pt x="4684" y="2582"/>
                </a:lnTo>
                <a:lnTo>
                  <a:pt x="4394" y="2582"/>
                </a:lnTo>
                <a:lnTo>
                  <a:pt x="4394" y="3182"/>
                </a:lnTo>
                <a:lnTo>
                  <a:pt x="4394" y="3280"/>
                </a:lnTo>
                <a:lnTo>
                  <a:pt x="4395" y="3373"/>
                </a:lnTo>
                <a:lnTo>
                  <a:pt x="4397" y="3464"/>
                </a:lnTo>
                <a:lnTo>
                  <a:pt x="4400" y="3552"/>
                </a:lnTo>
                <a:lnTo>
                  <a:pt x="4403" y="3639"/>
                </a:lnTo>
                <a:lnTo>
                  <a:pt x="4408" y="3724"/>
                </a:lnTo>
                <a:lnTo>
                  <a:pt x="4414" y="3810"/>
                </a:lnTo>
                <a:lnTo>
                  <a:pt x="4422" y="3896"/>
                </a:lnTo>
                <a:lnTo>
                  <a:pt x="4416" y="3897"/>
                </a:lnTo>
                <a:lnTo>
                  <a:pt x="4386" y="3827"/>
                </a:lnTo>
                <a:lnTo>
                  <a:pt x="4353" y="3755"/>
                </a:lnTo>
                <a:lnTo>
                  <a:pt x="4318" y="3683"/>
                </a:lnTo>
                <a:lnTo>
                  <a:pt x="4282" y="3610"/>
                </a:lnTo>
                <a:lnTo>
                  <a:pt x="4244" y="3537"/>
                </a:lnTo>
                <a:lnTo>
                  <a:pt x="4206" y="3465"/>
                </a:lnTo>
                <a:lnTo>
                  <a:pt x="4165" y="3392"/>
                </a:lnTo>
                <a:lnTo>
                  <a:pt x="4123" y="3321"/>
                </a:lnTo>
                <a:lnTo>
                  <a:pt x="3678" y="2582"/>
                </a:lnTo>
                <a:lnTo>
                  <a:pt x="3319" y="2582"/>
                </a:lnTo>
                <a:lnTo>
                  <a:pt x="3319" y="4303"/>
                </a:lnTo>
                <a:lnTo>
                  <a:pt x="3609" y="4303"/>
                </a:lnTo>
                <a:close/>
                <a:moveTo>
                  <a:pt x="4970" y="4220"/>
                </a:moveTo>
                <a:lnTo>
                  <a:pt x="4988" y="4232"/>
                </a:lnTo>
                <a:lnTo>
                  <a:pt x="5010" y="4242"/>
                </a:lnTo>
                <a:lnTo>
                  <a:pt x="5032" y="4252"/>
                </a:lnTo>
                <a:lnTo>
                  <a:pt x="5057" y="4262"/>
                </a:lnTo>
                <a:lnTo>
                  <a:pt x="5083" y="4272"/>
                </a:lnTo>
                <a:lnTo>
                  <a:pt x="5111" y="4281"/>
                </a:lnTo>
                <a:lnTo>
                  <a:pt x="5140" y="4289"/>
                </a:lnTo>
                <a:lnTo>
                  <a:pt x="5169" y="4297"/>
                </a:lnTo>
                <a:lnTo>
                  <a:pt x="5201" y="4304"/>
                </a:lnTo>
                <a:lnTo>
                  <a:pt x="5233" y="4310"/>
                </a:lnTo>
                <a:lnTo>
                  <a:pt x="5265" y="4317"/>
                </a:lnTo>
                <a:lnTo>
                  <a:pt x="5299" y="4322"/>
                </a:lnTo>
                <a:lnTo>
                  <a:pt x="5333" y="4325"/>
                </a:lnTo>
                <a:lnTo>
                  <a:pt x="5367" y="4328"/>
                </a:lnTo>
                <a:lnTo>
                  <a:pt x="5401" y="4330"/>
                </a:lnTo>
                <a:lnTo>
                  <a:pt x="5435" y="4330"/>
                </a:lnTo>
                <a:lnTo>
                  <a:pt x="5476" y="4330"/>
                </a:lnTo>
                <a:lnTo>
                  <a:pt x="5516" y="4328"/>
                </a:lnTo>
                <a:lnTo>
                  <a:pt x="5554" y="4324"/>
                </a:lnTo>
                <a:lnTo>
                  <a:pt x="5591" y="4320"/>
                </a:lnTo>
                <a:lnTo>
                  <a:pt x="5627" y="4313"/>
                </a:lnTo>
                <a:lnTo>
                  <a:pt x="5660" y="4306"/>
                </a:lnTo>
                <a:lnTo>
                  <a:pt x="5693" y="4298"/>
                </a:lnTo>
                <a:lnTo>
                  <a:pt x="5725" y="4288"/>
                </a:lnTo>
                <a:lnTo>
                  <a:pt x="5755" y="4278"/>
                </a:lnTo>
                <a:lnTo>
                  <a:pt x="5784" y="4266"/>
                </a:lnTo>
                <a:lnTo>
                  <a:pt x="5811" y="4253"/>
                </a:lnTo>
                <a:lnTo>
                  <a:pt x="5837" y="4240"/>
                </a:lnTo>
                <a:lnTo>
                  <a:pt x="5862" y="4225"/>
                </a:lnTo>
                <a:lnTo>
                  <a:pt x="5885" y="4209"/>
                </a:lnTo>
                <a:lnTo>
                  <a:pt x="5908" y="4193"/>
                </a:lnTo>
                <a:lnTo>
                  <a:pt x="5928" y="4175"/>
                </a:lnTo>
                <a:lnTo>
                  <a:pt x="5948" y="4157"/>
                </a:lnTo>
                <a:lnTo>
                  <a:pt x="5966" y="4139"/>
                </a:lnTo>
                <a:lnTo>
                  <a:pt x="5984" y="4118"/>
                </a:lnTo>
                <a:lnTo>
                  <a:pt x="5999" y="4099"/>
                </a:lnTo>
                <a:lnTo>
                  <a:pt x="6013" y="4077"/>
                </a:lnTo>
                <a:lnTo>
                  <a:pt x="6026" y="4056"/>
                </a:lnTo>
                <a:lnTo>
                  <a:pt x="6039" y="4033"/>
                </a:lnTo>
                <a:lnTo>
                  <a:pt x="6049" y="4011"/>
                </a:lnTo>
                <a:lnTo>
                  <a:pt x="6058" y="3987"/>
                </a:lnTo>
                <a:lnTo>
                  <a:pt x="6066" y="3964"/>
                </a:lnTo>
                <a:lnTo>
                  <a:pt x="6073" y="3939"/>
                </a:lnTo>
                <a:lnTo>
                  <a:pt x="6079" y="3915"/>
                </a:lnTo>
                <a:lnTo>
                  <a:pt x="6083" y="3889"/>
                </a:lnTo>
                <a:lnTo>
                  <a:pt x="6086" y="3865"/>
                </a:lnTo>
                <a:lnTo>
                  <a:pt x="6088" y="3839"/>
                </a:lnTo>
                <a:lnTo>
                  <a:pt x="6088" y="3812"/>
                </a:lnTo>
                <a:lnTo>
                  <a:pt x="6088" y="3790"/>
                </a:lnTo>
                <a:lnTo>
                  <a:pt x="6087" y="3767"/>
                </a:lnTo>
                <a:lnTo>
                  <a:pt x="6085" y="3746"/>
                </a:lnTo>
                <a:lnTo>
                  <a:pt x="6082" y="3724"/>
                </a:lnTo>
                <a:lnTo>
                  <a:pt x="6078" y="3704"/>
                </a:lnTo>
                <a:lnTo>
                  <a:pt x="6074" y="3684"/>
                </a:lnTo>
                <a:lnTo>
                  <a:pt x="6067" y="3664"/>
                </a:lnTo>
                <a:lnTo>
                  <a:pt x="6061" y="3645"/>
                </a:lnTo>
                <a:lnTo>
                  <a:pt x="6054" y="3626"/>
                </a:lnTo>
                <a:lnTo>
                  <a:pt x="6046" y="3608"/>
                </a:lnTo>
                <a:lnTo>
                  <a:pt x="6037" y="3589"/>
                </a:lnTo>
                <a:lnTo>
                  <a:pt x="6028" y="3572"/>
                </a:lnTo>
                <a:lnTo>
                  <a:pt x="6016" y="3556"/>
                </a:lnTo>
                <a:lnTo>
                  <a:pt x="6005" y="3538"/>
                </a:lnTo>
                <a:lnTo>
                  <a:pt x="5993" y="3523"/>
                </a:lnTo>
                <a:lnTo>
                  <a:pt x="5979" y="3507"/>
                </a:lnTo>
                <a:lnTo>
                  <a:pt x="5965" y="3491"/>
                </a:lnTo>
                <a:lnTo>
                  <a:pt x="5950" y="3477"/>
                </a:lnTo>
                <a:lnTo>
                  <a:pt x="5933" y="3463"/>
                </a:lnTo>
                <a:lnTo>
                  <a:pt x="5917" y="3448"/>
                </a:lnTo>
                <a:lnTo>
                  <a:pt x="5900" y="3434"/>
                </a:lnTo>
                <a:lnTo>
                  <a:pt x="5881" y="3421"/>
                </a:lnTo>
                <a:lnTo>
                  <a:pt x="5861" y="3407"/>
                </a:lnTo>
                <a:lnTo>
                  <a:pt x="5841" y="3394"/>
                </a:lnTo>
                <a:lnTo>
                  <a:pt x="5820" y="3382"/>
                </a:lnTo>
                <a:lnTo>
                  <a:pt x="5797" y="3370"/>
                </a:lnTo>
                <a:lnTo>
                  <a:pt x="5775" y="3357"/>
                </a:lnTo>
                <a:lnTo>
                  <a:pt x="5750" y="3346"/>
                </a:lnTo>
                <a:lnTo>
                  <a:pt x="5726" y="3334"/>
                </a:lnTo>
                <a:lnTo>
                  <a:pt x="5700" y="3323"/>
                </a:lnTo>
                <a:lnTo>
                  <a:pt x="5674" y="3312"/>
                </a:lnTo>
                <a:lnTo>
                  <a:pt x="5646" y="3301"/>
                </a:lnTo>
                <a:lnTo>
                  <a:pt x="5604" y="3285"/>
                </a:lnTo>
                <a:lnTo>
                  <a:pt x="5565" y="3269"/>
                </a:lnTo>
                <a:lnTo>
                  <a:pt x="5529" y="3254"/>
                </a:lnTo>
                <a:lnTo>
                  <a:pt x="5498" y="3239"/>
                </a:lnTo>
                <a:lnTo>
                  <a:pt x="5467" y="3223"/>
                </a:lnTo>
                <a:lnTo>
                  <a:pt x="5440" y="3208"/>
                </a:lnTo>
                <a:lnTo>
                  <a:pt x="5416" y="3193"/>
                </a:lnTo>
                <a:lnTo>
                  <a:pt x="5394" y="3177"/>
                </a:lnTo>
                <a:lnTo>
                  <a:pt x="5385" y="3169"/>
                </a:lnTo>
                <a:lnTo>
                  <a:pt x="5376" y="3160"/>
                </a:lnTo>
                <a:lnTo>
                  <a:pt x="5368" y="3152"/>
                </a:lnTo>
                <a:lnTo>
                  <a:pt x="5359" y="3144"/>
                </a:lnTo>
                <a:lnTo>
                  <a:pt x="5352" y="3134"/>
                </a:lnTo>
                <a:lnTo>
                  <a:pt x="5346" y="3125"/>
                </a:lnTo>
                <a:lnTo>
                  <a:pt x="5340" y="3116"/>
                </a:lnTo>
                <a:lnTo>
                  <a:pt x="5335" y="3107"/>
                </a:lnTo>
                <a:lnTo>
                  <a:pt x="5331" y="3097"/>
                </a:lnTo>
                <a:lnTo>
                  <a:pt x="5327" y="3087"/>
                </a:lnTo>
                <a:lnTo>
                  <a:pt x="5324" y="3076"/>
                </a:lnTo>
                <a:lnTo>
                  <a:pt x="5321" y="3066"/>
                </a:lnTo>
                <a:lnTo>
                  <a:pt x="5319" y="3055"/>
                </a:lnTo>
                <a:lnTo>
                  <a:pt x="5318" y="3043"/>
                </a:lnTo>
                <a:lnTo>
                  <a:pt x="5317" y="3031"/>
                </a:lnTo>
                <a:lnTo>
                  <a:pt x="5317" y="3020"/>
                </a:lnTo>
                <a:lnTo>
                  <a:pt x="5318" y="3000"/>
                </a:lnTo>
                <a:lnTo>
                  <a:pt x="5320" y="2981"/>
                </a:lnTo>
                <a:lnTo>
                  <a:pt x="5323" y="2972"/>
                </a:lnTo>
                <a:lnTo>
                  <a:pt x="5325" y="2963"/>
                </a:lnTo>
                <a:lnTo>
                  <a:pt x="5329" y="2953"/>
                </a:lnTo>
                <a:lnTo>
                  <a:pt x="5333" y="2944"/>
                </a:lnTo>
                <a:lnTo>
                  <a:pt x="5337" y="2935"/>
                </a:lnTo>
                <a:lnTo>
                  <a:pt x="5342" y="2927"/>
                </a:lnTo>
                <a:lnTo>
                  <a:pt x="5347" y="2918"/>
                </a:lnTo>
                <a:lnTo>
                  <a:pt x="5353" y="2909"/>
                </a:lnTo>
                <a:lnTo>
                  <a:pt x="5361" y="2901"/>
                </a:lnTo>
                <a:lnTo>
                  <a:pt x="5368" y="2893"/>
                </a:lnTo>
                <a:lnTo>
                  <a:pt x="5375" y="2885"/>
                </a:lnTo>
                <a:lnTo>
                  <a:pt x="5383" y="2878"/>
                </a:lnTo>
                <a:lnTo>
                  <a:pt x="5392" y="2871"/>
                </a:lnTo>
                <a:lnTo>
                  <a:pt x="5401" y="2863"/>
                </a:lnTo>
                <a:lnTo>
                  <a:pt x="5412" y="2857"/>
                </a:lnTo>
                <a:lnTo>
                  <a:pt x="5423" y="2851"/>
                </a:lnTo>
                <a:lnTo>
                  <a:pt x="5434" y="2845"/>
                </a:lnTo>
                <a:lnTo>
                  <a:pt x="5446" y="2840"/>
                </a:lnTo>
                <a:lnTo>
                  <a:pt x="5459" y="2835"/>
                </a:lnTo>
                <a:lnTo>
                  <a:pt x="5472" y="2831"/>
                </a:lnTo>
                <a:lnTo>
                  <a:pt x="5485" y="2827"/>
                </a:lnTo>
                <a:lnTo>
                  <a:pt x="5500" y="2822"/>
                </a:lnTo>
                <a:lnTo>
                  <a:pt x="5515" y="2819"/>
                </a:lnTo>
                <a:lnTo>
                  <a:pt x="5531" y="2816"/>
                </a:lnTo>
                <a:lnTo>
                  <a:pt x="5548" y="2814"/>
                </a:lnTo>
                <a:lnTo>
                  <a:pt x="5564" y="2813"/>
                </a:lnTo>
                <a:lnTo>
                  <a:pt x="5583" y="2812"/>
                </a:lnTo>
                <a:lnTo>
                  <a:pt x="5601" y="2812"/>
                </a:lnTo>
                <a:lnTo>
                  <a:pt x="5631" y="2812"/>
                </a:lnTo>
                <a:lnTo>
                  <a:pt x="5659" y="2814"/>
                </a:lnTo>
                <a:lnTo>
                  <a:pt x="5687" y="2816"/>
                </a:lnTo>
                <a:lnTo>
                  <a:pt x="5713" y="2820"/>
                </a:lnTo>
                <a:lnTo>
                  <a:pt x="5739" y="2825"/>
                </a:lnTo>
                <a:lnTo>
                  <a:pt x="5764" y="2830"/>
                </a:lnTo>
                <a:lnTo>
                  <a:pt x="5787" y="2835"/>
                </a:lnTo>
                <a:lnTo>
                  <a:pt x="5810" y="2841"/>
                </a:lnTo>
                <a:lnTo>
                  <a:pt x="5831" y="2847"/>
                </a:lnTo>
                <a:lnTo>
                  <a:pt x="5851" y="2853"/>
                </a:lnTo>
                <a:lnTo>
                  <a:pt x="5870" y="2860"/>
                </a:lnTo>
                <a:lnTo>
                  <a:pt x="5887" y="2867"/>
                </a:lnTo>
                <a:lnTo>
                  <a:pt x="5918" y="2881"/>
                </a:lnTo>
                <a:lnTo>
                  <a:pt x="5945" y="2894"/>
                </a:lnTo>
                <a:lnTo>
                  <a:pt x="6020" y="2640"/>
                </a:lnTo>
                <a:lnTo>
                  <a:pt x="6003" y="2631"/>
                </a:lnTo>
                <a:lnTo>
                  <a:pt x="5984" y="2623"/>
                </a:lnTo>
                <a:lnTo>
                  <a:pt x="5964" y="2615"/>
                </a:lnTo>
                <a:lnTo>
                  <a:pt x="5944" y="2608"/>
                </a:lnTo>
                <a:lnTo>
                  <a:pt x="5922" y="2601"/>
                </a:lnTo>
                <a:lnTo>
                  <a:pt x="5899" y="2593"/>
                </a:lnTo>
                <a:lnTo>
                  <a:pt x="5875" y="2586"/>
                </a:lnTo>
                <a:lnTo>
                  <a:pt x="5850" y="2580"/>
                </a:lnTo>
                <a:lnTo>
                  <a:pt x="5823" y="2575"/>
                </a:lnTo>
                <a:lnTo>
                  <a:pt x="5795" y="2570"/>
                </a:lnTo>
                <a:lnTo>
                  <a:pt x="5768" y="2566"/>
                </a:lnTo>
                <a:lnTo>
                  <a:pt x="5737" y="2562"/>
                </a:lnTo>
                <a:lnTo>
                  <a:pt x="5706" y="2559"/>
                </a:lnTo>
                <a:lnTo>
                  <a:pt x="5675" y="2557"/>
                </a:lnTo>
                <a:lnTo>
                  <a:pt x="5641" y="2556"/>
                </a:lnTo>
                <a:lnTo>
                  <a:pt x="5607" y="2555"/>
                </a:lnTo>
                <a:lnTo>
                  <a:pt x="5572" y="2556"/>
                </a:lnTo>
                <a:lnTo>
                  <a:pt x="5539" y="2558"/>
                </a:lnTo>
                <a:lnTo>
                  <a:pt x="5506" y="2561"/>
                </a:lnTo>
                <a:lnTo>
                  <a:pt x="5473" y="2565"/>
                </a:lnTo>
                <a:lnTo>
                  <a:pt x="5442" y="2570"/>
                </a:lnTo>
                <a:lnTo>
                  <a:pt x="5412" y="2576"/>
                </a:lnTo>
                <a:lnTo>
                  <a:pt x="5383" y="2584"/>
                </a:lnTo>
                <a:lnTo>
                  <a:pt x="5354" y="2592"/>
                </a:lnTo>
                <a:lnTo>
                  <a:pt x="5327" y="2603"/>
                </a:lnTo>
                <a:lnTo>
                  <a:pt x="5300" y="2613"/>
                </a:lnTo>
                <a:lnTo>
                  <a:pt x="5275" y="2624"/>
                </a:lnTo>
                <a:lnTo>
                  <a:pt x="5250" y="2637"/>
                </a:lnTo>
                <a:lnTo>
                  <a:pt x="5227" y="2651"/>
                </a:lnTo>
                <a:lnTo>
                  <a:pt x="5204" y="2665"/>
                </a:lnTo>
                <a:lnTo>
                  <a:pt x="5183" y="2680"/>
                </a:lnTo>
                <a:lnTo>
                  <a:pt x="5162" y="2697"/>
                </a:lnTo>
                <a:lnTo>
                  <a:pt x="5143" y="2713"/>
                </a:lnTo>
                <a:lnTo>
                  <a:pt x="5125" y="2731"/>
                </a:lnTo>
                <a:lnTo>
                  <a:pt x="5108" y="2750"/>
                </a:lnTo>
                <a:lnTo>
                  <a:pt x="5091" y="2769"/>
                </a:lnTo>
                <a:lnTo>
                  <a:pt x="5077" y="2789"/>
                </a:lnTo>
                <a:lnTo>
                  <a:pt x="5064" y="2810"/>
                </a:lnTo>
                <a:lnTo>
                  <a:pt x="5052" y="2831"/>
                </a:lnTo>
                <a:lnTo>
                  <a:pt x="5040" y="2853"/>
                </a:lnTo>
                <a:lnTo>
                  <a:pt x="5030" y="2876"/>
                </a:lnTo>
                <a:lnTo>
                  <a:pt x="5022" y="2899"/>
                </a:lnTo>
                <a:lnTo>
                  <a:pt x="5015" y="2923"/>
                </a:lnTo>
                <a:lnTo>
                  <a:pt x="5009" y="2947"/>
                </a:lnTo>
                <a:lnTo>
                  <a:pt x="5003" y="2972"/>
                </a:lnTo>
                <a:lnTo>
                  <a:pt x="5000" y="2997"/>
                </a:lnTo>
                <a:lnTo>
                  <a:pt x="4998" y="3023"/>
                </a:lnTo>
                <a:lnTo>
                  <a:pt x="4997" y="3050"/>
                </a:lnTo>
                <a:lnTo>
                  <a:pt x="4998" y="3072"/>
                </a:lnTo>
                <a:lnTo>
                  <a:pt x="4999" y="3094"/>
                </a:lnTo>
                <a:lnTo>
                  <a:pt x="5002" y="3116"/>
                </a:lnTo>
                <a:lnTo>
                  <a:pt x="5006" y="3137"/>
                </a:lnTo>
                <a:lnTo>
                  <a:pt x="5011" y="3158"/>
                </a:lnTo>
                <a:lnTo>
                  <a:pt x="5016" y="3178"/>
                </a:lnTo>
                <a:lnTo>
                  <a:pt x="5023" y="3198"/>
                </a:lnTo>
                <a:lnTo>
                  <a:pt x="5030" y="3217"/>
                </a:lnTo>
                <a:lnTo>
                  <a:pt x="5039" y="3236"/>
                </a:lnTo>
                <a:lnTo>
                  <a:pt x="5049" y="3254"/>
                </a:lnTo>
                <a:lnTo>
                  <a:pt x="5059" y="3272"/>
                </a:lnTo>
                <a:lnTo>
                  <a:pt x="5070" y="3289"/>
                </a:lnTo>
                <a:lnTo>
                  <a:pt x="5082" y="3306"/>
                </a:lnTo>
                <a:lnTo>
                  <a:pt x="5096" y="3323"/>
                </a:lnTo>
                <a:lnTo>
                  <a:pt x="5109" y="3339"/>
                </a:lnTo>
                <a:lnTo>
                  <a:pt x="5124" y="3354"/>
                </a:lnTo>
                <a:lnTo>
                  <a:pt x="5140" y="3369"/>
                </a:lnTo>
                <a:lnTo>
                  <a:pt x="5156" y="3384"/>
                </a:lnTo>
                <a:lnTo>
                  <a:pt x="5173" y="3398"/>
                </a:lnTo>
                <a:lnTo>
                  <a:pt x="5192" y="3412"/>
                </a:lnTo>
                <a:lnTo>
                  <a:pt x="5210" y="3425"/>
                </a:lnTo>
                <a:lnTo>
                  <a:pt x="5230" y="3438"/>
                </a:lnTo>
                <a:lnTo>
                  <a:pt x="5250" y="3451"/>
                </a:lnTo>
                <a:lnTo>
                  <a:pt x="5270" y="3464"/>
                </a:lnTo>
                <a:lnTo>
                  <a:pt x="5293" y="3475"/>
                </a:lnTo>
                <a:lnTo>
                  <a:pt x="5316" y="3487"/>
                </a:lnTo>
                <a:lnTo>
                  <a:pt x="5338" y="3498"/>
                </a:lnTo>
                <a:lnTo>
                  <a:pt x="5363" y="3509"/>
                </a:lnTo>
                <a:lnTo>
                  <a:pt x="5386" y="3520"/>
                </a:lnTo>
                <a:lnTo>
                  <a:pt x="5412" y="3530"/>
                </a:lnTo>
                <a:lnTo>
                  <a:pt x="5437" y="3539"/>
                </a:lnTo>
                <a:lnTo>
                  <a:pt x="5464" y="3550"/>
                </a:lnTo>
                <a:lnTo>
                  <a:pt x="5503" y="3564"/>
                </a:lnTo>
                <a:lnTo>
                  <a:pt x="5540" y="3579"/>
                </a:lnTo>
                <a:lnTo>
                  <a:pt x="5572" y="3594"/>
                </a:lnTo>
                <a:lnTo>
                  <a:pt x="5603" y="3609"/>
                </a:lnTo>
                <a:lnTo>
                  <a:pt x="5631" y="3624"/>
                </a:lnTo>
                <a:lnTo>
                  <a:pt x="5656" y="3641"/>
                </a:lnTo>
                <a:lnTo>
                  <a:pt x="5678" y="3656"/>
                </a:lnTo>
                <a:lnTo>
                  <a:pt x="5698" y="3673"/>
                </a:lnTo>
                <a:lnTo>
                  <a:pt x="5706" y="3681"/>
                </a:lnTo>
                <a:lnTo>
                  <a:pt x="5714" y="3691"/>
                </a:lnTo>
                <a:lnTo>
                  <a:pt x="5723" y="3699"/>
                </a:lnTo>
                <a:lnTo>
                  <a:pt x="5730" y="3708"/>
                </a:lnTo>
                <a:lnTo>
                  <a:pt x="5736" y="3717"/>
                </a:lnTo>
                <a:lnTo>
                  <a:pt x="5742" y="3728"/>
                </a:lnTo>
                <a:lnTo>
                  <a:pt x="5747" y="3737"/>
                </a:lnTo>
                <a:lnTo>
                  <a:pt x="5751" y="3747"/>
                </a:lnTo>
                <a:lnTo>
                  <a:pt x="5755" y="3757"/>
                </a:lnTo>
                <a:lnTo>
                  <a:pt x="5759" y="3767"/>
                </a:lnTo>
                <a:lnTo>
                  <a:pt x="5763" y="3778"/>
                </a:lnTo>
                <a:lnTo>
                  <a:pt x="5765" y="3789"/>
                </a:lnTo>
                <a:lnTo>
                  <a:pt x="5767" y="3800"/>
                </a:lnTo>
                <a:lnTo>
                  <a:pt x="5768" y="3811"/>
                </a:lnTo>
                <a:lnTo>
                  <a:pt x="5769" y="3823"/>
                </a:lnTo>
                <a:lnTo>
                  <a:pt x="5769" y="3835"/>
                </a:lnTo>
                <a:lnTo>
                  <a:pt x="5769" y="3848"/>
                </a:lnTo>
                <a:lnTo>
                  <a:pt x="5768" y="3860"/>
                </a:lnTo>
                <a:lnTo>
                  <a:pt x="5766" y="3873"/>
                </a:lnTo>
                <a:lnTo>
                  <a:pt x="5764" y="3885"/>
                </a:lnTo>
                <a:lnTo>
                  <a:pt x="5761" y="3897"/>
                </a:lnTo>
                <a:lnTo>
                  <a:pt x="5757" y="3909"/>
                </a:lnTo>
                <a:lnTo>
                  <a:pt x="5752" y="3920"/>
                </a:lnTo>
                <a:lnTo>
                  <a:pt x="5748" y="3931"/>
                </a:lnTo>
                <a:lnTo>
                  <a:pt x="5742" y="3941"/>
                </a:lnTo>
                <a:lnTo>
                  <a:pt x="5736" y="3951"/>
                </a:lnTo>
                <a:lnTo>
                  <a:pt x="5730" y="3962"/>
                </a:lnTo>
                <a:lnTo>
                  <a:pt x="5723" y="3971"/>
                </a:lnTo>
                <a:lnTo>
                  <a:pt x="5714" y="3980"/>
                </a:lnTo>
                <a:lnTo>
                  <a:pt x="5706" y="3989"/>
                </a:lnTo>
                <a:lnTo>
                  <a:pt x="5697" y="3997"/>
                </a:lnTo>
                <a:lnTo>
                  <a:pt x="5688" y="4006"/>
                </a:lnTo>
                <a:lnTo>
                  <a:pt x="5677" y="4013"/>
                </a:lnTo>
                <a:lnTo>
                  <a:pt x="5666" y="4020"/>
                </a:lnTo>
                <a:lnTo>
                  <a:pt x="5655" y="4026"/>
                </a:lnTo>
                <a:lnTo>
                  <a:pt x="5643" y="4032"/>
                </a:lnTo>
                <a:lnTo>
                  <a:pt x="5631" y="4038"/>
                </a:lnTo>
                <a:lnTo>
                  <a:pt x="5617" y="4044"/>
                </a:lnTo>
                <a:lnTo>
                  <a:pt x="5603" y="4049"/>
                </a:lnTo>
                <a:lnTo>
                  <a:pt x="5590" y="4053"/>
                </a:lnTo>
                <a:lnTo>
                  <a:pt x="5574" y="4057"/>
                </a:lnTo>
                <a:lnTo>
                  <a:pt x="5559" y="4060"/>
                </a:lnTo>
                <a:lnTo>
                  <a:pt x="5544" y="4063"/>
                </a:lnTo>
                <a:lnTo>
                  <a:pt x="5526" y="4066"/>
                </a:lnTo>
                <a:lnTo>
                  <a:pt x="5510" y="4067"/>
                </a:lnTo>
                <a:lnTo>
                  <a:pt x="5492" y="4069"/>
                </a:lnTo>
                <a:lnTo>
                  <a:pt x="5474" y="4069"/>
                </a:lnTo>
                <a:lnTo>
                  <a:pt x="5456" y="4070"/>
                </a:lnTo>
                <a:lnTo>
                  <a:pt x="5426" y="4069"/>
                </a:lnTo>
                <a:lnTo>
                  <a:pt x="5396" y="4067"/>
                </a:lnTo>
                <a:lnTo>
                  <a:pt x="5367" y="4065"/>
                </a:lnTo>
                <a:lnTo>
                  <a:pt x="5337" y="4061"/>
                </a:lnTo>
                <a:lnTo>
                  <a:pt x="5308" y="4056"/>
                </a:lnTo>
                <a:lnTo>
                  <a:pt x="5281" y="4051"/>
                </a:lnTo>
                <a:lnTo>
                  <a:pt x="5253" y="4045"/>
                </a:lnTo>
                <a:lnTo>
                  <a:pt x="5225" y="4037"/>
                </a:lnTo>
                <a:lnTo>
                  <a:pt x="5199" y="4029"/>
                </a:lnTo>
                <a:lnTo>
                  <a:pt x="5173" y="4021"/>
                </a:lnTo>
                <a:lnTo>
                  <a:pt x="5149" y="4012"/>
                </a:lnTo>
                <a:lnTo>
                  <a:pt x="5125" y="4002"/>
                </a:lnTo>
                <a:lnTo>
                  <a:pt x="5102" y="3992"/>
                </a:lnTo>
                <a:lnTo>
                  <a:pt x="5080" y="3981"/>
                </a:lnTo>
                <a:lnTo>
                  <a:pt x="5060" y="3971"/>
                </a:lnTo>
                <a:lnTo>
                  <a:pt x="5039" y="3960"/>
                </a:lnTo>
                <a:lnTo>
                  <a:pt x="4970" y="4220"/>
                </a:lnTo>
                <a:close/>
                <a:moveTo>
                  <a:pt x="6369" y="2582"/>
                </a:moveTo>
                <a:lnTo>
                  <a:pt x="6369" y="3567"/>
                </a:lnTo>
                <a:lnTo>
                  <a:pt x="6370" y="3616"/>
                </a:lnTo>
                <a:lnTo>
                  <a:pt x="6372" y="3664"/>
                </a:lnTo>
                <a:lnTo>
                  <a:pt x="6376" y="3711"/>
                </a:lnTo>
                <a:lnTo>
                  <a:pt x="6381" y="3755"/>
                </a:lnTo>
                <a:lnTo>
                  <a:pt x="6388" y="3797"/>
                </a:lnTo>
                <a:lnTo>
                  <a:pt x="6396" y="3838"/>
                </a:lnTo>
                <a:lnTo>
                  <a:pt x="6405" y="3877"/>
                </a:lnTo>
                <a:lnTo>
                  <a:pt x="6416" y="3915"/>
                </a:lnTo>
                <a:lnTo>
                  <a:pt x="6429" y="3950"/>
                </a:lnTo>
                <a:lnTo>
                  <a:pt x="6442" y="3984"/>
                </a:lnTo>
                <a:lnTo>
                  <a:pt x="6456" y="4016"/>
                </a:lnTo>
                <a:lnTo>
                  <a:pt x="6473" y="4047"/>
                </a:lnTo>
                <a:lnTo>
                  <a:pt x="6490" y="4075"/>
                </a:lnTo>
                <a:lnTo>
                  <a:pt x="6508" y="4103"/>
                </a:lnTo>
                <a:lnTo>
                  <a:pt x="6528" y="4128"/>
                </a:lnTo>
                <a:lnTo>
                  <a:pt x="6548" y="4152"/>
                </a:lnTo>
                <a:lnTo>
                  <a:pt x="6571" y="4174"/>
                </a:lnTo>
                <a:lnTo>
                  <a:pt x="6593" y="4195"/>
                </a:lnTo>
                <a:lnTo>
                  <a:pt x="6618" y="4214"/>
                </a:lnTo>
                <a:lnTo>
                  <a:pt x="6643" y="4233"/>
                </a:lnTo>
                <a:lnTo>
                  <a:pt x="6670" y="4248"/>
                </a:lnTo>
                <a:lnTo>
                  <a:pt x="6698" y="4263"/>
                </a:lnTo>
                <a:lnTo>
                  <a:pt x="6726" y="4277"/>
                </a:lnTo>
                <a:lnTo>
                  <a:pt x="6756" y="4288"/>
                </a:lnTo>
                <a:lnTo>
                  <a:pt x="6786" y="4298"/>
                </a:lnTo>
                <a:lnTo>
                  <a:pt x="6817" y="4307"/>
                </a:lnTo>
                <a:lnTo>
                  <a:pt x="6850" y="4315"/>
                </a:lnTo>
                <a:lnTo>
                  <a:pt x="6883" y="4321"/>
                </a:lnTo>
                <a:lnTo>
                  <a:pt x="6918" y="4326"/>
                </a:lnTo>
                <a:lnTo>
                  <a:pt x="6952" y="4329"/>
                </a:lnTo>
                <a:lnTo>
                  <a:pt x="6989" y="4331"/>
                </a:lnTo>
                <a:lnTo>
                  <a:pt x="7026" y="4332"/>
                </a:lnTo>
                <a:lnTo>
                  <a:pt x="7064" y="4331"/>
                </a:lnTo>
                <a:lnTo>
                  <a:pt x="7102" y="4329"/>
                </a:lnTo>
                <a:lnTo>
                  <a:pt x="7138" y="4326"/>
                </a:lnTo>
                <a:lnTo>
                  <a:pt x="7174" y="4321"/>
                </a:lnTo>
                <a:lnTo>
                  <a:pt x="7209" y="4315"/>
                </a:lnTo>
                <a:lnTo>
                  <a:pt x="7244" y="4306"/>
                </a:lnTo>
                <a:lnTo>
                  <a:pt x="7277" y="4297"/>
                </a:lnTo>
                <a:lnTo>
                  <a:pt x="7308" y="4286"/>
                </a:lnTo>
                <a:lnTo>
                  <a:pt x="7340" y="4275"/>
                </a:lnTo>
                <a:lnTo>
                  <a:pt x="7370" y="4260"/>
                </a:lnTo>
                <a:lnTo>
                  <a:pt x="7398" y="4245"/>
                </a:lnTo>
                <a:lnTo>
                  <a:pt x="7426" y="4229"/>
                </a:lnTo>
                <a:lnTo>
                  <a:pt x="7453" y="4211"/>
                </a:lnTo>
                <a:lnTo>
                  <a:pt x="7478" y="4191"/>
                </a:lnTo>
                <a:lnTo>
                  <a:pt x="7503" y="4170"/>
                </a:lnTo>
                <a:lnTo>
                  <a:pt x="7526" y="4147"/>
                </a:lnTo>
                <a:lnTo>
                  <a:pt x="7548" y="4123"/>
                </a:lnTo>
                <a:lnTo>
                  <a:pt x="7568" y="4097"/>
                </a:lnTo>
                <a:lnTo>
                  <a:pt x="7588" y="4070"/>
                </a:lnTo>
                <a:lnTo>
                  <a:pt x="7606" y="4040"/>
                </a:lnTo>
                <a:lnTo>
                  <a:pt x="7623" y="4010"/>
                </a:lnTo>
                <a:lnTo>
                  <a:pt x="7639" y="3978"/>
                </a:lnTo>
                <a:lnTo>
                  <a:pt x="7652" y="3944"/>
                </a:lnTo>
                <a:lnTo>
                  <a:pt x="7665" y="3909"/>
                </a:lnTo>
                <a:lnTo>
                  <a:pt x="7677" y="3872"/>
                </a:lnTo>
                <a:lnTo>
                  <a:pt x="7687" y="3833"/>
                </a:lnTo>
                <a:lnTo>
                  <a:pt x="7695" y="3792"/>
                </a:lnTo>
                <a:lnTo>
                  <a:pt x="7702" y="3750"/>
                </a:lnTo>
                <a:lnTo>
                  <a:pt x="7707" y="3706"/>
                </a:lnTo>
                <a:lnTo>
                  <a:pt x="7711" y="3661"/>
                </a:lnTo>
                <a:lnTo>
                  <a:pt x="7713" y="3614"/>
                </a:lnTo>
                <a:lnTo>
                  <a:pt x="7714" y="3565"/>
                </a:lnTo>
                <a:lnTo>
                  <a:pt x="7714" y="2582"/>
                </a:lnTo>
                <a:lnTo>
                  <a:pt x="7399" y="2582"/>
                </a:lnTo>
                <a:lnTo>
                  <a:pt x="7399" y="3585"/>
                </a:lnTo>
                <a:lnTo>
                  <a:pt x="7399" y="3616"/>
                </a:lnTo>
                <a:lnTo>
                  <a:pt x="7398" y="3647"/>
                </a:lnTo>
                <a:lnTo>
                  <a:pt x="7396" y="3675"/>
                </a:lnTo>
                <a:lnTo>
                  <a:pt x="7393" y="3704"/>
                </a:lnTo>
                <a:lnTo>
                  <a:pt x="7390" y="3731"/>
                </a:lnTo>
                <a:lnTo>
                  <a:pt x="7386" y="3756"/>
                </a:lnTo>
                <a:lnTo>
                  <a:pt x="7381" y="3781"/>
                </a:lnTo>
                <a:lnTo>
                  <a:pt x="7375" y="3805"/>
                </a:lnTo>
                <a:lnTo>
                  <a:pt x="7369" y="3828"/>
                </a:lnTo>
                <a:lnTo>
                  <a:pt x="7362" y="3849"/>
                </a:lnTo>
                <a:lnTo>
                  <a:pt x="7353" y="3870"/>
                </a:lnTo>
                <a:lnTo>
                  <a:pt x="7345" y="3890"/>
                </a:lnTo>
                <a:lnTo>
                  <a:pt x="7335" y="3909"/>
                </a:lnTo>
                <a:lnTo>
                  <a:pt x="7326" y="3926"/>
                </a:lnTo>
                <a:lnTo>
                  <a:pt x="7314" y="3942"/>
                </a:lnTo>
                <a:lnTo>
                  <a:pt x="7303" y="3959"/>
                </a:lnTo>
                <a:lnTo>
                  <a:pt x="7291" y="3973"/>
                </a:lnTo>
                <a:lnTo>
                  <a:pt x="7279" y="3987"/>
                </a:lnTo>
                <a:lnTo>
                  <a:pt x="7265" y="4000"/>
                </a:lnTo>
                <a:lnTo>
                  <a:pt x="7251" y="4012"/>
                </a:lnTo>
                <a:lnTo>
                  <a:pt x="7237" y="4022"/>
                </a:lnTo>
                <a:lnTo>
                  <a:pt x="7221" y="4032"/>
                </a:lnTo>
                <a:lnTo>
                  <a:pt x="7206" y="4040"/>
                </a:lnTo>
                <a:lnTo>
                  <a:pt x="7190" y="4049"/>
                </a:lnTo>
                <a:lnTo>
                  <a:pt x="7172" y="4056"/>
                </a:lnTo>
                <a:lnTo>
                  <a:pt x="7155" y="4062"/>
                </a:lnTo>
                <a:lnTo>
                  <a:pt x="7136" y="4067"/>
                </a:lnTo>
                <a:lnTo>
                  <a:pt x="7118" y="4071"/>
                </a:lnTo>
                <a:lnTo>
                  <a:pt x="7099" y="4074"/>
                </a:lnTo>
                <a:lnTo>
                  <a:pt x="7078" y="4076"/>
                </a:lnTo>
                <a:lnTo>
                  <a:pt x="7058" y="4078"/>
                </a:lnTo>
                <a:lnTo>
                  <a:pt x="7037" y="4078"/>
                </a:lnTo>
                <a:lnTo>
                  <a:pt x="7017" y="4078"/>
                </a:lnTo>
                <a:lnTo>
                  <a:pt x="6998" y="4076"/>
                </a:lnTo>
                <a:lnTo>
                  <a:pt x="6979" y="4074"/>
                </a:lnTo>
                <a:lnTo>
                  <a:pt x="6960" y="4071"/>
                </a:lnTo>
                <a:lnTo>
                  <a:pt x="6943" y="4067"/>
                </a:lnTo>
                <a:lnTo>
                  <a:pt x="6926" y="4062"/>
                </a:lnTo>
                <a:lnTo>
                  <a:pt x="6908" y="4056"/>
                </a:lnTo>
                <a:lnTo>
                  <a:pt x="6892" y="4049"/>
                </a:lnTo>
                <a:lnTo>
                  <a:pt x="6876" y="4040"/>
                </a:lnTo>
                <a:lnTo>
                  <a:pt x="6860" y="4031"/>
                </a:lnTo>
                <a:lnTo>
                  <a:pt x="6846" y="4022"/>
                </a:lnTo>
                <a:lnTo>
                  <a:pt x="6832" y="4011"/>
                </a:lnTo>
                <a:lnTo>
                  <a:pt x="6818" y="4000"/>
                </a:lnTo>
                <a:lnTo>
                  <a:pt x="6805" y="3986"/>
                </a:lnTo>
                <a:lnTo>
                  <a:pt x="6793" y="3973"/>
                </a:lnTo>
                <a:lnTo>
                  <a:pt x="6780" y="3958"/>
                </a:lnTo>
                <a:lnTo>
                  <a:pt x="6769" y="3942"/>
                </a:lnTo>
                <a:lnTo>
                  <a:pt x="6759" y="3926"/>
                </a:lnTo>
                <a:lnTo>
                  <a:pt x="6749" y="3907"/>
                </a:lnTo>
                <a:lnTo>
                  <a:pt x="6740" y="3889"/>
                </a:lnTo>
                <a:lnTo>
                  <a:pt x="6731" y="3870"/>
                </a:lnTo>
                <a:lnTo>
                  <a:pt x="6723" y="3849"/>
                </a:lnTo>
                <a:lnTo>
                  <a:pt x="6716" y="3827"/>
                </a:lnTo>
                <a:lnTo>
                  <a:pt x="6709" y="3804"/>
                </a:lnTo>
                <a:lnTo>
                  <a:pt x="6704" y="3781"/>
                </a:lnTo>
                <a:lnTo>
                  <a:pt x="6699" y="3756"/>
                </a:lnTo>
                <a:lnTo>
                  <a:pt x="6693" y="3730"/>
                </a:lnTo>
                <a:lnTo>
                  <a:pt x="6690" y="3703"/>
                </a:lnTo>
                <a:lnTo>
                  <a:pt x="6687" y="3675"/>
                </a:lnTo>
                <a:lnTo>
                  <a:pt x="6685" y="3647"/>
                </a:lnTo>
                <a:lnTo>
                  <a:pt x="6684" y="3616"/>
                </a:lnTo>
                <a:lnTo>
                  <a:pt x="6684" y="3585"/>
                </a:lnTo>
                <a:lnTo>
                  <a:pt x="6684" y="2582"/>
                </a:lnTo>
                <a:lnTo>
                  <a:pt x="6369" y="2582"/>
                </a:lnTo>
                <a:close/>
                <a:moveTo>
                  <a:pt x="8072" y="4303"/>
                </a:moveTo>
                <a:lnTo>
                  <a:pt x="9095" y="4303"/>
                </a:lnTo>
                <a:lnTo>
                  <a:pt x="9095" y="4039"/>
                </a:lnTo>
                <a:lnTo>
                  <a:pt x="8388" y="4039"/>
                </a:lnTo>
                <a:lnTo>
                  <a:pt x="8388" y="2582"/>
                </a:lnTo>
                <a:lnTo>
                  <a:pt x="8072" y="2582"/>
                </a:lnTo>
                <a:lnTo>
                  <a:pt x="8072" y="4303"/>
                </a:lnTo>
                <a:close/>
                <a:moveTo>
                  <a:pt x="9413" y="4303"/>
                </a:moveTo>
                <a:lnTo>
                  <a:pt x="9727" y="4303"/>
                </a:lnTo>
                <a:lnTo>
                  <a:pt x="9727" y="2846"/>
                </a:lnTo>
                <a:lnTo>
                  <a:pt x="10224" y="2846"/>
                </a:lnTo>
                <a:lnTo>
                  <a:pt x="10224" y="2582"/>
                </a:lnTo>
                <a:lnTo>
                  <a:pt x="8921" y="2582"/>
                </a:lnTo>
                <a:lnTo>
                  <a:pt x="8921" y="2846"/>
                </a:lnTo>
                <a:lnTo>
                  <a:pt x="9413" y="2846"/>
                </a:lnTo>
                <a:lnTo>
                  <a:pt x="9413" y="4303"/>
                </a:lnTo>
                <a:close/>
                <a:moveTo>
                  <a:pt x="11128" y="3816"/>
                </a:moveTo>
                <a:lnTo>
                  <a:pt x="11285" y="4303"/>
                </a:lnTo>
                <a:lnTo>
                  <a:pt x="11622" y="4303"/>
                </a:lnTo>
                <a:lnTo>
                  <a:pt x="11063" y="2582"/>
                </a:lnTo>
                <a:lnTo>
                  <a:pt x="10663" y="2582"/>
                </a:lnTo>
                <a:lnTo>
                  <a:pt x="10109" y="4303"/>
                </a:lnTo>
                <a:lnTo>
                  <a:pt x="10435" y="4303"/>
                </a:lnTo>
                <a:lnTo>
                  <a:pt x="10582" y="3816"/>
                </a:lnTo>
                <a:lnTo>
                  <a:pt x="11128" y="3816"/>
                </a:lnTo>
                <a:close/>
                <a:moveTo>
                  <a:pt x="10633" y="3579"/>
                </a:moveTo>
                <a:lnTo>
                  <a:pt x="10766" y="3154"/>
                </a:lnTo>
                <a:lnTo>
                  <a:pt x="10777" y="3115"/>
                </a:lnTo>
                <a:lnTo>
                  <a:pt x="10789" y="3074"/>
                </a:lnTo>
                <a:lnTo>
                  <a:pt x="10799" y="3033"/>
                </a:lnTo>
                <a:lnTo>
                  <a:pt x="10809" y="2992"/>
                </a:lnTo>
                <a:lnTo>
                  <a:pt x="10819" y="2950"/>
                </a:lnTo>
                <a:lnTo>
                  <a:pt x="10828" y="2909"/>
                </a:lnTo>
                <a:lnTo>
                  <a:pt x="10839" y="2870"/>
                </a:lnTo>
                <a:lnTo>
                  <a:pt x="10848" y="2832"/>
                </a:lnTo>
                <a:lnTo>
                  <a:pt x="10854" y="2832"/>
                </a:lnTo>
                <a:lnTo>
                  <a:pt x="10863" y="2870"/>
                </a:lnTo>
                <a:lnTo>
                  <a:pt x="10873" y="2908"/>
                </a:lnTo>
                <a:lnTo>
                  <a:pt x="10884" y="2949"/>
                </a:lnTo>
                <a:lnTo>
                  <a:pt x="10895" y="2990"/>
                </a:lnTo>
                <a:lnTo>
                  <a:pt x="10905" y="3032"/>
                </a:lnTo>
                <a:lnTo>
                  <a:pt x="10917" y="3073"/>
                </a:lnTo>
                <a:lnTo>
                  <a:pt x="10929" y="3114"/>
                </a:lnTo>
                <a:lnTo>
                  <a:pt x="10941" y="3155"/>
                </a:lnTo>
                <a:lnTo>
                  <a:pt x="11077" y="3579"/>
                </a:lnTo>
                <a:lnTo>
                  <a:pt x="10633" y="3579"/>
                </a:lnTo>
                <a:close/>
                <a:moveTo>
                  <a:pt x="12151" y="4303"/>
                </a:moveTo>
                <a:lnTo>
                  <a:pt x="12151" y="3688"/>
                </a:lnTo>
                <a:lnTo>
                  <a:pt x="12151" y="3634"/>
                </a:lnTo>
                <a:lnTo>
                  <a:pt x="12151" y="3583"/>
                </a:lnTo>
                <a:lnTo>
                  <a:pt x="12151" y="3533"/>
                </a:lnTo>
                <a:lnTo>
                  <a:pt x="12151" y="3485"/>
                </a:lnTo>
                <a:lnTo>
                  <a:pt x="12150" y="3437"/>
                </a:lnTo>
                <a:lnTo>
                  <a:pt x="12150" y="3390"/>
                </a:lnTo>
                <a:lnTo>
                  <a:pt x="12149" y="3344"/>
                </a:lnTo>
                <a:lnTo>
                  <a:pt x="12148" y="3298"/>
                </a:lnTo>
                <a:lnTo>
                  <a:pt x="12147" y="3254"/>
                </a:lnTo>
                <a:lnTo>
                  <a:pt x="12146" y="3210"/>
                </a:lnTo>
                <a:lnTo>
                  <a:pt x="12144" y="3166"/>
                </a:lnTo>
                <a:lnTo>
                  <a:pt x="12143" y="3123"/>
                </a:lnTo>
                <a:lnTo>
                  <a:pt x="12141" y="3080"/>
                </a:lnTo>
                <a:lnTo>
                  <a:pt x="12139" y="3038"/>
                </a:lnTo>
                <a:lnTo>
                  <a:pt x="12137" y="2995"/>
                </a:lnTo>
                <a:lnTo>
                  <a:pt x="12135" y="2953"/>
                </a:lnTo>
                <a:lnTo>
                  <a:pt x="12143" y="2952"/>
                </a:lnTo>
                <a:lnTo>
                  <a:pt x="12176" y="3026"/>
                </a:lnTo>
                <a:lnTo>
                  <a:pt x="12212" y="3101"/>
                </a:lnTo>
                <a:lnTo>
                  <a:pt x="12248" y="3176"/>
                </a:lnTo>
                <a:lnTo>
                  <a:pt x="12287" y="3252"/>
                </a:lnTo>
                <a:lnTo>
                  <a:pt x="12327" y="3327"/>
                </a:lnTo>
                <a:lnTo>
                  <a:pt x="12368" y="3401"/>
                </a:lnTo>
                <a:lnTo>
                  <a:pt x="12410" y="3474"/>
                </a:lnTo>
                <a:lnTo>
                  <a:pt x="12452" y="3545"/>
                </a:lnTo>
                <a:lnTo>
                  <a:pt x="12901" y="4303"/>
                </a:lnTo>
                <a:lnTo>
                  <a:pt x="13227" y="4303"/>
                </a:lnTo>
                <a:lnTo>
                  <a:pt x="13227" y="2582"/>
                </a:lnTo>
                <a:lnTo>
                  <a:pt x="12937" y="2582"/>
                </a:lnTo>
                <a:lnTo>
                  <a:pt x="12937" y="3182"/>
                </a:lnTo>
                <a:lnTo>
                  <a:pt x="12937" y="3280"/>
                </a:lnTo>
                <a:lnTo>
                  <a:pt x="12938" y="3373"/>
                </a:lnTo>
                <a:lnTo>
                  <a:pt x="12939" y="3464"/>
                </a:lnTo>
                <a:lnTo>
                  <a:pt x="12942" y="3552"/>
                </a:lnTo>
                <a:lnTo>
                  <a:pt x="12946" y="3639"/>
                </a:lnTo>
                <a:lnTo>
                  <a:pt x="12951" y="3724"/>
                </a:lnTo>
                <a:lnTo>
                  <a:pt x="12957" y="3810"/>
                </a:lnTo>
                <a:lnTo>
                  <a:pt x="12964" y="3896"/>
                </a:lnTo>
                <a:lnTo>
                  <a:pt x="12958" y="3897"/>
                </a:lnTo>
                <a:lnTo>
                  <a:pt x="12928" y="3827"/>
                </a:lnTo>
                <a:lnTo>
                  <a:pt x="12895" y="3755"/>
                </a:lnTo>
                <a:lnTo>
                  <a:pt x="12861" y="3683"/>
                </a:lnTo>
                <a:lnTo>
                  <a:pt x="12824" y="3610"/>
                </a:lnTo>
                <a:lnTo>
                  <a:pt x="12788" y="3537"/>
                </a:lnTo>
                <a:lnTo>
                  <a:pt x="12748" y="3465"/>
                </a:lnTo>
                <a:lnTo>
                  <a:pt x="12708" y="3392"/>
                </a:lnTo>
                <a:lnTo>
                  <a:pt x="12665" y="3321"/>
                </a:lnTo>
                <a:lnTo>
                  <a:pt x="12220" y="2582"/>
                </a:lnTo>
                <a:lnTo>
                  <a:pt x="11861" y="2582"/>
                </a:lnTo>
                <a:lnTo>
                  <a:pt x="11861" y="4303"/>
                </a:lnTo>
                <a:lnTo>
                  <a:pt x="12151" y="4303"/>
                </a:lnTo>
                <a:close/>
                <a:moveTo>
                  <a:pt x="14772" y="4005"/>
                </a:moveTo>
                <a:lnTo>
                  <a:pt x="14756" y="4011"/>
                </a:lnTo>
                <a:lnTo>
                  <a:pt x="14739" y="4018"/>
                </a:lnTo>
                <a:lnTo>
                  <a:pt x="14721" y="4024"/>
                </a:lnTo>
                <a:lnTo>
                  <a:pt x="14702" y="4030"/>
                </a:lnTo>
                <a:lnTo>
                  <a:pt x="14681" y="4035"/>
                </a:lnTo>
                <a:lnTo>
                  <a:pt x="14661" y="4040"/>
                </a:lnTo>
                <a:lnTo>
                  <a:pt x="14639" y="4046"/>
                </a:lnTo>
                <a:lnTo>
                  <a:pt x="14618" y="4050"/>
                </a:lnTo>
                <a:lnTo>
                  <a:pt x="14595" y="4054"/>
                </a:lnTo>
                <a:lnTo>
                  <a:pt x="14572" y="4057"/>
                </a:lnTo>
                <a:lnTo>
                  <a:pt x="14548" y="4060"/>
                </a:lnTo>
                <a:lnTo>
                  <a:pt x="14525" y="4062"/>
                </a:lnTo>
                <a:lnTo>
                  <a:pt x="14501" y="4064"/>
                </a:lnTo>
                <a:lnTo>
                  <a:pt x="14476" y="4066"/>
                </a:lnTo>
                <a:lnTo>
                  <a:pt x="14453" y="4067"/>
                </a:lnTo>
                <a:lnTo>
                  <a:pt x="14429" y="4067"/>
                </a:lnTo>
                <a:lnTo>
                  <a:pt x="14394" y="4066"/>
                </a:lnTo>
                <a:lnTo>
                  <a:pt x="14360" y="4064"/>
                </a:lnTo>
                <a:lnTo>
                  <a:pt x="14327" y="4061"/>
                </a:lnTo>
                <a:lnTo>
                  <a:pt x="14294" y="4056"/>
                </a:lnTo>
                <a:lnTo>
                  <a:pt x="14264" y="4050"/>
                </a:lnTo>
                <a:lnTo>
                  <a:pt x="14233" y="4042"/>
                </a:lnTo>
                <a:lnTo>
                  <a:pt x="14204" y="4033"/>
                </a:lnTo>
                <a:lnTo>
                  <a:pt x="14176" y="4023"/>
                </a:lnTo>
                <a:lnTo>
                  <a:pt x="14148" y="4012"/>
                </a:lnTo>
                <a:lnTo>
                  <a:pt x="14123" y="4000"/>
                </a:lnTo>
                <a:lnTo>
                  <a:pt x="14097" y="3986"/>
                </a:lnTo>
                <a:lnTo>
                  <a:pt x="14073" y="3971"/>
                </a:lnTo>
                <a:lnTo>
                  <a:pt x="14050" y="3955"/>
                </a:lnTo>
                <a:lnTo>
                  <a:pt x="14028" y="3937"/>
                </a:lnTo>
                <a:lnTo>
                  <a:pt x="14007" y="3919"/>
                </a:lnTo>
                <a:lnTo>
                  <a:pt x="13987" y="3899"/>
                </a:lnTo>
                <a:lnTo>
                  <a:pt x="13969" y="3879"/>
                </a:lnTo>
                <a:lnTo>
                  <a:pt x="13952" y="3856"/>
                </a:lnTo>
                <a:lnTo>
                  <a:pt x="13934" y="3834"/>
                </a:lnTo>
                <a:lnTo>
                  <a:pt x="13920" y="3810"/>
                </a:lnTo>
                <a:lnTo>
                  <a:pt x="13906" y="3785"/>
                </a:lnTo>
                <a:lnTo>
                  <a:pt x="13892" y="3759"/>
                </a:lnTo>
                <a:lnTo>
                  <a:pt x="13881" y="3732"/>
                </a:lnTo>
                <a:lnTo>
                  <a:pt x="13870" y="3704"/>
                </a:lnTo>
                <a:lnTo>
                  <a:pt x="13861" y="3675"/>
                </a:lnTo>
                <a:lnTo>
                  <a:pt x="13852" y="3645"/>
                </a:lnTo>
                <a:lnTo>
                  <a:pt x="13845" y="3614"/>
                </a:lnTo>
                <a:lnTo>
                  <a:pt x="13840" y="3582"/>
                </a:lnTo>
                <a:lnTo>
                  <a:pt x="13835" y="3550"/>
                </a:lnTo>
                <a:lnTo>
                  <a:pt x="13832" y="3517"/>
                </a:lnTo>
                <a:lnTo>
                  <a:pt x="13830" y="3482"/>
                </a:lnTo>
                <a:lnTo>
                  <a:pt x="13830" y="3447"/>
                </a:lnTo>
                <a:lnTo>
                  <a:pt x="13830" y="3408"/>
                </a:lnTo>
                <a:lnTo>
                  <a:pt x="13833" y="3372"/>
                </a:lnTo>
                <a:lnTo>
                  <a:pt x="13836" y="3336"/>
                </a:lnTo>
                <a:lnTo>
                  <a:pt x="13841" y="3301"/>
                </a:lnTo>
                <a:lnTo>
                  <a:pt x="13847" y="3267"/>
                </a:lnTo>
                <a:lnTo>
                  <a:pt x="13856" y="3235"/>
                </a:lnTo>
                <a:lnTo>
                  <a:pt x="13865" y="3204"/>
                </a:lnTo>
                <a:lnTo>
                  <a:pt x="13875" y="3173"/>
                </a:lnTo>
                <a:lnTo>
                  <a:pt x="13886" y="3145"/>
                </a:lnTo>
                <a:lnTo>
                  <a:pt x="13898" y="3117"/>
                </a:lnTo>
                <a:lnTo>
                  <a:pt x="13913" y="3090"/>
                </a:lnTo>
                <a:lnTo>
                  <a:pt x="13928" y="3065"/>
                </a:lnTo>
                <a:lnTo>
                  <a:pt x="13945" y="3041"/>
                </a:lnTo>
                <a:lnTo>
                  <a:pt x="13962" y="3018"/>
                </a:lnTo>
                <a:lnTo>
                  <a:pt x="13980" y="2996"/>
                </a:lnTo>
                <a:lnTo>
                  <a:pt x="14000" y="2976"/>
                </a:lnTo>
                <a:lnTo>
                  <a:pt x="14020" y="2956"/>
                </a:lnTo>
                <a:lnTo>
                  <a:pt x="14042" y="2938"/>
                </a:lnTo>
                <a:lnTo>
                  <a:pt x="14064" y="2921"/>
                </a:lnTo>
                <a:lnTo>
                  <a:pt x="14088" y="2905"/>
                </a:lnTo>
                <a:lnTo>
                  <a:pt x="14112" y="2891"/>
                </a:lnTo>
                <a:lnTo>
                  <a:pt x="14138" y="2878"/>
                </a:lnTo>
                <a:lnTo>
                  <a:pt x="14163" y="2865"/>
                </a:lnTo>
                <a:lnTo>
                  <a:pt x="14191" y="2855"/>
                </a:lnTo>
                <a:lnTo>
                  <a:pt x="14219" y="2845"/>
                </a:lnTo>
                <a:lnTo>
                  <a:pt x="14247" y="2837"/>
                </a:lnTo>
                <a:lnTo>
                  <a:pt x="14277" y="2831"/>
                </a:lnTo>
                <a:lnTo>
                  <a:pt x="14307" y="2825"/>
                </a:lnTo>
                <a:lnTo>
                  <a:pt x="14337" y="2820"/>
                </a:lnTo>
                <a:lnTo>
                  <a:pt x="14369" y="2816"/>
                </a:lnTo>
                <a:lnTo>
                  <a:pt x="14401" y="2815"/>
                </a:lnTo>
                <a:lnTo>
                  <a:pt x="14434" y="2814"/>
                </a:lnTo>
                <a:lnTo>
                  <a:pt x="14459" y="2814"/>
                </a:lnTo>
                <a:lnTo>
                  <a:pt x="14485" y="2815"/>
                </a:lnTo>
                <a:lnTo>
                  <a:pt x="14509" y="2817"/>
                </a:lnTo>
                <a:lnTo>
                  <a:pt x="14534" y="2819"/>
                </a:lnTo>
                <a:lnTo>
                  <a:pt x="14557" y="2822"/>
                </a:lnTo>
                <a:lnTo>
                  <a:pt x="14580" y="2826"/>
                </a:lnTo>
                <a:lnTo>
                  <a:pt x="14602" y="2830"/>
                </a:lnTo>
                <a:lnTo>
                  <a:pt x="14624" y="2835"/>
                </a:lnTo>
                <a:lnTo>
                  <a:pt x="14644" y="2839"/>
                </a:lnTo>
                <a:lnTo>
                  <a:pt x="14665" y="2844"/>
                </a:lnTo>
                <a:lnTo>
                  <a:pt x="14684" y="2850"/>
                </a:lnTo>
                <a:lnTo>
                  <a:pt x="14703" y="2855"/>
                </a:lnTo>
                <a:lnTo>
                  <a:pt x="14737" y="2868"/>
                </a:lnTo>
                <a:lnTo>
                  <a:pt x="14769" y="2882"/>
                </a:lnTo>
                <a:lnTo>
                  <a:pt x="14838" y="2631"/>
                </a:lnTo>
                <a:lnTo>
                  <a:pt x="14824" y="2625"/>
                </a:lnTo>
                <a:lnTo>
                  <a:pt x="14810" y="2618"/>
                </a:lnTo>
                <a:lnTo>
                  <a:pt x="14793" y="2612"/>
                </a:lnTo>
                <a:lnTo>
                  <a:pt x="14774" y="2605"/>
                </a:lnTo>
                <a:lnTo>
                  <a:pt x="14754" y="2599"/>
                </a:lnTo>
                <a:lnTo>
                  <a:pt x="14732" y="2592"/>
                </a:lnTo>
                <a:lnTo>
                  <a:pt x="14708" y="2586"/>
                </a:lnTo>
                <a:lnTo>
                  <a:pt x="14682" y="2580"/>
                </a:lnTo>
                <a:lnTo>
                  <a:pt x="14655" y="2575"/>
                </a:lnTo>
                <a:lnTo>
                  <a:pt x="14627" y="2570"/>
                </a:lnTo>
                <a:lnTo>
                  <a:pt x="14596" y="2566"/>
                </a:lnTo>
                <a:lnTo>
                  <a:pt x="14563" y="2562"/>
                </a:lnTo>
                <a:lnTo>
                  <a:pt x="14530" y="2559"/>
                </a:lnTo>
                <a:lnTo>
                  <a:pt x="14495" y="2557"/>
                </a:lnTo>
                <a:lnTo>
                  <a:pt x="14458" y="2556"/>
                </a:lnTo>
                <a:lnTo>
                  <a:pt x="14420" y="2555"/>
                </a:lnTo>
                <a:lnTo>
                  <a:pt x="14371" y="2556"/>
                </a:lnTo>
                <a:lnTo>
                  <a:pt x="14323" y="2559"/>
                </a:lnTo>
                <a:lnTo>
                  <a:pt x="14276" y="2564"/>
                </a:lnTo>
                <a:lnTo>
                  <a:pt x="14230" y="2571"/>
                </a:lnTo>
                <a:lnTo>
                  <a:pt x="14184" y="2579"/>
                </a:lnTo>
                <a:lnTo>
                  <a:pt x="14140" y="2590"/>
                </a:lnTo>
                <a:lnTo>
                  <a:pt x="14096" y="2603"/>
                </a:lnTo>
                <a:lnTo>
                  <a:pt x="14054" y="2617"/>
                </a:lnTo>
                <a:lnTo>
                  <a:pt x="14013" y="2633"/>
                </a:lnTo>
                <a:lnTo>
                  <a:pt x="13973" y="2652"/>
                </a:lnTo>
                <a:lnTo>
                  <a:pt x="13934" y="2671"/>
                </a:lnTo>
                <a:lnTo>
                  <a:pt x="13897" y="2693"/>
                </a:lnTo>
                <a:lnTo>
                  <a:pt x="13862" y="2716"/>
                </a:lnTo>
                <a:lnTo>
                  <a:pt x="13827" y="2742"/>
                </a:lnTo>
                <a:lnTo>
                  <a:pt x="13793" y="2768"/>
                </a:lnTo>
                <a:lnTo>
                  <a:pt x="13762" y="2797"/>
                </a:lnTo>
                <a:lnTo>
                  <a:pt x="13732" y="2827"/>
                </a:lnTo>
                <a:lnTo>
                  <a:pt x="13703" y="2858"/>
                </a:lnTo>
                <a:lnTo>
                  <a:pt x="13676" y="2892"/>
                </a:lnTo>
                <a:lnTo>
                  <a:pt x="13651" y="2927"/>
                </a:lnTo>
                <a:lnTo>
                  <a:pt x="13627" y="2964"/>
                </a:lnTo>
                <a:lnTo>
                  <a:pt x="13606" y="3001"/>
                </a:lnTo>
                <a:lnTo>
                  <a:pt x="13586" y="3041"/>
                </a:lnTo>
                <a:lnTo>
                  <a:pt x="13568" y="3082"/>
                </a:lnTo>
                <a:lnTo>
                  <a:pt x="13553" y="3125"/>
                </a:lnTo>
                <a:lnTo>
                  <a:pt x="13538" y="3169"/>
                </a:lnTo>
                <a:lnTo>
                  <a:pt x="13526" y="3214"/>
                </a:lnTo>
                <a:lnTo>
                  <a:pt x="13517" y="3261"/>
                </a:lnTo>
                <a:lnTo>
                  <a:pt x="13509" y="3309"/>
                </a:lnTo>
                <a:lnTo>
                  <a:pt x="13503" y="3359"/>
                </a:lnTo>
                <a:lnTo>
                  <a:pt x="13500" y="3410"/>
                </a:lnTo>
                <a:lnTo>
                  <a:pt x="13498" y="3463"/>
                </a:lnTo>
                <a:lnTo>
                  <a:pt x="13500" y="3512"/>
                </a:lnTo>
                <a:lnTo>
                  <a:pt x="13503" y="3559"/>
                </a:lnTo>
                <a:lnTo>
                  <a:pt x="13507" y="3606"/>
                </a:lnTo>
                <a:lnTo>
                  <a:pt x="13514" y="3651"/>
                </a:lnTo>
                <a:lnTo>
                  <a:pt x="13522" y="3695"/>
                </a:lnTo>
                <a:lnTo>
                  <a:pt x="13532" y="3738"/>
                </a:lnTo>
                <a:lnTo>
                  <a:pt x="13545" y="3779"/>
                </a:lnTo>
                <a:lnTo>
                  <a:pt x="13559" y="3820"/>
                </a:lnTo>
                <a:lnTo>
                  <a:pt x="13575" y="3858"/>
                </a:lnTo>
                <a:lnTo>
                  <a:pt x="13593" y="3896"/>
                </a:lnTo>
                <a:lnTo>
                  <a:pt x="13611" y="3933"/>
                </a:lnTo>
                <a:lnTo>
                  <a:pt x="13632" y="3968"/>
                </a:lnTo>
                <a:lnTo>
                  <a:pt x="13655" y="4002"/>
                </a:lnTo>
                <a:lnTo>
                  <a:pt x="13680" y="4033"/>
                </a:lnTo>
                <a:lnTo>
                  <a:pt x="13705" y="4064"/>
                </a:lnTo>
                <a:lnTo>
                  <a:pt x="13733" y="4093"/>
                </a:lnTo>
                <a:lnTo>
                  <a:pt x="13762" y="4120"/>
                </a:lnTo>
                <a:lnTo>
                  <a:pt x="13793" y="4147"/>
                </a:lnTo>
                <a:lnTo>
                  <a:pt x="13826" y="4171"/>
                </a:lnTo>
                <a:lnTo>
                  <a:pt x="13860" y="4194"/>
                </a:lnTo>
                <a:lnTo>
                  <a:pt x="13894" y="4215"/>
                </a:lnTo>
                <a:lnTo>
                  <a:pt x="13931" y="4235"/>
                </a:lnTo>
                <a:lnTo>
                  <a:pt x="13970" y="4252"/>
                </a:lnTo>
                <a:lnTo>
                  <a:pt x="14010" y="4268"/>
                </a:lnTo>
                <a:lnTo>
                  <a:pt x="14051" y="4283"/>
                </a:lnTo>
                <a:lnTo>
                  <a:pt x="14094" y="4295"/>
                </a:lnTo>
                <a:lnTo>
                  <a:pt x="14138" y="4305"/>
                </a:lnTo>
                <a:lnTo>
                  <a:pt x="14183" y="4315"/>
                </a:lnTo>
                <a:lnTo>
                  <a:pt x="14230" y="4322"/>
                </a:lnTo>
                <a:lnTo>
                  <a:pt x="14278" y="4327"/>
                </a:lnTo>
                <a:lnTo>
                  <a:pt x="14327" y="4329"/>
                </a:lnTo>
                <a:lnTo>
                  <a:pt x="14377" y="4330"/>
                </a:lnTo>
                <a:lnTo>
                  <a:pt x="14416" y="4330"/>
                </a:lnTo>
                <a:lnTo>
                  <a:pt x="14454" y="4329"/>
                </a:lnTo>
                <a:lnTo>
                  <a:pt x="14490" y="4326"/>
                </a:lnTo>
                <a:lnTo>
                  <a:pt x="14525" y="4324"/>
                </a:lnTo>
                <a:lnTo>
                  <a:pt x="14558" y="4320"/>
                </a:lnTo>
                <a:lnTo>
                  <a:pt x="14591" y="4316"/>
                </a:lnTo>
                <a:lnTo>
                  <a:pt x="14622" y="4310"/>
                </a:lnTo>
                <a:lnTo>
                  <a:pt x="14651" y="4305"/>
                </a:lnTo>
                <a:lnTo>
                  <a:pt x="14679" y="4299"/>
                </a:lnTo>
                <a:lnTo>
                  <a:pt x="14705" y="4293"/>
                </a:lnTo>
                <a:lnTo>
                  <a:pt x="14729" y="4287"/>
                </a:lnTo>
                <a:lnTo>
                  <a:pt x="14753" y="4280"/>
                </a:lnTo>
                <a:lnTo>
                  <a:pt x="14773" y="4274"/>
                </a:lnTo>
                <a:lnTo>
                  <a:pt x="14793" y="4266"/>
                </a:lnTo>
                <a:lnTo>
                  <a:pt x="14809" y="4259"/>
                </a:lnTo>
                <a:lnTo>
                  <a:pt x="14824" y="4252"/>
                </a:lnTo>
                <a:lnTo>
                  <a:pt x="14772" y="4005"/>
                </a:lnTo>
                <a:close/>
                <a:moveTo>
                  <a:pt x="15796" y="4303"/>
                </a:moveTo>
                <a:lnTo>
                  <a:pt x="15796" y="3578"/>
                </a:lnTo>
                <a:lnTo>
                  <a:pt x="16368" y="2582"/>
                </a:lnTo>
                <a:lnTo>
                  <a:pt x="16013" y="2582"/>
                </a:lnTo>
                <a:lnTo>
                  <a:pt x="15806" y="3023"/>
                </a:lnTo>
                <a:lnTo>
                  <a:pt x="15785" y="3069"/>
                </a:lnTo>
                <a:lnTo>
                  <a:pt x="15763" y="3114"/>
                </a:lnTo>
                <a:lnTo>
                  <a:pt x="15744" y="3157"/>
                </a:lnTo>
                <a:lnTo>
                  <a:pt x="15726" y="3199"/>
                </a:lnTo>
                <a:lnTo>
                  <a:pt x="15707" y="3241"/>
                </a:lnTo>
                <a:lnTo>
                  <a:pt x="15690" y="3283"/>
                </a:lnTo>
                <a:lnTo>
                  <a:pt x="15673" y="3324"/>
                </a:lnTo>
                <a:lnTo>
                  <a:pt x="15657" y="3364"/>
                </a:lnTo>
                <a:lnTo>
                  <a:pt x="15652" y="3364"/>
                </a:lnTo>
                <a:lnTo>
                  <a:pt x="15635" y="3322"/>
                </a:lnTo>
                <a:lnTo>
                  <a:pt x="15617" y="3280"/>
                </a:lnTo>
                <a:lnTo>
                  <a:pt x="15599" y="3239"/>
                </a:lnTo>
                <a:lnTo>
                  <a:pt x="15581" y="3198"/>
                </a:lnTo>
                <a:lnTo>
                  <a:pt x="15563" y="3156"/>
                </a:lnTo>
                <a:lnTo>
                  <a:pt x="15543" y="3114"/>
                </a:lnTo>
                <a:lnTo>
                  <a:pt x="15523" y="3070"/>
                </a:lnTo>
                <a:lnTo>
                  <a:pt x="15502" y="3024"/>
                </a:lnTo>
                <a:lnTo>
                  <a:pt x="15297" y="2582"/>
                </a:lnTo>
                <a:lnTo>
                  <a:pt x="14937" y="2582"/>
                </a:lnTo>
                <a:lnTo>
                  <a:pt x="15481" y="3586"/>
                </a:lnTo>
                <a:lnTo>
                  <a:pt x="15481" y="4303"/>
                </a:lnTo>
                <a:lnTo>
                  <a:pt x="15796" y="4303"/>
                </a:lnTo>
                <a:close/>
                <a:moveTo>
                  <a:pt x="7244" y="692"/>
                </a:moveTo>
                <a:lnTo>
                  <a:pt x="6894" y="1721"/>
                </a:lnTo>
                <a:lnTo>
                  <a:pt x="6222" y="1721"/>
                </a:lnTo>
                <a:lnTo>
                  <a:pt x="6881" y="0"/>
                </a:lnTo>
                <a:lnTo>
                  <a:pt x="7608" y="0"/>
                </a:lnTo>
                <a:lnTo>
                  <a:pt x="8267" y="1721"/>
                </a:lnTo>
                <a:lnTo>
                  <a:pt x="7595" y="1721"/>
                </a:lnTo>
                <a:lnTo>
                  <a:pt x="7244" y="692"/>
                </a:lnTo>
                <a:close/>
                <a:moveTo>
                  <a:pt x="9765" y="495"/>
                </a:moveTo>
                <a:lnTo>
                  <a:pt x="9765" y="0"/>
                </a:lnTo>
                <a:lnTo>
                  <a:pt x="8101" y="0"/>
                </a:lnTo>
                <a:lnTo>
                  <a:pt x="8101" y="495"/>
                </a:lnTo>
                <a:lnTo>
                  <a:pt x="8589" y="495"/>
                </a:lnTo>
                <a:lnTo>
                  <a:pt x="8589" y="1721"/>
                </a:lnTo>
                <a:lnTo>
                  <a:pt x="9277" y="1721"/>
                </a:lnTo>
                <a:lnTo>
                  <a:pt x="9277" y="495"/>
                </a:lnTo>
                <a:lnTo>
                  <a:pt x="9765" y="495"/>
                </a:lnTo>
                <a:close/>
                <a:moveTo>
                  <a:pt x="10621" y="692"/>
                </a:moveTo>
                <a:lnTo>
                  <a:pt x="10271" y="1721"/>
                </a:lnTo>
                <a:lnTo>
                  <a:pt x="9599" y="1721"/>
                </a:lnTo>
                <a:lnTo>
                  <a:pt x="10258" y="0"/>
                </a:lnTo>
                <a:lnTo>
                  <a:pt x="10985" y="0"/>
                </a:lnTo>
                <a:lnTo>
                  <a:pt x="11644" y="1721"/>
                </a:lnTo>
                <a:lnTo>
                  <a:pt x="10972" y="1721"/>
                </a:lnTo>
                <a:lnTo>
                  <a:pt x="10621" y="69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89" u="sng" dirty="0">
              <a:latin typeface="+mj-lt"/>
            </a:endParaRPr>
          </a:p>
        </p:txBody>
      </p:sp>
      <p:pic>
        <p:nvPicPr>
          <p:cNvPr id="36" name="Picture 35"/>
          <p:cNvPicPr>
            <a:picLocks noChangeAspect="1"/>
          </p:cNvPicPr>
          <p:nvPr userDrawn="1"/>
        </p:nvPicPr>
        <p:blipFill rotWithShape="1">
          <a:blip r:embed="rId3" cstate="print">
            <a:extLst>
              <a:ext uri="{28A0092B-C50C-407E-A947-70E740481C1C}">
                <a14:useLocalDpi xmlns:a14="http://schemas.microsoft.com/office/drawing/2010/main" val="0"/>
              </a:ext>
            </a:extLst>
          </a:blip>
          <a:srcRect b="49999"/>
          <a:stretch/>
        </p:blipFill>
        <p:spPr>
          <a:xfrm flipH="1">
            <a:off x="9737497" y="6295415"/>
            <a:ext cx="2454503" cy="562588"/>
          </a:xfrm>
          <a:prstGeom prst="rect">
            <a:avLst/>
          </a:prstGeom>
        </p:spPr>
      </p:pic>
    </p:spTree>
    <p:extLst>
      <p:ext uri="{BB962C8B-B14F-4D97-AF65-F5344CB8AC3E}">
        <p14:creationId xmlns:p14="http://schemas.microsoft.com/office/powerpoint/2010/main" val="423630115"/>
      </p:ext>
    </p:extLst>
  </p:cSld>
  <p:clrMapOvr>
    <a:masterClrMapping/>
  </p:clrMapOvr>
  <p:extLst>
    <p:ext uri="{DCECCB84-F9BA-43D5-87BE-67443E8EF086}">
      <p15:sldGuideLst xmlns:p15="http://schemas.microsoft.com/office/powerpoint/2012/main">
        <p15:guide id="1" orient="horz" pos="2880">
          <p15:clr>
            <a:srgbClr val="FBAE40"/>
          </p15:clr>
        </p15:guide>
        <p15:guide id="2" pos="988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03312" y="2052918"/>
            <a:ext cx="8946541" cy="419548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39288BA6-75F7-48B5-9B49-398D394C5016}" type="datetimeFigureOut">
              <a:rPr lang="en-US" smtClean="0"/>
              <a:t>6/17/2021</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C8A284E3-2636-4125-866E-E5494839BBE8}" type="slidenum">
              <a:rPr lang="en-US" smtClean="0"/>
              <a:t>‹#›</a:t>
            </a:fld>
            <a:endParaRPr lang="en-US" dirty="0"/>
          </a:p>
        </p:txBody>
      </p:sp>
    </p:spTree>
    <p:extLst>
      <p:ext uri="{BB962C8B-B14F-4D97-AF65-F5344CB8AC3E}">
        <p14:creationId xmlns:p14="http://schemas.microsoft.com/office/powerpoint/2010/main" val="4186657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OC">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5" name="Picture 14" descr="A picture containing graphical user interface, text&#10;&#10;Description automatically generated">
            <a:extLst>
              <a:ext uri="{FF2B5EF4-FFF2-40B4-BE49-F238E27FC236}">
                <a16:creationId xmlns:a16="http://schemas.microsoft.com/office/drawing/2014/main" id="{B287C2E8-0B9B-4A05-B25D-314ACD00ED5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474481" y="216114"/>
            <a:ext cx="1582354" cy="478572"/>
          </a:xfrm>
          <a:prstGeom prst="rect">
            <a:avLst/>
          </a:prstGeom>
        </p:spPr>
      </p:pic>
      <p:sp>
        <p:nvSpPr>
          <p:cNvPr id="8" name="Slide Number Placeholder 4">
            <a:extLst>
              <a:ext uri="{FF2B5EF4-FFF2-40B4-BE49-F238E27FC236}">
                <a16:creationId xmlns:a16="http://schemas.microsoft.com/office/drawing/2014/main" id="{59E2069A-20F0-FF48-B56F-09CF337B2AC5}"/>
              </a:ext>
            </a:extLst>
          </p:cNvPr>
          <p:cNvSpPr>
            <a:spLocks noGrp="1"/>
          </p:cNvSpPr>
          <p:nvPr>
            <p:ph type="sldNum" sz="quarter" idx="4"/>
          </p:nvPr>
        </p:nvSpPr>
        <p:spPr>
          <a:xfrm>
            <a:off x="19945" y="6400709"/>
            <a:ext cx="976016" cy="361538"/>
          </a:xfrm>
        </p:spPr>
        <p:txBody>
          <a:bodyPr/>
          <a:lstStyle/>
          <a:p>
            <a:fld id="{2A9A479E-2F80-B04A-B5F7-855940FB0F72}" type="slidenum">
              <a:rPr lang="en-US" smtClean="0"/>
              <a:pPr/>
              <a:t>‹#›</a:t>
            </a:fld>
            <a:endParaRPr lang="en-US" dirty="0"/>
          </a:p>
        </p:txBody>
      </p:sp>
      <p:sp>
        <p:nvSpPr>
          <p:cNvPr id="9" name="Footer Placeholder 4">
            <a:extLst>
              <a:ext uri="{FF2B5EF4-FFF2-40B4-BE49-F238E27FC236}">
                <a16:creationId xmlns:a16="http://schemas.microsoft.com/office/drawing/2014/main" id="{CAAA67F2-5E15-344B-A861-9BBEF20D431D}"/>
              </a:ext>
            </a:extLst>
          </p:cNvPr>
          <p:cNvSpPr>
            <a:spLocks noGrp="1"/>
          </p:cNvSpPr>
          <p:nvPr>
            <p:ph type="ftr" sz="quarter" idx="3"/>
          </p:nvPr>
        </p:nvSpPr>
        <p:spPr>
          <a:xfrm>
            <a:off x="1505024" y="6403298"/>
            <a:ext cx="7834258" cy="365125"/>
          </a:xfrm>
        </p:spPr>
        <p:txBody>
          <a:bodyPr/>
          <a:lstStyle/>
          <a:p>
            <a:r>
              <a:rPr lang="en-US" dirty="0"/>
              <a:t>FOR INTERNAL USE ONLY. DO NOT DUPLICATE, DISTRIBUTE, OR USE IN DETAILING.</a:t>
            </a:r>
          </a:p>
        </p:txBody>
      </p:sp>
    </p:spTree>
    <p:extLst>
      <p:ext uri="{BB962C8B-B14F-4D97-AF65-F5344CB8AC3E}">
        <p14:creationId xmlns:p14="http://schemas.microsoft.com/office/powerpoint/2010/main" val="27283422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Slide with Date Format">
    <p:bg>
      <p:bgPr>
        <a:gradFill>
          <a:gsLst>
            <a:gs pos="10000">
              <a:srgbClr val="0067AC"/>
            </a:gs>
            <a:gs pos="100000">
              <a:srgbClr val="56BBED"/>
            </a:gs>
          </a:gsLst>
          <a:lin ang="9120000" scaled="0"/>
        </a:gradFill>
        <a:effectLst/>
      </p:bgPr>
    </p:bg>
    <p:spTree>
      <p:nvGrpSpPr>
        <p:cNvPr id="1" name=""/>
        <p:cNvGrpSpPr/>
        <p:nvPr/>
      </p:nvGrpSpPr>
      <p:grpSpPr>
        <a:xfrm>
          <a:off x="0" y="0"/>
          <a:ext cx="0" cy="0"/>
          <a:chOff x="0" y="0"/>
          <a:chExt cx="0" cy="0"/>
        </a:xfrm>
      </p:grpSpPr>
      <p:sp>
        <p:nvSpPr>
          <p:cNvPr id="31" name="Rectangle 30"/>
          <p:cNvSpPr/>
          <p:nvPr/>
        </p:nvSpPr>
        <p:spPr>
          <a:xfrm>
            <a:off x="4" y="0"/>
            <a:ext cx="12192000" cy="6858000"/>
          </a:xfrm>
          <a:prstGeom prst="rect">
            <a:avLst/>
          </a:prstGeom>
          <a:gradFill flip="none" rotWithShape="1">
            <a:gsLst>
              <a:gs pos="10000">
                <a:srgbClr val="0067AC"/>
              </a:gs>
              <a:gs pos="100000">
                <a:srgbClr val="56BBED"/>
              </a:gs>
            </a:gsLst>
            <a:lin ang="9120000" scaled="0"/>
            <a:tileRect/>
          </a:gradFill>
          <a:ln w="9525" cap="flat" cmpd="sng" algn="ctr">
            <a:noFill/>
            <a:prstDash val="solid"/>
          </a:ln>
          <a:effectLst/>
        </p:spPr>
        <p:txBody>
          <a:bodyPr lIns="91440" tIns="45720" rIns="91440" bIns="45720" rtlCol="0" anchor="ctr"/>
          <a:lstStyle/>
          <a:p>
            <a:pPr algn="ctr" defTabSz="914377">
              <a:defRPr/>
            </a:pPr>
            <a:endParaRPr lang="en-US" sz="1867" kern="0" dirty="0">
              <a:solidFill>
                <a:sysClr val="window" lastClr="FFFFFF"/>
              </a:solidFill>
            </a:endParaRPr>
          </a:p>
        </p:txBody>
      </p:sp>
      <p:sp>
        <p:nvSpPr>
          <p:cNvPr id="2" name="Title 1"/>
          <p:cNvSpPr>
            <a:spLocks noGrp="1"/>
          </p:cNvSpPr>
          <p:nvPr>
            <p:ph type="ctrTitle"/>
          </p:nvPr>
        </p:nvSpPr>
        <p:spPr>
          <a:xfrm>
            <a:off x="508005" y="2080611"/>
            <a:ext cx="9542777" cy="530352"/>
          </a:xfrm>
        </p:spPr>
        <p:txBody>
          <a:bodyPr>
            <a:noAutofit/>
          </a:bodyPr>
          <a:lstStyle>
            <a:lvl1pPr algn="l">
              <a:defRPr sz="3067">
                <a:solidFill>
                  <a:schemeClr val="bg1"/>
                </a:solidFill>
                <a:latin typeface="+mj-lt"/>
              </a:defRPr>
            </a:lvl1pPr>
          </a:lstStyle>
          <a:p>
            <a:r>
              <a:rPr lang="en-US"/>
              <a:t>Click to edit Master title style</a:t>
            </a:r>
            <a:endParaRPr lang="en-US" dirty="0"/>
          </a:p>
        </p:txBody>
      </p:sp>
      <p:sp>
        <p:nvSpPr>
          <p:cNvPr id="3" name="Subtitle 2"/>
          <p:cNvSpPr>
            <a:spLocks noGrp="1"/>
          </p:cNvSpPr>
          <p:nvPr>
            <p:ph type="subTitle" idx="1"/>
          </p:nvPr>
        </p:nvSpPr>
        <p:spPr>
          <a:xfrm>
            <a:off x="508005" y="2675800"/>
            <a:ext cx="9542777" cy="457200"/>
          </a:xfrm>
          <a:prstGeom prst="rect">
            <a:avLst/>
          </a:prstGeom>
        </p:spPr>
        <p:txBody>
          <a:bodyPr>
            <a:noAutofit/>
          </a:bodyPr>
          <a:lstStyle>
            <a:lvl1pPr marL="0" indent="0" algn="l">
              <a:buNone/>
              <a:defRPr sz="2400">
                <a:solidFill>
                  <a:schemeClr val="bg1"/>
                </a:solidFill>
                <a:latin typeface="+mj-lt"/>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endParaRPr lang="en-US" dirty="0"/>
          </a:p>
        </p:txBody>
      </p:sp>
      <p:sp>
        <p:nvSpPr>
          <p:cNvPr id="18" name="Text Placeholder 5"/>
          <p:cNvSpPr>
            <a:spLocks noGrp="1"/>
          </p:cNvSpPr>
          <p:nvPr>
            <p:ph type="body" sz="quarter" idx="11" hasCustomPrompt="1"/>
          </p:nvPr>
        </p:nvSpPr>
        <p:spPr>
          <a:xfrm>
            <a:off x="532861" y="5879701"/>
            <a:ext cx="2475555" cy="402347"/>
          </a:xfrm>
          <a:prstGeom prst="rect">
            <a:avLst/>
          </a:prstGeom>
        </p:spPr>
        <p:txBody>
          <a:bodyPr>
            <a:noAutofit/>
          </a:bodyPr>
          <a:lstStyle>
            <a:lvl1pPr marL="0" indent="0">
              <a:buNone/>
              <a:defRPr sz="1867">
                <a:solidFill>
                  <a:schemeClr val="bg1"/>
                </a:solidFill>
                <a:latin typeface="+mj-lt"/>
              </a:defRPr>
            </a:lvl1pPr>
          </a:lstStyle>
          <a:p>
            <a:pPr lvl="0"/>
            <a:r>
              <a:rPr lang="en-US" dirty="0"/>
              <a:t>Insert Date</a:t>
            </a:r>
          </a:p>
        </p:txBody>
      </p:sp>
      <p:pic>
        <p:nvPicPr>
          <p:cNvPr id="29" name="Picture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4132628"/>
            <a:ext cx="2454503" cy="1125173"/>
          </a:xfrm>
          <a:prstGeom prst="rect">
            <a:avLst/>
          </a:prstGeom>
        </p:spPr>
      </p:pic>
      <p:sp>
        <p:nvSpPr>
          <p:cNvPr id="16" name="TextBox 15"/>
          <p:cNvSpPr txBox="1"/>
          <p:nvPr/>
        </p:nvSpPr>
        <p:spPr>
          <a:xfrm>
            <a:off x="9128723" y="6384273"/>
            <a:ext cx="2860077" cy="235898"/>
          </a:xfrm>
          <a:prstGeom prst="rect">
            <a:avLst/>
          </a:prstGeom>
          <a:noFill/>
        </p:spPr>
        <p:txBody>
          <a:bodyPr wrap="none" rtlCol="0">
            <a:spAutoFit/>
          </a:bodyPr>
          <a:lstStyle/>
          <a:p>
            <a:pPr algn="r" defTabSz="914377"/>
            <a:r>
              <a:rPr lang="en-US" sz="933" dirty="0">
                <a:solidFill>
                  <a:prstClr val="white"/>
                </a:solidFill>
              </a:rPr>
              <a:t>|   Copyright © 2018 Tata Consultancy Services Limited</a:t>
            </a:r>
          </a:p>
        </p:txBody>
      </p:sp>
      <p:sp>
        <p:nvSpPr>
          <p:cNvPr id="20" name="Text Placeholder 4"/>
          <p:cNvSpPr>
            <a:spLocks noGrp="1"/>
          </p:cNvSpPr>
          <p:nvPr>
            <p:ph type="body" sz="quarter" idx="14" hasCustomPrompt="1"/>
          </p:nvPr>
        </p:nvSpPr>
        <p:spPr>
          <a:xfrm>
            <a:off x="6146800" y="6383652"/>
            <a:ext cx="3048000" cy="203200"/>
          </a:xfrm>
          <a:prstGeom prst="rect">
            <a:avLst/>
          </a:prstGeom>
        </p:spPr>
        <p:txBody>
          <a:bodyPr wrap="none">
            <a:noAutofit/>
          </a:bodyPr>
          <a:lstStyle>
            <a:lvl1pPr marL="0" indent="0" algn="r">
              <a:buNone/>
              <a:defRPr sz="1067">
                <a:solidFill>
                  <a:schemeClr val="bg1"/>
                </a:solidFill>
                <a:latin typeface="+mj-lt"/>
              </a:defRPr>
            </a:lvl1pPr>
          </a:lstStyle>
          <a:p>
            <a:pPr lvl="0"/>
            <a:r>
              <a:rPr lang="en-US" dirty="0"/>
              <a:t>Click to add Information Classification</a:t>
            </a:r>
          </a:p>
        </p:txBody>
      </p:sp>
      <p:grpSp>
        <p:nvGrpSpPr>
          <p:cNvPr id="19" name="Group 18"/>
          <p:cNvGrpSpPr/>
          <p:nvPr userDrawn="1"/>
        </p:nvGrpSpPr>
        <p:grpSpPr>
          <a:xfrm>
            <a:off x="381005" y="257176"/>
            <a:ext cx="11507764" cy="424339"/>
            <a:chOff x="285753" y="192882"/>
            <a:chExt cx="8630823" cy="318254"/>
          </a:xfrm>
        </p:grpSpPr>
        <p:sp>
          <p:nvSpPr>
            <p:cNvPr id="21" name="Freeform 9"/>
            <p:cNvSpPr>
              <a:spLocks noEditPoints="1"/>
            </p:cNvSpPr>
            <p:nvPr/>
          </p:nvSpPr>
          <p:spPr bwMode="auto">
            <a:xfrm>
              <a:off x="8552482" y="192882"/>
              <a:ext cx="364094" cy="318254"/>
            </a:xfrm>
            <a:custGeom>
              <a:avLst/>
              <a:gdLst/>
              <a:ahLst/>
              <a:cxnLst>
                <a:cxn ang="0">
                  <a:pos x="491" y="5"/>
                </a:cxn>
                <a:cxn ang="0">
                  <a:pos x="581" y="30"/>
                </a:cxn>
                <a:cxn ang="0">
                  <a:pos x="653" y="71"/>
                </a:cxn>
                <a:cxn ang="0">
                  <a:pos x="705" y="124"/>
                </a:cxn>
                <a:cxn ang="0">
                  <a:pos x="602" y="117"/>
                </a:cxn>
                <a:cxn ang="0">
                  <a:pos x="478" y="104"/>
                </a:cxn>
                <a:cxn ang="0">
                  <a:pos x="444" y="106"/>
                </a:cxn>
                <a:cxn ang="0">
                  <a:pos x="432" y="119"/>
                </a:cxn>
                <a:cxn ang="0">
                  <a:pos x="403" y="415"/>
                </a:cxn>
                <a:cxn ang="0">
                  <a:pos x="402" y="115"/>
                </a:cxn>
                <a:cxn ang="0">
                  <a:pos x="388" y="105"/>
                </a:cxn>
                <a:cxn ang="0">
                  <a:pos x="331" y="106"/>
                </a:cxn>
                <a:cxn ang="0">
                  <a:pos x="195" y="124"/>
                </a:cxn>
                <a:cxn ang="0">
                  <a:pos x="140" y="110"/>
                </a:cxn>
                <a:cxn ang="0">
                  <a:pos x="197" y="59"/>
                </a:cxn>
                <a:cxn ang="0">
                  <a:pos x="274" y="22"/>
                </a:cxn>
                <a:cxn ang="0">
                  <a:pos x="367" y="2"/>
                </a:cxn>
                <a:cxn ang="0">
                  <a:pos x="201" y="519"/>
                </a:cxn>
                <a:cxn ang="0">
                  <a:pos x="100" y="519"/>
                </a:cxn>
                <a:cxn ang="0">
                  <a:pos x="0" y="519"/>
                </a:cxn>
                <a:cxn ang="0">
                  <a:pos x="141" y="727"/>
                </a:cxn>
                <a:cxn ang="0">
                  <a:pos x="261" y="727"/>
                </a:cxn>
                <a:cxn ang="0">
                  <a:pos x="303" y="519"/>
                </a:cxn>
                <a:cxn ang="0">
                  <a:pos x="346" y="727"/>
                </a:cxn>
                <a:cxn ang="0">
                  <a:pos x="583" y="519"/>
                </a:cxn>
                <a:cxn ang="0">
                  <a:pos x="483" y="519"/>
                </a:cxn>
                <a:cxn ang="0">
                  <a:pos x="407" y="579"/>
                </a:cxn>
                <a:cxn ang="0">
                  <a:pos x="548" y="579"/>
                </a:cxn>
                <a:cxn ang="0">
                  <a:pos x="587" y="727"/>
                </a:cxn>
                <a:cxn ang="0">
                  <a:pos x="733" y="519"/>
                </a:cxn>
                <a:cxn ang="0">
                  <a:pos x="712" y="602"/>
                </a:cxn>
                <a:cxn ang="0">
                  <a:pos x="731" y="198"/>
                </a:cxn>
                <a:cxn ang="0">
                  <a:pos x="722" y="257"/>
                </a:cxn>
                <a:cxn ang="0">
                  <a:pos x="685" y="316"/>
                </a:cxn>
                <a:cxn ang="0">
                  <a:pos x="622" y="365"/>
                </a:cxn>
                <a:cxn ang="0">
                  <a:pos x="541" y="398"/>
                </a:cxn>
                <a:cxn ang="0">
                  <a:pos x="474" y="183"/>
                </a:cxn>
                <a:cxn ang="0">
                  <a:pos x="477" y="158"/>
                </a:cxn>
                <a:cxn ang="0">
                  <a:pos x="489" y="146"/>
                </a:cxn>
                <a:cxn ang="0">
                  <a:pos x="556" y="148"/>
                </a:cxn>
                <a:cxn ang="0">
                  <a:pos x="669" y="163"/>
                </a:cxn>
                <a:cxn ang="0">
                  <a:pos x="295" y="399"/>
                </a:cxn>
                <a:cxn ang="0">
                  <a:pos x="213" y="365"/>
                </a:cxn>
                <a:cxn ang="0">
                  <a:pos x="150" y="316"/>
                </a:cxn>
                <a:cxn ang="0">
                  <a:pos x="112" y="257"/>
                </a:cxn>
                <a:cxn ang="0">
                  <a:pos x="103" y="198"/>
                </a:cxn>
                <a:cxn ang="0">
                  <a:pos x="136" y="168"/>
                </a:cxn>
                <a:cxn ang="0">
                  <a:pos x="250" y="151"/>
                </a:cxn>
                <a:cxn ang="0">
                  <a:pos x="342" y="144"/>
                </a:cxn>
                <a:cxn ang="0">
                  <a:pos x="357" y="153"/>
                </a:cxn>
                <a:cxn ang="0">
                  <a:pos x="362" y="175"/>
                </a:cxn>
                <a:cxn ang="0">
                  <a:pos x="317" y="405"/>
                </a:cxn>
              </a:cxnLst>
              <a:rect l="0" t="0" r="r" b="b"/>
              <a:pathLst>
                <a:path w="835" h="727">
                  <a:moveTo>
                    <a:pt x="417" y="0"/>
                  </a:moveTo>
                  <a:lnTo>
                    <a:pt x="443" y="0"/>
                  </a:lnTo>
                  <a:lnTo>
                    <a:pt x="467" y="2"/>
                  </a:lnTo>
                  <a:lnTo>
                    <a:pt x="491" y="5"/>
                  </a:lnTo>
                  <a:lnTo>
                    <a:pt x="515" y="9"/>
                  </a:lnTo>
                  <a:lnTo>
                    <a:pt x="538" y="16"/>
                  </a:lnTo>
                  <a:lnTo>
                    <a:pt x="559" y="22"/>
                  </a:lnTo>
                  <a:lnTo>
                    <a:pt x="581" y="30"/>
                  </a:lnTo>
                  <a:lnTo>
                    <a:pt x="600" y="38"/>
                  </a:lnTo>
                  <a:lnTo>
                    <a:pt x="620" y="48"/>
                  </a:lnTo>
                  <a:lnTo>
                    <a:pt x="637" y="59"/>
                  </a:lnTo>
                  <a:lnTo>
                    <a:pt x="653" y="71"/>
                  </a:lnTo>
                  <a:lnTo>
                    <a:pt x="668" y="83"/>
                  </a:lnTo>
                  <a:lnTo>
                    <a:pt x="682" y="96"/>
                  </a:lnTo>
                  <a:lnTo>
                    <a:pt x="694" y="110"/>
                  </a:lnTo>
                  <a:lnTo>
                    <a:pt x="705" y="124"/>
                  </a:lnTo>
                  <a:lnTo>
                    <a:pt x="714" y="139"/>
                  </a:lnTo>
                  <a:lnTo>
                    <a:pt x="676" y="131"/>
                  </a:lnTo>
                  <a:lnTo>
                    <a:pt x="639" y="124"/>
                  </a:lnTo>
                  <a:lnTo>
                    <a:pt x="602" y="117"/>
                  </a:lnTo>
                  <a:lnTo>
                    <a:pt x="567" y="113"/>
                  </a:lnTo>
                  <a:lnTo>
                    <a:pt x="534" y="109"/>
                  </a:lnTo>
                  <a:lnTo>
                    <a:pt x="504" y="106"/>
                  </a:lnTo>
                  <a:lnTo>
                    <a:pt x="478" y="104"/>
                  </a:lnTo>
                  <a:lnTo>
                    <a:pt x="458" y="104"/>
                  </a:lnTo>
                  <a:lnTo>
                    <a:pt x="453" y="104"/>
                  </a:lnTo>
                  <a:lnTo>
                    <a:pt x="448" y="105"/>
                  </a:lnTo>
                  <a:lnTo>
                    <a:pt x="444" y="106"/>
                  </a:lnTo>
                  <a:lnTo>
                    <a:pt x="440" y="109"/>
                  </a:lnTo>
                  <a:lnTo>
                    <a:pt x="436" y="112"/>
                  </a:lnTo>
                  <a:lnTo>
                    <a:pt x="434" y="115"/>
                  </a:lnTo>
                  <a:lnTo>
                    <a:pt x="432" y="119"/>
                  </a:lnTo>
                  <a:lnTo>
                    <a:pt x="432" y="124"/>
                  </a:lnTo>
                  <a:lnTo>
                    <a:pt x="432" y="133"/>
                  </a:lnTo>
                  <a:lnTo>
                    <a:pt x="432" y="415"/>
                  </a:lnTo>
                  <a:lnTo>
                    <a:pt x="403" y="415"/>
                  </a:lnTo>
                  <a:lnTo>
                    <a:pt x="404" y="133"/>
                  </a:lnTo>
                  <a:lnTo>
                    <a:pt x="404" y="124"/>
                  </a:lnTo>
                  <a:lnTo>
                    <a:pt x="403" y="119"/>
                  </a:lnTo>
                  <a:lnTo>
                    <a:pt x="402" y="115"/>
                  </a:lnTo>
                  <a:lnTo>
                    <a:pt x="398" y="112"/>
                  </a:lnTo>
                  <a:lnTo>
                    <a:pt x="395" y="109"/>
                  </a:lnTo>
                  <a:lnTo>
                    <a:pt x="392" y="106"/>
                  </a:lnTo>
                  <a:lnTo>
                    <a:pt x="388" y="105"/>
                  </a:lnTo>
                  <a:lnTo>
                    <a:pt x="382" y="104"/>
                  </a:lnTo>
                  <a:lnTo>
                    <a:pt x="378" y="104"/>
                  </a:lnTo>
                  <a:lnTo>
                    <a:pt x="356" y="104"/>
                  </a:lnTo>
                  <a:lnTo>
                    <a:pt x="331" y="106"/>
                  </a:lnTo>
                  <a:lnTo>
                    <a:pt x="301" y="109"/>
                  </a:lnTo>
                  <a:lnTo>
                    <a:pt x="268" y="113"/>
                  </a:lnTo>
                  <a:lnTo>
                    <a:pt x="232" y="118"/>
                  </a:lnTo>
                  <a:lnTo>
                    <a:pt x="195" y="124"/>
                  </a:lnTo>
                  <a:lnTo>
                    <a:pt x="157" y="131"/>
                  </a:lnTo>
                  <a:lnTo>
                    <a:pt x="121" y="139"/>
                  </a:lnTo>
                  <a:lnTo>
                    <a:pt x="129" y="125"/>
                  </a:lnTo>
                  <a:lnTo>
                    <a:pt x="140" y="110"/>
                  </a:lnTo>
                  <a:lnTo>
                    <a:pt x="152" y="96"/>
                  </a:lnTo>
                  <a:lnTo>
                    <a:pt x="166" y="83"/>
                  </a:lnTo>
                  <a:lnTo>
                    <a:pt x="180" y="71"/>
                  </a:lnTo>
                  <a:lnTo>
                    <a:pt x="197" y="59"/>
                  </a:lnTo>
                  <a:lnTo>
                    <a:pt x="215" y="48"/>
                  </a:lnTo>
                  <a:lnTo>
                    <a:pt x="233" y="38"/>
                  </a:lnTo>
                  <a:lnTo>
                    <a:pt x="254" y="30"/>
                  </a:lnTo>
                  <a:lnTo>
                    <a:pt x="274" y="22"/>
                  </a:lnTo>
                  <a:lnTo>
                    <a:pt x="296" y="16"/>
                  </a:lnTo>
                  <a:lnTo>
                    <a:pt x="319" y="9"/>
                  </a:lnTo>
                  <a:lnTo>
                    <a:pt x="342" y="5"/>
                  </a:lnTo>
                  <a:lnTo>
                    <a:pt x="367" y="2"/>
                  </a:lnTo>
                  <a:lnTo>
                    <a:pt x="392" y="0"/>
                  </a:lnTo>
                  <a:lnTo>
                    <a:pt x="417" y="0"/>
                  </a:lnTo>
                  <a:close/>
                  <a:moveTo>
                    <a:pt x="201" y="579"/>
                  </a:moveTo>
                  <a:lnTo>
                    <a:pt x="201" y="519"/>
                  </a:lnTo>
                  <a:lnTo>
                    <a:pt x="175" y="519"/>
                  </a:lnTo>
                  <a:lnTo>
                    <a:pt x="150" y="519"/>
                  </a:lnTo>
                  <a:lnTo>
                    <a:pt x="125" y="519"/>
                  </a:lnTo>
                  <a:lnTo>
                    <a:pt x="100" y="519"/>
                  </a:lnTo>
                  <a:lnTo>
                    <a:pt x="75" y="519"/>
                  </a:lnTo>
                  <a:lnTo>
                    <a:pt x="49" y="519"/>
                  </a:lnTo>
                  <a:lnTo>
                    <a:pt x="25" y="519"/>
                  </a:lnTo>
                  <a:lnTo>
                    <a:pt x="0" y="519"/>
                  </a:lnTo>
                  <a:lnTo>
                    <a:pt x="0" y="579"/>
                  </a:lnTo>
                  <a:lnTo>
                    <a:pt x="58" y="579"/>
                  </a:lnTo>
                  <a:lnTo>
                    <a:pt x="58" y="727"/>
                  </a:lnTo>
                  <a:lnTo>
                    <a:pt x="141" y="727"/>
                  </a:lnTo>
                  <a:lnTo>
                    <a:pt x="141" y="579"/>
                  </a:lnTo>
                  <a:lnTo>
                    <a:pt x="201" y="579"/>
                  </a:lnTo>
                  <a:close/>
                  <a:moveTo>
                    <a:pt x="303" y="602"/>
                  </a:moveTo>
                  <a:lnTo>
                    <a:pt x="261" y="727"/>
                  </a:lnTo>
                  <a:lnTo>
                    <a:pt x="180" y="727"/>
                  </a:lnTo>
                  <a:lnTo>
                    <a:pt x="260" y="519"/>
                  </a:lnTo>
                  <a:lnTo>
                    <a:pt x="282" y="519"/>
                  </a:lnTo>
                  <a:lnTo>
                    <a:pt x="303" y="519"/>
                  </a:lnTo>
                  <a:lnTo>
                    <a:pt x="326" y="519"/>
                  </a:lnTo>
                  <a:lnTo>
                    <a:pt x="348" y="519"/>
                  </a:lnTo>
                  <a:lnTo>
                    <a:pt x="427" y="727"/>
                  </a:lnTo>
                  <a:lnTo>
                    <a:pt x="346" y="727"/>
                  </a:lnTo>
                  <a:lnTo>
                    <a:pt x="303" y="602"/>
                  </a:lnTo>
                  <a:close/>
                  <a:moveTo>
                    <a:pt x="608" y="579"/>
                  </a:moveTo>
                  <a:lnTo>
                    <a:pt x="608" y="519"/>
                  </a:lnTo>
                  <a:lnTo>
                    <a:pt x="583" y="519"/>
                  </a:lnTo>
                  <a:lnTo>
                    <a:pt x="557" y="519"/>
                  </a:lnTo>
                  <a:lnTo>
                    <a:pt x="532" y="519"/>
                  </a:lnTo>
                  <a:lnTo>
                    <a:pt x="507" y="519"/>
                  </a:lnTo>
                  <a:lnTo>
                    <a:pt x="483" y="519"/>
                  </a:lnTo>
                  <a:lnTo>
                    <a:pt x="458" y="519"/>
                  </a:lnTo>
                  <a:lnTo>
                    <a:pt x="432" y="519"/>
                  </a:lnTo>
                  <a:lnTo>
                    <a:pt x="407" y="519"/>
                  </a:lnTo>
                  <a:lnTo>
                    <a:pt x="407" y="579"/>
                  </a:lnTo>
                  <a:lnTo>
                    <a:pt x="466" y="579"/>
                  </a:lnTo>
                  <a:lnTo>
                    <a:pt x="466" y="727"/>
                  </a:lnTo>
                  <a:lnTo>
                    <a:pt x="548" y="727"/>
                  </a:lnTo>
                  <a:lnTo>
                    <a:pt x="548" y="579"/>
                  </a:lnTo>
                  <a:lnTo>
                    <a:pt x="608" y="579"/>
                  </a:lnTo>
                  <a:close/>
                  <a:moveTo>
                    <a:pt x="712" y="602"/>
                  </a:moveTo>
                  <a:lnTo>
                    <a:pt x="669" y="727"/>
                  </a:lnTo>
                  <a:lnTo>
                    <a:pt x="587" y="727"/>
                  </a:lnTo>
                  <a:lnTo>
                    <a:pt x="667" y="519"/>
                  </a:lnTo>
                  <a:lnTo>
                    <a:pt x="689" y="519"/>
                  </a:lnTo>
                  <a:lnTo>
                    <a:pt x="712" y="519"/>
                  </a:lnTo>
                  <a:lnTo>
                    <a:pt x="733" y="519"/>
                  </a:lnTo>
                  <a:lnTo>
                    <a:pt x="755" y="519"/>
                  </a:lnTo>
                  <a:lnTo>
                    <a:pt x="835" y="727"/>
                  </a:lnTo>
                  <a:lnTo>
                    <a:pt x="754" y="727"/>
                  </a:lnTo>
                  <a:lnTo>
                    <a:pt x="712" y="602"/>
                  </a:lnTo>
                  <a:close/>
                  <a:moveTo>
                    <a:pt x="727" y="172"/>
                  </a:moveTo>
                  <a:lnTo>
                    <a:pt x="729" y="181"/>
                  </a:lnTo>
                  <a:lnTo>
                    <a:pt x="730" y="190"/>
                  </a:lnTo>
                  <a:lnTo>
                    <a:pt x="731" y="198"/>
                  </a:lnTo>
                  <a:lnTo>
                    <a:pt x="731" y="207"/>
                  </a:lnTo>
                  <a:lnTo>
                    <a:pt x="730" y="224"/>
                  </a:lnTo>
                  <a:lnTo>
                    <a:pt x="727" y="240"/>
                  </a:lnTo>
                  <a:lnTo>
                    <a:pt x="722" y="257"/>
                  </a:lnTo>
                  <a:lnTo>
                    <a:pt x="715" y="273"/>
                  </a:lnTo>
                  <a:lnTo>
                    <a:pt x="706" y="288"/>
                  </a:lnTo>
                  <a:lnTo>
                    <a:pt x="696" y="302"/>
                  </a:lnTo>
                  <a:lnTo>
                    <a:pt x="685" y="316"/>
                  </a:lnTo>
                  <a:lnTo>
                    <a:pt x="670" y="329"/>
                  </a:lnTo>
                  <a:lnTo>
                    <a:pt x="656" y="342"/>
                  </a:lnTo>
                  <a:lnTo>
                    <a:pt x="640" y="354"/>
                  </a:lnTo>
                  <a:lnTo>
                    <a:pt x="622" y="365"/>
                  </a:lnTo>
                  <a:lnTo>
                    <a:pt x="604" y="374"/>
                  </a:lnTo>
                  <a:lnTo>
                    <a:pt x="584" y="383"/>
                  </a:lnTo>
                  <a:lnTo>
                    <a:pt x="562" y="392"/>
                  </a:lnTo>
                  <a:lnTo>
                    <a:pt x="541" y="398"/>
                  </a:lnTo>
                  <a:lnTo>
                    <a:pt x="518" y="405"/>
                  </a:lnTo>
                  <a:lnTo>
                    <a:pt x="476" y="202"/>
                  </a:lnTo>
                  <a:lnTo>
                    <a:pt x="475" y="193"/>
                  </a:lnTo>
                  <a:lnTo>
                    <a:pt x="474" y="183"/>
                  </a:lnTo>
                  <a:lnTo>
                    <a:pt x="474" y="175"/>
                  </a:lnTo>
                  <a:lnTo>
                    <a:pt x="474" y="166"/>
                  </a:lnTo>
                  <a:lnTo>
                    <a:pt x="475" y="162"/>
                  </a:lnTo>
                  <a:lnTo>
                    <a:pt x="477" y="158"/>
                  </a:lnTo>
                  <a:lnTo>
                    <a:pt x="479" y="155"/>
                  </a:lnTo>
                  <a:lnTo>
                    <a:pt x="481" y="152"/>
                  </a:lnTo>
                  <a:lnTo>
                    <a:pt x="485" y="149"/>
                  </a:lnTo>
                  <a:lnTo>
                    <a:pt x="489" y="146"/>
                  </a:lnTo>
                  <a:lnTo>
                    <a:pt x="493" y="145"/>
                  </a:lnTo>
                  <a:lnTo>
                    <a:pt x="499" y="144"/>
                  </a:lnTo>
                  <a:lnTo>
                    <a:pt x="528" y="145"/>
                  </a:lnTo>
                  <a:lnTo>
                    <a:pt x="556" y="148"/>
                  </a:lnTo>
                  <a:lnTo>
                    <a:pt x="584" y="151"/>
                  </a:lnTo>
                  <a:lnTo>
                    <a:pt x="613" y="154"/>
                  </a:lnTo>
                  <a:lnTo>
                    <a:pt x="641" y="158"/>
                  </a:lnTo>
                  <a:lnTo>
                    <a:pt x="669" y="163"/>
                  </a:lnTo>
                  <a:lnTo>
                    <a:pt x="699" y="167"/>
                  </a:lnTo>
                  <a:lnTo>
                    <a:pt x="727" y="172"/>
                  </a:lnTo>
                  <a:close/>
                  <a:moveTo>
                    <a:pt x="317" y="405"/>
                  </a:moveTo>
                  <a:lnTo>
                    <a:pt x="295" y="399"/>
                  </a:lnTo>
                  <a:lnTo>
                    <a:pt x="272" y="392"/>
                  </a:lnTo>
                  <a:lnTo>
                    <a:pt x="251" y="384"/>
                  </a:lnTo>
                  <a:lnTo>
                    <a:pt x="231" y="374"/>
                  </a:lnTo>
                  <a:lnTo>
                    <a:pt x="213" y="365"/>
                  </a:lnTo>
                  <a:lnTo>
                    <a:pt x="195" y="354"/>
                  </a:lnTo>
                  <a:lnTo>
                    <a:pt x="179" y="342"/>
                  </a:lnTo>
                  <a:lnTo>
                    <a:pt x="164" y="330"/>
                  </a:lnTo>
                  <a:lnTo>
                    <a:pt x="150" y="316"/>
                  </a:lnTo>
                  <a:lnTo>
                    <a:pt x="138" y="303"/>
                  </a:lnTo>
                  <a:lnTo>
                    <a:pt x="128" y="288"/>
                  </a:lnTo>
                  <a:lnTo>
                    <a:pt x="120" y="273"/>
                  </a:lnTo>
                  <a:lnTo>
                    <a:pt x="112" y="257"/>
                  </a:lnTo>
                  <a:lnTo>
                    <a:pt x="108" y="240"/>
                  </a:lnTo>
                  <a:lnTo>
                    <a:pt x="105" y="224"/>
                  </a:lnTo>
                  <a:lnTo>
                    <a:pt x="103" y="207"/>
                  </a:lnTo>
                  <a:lnTo>
                    <a:pt x="103" y="198"/>
                  </a:lnTo>
                  <a:lnTo>
                    <a:pt x="105" y="190"/>
                  </a:lnTo>
                  <a:lnTo>
                    <a:pt x="106" y="181"/>
                  </a:lnTo>
                  <a:lnTo>
                    <a:pt x="108" y="172"/>
                  </a:lnTo>
                  <a:lnTo>
                    <a:pt x="136" y="168"/>
                  </a:lnTo>
                  <a:lnTo>
                    <a:pt x="165" y="163"/>
                  </a:lnTo>
                  <a:lnTo>
                    <a:pt x="193" y="158"/>
                  </a:lnTo>
                  <a:lnTo>
                    <a:pt x="222" y="154"/>
                  </a:lnTo>
                  <a:lnTo>
                    <a:pt x="250" y="151"/>
                  </a:lnTo>
                  <a:lnTo>
                    <a:pt x="280" y="148"/>
                  </a:lnTo>
                  <a:lnTo>
                    <a:pt x="308" y="145"/>
                  </a:lnTo>
                  <a:lnTo>
                    <a:pt x="337" y="144"/>
                  </a:lnTo>
                  <a:lnTo>
                    <a:pt x="342" y="144"/>
                  </a:lnTo>
                  <a:lnTo>
                    <a:pt x="348" y="145"/>
                  </a:lnTo>
                  <a:lnTo>
                    <a:pt x="351" y="146"/>
                  </a:lnTo>
                  <a:lnTo>
                    <a:pt x="354" y="150"/>
                  </a:lnTo>
                  <a:lnTo>
                    <a:pt x="357" y="153"/>
                  </a:lnTo>
                  <a:lnTo>
                    <a:pt x="358" y="156"/>
                  </a:lnTo>
                  <a:lnTo>
                    <a:pt x="361" y="161"/>
                  </a:lnTo>
                  <a:lnTo>
                    <a:pt x="362" y="165"/>
                  </a:lnTo>
                  <a:lnTo>
                    <a:pt x="362" y="175"/>
                  </a:lnTo>
                  <a:lnTo>
                    <a:pt x="362" y="184"/>
                  </a:lnTo>
                  <a:lnTo>
                    <a:pt x="361" y="194"/>
                  </a:lnTo>
                  <a:lnTo>
                    <a:pt x="359" y="202"/>
                  </a:lnTo>
                  <a:lnTo>
                    <a:pt x="317" y="405"/>
                  </a:lnTo>
                  <a:close/>
                </a:path>
              </a:pathLst>
            </a:custGeom>
            <a:solidFill>
              <a:srgbClr val="FEFEFE"/>
            </a:solidFill>
            <a:ln w="9525">
              <a:noFill/>
              <a:round/>
              <a:headEnd/>
              <a:tailEnd/>
            </a:ln>
          </p:spPr>
          <p:txBody>
            <a:bodyPr vert="horz" wrap="square" lIns="68580" tIns="34290" rIns="68580" bIns="34290" numCol="1" anchor="t" anchorCtr="0" compatLnSpc="1">
              <a:prstTxWarp prst="textNoShape">
                <a:avLst/>
              </a:prstTxWarp>
            </a:bodyPr>
            <a:lstStyle/>
            <a:p>
              <a:pPr defTabSz="914377"/>
              <a:endParaRPr lang="en-US" sz="2489" dirty="0">
                <a:solidFill>
                  <a:srgbClr val="000000"/>
                </a:solidFill>
                <a:latin typeface="Myriad Pro"/>
              </a:endParaRPr>
            </a:p>
          </p:txBody>
        </p:sp>
        <p:grpSp>
          <p:nvGrpSpPr>
            <p:cNvPr id="22" name="Group 15"/>
            <p:cNvGrpSpPr/>
            <p:nvPr/>
          </p:nvGrpSpPr>
          <p:grpSpPr>
            <a:xfrm>
              <a:off x="285753" y="250031"/>
              <a:ext cx="1670572" cy="84203"/>
              <a:chOff x="68096" y="6650480"/>
              <a:chExt cx="2503487" cy="127000"/>
            </a:xfrm>
            <a:solidFill>
              <a:schemeClr val="bg1"/>
            </a:solidFill>
          </p:grpSpPr>
          <p:sp>
            <p:nvSpPr>
              <p:cNvPr id="30" name="Freeform 29"/>
              <p:cNvSpPr>
                <a:spLocks noEditPoints="1"/>
              </p:cNvSpPr>
              <p:nvPr/>
            </p:nvSpPr>
            <p:spPr bwMode="auto">
              <a:xfrm>
                <a:off x="1838158" y="6650480"/>
                <a:ext cx="733425" cy="127000"/>
              </a:xfrm>
              <a:custGeom>
                <a:avLst/>
                <a:gdLst/>
                <a:ahLst/>
                <a:cxnLst>
                  <a:cxn ang="0">
                    <a:pos x="3511" y="637"/>
                  </a:cxn>
                  <a:cxn ang="0">
                    <a:pos x="3625" y="591"/>
                  </a:cxn>
                  <a:cxn ang="0">
                    <a:pos x="3691" y="454"/>
                  </a:cxn>
                  <a:cxn ang="0">
                    <a:pos x="3616" y="313"/>
                  </a:cxn>
                  <a:cxn ang="0">
                    <a:pos x="3441" y="224"/>
                  </a:cxn>
                  <a:cxn ang="0">
                    <a:pos x="3415" y="147"/>
                  </a:cxn>
                  <a:cxn ang="0">
                    <a:pos x="3489" y="95"/>
                  </a:cxn>
                  <a:cxn ang="0">
                    <a:pos x="3666" y="31"/>
                  </a:cxn>
                  <a:cxn ang="0">
                    <a:pos x="3447" y="8"/>
                  </a:cxn>
                  <a:cxn ang="0">
                    <a:pos x="3301" y="142"/>
                  </a:cxn>
                  <a:cxn ang="0">
                    <a:pos x="3355" y="299"/>
                  </a:cxn>
                  <a:cxn ang="0">
                    <a:pos x="3534" y="392"/>
                  </a:cxn>
                  <a:cxn ang="0">
                    <a:pos x="3575" y="471"/>
                  </a:cxn>
                  <a:cxn ang="0">
                    <a:pos x="3511" y="540"/>
                  </a:cxn>
                  <a:cxn ang="0">
                    <a:pos x="3327" y="514"/>
                  </a:cxn>
                  <a:cxn ang="0">
                    <a:pos x="3216" y="537"/>
                  </a:cxn>
                  <a:cxn ang="0">
                    <a:pos x="2637" y="544"/>
                  </a:cxn>
                  <a:cxn ang="0">
                    <a:pos x="2502" y="526"/>
                  </a:cxn>
                  <a:cxn ang="0">
                    <a:pos x="2420" y="453"/>
                  </a:cxn>
                  <a:cxn ang="0">
                    <a:pos x="2390" y="282"/>
                  </a:cxn>
                  <a:cxn ang="0">
                    <a:pos x="2435" y="168"/>
                  </a:cxn>
                  <a:cxn ang="0">
                    <a:pos x="2538" y="102"/>
                  </a:cxn>
                  <a:cxn ang="0">
                    <a:pos x="2726" y="118"/>
                  </a:cxn>
                  <a:cxn ang="0">
                    <a:pos x="2566" y="2"/>
                  </a:cxn>
                  <a:cxn ang="0">
                    <a:pos x="2399" y="59"/>
                  </a:cxn>
                  <a:cxn ang="0">
                    <a:pos x="2293" y="190"/>
                  </a:cxn>
                  <a:cxn ang="0">
                    <a:pos x="2272" y="380"/>
                  </a:cxn>
                  <a:cxn ang="0">
                    <a:pos x="2333" y="534"/>
                  </a:cxn>
                  <a:cxn ang="0">
                    <a:pos x="2467" y="623"/>
                  </a:cxn>
                  <a:cxn ang="0">
                    <a:pos x="2684" y="632"/>
                  </a:cxn>
                  <a:cxn ang="0">
                    <a:pos x="1776" y="631"/>
                  </a:cxn>
                  <a:cxn ang="0">
                    <a:pos x="1717" y="518"/>
                  </a:cxn>
                  <a:cxn ang="0">
                    <a:pos x="1447" y="10"/>
                  </a:cxn>
                  <a:cxn ang="0">
                    <a:pos x="1210" y="97"/>
                  </a:cxn>
                  <a:cxn ang="0">
                    <a:pos x="1281" y="178"/>
                  </a:cxn>
                  <a:cxn ang="0">
                    <a:pos x="1231" y="277"/>
                  </a:cxn>
                  <a:cxn ang="0">
                    <a:pos x="1090" y="375"/>
                  </a:cxn>
                  <a:cxn ang="0">
                    <a:pos x="1233" y="415"/>
                  </a:cxn>
                  <a:cxn ang="0">
                    <a:pos x="1297" y="622"/>
                  </a:cxn>
                  <a:cxn ang="0">
                    <a:pos x="1362" y="436"/>
                  </a:cxn>
                  <a:cxn ang="0">
                    <a:pos x="1282" y="337"/>
                  </a:cxn>
                  <a:cxn ang="0">
                    <a:pos x="1374" y="258"/>
                  </a:cxn>
                  <a:cxn ang="0">
                    <a:pos x="1373" y="94"/>
                  </a:cxn>
                  <a:cxn ang="0">
                    <a:pos x="1263" y="17"/>
                  </a:cxn>
                  <a:cxn ang="0">
                    <a:pos x="995" y="15"/>
                  </a:cxn>
                  <a:cxn ang="0">
                    <a:pos x="879" y="537"/>
                  </a:cxn>
                  <a:cxn ang="0">
                    <a:pos x="118" y="637"/>
                  </a:cxn>
                  <a:cxn ang="0">
                    <a:pos x="303" y="613"/>
                  </a:cxn>
                  <a:cxn ang="0">
                    <a:pos x="388" y="526"/>
                  </a:cxn>
                  <a:cxn ang="0">
                    <a:pos x="373" y="355"/>
                  </a:cxn>
                  <a:cxn ang="0">
                    <a:pos x="190" y="247"/>
                  </a:cxn>
                  <a:cxn ang="0">
                    <a:pos x="125" y="177"/>
                  </a:cxn>
                  <a:cxn ang="0">
                    <a:pos x="163" y="107"/>
                  </a:cxn>
                  <a:cxn ang="0">
                    <a:pos x="317" y="108"/>
                  </a:cxn>
                  <a:cxn ang="0">
                    <a:pos x="254" y="1"/>
                  </a:cxn>
                  <a:cxn ang="0">
                    <a:pos x="44" y="77"/>
                  </a:cxn>
                  <a:cxn ang="0">
                    <a:pos x="29" y="253"/>
                  </a:cxn>
                  <a:cxn ang="0">
                    <a:pos x="178" y="359"/>
                  </a:cxn>
                  <a:cxn ang="0">
                    <a:pos x="284" y="437"/>
                  </a:cxn>
                  <a:cxn ang="0">
                    <a:pos x="259" y="524"/>
                  </a:cxn>
                  <a:cxn ang="0">
                    <a:pos x="112" y="540"/>
                  </a:cxn>
                </a:cxnLst>
                <a:rect l="0" t="0" r="r" b="b"/>
                <a:pathLst>
                  <a:path w="3691" h="641">
                    <a:moveTo>
                      <a:pt x="3288" y="601"/>
                    </a:moveTo>
                    <a:lnTo>
                      <a:pt x="3302" y="609"/>
                    </a:lnTo>
                    <a:lnTo>
                      <a:pt x="3319" y="616"/>
                    </a:lnTo>
                    <a:lnTo>
                      <a:pt x="3338" y="622"/>
                    </a:lnTo>
                    <a:lnTo>
                      <a:pt x="3360" y="629"/>
                    </a:lnTo>
                    <a:lnTo>
                      <a:pt x="3382" y="634"/>
                    </a:lnTo>
                    <a:lnTo>
                      <a:pt x="3406" y="637"/>
                    </a:lnTo>
                    <a:lnTo>
                      <a:pt x="3431" y="640"/>
                    </a:lnTo>
                    <a:lnTo>
                      <a:pt x="3455" y="641"/>
                    </a:lnTo>
                    <a:lnTo>
                      <a:pt x="3484" y="640"/>
                    </a:lnTo>
                    <a:lnTo>
                      <a:pt x="3511" y="637"/>
                    </a:lnTo>
                    <a:lnTo>
                      <a:pt x="3524" y="635"/>
                    </a:lnTo>
                    <a:lnTo>
                      <a:pt x="3536" y="632"/>
                    </a:lnTo>
                    <a:lnTo>
                      <a:pt x="3548" y="629"/>
                    </a:lnTo>
                    <a:lnTo>
                      <a:pt x="3559" y="625"/>
                    </a:lnTo>
                    <a:lnTo>
                      <a:pt x="3570" y="621"/>
                    </a:lnTo>
                    <a:lnTo>
                      <a:pt x="3581" y="617"/>
                    </a:lnTo>
                    <a:lnTo>
                      <a:pt x="3590" y="613"/>
                    </a:lnTo>
                    <a:lnTo>
                      <a:pt x="3600" y="608"/>
                    </a:lnTo>
                    <a:lnTo>
                      <a:pt x="3608" y="603"/>
                    </a:lnTo>
                    <a:lnTo>
                      <a:pt x="3618" y="597"/>
                    </a:lnTo>
                    <a:lnTo>
                      <a:pt x="3625" y="591"/>
                    </a:lnTo>
                    <a:lnTo>
                      <a:pt x="3633" y="584"/>
                    </a:lnTo>
                    <a:lnTo>
                      <a:pt x="3639" y="578"/>
                    </a:lnTo>
                    <a:lnTo>
                      <a:pt x="3646" y="571"/>
                    </a:lnTo>
                    <a:lnTo>
                      <a:pt x="3653" y="564"/>
                    </a:lnTo>
                    <a:lnTo>
                      <a:pt x="3658" y="557"/>
                    </a:lnTo>
                    <a:lnTo>
                      <a:pt x="3668" y="541"/>
                    </a:lnTo>
                    <a:lnTo>
                      <a:pt x="3676" y="526"/>
                    </a:lnTo>
                    <a:lnTo>
                      <a:pt x="3682" y="508"/>
                    </a:lnTo>
                    <a:lnTo>
                      <a:pt x="3687" y="491"/>
                    </a:lnTo>
                    <a:lnTo>
                      <a:pt x="3690" y="472"/>
                    </a:lnTo>
                    <a:lnTo>
                      <a:pt x="3691" y="454"/>
                    </a:lnTo>
                    <a:lnTo>
                      <a:pt x="3690" y="437"/>
                    </a:lnTo>
                    <a:lnTo>
                      <a:pt x="3688" y="422"/>
                    </a:lnTo>
                    <a:lnTo>
                      <a:pt x="3684" y="407"/>
                    </a:lnTo>
                    <a:lnTo>
                      <a:pt x="3680" y="393"/>
                    </a:lnTo>
                    <a:lnTo>
                      <a:pt x="3675" y="380"/>
                    </a:lnTo>
                    <a:lnTo>
                      <a:pt x="3668" y="367"/>
                    </a:lnTo>
                    <a:lnTo>
                      <a:pt x="3660" y="355"/>
                    </a:lnTo>
                    <a:lnTo>
                      <a:pt x="3651" y="344"/>
                    </a:lnTo>
                    <a:lnTo>
                      <a:pt x="3640" y="332"/>
                    </a:lnTo>
                    <a:lnTo>
                      <a:pt x="3629" y="322"/>
                    </a:lnTo>
                    <a:lnTo>
                      <a:pt x="3616" y="313"/>
                    </a:lnTo>
                    <a:lnTo>
                      <a:pt x="3601" y="303"/>
                    </a:lnTo>
                    <a:lnTo>
                      <a:pt x="3586" y="294"/>
                    </a:lnTo>
                    <a:lnTo>
                      <a:pt x="3568" y="286"/>
                    </a:lnTo>
                    <a:lnTo>
                      <a:pt x="3550" y="278"/>
                    </a:lnTo>
                    <a:lnTo>
                      <a:pt x="3530" y="270"/>
                    </a:lnTo>
                    <a:lnTo>
                      <a:pt x="3502" y="258"/>
                    </a:lnTo>
                    <a:lnTo>
                      <a:pt x="3477" y="247"/>
                    </a:lnTo>
                    <a:lnTo>
                      <a:pt x="3467" y="242"/>
                    </a:lnTo>
                    <a:lnTo>
                      <a:pt x="3457" y="236"/>
                    </a:lnTo>
                    <a:lnTo>
                      <a:pt x="3448" y="230"/>
                    </a:lnTo>
                    <a:lnTo>
                      <a:pt x="3441" y="224"/>
                    </a:lnTo>
                    <a:lnTo>
                      <a:pt x="3434" y="219"/>
                    </a:lnTo>
                    <a:lnTo>
                      <a:pt x="3428" y="213"/>
                    </a:lnTo>
                    <a:lnTo>
                      <a:pt x="3423" y="206"/>
                    </a:lnTo>
                    <a:lnTo>
                      <a:pt x="3419" y="200"/>
                    </a:lnTo>
                    <a:lnTo>
                      <a:pt x="3416" y="192"/>
                    </a:lnTo>
                    <a:lnTo>
                      <a:pt x="3414" y="184"/>
                    </a:lnTo>
                    <a:lnTo>
                      <a:pt x="3412" y="177"/>
                    </a:lnTo>
                    <a:lnTo>
                      <a:pt x="3412" y="168"/>
                    </a:lnTo>
                    <a:lnTo>
                      <a:pt x="3412" y="162"/>
                    </a:lnTo>
                    <a:lnTo>
                      <a:pt x="3413" y="154"/>
                    </a:lnTo>
                    <a:lnTo>
                      <a:pt x="3415" y="147"/>
                    </a:lnTo>
                    <a:lnTo>
                      <a:pt x="3418" y="141"/>
                    </a:lnTo>
                    <a:lnTo>
                      <a:pt x="3421" y="135"/>
                    </a:lnTo>
                    <a:lnTo>
                      <a:pt x="3426" y="129"/>
                    </a:lnTo>
                    <a:lnTo>
                      <a:pt x="3431" y="122"/>
                    </a:lnTo>
                    <a:lnTo>
                      <a:pt x="3437" y="117"/>
                    </a:lnTo>
                    <a:lnTo>
                      <a:pt x="3443" y="112"/>
                    </a:lnTo>
                    <a:lnTo>
                      <a:pt x="3450" y="107"/>
                    </a:lnTo>
                    <a:lnTo>
                      <a:pt x="3459" y="103"/>
                    </a:lnTo>
                    <a:lnTo>
                      <a:pt x="3469" y="100"/>
                    </a:lnTo>
                    <a:lnTo>
                      <a:pt x="3479" y="97"/>
                    </a:lnTo>
                    <a:lnTo>
                      <a:pt x="3489" y="95"/>
                    </a:lnTo>
                    <a:lnTo>
                      <a:pt x="3502" y="94"/>
                    </a:lnTo>
                    <a:lnTo>
                      <a:pt x="3515" y="94"/>
                    </a:lnTo>
                    <a:lnTo>
                      <a:pt x="3535" y="94"/>
                    </a:lnTo>
                    <a:lnTo>
                      <a:pt x="3555" y="96"/>
                    </a:lnTo>
                    <a:lnTo>
                      <a:pt x="3573" y="100"/>
                    </a:lnTo>
                    <a:lnTo>
                      <a:pt x="3590" y="104"/>
                    </a:lnTo>
                    <a:lnTo>
                      <a:pt x="3604" y="108"/>
                    </a:lnTo>
                    <a:lnTo>
                      <a:pt x="3618" y="113"/>
                    </a:lnTo>
                    <a:lnTo>
                      <a:pt x="3629" y="118"/>
                    </a:lnTo>
                    <a:lnTo>
                      <a:pt x="3638" y="122"/>
                    </a:lnTo>
                    <a:lnTo>
                      <a:pt x="3666" y="31"/>
                    </a:lnTo>
                    <a:lnTo>
                      <a:pt x="3653" y="25"/>
                    </a:lnTo>
                    <a:lnTo>
                      <a:pt x="3638" y="20"/>
                    </a:lnTo>
                    <a:lnTo>
                      <a:pt x="3622" y="14"/>
                    </a:lnTo>
                    <a:lnTo>
                      <a:pt x="3604" y="9"/>
                    </a:lnTo>
                    <a:lnTo>
                      <a:pt x="3585" y="6"/>
                    </a:lnTo>
                    <a:lnTo>
                      <a:pt x="3564" y="3"/>
                    </a:lnTo>
                    <a:lnTo>
                      <a:pt x="3542" y="1"/>
                    </a:lnTo>
                    <a:lnTo>
                      <a:pt x="3517" y="0"/>
                    </a:lnTo>
                    <a:lnTo>
                      <a:pt x="3492" y="1"/>
                    </a:lnTo>
                    <a:lnTo>
                      <a:pt x="3469" y="4"/>
                    </a:lnTo>
                    <a:lnTo>
                      <a:pt x="3447" y="8"/>
                    </a:lnTo>
                    <a:lnTo>
                      <a:pt x="3426" y="14"/>
                    </a:lnTo>
                    <a:lnTo>
                      <a:pt x="3406" y="22"/>
                    </a:lnTo>
                    <a:lnTo>
                      <a:pt x="3389" y="30"/>
                    </a:lnTo>
                    <a:lnTo>
                      <a:pt x="3372" y="40"/>
                    </a:lnTo>
                    <a:lnTo>
                      <a:pt x="3357" y="51"/>
                    </a:lnTo>
                    <a:lnTo>
                      <a:pt x="3343" y="64"/>
                    </a:lnTo>
                    <a:lnTo>
                      <a:pt x="3331" y="77"/>
                    </a:lnTo>
                    <a:lnTo>
                      <a:pt x="3322" y="93"/>
                    </a:lnTo>
                    <a:lnTo>
                      <a:pt x="3312" y="108"/>
                    </a:lnTo>
                    <a:lnTo>
                      <a:pt x="3306" y="124"/>
                    </a:lnTo>
                    <a:lnTo>
                      <a:pt x="3301" y="142"/>
                    </a:lnTo>
                    <a:lnTo>
                      <a:pt x="3298" y="159"/>
                    </a:lnTo>
                    <a:lnTo>
                      <a:pt x="3297" y="179"/>
                    </a:lnTo>
                    <a:lnTo>
                      <a:pt x="3298" y="194"/>
                    </a:lnTo>
                    <a:lnTo>
                      <a:pt x="3300" y="211"/>
                    </a:lnTo>
                    <a:lnTo>
                      <a:pt x="3304" y="225"/>
                    </a:lnTo>
                    <a:lnTo>
                      <a:pt x="3309" y="240"/>
                    </a:lnTo>
                    <a:lnTo>
                      <a:pt x="3316" y="253"/>
                    </a:lnTo>
                    <a:lnTo>
                      <a:pt x="3324" y="265"/>
                    </a:lnTo>
                    <a:lnTo>
                      <a:pt x="3333" y="277"/>
                    </a:lnTo>
                    <a:lnTo>
                      <a:pt x="3343" y="288"/>
                    </a:lnTo>
                    <a:lnTo>
                      <a:pt x="3355" y="299"/>
                    </a:lnTo>
                    <a:lnTo>
                      <a:pt x="3367" y="310"/>
                    </a:lnTo>
                    <a:lnTo>
                      <a:pt x="3381" y="319"/>
                    </a:lnTo>
                    <a:lnTo>
                      <a:pt x="3396" y="328"/>
                    </a:lnTo>
                    <a:lnTo>
                      <a:pt x="3412" y="336"/>
                    </a:lnTo>
                    <a:lnTo>
                      <a:pt x="3429" y="345"/>
                    </a:lnTo>
                    <a:lnTo>
                      <a:pt x="3447" y="352"/>
                    </a:lnTo>
                    <a:lnTo>
                      <a:pt x="3466" y="359"/>
                    </a:lnTo>
                    <a:lnTo>
                      <a:pt x="3492" y="369"/>
                    </a:lnTo>
                    <a:lnTo>
                      <a:pt x="3516" y="381"/>
                    </a:lnTo>
                    <a:lnTo>
                      <a:pt x="3525" y="386"/>
                    </a:lnTo>
                    <a:lnTo>
                      <a:pt x="3534" y="392"/>
                    </a:lnTo>
                    <a:lnTo>
                      <a:pt x="3543" y="397"/>
                    </a:lnTo>
                    <a:lnTo>
                      <a:pt x="3550" y="403"/>
                    </a:lnTo>
                    <a:lnTo>
                      <a:pt x="3556" y="409"/>
                    </a:lnTo>
                    <a:lnTo>
                      <a:pt x="3561" y="417"/>
                    </a:lnTo>
                    <a:lnTo>
                      <a:pt x="3565" y="423"/>
                    </a:lnTo>
                    <a:lnTo>
                      <a:pt x="3569" y="430"/>
                    </a:lnTo>
                    <a:lnTo>
                      <a:pt x="3571" y="437"/>
                    </a:lnTo>
                    <a:lnTo>
                      <a:pt x="3573" y="445"/>
                    </a:lnTo>
                    <a:lnTo>
                      <a:pt x="3575" y="454"/>
                    </a:lnTo>
                    <a:lnTo>
                      <a:pt x="3576" y="462"/>
                    </a:lnTo>
                    <a:lnTo>
                      <a:pt x="3575" y="471"/>
                    </a:lnTo>
                    <a:lnTo>
                      <a:pt x="3573" y="480"/>
                    </a:lnTo>
                    <a:lnTo>
                      <a:pt x="3571" y="489"/>
                    </a:lnTo>
                    <a:lnTo>
                      <a:pt x="3567" y="497"/>
                    </a:lnTo>
                    <a:lnTo>
                      <a:pt x="3563" y="504"/>
                    </a:lnTo>
                    <a:lnTo>
                      <a:pt x="3558" y="511"/>
                    </a:lnTo>
                    <a:lnTo>
                      <a:pt x="3553" y="517"/>
                    </a:lnTo>
                    <a:lnTo>
                      <a:pt x="3546" y="524"/>
                    </a:lnTo>
                    <a:lnTo>
                      <a:pt x="3539" y="529"/>
                    </a:lnTo>
                    <a:lnTo>
                      <a:pt x="3530" y="533"/>
                    </a:lnTo>
                    <a:lnTo>
                      <a:pt x="3521" y="537"/>
                    </a:lnTo>
                    <a:lnTo>
                      <a:pt x="3511" y="540"/>
                    </a:lnTo>
                    <a:lnTo>
                      <a:pt x="3500" y="543"/>
                    </a:lnTo>
                    <a:lnTo>
                      <a:pt x="3488" y="545"/>
                    </a:lnTo>
                    <a:lnTo>
                      <a:pt x="3476" y="546"/>
                    </a:lnTo>
                    <a:lnTo>
                      <a:pt x="3463" y="546"/>
                    </a:lnTo>
                    <a:lnTo>
                      <a:pt x="3441" y="546"/>
                    </a:lnTo>
                    <a:lnTo>
                      <a:pt x="3420" y="543"/>
                    </a:lnTo>
                    <a:lnTo>
                      <a:pt x="3400" y="540"/>
                    </a:lnTo>
                    <a:lnTo>
                      <a:pt x="3379" y="535"/>
                    </a:lnTo>
                    <a:lnTo>
                      <a:pt x="3361" y="529"/>
                    </a:lnTo>
                    <a:lnTo>
                      <a:pt x="3343" y="523"/>
                    </a:lnTo>
                    <a:lnTo>
                      <a:pt x="3327" y="514"/>
                    </a:lnTo>
                    <a:lnTo>
                      <a:pt x="3312" y="507"/>
                    </a:lnTo>
                    <a:lnTo>
                      <a:pt x="3288" y="601"/>
                    </a:lnTo>
                    <a:close/>
                    <a:moveTo>
                      <a:pt x="3188" y="263"/>
                    </a:moveTo>
                    <a:lnTo>
                      <a:pt x="2955" y="263"/>
                    </a:lnTo>
                    <a:lnTo>
                      <a:pt x="2955" y="104"/>
                    </a:lnTo>
                    <a:lnTo>
                      <a:pt x="3202" y="104"/>
                    </a:lnTo>
                    <a:lnTo>
                      <a:pt x="3202" y="10"/>
                    </a:lnTo>
                    <a:lnTo>
                      <a:pt x="2841" y="10"/>
                    </a:lnTo>
                    <a:lnTo>
                      <a:pt x="2841" y="631"/>
                    </a:lnTo>
                    <a:lnTo>
                      <a:pt x="3216" y="631"/>
                    </a:lnTo>
                    <a:lnTo>
                      <a:pt x="3216" y="537"/>
                    </a:lnTo>
                    <a:lnTo>
                      <a:pt x="2955" y="537"/>
                    </a:lnTo>
                    <a:lnTo>
                      <a:pt x="2955" y="355"/>
                    </a:lnTo>
                    <a:lnTo>
                      <a:pt x="3188" y="355"/>
                    </a:lnTo>
                    <a:lnTo>
                      <a:pt x="3188" y="263"/>
                    </a:lnTo>
                    <a:close/>
                    <a:moveTo>
                      <a:pt x="2727" y="523"/>
                    </a:moveTo>
                    <a:lnTo>
                      <a:pt x="2714" y="528"/>
                    </a:lnTo>
                    <a:lnTo>
                      <a:pt x="2701" y="532"/>
                    </a:lnTo>
                    <a:lnTo>
                      <a:pt x="2687" y="536"/>
                    </a:lnTo>
                    <a:lnTo>
                      <a:pt x="2671" y="539"/>
                    </a:lnTo>
                    <a:lnTo>
                      <a:pt x="2655" y="542"/>
                    </a:lnTo>
                    <a:lnTo>
                      <a:pt x="2637" y="544"/>
                    </a:lnTo>
                    <a:lnTo>
                      <a:pt x="2621" y="545"/>
                    </a:lnTo>
                    <a:lnTo>
                      <a:pt x="2604" y="545"/>
                    </a:lnTo>
                    <a:lnTo>
                      <a:pt x="2590" y="545"/>
                    </a:lnTo>
                    <a:lnTo>
                      <a:pt x="2579" y="544"/>
                    </a:lnTo>
                    <a:lnTo>
                      <a:pt x="2567" y="543"/>
                    </a:lnTo>
                    <a:lnTo>
                      <a:pt x="2555" y="541"/>
                    </a:lnTo>
                    <a:lnTo>
                      <a:pt x="2544" y="539"/>
                    </a:lnTo>
                    <a:lnTo>
                      <a:pt x="2533" y="537"/>
                    </a:lnTo>
                    <a:lnTo>
                      <a:pt x="2522" y="534"/>
                    </a:lnTo>
                    <a:lnTo>
                      <a:pt x="2512" y="530"/>
                    </a:lnTo>
                    <a:lnTo>
                      <a:pt x="2502" y="526"/>
                    </a:lnTo>
                    <a:lnTo>
                      <a:pt x="2493" y="522"/>
                    </a:lnTo>
                    <a:lnTo>
                      <a:pt x="2483" y="516"/>
                    </a:lnTo>
                    <a:lnTo>
                      <a:pt x="2475" y="511"/>
                    </a:lnTo>
                    <a:lnTo>
                      <a:pt x="2467" y="505"/>
                    </a:lnTo>
                    <a:lnTo>
                      <a:pt x="2459" y="499"/>
                    </a:lnTo>
                    <a:lnTo>
                      <a:pt x="2451" y="492"/>
                    </a:lnTo>
                    <a:lnTo>
                      <a:pt x="2444" y="486"/>
                    </a:lnTo>
                    <a:lnTo>
                      <a:pt x="2437" y="477"/>
                    </a:lnTo>
                    <a:lnTo>
                      <a:pt x="2431" y="470"/>
                    </a:lnTo>
                    <a:lnTo>
                      <a:pt x="2426" y="462"/>
                    </a:lnTo>
                    <a:lnTo>
                      <a:pt x="2420" y="453"/>
                    </a:lnTo>
                    <a:lnTo>
                      <a:pt x="2414" y="443"/>
                    </a:lnTo>
                    <a:lnTo>
                      <a:pt x="2410" y="434"/>
                    </a:lnTo>
                    <a:lnTo>
                      <a:pt x="2406" y="425"/>
                    </a:lnTo>
                    <a:lnTo>
                      <a:pt x="2402" y="415"/>
                    </a:lnTo>
                    <a:lnTo>
                      <a:pt x="2396" y="393"/>
                    </a:lnTo>
                    <a:lnTo>
                      <a:pt x="2391" y="371"/>
                    </a:lnTo>
                    <a:lnTo>
                      <a:pt x="2389" y="347"/>
                    </a:lnTo>
                    <a:lnTo>
                      <a:pt x="2388" y="322"/>
                    </a:lnTo>
                    <a:lnTo>
                      <a:pt x="2388" y="309"/>
                    </a:lnTo>
                    <a:lnTo>
                      <a:pt x="2389" y="295"/>
                    </a:lnTo>
                    <a:lnTo>
                      <a:pt x="2390" y="282"/>
                    </a:lnTo>
                    <a:lnTo>
                      <a:pt x="2392" y="270"/>
                    </a:lnTo>
                    <a:lnTo>
                      <a:pt x="2394" y="257"/>
                    </a:lnTo>
                    <a:lnTo>
                      <a:pt x="2397" y="246"/>
                    </a:lnTo>
                    <a:lnTo>
                      <a:pt x="2400" y="235"/>
                    </a:lnTo>
                    <a:lnTo>
                      <a:pt x="2403" y="223"/>
                    </a:lnTo>
                    <a:lnTo>
                      <a:pt x="2408" y="213"/>
                    </a:lnTo>
                    <a:lnTo>
                      <a:pt x="2412" y="203"/>
                    </a:lnTo>
                    <a:lnTo>
                      <a:pt x="2418" y="193"/>
                    </a:lnTo>
                    <a:lnTo>
                      <a:pt x="2423" y="184"/>
                    </a:lnTo>
                    <a:lnTo>
                      <a:pt x="2429" y="176"/>
                    </a:lnTo>
                    <a:lnTo>
                      <a:pt x="2435" y="168"/>
                    </a:lnTo>
                    <a:lnTo>
                      <a:pt x="2441" y="159"/>
                    </a:lnTo>
                    <a:lnTo>
                      <a:pt x="2448" y="152"/>
                    </a:lnTo>
                    <a:lnTo>
                      <a:pt x="2457" y="145"/>
                    </a:lnTo>
                    <a:lnTo>
                      <a:pt x="2464" y="139"/>
                    </a:lnTo>
                    <a:lnTo>
                      <a:pt x="2472" y="133"/>
                    </a:lnTo>
                    <a:lnTo>
                      <a:pt x="2480" y="127"/>
                    </a:lnTo>
                    <a:lnTo>
                      <a:pt x="2489" y="121"/>
                    </a:lnTo>
                    <a:lnTo>
                      <a:pt x="2499" y="117"/>
                    </a:lnTo>
                    <a:lnTo>
                      <a:pt x="2508" y="112"/>
                    </a:lnTo>
                    <a:lnTo>
                      <a:pt x="2517" y="109"/>
                    </a:lnTo>
                    <a:lnTo>
                      <a:pt x="2538" y="102"/>
                    </a:lnTo>
                    <a:lnTo>
                      <a:pt x="2559" y="98"/>
                    </a:lnTo>
                    <a:lnTo>
                      <a:pt x="2582" y="95"/>
                    </a:lnTo>
                    <a:lnTo>
                      <a:pt x="2605" y="94"/>
                    </a:lnTo>
                    <a:lnTo>
                      <a:pt x="2623" y="95"/>
                    </a:lnTo>
                    <a:lnTo>
                      <a:pt x="2641" y="96"/>
                    </a:lnTo>
                    <a:lnTo>
                      <a:pt x="2658" y="98"/>
                    </a:lnTo>
                    <a:lnTo>
                      <a:pt x="2673" y="101"/>
                    </a:lnTo>
                    <a:lnTo>
                      <a:pt x="2688" y="105"/>
                    </a:lnTo>
                    <a:lnTo>
                      <a:pt x="2701" y="109"/>
                    </a:lnTo>
                    <a:lnTo>
                      <a:pt x="2714" y="113"/>
                    </a:lnTo>
                    <a:lnTo>
                      <a:pt x="2726" y="118"/>
                    </a:lnTo>
                    <a:lnTo>
                      <a:pt x="2750" y="28"/>
                    </a:lnTo>
                    <a:lnTo>
                      <a:pt x="2740" y="24"/>
                    </a:lnTo>
                    <a:lnTo>
                      <a:pt x="2728" y="19"/>
                    </a:lnTo>
                    <a:lnTo>
                      <a:pt x="2712" y="13"/>
                    </a:lnTo>
                    <a:lnTo>
                      <a:pt x="2695" y="9"/>
                    </a:lnTo>
                    <a:lnTo>
                      <a:pt x="2674" y="6"/>
                    </a:lnTo>
                    <a:lnTo>
                      <a:pt x="2652" y="3"/>
                    </a:lnTo>
                    <a:lnTo>
                      <a:pt x="2627" y="1"/>
                    </a:lnTo>
                    <a:lnTo>
                      <a:pt x="2600" y="0"/>
                    </a:lnTo>
                    <a:lnTo>
                      <a:pt x="2583" y="1"/>
                    </a:lnTo>
                    <a:lnTo>
                      <a:pt x="2566" y="2"/>
                    </a:lnTo>
                    <a:lnTo>
                      <a:pt x="2548" y="4"/>
                    </a:lnTo>
                    <a:lnTo>
                      <a:pt x="2532" y="6"/>
                    </a:lnTo>
                    <a:lnTo>
                      <a:pt x="2515" y="9"/>
                    </a:lnTo>
                    <a:lnTo>
                      <a:pt x="2499" y="13"/>
                    </a:lnTo>
                    <a:lnTo>
                      <a:pt x="2483" y="17"/>
                    </a:lnTo>
                    <a:lnTo>
                      <a:pt x="2468" y="23"/>
                    </a:lnTo>
                    <a:lnTo>
                      <a:pt x="2454" y="29"/>
                    </a:lnTo>
                    <a:lnTo>
                      <a:pt x="2439" y="35"/>
                    </a:lnTo>
                    <a:lnTo>
                      <a:pt x="2426" y="42"/>
                    </a:lnTo>
                    <a:lnTo>
                      <a:pt x="2411" y="50"/>
                    </a:lnTo>
                    <a:lnTo>
                      <a:pt x="2399" y="59"/>
                    </a:lnTo>
                    <a:lnTo>
                      <a:pt x="2387" y="68"/>
                    </a:lnTo>
                    <a:lnTo>
                      <a:pt x="2374" y="77"/>
                    </a:lnTo>
                    <a:lnTo>
                      <a:pt x="2363" y="87"/>
                    </a:lnTo>
                    <a:lnTo>
                      <a:pt x="2352" y="99"/>
                    </a:lnTo>
                    <a:lnTo>
                      <a:pt x="2342" y="110"/>
                    </a:lnTo>
                    <a:lnTo>
                      <a:pt x="2332" y="122"/>
                    </a:lnTo>
                    <a:lnTo>
                      <a:pt x="2323" y="135"/>
                    </a:lnTo>
                    <a:lnTo>
                      <a:pt x="2315" y="148"/>
                    </a:lnTo>
                    <a:lnTo>
                      <a:pt x="2307" y="162"/>
                    </a:lnTo>
                    <a:lnTo>
                      <a:pt x="2300" y="176"/>
                    </a:lnTo>
                    <a:lnTo>
                      <a:pt x="2293" y="190"/>
                    </a:lnTo>
                    <a:lnTo>
                      <a:pt x="2288" y="206"/>
                    </a:lnTo>
                    <a:lnTo>
                      <a:pt x="2283" y="222"/>
                    </a:lnTo>
                    <a:lnTo>
                      <a:pt x="2278" y="239"/>
                    </a:lnTo>
                    <a:lnTo>
                      <a:pt x="2275" y="255"/>
                    </a:lnTo>
                    <a:lnTo>
                      <a:pt x="2272" y="273"/>
                    </a:lnTo>
                    <a:lnTo>
                      <a:pt x="2270" y="290"/>
                    </a:lnTo>
                    <a:lnTo>
                      <a:pt x="2269" y="309"/>
                    </a:lnTo>
                    <a:lnTo>
                      <a:pt x="2269" y="328"/>
                    </a:lnTo>
                    <a:lnTo>
                      <a:pt x="2269" y="346"/>
                    </a:lnTo>
                    <a:lnTo>
                      <a:pt x="2270" y="362"/>
                    </a:lnTo>
                    <a:lnTo>
                      <a:pt x="2272" y="380"/>
                    </a:lnTo>
                    <a:lnTo>
                      <a:pt x="2274" y="395"/>
                    </a:lnTo>
                    <a:lnTo>
                      <a:pt x="2277" y="412"/>
                    </a:lnTo>
                    <a:lnTo>
                      <a:pt x="2281" y="427"/>
                    </a:lnTo>
                    <a:lnTo>
                      <a:pt x="2285" y="441"/>
                    </a:lnTo>
                    <a:lnTo>
                      <a:pt x="2290" y="457"/>
                    </a:lnTo>
                    <a:lnTo>
                      <a:pt x="2295" y="470"/>
                    </a:lnTo>
                    <a:lnTo>
                      <a:pt x="2302" y="484"/>
                    </a:lnTo>
                    <a:lnTo>
                      <a:pt x="2309" y="497"/>
                    </a:lnTo>
                    <a:lnTo>
                      <a:pt x="2317" y="509"/>
                    </a:lnTo>
                    <a:lnTo>
                      <a:pt x="2325" y="522"/>
                    </a:lnTo>
                    <a:lnTo>
                      <a:pt x="2333" y="534"/>
                    </a:lnTo>
                    <a:lnTo>
                      <a:pt x="2343" y="544"/>
                    </a:lnTo>
                    <a:lnTo>
                      <a:pt x="2353" y="555"/>
                    </a:lnTo>
                    <a:lnTo>
                      <a:pt x="2363" y="565"/>
                    </a:lnTo>
                    <a:lnTo>
                      <a:pt x="2374" y="574"/>
                    </a:lnTo>
                    <a:lnTo>
                      <a:pt x="2386" y="583"/>
                    </a:lnTo>
                    <a:lnTo>
                      <a:pt x="2398" y="592"/>
                    </a:lnTo>
                    <a:lnTo>
                      <a:pt x="2411" y="599"/>
                    </a:lnTo>
                    <a:lnTo>
                      <a:pt x="2424" y="606"/>
                    </a:lnTo>
                    <a:lnTo>
                      <a:pt x="2438" y="612"/>
                    </a:lnTo>
                    <a:lnTo>
                      <a:pt x="2452" y="618"/>
                    </a:lnTo>
                    <a:lnTo>
                      <a:pt x="2467" y="623"/>
                    </a:lnTo>
                    <a:lnTo>
                      <a:pt x="2482" y="628"/>
                    </a:lnTo>
                    <a:lnTo>
                      <a:pt x="2499" y="632"/>
                    </a:lnTo>
                    <a:lnTo>
                      <a:pt x="2515" y="635"/>
                    </a:lnTo>
                    <a:lnTo>
                      <a:pt x="2532" y="637"/>
                    </a:lnTo>
                    <a:lnTo>
                      <a:pt x="2549" y="639"/>
                    </a:lnTo>
                    <a:lnTo>
                      <a:pt x="2567" y="640"/>
                    </a:lnTo>
                    <a:lnTo>
                      <a:pt x="2585" y="641"/>
                    </a:lnTo>
                    <a:lnTo>
                      <a:pt x="2612" y="640"/>
                    </a:lnTo>
                    <a:lnTo>
                      <a:pt x="2637" y="638"/>
                    </a:lnTo>
                    <a:lnTo>
                      <a:pt x="2661" y="635"/>
                    </a:lnTo>
                    <a:lnTo>
                      <a:pt x="2684" y="632"/>
                    </a:lnTo>
                    <a:lnTo>
                      <a:pt x="2702" y="628"/>
                    </a:lnTo>
                    <a:lnTo>
                      <a:pt x="2720" y="622"/>
                    </a:lnTo>
                    <a:lnTo>
                      <a:pt x="2734" y="617"/>
                    </a:lnTo>
                    <a:lnTo>
                      <a:pt x="2745" y="612"/>
                    </a:lnTo>
                    <a:lnTo>
                      <a:pt x="2727" y="523"/>
                    </a:lnTo>
                    <a:close/>
                    <a:moveTo>
                      <a:pt x="2058" y="10"/>
                    </a:moveTo>
                    <a:lnTo>
                      <a:pt x="2058" y="631"/>
                    </a:lnTo>
                    <a:lnTo>
                      <a:pt x="2171" y="631"/>
                    </a:lnTo>
                    <a:lnTo>
                      <a:pt x="2171" y="10"/>
                    </a:lnTo>
                    <a:lnTo>
                      <a:pt x="2058" y="10"/>
                    </a:lnTo>
                    <a:close/>
                    <a:moveTo>
                      <a:pt x="1776" y="631"/>
                    </a:moveTo>
                    <a:lnTo>
                      <a:pt x="1991" y="10"/>
                    </a:lnTo>
                    <a:lnTo>
                      <a:pt x="1871" y="10"/>
                    </a:lnTo>
                    <a:lnTo>
                      <a:pt x="1780" y="294"/>
                    </a:lnTo>
                    <a:lnTo>
                      <a:pt x="1771" y="322"/>
                    </a:lnTo>
                    <a:lnTo>
                      <a:pt x="1762" y="351"/>
                    </a:lnTo>
                    <a:lnTo>
                      <a:pt x="1754" y="379"/>
                    </a:lnTo>
                    <a:lnTo>
                      <a:pt x="1746" y="407"/>
                    </a:lnTo>
                    <a:lnTo>
                      <a:pt x="1738" y="435"/>
                    </a:lnTo>
                    <a:lnTo>
                      <a:pt x="1730" y="463"/>
                    </a:lnTo>
                    <a:lnTo>
                      <a:pt x="1724" y="491"/>
                    </a:lnTo>
                    <a:lnTo>
                      <a:pt x="1717" y="518"/>
                    </a:lnTo>
                    <a:lnTo>
                      <a:pt x="1715" y="518"/>
                    </a:lnTo>
                    <a:lnTo>
                      <a:pt x="1709" y="491"/>
                    </a:lnTo>
                    <a:lnTo>
                      <a:pt x="1702" y="462"/>
                    </a:lnTo>
                    <a:lnTo>
                      <a:pt x="1695" y="434"/>
                    </a:lnTo>
                    <a:lnTo>
                      <a:pt x="1688" y="406"/>
                    </a:lnTo>
                    <a:lnTo>
                      <a:pt x="1680" y="379"/>
                    </a:lnTo>
                    <a:lnTo>
                      <a:pt x="1672" y="350"/>
                    </a:lnTo>
                    <a:lnTo>
                      <a:pt x="1663" y="321"/>
                    </a:lnTo>
                    <a:lnTo>
                      <a:pt x="1654" y="292"/>
                    </a:lnTo>
                    <a:lnTo>
                      <a:pt x="1570" y="10"/>
                    </a:lnTo>
                    <a:lnTo>
                      <a:pt x="1447" y="10"/>
                    </a:lnTo>
                    <a:lnTo>
                      <a:pt x="1647" y="631"/>
                    </a:lnTo>
                    <a:lnTo>
                      <a:pt x="1776" y="631"/>
                    </a:lnTo>
                    <a:close/>
                    <a:moveTo>
                      <a:pt x="1090" y="97"/>
                    </a:moveTo>
                    <a:lnTo>
                      <a:pt x="1101" y="95"/>
                    </a:lnTo>
                    <a:lnTo>
                      <a:pt x="1117" y="93"/>
                    </a:lnTo>
                    <a:lnTo>
                      <a:pt x="1136" y="92"/>
                    </a:lnTo>
                    <a:lnTo>
                      <a:pt x="1161" y="91"/>
                    </a:lnTo>
                    <a:lnTo>
                      <a:pt x="1174" y="92"/>
                    </a:lnTo>
                    <a:lnTo>
                      <a:pt x="1187" y="93"/>
                    </a:lnTo>
                    <a:lnTo>
                      <a:pt x="1199" y="95"/>
                    </a:lnTo>
                    <a:lnTo>
                      <a:pt x="1210" y="97"/>
                    </a:lnTo>
                    <a:lnTo>
                      <a:pt x="1222" y="100"/>
                    </a:lnTo>
                    <a:lnTo>
                      <a:pt x="1231" y="105"/>
                    </a:lnTo>
                    <a:lnTo>
                      <a:pt x="1240" y="109"/>
                    </a:lnTo>
                    <a:lnTo>
                      <a:pt x="1248" y="115"/>
                    </a:lnTo>
                    <a:lnTo>
                      <a:pt x="1256" y="121"/>
                    </a:lnTo>
                    <a:lnTo>
                      <a:pt x="1263" y="130"/>
                    </a:lnTo>
                    <a:lnTo>
                      <a:pt x="1268" y="137"/>
                    </a:lnTo>
                    <a:lnTo>
                      <a:pt x="1273" y="146"/>
                    </a:lnTo>
                    <a:lnTo>
                      <a:pt x="1277" y="156"/>
                    </a:lnTo>
                    <a:lnTo>
                      <a:pt x="1279" y="167"/>
                    </a:lnTo>
                    <a:lnTo>
                      <a:pt x="1281" y="178"/>
                    </a:lnTo>
                    <a:lnTo>
                      <a:pt x="1281" y="190"/>
                    </a:lnTo>
                    <a:lnTo>
                      <a:pt x="1281" y="202"/>
                    </a:lnTo>
                    <a:lnTo>
                      <a:pt x="1279" y="212"/>
                    </a:lnTo>
                    <a:lnTo>
                      <a:pt x="1277" y="222"/>
                    </a:lnTo>
                    <a:lnTo>
                      <a:pt x="1273" y="232"/>
                    </a:lnTo>
                    <a:lnTo>
                      <a:pt x="1268" y="242"/>
                    </a:lnTo>
                    <a:lnTo>
                      <a:pt x="1263" y="250"/>
                    </a:lnTo>
                    <a:lnTo>
                      <a:pt x="1255" y="257"/>
                    </a:lnTo>
                    <a:lnTo>
                      <a:pt x="1248" y="264"/>
                    </a:lnTo>
                    <a:lnTo>
                      <a:pt x="1240" y="271"/>
                    </a:lnTo>
                    <a:lnTo>
                      <a:pt x="1231" y="277"/>
                    </a:lnTo>
                    <a:lnTo>
                      <a:pt x="1221" y="281"/>
                    </a:lnTo>
                    <a:lnTo>
                      <a:pt x="1209" y="285"/>
                    </a:lnTo>
                    <a:lnTo>
                      <a:pt x="1197" y="288"/>
                    </a:lnTo>
                    <a:lnTo>
                      <a:pt x="1185" y="291"/>
                    </a:lnTo>
                    <a:lnTo>
                      <a:pt x="1171" y="292"/>
                    </a:lnTo>
                    <a:lnTo>
                      <a:pt x="1158" y="292"/>
                    </a:lnTo>
                    <a:lnTo>
                      <a:pt x="1090" y="292"/>
                    </a:lnTo>
                    <a:lnTo>
                      <a:pt x="1090" y="97"/>
                    </a:lnTo>
                    <a:close/>
                    <a:moveTo>
                      <a:pt x="978" y="631"/>
                    </a:moveTo>
                    <a:lnTo>
                      <a:pt x="1090" y="631"/>
                    </a:lnTo>
                    <a:lnTo>
                      <a:pt x="1090" y="375"/>
                    </a:lnTo>
                    <a:lnTo>
                      <a:pt x="1148" y="375"/>
                    </a:lnTo>
                    <a:lnTo>
                      <a:pt x="1159" y="377"/>
                    </a:lnTo>
                    <a:lnTo>
                      <a:pt x="1170" y="378"/>
                    </a:lnTo>
                    <a:lnTo>
                      <a:pt x="1180" y="380"/>
                    </a:lnTo>
                    <a:lnTo>
                      <a:pt x="1190" y="382"/>
                    </a:lnTo>
                    <a:lnTo>
                      <a:pt x="1198" y="385"/>
                    </a:lnTo>
                    <a:lnTo>
                      <a:pt x="1206" y="389"/>
                    </a:lnTo>
                    <a:lnTo>
                      <a:pt x="1213" y="394"/>
                    </a:lnTo>
                    <a:lnTo>
                      <a:pt x="1221" y="400"/>
                    </a:lnTo>
                    <a:lnTo>
                      <a:pt x="1227" y="407"/>
                    </a:lnTo>
                    <a:lnTo>
                      <a:pt x="1233" y="415"/>
                    </a:lnTo>
                    <a:lnTo>
                      <a:pt x="1238" y="424"/>
                    </a:lnTo>
                    <a:lnTo>
                      <a:pt x="1243" y="433"/>
                    </a:lnTo>
                    <a:lnTo>
                      <a:pt x="1247" y="444"/>
                    </a:lnTo>
                    <a:lnTo>
                      <a:pt x="1251" y="457"/>
                    </a:lnTo>
                    <a:lnTo>
                      <a:pt x="1255" y="470"/>
                    </a:lnTo>
                    <a:lnTo>
                      <a:pt x="1259" y="485"/>
                    </a:lnTo>
                    <a:lnTo>
                      <a:pt x="1272" y="537"/>
                    </a:lnTo>
                    <a:lnTo>
                      <a:pt x="1283" y="579"/>
                    </a:lnTo>
                    <a:lnTo>
                      <a:pt x="1288" y="597"/>
                    </a:lnTo>
                    <a:lnTo>
                      <a:pt x="1292" y="611"/>
                    </a:lnTo>
                    <a:lnTo>
                      <a:pt x="1297" y="622"/>
                    </a:lnTo>
                    <a:lnTo>
                      <a:pt x="1301" y="631"/>
                    </a:lnTo>
                    <a:lnTo>
                      <a:pt x="1417" y="631"/>
                    </a:lnTo>
                    <a:lnTo>
                      <a:pt x="1413" y="619"/>
                    </a:lnTo>
                    <a:lnTo>
                      <a:pt x="1406" y="605"/>
                    </a:lnTo>
                    <a:lnTo>
                      <a:pt x="1401" y="585"/>
                    </a:lnTo>
                    <a:lnTo>
                      <a:pt x="1395" y="565"/>
                    </a:lnTo>
                    <a:lnTo>
                      <a:pt x="1389" y="540"/>
                    </a:lnTo>
                    <a:lnTo>
                      <a:pt x="1382" y="514"/>
                    </a:lnTo>
                    <a:lnTo>
                      <a:pt x="1376" y="487"/>
                    </a:lnTo>
                    <a:lnTo>
                      <a:pt x="1368" y="458"/>
                    </a:lnTo>
                    <a:lnTo>
                      <a:pt x="1362" y="436"/>
                    </a:lnTo>
                    <a:lnTo>
                      <a:pt x="1354" y="416"/>
                    </a:lnTo>
                    <a:lnTo>
                      <a:pt x="1346" y="398"/>
                    </a:lnTo>
                    <a:lnTo>
                      <a:pt x="1336" y="382"/>
                    </a:lnTo>
                    <a:lnTo>
                      <a:pt x="1330" y="374"/>
                    </a:lnTo>
                    <a:lnTo>
                      <a:pt x="1324" y="367"/>
                    </a:lnTo>
                    <a:lnTo>
                      <a:pt x="1318" y="361"/>
                    </a:lnTo>
                    <a:lnTo>
                      <a:pt x="1312" y="355"/>
                    </a:lnTo>
                    <a:lnTo>
                      <a:pt x="1305" y="350"/>
                    </a:lnTo>
                    <a:lnTo>
                      <a:pt x="1298" y="346"/>
                    </a:lnTo>
                    <a:lnTo>
                      <a:pt x="1290" y="342"/>
                    </a:lnTo>
                    <a:lnTo>
                      <a:pt x="1282" y="337"/>
                    </a:lnTo>
                    <a:lnTo>
                      <a:pt x="1282" y="335"/>
                    </a:lnTo>
                    <a:lnTo>
                      <a:pt x="1292" y="330"/>
                    </a:lnTo>
                    <a:lnTo>
                      <a:pt x="1304" y="326"/>
                    </a:lnTo>
                    <a:lnTo>
                      <a:pt x="1314" y="320"/>
                    </a:lnTo>
                    <a:lnTo>
                      <a:pt x="1324" y="314"/>
                    </a:lnTo>
                    <a:lnTo>
                      <a:pt x="1334" y="306"/>
                    </a:lnTo>
                    <a:lnTo>
                      <a:pt x="1343" y="298"/>
                    </a:lnTo>
                    <a:lnTo>
                      <a:pt x="1352" y="289"/>
                    </a:lnTo>
                    <a:lnTo>
                      <a:pt x="1360" y="280"/>
                    </a:lnTo>
                    <a:lnTo>
                      <a:pt x="1367" y="270"/>
                    </a:lnTo>
                    <a:lnTo>
                      <a:pt x="1374" y="258"/>
                    </a:lnTo>
                    <a:lnTo>
                      <a:pt x="1380" y="247"/>
                    </a:lnTo>
                    <a:lnTo>
                      <a:pt x="1385" y="235"/>
                    </a:lnTo>
                    <a:lnTo>
                      <a:pt x="1389" y="222"/>
                    </a:lnTo>
                    <a:lnTo>
                      <a:pt x="1392" y="209"/>
                    </a:lnTo>
                    <a:lnTo>
                      <a:pt x="1394" y="194"/>
                    </a:lnTo>
                    <a:lnTo>
                      <a:pt x="1394" y="180"/>
                    </a:lnTo>
                    <a:lnTo>
                      <a:pt x="1393" y="160"/>
                    </a:lnTo>
                    <a:lnTo>
                      <a:pt x="1391" y="142"/>
                    </a:lnTo>
                    <a:lnTo>
                      <a:pt x="1386" y="124"/>
                    </a:lnTo>
                    <a:lnTo>
                      <a:pt x="1381" y="108"/>
                    </a:lnTo>
                    <a:lnTo>
                      <a:pt x="1373" y="94"/>
                    </a:lnTo>
                    <a:lnTo>
                      <a:pt x="1363" y="79"/>
                    </a:lnTo>
                    <a:lnTo>
                      <a:pt x="1353" y="67"/>
                    </a:lnTo>
                    <a:lnTo>
                      <a:pt x="1341" y="56"/>
                    </a:lnTo>
                    <a:lnTo>
                      <a:pt x="1333" y="49"/>
                    </a:lnTo>
                    <a:lnTo>
                      <a:pt x="1324" y="43"/>
                    </a:lnTo>
                    <a:lnTo>
                      <a:pt x="1315" y="38"/>
                    </a:lnTo>
                    <a:lnTo>
                      <a:pt x="1306" y="33"/>
                    </a:lnTo>
                    <a:lnTo>
                      <a:pt x="1296" y="28"/>
                    </a:lnTo>
                    <a:lnTo>
                      <a:pt x="1285" y="24"/>
                    </a:lnTo>
                    <a:lnTo>
                      <a:pt x="1275" y="21"/>
                    </a:lnTo>
                    <a:lnTo>
                      <a:pt x="1263" y="17"/>
                    </a:lnTo>
                    <a:lnTo>
                      <a:pt x="1238" y="12"/>
                    </a:lnTo>
                    <a:lnTo>
                      <a:pt x="1211" y="8"/>
                    </a:lnTo>
                    <a:lnTo>
                      <a:pt x="1181" y="6"/>
                    </a:lnTo>
                    <a:lnTo>
                      <a:pt x="1150" y="5"/>
                    </a:lnTo>
                    <a:lnTo>
                      <a:pt x="1125" y="5"/>
                    </a:lnTo>
                    <a:lnTo>
                      <a:pt x="1101" y="6"/>
                    </a:lnTo>
                    <a:lnTo>
                      <a:pt x="1078" y="7"/>
                    </a:lnTo>
                    <a:lnTo>
                      <a:pt x="1055" y="9"/>
                    </a:lnTo>
                    <a:lnTo>
                      <a:pt x="1034" y="11"/>
                    </a:lnTo>
                    <a:lnTo>
                      <a:pt x="1014" y="13"/>
                    </a:lnTo>
                    <a:lnTo>
                      <a:pt x="995" y="15"/>
                    </a:lnTo>
                    <a:lnTo>
                      <a:pt x="978" y="19"/>
                    </a:lnTo>
                    <a:lnTo>
                      <a:pt x="978" y="631"/>
                    </a:lnTo>
                    <a:close/>
                    <a:moveTo>
                      <a:pt x="852" y="263"/>
                    </a:moveTo>
                    <a:lnTo>
                      <a:pt x="617" y="263"/>
                    </a:lnTo>
                    <a:lnTo>
                      <a:pt x="617" y="104"/>
                    </a:lnTo>
                    <a:lnTo>
                      <a:pt x="865" y="104"/>
                    </a:lnTo>
                    <a:lnTo>
                      <a:pt x="865" y="10"/>
                    </a:lnTo>
                    <a:lnTo>
                      <a:pt x="504" y="10"/>
                    </a:lnTo>
                    <a:lnTo>
                      <a:pt x="504" y="631"/>
                    </a:lnTo>
                    <a:lnTo>
                      <a:pt x="879" y="631"/>
                    </a:lnTo>
                    <a:lnTo>
                      <a:pt x="879" y="537"/>
                    </a:lnTo>
                    <a:lnTo>
                      <a:pt x="617" y="537"/>
                    </a:lnTo>
                    <a:lnTo>
                      <a:pt x="617" y="355"/>
                    </a:lnTo>
                    <a:lnTo>
                      <a:pt x="852" y="355"/>
                    </a:lnTo>
                    <a:lnTo>
                      <a:pt x="852" y="263"/>
                    </a:lnTo>
                    <a:close/>
                    <a:moveTo>
                      <a:pt x="0" y="601"/>
                    </a:moveTo>
                    <a:lnTo>
                      <a:pt x="14" y="609"/>
                    </a:lnTo>
                    <a:lnTo>
                      <a:pt x="32" y="616"/>
                    </a:lnTo>
                    <a:lnTo>
                      <a:pt x="50" y="622"/>
                    </a:lnTo>
                    <a:lnTo>
                      <a:pt x="72" y="629"/>
                    </a:lnTo>
                    <a:lnTo>
                      <a:pt x="94" y="634"/>
                    </a:lnTo>
                    <a:lnTo>
                      <a:pt x="118" y="637"/>
                    </a:lnTo>
                    <a:lnTo>
                      <a:pt x="143" y="640"/>
                    </a:lnTo>
                    <a:lnTo>
                      <a:pt x="167" y="641"/>
                    </a:lnTo>
                    <a:lnTo>
                      <a:pt x="196" y="640"/>
                    </a:lnTo>
                    <a:lnTo>
                      <a:pt x="224" y="637"/>
                    </a:lnTo>
                    <a:lnTo>
                      <a:pt x="236" y="635"/>
                    </a:lnTo>
                    <a:lnTo>
                      <a:pt x="248" y="632"/>
                    </a:lnTo>
                    <a:lnTo>
                      <a:pt x="261" y="629"/>
                    </a:lnTo>
                    <a:lnTo>
                      <a:pt x="272" y="625"/>
                    </a:lnTo>
                    <a:lnTo>
                      <a:pt x="282" y="621"/>
                    </a:lnTo>
                    <a:lnTo>
                      <a:pt x="293" y="617"/>
                    </a:lnTo>
                    <a:lnTo>
                      <a:pt x="303" y="613"/>
                    </a:lnTo>
                    <a:lnTo>
                      <a:pt x="312" y="608"/>
                    </a:lnTo>
                    <a:lnTo>
                      <a:pt x="321" y="603"/>
                    </a:lnTo>
                    <a:lnTo>
                      <a:pt x="330" y="597"/>
                    </a:lnTo>
                    <a:lnTo>
                      <a:pt x="338" y="591"/>
                    </a:lnTo>
                    <a:lnTo>
                      <a:pt x="345" y="584"/>
                    </a:lnTo>
                    <a:lnTo>
                      <a:pt x="352" y="578"/>
                    </a:lnTo>
                    <a:lnTo>
                      <a:pt x="358" y="571"/>
                    </a:lnTo>
                    <a:lnTo>
                      <a:pt x="365" y="564"/>
                    </a:lnTo>
                    <a:lnTo>
                      <a:pt x="371" y="557"/>
                    </a:lnTo>
                    <a:lnTo>
                      <a:pt x="380" y="541"/>
                    </a:lnTo>
                    <a:lnTo>
                      <a:pt x="388" y="526"/>
                    </a:lnTo>
                    <a:lnTo>
                      <a:pt x="394" y="508"/>
                    </a:lnTo>
                    <a:lnTo>
                      <a:pt x="400" y="491"/>
                    </a:lnTo>
                    <a:lnTo>
                      <a:pt x="402" y="472"/>
                    </a:lnTo>
                    <a:lnTo>
                      <a:pt x="403" y="454"/>
                    </a:lnTo>
                    <a:lnTo>
                      <a:pt x="402" y="437"/>
                    </a:lnTo>
                    <a:lnTo>
                      <a:pt x="401" y="422"/>
                    </a:lnTo>
                    <a:lnTo>
                      <a:pt x="397" y="407"/>
                    </a:lnTo>
                    <a:lnTo>
                      <a:pt x="393" y="393"/>
                    </a:lnTo>
                    <a:lnTo>
                      <a:pt x="387" y="380"/>
                    </a:lnTo>
                    <a:lnTo>
                      <a:pt x="381" y="367"/>
                    </a:lnTo>
                    <a:lnTo>
                      <a:pt x="373" y="355"/>
                    </a:lnTo>
                    <a:lnTo>
                      <a:pt x="364" y="344"/>
                    </a:lnTo>
                    <a:lnTo>
                      <a:pt x="353" y="332"/>
                    </a:lnTo>
                    <a:lnTo>
                      <a:pt x="341" y="322"/>
                    </a:lnTo>
                    <a:lnTo>
                      <a:pt x="328" y="313"/>
                    </a:lnTo>
                    <a:lnTo>
                      <a:pt x="313" y="303"/>
                    </a:lnTo>
                    <a:lnTo>
                      <a:pt x="298" y="294"/>
                    </a:lnTo>
                    <a:lnTo>
                      <a:pt x="281" y="286"/>
                    </a:lnTo>
                    <a:lnTo>
                      <a:pt x="263" y="278"/>
                    </a:lnTo>
                    <a:lnTo>
                      <a:pt x="243" y="270"/>
                    </a:lnTo>
                    <a:lnTo>
                      <a:pt x="215" y="258"/>
                    </a:lnTo>
                    <a:lnTo>
                      <a:pt x="190" y="247"/>
                    </a:lnTo>
                    <a:lnTo>
                      <a:pt x="179" y="242"/>
                    </a:lnTo>
                    <a:lnTo>
                      <a:pt x="169" y="236"/>
                    </a:lnTo>
                    <a:lnTo>
                      <a:pt x="161" y="230"/>
                    </a:lnTo>
                    <a:lnTo>
                      <a:pt x="153" y="224"/>
                    </a:lnTo>
                    <a:lnTo>
                      <a:pt x="146" y="219"/>
                    </a:lnTo>
                    <a:lnTo>
                      <a:pt x="141" y="213"/>
                    </a:lnTo>
                    <a:lnTo>
                      <a:pt x="135" y="206"/>
                    </a:lnTo>
                    <a:lnTo>
                      <a:pt x="131" y="200"/>
                    </a:lnTo>
                    <a:lnTo>
                      <a:pt x="128" y="192"/>
                    </a:lnTo>
                    <a:lnTo>
                      <a:pt x="126" y="184"/>
                    </a:lnTo>
                    <a:lnTo>
                      <a:pt x="125" y="177"/>
                    </a:lnTo>
                    <a:lnTo>
                      <a:pt x="125" y="168"/>
                    </a:lnTo>
                    <a:lnTo>
                      <a:pt x="125" y="162"/>
                    </a:lnTo>
                    <a:lnTo>
                      <a:pt x="126" y="154"/>
                    </a:lnTo>
                    <a:lnTo>
                      <a:pt x="128" y="147"/>
                    </a:lnTo>
                    <a:lnTo>
                      <a:pt x="130" y="141"/>
                    </a:lnTo>
                    <a:lnTo>
                      <a:pt x="134" y="135"/>
                    </a:lnTo>
                    <a:lnTo>
                      <a:pt x="139" y="129"/>
                    </a:lnTo>
                    <a:lnTo>
                      <a:pt x="143" y="122"/>
                    </a:lnTo>
                    <a:lnTo>
                      <a:pt x="149" y="117"/>
                    </a:lnTo>
                    <a:lnTo>
                      <a:pt x="156" y="112"/>
                    </a:lnTo>
                    <a:lnTo>
                      <a:pt x="163" y="107"/>
                    </a:lnTo>
                    <a:lnTo>
                      <a:pt x="171" y="103"/>
                    </a:lnTo>
                    <a:lnTo>
                      <a:pt x="181" y="100"/>
                    </a:lnTo>
                    <a:lnTo>
                      <a:pt x="191" y="97"/>
                    </a:lnTo>
                    <a:lnTo>
                      <a:pt x="202" y="95"/>
                    </a:lnTo>
                    <a:lnTo>
                      <a:pt x="215" y="94"/>
                    </a:lnTo>
                    <a:lnTo>
                      <a:pt x="227" y="94"/>
                    </a:lnTo>
                    <a:lnTo>
                      <a:pt x="248" y="94"/>
                    </a:lnTo>
                    <a:lnTo>
                      <a:pt x="268" y="96"/>
                    </a:lnTo>
                    <a:lnTo>
                      <a:pt x="285" y="100"/>
                    </a:lnTo>
                    <a:lnTo>
                      <a:pt x="302" y="104"/>
                    </a:lnTo>
                    <a:lnTo>
                      <a:pt x="317" y="108"/>
                    </a:lnTo>
                    <a:lnTo>
                      <a:pt x="331" y="113"/>
                    </a:lnTo>
                    <a:lnTo>
                      <a:pt x="342" y="118"/>
                    </a:lnTo>
                    <a:lnTo>
                      <a:pt x="351" y="122"/>
                    </a:lnTo>
                    <a:lnTo>
                      <a:pt x="378" y="31"/>
                    </a:lnTo>
                    <a:lnTo>
                      <a:pt x="366" y="25"/>
                    </a:lnTo>
                    <a:lnTo>
                      <a:pt x="350" y="20"/>
                    </a:lnTo>
                    <a:lnTo>
                      <a:pt x="335" y="14"/>
                    </a:lnTo>
                    <a:lnTo>
                      <a:pt x="316" y="9"/>
                    </a:lnTo>
                    <a:lnTo>
                      <a:pt x="298" y="6"/>
                    </a:lnTo>
                    <a:lnTo>
                      <a:pt x="276" y="3"/>
                    </a:lnTo>
                    <a:lnTo>
                      <a:pt x="254" y="1"/>
                    </a:lnTo>
                    <a:lnTo>
                      <a:pt x="229" y="0"/>
                    </a:lnTo>
                    <a:lnTo>
                      <a:pt x="204" y="1"/>
                    </a:lnTo>
                    <a:lnTo>
                      <a:pt x="182" y="4"/>
                    </a:lnTo>
                    <a:lnTo>
                      <a:pt x="159" y="8"/>
                    </a:lnTo>
                    <a:lnTo>
                      <a:pt x="139" y="14"/>
                    </a:lnTo>
                    <a:lnTo>
                      <a:pt x="119" y="22"/>
                    </a:lnTo>
                    <a:lnTo>
                      <a:pt x="101" y="30"/>
                    </a:lnTo>
                    <a:lnTo>
                      <a:pt x="84" y="40"/>
                    </a:lnTo>
                    <a:lnTo>
                      <a:pt x="70" y="51"/>
                    </a:lnTo>
                    <a:lnTo>
                      <a:pt x="56" y="64"/>
                    </a:lnTo>
                    <a:lnTo>
                      <a:pt x="44" y="77"/>
                    </a:lnTo>
                    <a:lnTo>
                      <a:pt x="34" y="93"/>
                    </a:lnTo>
                    <a:lnTo>
                      <a:pt x="26" y="108"/>
                    </a:lnTo>
                    <a:lnTo>
                      <a:pt x="18" y="124"/>
                    </a:lnTo>
                    <a:lnTo>
                      <a:pt x="14" y="142"/>
                    </a:lnTo>
                    <a:lnTo>
                      <a:pt x="11" y="159"/>
                    </a:lnTo>
                    <a:lnTo>
                      <a:pt x="10" y="179"/>
                    </a:lnTo>
                    <a:lnTo>
                      <a:pt x="11" y="194"/>
                    </a:lnTo>
                    <a:lnTo>
                      <a:pt x="13" y="211"/>
                    </a:lnTo>
                    <a:lnTo>
                      <a:pt x="16" y="225"/>
                    </a:lnTo>
                    <a:lnTo>
                      <a:pt x="21" y="240"/>
                    </a:lnTo>
                    <a:lnTo>
                      <a:pt x="29" y="253"/>
                    </a:lnTo>
                    <a:lnTo>
                      <a:pt x="36" y="265"/>
                    </a:lnTo>
                    <a:lnTo>
                      <a:pt x="45" y="277"/>
                    </a:lnTo>
                    <a:lnTo>
                      <a:pt x="55" y="288"/>
                    </a:lnTo>
                    <a:lnTo>
                      <a:pt x="67" y="299"/>
                    </a:lnTo>
                    <a:lnTo>
                      <a:pt x="80" y="310"/>
                    </a:lnTo>
                    <a:lnTo>
                      <a:pt x="93" y="319"/>
                    </a:lnTo>
                    <a:lnTo>
                      <a:pt x="109" y="328"/>
                    </a:lnTo>
                    <a:lnTo>
                      <a:pt x="124" y="336"/>
                    </a:lnTo>
                    <a:lnTo>
                      <a:pt x="142" y="345"/>
                    </a:lnTo>
                    <a:lnTo>
                      <a:pt x="159" y="352"/>
                    </a:lnTo>
                    <a:lnTo>
                      <a:pt x="178" y="359"/>
                    </a:lnTo>
                    <a:lnTo>
                      <a:pt x="205" y="369"/>
                    </a:lnTo>
                    <a:lnTo>
                      <a:pt x="228" y="381"/>
                    </a:lnTo>
                    <a:lnTo>
                      <a:pt x="238" y="386"/>
                    </a:lnTo>
                    <a:lnTo>
                      <a:pt x="247" y="392"/>
                    </a:lnTo>
                    <a:lnTo>
                      <a:pt x="255" y="397"/>
                    </a:lnTo>
                    <a:lnTo>
                      <a:pt x="262" y="403"/>
                    </a:lnTo>
                    <a:lnTo>
                      <a:pt x="268" y="409"/>
                    </a:lnTo>
                    <a:lnTo>
                      <a:pt x="273" y="417"/>
                    </a:lnTo>
                    <a:lnTo>
                      <a:pt x="278" y="423"/>
                    </a:lnTo>
                    <a:lnTo>
                      <a:pt x="281" y="430"/>
                    </a:lnTo>
                    <a:lnTo>
                      <a:pt x="284" y="437"/>
                    </a:lnTo>
                    <a:lnTo>
                      <a:pt x="287" y="445"/>
                    </a:lnTo>
                    <a:lnTo>
                      <a:pt x="288" y="454"/>
                    </a:lnTo>
                    <a:lnTo>
                      <a:pt x="288" y="462"/>
                    </a:lnTo>
                    <a:lnTo>
                      <a:pt x="288" y="471"/>
                    </a:lnTo>
                    <a:lnTo>
                      <a:pt x="285" y="480"/>
                    </a:lnTo>
                    <a:lnTo>
                      <a:pt x="283" y="489"/>
                    </a:lnTo>
                    <a:lnTo>
                      <a:pt x="280" y="497"/>
                    </a:lnTo>
                    <a:lnTo>
                      <a:pt x="276" y="504"/>
                    </a:lnTo>
                    <a:lnTo>
                      <a:pt x="271" y="511"/>
                    </a:lnTo>
                    <a:lnTo>
                      <a:pt x="265" y="517"/>
                    </a:lnTo>
                    <a:lnTo>
                      <a:pt x="259" y="524"/>
                    </a:lnTo>
                    <a:lnTo>
                      <a:pt x="251" y="529"/>
                    </a:lnTo>
                    <a:lnTo>
                      <a:pt x="242" y="533"/>
                    </a:lnTo>
                    <a:lnTo>
                      <a:pt x="233" y="537"/>
                    </a:lnTo>
                    <a:lnTo>
                      <a:pt x="223" y="540"/>
                    </a:lnTo>
                    <a:lnTo>
                      <a:pt x="213" y="543"/>
                    </a:lnTo>
                    <a:lnTo>
                      <a:pt x="200" y="545"/>
                    </a:lnTo>
                    <a:lnTo>
                      <a:pt x="188" y="546"/>
                    </a:lnTo>
                    <a:lnTo>
                      <a:pt x="175" y="546"/>
                    </a:lnTo>
                    <a:lnTo>
                      <a:pt x="154" y="546"/>
                    </a:lnTo>
                    <a:lnTo>
                      <a:pt x="132" y="543"/>
                    </a:lnTo>
                    <a:lnTo>
                      <a:pt x="112" y="540"/>
                    </a:lnTo>
                    <a:lnTo>
                      <a:pt x="92" y="535"/>
                    </a:lnTo>
                    <a:lnTo>
                      <a:pt x="74" y="529"/>
                    </a:lnTo>
                    <a:lnTo>
                      <a:pt x="56" y="523"/>
                    </a:lnTo>
                    <a:lnTo>
                      <a:pt x="40" y="514"/>
                    </a:lnTo>
                    <a:lnTo>
                      <a:pt x="26" y="507"/>
                    </a:lnTo>
                    <a:lnTo>
                      <a:pt x="0" y="60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2489" dirty="0">
                  <a:solidFill>
                    <a:prstClr val="white"/>
                  </a:solidFill>
                  <a:latin typeface="Myriad Pro"/>
                </a:endParaRPr>
              </a:p>
            </p:txBody>
          </p:sp>
          <p:sp>
            <p:nvSpPr>
              <p:cNvPr id="32" name="Freeform 31"/>
              <p:cNvSpPr>
                <a:spLocks noEditPoints="1"/>
              </p:cNvSpPr>
              <p:nvPr/>
            </p:nvSpPr>
            <p:spPr bwMode="auto">
              <a:xfrm>
                <a:off x="623721" y="6650480"/>
                <a:ext cx="1169987" cy="127000"/>
              </a:xfrm>
              <a:custGeom>
                <a:avLst/>
                <a:gdLst/>
                <a:ahLst/>
                <a:cxnLst>
                  <a:cxn ang="0">
                    <a:pos x="5506" y="10"/>
                  </a:cxn>
                  <a:cxn ang="0">
                    <a:pos x="5169" y="544"/>
                  </a:cxn>
                  <a:cxn ang="0">
                    <a:pos x="5029" y="477"/>
                  </a:cxn>
                  <a:cxn ang="0">
                    <a:pos x="4982" y="270"/>
                  </a:cxn>
                  <a:cxn ang="0">
                    <a:pos x="5063" y="133"/>
                  </a:cxn>
                  <a:cxn ang="0">
                    <a:pos x="5293" y="109"/>
                  </a:cxn>
                  <a:cxn ang="0">
                    <a:pos x="5122" y="6"/>
                  </a:cxn>
                  <a:cxn ang="0">
                    <a:pos x="4924" y="122"/>
                  </a:cxn>
                  <a:cxn ang="0">
                    <a:pos x="4861" y="362"/>
                  </a:cxn>
                  <a:cxn ang="0">
                    <a:pos x="4955" y="565"/>
                  </a:cxn>
                  <a:cxn ang="0">
                    <a:pos x="5175" y="641"/>
                  </a:cxn>
                  <a:cxn ang="0">
                    <a:pos x="4373" y="269"/>
                  </a:cxn>
                  <a:cxn ang="0">
                    <a:pos x="4761" y="631"/>
                  </a:cxn>
                  <a:cxn ang="0">
                    <a:pos x="4630" y="407"/>
                  </a:cxn>
                  <a:cxn ang="0">
                    <a:pos x="3905" y="100"/>
                  </a:cxn>
                  <a:cxn ang="0">
                    <a:pos x="3809" y="456"/>
                  </a:cxn>
                  <a:cxn ang="0">
                    <a:pos x="3020" y="10"/>
                  </a:cxn>
                  <a:cxn ang="0">
                    <a:pos x="2324" y="528"/>
                  </a:cxn>
                  <a:cxn ang="0">
                    <a:pos x="2455" y="633"/>
                  </a:cxn>
                  <a:cxn ang="0">
                    <a:pos x="2663" y="610"/>
                  </a:cxn>
                  <a:cxn ang="0">
                    <a:pos x="2767" y="461"/>
                  </a:cxn>
                  <a:cxn ang="0">
                    <a:pos x="2644" y="481"/>
                  </a:cxn>
                  <a:cxn ang="0">
                    <a:pos x="2470" y="533"/>
                  </a:cxn>
                  <a:cxn ang="0">
                    <a:pos x="1803" y="609"/>
                  </a:cxn>
                  <a:cxn ang="0">
                    <a:pos x="2082" y="617"/>
                  </a:cxn>
                  <a:cxn ang="0">
                    <a:pos x="2191" y="472"/>
                  </a:cxn>
                  <a:cxn ang="0">
                    <a:pos x="2070" y="286"/>
                  </a:cxn>
                  <a:cxn ang="0">
                    <a:pos x="1914" y="177"/>
                  </a:cxn>
                  <a:cxn ang="0">
                    <a:pos x="1991" y="95"/>
                  </a:cxn>
                  <a:cxn ang="0">
                    <a:pos x="2106" y="9"/>
                  </a:cxn>
                  <a:cxn ang="0">
                    <a:pos x="1823" y="93"/>
                  </a:cxn>
                  <a:cxn ang="0">
                    <a:pos x="1869" y="310"/>
                  </a:cxn>
                  <a:cxn ang="0">
                    <a:pos x="2067" y="423"/>
                  </a:cxn>
                  <a:cxn ang="0">
                    <a:pos x="2031" y="533"/>
                  </a:cxn>
                  <a:cxn ang="0">
                    <a:pos x="1789" y="601"/>
                  </a:cxn>
                  <a:cxn ang="0">
                    <a:pos x="1348" y="251"/>
                  </a:cxn>
                  <a:cxn ang="0">
                    <a:pos x="1587" y="422"/>
                  </a:cxn>
                  <a:cxn ang="0">
                    <a:pos x="1300" y="631"/>
                  </a:cxn>
                  <a:cxn ang="0">
                    <a:pos x="679" y="482"/>
                  </a:cxn>
                  <a:cxn ang="0">
                    <a:pos x="668" y="177"/>
                  </a:cxn>
                  <a:cxn ang="0">
                    <a:pos x="807" y="91"/>
                  </a:cxn>
                  <a:cxn ang="0">
                    <a:pos x="944" y="177"/>
                  </a:cxn>
                  <a:cxn ang="0">
                    <a:pos x="933" y="482"/>
                  </a:cxn>
                  <a:cxn ang="0">
                    <a:pos x="804" y="550"/>
                  </a:cxn>
                  <a:cxn ang="0">
                    <a:pos x="993" y="575"/>
                  </a:cxn>
                  <a:cxn ang="0">
                    <a:pos x="1094" y="370"/>
                  </a:cxn>
                  <a:cxn ang="0">
                    <a:pos x="1054" y="137"/>
                  </a:cxn>
                  <a:cxn ang="0">
                    <a:pos x="890" y="9"/>
                  </a:cxn>
                  <a:cxn ang="0">
                    <a:pos x="665" y="37"/>
                  </a:cxn>
                  <a:cxn ang="0">
                    <a:pos x="531" y="209"/>
                  </a:cxn>
                  <a:cxn ang="0">
                    <a:pos x="535" y="452"/>
                  </a:cxn>
                  <a:cxn ang="0">
                    <a:pos x="670" y="611"/>
                  </a:cxn>
                  <a:cxn ang="0">
                    <a:pos x="403" y="539"/>
                  </a:cxn>
                  <a:cxn ang="0">
                    <a:pos x="216" y="516"/>
                  </a:cxn>
                  <a:cxn ang="0">
                    <a:pos x="123" y="371"/>
                  </a:cxn>
                  <a:cxn ang="0">
                    <a:pos x="160" y="176"/>
                  </a:cxn>
                  <a:cxn ang="0">
                    <a:pos x="337" y="94"/>
                  </a:cxn>
                  <a:cxn ang="0">
                    <a:pos x="383" y="3"/>
                  </a:cxn>
                  <a:cxn ang="0">
                    <a:pos x="130" y="59"/>
                  </a:cxn>
                  <a:cxn ang="0">
                    <a:pos x="6" y="255"/>
                  </a:cxn>
                  <a:cxn ang="0">
                    <a:pos x="41" y="497"/>
                  </a:cxn>
                  <a:cxn ang="0">
                    <a:pos x="215" y="628"/>
                  </a:cxn>
                  <a:cxn ang="0">
                    <a:pos x="458" y="523"/>
                  </a:cxn>
                </a:cxnLst>
                <a:rect l="0" t="0" r="r" b="b"/>
                <a:pathLst>
                  <a:path w="5893" h="641">
                    <a:moveTo>
                      <a:pt x="5686" y="631"/>
                    </a:moveTo>
                    <a:lnTo>
                      <a:pt x="5686" y="369"/>
                    </a:lnTo>
                    <a:lnTo>
                      <a:pt x="5893" y="10"/>
                    </a:lnTo>
                    <a:lnTo>
                      <a:pt x="5764" y="10"/>
                    </a:lnTo>
                    <a:lnTo>
                      <a:pt x="5690" y="169"/>
                    </a:lnTo>
                    <a:lnTo>
                      <a:pt x="5675" y="202"/>
                    </a:lnTo>
                    <a:lnTo>
                      <a:pt x="5661" y="232"/>
                    </a:lnTo>
                    <a:lnTo>
                      <a:pt x="5648" y="262"/>
                    </a:lnTo>
                    <a:lnTo>
                      <a:pt x="5636" y="292"/>
                    </a:lnTo>
                    <a:lnTo>
                      <a:pt x="5635" y="292"/>
                    </a:lnTo>
                    <a:lnTo>
                      <a:pt x="5621" y="261"/>
                    </a:lnTo>
                    <a:lnTo>
                      <a:pt x="5609" y="232"/>
                    </a:lnTo>
                    <a:lnTo>
                      <a:pt x="5596" y="202"/>
                    </a:lnTo>
                    <a:lnTo>
                      <a:pt x="5580" y="170"/>
                    </a:lnTo>
                    <a:lnTo>
                      <a:pt x="5506" y="10"/>
                    </a:lnTo>
                    <a:lnTo>
                      <a:pt x="5377" y="10"/>
                    </a:lnTo>
                    <a:lnTo>
                      <a:pt x="5573" y="372"/>
                    </a:lnTo>
                    <a:lnTo>
                      <a:pt x="5573" y="631"/>
                    </a:lnTo>
                    <a:lnTo>
                      <a:pt x="5686" y="631"/>
                    </a:lnTo>
                    <a:close/>
                    <a:moveTo>
                      <a:pt x="5318" y="523"/>
                    </a:moveTo>
                    <a:lnTo>
                      <a:pt x="5306" y="528"/>
                    </a:lnTo>
                    <a:lnTo>
                      <a:pt x="5293" y="532"/>
                    </a:lnTo>
                    <a:lnTo>
                      <a:pt x="5277" y="536"/>
                    </a:lnTo>
                    <a:lnTo>
                      <a:pt x="5262" y="539"/>
                    </a:lnTo>
                    <a:lnTo>
                      <a:pt x="5245" y="542"/>
                    </a:lnTo>
                    <a:lnTo>
                      <a:pt x="5229" y="544"/>
                    </a:lnTo>
                    <a:lnTo>
                      <a:pt x="5211" y="545"/>
                    </a:lnTo>
                    <a:lnTo>
                      <a:pt x="5194" y="545"/>
                    </a:lnTo>
                    <a:lnTo>
                      <a:pt x="5182" y="545"/>
                    </a:lnTo>
                    <a:lnTo>
                      <a:pt x="5169" y="544"/>
                    </a:lnTo>
                    <a:lnTo>
                      <a:pt x="5157" y="543"/>
                    </a:lnTo>
                    <a:lnTo>
                      <a:pt x="5146" y="541"/>
                    </a:lnTo>
                    <a:lnTo>
                      <a:pt x="5134" y="539"/>
                    </a:lnTo>
                    <a:lnTo>
                      <a:pt x="5124" y="537"/>
                    </a:lnTo>
                    <a:lnTo>
                      <a:pt x="5113" y="534"/>
                    </a:lnTo>
                    <a:lnTo>
                      <a:pt x="5104" y="530"/>
                    </a:lnTo>
                    <a:lnTo>
                      <a:pt x="5093" y="526"/>
                    </a:lnTo>
                    <a:lnTo>
                      <a:pt x="5084" y="522"/>
                    </a:lnTo>
                    <a:lnTo>
                      <a:pt x="5075" y="516"/>
                    </a:lnTo>
                    <a:lnTo>
                      <a:pt x="5067" y="511"/>
                    </a:lnTo>
                    <a:lnTo>
                      <a:pt x="5057" y="505"/>
                    </a:lnTo>
                    <a:lnTo>
                      <a:pt x="5050" y="499"/>
                    </a:lnTo>
                    <a:lnTo>
                      <a:pt x="5042" y="492"/>
                    </a:lnTo>
                    <a:lnTo>
                      <a:pt x="5036" y="486"/>
                    </a:lnTo>
                    <a:lnTo>
                      <a:pt x="5029" y="477"/>
                    </a:lnTo>
                    <a:lnTo>
                      <a:pt x="5022" y="470"/>
                    </a:lnTo>
                    <a:lnTo>
                      <a:pt x="5016" y="462"/>
                    </a:lnTo>
                    <a:lnTo>
                      <a:pt x="5011" y="453"/>
                    </a:lnTo>
                    <a:lnTo>
                      <a:pt x="5006" y="443"/>
                    </a:lnTo>
                    <a:lnTo>
                      <a:pt x="5001" y="434"/>
                    </a:lnTo>
                    <a:lnTo>
                      <a:pt x="4997" y="425"/>
                    </a:lnTo>
                    <a:lnTo>
                      <a:pt x="4993" y="415"/>
                    </a:lnTo>
                    <a:lnTo>
                      <a:pt x="4986" y="393"/>
                    </a:lnTo>
                    <a:lnTo>
                      <a:pt x="4982" y="371"/>
                    </a:lnTo>
                    <a:lnTo>
                      <a:pt x="4979" y="347"/>
                    </a:lnTo>
                    <a:lnTo>
                      <a:pt x="4978" y="322"/>
                    </a:lnTo>
                    <a:lnTo>
                      <a:pt x="4979" y="309"/>
                    </a:lnTo>
                    <a:lnTo>
                      <a:pt x="4979" y="295"/>
                    </a:lnTo>
                    <a:lnTo>
                      <a:pt x="4981" y="282"/>
                    </a:lnTo>
                    <a:lnTo>
                      <a:pt x="4982" y="270"/>
                    </a:lnTo>
                    <a:lnTo>
                      <a:pt x="4985" y="257"/>
                    </a:lnTo>
                    <a:lnTo>
                      <a:pt x="4987" y="246"/>
                    </a:lnTo>
                    <a:lnTo>
                      <a:pt x="4991" y="235"/>
                    </a:lnTo>
                    <a:lnTo>
                      <a:pt x="4995" y="223"/>
                    </a:lnTo>
                    <a:lnTo>
                      <a:pt x="4999" y="213"/>
                    </a:lnTo>
                    <a:lnTo>
                      <a:pt x="5004" y="203"/>
                    </a:lnTo>
                    <a:lnTo>
                      <a:pt x="5008" y="193"/>
                    </a:lnTo>
                    <a:lnTo>
                      <a:pt x="5014" y="184"/>
                    </a:lnTo>
                    <a:lnTo>
                      <a:pt x="5019" y="176"/>
                    </a:lnTo>
                    <a:lnTo>
                      <a:pt x="5026" y="168"/>
                    </a:lnTo>
                    <a:lnTo>
                      <a:pt x="5033" y="159"/>
                    </a:lnTo>
                    <a:lnTo>
                      <a:pt x="5040" y="152"/>
                    </a:lnTo>
                    <a:lnTo>
                      <a:pt x="5047" y="145"/>
                    </a:lnTo>
                    <a:lnTo>
                      <a:pt x="5055" y="139"/>
                    </a:lnTo>
                    <a:lnTo>
                      <a:pt x="5063" y="133"/>
                    </a:lnTo>
                    <a:lnTo>
                      <a:pt x="5072" y="127"/>
                    </a:lnTo>
                    <a:lnTo>
                      <a:pt x="5080" y="121"/>
                    </a:lnTo>
                    <a:lnTo>
                      <a:pt x="5089" y="117"/>
                    </a:lnTo>
                    <a:lnTo>
                      <a:pt x="5098" y="112"/>
                    </a:lnTo>
                    <a:lnTo>
                      <a:pt x="5109" y="109"/>
                    </a:lnTo>
                    <a:lnTo>
                      <a:pt x="5129" y="102"/>
                    </a:lnTo>
                    <a:lnTo>
                      <a:pt x="5150" y="98"/>
                    </a:lnTo>
                    <a:lnTo>
                      <a:pt x="5172" y="95"/>
                    </a:lnTo>
                    <a:lnTo>
                      <a:pt x="5196" y="94"/>
                    </a:lnTo>
                    <a:lnTo>
                      <a:pt x="5215" y="95"/>
                    </a:lnTo>
                    <a:lnTo>
                      <a:pt x="5232" y="96"/>
                    </a:lnTo>
                    <a:lnTo>
                      <a:pt x="5248" y="98"/>
                    </a:lnTo>
                    <a:lnTo>
                      <a:pt x="5264" y="101"/>
                    </a:lnTo>
                    <a:lnTo>
                      <a:pt x="5279" y="105"/>
                    </a:lnTo>
                    <a:lnTo>
                      <a:pt x="5293" y="109"/>
                    </a:lnTo>
                    <a:lnTo>
                      <a:pt x="5305" y="113"/>
                    </a:lnTo>
                    <a:lnTo>
                      <a:pt x="5316" y="118"/>
                    </a:lnTo>
                    <a:lnTo>
                      <a:pt x="5341" y="28"/>
                    </a:lnTo>
                    <a:lnTo>
                      <a:pt x="5332" y="24"/>
                    </a:lnTo>
                    <a:lnTo>
                      <a:pt x="5318" y="19"/>
                    </a:lnTo>
                    <a:lnTo>
                      <a:pt x="5303" y="13"/>
                    </a:lnTo>
                    <a:lnTo>
                      <a:pt x="5285" y="9"/>
                    </a:lnTo>
                    <a:lnTo>
                      <a:pt x="5265" y="6"/>
                    </a:lnTo>
                    <a:lnTo>
                      <a:pt x="5242" y="3"/>
                    </a:lnTo>
                    <a:lnTo>
                      <a:pt x="5218" y="1"/>
                    </a:lnTo>
                    <a:lnTo>
                      <a:pt x="5191" y="0"/>
                    </a:lnTo>
                    <a:lnTo>
                      <a:pt x="5173" y="1"/>
                    </a:lnTo>
                    <a:lnTo>
                      <a:pt x="5156" y="2"/>
                    </a:lnTo>
                    <a:lnTo>
                      <a:pt x="5139" y="4"/>
                    </a:lnTo>
                    <a:lnTo>
                      <a:pt x="5122" y="6"/>
                    </a:lnTo>
                    <a:lnTo>
                      <a:pt x="5106" y="9"/>
                    </a:lnTo>
                    <a:lnTo>
                      <a:pt x="5090" y="13"/>
                    </a:lnTo>
                    <a:lnTo>
                      <a:pt x="5075" y="17"/>
                    </a:lnTo>
                    <a:lnTo>
                      <a:pt x="5059" y="23"/>
                    </a:lnTo>
                    <a:lnTo>
                      <a:pt x="5045" y="29"/>
                    </a:lnTo>
                    <a:lnTo>
                      <a:pt x="5031" y="35"/>
                    </a:lnTo>
                    <a:lnTo>
                      <a:pt x="5016" y="42"/>
                    </a:lnTo>
                    <a:lnTo>
                      <a:pt x="5003" y="50"/>
                    </a:lnTo>
                    <a:lnTo>
                      <a:pt x="4989" y="59"/>
                    </a:lnTo>
                    <a:lnTo>
                      <a:pt x="4977" y="68"/>
                    </a:lnTo>
                    <a:lnTo>
                      <a:pt x="4966" y="77"/>
                    </a:lnTo>
                    <a:lnTo>
                      <a:pt x="4955" y="87"/>
                    </a:lnTo>
                    <a:lnTo>
                      <a:pt x="4943" y="99"/>
                    </a:lnTo>
                    <a:lnTo>
                      <a:pt x="4933" y="110"/>
                    </a:lnTo>
                    <a:lnTo>
                      <a:pt x="4924" y="122"/>
                    </a:lnTo>
                    <a:lnTo>
                      <a:pt x="4914" y="135"/>
                    </a:lnTo>
                    <a:lnTo>
                      <a:pt x="4906" y="148"/>
                    </a:lnTo>
                    <a:lnTo>
                      <a:pt x="4898" y="162"/>
                    </a:lnTo>
                    <a:lnTo>
                      <a:pt x="4891" y="176"/>
                    </a:lnTo>
                    <a:lnTo>
                      <a:pt x="4885" y="190"/>
                    </a:lnTo>
                    <a:lnTo>
                      <a:pt x="4879" y="206"/>
                    </a:lnTo>
                    <a:lnTo>
                      <a:pt x="4873" y="222"/>
                    </a:lnTo>
                    <a:lnTo>
                      <a:pt x="4869" y="239"/>
                    </a:lnTo>
                    <a:lnTo>
                      <a:pt x="4866" y="255"/>
                    </a:lnTo>
                    <a:lnTo>
                      <a:pt x="4863" y="273"/>
                    </a:lnTo>
                    <a:lnTo>
                      <a:pt x="4861" y="290"/>
                    </a:lnTo>
                    <a:lnTo>
                      <a:pt x="4860" y="309"/>
                    </a:lnTo>
                    <a:lnTo>
                      <a:pt x="4859" y="328"/>
                    </a:lnTo>
                    <a:lnTo>
                      <a:pt x="4860" y="346"/>
                    </a:lnTo>
                    <a:lnTo>
                      <a:pt x="4861" y="362"/>
                    </a:lnTo>
                    <a:lnTo>
                      <a:pt x="4862" y="380"/>
                    </a:lnTo>
                    <a:lnTo>
                      <a:pt x="4865" y="395"/>
                    </a:lnTo>
                    <a:lnTo>
                      <a:pt x="4868" y="412"/>
                    </a:lnTo>
                    <a:lnTo>
                      <a:pt x="4871" y="427"/>
                    </a:lnTo>
                    <a:lnTo>
                      <a:pt x="4876" y="441"/>
                    </a:lnTo>
                    <a:lnTo>
                      <a:pt x="4881" y="457"/>
                    </a:lnTo>
                    <a:lnTo>
                      <a:pt x="4887" y="470"/>
                    </a:lnTo>
                    <a:lnTo>
                      <a:pt x="4893" y="484"/>
                    </a:lnTo>
                    <a:lnTo>
                      <a:pt x="4900" y="497"/>
                    </a:lnTo>
                    <a:lnTo>
                      <a:pt x="4907" y="509"/>
                    </a:lnTo>
                    <a:lnTo>
                      <a:pt x="4915" y="522"/>
                    </a:lnTo>
                    <a:lnTo>
                      <a:pt x="4925" y="534"/>
                    </a:lnTo>
                    <a:lnTo>
                      <a:pt x="4934" y="544"/>
                    </a:lnTo>
                    <a:lnTo>
                      <a:pt x="4943" y="555"/>
                    </a:lnTo>
                    <a:lnTo>
                      <a:pt x="4955" y="565"/>
                    </a:lnTo>
                    <a:lnTo>
                      <a:pt x="4965" y="574"/>
                    </a:lnTo>
                    <a:lnTo>
                      <a:pt x="4977" y="583"/>
                    </a:lnTo>
                    <a:lnTo>
                      <a:pt x="4989" y="592"/>
                    </a:lnTo>
                    <a:lnTo>
                      <a:pt x="5002" y="599"/>
                    </a:lnTo>
                    <a:lnTo>
                      <a:pt x="5015" y="606"/>
                    </a:lnTo>
                    <a:lnTo>
                      <a:pt x="5029" y="612"/>
                    </a:lnTo>
                    <a:lnTo>
                      <a:pt x="5043" y="618"/>
                    </a:lnTo>
                    <a:lnTo>
                      <a:pt x="5058" y="623"/>
                    </a:lnTo>
                    <a:lnTo>
                      <a:pt x="5074" y="628"/>
                    </a:lnTo>
                    <a:lnTo>
                      <a:pt x="5089" y="632"/>
                    </a:lnTo>
                    <a:lnTo>
                      <a:pt x="5106" y="635"/>
                    </a:lnTo>
                    <a:lnTo>
                      <a:pt x="5122" y="637"/>
                    </a:lnTo>
                    <a:lnTo>
                      <a:pt x="5139" y="639"/>
                    </a:lnTo>
                    <a:lnTo>
                      <a:pt x="5158" y="640"/>
                    </a:lnTo>
                    <a:lnTo>
                      <a:pt x="5175" y="641"/>
                    </a:lnTo>
                    <a:lnTo>
                      <a:pt x="5203" y="640"/>
                    </a:lnTo>
                    <a:lnTo>
                      <a:pt x="5229" y="638"/>
                    </a:lnTo>
                    <a:lnTo>
                      <a:pt x="5253" y="635"/>
                    </a:lnTo>
                    <a:lnTo>
                      <a:pt x="5274" y="632"/>
                    </a:lnTo>
                    <a:lnTo>
                      <a:pt x="5294" y="628"/>
                    </a:lnTo>
                    <a:lnTo>
                      <a:pt x="5310" y="622"/>
                    </a:lnTo>
                    <a:lnTo>
                      <a:pt x="5324" y="617"/>
                    </a:lnTo>
                    <a:lnTo>
                      <a:pt x="5337" y="612"/>
                    </a:lnTo>
                    <a:lnTo>
                      <a:pt x="5318" y="523"/>
                    </a:lnTo>
                    <a:close/>
                    <a:moveTo>
                      <a:pt x="4374" y="631"/>
                    </a:moveTo>
                    <a:lnTo>
                      <a:pt x="4374" y="408"/>
                    </a:lnTo>
                    <a:lnTo>
                      <a:pt x="4374" y="371"/>
                    </a:lnTo>
                    <a:lnTo>
                      <a:pt x="4374" y="335"/>
                    </a:lnTo>
                    <a:lnTo>
                      <a:pt x="4374" y="301"/>
                    </a:lnTo>
                    <a:lnTo>
                      <a:pt x="4373" y="269"/>
                    </a:lnTo>
                    <a:lnTo>
                      <a:pt x="4372" y="237"/>
                    </a:lnTo>
                    <a:lnTo>
                      <a:pt x="4371" y="205"/>
                    </a:lnTo>
                    <a:lnTo>
                      <a:pt x="4370" y="175"/>
                    </a:lnTo>
                    <a:lnTo>
                      <a:pt x="4369" y="144"/>
                    </a:lnTo>
                    <a:lnTo>
                      <a:pt x="4371" y="144"/>
                    </a:lnTo>
                    <a:lnTo>
                      <a:pt x="4383" y="170"/>
                    </a:lnTo>
                    <a:lnTo>
                      <a:pt x="4396" y="198"/>
                    </a:lnTo>
                    <a:lnTo>
                      <a:pt x="4410" y="224"/>
                    </a:lnTo>
                    <a:lnTo>
                      <a:pt x="4423" y="251"/>
                    </a:lnTo>
                    <a:lnTo>
                      <a:pt x="4438" y="279"/>
                    </a:lnTo>
                    <a:lnTo>
                      <a:pt x="4453" y="306"/>
                    </a:lnTo>
                    <a:lnTo>
                      <a:pt x="4468" y="332"/>
                    </a:lnTo>
                    <a:lnTo>
                      <a:pt x="4483" y="358"/>
                    </a:lnTo>
                    <a:lnTo>
                      <a:pt x="4644" y="631"/>
                    </a:lnTo>
                    <a:lnTo>
                      <a:pt x="4761" y="631"/>
                    </a:lnTo>
                    <a:lnTo>
                      <a:pt x="4761" y="10"/>
                    </a:lnTo>
                    <a:lnTo>
                      <a:pt x="4657" y="10"/>
                    </a:lnTo>
                    <a:lnTo>
                      <a:pt x="4657" y="226"/>
                    </a:lnTo>
                    <a:lnTo>
                      <a:pt x="4657" y="261"/>
                    </a:lnTo>
                    <a:lnTo>
                      <a:pt x="4658" y="295"/>
                    </a:lnTo>
                    <a:lnTo>
                      <a:pt x="4658" y="328"/>
                    </a:lnTo>
                    <a:lnTo>
                      <a:pt x="4659" y="360"/>
                    </a:lnTo>
                    <a:lnTo>
                      <a:pt x="4661" y="391"/>
                    </a:lnTo>
                    <a:lnTo>
                      <a:pt x="4662" y="422"/>
                    </a:lnTo>
                    <a:lnTo>
                      <a:pt x="4665" y="453"/>
                    </a:lnTo>
                    <a:lnTo>
                      <a:pt x="4667" y="484"/>
                    </a:lnTo>
                    <a:lnTo>
                      <a:pt x="4665" y="485"/>
                    </a:lnTo>
                    <a:lnTo>
                      <a:pt x="4653" y="459"/>
                    </a:lnTo>
                    <a:lnTo>
                      <a:pt x="4642" y="433"/>
                    </a:lnTo>
                    <a:lnTo>
                      <a:pt x="4630" y="407"/>
                    </a:lnTo>
                    <a:lnTo>
                      <a:pt x="4616" y="381"/>
                    </a:lnTo>
                    <a:lnTo>
                      <a:pt x="4603" y="355"/>
                    </a:lnTo>
                    <a:lnTo>
                      <a:pt x="4589" y="328"/>
                    </a:lnTo>
                    <a:lnTo>
                      <a:pt x="4574" y="302"/>
                    </a:lnTo>
                    <a:lnTo>
                      <a:pt x="4559" y="277"/>
                    </a:lnTo>
                    <a:lnTo>
                      <a:pt x="4399" y="10"/>
                    </a:lnTo>
                    <a:lnTo>
                      <a:pt x="4270" y="10"/>
                    </a:lnTo>
                    <a:lnTo>
                      <a:pt x="4270" y="631"/>
                    </a:lnTo>
                    <a:lnTo>
                      <a:pt x="4374" y="631"/>
                    </a:lnTo>
                    <a:close/>
                    <a:moveTo>
                      <a:pt x="3827" y="369"/>
                    </a:moveTo>
                    <a:lnTo>
                      <a:pt x="3876" y="216"/>
                    </a:lnTo>
                    <a:lnTo>
                      <a:pt x="3884" y="187"/>
                    </a:lnTo>
                    <a:lnTo>
                      <a:pt x="3891" y="158"/>
                    </a:lnTo>
                    <a:lnTo>
                      <a:pt x="3898" y="129"/>
                    </a:lnTo>
                    <a:lnTo>
                      <a:pt x="3905" y="100"/>
                    </a:lnTo>
                    <a:lnTo>
                      <a:pt x="3908" y="100"/>
                    </a:lnTo>
                    <a:lnTo>
                      <a:pt x="3915" y="128"/>
                    </a:lnTo>
                    <a:lnTo>
                      <a:pt x="3922" y="157"/>
                    </a:lnTo>
                    <a:lnTo>
                      <a:pt x="3930" y="187"/>
                    </a:lnTo>
                    <a:lnTo>
                      <a:pt x="3938" y="217"/>
                    </a:lnTo>
                    <a:lnTo>
                      <a:pt x="3988" y="369"/>
                    </a:lnTo>
                    <a:lnTo>
                      <a:pt x="3827" y="369"/>
                    </a:lnTo>
                    <a:close/>
                    <a:moveTo>
                      <a:pt x="4006" y="456"/>
                    </a:moveTo>
                    <a:lnTo>
                      <a:pt x="4063" y="631"/>
                    </a:lnTo>
                    <a:lnTo>
                      <a:pt x="4184" y="631"/>
                    </a:lnTo>
                    <a:lnTo>
                      <a:pt x="3983" y="10"/>
                    </a:lnTo>
                    <a:lnTo>
                      <a:pt x="3839" y="10"/>
                    </a:lnTo>
                    <a:lnTo>
                      <a:pt x="3639" y="631"/>
                    </a:lnTo>
                    <a:lnTo>
                      <a:pt x="3756" y="631"/>
                    </a:lnTo>
                    <a:lnTo>
                      <a:pt x="3809" y="456"/>
                    </a:lnTo>
                    <a:lnTo>
                      <a:pt x="4006" y="456"/>
                    </a:lnTo>
                    <a:close/>
                    <a:moveTo>
                      <a:pt x="3389" y="631"/>
                    </a:moveTo>
                    <a:lnTo>
                      <a:pt x="3502" y="631"/>
                    </a:lnTo>
                    <a:lnTo>
                      <a:pt x="3502" y="105"/>
                    </a:lnTo>
                    <a:lnTo>
                      <a:pt x="3680" y="105"/>
                    </a:lnTo>
                    <a:lnTo>
                      <a:pt x="3680" y="10"/>
                    </a:lnTo>
                    <a:lnTo>
                      <a:pt x="3211" y="10"/>
                    </a:lnTo>
                    <a:lnTo>
                      <a:pt x="3211" y="105"/>
                    </a:lnTo>
                    <a:lnTo>
                      <a:pt x="3389" y="105"/>
                    </a:lnTo>
                    <a:lnTo>
                      <a:pt x="3389" y="631"/>
                    </a:lnTo>
                    <a:close/>
                    <a:moveTo>
                      <a:pt x="2906" y="631"/>
                    </a:moveTo>
                    <a:lnTo>
                      <a:pt x="3275" y="631"/>
                    </a:lnTo>
                    <a:lnTo>
                      <a:pt x="3275" y="536"/>
                    </a:lnTo>
                    <a:lnTo>
                      <a:pt x="3020" y="536"/>
                    </a:lnTo>
                    <a:lnTo>
                      <a:pt x="3020" y="10"/>
                    </a:lnTo>
                    <a:lnTo>
                      <a:pt x="2906" y="10"/>
                    </a:lnTo>
                    <a:lnTo>
                      <a:pt x="2906" y="631"/>
                    </a:lnTo>
                    <a:close/>
                    <a:moveTo>
                      <a:pt x="2293" y="10"/>
                    </a:moveTo>
                    <a:lnTo>
                      <a:pt x="2293" y="365"/>
                    </a:lnTo>
                    <a:lnTo>
                      <a:pt x="2293" y="383"/>
                    </a:lnTo>
                    <a:lnTo>
                      <a:pt x="2294" y="400"/>
                    </a:lnTo>
                    <a:lnTo>
                      <a:pt x="2295" y="417"/>
                    </a:lnTo>
                    <a:lnTo>
                      <a:pt x="2297" y="433"/>
                    </a:lnTo>
                    <a:lnTo>
                      <a:pt x="2299" y="449"/>
                    </a:lnTo>
                    <a:lnTo>
                      <a:pt x="2303" y="463"/>
                    </a:lnTo>
                    <a:lnTo>
                      <a:pt x="2306" y="477"/>
                    </a:lnTo>
                    <a:lnTo>
                      <a:pt x="2310" y="491"/>
                    </a:lnTo>
                    <a:lnTo>
                      <a:pt x="2314" y="503"/>
                    </a:lnTo>
                    <a:lnTo>
                      <a:pt x="2319" y="515"/>
                    </a:lnTo>
                    <a:lnTo>
                      <a:pt x="2324" y="528"/>
                    </a:lnTo>
                    <a:lnTo>
                      <a:pt x="2330" y="538"/>
                    </a:lnTo>
                    <a:lnTo>
                      <a:pt x="2336" y="548"/>
                    </a:lnTo>
                    <a:lnTo>
                      <a:pt x="2343" y="559"/>
                    </a:lnTo>
                    <a:lnTo>
                      <a:pt x="2350" y="568"/>
                    </a:lnTo>
                    <a:lnTo>
                      <a:pt x="2357" y="576"/>
                    </a:lnTo>
                    <a:lnTo>
                      <a:pt x="2365" y="584"/>
                    </a:lnTo>
                    <a:lnTo>
                      <a:pt x="2373" y="592"/>
                    </a:lnTo>
                    <a:lnTo>
                      <a:pt x="2383" y="599"/>
                    </a:lnTo>
                    <a:lnTo>
                      <a:pt x="2392" y="605"/>
                    </a:lnTo>
                    <a:lnTo>
                      <a:pt x="2401" y="611"/>
                    </a:lnTo>
                    <a:lnTo>
                      <a:pt x="2411" y="616"/>
                    </a:lnTo>
                    <a:lnTo>
                      <a:pt x="2422" y="621"/>
                    </a:lnTo>
                    <a:lnTo>
                      <a:pt x="2432" y="625"/>
                    </a:lnTo>
                    <a:lnTo>
                      <a:pt x="2443" y="629"/>
                    </a:lnTo>
                    <a:lnTo>
                      <a:pt x="2455" y="633"/>
                    </a:lnTo>
                    <a:lnTo>
                      <a:pt x="2466" y="635"/>
                    </a:lnTo>
                    <a:lnTo>
                      <a:pt x="2478" y="637"/>
                    </a:lnTo>
                    <a:lnTo>
                      <a:pt x="2503" y="640"/>
                    </a:lnTo>
                    <a:lnTo>
                      <a:pt x="2530" y="641"/>
                    </a:lnTo>
                    <a:lnTo>
                      <a:pt x="2543" y="641"/>
                    </a:lnTo>
                    <a:lnTo>
                      <a:pt x="2556" y="640"/>
                    </a:lnTo>
                    <a:lnTo>
                      <a:pt x="2570" y="639"/>
                    </a:lnTo>
                    <a:lnTo>
                      <a:pt x="2583" y="637"/>
                    </a:lnTo>
                    <a:lnTo>
                      <a:pt x="2595" y="635"/>
                    </a:lnTo>
                    <a:lnTo>
                      <a:pt x="2608" y="632"/>
                    </a:lnTo>
                    <a:lnTo>
                      <a:pt x="2619" y="629"/>
                    </a:lnTo>
                    <a:lnTo>
                      <a:pt x="2631" y="624"/>
                    </a:lnTo>
                    <a:lnTo>
                      <a:pt x="2643" y="620"/>
                    </a:lnTo>
                    <a:lnTo>
                      <a:pt x="2653" y="615"/>
                    </a:lnTo>
                    <a:lnTo>
                      <a:pt x="2663" y="610"/>
                    </a:lnTo>
                    <a:lnTo>
                      <a:pt x="2673" y="604"/>
                    </a:lnTo>
                    <a:lnTo>
                      <a:pt x="2683" y="598"/>
                    </a:lnTo>
                    <a:lnTo>
                      <a:pt x="2692" y="591"/>
                    </a:lnTo>
                    <a:lnTo>
                      <a:pt x="2701" y="582"/>
                    </a:lnTo>
                    <a:lnTo>
                      <a:pt x="2709" y="574"/>
                    </a:lnTo>
                    <a:lnTo>
                      <a:pt x="2718" y="566"/>
                    </a:lnTo>
                    <a:lnTo>
                      <a:pt x="2725" y="557"/>
                    </a:lnTo>
                    <a:lnTo>
                      <a:pt x="2732" y="546"/>
                    </a:lnTo>
                    <a:lnTo>
                      <a:pt x="2738" y="536"/>
                    </a:lnTo>
                    <a:lnTo>
                      <a:pt x="2744" y="525"/>
                    </a:lnTo>
                    <a:lnTo>
                      <a:pt x="2750" y="513"/>
                    </a:lnTo>
                    <a:lnTo>
                      <a:pt x="2755" y="501"/>
                    </a:lnTo>
                    <a:lnTo>
                      <a:pt x="2760" y="489"/>
                    </a:lnTo>
                    <a:lnTo>
                      <a:pt x="2764" y="475"/>
                    </a:lnTo>
                    <a:lnTo>
                      <a:pt x="2767" y="461"/>
                    </a:lnTo>
                    <a:lnTo>
                      <a:pt x="2770" y="446"/>
                    </a:lnTo>
                    <a:lnTo>
                      <a:pt x="2772" y="431"/>
                    </a:lnTo>
                    <a:lnTo>
                      <a:pt x="2774" y="416"/>
                    </a:lnTo>
                    <a:lnTo>
                      <a:pt x="2776" y="399"/>
                    </a:lnTo>
                    <a:lnTo>
                      <a:pt x="2777" y="383"/>
                    </a:lnTo>
                    <a:lnTo>
                      <a:pt x="2777" y="364"/>
                    </a:lnTo>
                    <a:lnTo>
                      <a:pt x="2777" y="10"/>
                    </a:lnTo>
                    <a:lnTo>
                      <a:pt x="2664" y="10"/>
                    </a:lnTo>
                    <a:lnTo>
                      <a:pt x="2664" y="372"/>
                    </a:lnTo>
                    <a:lnTo>
                      <a:pt x="2663" y="394"/>
                    </a:lnTo>
                    <a:lnTo>
                      <a:pt x="2661" y="415"/>
                    </a:lnTo>
                    <a:lnTo>
                      <a:pt x="2659" y="433"/>
                    </a:lnTo>
                    <a:lnTo>
                      <a:pt x="2655" y="451"/>
                    </a:lnTo>
                    <a:lnTo>
                      <a:pt x="2650" y="467"/>
                    </a:lnTo>
                    <a:lnTo>
                      <a:pt x="2644" y="481"/>
                    </a:lnTo>
                    <a:lnTo>
                      <a:pt x="2638" y="495"/>
                    </a:lnTo>
                    <a:lnTo>
                      <a:pt x="2629" y="506"/>
                    </a:lnTo>
                    <a:lnTo>
                      <a:pt x="2620" y="516"/>
                    </a:lnTo>
                    <a:lnTo>
                      <a:pt x="2611" y="526"/>
                    </a:lnTo>
                    <a:lnTo>
                      <a:pt x="2600" y="533"/>
                    </a:lnTo>
                    <a:lnTo>
                      <a:pt x="2588" y="539"/>
                    </a:lnTo>
                    <a:lnTo>
                      <a:pt x="2576" y="544"/>
                    </a:lnTo>
                    <a:lnTo>
                      <a:pt x="2563" y="547"/>
                    </a:lnTo>
                    <a:lnTo>
                      <a:pt x="2548" y="549"/>
                    </a:lnTo>
                    <a:lnTo>
                      <a:pt x="2534" y="549"/>
                    </a:lnTo>
                    <a:lnTo>
                      <a:pt x="2519" y="549"/>
                    </a:lnTo>
                    <a:lnTo>
                      <a:pt x="2506" y="547"/>
                    </a:lnTo>
                    <a:lnTo>
                      <a:pt x="2493" y="543"/>
                    </a:lnTo>
                    <a:lnTo>
                      <a:pt x="2481" y="539"/>
                    </a:lnTo>
                    <a:lnTo>
                      <a:pt x="2470" y="533"/>
                    </a:lnTo>
                    <a:lnTo>
                      <a:pt x="2460" y="526"/>
                    </a:lnTo>
                    <a:lnTo>
                      <a:pt x="2449" y="516"/>
                    </a:lnTo>
                    <a:lnTo>
                      <a:pt x="2441" y="506"/>
                    </a:lnTo>
                    <a:lnTo>
                      <a:pt x="2433" y="495"/>
                    </a:lnTo>
                    <a:lnTo>
                      <a:pt x="2426" y="481"/>
                    </a:lnTo>
                    <a:lnTo>
                      <a:pt x="2421" y="467"/>
                    </a:lnTo>
                    <a:lnTo>
                      <a:pt x="2416" y="451"/>
                    </a:lnTo>
                    <a:lnTo>
                      <a:pt x="2411" y="433"/>
                    </a:lnTo>
                    <a:lnTo>
                      <a:pt x="2408" y="415"/>
                    </a:lnTo>
                    <a:lnTo>
                      <a:pt x="2406" y="394"/>
                    </a:lnTo>
                    <a:lnTo>
                      <a:pt x="2406" y="372"/>
                    </a:lnTo>
                    <a:lnTo>
                      <a:pt x="2406" y="10"/>
                    </a:lnTo>
                    <a:lnTo>
                      <a:pt x="2293" y="10"/>
                    </a:lnTo>
                    <a:close/>
                    <a:moveTo>
                      <a:pt x="1789" y="601"/>
                    </a:moveTo>
                    <a:lnTo>
                      <a:pt x="1803" y="609"/>
                    </a:lnTo>
                    <a:lnTo>
                      <a:pt x="1821" y="616"/>
                    </a:lnTo>
                    <a:lnTo>
                      <a:pt x="1840" y="622"/>
                    </a:lnTo>
                    <a:lnTo>
                      <a:pt x="1861" y="629"/>
                    </a:lnTo>
                    <a:lnTo>
                      <a:pt x="1883" y="634"/>
                    </a:lnTo>
                    <a:lnTo>
                      <a:pt x="1908" y="637"/>
                    </a:lnTo>
                    <a:lnTo>
                      <a:pt x="1932" y="640"/>
                    </a:lnTo>
                    <a:lnTo>
                      <a:pt x="1956" y="641"/>
                    </a:lnTo>
                    <a:lnTo>
                      <a:pt x="1986" y="640"/>
                    </a:lnTo>
                    <a:lnTo>
                      <a:pt x="2013" y="637"/>
                    </a:lnTo>
                    <a:lnTo>
                      <a:pt x="2025" y="635"/>
                    </a:lnTo>
                    <a:lnTo>
                      <a:pt x="2037" y="632"/>
                    </a:lnTo>
                    <a:lnTo>
                      <a:pt x="2050" y="629"/>
                    </a:lnTo>
                    <a:lnTo>
                      <a:pt x="2061" y="625"/>
                    </a:lnTo>
                    <a:lnTo>
                      <a:pt x="2071" y="621"/>
                    </a:lnTo>
                    <a:lnTo>
                      <a:pt x="2082" y="617"/>
                    </a:lnTo>
                    <a:lnTo>
                      <a:pt x="2092" y="613"/>
                    </a:lnTo>
                    <a:lnTo>
                      <a:pt x="2101" y="608"/>
                    </a:lnTo>
                    <a:lnTo>
                      <a:pt x="2110" y="603"/>
                    </a:lnTo>
                    <a:lnTo>
                      <a:pt x="2119" y="597"/>
                    </a:lnTo>
                    <a:lnTo>
                      <a:pt x="2127" y="591"/>
                    </a:lnTo>
                    <a:lnTo>
                      <a:pt x="2134" y="584"/>
                    </a:lnTo>
                    <a:lnTo>
                      <a:pt x="2141" y="578"/>
                    </a:lnTo>
                    <a:lnTo>
                      <a:pt x="2147" y="571"/>
                    </a:lnTo>
                    <a:lnTo>
                      <a:pt x="2154" y="564"/>
                    </a:lnTo>
                    <a:lnTo>
                      <a:pt x="2160" y="557"/>
                    </a:lnTo>
                    <a:lnTo>
                      <a:pt x="2170" y="541"/>
                    </a:lnTo>
                    <a:lnTo>
                      <a:pt x="2177" y="526"/>
                    </a:lnTo>
                    <a:lnTo>
                      <a:pt x="2183" y="508"/>
                    </a:lnTo>
                    <a:lnTo>
                      <a:pt x="2189" y="491"/>
                    </a:lnTo>
                    <a:lnTo>
                      <a:pt x="2191" y="472"/>
                    </a:lnTo>
                    <a:lnTo>
                      <a:pt x="2192" y="454"/>
                    </a:lnTo>
                    <a:lnTo>
                      <a:pt x="2192" y="437"/>
                    </a:lnTo>
                    <a:lnTo>
                      <a:pt x="2190" y="422"/>
                    </a:lnTo>
                    <a:lnTo>
                      <a:pt x="2186" y="407"/>
                    </a:lnTo>
                    <a:lnTo>
                      <a:pt x="2182" y="393"/>
                    </a:lnTo>
                    <a:lnTo>
                      <a:pt x="2176" y="380"/>
                    </a:lnTo>
                    <a:lnTo>
                      <a:pt x="2170" y="367"/>
                    </a:lnTo>
                    <a:lnTo>
                      <a:pt x="2162" y="355"/>
                    </a:lnTo>
                    <a:lnTo>
                      <a:pt x="2153" y="344"/>
                    </a:lnTo>
                    <a:lnTo>
                      <a:pt x="2142" y="332"/>
                    </a:lnTo>
                    <a:lnTo>
                      <a:pt x="2130" y="322"/>
                    </a:lnTo>
                    <a:lnTo>
                      <a:pt x="2117" y="313"/>
                    </a:lnTo>
                    <a:lnTo>
                      <a:pt x="2102" y="303"/>
                    </a:lnTo>
                    <a:lnTo>
                      <a:pt x="2087" y="294"/>
                    </a:lnTo>
                    <a:lnTo>
                      <a:pt x="2070" y="286"/>
                    </a:lnTo>
                    <a:lnTo>
                      <a:pt x="2052" y="278"/>
                    </a:lnTo>
                    <a:lnTo>
                      <a:pt x="2032" y="270"/>
                    </a:lnTo>
                    <a:lnTo>
                      <a:pt x="2004" y="258"/>
                    </a:lnTo>
                    <a:lnTo>
                      <a:pt x="1979" y="247"/>
                    </a:lnTo>
                    <a:lnTo>
                      <a:pt x="1969" y="242"/>
                    </a:lnTo>
                    <a:lnTo>
                      <a:pt x="1958" y="236"/>
                    </a:lnTo>
                    <a:lnTo>
                      <a:pt x="1950" y="230"/>
                    </a:lnTo>
                    <a:lnTo>
                      <a:pt x="1942" y="224"/>
                    </a:lnTo>
                    <a:lnTo>
                      <a:pt x="1936" y="219"/>
                    </a:lnTo>
                    <a:lnTo>
                      <a:pt x="1930" y="213"/>
                    </a:lnTo>
                    <a:lnTo>
                      <a:pt x="1924" y="206"/>
                    </a:lnTo>
                    <a:lnTo>
                      <a:pt x="1920" y="200"/>
                    </a:lnTo>
                    <a:lnTo>
                      <a:pt x="1917" y="192"/>
                    </a:lnTo>
                    <a:lnTo>
                      <a:pt x="1915" y="184"/>
                    </a:lnTo>
                    <a:lnTo>
                      <a:pt x="1914" y="177"/>
                    </a:lnTo>
                    <a:lnTo>
                      <a:pt x="1914" y="168"/>
                    </a:lnTo>
                    <a:lnTo>
                      <a:pt x="1914" y="162"/>
                    </a:lnTo>
                    <a:lnTo>
                      <a:pt x="1915" y="154"/>
                    </a:lnTo>
                    <a:lnTo>
                      <a:pt x="1917" y="147"/>
                    </a:lnTo>
                    <a:lnTo>
                      <a:pt x="1919" y="141"/>
                    </a:lnTo>
                    <a:lnTo>
                      <a:pt x="1923" y="135"/>
                    </a:lnTo>
                    <a:lnTo>
                      <a:pt x="1928" y="129"/>
                    </a:lnTo>
                    <a:lnTo>
                      <a:pt x="1933" y="122"/>
                    </a:lnTo>
                    <a:lnTo>
                      <a:pt x="1938" y="117"/>
                    </a:lnTo>
                    <a:lnTo>
                      <a:pt x="1945" y="112"/>
                    </a:lnTo>
                    <a:lnTo>
                      <a:pt x="1952" y="107"/>
                    </a:lnTo>
                    <a:lnTo>
                      <a:pt x="1960" y="103"/>
                    </a:lnTo>
                    <a:lnTo>
                      <a:pt x="1970" y="100"/>
                    </a:lnTo>
                    <a:lnTo>
                      <a:pt x="1980" y="97"/>
                    </a:lnTo>
                    <a:lnTo>
                      <a:pt x="1991" y="95"/>
                    </a:lnTo>
                    <a:lnTo>
                      <a:pt x="2004" y="94"/>
                    </a:lnTo>
                    <a:lnTo>
                      <a:pt x="2016" y="94"/>
                    </a:lnTo>
                    <a:lnTo>
                      <a:pt x="2037" y="94"/>
                    </a:lnTo>
                    <a:lnTo>
                      <a:pt x="2057" y="96"/>
                    </a:lnTo>
                    <a:lnTo>
                      <a:pt x="2075" y="100"/>
                    </a:lnTo>
                    <a:lnTo>
                      <a:pt x="2092" y="104"/>
                    </a:lnTo>
                    <a:lnTo>
                      <a:pt x="2106" y="108"/>
                    </a:lnTo>
                    <a:lnTo>
                      <a:pt x="2120" y="113"/>
                    </a:lnTo>
                    <a:lnTo>
                      <a:pt x="2131" y="118"/>
                    </a:lnTo>
                    <a:lnTo>
                      <a:pt x="2140" y="122"/>
                    </a:lnTo>
                    <a:lnTo>
                      <a:pt x="2167" y="31"/>
                    </a:lnTo>
                    <a:lnTo>
                      <a:pt x="2155" y="25"/>
                    </a:lnTo>
                    <a:lnTo>
                      <a:pt x="2139" y="20"/>
                    </a:lnTo>
                    <a:lnTo>
                      <a:pt x="2124" y="14"/>
                    </a:lnTo>
                    <a:lnTo>
                      <a:pt x="2106" y="9"/>
                    </a:lnTo>
                    <a:lnTo>
                      <a:pt x="2087" y="6"/>
                    </a:lnTo>
                    <a:lnTo>
                      <a:pt x="2065" y="3"/>
                    </a:lnTo>
                    <a:lnTo>
                      <a:pt x="2043" y="1"/>
                    </a:lnTo>
                    <a:lnTo>
                      <a:pt x="2019" y="0"/>
                    </a:lnTo>
                    <a:lnTo>
                      <a:pt x="1994" y="1"/>
                    </a:lnTo>
                    <a:lnTo>
                      <a:pt x="1971" y="4"/>
                    </a:lnTo>
                    <a:lnTo>
                      <a:pt x="1948" y="8"/>
                    </a:lnTo>
                    <a:lnTo>
                      <a:pt x="1928" y="14"/>
                    </a:lnTo>
                    <a:lnTo>
                      <a:pt x="1908" y="22"/>
                    </a:lnTo>
                    <a:lnTo>
                      <a:pt x="1890" y="30"/>
                    </a:lnTo>
                    <a:lnTo>
                      <a:pt x="1873" y="40"/>
                    </a:lnTo>
                    <a:lnTo>
                      <a:pt x="1859" y="51"/>
                    </a:lnTo>
                    <a:lnTo>
                      <a:pt x="1845" y="64"/>
                    </a:lnTo>
                    <a:lnTo>
                      <a:pt x="1833" y="77"/>
                    </a:lnTo>
                    <a:lnTo>
                      <a:pt x="1823" y="93"/>
                    </a:lnTo>
                    <a:lnTo>
                      <a:pt x="1815" y="108"/>
                    </a:lnTo>
                    <a:lnTo>
                      <a:pt x="1808" y="124"/>
                    </a:lnTo>
                    <a:lnTo>
                      <a:pt x="1803" y="142"/>
                    </a:lnTo>
                    <a:lnTo>
                      <a:pt x="1800" y="159"/>
                    </a:lnTo>
                    <a:lnTo>
                      <a:pt x="1799" y="179"/>
                    </a:lnTo>
                    <a:lnTo>
                      <a:pt x="1800" y="194"/>
                    </a:lnTo>
                    <a:lnTo>
                      <a:pt x="1802" y="211"/>
                    </a:lnTo>
                    <a:lnTo>
                      <a:pt x="1806" y="225"/>
                    </a:lnTo>
                    <a:lnTo>
                      <a:pt x="1811" y="240"/>
                    </a:lnTo>
                    <a:lnTo>
                      <a:pt x="1818" y="253"/>
                    </a:lnTo>
                    <a:lnTo>
                      <a:pt x="1825" y="265"/>
                    </a:lnTo>
                    <a:lnTo>
                      <a:pt x="1834" y="277"/>
                    </a:lnTo>
                    <a:lnTo>
                      <a:pt x="1844" y="288"/>
                    </a:lnTo>
                    <a:lnTo>
                      <a:pt x="1857" y="299"/>
                    </a:lnTo>
                    <a:lnTo>
                      <a:pt x="1869" y="310"/>
                    </a:lnTo>
                    <a:lnTo>
                      <a:pt x="1882" y="319"/>
                    </a:lnTo>
                    <a:lnTo>
                      <a:pt x="1898" y="328"/>
                    </a:lnTo>
                    <a:lnTo>
                      <a:pt x="1913" y="336"/>
                    </a:lnTo>
                    <a:lnTo>
                      <a:pt x="1931" y="345"/>
                    </a:lnTo>
                    <a:lnTo>
                      <a:pt x="1948" y="352"/>
                    </a:lnTo>
                    <a:lnTo>
                      <a:pt x="1967" y="359"/>
                    </a:lnTo>
                    <a:lnTo>
                      <a:pt x="1994" y="369"/>
                    </a:lnTo>
                    <a:lnTo>
                      <a:pt x="2017" y="381"/>
                    </a:lnTo>
                    <a:lnTo>
                      <a:pt x="2027" y="386"/>
                    </a:lnTo>
                    <a:lnTo>
                      <a:pt x="2036" y="392"/>
                    </a:lnTo>
                    <a:lnTo>
                      <a:pt x="2044" y="397"/>
                    </a:lnTo>
                    <a:lnTo>
                      <a:pt x="2051" y="403"/>
                    </a:lnTo>
                    <a:lnTo>
                      <a:pt x="2057" y="409"/>
                    </a:lnTo>
                    <a:lnTo>
                      <a:pt x="2062" y="417"/>
                    </a:lnTo>
                    <a:lnTo>
                      <a:pt x="2067" y="423"/>
                    </a:lnTo>
                    <a:lnTo>
                      <a:pt x="2070" y="430"/>
                    </a:lnTo>
                    <a:lnTo>
                      <a:pt x="2073" y="437"/>
                    </a:lnTo>
                    <a:lnTo>
                      <a:pt x="2075" y="445"/>
                    </a:lnTo>
                    <a:lnTo>
                      <a:pt x="2077" y="454"/>
                    </a:lnTo>
                    <a:lnTo>
                      <a:pt x="2077" y="462"/>
                    </a:lnTo>
                    <a:lnTo>
                      <a:pt x="2077" y="471"/>
                    </a:lnTo>
                    <a:lnTo>
                      <a:pt x="2074" y="480"/>
                    </a:lnTo>
                    <a:lnTo>
                      <a:pt x="2072" y="489"/>
                    </a:lnTo>
                    <a:lnTo>
                      <a:pt x="2069" y="497"/>
                    </a:lnTo>
                    <a:lnTo>
                      <a:pt x="2065" y="504"/>
                    </a:lnTo>
                    <a:lnTo>
                      <a:pt x="2060" y="511"/>
                    </a:lnTo>
                    <a:lnTo>
                      <a:pt x="2054" y="517"/>
                    </a:lnTo>
                    <a:lnTo>
                      <a:pt x="2048" y="524"/>
                    </a:lnTo>
                    <a:lnTo>
                      <a:pt x="2040" y="529"/>
                    </a:lnTo>
                    <a:lnTo>
                      <a:pt x="2031" y="533"/>
                    </a:lnTo>
                    <a:lnTo>
                      <a:pt x="2022" y="537"/>
                    </a:lnTo>
                    <a:lnTo>
                      <a:pt x="2012" y="540"/>
                    </a:lnTo>
                    <a:lnTo>
                      <a:pt x="2002" y="543"/>
                    </a:lnTo>
                    <a:lnTo>
                      <a:pt x="1989" y="545"/>
                    </a:lnTo>
                    <a:lnTo>
                      <a:pt x="1977" y="546"/>
                    </a:lnTo>
                    <a:lnTo>
                      <a:pt x="1965" y="546"/>
                    </a:lnTo>
                    <a:lnTo>
                      <a:pt x="1943" y="546"/>
                    </a:lnTo>
                    <a:lnTo>
                      <a:pt x="1921" y="543"/>
                    </a:lnTo>
                    <a:lnTo>
                      <a:pt x="1901" y="540"/>
                    </a:lnTo>
                    <a:lnTo>
                      <a:pt x="1881" y="535"/>
                    </a:lnTo>
                    <a:lnTo>
                      <a:pt x="1863" y="529"/>
                    </a:lnTo>
                    <a:lnTo>
                      <a:pt x="1845" y="523"/>
                    </a:lnTo>
                    <a:lnTo>
                      <a:pt x="1829" y="514"/>
                    </a:lnTo>
                    <a:lnTo>
                      <a:pt x="1815" y="507"/>
                    </a:lnTo>
                    <a:lnTo>
                      <a:pt x="1789" y="601"/>
                    </a:lnTo>
                    <a:close/>
                    <a:moveTo>
                      <a:pt x="1300" y="631"/>
                    </a:moveTo>
                    <a:lnTo>
                      <a:pt x="1300" y="408"/>
                    </a:lnTo>
                    <a:lnTo>
                      <a:pt x="1300" y="371"/>
                    </a:lnTo>
                    <a:lnTo>
                      <a:pt x="1299" y="335"/>
                    </a:lnTo>
                    <a:lnTo>
                      <a:pt x="1299" y="301"/>
                    </a:lnTo>
                    <a:lnTo>
                      <a:pt x="1298" y="269"/>
                    </a:lnTo>
                    <a:lnTo>
                      <a:pt x="1298" y="237"/>
                    </a:lnTo>
                    <a:lnTo>
                      <a:pt x="1297" y="205"/>
                    </a:lnTo>
                    <a:lnTo>
                      <a:pt x="1295" y="175"/>
                    </a:lnTo>
                    <a:lnTo>
                      <a:pt x="1294" y="144"/>
                    </a:lnTo>
                    <a:lnTo>
                      <a:pt x="1297" y="144"/>
                    </a:lnTo>
                    <a:lnTo>
                      <a:pt x="1308" y="170"/>
                    </a:lnTo>
                    <a:lnTo>
                      <a:pt x="1321" y="198"/>
                    </a:lnTo>
                    <a:lnTo>
                      <a:pt x="1335" y="224"/>
                    </a:lnTo>
                    <a:lnTo>
                      <a:pt x="1348" y="251"/>
                    </a:lnTo>
                    <a:lnTo>
                      <a:pt x="1362" y="279"/>
                    </a:lnTo>
                    <a:lnTo>
                      <a:pt x="1378" y="306"/>
                    </a:lnTo>
                    <a:lnTo>
                      <a:pt x="1392" y="332"/>
                    </a:lnTo>
                    <a:lnTo>
                      <a:pt x="1408" y="358"/>
                    </a:lnTo>
                    <a:lnTo>
                      <a:pt x="1569" y="631"/>
                    </a:lnTo>
                    <a:lnTo>
                      <a:pt x="1686" y="631"/>
                    </a:lnTo>
                    <a:lnTo>
                      <a:pt x="1686" y="10"/>
                    </a:lnTo>
                    <a:lnTo>
                      <a:pt x="1582" y="10"/>
                    </a:lnTo>
                    <a:lnTo>
                      <a:pt x="1582" y="226"/>
                    </a:lnTo>
                    <a:lnTo>
                      <a:pt x="1582" y="261"/>
                    </a:lnTo>
                    <a:lnTo>
                      <a:pt x="1582" y="295"/>
                    </a:lnTo>
                    <a:lnTo>
                      <a:pt x="1583" y="328"/>
                    </a:lnTo>
                    <a:lnTo>
                      <a:pt x="1584" y="360"/>
                    </a:lnTo>
                    <a:lnTo>
                      <a:pt x="1585" y="391"/>
                    </a:lnTo>
                    <a:lnTo>
                      <a:pt x="1587" y="422"/>
                    </a:lnTo>
                    <a:lnTo>
                      <a:pt x="1589" y="453"/>
                    </a:lnTo>
                    <a:lnTo>
                      <a:pt x="1592" y="484"/>
                    </a:lnTo>
                    <a:lnTo>
                      <a:pt x="1589" y="485"/>
                    </a:lnTo>
                    <a:lnTo>
                      <a:pt x="1578" y="459"/>
                    </a:lnTo>
                    <a:lnTo>
                      <a:pt x="1567" y="433"/>
                    </a:lnTo>
                    <a:lnTo>
                      <a:pt x="1555" y="407"/>
                    </a:lnTo>
                    <a:lnTo>
                      <a:pt x="1541" y="381"/>
                    </a:lnTo>
                    <a:lnTo>
                      <a:pt x="1528" y="355"/>
                    </a:lnTo>
                    <a:lnTo>
                      <a:pt x="1513" y="328"/>
                    </a:lnTo>
                    <a:lnTo>
                      <a:pt x="1499" y="302"/>
                    </a:lnTo>
                    <a:lnTo>
                      <a:pt x="1484" y="277"/>
                    </a:lnTo>
                    <a:lnTo>
                      <a:pt x="1324" y="10"/>
                    </a:lnTo>
                    <a:lnTo>
                      <a:pt x="1195" y="10"/>
                    </a:lnTo>
                    <a:lnTo>
                      <a:pt x="1195" y="631"/>
                    </a:lnTo>
                    <a:lnTo>
                      <a:pt x="1300" y="631"/>
                    </a:lnTo>
                    <a:close/>
                    <a:moveTo>
                      <a:pt x="804" y="550"/>
                    </a:moveTo>
                    <a:lnTo>
                      <a:pt x="795" y="549"/>
                    </a:lnTo>
                    <a:lnTo>
                      <a:pt x="785" y="549"/>
                    </a:lnTo>
                    <a:lnTo>
                      <a:pt x="776" y="547"/>
                    </a:lnTo>
                    <a:lnTo>
                      <a:pt x="766" y="545"/>
                    </a:lnTo>
                    <a:lnTo>
                      <a:pt x="757" y="543"/>
                    </a:lnTo>
                    <a:lnTo>
                      <a:pt x="749" y="540"/>
                    </a:lnTo>
                    <a:lnTo>
                      <a:pt x="741" y="536"/>
                    </a:lnTo>
                    <a:lnTo>
                      <a:pt x="733" y="532"/>
                    </a:lnTo>
                    <a:lnTo>
                      <a:pt x="724" y="527"/>
                    </a:lnTo>
                    <a:lnTo>
                      <a:pt x="717" y="523"/>
                    </a:lnTo>
                    <a:lnTo>
                      <a:pt x="710" y="516"/>
                    </a:lnTo>
                    <a:lnTo>
                      <a:pt x="703" y="510"/>
                    </a:lnTo>
                    <a:lnTo>
                      <a:pt x="690" y="497"/>
                    </a:lnTo>
                    <a:lnTo>
                      <a:pt x="679" y="482"/>
                    </a:lnTo>
                    <a:lnTo>
                      <a:pt x="668" y="466"/>
                    </a:lnTo>
                    <a:lnTo>
                      <a:pt x="660" y="449"/>
                    </a:lnTo>
                    <a:lnTo>
                      <a:pt x="651" y="430"/>
                    </a:lnTo>
                    <a:lnTo>
                      <a:pt x="645" y="410"/>
                    </a:lnTo>
                    <a:lnTo>
                      <a:pt x="640" y="389"/>
                    </a:lnTo>
                    <a:lnTo>
                      <a:pt x="637" y="367"/>
                    </a:lnTo>
                    <a:lnTo>
                      <a:pt x="634" y="346"/>
                    </a:lnTo>
                    <a:lnTo>
                      <a:pt x="634" y="322"/>
                    </a:lnTo>
                    <a:lnTo>
                      <a:pt x="634" y="299"/>
                    </a:lnTo>
                    <a:lnTo>
                      <a:pt x="636" y="277"/>
                    </a:lnTo>
                    <a:lnTo>
                      <a:pt x="640" y="255"/>
                    </a:lnTo>
                    <a:lnTo>
                      <a:pt x="645" y="235"/>
                    </a:lnTo>
                    <a:lnTo>
                      <a:pt x="651" y="214"/>
                    </a:lnTo>
                    <a:lnTo>
                      <a:pt x="659" y="194"/>
                    </a:lnTo>
                    <a:lnTo>
                      <a:pt x="668" y="177"/>
                    </a:lnTo>
                    <a:lnTo>
                      <a:pt x="677" y="160"/>
                    </a:lnTo>
                    <a:lnTo>
                      <a:pt x="689" y="145"/>
                    </a:lnTo>
                    <a:lnTo>
                      <a:pt x="702" y="132"/>
                    </a:lnTo>
                    <a:lnTo>
                      <a:pt x="709" y="126"/>
                    </a:lnTo>
                    <a:lnTo>
                      <a:pt x="716" y="119"/>
                    </a:lnTo>
                    <a:lnTo>
                      <a:pt x="723" y="114"/>
                    </a:lnTo>
                    <a:lnTo>
                      <a:pt x="732" y="109"/>
                    </a:lnTo>
                    <a:lnTo>
                      <a:pt x="740" y="105"/>
                    </a:lnTo>
                    <a:lnTo>
                      <a:pt x="748" y="102"/>
                    </a:lnTo>
                    <a:lnTo>
                      <a:pt x="757" y="99"/>
                    </a:lnTo>
                    <a:lnTo>
                      <a:pt x="766" y="96"/>
                    </a:lnTo>
                    <a:lnTo>
                      <a:pt x="776" y="94"/>
                    </a:lnTo>
                    <a:lnTo>
                      <a:pt x="786" y="92"/>
                    </a:lnTo>
                    <a:lnTo>
                      <a:pt x="795" y="91"/>
                    </a:lnTo>
                    <a:lnTo>
                      <a:pt x="807" y="91"/>
                    </a:lnTo>
                    <a:lnTo>
                      <a:pt x="817" y="91"/>
                    </a:lnTo>
                    <a:lnTo>
                      <a:pt x="827" y="92"/>
                    </a:lnTo>
                    <a:lnTo>
                      <a:pt x="836" y="94"/>
                    </a:lnTo>
                    <a:lnTo>
                      <a:pt x="846" y="96"/>
                    </a:lnTo>
                    <a:lnTo>
                      <a:pt x="855" y="99"/>
                    </a:lnTo>
                    <a:lnTo>
                      <a:pt x="864" y="102"/>
                    </a:lnTo>
                    <a:lnTo>
                      <a:pt x="872" y="106"/>
                    </a:lnTo>
                    <a:lnTo>
                      <a:pt x="881" y="110"/>
                    </a:lnTo>
                    <a:lnTo>
                      <a:pt x="889" y="114"/>
                    </a:lnTo>
                    <a:lnTo>
                      <a:pt x="896" y="120"/>
                    </a:lnTo>
                    <a:lnTo>
                      <a:pt x="903" y="126"/>
                    </a:lnTo>
                    <a:lnTo>
                      <a:pt x="910" y="132"/>
                    </a:lnTo>
                    <a:lnTo>
                      <a:pt x="923" y="145"/>
                    </a:lnTo>
                    <a:lnTo>
                      <a:pt x="934" y="160"/>
                    </a:lnTo>
                    <a:lnTo>
                      <a:pt x="944" y="177"/>
                    </a:lnTo>
                    <a:lnTo>
                      <a:pt x="952" y="194"/>
                    </a:lnTo>
                    <a:lnTo>
                      <a:pt x="961" y="214"/>
                    </a:lnTo>
                    <a:lnTo>
                      <a:pt x="967" y="234"/>
                    </a:lnTo>
                    <a:lnTo>
                      <a:pt x="971" y="254"/>
                    </a:lnTo>
                    <a:lnTo>
                      <a:pt x="974" y="275"/>
                    </a:lnTo>
                    <a:lnTo>
                      <a:pt x="976" y="296"/>
                    </a:lnTo>
                    <a:lnTo>
                      <a:pt x="977" y="318"/>
                    </a:lnTo>
                    <a:lnTo>
                      <a:pt x="976" y="343"/>
                    </a:lnTo>
                    <a:lnTo>
                      <a:pt x="974" y="365"/>
                    </a:lnTo>
                    <a:lnTo>
                      <a:pt x="971" y="388"/>
                    </a:lnTo>
                    <a:lnTo>
                      <a:pt x="966" y="409"/>
                    </a:lnTo>
                    <a:lnTo>
                      <a:pt x="960" y="430"/>
                    </a:lnTo>
                    <a:lnTo>
                      <a:pt x="951" y="449"/>
                    </a:lnTo>
                    <a:lnTo>
                      <a:pt x="943" y="467"/>
                    </a:lnTo>
                    <a:lnTo>
                      <a:pt x="933" y="482"/>
                    </a:lnTo>
                    <a:lnTo>
                      <a:pt x="921" y="498"/>
                    </a:lnTo>
                    <a:lnTo>
                      <a:pt x="908" y="511"/>
                    </a:lnTo>
                    <a:lnTo>
                      <a:pt x="901" y="517"/>
                    </a:lnTo>
                    <a:lnTo>
                      <a:pt x="894" y="523"/>
                    </a:lnTo>
                    <a:lnTo>
                      <a:pt x="887" y="528"/>
                    </a:lnTo>
                    <a:lnTo>
                      <a:pt x="878" y="532"/>
                    </a:lnTo>
                    <a:lnTo>
                      <a:pt x="870" y="536"/>
                    </a:lnTo>
                    <a:lnTo>
                      <a:pt x="862" y="540"/>
                    </a:lnTo>
                    <a:lnTo>
                      <a:pt x="854" y="543"/>
                    </a:lnTo>
                    <a:lnTo>
                      <a:pt x="845" y="545"/>
                    </a:lnTo>
                    <a:lnTo>
                      <a:pt x="835" y="547"/>
                    </a:lnTo>
                    <a:lnTo>
                      <a:pt x="826" y="549"/>
                    </a:lnTo>
                    <a:lnTo>
                      <a:pt x="816" y="549"/>
                    </a:lnTo>
                    <a:lnTo>
                      <a:pt x="805" y="550"/>
                    </a:lnTo>
                    <a:lnTo>
                      <a:pt x="804" y="550"/>
                    </a:lnTo>
                    <a:close/>
                    <a:moveTo>
                      <a:pt x="802" y="641"/>
                    </a:moveTo>
                    <a:lnTo>
                      <a:pt x="818" y="641"/>
                    </a:lnTo>
                    <a:lnTo>
                      <a:pt x="833" y="640"/>
                    </a:lnTo>
                    <a:lnTo>
                      <a:pt x="849" y="638"/>
                    </a:lnTo>
                    <a:lnTo>
                      <a:pt x="863" y="636"/>
                    </a:lnTo>
                    <a:lnTo>
                      <a:pt x="878" y="633"/>
                    </a:lnTo>
                    <a:lnTo>
                      <a:pt x="893" y="629"/>
                    </a:lnTo>
                    <a:lnTo>
                      <a:pt x="906" y="624"/>
                    </a:lnTo>
                    <a:lnTo>
                      <a:pt x="920" y="619"/>
                    </a:lnTo>
                    <a:lnTo>
                      <a:pt x="933" y="613"/>
                    </a:lnTo>
                    <a:lnTo>
                      <a:pt x="946" y="607"/>
                    </a:lnTo>
                    <a:lnTo>
                      <a:pt x="959" y="600"/>
                    </a:lnTo>
                    <a:lnTo>
                      <a:pt x="970" y="593"/>
                    </a:lnTo>
                    <a:lnTo>
                      <a:pt x="982" y="584"/>
                    </a:lnTo>
                    <a:lnTo>
                      <a:pt x="993" y="575"/>
                    </a:lnTo>
                    <a:lnTo>
                      <a:pt x="1004" y="566"/>
                    </a:lnTo>
                    <a:lnTo>
                      <a:pt x="1013" y="556"/>
                    </a:lnTo>
                    <a:lnTo>
                      <a:pt x="1023" y="545"/>
                    </a:lnTo>
                    <a:lnTo>
                      <a:pt x="1033" y="533"/>
                    </a:lnTo>
                    <a:lnTo>
                      <a:pt x="1041" y="522"/>
                    </a:lnTo>
                    <a:lnTo>
                      <a:pt x="1049" y="509"/>
                    </a:lnTo>
                    <a:lnTo>
                      <a:pt x="1056" y="496"/>
                    </a:lnTo>
                    <a:lnTo>
                      <a:pt x="1063" y="482"/>
                    </a:lnTo>
                    <a:lnTo>
                      <a:pt x="1070" y="468"/>
                    </a:lnTo>
                    <a:lnTo>
                      <a:pt x="1076" y="453"/>
                    </a:lnTo>
                    <a:lnTo>
                      <a:pt x="1081" y="437"/>
                    </a:lnTo>
                    <a:lnTo>
                      <a:pt x="1085" y="422"/>
                    </a:lnTo>
                    <a:lnTo>
                      <a:pt x="1089" y="405"/>
                    </a:lnTo>
                    <a:lnTo>
                      <a:pt x="1092" y="388"/>
                    </a:lnTo>
                    <a:lnTo>
                      <a:pt x="1094" y="370"/>
                    </a:lnTo>
                    <a:lnTo>
                      <a:pt x="1096" y="352"/>
                    </a:lnTo>
                    <a:lnTo>
                      <a:pt x="1097" y="333"/>
                    </a:lnTo>
                    <a:lnTo>
                      <a:pt x="1097" y="314"/>
                    </a:lnTo>
                    <a:lnTo>
                      <a:pt x="1097" y="297"/>
                    </a:lnTo>
                    <a:lnTo>
                      <a:pt x="1096" y="281"/>
                    </a:lnTo>
                    <a:lnTo>
                      <a:pt x="1095" y="265"/>
                    </a:lnTo>
                    <a:lnTo>
                      <a:pt x="1093" y="250"/>
                    </a:lnTo>
                    <a:lnTo>
                      <a:pt x="1090" y="235"/>
                    </a:lnTo>
                    <a:lnTo>
                      <a:pt x="1087" y="219"/>
                    </a:lnTo>
                    <a:lnTo>
                      <a:pt x="1083" y="205"/>
                    </a:lnTo>
                    <a:lnTo>
                      <a:pt x="1078" y="190"/>
                    </a:lnTo>
                    <a:lnTo>
                      <a:pt x="1073" y="176"/>
                    </a:lnTo>
                    <a:lnTo>
                      <a:pt x="1068" y="163"/>
                    </a:lnTo>
                    <a:lnTo>
                      <a:pt x="1061" y="149"/>
                    </a:lnTo>
                    <a:lnTo>
                      <a:pt x="1054" y="137"/>
                    </a:lnTo>
                    <a:lnTo>
                      <a:pt x="1047" y="124"/>
                    </a:lnTo>
                    <a:lnTo>
                      <a:pt x="1039" y="113"/>
                    </a:lnTo>
                    <a:lnTo>
                      <a:pt x="1031" y="102"/>
                    </a:lnTo>
                    <a:lnTo>
                      <a:pt x="1021" y="91"/>
                    </a:lnTo>
                    <a:lnTo>
                      <a:pt x="1012" y="80"/>
                    </a:lnTo>
                    <a:lnTo>
                      <a:pt x="1002" y="71"/>
                    </a:lnTo>
                    <a:lnTo>
                      <a:pt x="991" y="62"/>
                    </a:lnTo>
                    <a:lnTo>
                      <a:pt x="980" y="52"/>
                    </a:lnTo>
                    <a:lnTo>
                      <a:pt x="969" y="44"/>
                    </a:lnTo>
                    <a:lnTo>
                      <a:pt x="957" y="37"/>
                    </a:lnTo>
                    <a:lnTo>
                      <a:pt x="944" y="30"/>
                    </a:lnTo>
                    <a:lnTo>
                      <a:pt x="932" y="24"/>
                    </a:lnTo>
                    <a:lnTo>
                      <a:pt x="917" y="19"/>
                    </a:lnTo>
                    <a:lnTo>
                      <a:pt x="904" y="13"/>
                    </a:lnTo>
                    <a:lnTo>
                      <a:pt x="890" y="9"/>
                    </a:lnTo>
                    <a:lnTo>
                      <a:pt x="874" y="6"/>
                    </a:lnTo>
                    <a:lnTo>
                      <a:pt x="859" y="3"/>
                    </a:lnTo>
                    <a:lnTo>
                      <a:pt x="844" y="2"/>
                    </a:lnTo>
                    <a:lnTo>
                      <a:pt x="827" y="0"/>
                    </a:lnTo>
                    <a:lnTo>
                      <a:pt x="811" y="0"/>
                    </a:lnTo>
                    <a:lnTo>
                      <a:pt x="794" y="0"/>
                    </a:lnTo>
                    <a:lnTo>
                      <a:pt x="778" y="2"/>
                    </a:lnTo>
                    <a:lnTo>
                      <a:pt x="762" y="3"/>
                    </a:lnTo>
                    <a:lnTo>
                      <a:pt x="747" y="6"/>
                    </a:lnTo>
                    <a:lnTo>
                      <a:pt x="733" y="9"/>
                    </a:lnTo>
                    <a:lnTo>
                      <a:pt x="718" y="13"/>
                    </a:lnTo>
                    <a:lnTo>
                      <a:pt x="704" y="19"/>
                    </a:lnTo>
                    <a:lnTo>
                      <a:pt x="690" y="24"/>
                    </a:lnTo>
                    <a:lnTo>
                      <a:pt x="677" y="30"/>
                    </a:lnTo>
                    <a:lnTo>
                      <a:pt x="665" y="37"/>
                    </a:lnTo>
                    <a:lnTo>
                      <a:pt x="652" y="44"/>
                    </a:lnTo>
                    <a:lnTo>
                      <a:pt x="640" y="52"/>
                    </a:lnTo>
                    <a:lnTo>
                      <a:pt x="629" y="62"/>
                    </a:lnTo>
                    <a:lnTo>
                      <a:pt x="617" y="71"/>
                    </a:lnTo>
                    <a:lnTo>
                      <a:pt x="607" y="80"/>
                    </a:lnTo>
                    <a:lnTo>
                      <a:pt x="597" y="92"/>
                    </a:lnTo>
                    <a:lnTo>
                      <a:pt x="588" y="102"/>
                    </a:lnTo>
                    <a:lnTo>
                      <a:pt x="578" y="114"/>
                    </a:lnTo>
                    <a:lnTo>
                      <a:pt x="570" y="126"/>
                    </a:lnTo>
                    <a:lnTo>
                      <a:pt x="562" y="139"/>
                    </a:lnTo>
                    <a:lnTo>
                      <a:pt x="555" y="151"/>
                    </a:lnTo>
                    <a:lnTo>
                      <a:pt x="549" y="166"/>
                    </a:lnTo>
                    <a:lnTo>
                      <a:pt x="542" y="179"/>
                    </a:lnTo>
                    <a:lnTo>
                      <a:pt x="536" y="194"/>
                    </a:lnTo>
                    <a:lnTo>
                      <a:pt x="531" y="209"/>
                    </a:lnTo>
                    <a:lnTo>
                      <a:pt x="527" y="224"/>
                    </a:lnTo>
                    <a:lnTo>
                      <a:pt x="524" y="241"/>
                    </a:lnTo>
                    <a:lnTo>
                      <a:pt x="521" y="256"/>
                    </a:lnTo>
                    <a:lnTo>
                      <a:pt x="518" y="273"/>
                    </a:lnTo>
                    <a:lnTo>
                      <a:pt x="517" y="290"/>
                    </a:lnTo>
                    <a:lnTo>
                      <a:pt x="516" y="308"/>
                    </a:lnTo>
                    <a:lnTo>
                      <a:pt x="515" y="325"/>
                    </a:lnTo>
                    <a:lnTo>
                      <a:pt x="516" y="342"/>
                    </a:lnTo>
                    <a:lnTo>
                      <a:pt x="517" y="359"/>
                    </a:lnTo>
                    <a:lnTo>
                      <a:pt x="518" y="374"/>
                    </a:lnTo>
                    <a:lnTo>
                      <a:pt x="520" y="391"/>
                    </a:lnTo>
                    <a:lnTo>
                      <a:pt x="523" y="406"/>
                    </a:lnTo>
                    <a:lnTo>
                      <a:pt x="526" y="422"/>
                    </a:lnTo>
                    <a:lnTo>
                      <a:pt x="530" y="436"/>
                    </a:lnTo>
                    <a:lnTo>
                      <a:pt x="535" y="452"/>
                    </a:lnTo>
                    <a:lnTo>
                      <a:pt x="540" y="465"/>
                    </a:lnTo>
                    <a:lnTo>
                      <a:pt x="547" y="479"/>
                    </a:lnTo>
                    <a:lnTo>
                      <a:pt x="553" y="492"/>
                    </a:lnTo>
                    <a:lnTo>
                      <a:pt x="559" y="505"/>
                    </a:lnTo>
                    <a:lnTo>
                      <a:pt x="567" y="517"/>
                    </a:lnTo>
                    <a:lnTo>
                      <a:pt x="575" y="529"/>
                    </a:lnTo>
                    <a:lnTo>
                      <a:pt x="584" y="540"/>
                    </a:lnTo>
                    <a:lnTo>
                      <a:pt x="593" y="551"/>
                    </a:lnTo>
                    <a:lnTo>
                      <a:pt x="602" y="562"/>
                    </a:lnTo>
                    <a:lnTo>
                      <a:pt x="612" y="571"/>
                    </a:lnTo>
                    <a:lnTo>
                      <a:pt x="623" y="580"/>
                    </a:lnTo>
                    <a:lnTo>
                      <a:pt x="634" y="588"/>
                    </a:lnTo>
                    <a:lnTo>
                      <a:pt x="645" y="597"/>
                    </a:lnTo>
                    <a:lnTo>
                      <a:pt x="658" y="604"/>
                    </a:lnTo>
                    <a:lnTo>
                      <a:pt x="670" y="611"/>
                    </a:lnTo>
                    <a:lnTo>
                      <a:pt x="682" y="617"/>
                    </a:lnTo>
                    <a:lnTo>
                      <a:pt x="696" y="622"/>
                    </a:lnTo>
                    <a:lnTo>
                      <a:pt x="710" y="628"/>
                    </a:lnTo>
                    <a:lnTo>
                      <a:pt x="724" y="632"/>
                    </a:lnTo>
                    <a:lnTo>
                      <a:pt x="739" y="635"/>
                    </a:lnTo>
                    <a:lnTo>
                      <a:pt x="753" y="638"/>
                    </a:lnTo>
                    <a:lnTo>
                      <a:pt x="769" y="640"/>
                    </a:lnTo>
                    <a:lnTo>
                      <a:pt x="785" y="641"/>
                    </a:lnTo>
                    <a:lnTo>
                      <a:pt x="801" y="641"/>
                    </a:lnTo>
                    <a:lnTo>
                      <a:pt x="802" y="641"/>
                    </a:lnTo>
                    <a:close/>
                    <a:moveTo>
                      <a:pt x="458" y="523"/>
                    </a:moveTo>
                    <a:lnTo>
                      <a:pt x="447" y="528"/>
                    </a:lnTo>
                    <a:lnTo>
                      <a:pt x="434" y="532"/>
                    </a:lnTo>
                    <a:lnTo>
                      <a:pt x="418" y="536"/>
                    </a:lnTo>
                    <a:lnTo>
                      <a:pt x="403" y="539"/>
                    </a:lnTo>
                    <a:lnTo>
                      <a:pt x="386" y="542"/>
                    </a:lnTo>
                    <a:lnTo>
                      <a:pt x="370" y="544"/>
                    </a:lnTo>
                    <a:lnTo>
                      <a:pt x="352" y="545"/>
                    </a:lnTo>
                    <a:lnTo>
                      <a:pt x="335" y="545"/>
                    </a:lnTo>
                    <a:lnTo>
                      <a:pt x="323" y="545"/>
                    </a:lnTo>
                    <a:lnTo>
                      <a:pt x="310" y="544"/>
                    </a:lnTo>
                    <a:lnTo>
                      <a:pt x="298" y="543"/>
                    </a:lnTo>
                    <a:lnTo>
                      <a:pt x="287" y="541"/>
                    </a:lnTo>
                    <a:lnTo>
                      <a:pt x="275" y="539"/>
                    </a:lnTo>
                    <a:lnTo>
                      <a:pt x="265" y="537"/>
                    </a:lnTo>
                    <a:lnTo>
                      <a:pt x="254" y="534"/>
                    </a:lnTo>
                    <a:lnTo>
                      <a:pt x="243" y="530"/>
                    </a:lnTo>
                    <a:lnTo>
                      <a:pt x="234" y="526"/>
                    </a:lnTo>
                    <a:lnTo>
                      <a:pt x="225" y="522"/>
                    </a:lnTo>
                    <a:lnTo>
                      <a:pt x="216" y="516"/>
                    </a:lnTo>
                    <a:lnTo>
                      <a:pt x="207" y="511"/>
                    </a:lnTo>
                    <a:lnTo>
                      <a:pt x="198" y="505"/>
                    </a:lnTo>
                    <a:lnTo>
                      <a:pt x="191" y="499"/>
                    </a:lnTo>
                    <a:lnTo>
                      <a:pt x="183" y="492"/>
                    </a:lnTo>
                    <a:lnTo>
                      <a:pt x="177" y="486"/>
                    </a:lnTo>
                    <a:lnTo>
                      <a:pt x="169" y="477"/>
                    </a:lnTo>
                    <a:lnTo>
                      <a:pt x="163" y="470"/>
                    </a:lnTo>
                    <a:lnTo>
                      <a:pt x="157" y="462"/>
                    </a:lnTo>
                    <a:lnTo>
                      <a:pt x="152" y="453"/>
                    </a:lnTo>
                    <a:lnTo>
                      <a:pt x="147" y="443"/>
                    </a:lnTo>
                    <a:lnTo>
                      <a:pt x="142" y="434"/>
                    </a:lnTo>
                    <a:lnTo>
                      <a:pt x="138" y="425"/>
                    </a:lnTo>
                    <a:lnTo>
                      <a:pt x="134" y="415"/>
                    </a:lnTo>
                    <a:lnTo>
                      <a:pt x="127" y="393"/>
                    </a:lnTo>
                    <a:lnTo>
                      <a:pt x="123" y="371"/>
                    </a:lnTo>
                    <a:lnTo>
                      <a:pt x="120" y="347"/>
                    </a:lnTo>
                    <a:lnTo>
                      <a:pt x="119" y="322"/>
                    </a:lnTo>
                    <a:lnTo>
                      <a:pt x="119" y="309"/>
                    </a:lnTo>
                    <a:lnTo>
                      <a:pt x="120" y="295"/>
                    </a:lnTo>
                    <a:lnTo>
                      <a:pt x="122" y="282"/>
                    </a:lnTo>
                    <a:lnTo>
                      <a:pt x="123" y="270"/>
                    </a:lnTo>
                    <a:lnTo>
                      <a:pt x="125" y="257"/>
                    </a:lnTo>
                    <a:lnTo>
                      <a:pt x="128" y="246"/>
                    </a:lnTo>
                    <a:lnTo>
                      <a:pt x="131" y="235"/>
                    </a:lnTo>
                    <a:lnTo>
                      <a:pt x="136" y="223"/>
                    </a:lnTo>
                    <a:lnTo>
                      <a:pt x="140" y="213"/>
                    </a:lnTo>
                    <a:lnTo>
                      <a:pt x="145" y="203"/>
                    </a:lnTo>
                    <a:lnTo>
                      <a:pt x="149" y="193"/>
                    </a:lnTo>
                    <a:lnTo>
                      <a:pt x="155" y="184"/>
                    </a:lnTo>
                    <a:lnTo>
                      <a:pt x="160" y="176"/>
                    </a:lnTo>
                    <a:lnTo>
                      <a:pt x="167" y="168"/>
                    </a:lnTo>
                    <a:lnTo>
                      <a:pt x="174" y="159"/>
                    </a:lnTo>
                    <a:lnTo>
                      <a:pt x="181" y="152"/>
                    </a:lnTo>
                    <a:lnTo>
                      <a:pt x="188" y="145"/>
                    </a:lnTo>
                    <a:lnTo>
                      <a:pt x="196" y="139"/>
                    </a:lnTo>
                    <a:lnTo>
                      <a:pt x="204" y="133"/>
                    </a:lnTo>
                    <a:lnTo>
                      <a:pt x="213" y="127"/>
                    </a:lnTo>
                    <a:lnTo>
                      <a:pt x="221" y="121"/>
                    </a:lnTo>
                    <a:lnTo>
                      <a:pt x="230" y="117"/>
                    </a:lnTo>
                    <a:lnTo>
                      <a:pt x="239" y="112"/>
                    </a:lnTo>
                    <a:lnTo>
                      <a:pt x="250" y="109"/>
                    </a:lnTo>
                    <a:lnTo>
                      <a:pt x="270" y="102"/>
                    </a:lnTo>
                    <a:lnTo>
                      <a:pt x="291" y="98"/>
                    </a:lnTo>
                    <a:lnTo>
                      <a:pt x="313" y="95"/>
                    </a:lnTo>
                    <a:lnTo>
                      <a:pt x="337" y="94"/>
                    </a:lnTo>
                    <a:lnTo>
                      <a:pt x="355" y="95"/>
                    </a:lnTo>
                    <a:lnTo>
                      <a:pt x="373" y="96"/>
                    </a:lnTo>
                    <a:lnTo>
                      <a:pt x="389" y="98"/>
                    </a:lnTo>
                    <a:lnTo>
                      <a:pt x="405" y="101"/>
                    </a:lnTo>
                    <a:lnTo>
                      <a:pt x="420" y="105"/>
                    </a:lnTo>
                    <a:lnTo>
                      <a:pt x="434" y="109"/>
                    </a:lnTo>
                    <a:lnTo>
                      <a:pt x="446" y="113"/>
                    </a:lnTo>
                    <a:lnTo>
                      <a:pt x="457" y="118"/>
                    </a:lnTo>
                    <a:lnTo>
                      <a:pt x="482" y="28"/>
                    </a:lnTo>
                    <a:lnTo>
                      <a:pt x="473" y="24"/>
                    </a:lnTo>
                    <a:lnTo>
                      <a:pt x="459" y="19"/>
                    </a:lnTo>
                    <a:lnTo>
                      <a:pt x="444" y="13"/>
                    </a:lnTo>
                    <a:lnTo>
                      <a:pt x="426" y="9"/>
                    </a:lnTo>
                    <a:lnTo>
                      <a:pt x="406" y="6"/>
                    </a:lnTo>
                    <a:lnTo>
                      <a:pt x="383" y="3"/>
                    </a:lnTo>
                    <a:lnTo>
                      <a:pt x="359" y="1"/>
                    </a:lnTo>
                    <a:lnTo>
                      <a:pt x="332" y="0"/>
                    </a:lnTo>
                    <a:lnTo>
                      <a:pt x="314" y="1"/>
                    </a:lnTo>
                    <a:lnTo>
                      <a:pt x="297" y="2"/>
                    </a:lnTo>
                    <a:lnTo>
                      <a:pt x="280" y="4"/>
                    </a:lnTo>
                    <a:lnTo>
                      <a:pt x="263" y="6"/>
                    </a:lnTo>
                    <a:lnTo>
                      <a:pt x="247" y="9"/>
                    </a:lnTo>
                    <a:lnTo>
                      <a:pt x="231" y="13"/>
                    </a:lnTo>
                    <a:lnTo>
                      <a:pt x="216" y="17"/>
                    </a:lnTo>
                    <a:lnTo>
                      <a:pt x="200" y="23"/>
                    </a:lnTo>
                    <a:lnTo>
                      <a:pt x="185" y="29"/>
                    </a:lnTo>
                    <a:lnTo>
                      <a:pt x="172" y="35"/>
                    </a:lnTo>
                    <a:lnTo>
                      <a:pt x="157" y="42"/>
                    </a:lnTo>
                    <a:lnTo>
                      <a:pt x="144" y="50"/>
                    </a:lnTo>
                    <a:lnTo>
                      <a:pt x="130" y="59"/>
                    </a:lnTo>
                    <a:lnTo>
                      <a:pt x="118" y="68"/>
                    </a:lnTo>
                    <a:lnTo>
                      <a:pt x="107" y="77"/>
                    </a:lnTo>
                    <a:lnTo>
                      <a:pt x="94" y="87"/>
                    </a:lnTo>
                    <a:lnTo>
                      <a:pt x="84" y="99"/>
                    </a:lnTo>
                    <a:lnTo>
                      <a:pt x="74" y="110"/>
                    </a:lnTo>
                    <a:lnTo>
                      <a:pt x="65" y="122"/>
                    </a:lnTo>
                    <a:lnTo>
                      <a:pt x="55" y="135"/>
                    </a:lnTo>
                    <a:lnTo>
                      <a:pt x="47" y="148"/>
                    </a:lnTo>
                    <a:lnTo>
                      <a:pt x="39" y="162"/>
                    </a:lnTo>
                    <a:lnTo>
                      <a:pt x="32" y="176"/>
                    </a:lnTo>
                    <a:lnTo>
                      <a:pt x="26" y="190"/>
                    </a:lnTo>
                    <a:lnTo>
                      <a:pt x="19" y="206"/>
                    </a:lnTo>
                    <a:lnTo>
                      <a:pt x="14" y="222"/>
                    </a:lnTo>
                    <a:lnTo>
                      <a:pt x="10" y="239"/>
                    </a:lnTo>
                    <a:lnTo>
                      <a:pt x="6" y="255"/>
                    </a:lnTo>
                    <a:lnTo>
                      <a:pt x="4" y="273"/>
                    </a:lnTo>
                    <a:lnTo>
                      <a:pt x="2" y="290"/>
                    </a:lnTo>
                    <a:lnTo>
                      <a:pt x="1" y="309"/>
                    </a:lnTo>
                    <a:lnTo>
                      <a:pt x="0" y="328"/>
                    </a:lnTo>
                    <a:lnTo>
                      <a:pt x="1" y="346"/>
                    </a:lnTo>
                    <a:lnTo>
                      <a:pt x="2" y="362"/>
                    </a:lnTo>
                    <a:lnTo>
                      <a:pt x="3" y="380"/>
                    </a:lnTo>
                    <a:lnTo>
                      <a:pt x="6" y="395"/>
                    </a:lnTo>
                    <a:lnTo>
                      <a:pt x="9" y="412"/>
                    </a:lnTo>
                    <a:lnTo>
                      <a:pt x="12" y="427"/>
                    </a:lnTo>
                    <a:lnTo>
                      <a:pt x="16" y="441"/>
                    </a:lnTo>
                    <a:lnTo>
                      <a:pt x="22" y="457"/>
                    </a:lnTo>
                    <a:lnTo>
                      <a:pt x="28" y="470"/>
                    </a:lnTo>
                    <a:lnTo>
                      <a:pt x="34" y="484"/>
                    </a:lnTo>
                    <a:lnTo>
                      <a:pt x="41" y="497"/>
                    </a:lnTo>
                    <a:lnTo>
                      <a:pt x="48" y="509"/>
                    </a:lnTo>
                    <a:lnTo>
                      <a:pt x="56" y="522"/>
                    </a:lnTo>
                    <a:lnTo>
                      <a:pt x="66" y="534"/>
                    </a:lnTo>
                    <a:lnTo>
                      <a:pt x="75" y="544"/>
                    </a:lnTo>
                    <a:lnTo>
                      <a:pt x="84" y="555"/>
                    </a:lnTo>
                    <a:lnTo>
                      <a:pt x="95" y="565"/>
                    </a:lnTo>
                    <a:lnTo>
                      <a:pt x="106" y="574"/>
                    </a:lnTo>
                    <a:lnTo>
                      <a:pt x="118" y="583"/>
                    </a:lnTo>
                    <a:lnTo>
                      <a:pt x="130" y="592"/>
                    </a:lnTo>
                    <a:lnTo>
                      <a:pt x="143" y="599"/>
                    </a:lnTo>
                    <a:lnTo>
                      <a:pt x="156" y="606"/>
                    </a:lnTo>
                    <a:lnTo>
                      <a:pt x="169" y="612"/>
                    </a:lnTo>
                    <a:lnTo>
                      <a:pt x="184" y="618"/>
                    </a:lnTo>
                    <a:lnTo>
                      <a:pt x="199" y="623"/>
                    </a:lnTo>
                    <a:lnTo>
                      <a:pt x="215" y="628"/>
                    </a:lnTo>
                    <a:lnTo>
                      <a:pt x="230" y="632"/>
                    </a:lnTo>
                    <a:lnTo>
                      <a:pt x="247" y="635"/>
                    </a:lnTo>
                    <a:lnTo>
                      <a:pt x="263" y="637"/>
                    </a:lnTo>
                    <a:lnTo>
                      <a:pt x="280" y="639"/>
                    </a:lnTo>
                    <a:lnTo>
                      <a:pt x="298" y="640"/>
                    </a:lnTo>
                    <a:lnTo>
                      <a:pt x="316" y="641"/>
                    </a:lnTo>
                    <a:lnTo>
                      <a:pt x="344" y="640"/>
                    </a:lnTo>
                    <a:lnTo>
                      <a:pt x="370" y="638"/>
                    </a:lnTo>
                    <a:lnTo>
                      <a:pt x="393" y="635"/>
                    </a:lnTo>
                    <a:lnTo>
                      <a:pt x="415" y="632"/>
                    </a:lnTo>
                    <a:lnTo>
                      <a:pt x="435" y="628"/>
                    </a:lnTo>
                    <a:lnTo>
                      <a:pt x="451" y="622"/>
                    </a:lnTo>
                    <a:lnTo>
                      <a:pt x="465" y="617"/>
                    </a:lnTo>
                    <a:lnTo>
                      <a:pt x="478" y="612"/>
                    </a:lnTo>
                    <a:lnTo>
                      <a:pt x="458" y="52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2489" dirty="0">
                  <a:solidFill>
                    <a:prstClr val="white"/>
                  </a:solidFill>
                  <a:latin typeface="Myriad Pro"/>
                </a:endParaRPr>
              </a:p>
            </p:txBody>
          </p:sp>
          <p:sp>
            <p:nvSpPr>
              <p:cNvPr id="33" name="Freeform 32"/>
              <p:cNvSpPr>
                <a:spLocks noEditPoints="1"/>
              </p:cNvSpPr>
              <p:nvPr/>
            </p:nvSpPr>
            <p:spPr bwMode="auto">
              <a:xfrm>
                <a:off x="68096" y="6652068"/>
                <a:ext cx="493712" cy="123825"/>
              </a:xfrm>
              <a:custGeom>
                <a:avLst/>
                <a:gdLst/>
                <a:ahLst/>
                <a:cxnLst>
                  <a:cxn ang="0">
                    <a:pos x="598" y="179"/>
                  </a:cxn>
                  <a:cxn ang="0">
                    <a:pos x="598" y="0"/>
                  </a:cxn>
                  <a:cxn ang="0">
                    <a:pos x="524" y="0"/>
                  </a:cxn>
                  <a:cxn ang="0">
                    <a:pos x="449" y="0"/>
                  </a:cxn>
                  <a:cxn ang="0">
                    <a:pos x="374" y="0"/>
                  </a:cxn>
                  <a:cxn ang="0">
                    <a:pos x="299" y="0"/>
                  </a:cxn>
                  <a:cxn ang="0">
                    <a:pos x="224" y="0"/>
                  </a:cxn>
                  <a:cxn ang="0">
                    <a:pos x="150" y="0"/>
                  </a:cxn>
                  <a:cxn ang="0">
                    <a:pos x="75" y="0"/>
                  </a:cxn>
                  <a:cxn ang="0">
                    <a:pos x="0" y="0"/>
                  </a:cxn>
                  <a:cxn ang="0">
                    <a:pos x="0" y="179"/>
                  </a:cxn>
                  <a:cxn ang="0">
                    <a:pos x="176" y="179"/>
                  </a:cxn>
                  <a:cxn ang="0">
                    <a:pos x="176" y="621"/>
                  </a:cxn>
                  <a:cxn ang="0">
                    <a:pos x="423" y="621"/>
                  </a:cxn>
                  <a:cxn ang="0">
                    <a:pos x="423" y="179"/>
                  </a:cxn>
                  <a:cxn ang="0">
                    <a:pos x="598" y="179"/>
                  </a:cxn>
                  <a:cxn ang="0">
                    <a:pos x="907" y="250"/>
                  </a:cxn>
                  <a:cxn ang="0">
                    <a:pos x="781" y="621"/>
                  </a:cxn>
                  <a:cxn ang="0">
                    <a:pos x="539" y="621"/>
                  </a:cxn>
                  <a:cxn ang="0">
                    <a:pos x="776" y="0"/>
                  </a:cxn>
                  <a:cxn ang="0">
                    <a:pos x="809" y="0"/>
                  </a:cxn>
                  <a:cxn ang="0">
                    <a:pos x="842" y="0"/>
                  </a:cxn>
                  <a:cxn ang="0">
                    <a:pos x="874" y="0"/>
                  </a:cxn>
                  <a:cxn ang="0">
                    <a:pos x="907" y="0"/>
                  </a:cxn>
                  <a:cxn ang="0">
                    <a:pos x="939" y="0"/>
                  </a:cxn>
                  <a:cxn ang="0">
                    <a:pos x="972" y="0"/>
                  </a:cxn>
                  <a:cxn ang="0">
                    <a:pos x="1005" y="0"/>
                  </a:cxn>
                  <a:cxn ang="0">
                    <a:pos x="1038" y="0"/>
                  </a:cxn>
                  <a:cxn ang="0">
                    <a:pos x="1275" y="621"/>
                  </a:cxn>
                  <a:cxn ang="0">
                    <a:pos x="1033" y="621"/>
                  </a:cxn>
                  <a:cxn ang="0">
                    <a:pos x="907" y="250"/>
                  </a:cxn>
                  <a:cxn ang="0">
                    <a:pos x="1814" y="179"/>
                  </a:cxn>
                  <a:cxn ang="0">
                    <a:pos x="1814" y="0"/>
                  </a:cxn>
                  <a:cxn ang="0">
                    <a:pos x="1740" y="0"/>
                  </a:cxn>
                  <a:cxn ang="0">
                    <a:pos x="1665" y="0"/>
                  </a:cxn>
                  <a:cxn ang="0">
                    <a:pos x="1590" y="0"/>
                  </a:cxn>
                  <a:cxn ang="0">
                    <a:pos x="1515" y="0"/>
                  </a:cxn>
                  <a:cxn ang="0">
                    <a:pos x="1440" y="0"/>
                  </a:cxn>
                  <a:cxn ang="0">
                    <a:pos x="1366" y="0"/>
                  </a:cxn>
                  <a:cxn ang="0">
                    <a:pos x="1291" y="0"/>
                  </a:cxn>
                  <a:cxn ang="0">
                    <a:pos x="1216" y="0"/>
                  </a:cxn>
                  <a:cxn ang="0">
                    <a:pos x="1216" y="179"/>
                  </a:cxn>
                  <a:cxn ang="0">
                    <a:pos x="1391" y="179"/>
                  </a:cxn>
                  <a:cxn ang="0">
                    <a:pos x="1391" y="621"/>
                  </a:cxn>
                  <a:cxn ang="0">
                    <a:pos x="1639" y="621"/>
                  </a:cxn>
                  <a:cxn ang="0">
                    <a:pos x="1639" y="179"/>
                  </a:cxn>
                  <a:cxn ang="0">
                    <a:pos x="1814" y="179"/>
                  </a:cxn>
                  <a:cxn ang="0">
                    <a:pos x="2123" y="250"/>
                  </a:cxn>
                  <a:cxn ang="0">
                    <a:pos x="1996" y="621"/>
                  </a:cxn>
                  <a:cxn ang="0">
                    <a:pos x="1754" y="621"/>
                  </a:cxn>
                  <a:cxn ang="0">
                    <a:pos x="1991" y="0"/>
                  </a:cxn>
                  <a:cxn ang="0">
                    <a:pos x="2024" y="0"/>
                  </a:cxn>
                  <a:cxn ang="0">
                    <a:pos x="2057" y="0"/>
                  </a:cxn>
                  <a:cxn ang="0">
                    <a:pos x="2090" y="0"/>
                  </a:cxn>
                  <a:cxn ang="0">
                    <a:pos x="2123" y="0"/>
                  </a:cxn>
                  <a:cxn ang="0">
                    <a:pos x="2155" y="0"/>
                  </a:cxn>
                  <a:cxn ang="0">
                    <a:pos x="2188" y="0"/>
                  </a:cxn>
                  <a:cxn ang="0">
                    <a:pos x="2220" y="0"/>
                  </a:cxn>
                  <a:cxn ang="0">
                    <a:pos x="2253" y="0"/>
                  </a:cxn>
                  <a:cxn ang="0">
                    <a:pos x="2491" y="621"/>
                  </a:cxn>
                  <a:cxn ang="0">
                    <a:pos x="2248" y="621"/>
                  </a:cxn>
                  <a:cxn ang="0">
                    <a:pos x="2123" y="250"/>
                  </a:cxn>
                </a:cxnLst>
                <a:rect l="0" t="0" r="r" b="b"/>
                <a:pathLst>
                  <a:path w="2491" h="621">
                    <a:moveTo>
                      <a:pt x="598" y="179"/>
                    </a:moveTo>
                    <a:lnTo>
                      <a:pt x="598" y="0"/>
                    </a:lnTo>
                    <a:lnTo>
                      <a:pt x="524" y="0"/>
                    </a:lnTo>
                    <a:lnTo>
                      <a:pt x="449" y="0"/>
                    </a:lnTo>
                    <a:lnTo>
                      <a:pt x="374" y="0"/>
                    </a:lnTo>
                    <a:lnTo>
                      <a:pt x="299" y="0"/>
                    </a:lnTo>
                    <a:lnTo>
                      <a:pt x="224" y="0"/>
                    </a:lnTo>
                    <a:lnTo>
                      <a:pt x="150" y="0"/>
                    </a:lnTo>
                    <a:lnTo>
                      <a:pt x="75" y="0"/>
                    </a:lnTo>
                    <a:lnTo>
                      <a:pt x="0" y="0"/>
                    </a:lnTo>
                    <a:lnTo>
                      <a:pt x="0" y="179"/>
                    </a:lnTo>
                    <a:lnTo>
                      <a:pt x="176" y="179"/>
                    </a:lnTo>
                    <a:lnTo>
                      <a:pt x="176" y="621"/>
                    </a:lnTo>
                    <a:lnTo>
                      <a:pt x="423" y="621"/>
                    </a:lnTo>
                    <a:lnTo>
                      <a:pt x="423" y="179"/>
                    </a:lnTo>
                    <a:lnTo>
                      <a:pt x="598" y="179"/>
                    </a:lnTo>
                    <a:close/>
                    <a:moveTo>
                      <a:pt x="907" y="250"/>
                    </a:moveTo>
                    <a:lnTo>
                      <a:pt x="781" y="621"/>
                    </a:lnTo>
                    <a:lnTo>
                      <a:pt x="539" y="621"/>
                    </a:lnTo>
                    <a:lnTo>
                      <a:pt x="776" y="0"/>
                    </a:lnTo>
                    <a:lnTo>
                      <a:pt x="809" y="0"/>
                    </a:lnTo>
                    <a:lnTo>
                      <a:pt x="842" y="0"/>
                    </a:lnTo>
                    <a:lnTo>
                      <a:pt x="874" y="0"/>
                    </a:lnTo>
                    <a:lnTo>
                      <a:pt x="907" y="0"/>
                    </a:lnTo>
                    <a:lnTo>
                      <a:pt x="939" y="0"/>
                    </a:lnTo>
                    <a:lnTo>
                      <a:pt x="972" y="0"/>
                    </a:lnTo>
                    <a:lnTo>
                      <a:pt x="1005" y="0"/>
                    </a:lnTo>
                    <a:lnTo>
                      <a:pt x="1038" y="0"/>
                    </a:lnTo>
                    <a:lnTo>
                      <a:pt x="1275" y="621"/>
                    </a:lnTo>
                    <a:lnTo>
                      <a:pt x="1033" y="621"/>
                    </a:lnTo>
                    <a:lnTo>
                      <a:pt x="907" y="250"/>
                    </a:lnTo>
                    <a:close/>
                    <a:moveTo>
                      <a:pt x="1814" y="179"/>
                    </a:moveTo>
                    <a:lnTo>
                      <a:pt x="1814" y="0"/>
                    </a:lnTo>
                    <a:lnTo>
                      <a:pt x="1740" y="0"/>
                    </a:lnTo>
                    <a:lnTo>
                      <a:pt x="1665" y="0"/>
                    </a:lnTo>
                    <a:lnTo>
                      <a:pt x="1590" y="0"/>
                    </a:lnTo>
                    <a:lnTo>
                      <a:pt x="1515" y="0"/>
                    </a:lnTo>
                    <a:lnTo>
                      <a:pt x="1440" y="0"/>
                    </a:lnTo>
                    <a:lnTo>
                      <a:pt x="1366" y="0"/>
                    </a:lnTo>
                    <a:lnTo>
                      <a:pt x="1291" y="0"/>
                    </a:lnTo>
                    <a:lnTo>
                      <a:pt x="1216" y="0"/>
                    </a:lnTo>
                    <a:lnTo>
                      <a:pt x="1216" y="179"/>
                    </a:lnTo>
                    <a:lnTo>
                      <a:pt x="1391" y="179"/>
                    </a:lnTo>
                    <a:lnTo>
                      <a:pt x="1391" y="621"/>
                    </a:lnTo>
                    <a:lnTo>
                      <a:pt x="1639" y="621"/>
                    </a:lnTo>
                    <a:lnTo>
                      <a:pt x="1639" y="179"/>
                    </a:lnTo>
                    <a:lnTo>
                      <a:pt x="1814" y="179"/>
                    </a:lnTo>
                    <a:close/>
                    <a:moveTo>
                      <a:pt x="2123" y="250"/>
                    </a:moveTo>
                    <a:lnTo>
                      <a:pt x="1996" y="621"/>
                    </a:lnTo>
                    <a:lnTo>
                      <a:pt x="1754" y="621"/>
                    </a:lnTo>
                    <a:lnTo>
                      <a:pt x="1991" y="0"/>
                    </a:lnTo>
                    <a:lnTo>
                      <a:pt x="2024" y="0"/>
                    </a:lnTo>
                    <a:lnTo>
                      <a:pt x="2057" y="0"/>
                    </a:lnTo>
                    <a:lnTo>
                      <a:pt x="2090" y="0"/>
                    </a:lnTo>
                    <a:lnTo>
                      <a:pt x="2123" y="0"/>
                    </a:lnTo>
                    <a:lnTo>
                      <a:pt x="2155" y="0"/>
                    </a:lnTo>
                    <a:lnTo>
                      <a:pt x="2188" y="0"/>
                    </a:lnTo>
                    <a:lnTo>
                      <a:pt x="2220" y="0"/>
                    </a:lnTo>
                    <a:lnTo>
                      <a:pt x="2253" y="0"/>
                    </a:lnTo>
                    <a:lnTo>
                      <a:pt x="2491" y="621"/>
                    </a:lnTo>
                    <a:lnTo>
                      <a:pt x="2248" y="621"/>
                    </a:lnTo>
                    <a:lnTo>
                      <a:pt x="2123" y="25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2489" dirty="0">
                  <a:solidFill>
                    <a:prstClr val="white"/>
                  </a:solidFill>
                  <a:latin typeface="Myriad Pro"/>
                </a:endParaRPr>
              </a:p>
            </p:txBody>
          </p:sp>
        </p:grpSp>
        <p:sp>
          <p:nvSpPr>
            <p:cNvPr id="28" name="Freeform 27"/>
            <p:cNvSpPr>
              <a:spLocks noEditPoints="1"/>
            </p:cNvSpPr>
            <p:nvPr/>
          </p:nvSpPr>
          <p:spPr bwMode="auto">
            <a:xfrm>
              <a:off x="1409510" y="392855"/>
              <a:ext cx="878871" cy="92839"/>
            </a:xfrm>
            <a:custGeom>
              <a:avLst/>
              <a:gdLst/>
              <a:ahLst/>
              <a:cxnLst>
                <a:cxn ang="0">
                  <a:pos x="805" y="637"/>
                </a:cxn>
                <a:cxn ang="0">
                  <a:pos x="996" y="219"/>
                </a:cxn>
                <a:cxn ang="0">
                  <a:pos x="1304" y="357"/>
                </a:cxn>
                <a:cxn ang="0">
                  <a:pos x="1069" y="644"/>
                </a:cxn>
                <a:cxn ang="0">
                  <a:pos x="1040" y="573"/>
                </a:cxn>
                <a:cxn ang="0">
                  <a:pos x="1182" y="280"/>
                </a:cxn>
                <a:cxn ang="0">
                  <a:pos x="1457" y="426"/>
                </a:cxn>
                <a:cxn ang="0">
                  <a:pos x="1680" y="639"/>
                </a:cxn>
                <a:cxn ang="0">
                  <a:pos x="1384" y="480"/>
                </a:cxn>
                <a:cxn ang="0">
                  <a:pos x="1565" y="178"/>
                </a:cxn>
                <a:cxn ang="0">
                  <a:pos x="1772" y="419"/>
                </a:cxn>
                <a:cxn ang="0">
                  <a:pos x="1479" y="300"/>
                </a:cxn>
                <a:cxn ang="0">
                  <a:pos x="2054" y="179"/>
                </a:cxn>
                <a:cxn ang="0">
                  <a:pos x="2260" y="188"/>
                </a:cxn>
                <a:cxn ang="0">
                  <a:pos x="2257" y="15"/>
                </a:cxn>
                <a:cxn ang="0">
                  <a:pos x="2523" y="568"/>
                </a:cxn>
                <a:cxn ang="0">
                  <a:pos x="2483" y="627"/>
                </a:cxn>
                <a:cxn ang="0">
                  <a:pos x="2395" y="282"/>
                </a:cxn>
                <a:cxn ang="0">
                  <a:pos x="2669" y="201"/>
                </a:cxn>
                <a:cxn ang="0">
                  <a:pos x="2657" y="282"/>
                </a:cxn>
                <a:cxn ang="0">
                  <a:pos x="2858" y="220"/>
                </a:cxn>
                <a:cxn ang="0">
                  <a:pos x="3192" y="222"/>
                </a:cxn>
                <a:cxn ang="0">
                  <a:pos x="3092" y="249"/>
                </a:cxn>
                <a:cxn ang="0">
                  <a:pos x="3666" y="632"/>
                </a:cxn>
                <a:cxn ang="0">
                  <a:pos x="3354" y="500"/>
                </a:cxn>
                <a:cxn ang="0">
                  <a:pos x="3484" y="195"/>
                </a:cxn>
                <a:cxn ang="0">
                  <a:pos x="3516" y="256"/>
                </a:cxn>
                <a:cxn ang="0">
                  <a:pos x="3592" y="581"/>
                </a:cxn>
                <a:cxn ang="0">
                  <a:pos x="4055" y="577"/>
                </a:cxn>
                <a:cxn ang="0">
                  <a:pos x="3803" y="567"/>
                </a:cxn>
                <a:cxn ang="0">
                  <a:pos x="3854" y="210"/>
                </a:cxn>
                <a:cxn ang="0">
                  <a:pos x="4132" y="281"/>
                </a:cxn>
                <a:cxn ang="0">
                  <a:pos x="3947" y="237"/>
                </a:cxn>
                <a:cxn ang="0">
                  <a:pos x="4571" y="638"/>
                </a:cxn>
                <a:cxn ang="0">
                  <a:pos x="4425" y="355"/>
                </a:cxn>
                <a:cxn ang="0">
                  <a:pos x="4692" y="179"/>
                </a:cxn>
                <a:cxn ang="0">
                  <a:pos x="4503" y="378"/>
                </a:cxn>
                <a:cxn ang="0">
                  <a:pos x="4914" y="445"/>
                </a:cxn>
                <a:cxn ang="0">
                  <a:pos x="5116" y="642"/>
                </a:cxn>
                <a:cxn ang="0">
                  <a:pos x="4837" y="469"/>
                </a:cxn>
                <a:cxn ang="0">
                  <a:pos x="5032" y="177"/>
                </a:cxn>
                <a:cxn ang="0">
                  <a:pos x="5225" y="427"/>
                </a:cxn>
                <a:cxn ang="0">
                  <a:pos x="4929" y="310"/>
                </a:cxn>
                <a:cxn ang="0">
                  <a:pos x="5520" y="177"/>
                </a:cxn>
                <a:cxn ang="0">
                  <a:pos x="5849" y="249"/>
                </a:cxn>
                <a:cxn ang="0">
                  <a:pos x="5745" y="644"/>
                </a:cxn>
                <a:cxn ang="0">
                  <a:pos x="6173" y="588"/>
                </a:cxn>
                <a:cxn ang="0">
                  <a:pos x="5907" y="543"/>
                </a:cxn>
                <a:cxn ang="0">
                  <a:pos x="6173" y="317"/>
                </a:cxn>
                <a:cxn ang="0">
                  <a:pos x="6044" y="179"/>
                </a:cxn>
                <a:cxn ang="0">
                  <a:pos x="6022" y="438"/>
                </a:cxn>
                <a:cxn ang="0">
                  <a:pos x="6118" y="573"/>
                </a:cxn>
                <a:cxn ang="0">
                  <a:pos x="6379" y="72"/>
                </a:cxn>
                <a:cxn ang="0">
                  <a:pos x="6454" y="99"/>
                </a:cxn>
                <a:cxn ang="0">
                  <a:pos x="6815" y="177"/>
                </a:cxn>
                <a:cxn ang="0">
                  <a:pos x="6901" y="333"/>
                </a:cxn>
                <a:cxn ang="0">
                  <a:pos x="6691" y="329"/>
                </a:cxn>
                <a:cxn ang="0">
                  <a:pos x="7278" y="580"/>
                </a:cxn>
                <a:cxn ang="0">
                  <a:pos x="7137" y="188"/>
                </a:cxn>
                <a:cxn ang="0">
                  <a:pos x="7541" y="759"/>
                </a:cxn>
                <a:cxn ang="0">
                  <a:pos x="7366" y="188"/>
                </a:cxn>
                <a:cxn ang="0">
                  <a:pos x="7881" y="532"/>
                </a:cxn>
                <a:cxn ang="0">
                  <a:pos x="7920" y="642"/>
                </a:cxn>
              </a:cxnLst>
              <a:rect l="0" t="0" r="r" b="b"/>
              <a:pathLst>
                <a:path w="7953" h="842">
                  <a:moveTo>
                    <a:pt x="324" y="277"/>
                  </a:moveTo>
                  <a:lnTo>
                    <a:pt x="324" y="344"/>
                  </a:lnTo>
                  <a:lnTo>
                    <a:pt x="81" y="344"/>
                  </a:lnTo>
                  <a:lnTo>
                    <a:pt x="81" y="569"/>
                  </a:lnTo>
                  <a:lnTo>
                    <a:pt x="352" y="569"/>
                  </a:lnTo>
                  <a:lnTo>
                    <a:pt x="352" y="637"/>
                  </a:lnTo>
                  <a:lnTo>
                    <a:pt x="0" y="637"/>
                  </a:lnTo>
                  <a:lnTo>
                    <a:pt x="0" y="11"/>
                  </a:lnTo>
                  <a:lnTo>
                    <a:pt x="338" y="11"/>
                  </a:lnTo>
                  <a:lnTo>
                    <a:pt x="338" y="79"/>
                  </a:lnTo>
                  <a:lnTo>
                    <a:pt x="81" y="79"/>
                  </a:lnTo>
                  <a:lnTo>
                    <a:pt x="81" y="277"/>
                  </a:lnTo>
                  <a:lnTo>
                    <a:pt x="324" y="277"/>
                  </a:lnTo>
                  <a:close/>
                  <a:moveTo>
                    <a:pt x="401" y="188"/>
                  </a:moveTo>
                  <a:lnTo>
                    <a:pt x="492" y="188"/>
                  </a:lnTo>
                  <a:lnTo>
                    <a:pt x="556" y="284"/>
                  </a:lnTo>
                  <a:lnTo>
                    <a:pt x="566" y="300"/>
                  </a:lnTo>
                  <a:lnTo>
                    <a:pt x="578" y="317"/>
                  </a:lnTo>
                  <a:lnTo>
                    <a:pt x="589" y="337"/>
                  </a:lnTo>
                  <a:lnTo>
                    <a:pt x="601" y="357"/>
                  </a:lnTo>
                  <a:lnTo>
                    <a:pt x="604" y="357"/>
                  </a:lnTo>
                  <a:lnTo>
                    <a:pt x="614" y="340"/>
                  </a:lnTo>
                  <a:lnTo>
                    <a:pt x="625" y="321"/>
                  </a:lnTo>
                  <a:lnTo>
                    <a:pt x="636" y="303"/>
                  </a:lnTo>
                  <a:lnTo>
                    <a:pt x="649" y="283"/>
                  </a:lnTo>
                  <a:lnTo>
                    <a:pt x="712" y="188"/>
                  </a:lnTo>
                  <a:lnTo>
                    <a:pt x="800" y="188"/>
                  </a:lnTo>
                  <a:lnTo>
                    <a:pt x="646" y="405"/>
                  </a:lnTo>
                  <a:lnTo>
                    <a:pt x="805" y="637"/>
                  </a:lnTo>
                  <a:lnTo>
                    <a:pt x="712" y="637"/>
                  </a:lnTo>
                  <a:lnTo>
                    <a:pt x="646" y="535"/>
                  </a:lnTo>
                  <a:lnTo>
                    <a:pt x="635" y="520"/>
                  </a:lnTo>
                  <a:lnTo>
                    <a:pt x="624" y="501"/>
                  </a:lnTo>
                  <a:lnTo>
                    <a:pt x="612" y="481"/>
                  </a:lnTo>
                  <a:lnTo>
                    <a:pt x="598" y="457"/>
                  </a:lnTo>
                  <a:lnTo>
                    <a:pt x="596" y="457"/>
                  </a:lnTo>
                  <a:lnTo>
                    <a:pt x="588" y="472"/>
                  </a:lnTo>
                  <a:lnTo>
                    <a:pt x="578" y="490"/>
                  </a:lnTo>
                  <a:lnTo>
                    <a:pt x="564" y="511"/>
                  </a:lnTo>
                  <a:lnTo>
                    <a:pt x="549" y="535"/>
                  </a:lnTo>
                  <a:lnTo>
                    <a:pt x="484" y="637"/>
                  </a:lnTo>
                  <a:lnTo>
                    <a:pt x="394" y="637"/>
                  </a:lnTo>
                  <a:lnTo>
                    <a:pt x="553" y="408"/>
                  </a:lnTo>
                  <a:lnTo>
                    <a:pt x="401" y="188"/>
                  </a:lnTo>
                  <a:close/>
                  <a:moveTo>
                    <a:pt x="883" y="820"/>
                  </a:moveTo>
                  <a:lnTo>
                    <a:pt x="883" y="334"/>
                  </a:lnTo>
                  <a:lnTo>
                    <a:pt x="883" y="298"/>
                  </a:lnTo>
                  <a:lnTo>
                    <a:pt x="882" y="261"/>
                  </a:lnTo>
                  <a:lnTo>
                    <a:pt x="881" y="224"/>
                  </a:lnTo>
                  <a:lnTo>
                    <a:pt x="880" y="188"/>
                  </a:lnTo>
                  <a:lnTo>
                    <a:pt x="953" y="188"/>
                  </a:lnTo>
                  <a:lnTo>
                    <a:pt x="957" y="265"/>
                  </a:lnTo>
                  <a:lnTo>
                    <a:pt x="958" y="265"/>
                  </a:lnTo>
                  <a:lnTo>
                    <a:pt x="965" y="255"/>
                  </a:lnTo>
                  <a:lnTo>
                    <a:pt x="972" y="244"/>
                  </a:lnTo>
                  <a:lnTo>
                    <a:pt x="979" y="235"/>
                  </a:lnTo>
                  <a:lnTo>
                    <a:pt x="988" y="227"/>
                  </a:lnTo>
                  <a:lnTo>
                    <a:pt x="996" y="219"/>
                  </a:lnTo>
                  <a:lnTo>
                    <a:pt x="1005" y="211"/>
                  </a:lnTo>
                  <a:lnTo>
                    <a:pt x="1014" y="205"/>
                  </a:lnTo>
                  <a:lnTo>
                    <a:pt x="1024" y="199"/>
                  </a:lnTo>
                  <a:lnTo>
                    <a:pt x="1034" y="194"/>
                  </a:lnTo>
                  <a:lnTo>
                    <a:pt x="1045" y="190"/>
                  </a:lnTo>
                  <a:lnTo>
                    <a:pt x="1055" y="186"/>
                  </a:lnTo>
                  <a:lnTo>
                    <a:pt x="1068" y="183"/>
                  </a:lnTo>
                  <a:lnTo>
                    <a:pt x="1079" y="181"/>
                  </a:lnTo>
                  <a:lnTo>
                    <a:pt x="1091" y="178"/>
                  </a:lnTo>
                  <a:lnTo>
                    <a:pt x="1105" y="177"/>
                  </a:lnTo>
                  <a:lnTo>
                    <a:pt x="1118" y="177"/>
                  </a:lnTo>
                  <a:lnTo>
                    <a:pt x="1138" y="178"/>
                  </a:lnTo>
                  <a:lnTo>
                    <a:pt x="1157" y="182"/>
                  </a:lnTo>
                  <a:lnTo>
                    <a:pt x="1166" y="184"/>
                  </a:lnTo>
                  <a:lnTo>
                    <a:pt x="1176" y="187"/>
                  </a:lnTo>
                  <a:lnTo>
                    <a:pt x="1185" y="190"/>
                  </a:lnTo>
                  <a:lnTo>
                    <a:pt x="1193" y="193"/>
                  </a:lnTo>
                  <a:lnTo>
                    <a:pt x="1201" y="198"/>
                  </a:lnTo>
                  <a:lnTo>
                    <a:pt x="1210" y="202"/>
                  </a:lnTo>
                  <a:lnTo>
                    <a:pt x="1218" y="207"/>
                  </a:lnTo>
                  <a:lnTo>
                    <a:pt x="1225" y="213"/>
                  </a:lnTo>
                  <a:lnTo>
                    <a:pt x="1240" y="226"/>
                  </a:lnTo>
                  <a:lnTo>
                    <a:pt x="1254" y="241"/>
                  </a:lnTo>
                  <a:lnTo>
                    <a:pt x="1266" y="258"/>
                  </a:lnTo>
                  <a:lnTo>
                    <a:pt x="1277" y="275"/>
                  </a:lnTo>
                  <a:lnTo>
                    <a:pt x="1287" y="294"/>
                  </a:lnTo>
                  <a:lnTo>
                    <a:pt x="1294" y="314"/>
                  </a:lnTo>
                  <a:lnTo>
                    <a:pt x="1300" y="335"/>
                  </a:lnTo>
                  <a:lnTo>
                    <a:pt x="1304" y="357"/>
                  </a:lnTo>
                  <a:lnTo>
                    <a:pt x="1307" y="381"/>
                  </a:lnTo>
                  <a:lnTo>
                    <a:pt x="1308" y="406"/>
                  </a:lnTo>
                  <a:lnTo>
                    <a:pt x="1307" y="434"/>
                  </a:lnTo>
                  <a:lnTo>
                    <a:pt x="1304" y="460"/>
                  </a:lnTo>
                  <a:lnTo>
                    <a:pt x="1302" y="473"/>
                  </a:lnTo>
                  <a:lnTo>
                    <a:pt x="1299" y="485"/>
                  </a:lnTo>
                  <a:lnTo>
                    <a:pt x="1296" y="497"/>
                  </a:lnTo>
                  <a:lnTo>
                    <a:pt x="1292" y="509"/>
                  </a:lnTo>
                  <a:lnTo>
                    <a:pt x="1288" y="520"/>
                  </a:lnTo>
                  <a:lnTo>
                    <a:pt x="1283" y="530"/>
                  </a:lnTo>
                  <a:lnTo>
                    <a:pt x="1278" y="541"/>
                  </a:lnTo>
                  <a:lnTo>
                    <a:pt x="1272" y="551"/>
                  </a:lnTo>
                  <a:lnTo>
                    <a:pt x="1266" y="560"/>
                  </a:lnTo>
                  <a:lnTo>
                    <a:pt x="1260" y="569"/>
                  </a:lnTo>
                  <a:lnTo>
                    <a:pt x="1253" y="579"/>
                  </a:lnTo>
                  <a:lnTo>
                    <a:pt x="1245" y="587"/>
                  </a:lnTo>
                  <a:lnTo>
                    <a:pt x="1231" y="601"/>
                  </a:lnTo>
                  <a:lnTo>
                    <a:pt x="1215" y="614"/>
                  </a:lnTo>
                  <a:lnTo>
                    <a:pt x="1207" y="619"/>
                  </a:lnTo>
                  <a:lnTo>
                    <a:pt x="1198" y="624"/>
                  </a:lnTo>
                  <a:lnTo>
                    <a:pt x="1190" y="628"/>
                  </a:lnTo>
                  <a:lnTo>
                    <a:pt x="1181" y="632"/>
                  </a:lnTo>
                  <a:lnTo>
                    <a:pt x="1163" y="638"/>
                  </a:lnTo>
                  <a:lnTo>
                    <a:pt x="1144" y="643"/>
                  </a:lnTo>
                  <a:lnTo>
                    <a:pt x="1123" y="647"/>
                  </a:lnTo>
                  <a:lnTo>
                    <a:pt x="1103" y="648"/>
                  </a:lnTo>
                  <a:lnTo>
                    <a:pt x="1091" y="647"/>
                  </a:lnTo>
                  <a:lnTo>
                    <a:pt x="1079" y="646"/>
                  </a:lnTo>
                  <a:lnTo>
                    <a:pt x="1069" y="644"/>
                  </a:lnTo>
                  <a:lnTo>
                    <a:pt x="1058" y="642"/>
                  </a:lnTo>
                  <a:lnTo>
                    <a:pt x="1048" y="640"/>
                  </a:lnTo>
                  <a:lnTo>
                    <a:pt x="1038" y="637"/>
                  </a:lnTo>
                  <a:lnTo>
                    <a:pt x="1029" y="633"/>
                  </a:lnTo>
                  <a:lnTo>
                    <a:pt x="1019" y="629"/>
                  </a:lnTo>
                  <a:lnTo>
                    <a:pt x="1011" y="625"/>
                  </a:lnTo>
                  <a:lnTo>
                    <a:pt x="1003" y="620"/>
                  </a:lnTo>
                  <a:lnTo>
                    <a:pt x="996" y="614"/>
                  </a:lnTo>
                  <a:lnTo>
                    <a:pt x="989" y="607"/>
                  </a:lnTo>
                  <a:lnTo>
                    <a:pt x="981" y="600"/>
                  </a:lnTo>
                  <a:lnTo>
                    <a:pt x="975" y="593"/>
                  </a:lnTo>
                  <a:lnTo>
                    <a:pt x="969" y="585"/>
                  </a:lnTo>
                  <a:lnTo>
                    <a:pt x="964" y="577"/>
                  </a:lnTo>
                  <a:lnTo>
                    <a:pt x="964" y="820"/>
                  </a:lnTo>
                  <a:lnTo>
                    <a:pt x="883" y="820"/>
                  </a:lnTo>
                  <a:close/>
                  <a:moveTo>
                    <a:pt x="964" y="377"/>
                  </a:moveTo>
                  <a:lnTo>
                    <a:pt x="964" y="454"/>
                  </a:lnTo>
                  <a:lnTo>
                    <a:pt x="964" y="468"/>
                  </a:lnTo>
                  <a:lnTo>
                    <a:pt x="966" y="480"/>
                  </a:lnTo>
                  <a:lnTo>
                    <a:pt x="969" y="492"/>
                  </a:lnTo>
                  <a:lnTo>
                    <a:pt x="972" y="504"/>
                  </a:lnTo>
                  <a:lnTo>
                    <a:pt x="977" y="515"/>
                  </a:lnTo>
                  <a:lnTo>
                    <a:pt x="983" y="525"/>
                  </a:lnTo>
                  <a:lnTo>
                    <a:pt x="991" y="535"/>
                  </a:lnTo>
                  <a:lnTo>
                    <a:pt x="1000" y="546"/>
                  </a:lnTo>
                  <a:lnTo>
                    <a:pt x="1009" y="554"/>
                  </a:lnTo>
                  <a:lnTo>
                    <a:pt x="1018" y="562"/>
                  </a:lnTo>
                  <a:lnTo>
                    <a:pt x="1029" y="568"/>
                  </a:lnTo>
                  <a:lnTo>
                    <a:pt x="1040" y="573"/>
                  </a:lnTo>
                  <a:lnTo>
                    <a:pt x="1051" y="578"/>
                  </a:lnTo>
                  <a:lnTo>
                    <a:pt x="1064" y="581"/>
                  </a:lnTo>
                  <a:lnTo>
                    <a:pt x="1077" y="583"/>
                  </a:lnTo>
                  <a:lnTo>
                    <a:pt x="1090" y="583"/>
                  </a:lnTo>
                  <a:lnTo>
                    <a:pt x="1106" y="583"/>
                  </a:lnTo>
                  <a:lnTo>
                    <a:pt x="1120" y="580"/>
                  </a:lnTo>
                  <a:lnTo>
                    <a:pt x="1133" y="577"/>
                  </a:lnTo>
                  <a:lnTo>
                    <a:pt x="1147" y="571"/>
                  </a:lnTo>
                  <a:lnTo>
                    <a:pt x="1159" y="564"/>
                  </a:lnTo>
                  <a:lnTo>
                    <a:pt x="1170" y="556"/>
                  </a:lnTo>
                  <a:lnTo>
                    <a:pt x="1181" y="547"/>
                  </a:lnTo>
                  <a:lnTo>
                    <a:pt x="1190" y="535"/>
                  </a:lnTo>
                  <a:lnTo>
                    <a:pt x="1198" y="523"/>
                  </a:lnTo>
                  <a:lnTo>
                    <a:pt x="1205" y="510"/>
                  </a:lnTo>
                  <a:lnTo>
                    <a:pt x="1212" y="495"/>
                  </a:lnTo>
                  <a:lnTo>
                    <a:pt x="1217" y="480"/>
                  </a:lnTo>
                  <a:lnTo>
                    <a:pt x="1221" y="463"/>
                  </a:lnTo>
                  <a:lnTo>
                    <a:pt x="1224" y="447"/>
                  </a:lnTo>
                  <a:lnTo>
                    <a:pt x="1226" y="428"/>
                  </a:lnTo>
                  <a:lnTo>
                    <a:pt x="1226" y="410"/>
                  </a:lnTo>
                  <a:lnTo>
                    <a:pt x="1226" y="392"/>
                  </a:lnTo>
                  <a:lnTo>
                    <a:pt x="1224" y="376"/>
                  </a:lnTo>
                  <a:lnTo>
                    <a:pt x="1221" y="360"/>
                  </a:lnTo>
                  <a:lnTo>
                    <a:pt x="1218" y="345"/>
                  </a:lnTo>
                  <a:lnTo>
                    <a:pt x="1213" y="331"/>
                  </a:lnTo>
                  <a:lnTo>
                    <a:pt x="1206" y="317"/>
                  </a:lnTo>
                  <a:lnTo>
                    <a:pt x="1200" y="305"/>
                  </a:lnTo>
                  <a:lnTo>
                    <a:pt x="1192" y="293"/>
                  </a:lnTo>
                  <a:lnTo>
                    <a:pt x="1182" y="280"/>
                  </a:lnTo>
                  <a:lnTo>
                    <a:pt x="1172" y="271"/>
                  </a:lnTo>
                  <a:lnTo>
                    <a:pt x="1160" y="262"/>
                  </a:lnTo>
                  <a:lnTo>
                    <a:pt x="1149" y="255"/>
                  </a:lnTo>
                  <a:lnTo>
                    <a:pt x="1136" y="249"/>
                  </a:lnTo>
                  <a:lnTo>
                    <a:pt x="1122" y="245"/>
                  </a:lnTo>
                  <a:lnTo>
                    <a:pt x="1108" y="243"/>
                  </a:lnTo>
                  <a:lnTo>
                    <a:pt x="1092" y="242"/>
                  </a:lnTo>
                  <a:lnTo>
                    <a:pt x="1082" y="243"/>
                  </a:lnTo>
                  <a:lnTo>
                    <a:pt x="1072" y="244"/>
                  </a:lnTo>
                  <a:lnTo>
                    <a:pt x="1062" y="246"/>
                  </a:lnTo>
                  <a:lnTo>
                    <a:pt x="1052" y="249"/>
                  </a:lnTo>
                  <a:lnTo>
                    <a:pt x="1042" y="254"/>
                  </a:lnTo>
                  <a:lnTo>
                    <a:pt x="1033" y="258"/>
                  </a:lnTo>
                  <a:lnTo>
                    <a:pt x="1024" y="264"/>
                  </a:lnTo>
                  <a:lnTo>
                    <a:pt x="1015" y="270"/>
                  </a:lnTo>
                  <a:lnTo>
                    <a:pt x="1007" y="277"/>
                  </a:lnTo>
                  <a:lnTo>
                    <a:pt x="999" y="285"/>
                  </a:lnTo>
                  <a:lnTo>
                    <a:pt x="993" y="294"/>
                  </a:lnTo>
                  <a:lnTo>
                    <a:pt x="987" y="303"/>
                  </a:lnTo>
                  <a:lnTo>
                    <a:pt x="981" y="312"/>
                  </a:lnTo>
                  <a:lnTo>
                    <a:pt x="976" y="321"/>
                  </a:lnTo>
                  <a:lnTo>
                    <a:pt x="972" y="333"/>
                  </a:lnTo>
                  <a:lnTo>
                    <a:pt x="969" y="344"/>
                  </a:lnTo>
                  <a:lnTo>
                    <a:pt x="967" y="353"/>
                  </a:lnTo>
                  <a:lnTo>
                    <a:pt x="965" y="363"/>
                  </a:lnTo>
                  <a:lnTo>
                    <a:pt x="964" y="370"/>
                  </a:lnTo>
                  <a:lnTo>
                    <a:pt x="964" y="377"/>
                  </a:lnTo>
                  <a:close/>
                  <a:moveTo>
                    <a:pt x="1771" y="427"/>
                  </a:moveTo>
                  <a:lnTo>
                    <a:pt x="1457" y="426"/>
                  </a:lnTo>
                  <a:lnTo>
                    <a:pt x="1458" y="445"/>
                  </a:lnTo>
                  <a:lnTo>
                    <a:pt x="1460" y="463"/>
                  </a:lnTo>
                  <a:lnTo>
                    <a:pt x="1464" y="480"/>
                  </a:lnTo>
                  <a:lnTo>
                    <a:pt x="1469" y="495"/>
                  </a:lnTo>
                  <a:lnTo>
                    <a:pt x="1477" y="510"/>
                  </a:lnTo>
                  <a:lnTo>
                    <a:pt x="1484" y="523"/>
                  </a:lnTo>
                  <a:lnTo>
                    <a:pt x="1493" y="535"/>
                  </a:lnTo>
                  <a:lnTo>
                    <a:pt x="1504" y="546"/>
                  </a:lnTo>
                  <a:lnTo>
                    <a:pt x="1515" y="554"/>
                  </a:lnTo>
                  <a:lnTo>
                    <a:pt x="1526" y="562"/>
                  </a:lnTo>
                  <a:lnTo>
                    <a:pt x="1537" y="568"/>
                  </a:lnTo>
                  <a:lnTo>
                    <a:pt x="1551" y="573"/>
                  </a:lnTo>
                  <a:lnTo>
                    <a:pt x="1564" y="577"/>
                  </a:lnTo>
                  <a:lnTo>
                    <a:pt x="1578" y="580"/>
                  </a:lnTo>
                  <a:lnTo>
                    <a:pt x="1594" y="582"/>
                  </a:lnTo>
                  <a:lnTo>
                    <a:pt x="1610" y="582"/>
                  </a:lnTo>
                  <a:lnTo>
                    <a:pt x="1628" y="582"/>
                  </a:lnTo>
                  <a:lnTo>
                    <a:pt x="1644" y="581"/>
                  </a:lnTo>
                  <a:lnTo>
                    <a:pt x="1660" y="579"/>
                  </a:lnTo>
                  <a:lnTo>
                    <a:pt x="1676" y="577"/>
                  </a:lnTo>
                  <a:lnTo>
                    <a:pt x="1690" y="573"/>
                  </a:lnTo>
                  <a:lnTo>
                    <a:pt x="1706" y="569"/>
                  </a:lnTo>
                  <a:lnTo>
                    <a:pt x="1720" y="564"/>
                  </a:lnTo>
                  <a:lnTo>
                    <a:pt x="1735" y="559"/>
                  </a:lnTo>
                  <a:lnTo>
                    <a:pt x="1748" y="618"/>
                  </a:lnTo>
                  <a:lnTo>
                    <a:pt x="1733" y="624"/>
                  </a:lnTo>
                  <a:lnTo>
                    <a:pt x="1715" y="630"/>
                  </a:lnTo>
                  <a:lnTo>
                    <a:pt x="1698" y="635"/>
                  </a:lnTo>
                  <a:lnTo>
                    <a:pt x="1680" y="639"/>
                  </a:lnTo>
                  <a:lnTo>
                    <a:pt x="1661" y="642"/>
                  </a:lnTo>
                  <a:lnTo>
                    <a:pt x="1641" y="644"/>
                  </a:lnTo>
                  <a:lnTo>
                    <a:pt x="1621" y="646"/>
                  </a:lnTo>
                  <a:lnTo>
                    <a:pt x="1599" y="647"/>
                  </a:lnTo>
                  <a:lnTo>
                    <a:pt x="1574" y="646"/>
                  </a:lnTo>
                  <a:lnTo>
                    <a:pt x="1551" y="642"/>
                  </a:lnTo>
                  <a:lnTo>
                    <a:pt x="1539" y="640"/>
                  </a:lnTo>
                  <a:lnTo>
                    <a:pt x="1528" y="637"/>
                  </a:lnTo>
                  <a:lnTo>
                    <a:pt x="1518" y="634"/>
                  </a:lnTo>
                  <a:lnTo>
                    <a:pt x="1507" y="631"/>
                  </a:lnTo>
                  <a:lnTo>
                    <a:pt x="1497" y="627"/>
                  </a:lnTo>
                  <a:lnTo>
                    <a:pt x="1488" y="622"/>
                  </a:lnTo>
                  <a:lnTo>
                    <a:pt x="1479" y="617"/>
                  </a:lnTo>
                  <a:lnTo>
                    <a:pt x="1469" y="612"/>
                  </a:lnTo>
                  <a:lnTo>
                    <a:pt x="1461" y="605"/>
                  </a:lnTo>
                  <a:lnTo>
                    <a:pt x="1453" y="598"/>
                  </a:lnTo>
                  <a:lnTo>
                    <a:pt x="1445" y="592"/>
                  </a:lnTo>
                  <a:lnTo>
                    <a:pt x="1438" y="584"/>
                  </a:lnTo>
                  <a:lnTo>
                    <a:pt x="1430" y="576"/>
                  </a:lnTo>
                  <a:lnTo>
                    <a:pt x="1423" y="567"/>
                  </a:lnTo>
                  <a:lnTo>
                    <a:pt x="1417" y="559"/>
                  </a:lnTo>
                  <a:lnTo>
                    <a:pt x="1412" y="551"/>
                  </a:lnTo>
                  <a:lnTo>
                    <a:pt x="1406" y="542"/>
                  </a:lnTo>
                  <a:lnTo>
                    <a:pt x="1402" y="531"/>
                  </a:lnTo>
                  <a:lnTo>
                    <a:pt x="1397" y="522"/>
                  </a:lnTo>
                  <a:lnTo>
                    <a:pt x="1393" y="512"/>
                  </a:lnTo>
                  <a:lnTo>
                    <a:pt x="1389" y="501"/>
                  </a:lnTo>
                  <a:lnTo>
                    <a:pt x="1386" y="490"/>
                  </a:lnTo>
                  <a:lnTo>
                    <a:pt x="1384" y="480"/>
                  </a:lnTo>
                  <a:lnTo>
                    <a:pt x="1382" y="469"/>
                  </a:lnTo>
                  <a:lnTo>
                    <a:pt x="1379" y="445"/>
                  </a:lnTo>
                  <a:lnTo>
                    <a:pt x="1378" y="419"/>
                  </a:lnTo>
                  <a:lnTo>
                    <a:pt x="1379" y="394"/>
                  </a:lnTo>
                  <a:lnTo>
                    <a:pt x="1382" y="370"/>
                  </a:lnTo>
                  <a:lnTo>
                    <a:pt x="1386" y="346"/>
                  </a:lnTo>
                  <a:lnTo>
                    <a:pt x="1392" y="324"/>
                  </a:lnTo>
                  <a:lnTo>
                    <a:pt x="1397" y="313"/>
                  </a:lnTo>
                  <a:lnTo>
                    <a:pt x="1401" y="303"/>
                  </a:lnTo>
                  <a:lnTo>
                    <a:pt x="1406" y="293"/>
                  </a:lnTo>
                  <a:lnTo>
                    <a:pt x="1411" y="282"/>
                  </a:lnTo>
                  <a:lnTo>
                    <a:pt x="1416" y="273"/>
                  </a:lnTo>
                  <a:lnTo>
                    <a:pt x="1422" y="264"/>
                  </a:lnTo>
                  <a:lnTo>
                    <a:pt x="1428" y="255"/>
                  </a:lnTo>
                  <a:lnTo>
                    <a:pt x="1436" y="246"/>
                  </a:lnTo>
                  <a:lnTo>
                    <a:pt x="1443" y="238"/>
                  </a:lnTo>
                  <a:lnTo>
                    <a:pt x="1451" y="230"/>
                  </a:lnTo>
                  <a:lnTo>
                    <a:pt x="1458" y="223"/>
                  </a:lnTo>
                  <a:lnTo>
                    <a:pt x="1466" y="217"/>
                  </a:lnTo>
                  <a:lnTo>
                    <a:pt x="1476" y="210"/>
                  </a:lnTo>
                  <a:lnTo>
                    <a:pt x="1484" y="204"/>
                  </a:lnTo>
                  <a:lnTo>
                    <a:pt x="1493" y="199"/>
                  </a:lnTo>
                  <a:lnTo>
                    <a:pt x="1502" y="195"/>
                  </a:lnTo>
                  <a:lnTo>
                    <a:pt x="1513" y="191"/>
                  </a:lnTo>
                  <a:lnTo>
                    <a:pt x="1522" y="187"/>
                  </a:lnTo>
                  <a:lnTo>
                    <a:pt x="1532" y="185"/>
                  </a:lnTo>
                  <a:lnTo>
                    <a:pt x="1543" y="182"/>
                  </a:lnTo>
                  <a:lnTo>
                    <a:pt x="1554" y="179"/>
                  </a:lnTo>
                  <a:lnTo>
                    <a:pt x="1565" y="178"/>
                  </a:lnTo>
                  <a:lnTo>
                    <a:pt x="1576" y="177"/>
                  </a:lnTo>
                  <a:lnTo>
                    <a:pt x="1589" y="177"/>
                  </a:lnTo>
                  <a:lnTo>
                    <a:pt x="1601" y="177"/>
                  </a:lnTo>
                  <a:lnTo>
                    <a:pt x="1612" y="178"/>
                  </a:lnTo>
                  <a:lnTo>
                    <a:pt x="1624" y="181"/>
                  </a:lnTo>
                  <a:lnTo>
                    <a:pt x="1635" y="183"/>
                  </a:lnTo>
                  <a:lnTo>
                    <a:pt x="1645" y="185"/>
                  </a:lnTo>
                  <a:lnTo>
                    <a:pt x="1655" y="188"/>
                  </a:lnTo>
                  <a:lnTo>
                    <a:pt x="1665" y="192"/>
                  </a:lnTo>
                  <a:lnTo>
                    <a:pt x="1675" y="196"/>
                  </a:lnTo>
                  <a:lnTo>
                    <a:pt x="1683" y="201"/>
                  </a:lnTo>
                  <a:lnTo>
                    <a:pt x="1692" y="206"/>
                  </a:lnTo>
                  <a:lnTo>
                    <a:pt x="1701" y="212"/>
                  </a:lnTo>
                  <a:lnTo>
                    <a:pt x="1708" y="220"/>
                  </a:lnTo>
                  <a:lnTo>
                    <a:pt x="1716" y="227"/>
                  </a:lnTo>
                  <a:lnTo>
                    <a:pt x="1723" y="234"/>
                  </a:lnTo>
                  <a:lnTo>
                    <a:pt x="1729" y="242"/>
                  </a:lnTo>
                  <a:lnTo>
                    <a:pt x="1736" y="251"/>
                  </a:lnTo>
                  <a:lnTo>
                    <a:pt x="1745" y="266"/>
                  </a:lnTo>
                  <a:lnTo>
                    <a:pt x="1753" y="281"/>
                  </a:lnTo>
                  <a:lnTo>
                    <a:pt x="1759" y="298"/>
                  </a:lnTo>
                  <a:lnTo>
                    <a:pt x="1764" y="314"/>
                  </a:lnTo>
                  <a:lnTo>
                    <a:pt x="1768" y="332"/>
                  </a:lnTo>
                  <a:lnTo>
                    <a:pt x="1772" y="349"/>
                  </a:lnTo>
                  <a:lnTo>
                    <a:pt x="1774" y="369"/>
                  </a:lnTo>
                  <a:lnTo>
                    <a:pt x="1774" y="388"/>
                  </a:lnTo>
                  <a:lnTo>
                    <a:pt x="1774" y="400"/>
                  </a:lnTo>
                  <a:lnTo>
                    <a:pt x="1773" y="410"/>
                  </a:lnTo>
                  <a:lnTo>
                    <a:pt x="1772" y="419"/>
                  </a:lnTo>
                  <a:lnTo>
                    <a:pt x="1771" y="427"/>
                  </a:lnTo>
                  <a:close/>
                  <a:moveTo>
                    <a:pt x="1457" y="368"/>
                  </a:moveTo>
                  <a:lnTo>
                    <a:pt x="1696" y="368"/>
                  </a:lnTo>
                  <a:lnTo>
                    <a:pt x="1696" y="355"/>
                  </a:lnTo>
                  <a:lnTo>
                    <a:pt x="1694" y="344"/>
                  </a:lnTo>
                  <a:lnTo>
                    <a:pt x="1692" y="332"/>
                  </a:lnTo>
                  <a:lnTo>
                    <a:pt x="1690" y="321"/>
                  </a:lnTo>
                  <a:lnTo>
                    <a:pt x="1687" y="311"/>
                  </a:lnTo>
                  <a:lnTo>
                    <a:pt x="1683" y="301"/>
                  </a:lnTo>
                  <a:lnTo>
                    <a:pt x="1678" y="292"/>
                  </a:lnTo>
                  <a:lnTo>
                    <a:pt x="1673" y="282"/>
                  </a:lnTo>
                  <a:lnTo>
                    <a:pt x="1666" y="271"/>
                  </a:lnTo>
                  <a:lnTo>
                    <a:pt x="1656" y="262"/>
                  </a:lnTo>
                  <a:lnTo>
                    <a:pt x="1646" y="254"/>
                  </a:lnTo>
                  <a:lnTo>
                    <a:pt x="1636" y="247"/>
                  </a:lnTo>
                  <a:lnTo>
                    <a:pt x="1624" y="242"/>
                  </a:lnTo>
                  <a:lnTo>
                    <a:pt x="1611" y="239"/>
                  </a:lnTo>
                  <a:lnTo>
                    <a:pt x="1597" y="237"/>
                  </a:lnTo>
                  <a:lnTo>
                    <a:pt x="1583" y="236"/>
                  </a:lnTo>
                  <a:lnTo>
                    <a:pt x="1568" y="237"/>
                  </a:lnTo>
                  <a:lnTo>
                    <a:pt x="1555" y="239"/>
                  </a:lnTo>
                  <a:lnTo>
                    <a:pt x="1542" y="242"/>
                  </a:lnTo>
                  <a:lnTo>
                    <a:pt x="1531" y="247"/>
                  </a:lnTo>
                  <a:lnTo>
                    <a:pt x="1520" y="254"/>
                  </a:lnTo>
                  <a:lnTo>
                    <a:pt x="1510" y="261"/>
                  </a:lnTo>
                  <a:lnTo>
                    <a:pt x="1500" y="270"/>
                  </a:lnTo>
                  <a:lnTo>
                    <a:pt x="1491" y="280"/>
                  </a:lnTo>
                  <a:lnTo>
                    <a:pt x="1485" y="290"/>
                  </a:lnTo>
                  <a:lnTo>
                    <a:pt x="1479" y="300"/>
                  </a:lnTo>
                  <a:lnTo>
                    <a:pt x="1474" y="310"/>
                  </a:lnTo>
                  <a:lnTo>
                    <a:pt x="1468" y="320"/>
                  </a:lnTo>
                  <a:lnTo>
                    <a:pt x="1464" y="332"/>
                  </a:lnTo>
                  <a:lnTo>
                    <a:pt x="1461" y="343"/>
                  </a:lnTo>
                  <a:lnTo>
                    <a:pt x="1459" y="355"/>
                  </a:lnTo>
                  <a:lnTo>
                    <a:pt x="1457" y="368"/>
                  </a:lnTo>
                  <a:close/>
                  <a:moveTo>
                    <a:pt x="1875" y="637"/>
                  </a:moveTo>
                  <a:lnTo>
                    <a:pt x="1875" y="328"/>
                  </a:lnTo>
                  <a:lnTo>
                    <a:pt x="1875" y="291"/>
                  </a:lnTo>
                  <a:lnTo>
                    <a:pt x="1874" y="256"/>
                  </a:lnTo>
                  <a:lnTo>
                    <a:pt x="1873" y="221"/>
                  </a:lnTo>
                  <a:lnTo>
                    <a:pt x="1872" y="188"/>
                  </a:lnTo>
                  <a:lnTo>
                    <a:pt x="1944" y="188"/>
                  </a:lnTo>
                  <a:lnTo>
                    <a:pt x="1946" y="276"/>
                  </a:lnTo>
                  <a:lnTo>
                    <a:pt x="1950" y="276"/>
                  </a:lnTo>
                  <a:lnTo>
                    <a:pt x="1954" y="265"/>
                  </a:lnTo>
                  <a:lnTo>
                    <a:pt x="1959" y="255"/>
                  </a:lnTo>
                  <a:lnTo>
                    <a:pt x="1964" y="245"/>
                  </a:lnTo>
                  <a:lnTo>
                    <a:pt x="1970" y="236"/>
                  </a:lnTo>
                  <a:lnTo>
                    <a:pt x="1976" y="227"/>
                  </a:lnTo>
                  <a:lnTo>
                    <a:pt x="1983" y="219"/>
                  </a:lnTo>
                  <a:lnTo>
                    <a:pt x="1991" y="211"/>
                  </a:lnTo>
                  <a:lnTo>
                    <a:pt x="2000" y="204"/>
                  </a:lnTo>
                  <a:lnTo>
                    <a:pt x="2008" y="198"/>
                  </a:lnTo>
                  <a:lnTo>
                    <a:pt x="2017" y="193"/>
                  </a:lnTo>
                  <a:lnTo>
                    <a:pt x="2026" y="188"/>
                  </a:lnTo>
                  <a:lnTo>
                    <a:pt x="2036" y="185"/>
                  </a:lnTo>
                  <a:lnTo>
                    <a:pt x="2045" y="182"/>
                  </a:lnTo>
                  <a:lnTo>
                    <a:pt x="2054" y="179"/>
                  </a:lnTo>
                  <a:lnTo>
                    <a:pt x="2064" y="177"/>
                  </a:lnTo>
                  <a:lnTo>
                    <a:pt x="2075" y="177"/>
                  </a:lnTo>
                  <a:lnTo>
                    <a:pt x="2087" y="178"/>
                  </a:lnTo>
                  <a:lnTo>
                    <a:pt x="2097" y="181"/>
                  </a:lnTo>
                  <a:lnTo>
                    <a:pt x="2097" y="258"/>
                  </a:lnTo>
                  <a:lnTo>
                    <a:pt x="2084" y="256"/>
                  </a:lnTo>
                  <a:lnTo>
                    <a:pt x="2069" y="255"/>
                  </a:lnTo>
                  <a:lnTo>
                    <a:pt x="2055" y="256"/>
                  </a:lnTo>
                  <a:lnTo>
                    <a:pt x="2043" y="258"/>
                  </a:lnTo>
                  <a:lnTo>
                    <a:pt x="2032" y="261"/>
                  </a:lnTo>
                  <a:lnTo>
                    <a:pt x="2020" y="266"/>
                  </a:lnTo>
                  <a:lnTo>
                    <a:pt x="2010" y="272"/>
                  </a:lnTo>
                  <a:lnTo>
                    <a:pt x="2000" y="280"/>
                  </a:lnTo>
                  <a:lnTo>
                    <a:pt x="1990" y="290"/>
                  </a:lnTo>
                  <a:lnTo>
                    <a:pt x="1982" y="300"/>
                  </a:lnTo>
                  <a:lnTo>
                    <a:pt x="1976" y="310"/>
                  </a:lnTo>
                  <a:lnTo>
                    <a:pt x="1971" y="321"/>
                  </a:lnTo>
                  <a:lnTo>
                    <a:pt x="1966" y="333"/>
                  </a:lnTo>
                  <a:lnTo>
                    <a:pt x="1963" y="344"/>
                  </a:lnTo>
                  <a:lnTo>
                    <a:pt x="1960" y="356"/>
                  </a:lnTo>
                  <a:lnTo>
                    <a:pt x="1958" y="370"/>
                  </a:lnTo>
                  <a:lnTo>
                    <a:pt x="1957" y="383"/>
                  </a:lnTo>
                  <a:lnTo>
                    <a:pt x="1955" y="398"/>
                  </a:lnTo>
                  <a:lnTo>
                    <a:pt x="1955" y="637"/>
                  </a:lnTo>
                  <a:lnTo>
                    <a:pt x="1875" y="637"/>
                  </a:lnTo>
                  <a:close/>
                  <a:moveTo>
                    <a:pt x="2260" y="637"/>
                  </a:moveTo>
                  <a:lnTo>
                    <a:pt x="2178" y="637"/>
                  </a:lnTo>
                  <a:lnTo>
                    <a:pt x="2178" y="188"/>
                  </a:lnTo>
                  <a:lnTo>
                    <a:pt x="2260" y="188"/>
                  </a:lnTo>
                  <a:lnTo>
                    <a:pt x="2260" y="637"/>
                  </a:lnTo>
                  <a:close/>
                  <a:moveTo>
                    <a:pt x="2219" y="105"/>
                  </a:moveTo>
                  <a:lnTo>
                    <a:pt x="2217" y="105"/>
                  </a:lnTo>
                  <a:lnTo>
                    <a:pt x="2206" y="104"/>
                  </a:lnTo>
                  <a:lnTo>
                    <a:pt x="2197" y="101"/>
                  </a:lnTo>
                  <a:lnTo>
                    <a:pt x="2193" y="99"/>
                  </a:lnTo>
                  <a:lnTo>
                    <a:pt x="2189" y="96"/>
                  </a:lnTo>
                  <a:lnTo>
                    <a:pt x="2185" y="93"/>
                  </a:lnTo>
                  <a:lnTo>
                    <a:pt x="2181" y="90"/>
                  </a:lnTo>
                  <a:lnTo>
                    <a:pt x="2174" y="82"/>
                  </a:lnTo>
                  <a:lnTo>
                    <a:pt x="2170" y="72"/>
                  </a:lnTo>
                  <a:lnTo>
                    <a:pt x="2167" y="63"/>
                  </a:lnTo>
                  <a:lnTo>
                    <a:pt x="2166" y="52"/>
                  </a:lnTo>
                  <a:lnTo>
                    <a:pt x="2167" y="42"/>
                  </a:lnTo>
                  <a:lnTo>
                    <a:pt x="2170" y="32"/>
                  </a:lnTo>
                  <a:lnTo>
                    <a:pt x="2174" y="23"/>
                  </a:lnTo>
                  <a:lnTo>
                    <a:pt x="2182" y="16"/>
                  </a:lnTo>
                  <a:lnTo>
                    <a:pt x="2185" y="12"/>
                  </a:lnTo>
                  <a:lnTo>
                    <a:pt x="2189" y="9"/>
                  </a:lnTo>
                  <a:lnTo>
                    <a:pt x="2194" y="6"/>
                  </a:lnTo>
                  <a:lnTo>
                    <a:pt x="2198" y="4"/>
                  </a:lnTo>
                  <a:lnTo>
                    <a:pt x="2208" y="2"/>
                  </a:lnTo>
                  <a:lnTo>
                    <a:pt x="2220" y="0"/>
                  </a:lnTo>
                  <a:lnTo>
                    <a:pt x="2230" y="2"/>
                  </a:lnTo>
                  <a:lnTo>
                    <a:pt x="2240" y="4"/>
                  </a:lnTo>
                  <a:lnTo>
                    <a:pt x="2244" y="6"/>
                  </a:lnTo>
                  <a:lnTo>
                    <a:pt x="2249" y="9"/>
                  </a:lnTo>
                  <a:lnTo>
                    <a:pt x="2253" y="12"/>
                  </a:lnTo>
                  <a:lnTo>
                    <a:pt x="2257" y="15"/>
                  </a:lnTo>
                  <a:lnTo>
                    <a:pt x="2263" y="23"/>
                  </a:lnTo>
                  <a:lnTo>
                    <a:pt x="2268" y="31"/>
                  </a:lnTo>
                  <a:lnTo>
                    <a:pt x="2270" y="42"/>
                  </a:lnTo>
                  <a:lnTo>
                    <a:pt x="2271" y="52"/>
                  </a:lnTo>
                  <a:lnTo>
                    <a:pt x="2270" y="63"/>
                  </a:lnTo>
                  <a:lnTo>
                    <a:pt x="2268" y="72"/>
                  </a:lnTo>
                  <a:lnTo>
                    <a:pt x="2263" y="82"/>
                  </a:lnTo>
                  <a:lnTo>
                    <a:pt x="2257" y="90"/>
                  </a:lnTo>
                  <a:lnTo>
                    <a:pt x="2253" y="93"/>
                  </a:lnTo>
                  <a:lnTo>
                    <a:pt x="2249" y="96"/>
                  </a:lnTo>
                  <a:lnTo>
                    <a:pt x="2244" y="99"/>
                  </a:lnTo>
                  <a:lnTo>
                    <a:pt x="2240" y="101"/>
                  </a:lnTo>
                  <a:lnTo>
                    <a:pt x="2235" y="103"/>
                  </a:lnTo>
                  <a:lnTo>
                    <a:pt x="2230" y="104"/>
                  </a:lnTo>
                  <a:lnTo>
                    <a:pt x="2224" y="104"/>
                  </a:lnTo>
                  <a:lnTo>
                    <a:pt x="2219" y="105"/>
                  </a:lnTo>
                  <a:close/>
                  <a:moveTo>
                    <a:pt x="2755" y="427"/>
                  </a:moveTo>
                  <a:lnTo>
                    <a:pt x="2441" y="426"/>
                  </a:lnTo>
                  <a:lnTo>
                    <a:pt x="2443" y="445"/>
                  </a:lnTo>
                  <a:lnTo>
                    <a:pt x="2446" y="463"/>
                  </a:lnTo>
                  <a:lnTo>
                    <a:pt x="2449" y="480"/>
                  </a:lnTo>
                  <a:lnTo>
                    <a:pt x="2454" y="495"/>
                  </a:lnTo>
                  <a:lnTo>
                    <a:pt x="2461" y="510"/>
                  </a:lnTo>
                  <a:lnTo>
                    <a:pt x="2469" y="523"/>
                  </a:lnTo>
                  <a:lnTo>
                    <a:pt x="2478" y="535"/>
                  </a:lnTo>
                  <a:lnTo>
                    <a:pt x="2489" y="546"/>
                  </a:lnTo>
                  <a:lnTo>
                    <a:pt x="2499" y="554"/>
                  </a:lnTo>
                  <a:lnTo>
                    <a:pt x="2510" y="562"/>
                  </a:lnTo>
                  <a:lnTo>
                    <a:pt x="2523" y="568"/>
                  </a:lnTo>
                  <a:lnTo>
                    <a:pt x="2535" y="573"/>
                  </a:lnTo>
                  <a:lnTo>
                    <a:pt x="2548" y="577"/>
                  </a:lnTo>
                  <a:lnTo>
                    <a:pt x="2564" y="580"/>
                  </a:lnTo>
                  <a:lnTo>
                    <a:pt x="2579" y="582"/>
                  </a:lnTo>
                  <a:lnTo>
                    <a:pt x="2595" y="582"/>
                  </a:lnTo>
                  <a:lnTo>
                    <a:pt x="2612" y="582"/>
                  </a:lnTo>
                  <a:lnTo>
                    <a:pt x="2628" y="581"/>
                  </a:lnTo>
                  <a:lnTo>
                    <a:pt x="2644" y="579"/>
                  </a:lnTo>
                  <a:lnTo>
                    <a:pt x="2660" y="577"/>
                  </a:lnTo>
                  <a:lnTo>
                    <a:pt x="2676" y="573"/>
                  </a:lnTo>
                  <a:lnTo>
                    <a:pt x="2690" y="569"/>
                  </a:lnTo>
                  <a:lnTo>
                    <a:pt x="2705" y="564"/>
                  </a:lnTo>
                  <a:lnTo>
                    <a:pt x="2719" y="559"/>
                  </a:lnTo>
                  <a:lnTo>
                    <a:pt x="2732" y="618"/>
                  </a:lnTo>
                  <a:lnTo>
                    <a:pt x="2717" y="624"/>
                  </a:lnTo>
                  <a:lnTo>
                    <a:pt x="2700" y="630"/>
                  </a:lnTo>
                  <a:lnTo>
                    <a:pt x="2683" y="635"/>
                  </a:lnTo>
                  <a:lnTo>
                    <a:pt x="2664" y="639"/>
                  </a:lnTo>
                  <a:lnTo>
                    <a:pt x="2645" y="642"/>
                  </a:lnTo>
                  <a:lnTo>
                    <a:pt x="2625" y="644"/>
                  </a:lnTo>
                  <a:lnTo>
                    <a:pt x="2605" y="646"/>
                  </a:lnTo>
                  <a:lnTo>
                    <a:pt x="2583" y="647"/>
                  </a:lnTo>
                  <a:lnTo>
                    <a:pt x="2559" y="646"/>
                  </a:lnTo>
                  <a:lnTo>
                    <a:pt x="2535" y="642"/>
                  </a:lnTo>
                  <a:lnTo>
                    <a:pt x="2524" y="640"/>
                  </a:lnTo>
                  <a:lnTo>
                    <a:pt x="2512" y="637"/>
                  </a:lnTo>
                  <a:lnTo>
                    <a:pt x="2502" y="634"/>
                  </a:lnTo>
                  <a:lnTo>
                    <a:pt x="2492" y="631"/>
                  </a:lnTo>
                  <a:lnTo>
                    <a:pt x="2483" y="627"/>
                  </a:lnTo>
                  <a:lnTo>
                    <a:pt x="2472" y="622"/>
                  </a:lnTo>
                  <a:lnTo>
                    <a:pt x="2463" y="617"/>
                  </a:lnTo>
                  <a:lnTo>
                    <a:pt x="2455" y="612"/>
                  </a:lnTo>
                  <a:lnTo>
                    <a:pt x="2446" y="605"/>
                  </a:lnTo>
                  <a:lnTo>
                    <a:pt x="2437" y="598"/>
                  </a:lnTo>
                  <a:lnTo>
                    <a:pt x="2429" y="592"/>
                  </a:lnTo>
                  <a:lnTo>
                    <a:pt x="2422" y="584"/>
                  </a:lnTo>
                  <a:lnTo>
                    <a:pt x="2415" y="576"/>
                  </a:lnTo>
                  <a:lnTo>
                    <a:pt x="2409" y="567"/>
                  </a:lnTo>
                  <a:lnTo>
                    <a:pt x="2401" y="559"/>
                  </a:lnTo>
                  <a:lnTo>
                    <a:pt x="2396" y="551"/>
                  </a:lnTo>
                  <a:lnTo>
                    <a:pt x="2391" y="542"/>
                  </a:lnTo>
                  <a:lnTo>
                    <a:pt x="2386" y="531"/>
                  </a:lnTo>
                  <a:lnTo>
                    <a:pt x="2382" y="522"/>
                  </a:lnTo>
                  <a:lnTo>
                    <a:pt x="2378" y="512"/>
                  </a:lnTo>
                  <a:lnTo>
                    <a:pt x="2374" y="501"/>
                  </a:lnTo>
                  <a:lnTo>
                    <a:pt x="2371" y="490"/>
                  </a:lnTo>
                  <a:lnTo>
                    <a:pt x="2369" y="480"/>
                  </a:lnTo>
                  <a:lnTo>
                    <a:pt x="2366" y="469"/>
                  </a:lnTo>
                  <a:lnTo>
                    <a:pt x="2363" y="445"/>
                  </a:lnTo>
                  <a:lnTo>
                    <a:pt x="2362" y="419"/>
                  </a:lnTo>
                  <a:lnTo>
                    <a:pt x="2363" y="394"/>
                  </a:lnTo>
                  <a:lnTo>
                    <a:pt x="2366" y="370"/>
                  </a:lnTo>
                  <a:lnTo>
                    <a:pt x="2371" y="346"/>
                  </a:lnTo>
                  <a:lnTo>
                    <a:pt x="2377" y="324"/>
                  </a:lnTo>
                  <a:lnTo>
                    <a:pt x="2381" y="313"/>
                  </a:lnTo>
                  <a:lnTo>
                    <a:pt x="2385" y="303"/>
                  </a:lnTo>
                  <a:lnTo>
                    <a:pt x="2390" y="293"/>
                  </a:lnTo>
                  <a:lnTo>
                    <a:pt x="2395" y="282"/>
                  </a:lnTo>
                  <a:lnTo>
                    <a:pt x="2400" y="273"/>
                  </a:lnTo>
                  <a:lnTo>
                    <a:pt x="2407" y="264"/>
                  </a:lnTo>
                  <a:lnTo>
                    <a:pt x="2414" y="255"/>
                  </a:lnTo>
                  <a:lnTo>
                    <a:pt x="2420" y="246"/>
                  </a:lnTo>
                  <a:lnTo>
                    <a:pt x="2427" y="238"/>
                  </a:lnTo>
                  <a:lnTo>
                    <a:pt x="2435" y="230"/>
                  </a:lnTo>
                  <a:lnTo>
                    <a:pt x="2444" y="223"/>
                  </a:lnTo>
                  <a:lnTo>
                    <a:pt x="2452" y="217"/>
                  </a:lnTo>
                  <a:lnTo>
                    <a:pt x="2460" y="210"/>
                  </a:lnTo>
                  <a:lnTo>
                    <a:pt x="2468" y="204"/>
                  </a:lnTo>
                  <a:lnTo>
                    <a:pt x="2477" y="199"/>
                  </a:lnTo>
                  <a:lnTo>
                    <a:pt x="2487" y="195"/>
                  </a:lnTo>
                  <a:lnTo>
                    <a:pt x="2497" y="191"/>
                  </a:lnTo>
                  <a:lnTo>
                    <a:pt x="2507" y="187"/>
                  </a:lnTo>
                  <a:lnTo>
                    <a:pt x="2518" y="185"/>
                  </a:lnTo>
                  <a:lnTo>
                    <a:pt x="2528" y="182"/>
                  </a:lnTo>
                  <a:lnTo>
                    <a:pt x="2539" y="179"/>
                  </a:lnTo>
                  <a:lnTo>
                    <a:pt x="2549" y="178"/>
                  </a:lnTo>
                  <a:lnTo>
                    <a:pt x="2562" y="177"/>
                  </a:lnTo>
                  <a:lnTo>
                    <a:pt x="2573" y="177"/>
                  </a:lnTo>
                  <a:lnTo>
                    <a:pt x="2585" y="177"/>
                  </a:lnTo>
                  <a:lnTo>
                    <a:pt x="2597" y="178"/>
                  </a:lnTo>
                  <a:lnTo>
                    <a:pt x="2608" y="181"/>
                  </a:lnTo>
                  <a:lnTo>
                    <a:pt x="2619" y="183"/>
                  </a:lnTo>
                  <a:lnTo>
                    <a:pt x="2630" y="185"/>
                  </a:lnTo>
                  <a:lnTo>
                    <a:pt x="2640" y="188"/>
                  </a:lnTo>
                  <a:lnTo>
                    <a:pt x="2650" y="192"/>
                  </a:lnTo>
                  <a:lnTo>
                    <a:pt x="2659" y="196"/>
                  </a:lnTo>
                  <a:lnTo>
                    <a:pt x="2669" y="201"/>
                  </a:lnTo>
                  <a:lnTo>
                    <a:pt x="2677" y="206"/>
                  </a:lnTo>
                  <a:lnTo>
                    <a:pt x="2685" y="212"/>
                  </a:lnTo>
                  <a:lnTo>
                    <a:pt x="2693" y="220"/>
                  </a:lnTo>
                  <a:lnTo>
                    <a:pt x="2700" y="227"/>
                  </a:lnTo>
                  <a:lnTo>
                    <a:pt x="2708" y="234"/>
                  </a:lnTo>
                  <a:lnTo>
                    <a:pt x="2714" y="242"/>
                  </a:lnTo>
                  <a:lnTo>
                    <a:pt x="2721" y="251"/>
                  </a:lnTo>
                  <a:lnTo>
                    <a:pt x="2729" y="266"/>
                  </a:lnTo>
                  <a:lnTo>
                    <a:pt x="2737" y="281"/>
                  </a:lnTo>
                  <a:lnTo>
                    <a:pt x="2744" y="298"/>
                  </a:lnTo>
                  <a:lnTo>
                    <a:pt x="2749" y="314"/>
                  </a:lnTo>
                  <a:lnTo>
                    <a:pt x="2753" y="332"/>
                  </a:lnTo>
                  <a:lnTo>
                    <a:pt x="2756" y="349"/>
                  </a:lnTo>
                  <a:lnTo>
                    <a:pt x="2758" y="369"/>
                  </a:lnTo>
                  <a:lnTo>
                    <a:pt x="2759" y="388"/>
                  </a:lnTo>
                  <a:lnTo>
                    <a:pt x="2758" y="400"/>
                  </a:lnTo>
                  <a:lnTo>
                    <a:pt x="2758" y="410"/>
                  </a:lnTo>
                  <a:lnTo>
                    <a:pt x="2757" y="419"/>
                  </a:lnTo>
                  <a:lnTo>
                    <a:pt x="2755" y="427"/>
                  </a:lnTo>
                  <a:close/>
                  <a:moveTo>
                    <a:pt x="2441" y="368"/>
                  </a:moveTo>
                  <a:lnTo>
                    <a:pt x="2680" y="368"/>
                  </a:lnTo>
                  <a:lnTo>
                    <a:pt x="2680" y="355"/>
                  </a:lnTo>
                  <a:lnTo>
                    <a:pt x="2679" y="344"/>
                  </a:lnTo>
                  <a:lnTo>
                    <a:pt x="2677" y="332"/>
                  </a:lnTo>
                  <a:lnTo>
                    <a:pt x="2675" y="321"/>
                  </a:lnTo>
                  <a:lnTo>
                    <a:pt x="2672" y="311"/>
                  </a:lnTo>
                  <a:lnTo>
                    <a:pt x="2668" y="301"/>
                  </a:lnTo>
                  <a:lnTo>
                    <a:pt x="2663" y="292"/>
                  </a:lnTo>
                  <a:lnTo>
                    <a:pt x="2657" y="282"/>
                  </a:lnTo>
                  <a:lnTo>
                    <a:pt x="2650" y="271"/>
                  </a:lnTo>
                  <a:lnTo>
                    <a:pt x="2641" y="262"/>
                  </a:lnTo>
                  <a:lnTo>
                    <a:pt x="2632" y="254"/>
                  </a:lnTo>
                  <a:lnTo>
                    <a:pt x="2620" y="247"/>
                  </a:lnTo>
                  <a:lnTo>
                    <a:pt x="2609" y="242"/>
                  </a:lnTo>
                  <a:lnTo>
                    <a:pt x="2596" y="239"/>
                  </a:lnTo>
                  <a:lnTo>
                    <a:pt x="2581" y="237"/>
                  </a:lnTo>
                  <a:lnTo>
                    <a:pt x="2567" y="236"/>
                  </a:lnTo>
                  <a:lnTo>
                    <a:pt x="2552" y="237"/>
                  </a:lnTo>
                  <a:lnTo>
                    <a:pt x="2540" y="239"/>
                  </a:lnTo>
                  <a:lnTo>
                    <a:pt x="2528" y="242"/>
                  </a:lnTo>
                  <a:lnTo>
                    <a:pt x="2515" y="247"/>
                  </a:lnTo>
                  <a:lnTo>
                    <a:pt x="2504" y="254"/>
                  </a:lnTo>
                  <a:lnTo>
                    <a:pt x="2494" y="261"/>
                  </a:lnTo>
                  <a:lnTo>
                    <a:pt x="2485" y="270"/>
                  </a:lnTo>
                  <a:lnTo>
                    <a:pt x="2475" y="280"/>
                  </a:lnTo>
                  <a:lnTo>
                    <a:pt x="2469" y="290"/>
                  </a:lnTo>
                  <a:lnTo>
                    <a:pt x="2463" y="300"/>
                  </a:lnTo>
                  <a:lnTo>
                    <a:pt x="2458" y="310"/>
                  </a:lnTo>
                  <a:lnTo>
                    <a:pt x="2454" y="320"/>
                  </a:lnTo>
                  <a:lnTo>
                    <a:pt x="2450" y="332"/>
                  </a:lnTo>
                  <a:lnTo>
                    <a:pt x="2446" y="343"/>
                  </a:lnTo>
                  <a:lnTo>
                    <a:pt x="2444" y="355"/>
                  </a:lnTo>
                  <a:lnTo>
                    <a:pt x="2441" y="368"/>
                  </a:lnTo>
                  <a:close/>
                  <a:moveTo>
                    <a:pt x="2860" y="637"/>
                  </a:moveTo>
                  <a:lnTo>
                    <a:pt x="2860" y="309"/>
                  </a:lnTo>
                  <a:lnTo>
                    <a:pt x="2860" y="280"/>
                  </a:lnTo>
                  <a:lnTo>
                    <a:pt x="2859" y="250"/>
                  </a:lnTo>
                  <a:lnTo>
                    <a:pt x="2858" y="220"/>
                  </a:lnTo>
                  <a:lnTo>
                    <a:pt x="2856" y="188"/>
                  </a:lnTo>
                  <a:lnTo>
                    <a:pt x="2929" y="188"/>
                  </a:lnTo>
                  <a:lnTo>
                    <a:pt x="2933" y="262"/>
                  </a:lnTo>
                  <a:lnTo>
                    <a:pt x="2935" y="262"/>
                  </a:lnTo>
                  <a:lnTo>
                    <a:pt x="2940" y="254"/>
                  </a:lnTo>
                  <a:lnTo>
                    <a:pt x="2945" y="245"/>
                  </a:lnTo>
                  <a:lnTo>
                    <a:pt x="2951" y="237"/>
                  </a:lnTo>
                  <a:lnTo>
                    <a:pt x="2958" y="230"/>
                  </a:lnTo>
                  <a:lnTo>
                    <a:pt x="2964" y="223"/>
                  </a:lnTo>
                  <a:lnTo>
                    <a:pt x="2973" y="217"/>
                  </a:lnTo>
                  <a:lnTo>
                    <a:pt x="2981" y="210"/>
                  </a:lnTo>
                  <a:lnTo>
                    <a:pt x="2989" y="204"/>
                  </a:lnTo>
                  <a:lnTo>
                    <a:pt x="3000" y="198"/>
                  </a:lnTo>
                  <a:lnTo>
                    <a:pt x="3011" y="193"/>
                  </a:lnTo>
                  <a:lnTo>
                    <a:pt x="3022" y="188"/>
                  </a:lnTo>
                  <a:lnTo>
                    <a:pt x="3033" y="185"/>
                  </a:lnTo>
                  <a:lnTo>
                    <a:pt x="3046" y="182"/>
                  </a:lnTo>
                  <a:lnTo>
                    <a:pt x="3058" y="179"/>
                  </a:lnTo>
                  <a:lnTo>
                    <a:pt x="3070" y="177"/>
                  </a:lnTo>
                  <a:lnTo>
                    <a:pt x="3084" y="177"/>
                  </a:lnTo>
                  <a:lnTo>
                    <a:pt x="3098" y="178"/>
                  </a:lnTo>
                  <a:lnTo>
                    <a:pt x="3112" y="179"/>
                  </a:lnTo>
                  <a:lnTo>
                    <a:pt x="3126" y="183"/>
                  </a:lnTo>
                  <a:lnTo>
                    <a:pt x="3139" y="187"/>
                  </a:lnTo>
                  <a:lnTo>
                    <a:pt x="3151" y="192"/>
                  </a:lnTo>
                  <a:lnTo>
                    <a:pt x="3163" y="199"/>
                  </a:lnTo>
                  <a:lnTo>
                    <a:pt x="3174" y="206"/>
                  </a:lnTo>
                  <a:lnTo>
                    <a:pt x="3185" y="215"/>
                  </a:lnTo>
                  <a:lnTo>
                    <a:pt x="3192" y="222"/>
                  </a:lnTo>
                  <a:lnTo>
                    <a:pt x="3199" y="229"/>
                  </a:lnTo>
                  <a:lnTo>
                    <a:pt x="3205" y="236"/>
                  </a:lnTo>
                  <a:lnTo>
                    <a:pt x="3210" y="244"/>
                  </a:lnTo>
                  <a:lnTo>
                    <a:pt x="3215" y="251"/>
                  </a:lnTo>
                  <a:lnTo>
                    <a:pt x="3219" y="261"/>
                  </a:lnTo>
                  <a:lnTo>
                    <a:pt x="3223" y="269"/>
                  </a:lnTo>
                  <a:lnTo>
                    <a:pt x="3228" y="279"/>
                  </a:lnTo>
                  <a:lnTo>
                    <a:pt x="3231" y="289"/>
                  </a:lnTo>
                  <a:lnTo>
                    <a:pt x="3234" y="299"/>
                  </a:lnTo>
                  <a:lnTo>
                    <a:pt x="3236" y="309"/>
                  </a:lnTo>
                  <a:lnTo>
                    <a:pt x="3238" y="320"/>
                  </a:lnTo>
                  <a:lnTo>
                    <a:pt x="3241" y="344"/>
                  </a:lnTo>
                  <a:lnTo>
                    <a:pt x="3242" y="369"/>
                  </a:lnTo>
                  <a:lnTo>
                    <a:pt x="3242" y="637"/>
                  </a:lnTo>
                  <a:lnTo>
                    <a:pt x="3160" y="637"/>
                  </a:lnTo>
                  <a:lnTo>
                    <a:pt x="3160" y="378"/>
                  </a:lnTo>
                  <a:lnTo>
                    <a:pt x="3160" y="362"/>
                  </a:lnTo>
                  <a:lnTo>
                    <a:pt x="3159" y="346"/>
                  </a:lnTo>
                  <a:lnTo>
                    <a:pt x="3157" y="333"/>
                  </a:lnTo>
                  <a:lnTo>
                    <a:pt x="3154" y="319"/>
                  </a:lnTo>
                  <a:lnTo>
                    <a:pt x="3150" y="307"/>
                  </a:lnTo>
                  <a:lnTo>
                    <a:pt x="3145" y="297"/>
                  </a:lnTo>
                  <a:lnTo>
                    <a:pt x="3140" y="286"/>
                  </a:lnTo>
                  <a:lnTo>
                    <a:pt x="3134" y="277"/>
                  </a:lnTo>
                  <a:lnTo>
                    <a:pt x="3127" y="270"/>
                  </a:lnTo>
                  <a:lnTo>
                    <a:pt x="3120" y="263"/>
                  </a:lnTo>
                  <a:lnTo>
                    <a:pt x="3111" y="258"/>
                  </a:lnTo>
                  <a:lnTo>
                    <a:pt x="3102" y="253"/>
                  </a:lnTo>
                  <a:lnTo>
                    <a:pt x="3092" y="249"/>
                  </a:lnTo>
                  <a:lnTo>
                    <a:pt x="3081" y="246"/>
                  </a:lnTo>
                  <a:lnTo>
                    <a:pt x="3069" y="244"/>
                  </a:lnTo>
                  <a:lnTo>
                    <a:pt x="3056" y="244"/>
                  </a:lnTo>
                  <a:lnTo>
                    <a:pt x="3047" y="244"/>
                  </a:lnTo>
                  <a:lnTo>
                    <a:pt x="3037" y="245"/>
                  </a:lnTo>
                  <a:lnTo>
                    <a:pt x="3028" y="247"/>
                  </a:lnTo>
                  <a:lnTo>
                    <a:pt x="3020" y="250"/>
                  </a:lnTo>
                  <a:lnTo>
                    <a:pt x="3012" y="254"/>
                  </a:lnTo>
                  <a:lnTo>
                    <a:pt x="3004" y="258"/>
                  </a:lnTo>
                  <a:lnTo>
                    <a:pt x="2995" y="263"/>
                  </a:lnTo>
                  <a:lnTo>
                    <a:pt x="2988" y="268"/>
                  </a:lnTo>
                  <a:lnTo>
                    <a:pt x="2981" y="274"/>
                  </a:lnTo>
                  <a:lnTo>
                    <a:pt x="2974" y="281"/>
                  </a:lnTo>
                  <a:lnTo>
                    <a:pt x="2968" y="289"/>
                  </a:lnTo>
                  <a:lnTo>
                    <a:pt x="2962" y="296"/>
                  </a:lnTo>
                  <a:lnTo>
                    <a:pt x="2958" y="303"/>
                  </a:lnTo>
                  <a:lnTo>
                    <a:pt x="2953" y="311"/>
                  </a:lnTo>
                  <a:lnTo>
                    <a:pt x="2950" y="319"/>
                  </a:lnTo>
                  <a:lnTo>
                    <a:pt x="2947" y="329"/>
                  </a:lnTo>
                  <a:lnTo>
                    <a:pt x="2945" y="337"/>
                  </a:lnTo>
                  <a:lnTo>
                    <a:pt x="2943" y="346"/>
                  </a:lnTo>
                  <a:lnTo>
                    <a:pt x="2942" y="356"/>
                  </a:lnTo>
                  <a:lnTo>
                    <a:pt x="2942" y="367"/>
                  </a:lnTo>
                  <a:lnTo>
                    <a:pt x="2942" y="637"/>
                  </a:lnTo>
                  <a:lnTo>
                    <a:pt x="2860" y="637"/>
                  </a:lnTo>
                  <a:close/>
                  <a:moveTo>
                    <a:pt x="3680" y="559"/>
                  </a:moveTo>
                  <a:lnTo>
                    <a:pt x="3694" y="620"/>
                  </a:lnTo>
                  <a:lnTo>
                    <a:pt x="3681" y="627"/>
                  </a:lnTo>
                  <a:lnTo>
                    <a:pt x="3666" y="632"/>
                  </a:lnTo>
                  <a:lnTo>
                    <a:pt x="3651" y="636"/>
                  </a:lnTo>
                  <a:lnTo>
                    <a:pt x="3635" y="640"/>
                  </a:lnTo>
                  <a:lnTo>
                    <a:pt x="3619" y="643"/>
                  </a:lnTo>
                  <a:lnTo>
                    <a:pt x="3602" y="646"/>
                  </a:lnTo>
                  <a:lnTo>
                    <a:pt x="3584" y="647"/>
                  </a:lnTo>
                  <a:lnTo>
                    <a:pt x="3566" y="648"/>
                  </a:lnTo>
                  <a:lnTo>
                    <a:pt x="3541" y="647"/>
                  </a:lnTo>
                  <a:lnTo>
                    <a:pt x="3517" y="643"/>
                  </a:lnTo>
                  <a:lnTo>
                    <a:pt x="3506" y="641"/>
                  </a:lnTo>
                  <a:lnTo>
                    <a:pt x="3495" y="638"/>
                  </a:lnTo>
                  <a:lnTo>
                    <a:pt x="3484" y="635"/>
                  </a:lnTo>
                  <a:lnTo>
                    <a:pt x="3474" y="631"/>
                  </a:lnTo>
                  <a:lnTo>
                    <a:pt x="3464" y="627"/>
                  </a:lnTo>
                  <a:lnTo>
                    <a:pt x="3455" y="623"/>
                  </a:lnTo>
                  <a:lnTo>
                    <a:pt x="3445" y="618"/>
                  </a:lnTo>
                  <a:lnTo>
                    <a:pt x="3436" y="612"/>
                  </a:lnTo>
                  <a:lnTo>
                    <a:pt x="3427" y="605"/>
                  </a:lnTo>
                  <a:lnTo>
                    <a:pt x="3419" y="599"/>
                  </a:lnTo>
                  <a:lnTo>
                    <a:pt x="3410" y="592"/>
                  </a:lnTo>
                  <a:lnTo>
                    <a:pt x="3403" y="584"/>
                  </a:lnTo>
                  <a:lnTo>
                    <a:pt x="3395" y="576"/>
                  </a:lnTo>
                  <a:lnTo>
                    <a:pt x="3389" y="567"/>
                  </a:lnTo>
                  <a:lnTo>
                    <a:pt x="3382" y="559"/>
                  </a:lnTo>
                  <a:lnTo>
                    <a:pt x="3377" y="550"/>
                  </a:lnTo>
                  <a:lnTo>
                    <a:pt x="3370" y="541"/>
                  </a:lnTo>
                  <a:lnTo>
                    <a:pt x="3365" y="531"/>
                  </a:lnTo>
                  <a:lnTo>
                    <a:pt x="3361" y="521"/>
                  </a:lnTo>
                  <a:lnTo>
                    <a:pt x="3357" y="511"/>
                  </a:lnTo>
                  <a:lnTo>
                    <a:pt x="3354" y="500"/>
                  </a:lnTo>
                  <a:lnTo>
                    <a:pt x="3351" y="489"/>
                  </a:lnTo>
                  <a:lnTo>
                    <a:pt x="3348" y="478"/>
                  </a:lnTo>
                  <a:lnTo>
                    <a:pt x="3346" y="467"/>
                  </a:lnTo>
                  <a:lnTo>
                    <a:pt x="3343" y="442"/>
                  </a:lnTo>
                  <a:lnTo>
                    <a:pt x="3342" y="417"/>
                  </a:lnTo>
                  <a:lnTo>
                    <a:pt x="3342" y="404"/>
                  </a:lnTo>
                  <a:lnTo>
                    <a:pt x="3343" y="391"/>
                  </a:lnTo>
                  <a:lnTo>
                    <a:pt x="3344" y="379"/>
                  </a:lnTo>
                  <a:lnTo>
                    <a:pt x="3346" y="367"/>
                  </a:lnTo>
                  <a:lnTo>
                    <a:pt x="3348" y="355"/>
                  </a:lnTo>
                  <a:lnTo>
                    <a:pt x="3351" y="344"/>
                  </a:lnTo>
                  <a:lnTo>
                    <a:pt x="3354" y="333"/>
                  </a:lnTo>
                  <a:lnTo>
                    <a:pt x="3358" y="321"/>
                  </a:lnTo>
                  <a:lnTo>
                    <a:pt x="3363" y="311"/>
                  </a:lnTo>
                  <a:lnTo>
                    <a:pt x="3367" y="301"/>
                  </a:lnTo>
                  <a:lnTo>
                    <a:pt x="3373" y="291"/>
                  </a:lnTo>
                  <a:lnTo>
                    <a:pt x="3379" y="281"/>
                  </a:lnTo>
                  <a:lnTo>
                    <a:pt x="3386" y="272"/>
                  </a:lnTo>
                  <a:lnTo>
                    <a:pt x="3393" y="263"/>
                  </a:lnTo>
                  <a:lnTo>
                    <a:pt x="3400" y="254"/>
                  </a:lnTo>
                  <a:lnTo>
                    <a:pt x="3408" y="245"/>
                  </a:lnTo>
                  <a:lnTo>
                    <a:pt x="3417" y="237"/>
                  </a:lnTo>
                  <a:lnTo>
                    <a:pt x="3425" y="230"/>
                  </a:lnTo>
                  <a:lnTo>
                    <a:pt x="3434" y="223"/>
                  </a:lnTo>
                  <a:lnTo>
                    <a:pt x="3443" y="215"/>
                  </a:lnTo>
                  <a:lnTo>
                    <a:pt x="3454" y="210"/>
                  </a:lnTo>
                  <a:lnTo>
                    <a:pt x="3464" y="204"/>
                  </a:lnTo>
                  <a:lnTo>
                    <a:pt x="3474" y="199"/>
                  </a:lnTo>
                  <a:lnTo>
                    <a:pt x="3484" y="195"/>
                  </a:lnTo>
                  <a:lnTo>
                    <a:pt x="3496" y="191"/>
                  </a:lnTo>
                  <a:lnTo>
                    <a:pt x="3507" y="188"/>
                  </a:lnTo>
                  <a:lnTo>
                    <a:pt x="3519" y="185"/>
                  </a:lnTo>
                  <a:lnTo>
                    <a:pt x="3532" y="183"/>
                  </a:lnTo>
                  <a:lnTo>
                    <a:pt x="3544" y="181"/>
                  </a:lnTo>
                  <a:lnTo>
                    <a:pt x="3556" y="179"/>
                  </a:lnTo>
                  <a:lnTo>
                    <a:pt x="3570" y="178"/>
                  </a:lnTo>
                  <a:lnTo>
                    <a:pt x="3583" y="178"/>
                  </a:lnTo>
                  <a:lnTo>
                    <a:pt x="3599" y="178"/>
                  </a:lnTo>
                  <a:lnTo>
                    <a:pt x="3616" y="179"/>
                  </a:lnTo>
                  <a:lnTo>
                    <a:pt x="3631" y="182"/>
                  </a:lnTo>
                  <a:lnTo>
                    <a:pt x="3646" y="185"/>
                  </a:lnTo>
                  <a:lnTo>
                    <a:pt x="3659" y="188"/>
                  </a:lnTo>
                  <a:lnTo>
                    <a:pt x="3672" y="192"/>
                  </a:lnTo>
                  <a:lnTo>
                    <a:pt x="3685" y="196"/>
                  </a:lnTo>
                  <a:lnTo>
                    <a:pt x="3696" y="201"/>
                  </a:lnTo>
                  <a:lnTo>
                    <a:pt x="3678" y="265"/>
                  </a:lnTo>
                  <a:lnTo>
                    <a:pt x="3667" y="260"/>
                  </a:lnTo>
                  <a:lnTo>
                    <a:pt x="3656" y="256"/>
                  </a:lnTo>
                  <a:lnTo>
                    <a:pt x="3646" y="251"/>
                  </a:lnTo>
                  <a:lnTo>
                    <a:pt x="3633" y="248"/>
                  </a:lnTo>
                  <a:lnTo>
                    <a:pt x="3622" y="246"/>
                  </a:lnTo>
                  <a:lnTo>
                    <a:pt x="3609" y="244"/>
                  </a:lnTo>
                  <a:lnTo>
                    <a:pt x="3596" y="243"/>
                  </a:lnTo>
                  <a:lnTo>
                    <a:pt x="3583" y="243"/>
                  </a:lnTo>
                  <a:lnTo>
                    <a:pt x="3565" y="244"/>
                  </a:lnTo>
                  <a:lnTo>
                    <a:pt x="3548" y="246"/>
                  </a:lnTo>
                  <a:lnTo>
                    <a:pt x="3532" y="250"/>
                  </a:lnTo>
                  <a:lnTo>
                    <a:pt x="3516" y="256"/>
                  </a:lnTo>
                  <a:lnTo>
                    <a:pt x="3502" y="263"/>
                  </a:lnTo>
                  <a:lnTo>
                    <a:pt x="3489" y="271"/>
                  </a:lnTo>
                  <a:lnTo>
                    <a:pt x="3476" y="281"/>
                  </a:lnTo>
                  <a:lnTo>
                    <a:pt x="3465" y="294"/>
                  </a:lnTo>
                  <a:lnTo>
                    <a:pt x="3456" y="305"/>
                  </a:lnTo>
                  <a:lnTo>
                    <a:pt x="3447" y="318"/>
                  </a:lnTo>
                  <a:lnTo>
                    <a:pt x="3440" y="332"/>
                  </a:lnTo>
                  <a:lnTo>
                    <a:pt x="3434" y="346"/>
                  </a:lnTo>
                  <a:lnTo>
                    <a:pt x="3430" y="362"/>
                  </a:lnTo>
                  <a:lnTo>
                    <a:pt x="3427" y="378"/>
                  </a:lnTo>
                  <a:lnTo>
                    <a:pt x="3425" y="396"/>
                  </a:lnTo>
                  <a:lnTo>
                    <a:pt x="3424" y="413"/>
                  </a:lnTo>
                  <a:lnTo>
                    <a:pt x="3425" y="432"/>
                  </a:lnTo>
                  <a:lnTo>
                    <a:pt x="3427" y="449"/>
                  </a:lnTo>
                  <a:lnTo>
                    <a:pt x="3430" y="467"/>
                  </a:lnTo>
                  <a:lnTo>
                    <a:pt x="3435" y="482"/>
                  </a:lnTo>
                  <a:lnTo>
                    <a:pt x="3441" y="496"/>
                  </a:lnTo>
                  <a:lnTo>
                    <a:pt x="3449" y="511"/>
                  </a:lnTo>
                  <a:lnTo>
                    <a:pt x="3458" y="523"/>
                  </a:lnTo>
                  <a:lnTo>
                    <a:pt x="3468" y="535"/>
                  </a:lnTo>
                  <a:lnTo>
                    <a:pt x="3479" y="546"/>
                  </a:lnTo>
                  <a:lnTo>
                    <a:pt x="3492" y="555"/>
                  </a:lnTo>
                  <a:lnTo>
                    <a:pt x="3505" y="563"/>
                  </a:lnTo>
                  <a:lnTo>
                    <a:pt x="3518" y="569"/>
                  </a:lnTo>
                  <a:lnTo>
                    <a:pt x="3533" y="575"/>
                  </a:lnTo>
                  <a:lnTo>
                    <a:pt x="3548" y="579"/>
                  </a:lnTo>
                  <a:lnTo>
                    <a:pt x="3564" y="581"/>
                  </a:lnTo>
                  <a:lnTo>
                    <a:pt x="3580" y="581"/>
                  </a:lnTo>
                  <a:lnTo>
                    <a:pt x="3592" y="581"/>
                  </a:lnTo>
                  <a:lnTo>
                    <a:pt x="3605" y="580"/>
                  </a:lnTo>
                  <a:lnTo>
                    <a:pt x="3618" y="578"/>
                  </a:lnTo>
                  <a:lnTo>
                    <a:pt x="3630" y="576"/>
                  </a:lnTo>
                  <a:lnTo>
                    <a:pt x="3643" y="572"/>
                  </a:lnTo>
                  <a:lnTo>
                    <a:pt x="3655" y="568"/>
                  </a:lnTo>
                  <a:lnTo>
                    <a:pt x="3667" y="564"/>
                  </a:lnTo>
                  <a:lnTo>
                    <a:pt x="3680" y="559"/>
                  </a:lnTo>
                  <a:close/>
                  <a:moveTo>
                    <a:pt x="4149" y="427"/>
                  </a:moveTo>
                  <a:lnTo>
                    <a:pt x="3836" y="426"/>
                  </a:lnTo>
                  <a:lnTo>
                    <a:pt x="3837" y="445"/>
                  </a:lnTo>
                  <a:lnTo>
                    <a:pt x="3840" y="463"/>
                  </a:lnTo>
                  <a:lnTo>
                    <a:pt x="3843" y="480"/>
                  </a:lnTo>
                  <a:lnTo>
                    <a:pt x="3848" y="495"/>
                  </a:lnTo>
                  <a:lnTo>
                    <a:pt x="3855" y="510"/>
                  </a:lnTo>
                  <a:lnTo>
                    <a:pt x="3864" y="523"/>
                  </a:lnTo>
                  <a:lnTo>
                    <a:pt x="3873" y="535"/>
                  </a:lnTo>
                  <a:lnTo>
                    <a:pt x="3883" y="546"/>
                  </a:lnTo>
                  <a:lnTo>
                    <a:pt x="3893" y="554"/>
                  </a:lnTo>
                  <a:lnTo>
                    <a:pt x="3905" y="562"/>
                  </a:lnTo>
                  <a:lnTo>
                    <a:pt x="3917" y="568"/>
                  </a:lnTo>
                  <a:lnTo>
                    <a:pt x="3929" y="573"/>
                  </a:lnTo>
                  <a:lnTo>
                    <a:pt x="3943" y="577"/>
                  </a:lnTo>
                  <a:lnTo>
                    <a:pt x="3958" y="580"/>
                  </a:lnTo>
                  <a:lnTo>
                    <a:pt x="3973" y="582"/>
                  </a:lnTo>
                  <a:lnTo>
                    <a:pt x="3989" y="582"/>
                  </a:lnTo>
                  <a:lnTo>
                    <a:pt x="4006" y="582"/>
                  </a:lnTo>
                  <a:lnTo>
                    <a:pt x="4023" y="581"/>
                  </a:lnTo>
                  <a:lnTo>
                    <a:pt x="4038" y="579"/>
                  </a:lnTo>
                  <a:lnTo>
                    <a:pt x="4055" y="577"/>
                  </a:lnTo>
                  <a:lnTo>
                    <a:pt x="4070" y="573"/>
                  </a:lnTo>
                  <a:lnTo>
                    <a:pt x="4084" y="569"/>
                  </a:lnTo>
                  <a:lnTo>
                    <a:pt x="4099" y="564"/>
                  </a:lnTo>
                  <a:lnTo>
                    <a:pt x="4113" y="559"/>
                  </a:lnTo>
                  <a:lnTo>
                    <a:pt x="4127" y="618"/>
                  </a:lnTo>
                  <a:lnTo>
                    <a:pt x="4111" y="624"/>
                  </a:lnTo>
                  <a:lnTo>
                    <a:pt x="4095" y="630"/>
                  </a:lnTo>
                  <a:lnTo>
                    <a:pt x="4077" y="635"/>
                  </a:lnTo>
                  <a:lnTo>
                    <a:pt x="4059" y="639"/>
                  </a:lnTo>
                  <a:lnTo>
                    <a:pt x="4039" y="642"/>
                  </a:lnTo>
                  <a:lnTo>
                    <a:pt x="4020" y="644"/>
                  </a:lnTo>
                  <a:lnTo>
                    <a:pt x="3999" y="646"/>
                  </a:lnTo>
                  <a:lnTo>
                    <a:pt x="3978" y="647"/>
                  </a:lnTo>
                  <a:lnTo>
                    <a:pt x="3953" y="646"/>
                  </a:lnTo>
                  <a:lnTo>
                    <a:pt x="3929" y="642"/>
                  </a:lnTo>
                  <a:lnTo>
                    <a:pt x="3918" y="640"/>
                  </a:lnTo>
                  <a:lnTo>
                    <a:pt x="3907" y="637"/>
                  </a:lnTo>
                  <a:lnTo>
                    <a:pt x="3896" y="634"/>
                  </a:lnTo>
                  <a:lnTo>
                    <a:pt x="3886" y="631"/>
                  </a:lnTo>
                  <a:lnTo>
                    <a:pt x="3877" y="627"/>
                  </a:lnTo>
                  <a:lnTo>
                    <a:pt x="3867" y="622"/>
                  </a:lnTo>
                  <a:lnTo>
                    <a:pt x="3857" y="617"/>
                  </a:lnTo>
                  <a:lnTo>
                    <a:pt x="3849" y="612"/>
                  </a:lnTo>
                  <a:lnTo>
                    <a:pt x="3840" y="605"/>
                  </a:lnTo>
                  <a:lnTo>
                    <a:pt x="3832" y="598"/>
                  </a:lnTo>
                  <a:lnTo>
                    <a:pt x="3823" y="592"/>
                  </a:lnTo>
                  <a:lnTo>
                    <a:pt x="3816" y="584"/>
                  </a:lnTo>
                  <a:lnTo>
                    <a:pt x="3809" y="576"/>
                  </a:lnTo>
                  <a:lnTo>
                    <a:pt x="3803" y="567"/>
                  </a:lnTo>
                  <a:lnTo>
                    <a:pt x="3796" y="559"/>
                  </a:lnTo>
                  <a:lnTo>
                    <a:pt x="3791" y="551"/>
                  </a:lnTo>
                  <a:lnTo>
                    <a:pt x="3785" y="542"/>
                  </a:lnTo>
                  <a:lnTo>
                    <a:pt x="3780" y="531"/>
                  </a:lnTo>
                  <a:lnTo>
                    <a:pt x="3776" y="522"/>
                  </a:lnTo>
                  <a:lnTo>
                    <a:pt x="3772" y="512"/>
                  </a:lnTo>
                  <a:lnTo>
                    <a:pt x="3768" y="501"/>
                  </a:lnTo>
                  <a:lnTo>
                    <a:pt x="3765" y="490"/>
                  </a:lnTo>
                  <a:lnTo>
                    <a:pt x="3763" y="480"/>
                  </a:lnTo>
                  <a:lnTo>
                    <a:pt x="3761" y="469"/>
                  </a:lnTo>
                  <a:lnTo>
                    <a:pt x="3758" y="445"/>
                  </a:lnTo>
                  <a:lnTo>
                    <a:pt x="3757" y="419"/>
                  </a:lnTo>
                  <a:lnTo>
                    <a:pt x="3758" y="394"/>
                  </a:lnTo>
                  <a:lnTo>
                    <a:pt x="3761" y="370"/>
                  </a:lnTo>
                  <a:lnTo>
                    <a:pt x="3765" y="346"/>
                  </a:lnTo>
                  <a:lnTo>
                    <a:pt x="3771" y="324"/>
                  </a:lnTo>
                  <a:lnTo>
                    <a:pt x="3775" y="313"/>
                  </a:lnTo>
                  <a:lnTo>
                    <a:pt x="3779" y="303"/>
                  </a:lnTo>
                  <a:lnTo>
                    <a:pt x="3784" y="293"/>
                  </a:lnTo>
                  <a:lnTo>
                    <a:pt x="3790" y="282"/>
                  </a:lnTo>
                  <a:lnTo>
                    <a:pt x="3795" y="273"/>
                  </a:lnTo>
                  <a:lnTo>
                    <a:pt x="3801" y="264"/>
                  </a:lnTo>
                  <a:lnTo>
                    <a:pt x="3808" y="255"/>
                  </a:lnTo>
                  <a:lnTo>
                    <a:pt x="3814" y="246"/>
                  </a:lnTo>
                  <a:lnTo>
                    <a:pt x="3821" y="238"/>
                  </a:lnTo>
                  <a:lnTo>
                    <a:pt x="3830" y="230"/>
                  </a:lnTo>
                  <a:lnTo>
                    <a:pt x="3838" y="223"/>
                  </a:lnTo>
                  <a:lnTo>
                    <a:pt x="3846" y="217"/>
                  </a:lnTo>
                  <a:lnTo>
                    <a:pt x="3854" y="210"/>
                  </a:lnTo>
                  <a:lnTo>
                    <a:pt x="3863" y="204"/>
                  </a:lnTo>
                  <a:lnTo>
                    <a:pt x="3872" y="199"/>
                  </a:lnTo>
                  <a:lnTo>
                    <a:pt x="3881" y="195"/>
                  </a:lnTo>
                  <a:lnTo>
                    <a:pt x="3891" y="191"/>
                  </a:lnTo>
                  <a:lnTo>
                    <a:pt x="3902" y="187"/>
                  </a:lnTo>
                  <a:lnTo>
                    <a:pt x="3912" y="185"/>
                  </a:lnTo>
                  <a:lnTo>
                    <a:pt x="3922" y="182"/>
                  </a:lnTo>
                  <a:lnTo>
                    <a:pt x="3933" y="179"/>
                  </a:lnTo>
                  <a:lnTo>
                    <a:pt x="3944" y="178"/>
                  </a:lnTo>
                  <a:lnTo>
                    <a:pt x="3956" y="177"/>
                  </a:lnTo>
                  <a:lnTo>
                    <a:pt x="3967" y="177"/>
                  </a:lnTo>
                  <a:lnTo>
                    <a:pt x="3980" y="177"/>
                  </a:lnTo>
                  <a:lnTo>
                    <a:pt x="3991" y="178"/>
                  </a:lnTo>
                  <a:lnTo>
                    <a:pt x="4002" y="181"/>
                  </a:lnTo>
                  <a:lnTo>
                    <a:pt x="4014" y="183"/>
                  </a:lnTo>
                  <a:lnTo>
                    <a:pt x="4024" y="185"/>
                  </a:lnTo>
                  <a:lnTo>
                    <a:pt x="4034" y="188"/>
                  </a:lnTo>
                  <a:lnTo>
                    <a:pt x="4044" y="192"/>
                  </a:lnTo>
                  <a:lnTo>
                    <a:pt x="4054" y="196"/>
                  </a:lnTo>
                  <a:lnTo>
                    <a:pt x="4063" y="201"/>
                  </a:lnTo>
                  <a:lnTo>
                    <a:pt x="4071" y="206"/>
                  </a:lnTo>
                  <a:lnTo>
                    <a:pt x="4079" y="212"/>
                  </a:lnTo>
                  <a:lnTo>
                    <a:pt x="4088" y="220"/>
                  </a:lnTo>
                  <a:lnTo>
                    <a:pt x="4095" y="227"/>
                  </a:lnTo>
                  <a:lnTo>
                    <a:pt x="4102" y="234"/>
                  </a:lnTo>
                  <a:lnTo>
                    <a:pt x="4108" y="242"/>
                  </a:lnTo>
                  <a:lnTo>
                    <a:pt x="4115" y="251"/>
                  </a:lnTo>
                  <a:lnTo>
                    <a:pt x="4124" y="266"/>
                  </a:lnTo>
                  <a:lnTo>
                    <a:pt x="4132" y="281"/>
                  </a:lnTo>
                  <a:lnTo>
                    <a:pt x="4138" y="298"/>
                  </a:lnTo>
                  <a:lnTo>
                    <a:pt x="4143" y="314"/>
                  </a:lnTo>
                  <a:lnTo>
                    <a:pt x="4147" y="332"/>
                  </a:lnTo>
                  <a:lnTo>
                    <a:pt x="4150" y="349"/>
                  </a:lnTo>
                  <a:lnTo>
                    <a:pt x="4152" y="369"/>
                  </a:lnTo>
                  <a:lnTo>
                    <a:pt x="4153" y="388"/>
                  </a:lnTo>
                  <a:lnTo>
                    <a:pt x="4152" y="400"/>
                  </a:lnTo>
                  <a:lnTo>
                    <a:pt x="4152" y="410"/>
                  </a:lnTo>
                  <a:lnTo>
                    <a:pt x="4151" y="419"/>
                  </a:lnTo>
                  <a:lnTo>
                    <a:pt x="4149" y="427"/>
                  </a:lnTo>
                  <a:close/>
                  <a:moveTo>
                    <a:pt x="3836" y="368"/>
                  </a:moveTo>
                  <a:lnTo>
                    <a:pt x="4074" y="368"/>
                  </a:lnTo>
                  <a:lnTo>
                    <a:pt x="4074" y="355"/>
                  </a:lnTo>
                  <a:lnTo>
                    <a:pt x="4073" y="344"/>
                  </a:lnTo>
                  <a:lnTo>
                    <a:pt x="4071" y="332"/>
                  </a:lnTo>
                  <a:lnTo>
                    <a:pt x="4069" y="321"/>
                  </a:lnTo>
                  <a:lnTo>
                    <a:pt x="4066" y="311"/>
                  </a:lnTo>
                  <a:lnTo>
                    <a:pt x="4062" y="301"/>
                  </a:lnTo>
                  <a:lnTo>
                    <a:pt x="4058" y="292"/>
                  </a:lnTo>
                  <a:lnTo>
                    <a:pt x="4052" y="282"/>
                  </a:lnTo>
                  <a:lnTo>
                    <a:pt x="4044" y="271"/>
                  </a:lnTo>
                  <a:lnTo>
                    <a:pt x="4035" y="262"/>
                  </a:lnTo>
                  <a:lnTo>
                    <a:pt x="4026" y="254"/>
                  </a:lnTo>
                  <a:lnTo>
                    <a:pt x="4015" y="247"/>
                  </a:lnTo>
                  <a:lnTo>
                    <a:pt x="4003" y="242"/>
                  </a:lnTo>
                  <a:lnTo>
                    <a:pt x="3990" y="239"/>
                  </a:lnTo>
                  <a:lnTo>
                    <a:pt x="3976" y="237"/>
                  </a:lnTo>
                  <a:lnTo>
                    <a:pt x="3961" y="236"/>
                  </a:lnTo>
                  <a:lnTo>
                    <a:pt x="3947" y="237"/>
                  </a:lnTo>
                  <a:lnTo>
                    <a:pt x="3934" y="239"/>
                  </a:lnTo>
                  <a:lnTo>
                    <a:pt x="3922" y="242"/>
                  </a:lnTo>
                  <a:lnTo>
                    <a:pt x="3910" y="247"/>
                  </a:lnTo>
                  <a:lnTo>
                    <a:pt x="3900" y="254"/>
                  </a:lnTo>
                  <a:lnTo>
                    <a:pt x="3888" y="261"/>
                  </a:lnTo>
                  <a:lnTo>
                    <a:pt x="3879" y="270"/>
                  </a:lnTo>
                  <a:lnTo>
                    <a:pt x="3870" y="280"/>
                  </a:lnTo>
                  <a:lnTo>
                    <a:pt x="3864" y="290"/>
                  </a:lnTo>
                  <a:lnTo>
                    <a:pt x="3857" y="300"/>
                  </a:lnTo>
                  <a:lnTo>
                    <a:pt x="3852" y="310"/>
                  </a:lnTo>
                  <a:lnTo>
                    <a:pt x="3848" y="320"/>
                  </a:lnTo>
                  <a:lnTo>
                    <a:pt x="3844" y="332"/>
                  </a:lnTo>
                  <a:lnTo>
                    <a:pt x="3840" y="343"/>
                  </a:lnTo>
                  <a:lnTo>
                    <a:pt x="3838" y="355"/>
                  </a:lnTo>
                  <a:lnTo>
                    <a:pt x="3836" y="368"/>
                  </a:lnTo>
                  <a:close/>
                  <a:moveTo>
                    <a:pt x="4756" y="559"/>
                  </a:moveTo>
                  <a:lnTo>
                    <a:pt x="4771" y="620"/>
                  </a:lnTo>
                  <a:lnTo>
                    <a:pt x="4756" y="627"/>
                  </a:lnTo>
                  <a:lnTo>
                    <a:pt x="4742" y="632"/>
                  </a:lnTo>
                  <a:lnTo>
                    <a:pt x="4728" y="636"/>
                  </a:lnTo>
                  <a:lnTo>
                    <a:pt x="4711" y="640"/>
                  </a:lnTo>
                  <a:lnTo>
                    <a:pt x="4695" y="643"/>
                  </a:lnTo>
                  <a:lnTo>
                    <a:pt x="4678" y="646"/>
                  </a:lnTo>
                  <a:lnTo>
                    <a:pt x="4660" y="647"/>
                  </a:lnTo>
                  <a:lnTo>
                    <a:pt x="4641" y="648"/>
                  </a:lnTo>
                  <a:lnTo>
                    <a:pt x="4617" y="647"/>
                  </a:lnTo>
                  <a:lnTo>
                    <a:pt x="4593" y="643"/>
                  </a:lnTo>
                  <a:lnTo>
                    <a:pt x="4582" y="641"/>
                  </a:lnTo>
                  <a:lnTo>
                    <a:pt x="4571" y="638"/>
                  </a:lnTo>
                  <a:lnTo>
                    <a:pt x="4560" y="635"/>
                  </a:lnTo>
                  <a:lnTo>
                    <a:pt x="4550" y="631"/>
                  </a:lnTo>
                  <a:lnTo>
                    <a:pt x="4541" y="627"/>
                  </a:lnTo>
                  <a:lnTo>
                    <a:pt x="4530" y="623"/>
                  </a:lnTo>
                  <a:lnTo>
                    <a:pt x="4521" y="618"/>
                  </a:lnTo>
                  <a:lnTo>
                    <a:pt x="4512" y="612"/>
                  </a:lnTo>
                  <a:lnTo>
                    <a:pt x="4504" y="605"/>
                  </a:lnTo>
                  <a:lnTo>
                    <a:pt x="4495" y="599"/>
                  </a:lnTo>
                  <a:lnTo>
                    <a:pt x="4487" y="592"/>
                  </a:lnTo>
                  <a:lnTo>
                    <a:pt x="4479" y="584"/>
                  </a:lnTo>
                  <a:lnTo>
                    <a:pt x="4472" y="576"/>
                  </a:lnTo>
                  <a:lnTo>
                    <a:pt x="4465" y="567"/>
                  </a:lnTo>
                  <a:lnTo>
                    <a:pt x="4458" y="559"/>
                  </a:lnTo>
                  <a:lnTo>
                    <a:pt x="4452" y="550"/>
                  </a:lnTo>
                  <a:lnTo>
                    <a:pt x="4447" y="541"/>
                  </a:lnTo>
                  <a:lnTo>
                    <a:pt x="4442" y="531"/>
                  </a:lnTo>
                  <a:lnTo>
                    <a:pt x="4437" y="521"/>
                  </a:lnTo>
                  <a:lnTo>
                    <a:pt x="4434" y="511"/>
                  </a:lnTo>
                  <a:lnTo>
                    <a:pt x="4430" y="500"/>
                  </a:lnTo>
                  <a:lnTo>
                    <a:pt x="4427" y="489"/>
                  </a:lnTo>
                  <a:lnTo>
                    <a:pt x="4424" y="478"/>
                  </a:lnTo>
                  <a:lnTo>
                    <a:pt x="4421" y="467"/>
                  </a:lnTo>
                  <a:lnTo>
                    <a:pt x="4419" y="442"/>
                  </a:lnTo>
                  <a:lnTo>
                    <a:pt x="4418" y="417"/>
                  </a:lnTo>
                  <a:lnTo>
                    <a:pt x="4418" y="404"/>
                  </a:lnTo>
                  <a:lnTo>
                    <a:pt x="4419" y="391"/>
                  </a:lnTo>
                  <a:lnTo>
                    <a:pt x="4420" y="379"/>
                  </a:lnTo>
                  <a:lnTo>
                    <a:pt x="4423" y="367"/>
                  </a:lnTo>
                  <a:lnTo>
                    <a:pt x="4425" y="355"/>
                  </a:lnTo>
                  <a:lnTo>
                    <a:pt x="4428" y="344"/>
                  </a:lnTo>
                  <a:lnTo>
                    <a:pt x="4431" y="333"/>
                  </a:lnTo>
                  <a:lnTo>
                    <a:pt x="4435" y="321"/>
                  </a:lnTo>
                  <a:lnTo>
                    <a:pt x="4439" y="311"/>
                  </a:lnTo>
                  <a:lnTo>
                    <a:pt x="4444" y="301"/>
                  </a:lnTo>
                  <a:lnTo>
                    <a:pt x="4449" y="291"/>
                  </a:lnTo>
                  <a:lnTo>
                    <a:pt x="4455" y="281"/>
                  </a:lnTo>
                  <a:lnTo>
                    <a:pt x="4462" y="272"/>
                  </a:lnTo>
                  <a:lnTo>
                    <a:pt x="4469" y="263"/>
                  </a:lnTo>
                  <a:lnTo>
                    <a:pt x="4476" y="254"/>
                  </a:lnTo>
                  <a:lnTo>
                    <a:pt x="4484" y="245"/>
                  </a:lnTo>
                  <a:lnTo>
                    <a:pt x="4492" y="237"/>
                  </a:lnTo>
                  <a:lnTo>
                    <a:pt x="4502" y="230"/>
                  </a:lnTo>
                  <a:lnTo>
                    <a:pt x="4511" y="223"/>
                  </a:lnTo>
                  <a:lnTo>
                    <a:pt x="4520" y="215"/>
                  </a:lnTo>
                  <a:lnTo>
                    <a:pt x="4529" y="210"/>
                  </a:lnTo>
                  <a:lnTo>
                    <a:pt x="4540" y="204"/>
                  </a:lnTo>
                  <a:lnTo>
                    <a:pt x="4550" y="199"/>
                  </a:lnTo>
                  <a:lnTo>
                    <a:pt x="4561" y="195"/>
                  </a:lnTo>
                  <a:lnTo>
                    <a:pt x="4573" y="191"/>
                  </a:lnTo>
                  <a:lnTo>
                    <a:pt x="4584" y="188"/>
                  </a:lnTo>
                  <a:lnTo>
                    <a:pt x="4595" y="185"/>
                  </a:lnTo>
                  <a:lnTo>
                    <a:pt x="4607" y="183"/>
                  </a:lnTo>
                  <a:lnTo>
                    <a:pt x="4620" y="181"/>
                  </a:lnTo>
                  <a:lnTo>
                    <a:pt x="4632" y="179"/>
                  </a:lnTo>
                  <a:lnTo>
                    <a:pt x="4645" y="178"/>
                  </a:lnTo>
                  <a:lnTo>
                    <a:pt x="4659" y="178"/>
                  </a:lnTo>
                  <a:lnTo>
                    <a:pt x="4676" y="178"/>
                  </a:lnTo>
                  <a:lnTo>
                    <a:pt x="4692" y="179"/>
                  </a:lnTo>
                  <a:lnTo>
                    <a:pt x="4707" y="182"/>
                  </a:lnTo>
                  <a:lnTo>
                    <a:pt x="4722" y="185"/>
                  </a:lnTo>
                  <a:lnTo>
                    <a:pt x="4736" y="188"/>
                  </a:lnTo>
                  <a:lnTo>
                    <a:pt x="4748" y="192"/>
                  </a:lnTo>
                  <a:lnTo>
                    <a:pt x="4761" y="196"/>
                  </a:lnTo>
                  <a:lnTo>
                    <a:pt x="4772" y="201"/>
                  </a:lnTo>
                  <a:lnTo>
                    <a:pt x="4753" y="265"/>
                  </a:lnTo>
                  <a:lnTo>
                    <a:pt x="4743" y="260"/>
                  </a:lnTo>
                  <a:lnTo>
                    <a:pt x="4733" y="256"/>
                  </a:lnTo>
                  <a:lnTo>
                    <a:pt x="4722" y="251"/>
                  </a:lnTo>
                  <a:lnTo>
                    <a:pt x="4710" y="248"/>
                  </a:lnTo>
                  <a:lnTo>
                    <a:pt x="4698" y="246"/>
                  </a:lnTo>
                  <a:lnTo>
                    <a:pt x="4686" y="244"/>
                  </a:lnTo>
                  <a:lnTo>
                    <a:pt x="4672" y="243"/>
                  </a:lnTo>
                  <a:lnTo>
                    <a:pt x="4659" y="243"/>
                  </a:lnTo>
                  <a:lnTo>
                    <a:pt x="4641" y="244"/>
                  </a:lnTo>
                  <a:lnTo>
                    <a:pt x="4624" y="246"/>
                  </a:lnTo>
                  <a:lnTo>
                    <a:pt x="4607" y="250"/>
                  </a:lnTo>
                  <a:lnTo>
                    <a:pt x="4593" y="256"/>
                  </a:lnTo>
                  <a:lnTo>
                    <a:pt x="4579" y="263"/>
                  </a:lnTo>
                  <a:lnTo>
                    <a:pt x="4565" y="271"/>
                  </a:lnTo>
                  <a:lnTo>
                    <a:pt x="4553" y="281"/>
                  </a:lnTo>
                  <a:lnTo>
                    <a:pt x="4542" y="294"/>
                  </a:lnTo>
                  <a:lnTo>
                    <a:pt x="4531" y="305"/>
                  </a:lnTo>
                  <a:lnTo>
                    <a:pt x="4523" y="318"/>
                  </a:lnTo>
                  <a:lnTo>
                    <a:pt x="4516" y="332"/>
                  </a:lnTo>
                  <a:lnTo>
                    <a:pt x="4511" y="346"/>
                  </a:lnTo>
                  <a:lnTo>
                    <a:pt x="4507" y="362"/>
                  </a:lnTo>
                  <a:lnTo>
                    <a:pt x="4503" y="378"/>
                  </a:lnTo>
                  <a:lnTo>
                    <a:pt x="4502" y="396"/>
                  </a:lnTo>
                  <a:lnTo>
                    <a:pt x="4501" y="413"/>
                  </a:lnTo>
                  <a:lnTo>
                    <a:pt x="4502" y="432"/>
                  </a:lnTo>
                  <a:lnTo>
                    <a:pt x="4504" y="449"/>
                  </a:lnTo>
                  <a:lnTo>
                    <a:pt x="4507" y="467"/>
                  </a:lnTo>
                  <a:lnTo>
                    <a:pt x="4512" y="482"/>
                  </a:lnTo>
                  <a:lnTo>
                    <a:pt x="4518" y="496"/>
                  </a:lnTo>
                  <a:lnTo>
                    <a:pt x="4525" y="511"/>
                  </a:lnTo>
                  <a:lnTo>
                    <a:pt x="4535" y="523"/>
                  </a:lnTo>
                  <a:lnTo>
                    <a:pt x="4545" y="535"/>
                  </a:lnTo>
                  <a:lnTo>
                    <a:pt x="4556" y="546"/>
                  </a:lnTo>
                  <a:lnTo>
                    <a:pt x="4568" y="555"/>
                  </a:lnTo>
                  <a:lnTo>
                    <a:pt x="4581" y="563"/>
                  </a:lnTo>
                  <a:lnTo>
                    <a:pt x="4594" y="569"/>
                  </a:lnTo>
                  <a:lnTo>
                    <a:pt x="4608" y="575"/>
                  </a:lnTo>
                  <a:lnTo>
                    <a:pt x="4624" y="579"/>
                  </a:lnTo>
                  <a:lnTo>
                    <a:pt x="4639" y="581"/>
                  </a:lnTo>
                  <a:lnTo>
                    <a:pt x="4657" y="581"/>
                  </a:lnTo>
                  <a:lnTo>
                    <a:pt x="4669" y="581"/>
                  </a:lnTo>
                  <a:lnTo>
                    <a:pt x="4681" y="580"/>
                  </a:lnTo>
                  <a:lnTo>
                    <a:pt x="4694" y="578"/>
                  </a:lnTo>
                  <a:lnTo>
                    <a:pt x="4706" y="576"/>
                  </a:lnTo>
                  <a:lnTo>
                    <a:pt x="4718" y="572"/>
                  </a:lnTo>
                  <a:lnTo>
                    <a:pt x="4732" y="568"/>
                  </a:lnTo>
                  <a:lnTo>
                    <a:pt x="4744" y="564"/>
                  </a:lnTo>
                  <a:lnTo>
                    <a:pt x="4756" y="559"/>
                  </a:lnTo>
                  <a:close/>
                  <a:moveTo>
                    <a:pt x="5225" y="427"/>
                  </a:moveTo>
                  <a:lnTo>
                    <a:pt x="4913" y="426"/>
                  </a:lnTo>
                  <a:lnTo>
                    <a:pt x="4914" y="445"/>
                  </a:lnTo>
                  <a:lnTo>
                    <a:pt x="4916" y="463"/>
                  </a:lnTo>
                  <a:lnTo>
                    <a:pt x="4920" y="480"/>
                  </a:lnTo>
                  <a:lnTo>
                    <a:pt x="4925" y="495"/>
                  </a:lnTo>
                  <a:lnTo>
                    <a:pt x="4931" y="510"/>
                  </a:lnTo>
                  <a:lnTo>
                    <a:pt x="4939" y="523"/>
                  </a:lnTo>
                  <a:lnTo>
                    <a:pt x="4949" y="535"/>
                  </a:lnTo>
                  <a:lnTo>
                    <a:pt x="4959" y="546"/>
                  </a:lnTo>
                  <a:lnTo>
                    <a:pt x="4969" y="554"/>
                  </a:lnTo>
                  <a:lnTo>
                    <a:pt x="4980" y="562"/>
                  </a:lnTo>
                  <a:lnTo>
                    <a:pt x="4993" y="568"/>
                  </a:lnTo>
                  <a:lnTo>
                    <a:pt x="5006" y="573"/>
                  </a:lnTo>
                  <a:lnTo>
                    <a:pt x="5019" y="577"/>
                  </a:lnTo>
                  <a:lnTo>
                    <a:pt x="5034" y="580"/>
                  </a:lnTo>
                  <a:lnTo>
                    <a:pt x="5049" y="582"/>
                  </a:lnTo>
                  <a:lnTo>
                    <a:pt x="5066" y="582"/>
                  </a:lnTo>
                  <a:lnTo>
                    <a:pt x="5082" y="582"/>
                  </a:lnTo>
                  <a:lnTo>
                    <a:pt x="5099" y="581"/>
                  </a:lnTo>
                  <a:lnTo>
                    <a:pt x="5115" y="579"/>
                  </a:lnTo>
                  <a:lnTo>
                    <a:pt x="5130" y="577"/>
                  </a:lnTo>
                  <a:lnTo>
                    <a:pt x="5146" y="573"/>
                  </a:lnTo>
                  <a:lnTo>
                    <a:pt x="5161" y="569"/>
                  </a:lnTo>
                  <a:lnTo>
                    <a:pt x="5176" y="564"/>
                  </a:lnTo>
                  <a:lnTo>
                    <a:pt x="5189" y="559"/>
                  </a:lnTo>
                  <a:lnTo>
                    <a:pt x="5203" y="618"/>
                  </a:lnTo>
                  <a:lnTo>
                    <a:pt x="5187" y="624"/>
                  </a:lnTo>
                  <a:lnTo>
                    <a:pt x="5171" y="630"/>
                  </a:lnTo>
                  <a:lnTo>
                    <a:pt x="5153" y="635"/>
                  </a:lnTo>
                  <a:lnTo>
                    <a:pt x="5135" y="639"/>
                  </a:lnTo>
                  <a:lnTo>
                    <a:pt x="5116" y="642"/>
                  </a:lnTo>
                  <a:lnTo>
                    <a:pt x="5096" y="644"/>
                  </a:lnTo>
                  <a:lnTo>
                    <a:pt x="5075" y="646"/>
                  </a:lnTo>
                  <a:lnTo>
                    <a:pt x="5054" y="647"/>
                  </a:lnTo>
                  <a:lnTo>
                    <a:pt x="5029" y="646"/>
                  </a:lnTo>
                  <a:lnTo>
                    <a:pt x="5006" y="642"/>
                  </a:lnTo>
                  <a:lnTo>
                    <a:pt x="4995" y="640"/>
                  </a:lnTo>
                  <a:lnTo>
                    <a:pt x="4984" y="637"/>
                  </a:lnTo>
                  <a:lnTo>
                    <a:pt x="4973" y="634"/>
                  </a:lnTo>
                  <a:lnTo>
                    <a:pt x="4963" y="631"/>
                  </a:lnTo>
                  <a:lnTo>
                    <a:pt x="4953" y="627"/>
                  </a:lnTo>
                  <a:lnTo>
                    <a:pt x="4943" y="622"/>
                  </a:lnTo>
                  <a:lnTo>
                    <a:pt x="4934" y="617"/>
                  </a:lnTo>
                  <a:lnTo>
                    <a:pt x="4925" y="612"/>
                  </a:lnTo>
                  <a:lnTo>
                    <a:pt x="4917" y="605"/>
                  </a:lnTo>
                  <a:lnTo>
                    <a:pt x="4909" y="598"/>
                  </a:lnTo>
                  <a:lnTo>
                    <a:pt x="4900" y="592"/>
                  </a:lnTo>
                  <a:lnTo>
                    <a:pt x="4893" y="584"/>
                  </a:lnTo>
                  <a:lnTo>
                    <a:pt x="4886" y="576"/>
                  </a:lnTo>
                  <a:lnTo>
                    <a:pt x="4879" y="567"/>
                  </a:lnTo>
                  <a:lnTo>
                    <a:pt x="4873" y="559"/>
                  </a:lnTo>
                  <a:lnTo>
                    <a:pt x="4866" y="551"/>
                  </a:lnTo>
                  <a:lnTo>
                    <a:pt x="4861" y="542"/>
                  </a:lnTo>
                  <a:lnTo>
                    <a:pt x="4856" y="531"/>
                  </a:lnTo>
                  <a:lnTo>
                    <a:pt x="4852" y="522"/>
                  </a:lnTo>
                  <a:lnTo>
                    <a:pt x="4848" y="512"/>
                  </a:lnTo>
                  <a:lnTo>
                    <a:pt x="4845" y="501"/>
                  </a:lnTo>
                  <a:lnTo>
                    <a:pt x="4842" y="490"/>
                  </a:lnTo>
                  <a:lnTo>
                    <a:pt x="4840" y="480"/>
                  </a:lnTo>
                  <a:lnTo>
                    <a:pt x="4837" y="469"/>
                  </a:lnTo>
                  <a:lnTo>
                    <a:pt x="4835" y="445"/>
                  </a:lnTo>
                  <a:lnTo>
                    <a:pt x="4834" y="419"/>
                  </a:lnTo>
                  <a:lnTo>
                    <a:pt x="4835" y="394"/>
                  </a:lnTo>
                  <a:lnTo>
                    <a:pt x="4837" y="370"/>
                  </a:lnTo>
                  <a:lnTo>
                    <a:pt x="4842" y="346"/>
                  </a:lnTo>
                  <a:lnTo>
                    <a:pt x="4848" y="324"/>
                  </a:lnTo>
                  <a:lnTo>
                    <a:pt x="4852" y="313"/>
                  </a:lnTo>
                  <a:lnTo>
                    <a:pt x="4856" y="303"/>
                  </a:lnTo>
                  <a:lnTo>
                    <a:pt x="4860" y="293"/>
                  </a:lnTo>
                  <a:lnTo>
                    <a:pt x="4865" y="282"/>
                  </a:lnTo>
                  <a:lnTo>
                    <a:pt x="4872" y="273"/>
                  </a:lnTo>
                  <a:lnTo>
                    <a:pt x="4878" y="264"/>
                  </a:lnTo>
                  <a:lnTo>
                    <a:pt x="4884" y="255"/>
                  </a:lnTo>
                  <a:lnTo>
                    <a:pt x="4891" y="246"/>
                  </a:lnTo>
                  <a:lnTo>
                    <a:pt x="4898" y="238"/>
                  </a:lnTo>
                  <a:lnTo>
                    <a:pt x="4905" y="230"/>
                  </a:lnTo>
                  <a:lnTo>
                    <a:pt x="4914" y="223"/>
                  </a:lnTo>
                  <a:lnTo>
                    <a:pt x="4922" y="217"/>
                  </a:lnTo>
                  <a:lnTo>
                    <a:pt x="4930" y="210"/>
                  </a:lnTo>
                  <a:lnTo>
                    <a:pt x="4939" y="204"/>
                  </a:lnTo>
                  <a:lnTo>
                    <a:pt x="4949" y="199"/>
                  </a:lnTo>
                  <a:lnTo>
                    <a:pt x="4958" y="195"/>
                  </a:lnTo>
                  <a:lnTo>
                    <a:pt x="4967" y="191"/>
                  </a:lnTo>
                  <a:lnTo>
                    <a:pt x="4977" y="187"/>
                  </a:lnTo>
                  <a:lnTo>
                    <a:pt x="4988" y="185"/>
                  </a:lnTo>
                  <a:lnTo>
                    <a:pt x="4999" y="182"/>
                  </a:lnTo>
                  <a:lnTo>
                    <a:pt x="5009" y="179"/>
                  </a:lnTo>
                  <a:lnTo>
                    <a:pt x="5021" y="178"/>
                  </a:lnTo>
                  <a:lnTo>
                    <a:pt x="5032" y="177"/>
                  </a:lnTo>
                  <a:lnTo>
                    <a:pt x="5044" y="177"/>
                  </a:lnTo>
                  <a:lnTo>
                    <a:pt x="5055" y="177"/>
                  </a:lnTo>
                  <a:lnTo>
                    <a:pt x="5068" y="178"/>
                  </a:lnTo>
                  <a:lnTo>
                    <a:pt x="5079" y="181"/>
                  </a:lnTo>
                  <a:lnTo>
                    <a:pt x="5090" y="183"/>
                  </a:lnTo>
                  <a:lnTo>
                    <a:pt x="5101" y="185"/>
                  </a:lnTo>
                  <a:lnTo>
                    <a:pt x="5111" y="188"/>
                  </a:lnTo>
                  <a:lnTo>
                    <a:pt x="5120" y="192"/>
                  </a:lnTo>
                  <a:lnTo>
                    <a:pt x="5129" y="196"/>
                  </a:lnTo>
                  <a:lnTo>
                    <a:pt x="5139" y="201"/>
                  </a:lnTo>
                  <a:lnTo>
                    <a:pt x="5148" y="206"/>
                  </a:lnTo>
                  <a:lnTo>
                    <a:pt x="5156" y="212"/>
                  </a:lnTo>
                  <a:lnTo>
                    <a:pt x="5163" y="220"/>
                  </a:lnTo>
                  <a:lnTo>
                    <a:pt x="5172" y="227"/>
                  </a:lnTo>
                  <a:lnTo>
                    <a:pt x="5178" y="234"/>
                  </a:lnTo>
                  <a:lnTo>
                    <a:pt x="5185" y="242"/>
                  </a:lnTo>
                  <a:lnTo>
                    <a:pt x="5191" y="251"/>
                  </a:lnTo>
                  <a:lnTo>
                    <a:pt x="5200" y="266"/>
                  </a:lnTo>
                  <a:lnTo>
                    <a:pt x="5208" y="281"/>
                  </a:lnTo>
                  <a:lnTo>
                    <a:pt x="5215" y="298"/>
                  </a:lnTo>
                  <a:lnTo>
                    <a:pt x="5220" y="314"/>
                  </a:lnTo>
                  <a:lnTo>
                    <a:pt x="5224" y="332"/>
                  </a:lnTo>
                  <a:lnTo>
                    <a:pt x="5227" y="349"/>
                  </a:lnTo>
                  <a:lnTo>
                    <a:pt x="5229" y="369"/>
                  </a:lnTo>
                  <a:lnTo>
                    <a:pt x="5229" y="388"/>
                  </a:lnTo>
                  <a:lnTo>
                    <a:pt x="5229" y="400"/>
                  </a:lnTo>
                  <a:lnTo>
                    <a:pt x="5228" y="410"/>
                  </a:lnTo>
                  <a:lnTo>
                    <a:pt x="5227" y="419"/>
                  </a:lnTo>
                  <a:lnTo>
                    <a:pt x="5225" y="427"/>
                  </a:lnTo>
                  <a:close/>
                  <a:moveTo>
                    <a:pt x="4913" y="368"/>
                  </a:moveTo>
                  <a:lnTo>
                    <a:pt x="5150" y="368"/>
                  </a:lnTo>
                  <a:lnTo>
                    <a:pt x="5150" y="355"/>
                  </a:lnTo>
                  <a:lnTo>
                    <a:pt x="5149" y="344"/>
                  </a:lnTo>
                  <a:lnTo>
                    <a:pt x="5148" y="332"/>
                  </a:lnTo>
                  <a:lnTo>
                    <a:pt x="5145" y="321"/>
                  </a:lnTo>
                  <a:lnTo>
                    <a:pt x="5142" y="311"/>
                  </a:lnTo>
                  <a:lnTo>
                    <a:pt x="5139" y="301"/>
                  </a:lnTo>
                  <a:lnTo>
                    <a:pt x="5134" y="292"/>
                  </a:lnTo>
                  <a:lnTo>
                    <a:pt x="5128" y="282"/>
                  </a:lnTo>
                  <a:lnTo>
                    <a:pt x="5120" y="271"/>
                  </a:lnTo>
                  <a:lnTo>
                    <a:pt x="5112" y="262"/>
                  </a:lnTo>
                  <a:lnTo>
                    <a:pt x="5102" y="254"/>
                  </a:lnTo>
                  <a:lnTo>
                    <a:pt x="5091" y="247"/>
                  </a:lnTo>
                  <a:lnTo>
                    <a:pt x="5079" y="242"/>
                  </a:lnTo>
                  <a:lnTo>
                    <a:pt x="5067" y="239"/>
                  </a:lnTo>
                  <a:lnTo>
                    <a:pt x="5052" y="237"/>
                  </a:lnTo>
                  <a:lnTo>
                    <a:pt x="5037" y="236"/>
                  </a:lnTo>
                  <a:lnTo>
                    <a:pt x="5024" y="237"/>
                  </a:lnTo>
                  <a:lnTo>
                    <a:pt x="5010" y="239"/>
                  </a:lnTo>
                  <a:lnTo>
                    <a:pt x="4998" y="242"/>
                  </a:lnTo>
                  <a:lnTo>
                    <a:pt x="4987" y="247"/>
                  </a:lnTo>
                  <a:lnTo>
                    <a:pt x="4975" y="254"/>
                  </a:lnTo>
                  <a:lnTo>
                    <a:pt x="4965" y="261"/>
                  </a:lnTo>
                  <a:lnTo>
                    <a:pt x="4956" y="270"/>
                  </a:lnTo>
                  <a:lnTo>
                    <a:pt x="4947" y="280"/>
                  </a:lnTo>
                  <a:lnTo>
                    <a:pt x="4940" y="290"/>
                  </a:lnTo>
                  <a:lnTo>
                    <a:pt x="4934" y="300"/>
                  </a:lnTo>
                  <a:lnTo>
                    <a:pt x="4929" y="310"/>
                  </a:lnTo>
                  <a:lnTo>
                    <a:pt x="4924" y="320"/>
                  </a:lnTo>
                  <a:lnTo>
                    <a:pt x="4920" y="332"/>
                  </a:lnTo>
                  <a:lnTo>
                    <a:pt x="4917" y="343"/>
                  </a:lnTo>
                  <a:lnTo>
                    <a:pt x="4914" y="355"/>
                  </a:lnTo>
                  <a:lnTo>
                    <a:pt x="4913" y="368"/>
                  </a:lnTo>
                  <a:close/>
                  <a:moveTo>
                    <a:pt x="5330" y="637"/>
                  </a:moveTo>
                  <a:lnTo>
                    <a:pt x="5330" y="328"/>
                  </a:lnTo>
                  <a:lnTo>
                    <a:pt x="5330" y="291"/>
                  </a:lnTo>
                  <a:lnTo>
                    <a:pt x="5330" y="256"/>
                  </a:lnTo>
                  <a:lnTo>
                    <a:pt x="5329" y="221"/>
                  </a:lnTo>
                  <a:lnTo>
                    <a:pt x="5328" y="188"/>
                  </a:lnTo>
                  <a:lnTo>
                    <a:pt x="5399" y="188"/>
                  </a:lnTo>
                  <a:lnTo>
                    <a:pt x="5402" y="276"/>
                  </a:lnTo>
                  <a:lnTo>
                    <a:pt x="5406" y="276"/>
                  </a:lnTo>
                  <a:lnTo>
                    <a:pt x="5409" y="265"/>
                  </a:lnTo>
                  <a:lnTo>
                    <a:pt x="5414" y="255"/>
                  </a:lnTo>
                  <a:lnTo>
                    <a:pt x="5419" y="245"/>
                  </a:lnTo>
                  <a:lnTo>
                    <a:pt x="5425" y="236"/>
                  </a:lnTo>
                  <a:lnTo>
                    <a:pt x="5432" y="227"/>
                  </a:lnTo>
                  <a:lnTo>
                    <a:pt x="5439" y="219"/>
                  </a:lnTo>
                  <a:lnTo>
                    <a:pt x="5446" y="211"/>
                  </a:lnTo>
                  <a:lnTo>
                    <a:pt x="5454" y="204"/>
                  </a:lnTo>
                  <a:lnTo>
                    <a:pt x="5463" y="198"/>
                  </a:lnTo>
                  <a:lnTo>
                    <a:pt x="5472" y="193"/>
                  </a:lnTo>
                  <a:lnTo>
                    <a:pt x="5481" y="188"/>
                  </a:lnTo>
                  <a:lnTo>
                    <a:pt x="5490" y="185"/>
                  </a:lnTo>
                  <a:lnTo>
                    <a:pt x="5500" y="182"/>
                  </a:lnTo>
                  <a:lnTo>
                    <a:pt x="5510" y="179"/>
                  </a:lnTo>
                  <a:lnTo>
                    <a:pt x="5520" y="177"/>
                  </a:lnTo>
                  <a:lnTo>
                    <a:pt x="5529" y="177"/>
                  </a:lnTo>
                  <a:lnTo>
                    <a:pt x="5541" y="178"/>
                  </a:lnTo>
                  <a:lnTo>
                    <a:pt x="5553" y="181"/>
                  </a:lnTo>
                  <a:lnTo>
                    <a:pt x="5553" y="258"/>
                  </a:lnTo>
                  <a:lnTo>
                    <a:pt x="5539" y="256"/>
                  </a:lnTo>
                  <a:lnTo>
                    <a:pt x="5524" y="255"/>
                  </a:lnTo>
                  <a:lnTo>
                    <a:pt x="5511" y="256"/>
                  </a:lnTo>
                  <a:lnTo>
                    <a:pt x="5498" y="258"/>
                  </a:lnTo>
                  <a:lnTo>
                    <a:pt x="5486" y="261"/>
                  </a:lnTo>
                  <a:lnTo>
                    <a:pt x="5475" y="266"/>
                  </a:lnTo>
                  <a:lnTo>
                    <a:pt x="5464" y="272"/>
                  </a:lnTo>
                  <a:lnTo>
                    <a:pt x="5455" y="280"/>
                  </a:lnTo>
                  <a:lnTo>
                    <a:pt x="5446" y="290"/>
                  </a:lnTo>
                  <a:lnTo>
                    <a:pt x="5438" y="300"/>
                  </a:lnTo>
                  <a:lnTo>
                    <a:pt x="5432" y="310"/>
                  </a:lnTo>
                  <a:lnTo>
                    <a:pt x="5426" y="321"/>
                  </a:lnTo>
                  <a:lnTo>
                    <a:pt x="5421" y="333"/>
                  </a:lnTo>
                  <a:lnTo>
                    <a:pt x="5418" y="344"/>
                  </a:lnTo>
                  <a:lnTo>
                    <a:pt x="5415" y="356"/>
                  </a:lnTo>
                  <a:lnTo>
                    <a:pt x="5413" y="370"/>
                  </a:lnTo>
                  <a:lnTo>
                    <a:pt x="5411" y="383"/>
                  </a:lnTo>
                  <a:lnTo>
                    <a:pt x="5411" y="398"/>
                  </a:lnTo>
                  <a:lnTo>
                    <a:pt x="5411" y="637"/>
                  </a:lnTo>
                  <a:lnTo>
                    <a:pt x="5330" y="637"/>
                  </a:lnTo>
                  <a:close/>
                  <a:moveTo>
                    <a:pt x="5652" y="105"/>
                  </a:moveTo>
                  <a:lnTo>
                    <a:pt x="5732" y="80"/>
                  </a:lnTo>
                  <a:lnTo>
                    <a:pt x="5732" y="188"/>
                  </a:lnTo>
                  <a:lnTo>
                    <a:pt x="5849" y="188"/>
                  </a:lnTo>
                  <a:lnTo>
                    <a:pt x="5849" y="249"/>
                  </a:lnTo>
                  <a:lnTo>
                    <a:pt x="5732" y="249"/>
                  </a:lnTo>
                  <a:lnTo>
                    <a:pt x="5732" y="492"/>
                  </a:lnTo>
                  <a:lnTo>
                    <a:pt x="5733" y="503"/>
                  </a:lnTo>
                  <a:lnTo>
                    <a:pt x="5733" y="513"/>
                  </a:lnTo>
                  <a:lnTo>
                    <a:pt x="5734" y="522"/>
                  </a:lnTo>
                  <a:lnTo>
                    <a:pt x="5736" y="530"/>
                  </a:lnTo>
                  <a:lnTo>
                    <a:pt x="5738" y="539"/>
                  </a:lnTo>
                  <a:lnTo>
                    <a:pt x="5741" y="546"/>
                  </a:lnTo>
                  <a:lnTo>
                    <a:pt x="5744" y="552"/>
                  </a:lnTo>
                  <a:lnTo>
                    <a:pt x="5747" y="557"/>
                  </a:lnTo>
                  <a:lnTo>
                    <a:pt x="5751" y="562"/>
                  </a:lnTo>
                  <a:lnTo>
                    <a:pt x="5756" y="567"/>
                  </a:lnTo>
                  <a:lnTo>
                    <a:pt x="5760" y="570"/>
                  </a:lnTo>
                  <a:lnTo>
                    <a:pt x="5766" y="573"/>
                  </a:lnTo>
                  <a:lnTo>
                    <a:pt x="5773" y="577"/>
                  </a:lnTo>
                  <a:lnTo>
                    <a:pt x="5779" y="578"/>
                  </a:lnTo>
                  <a:lnTo>
                    <a:pt x="5786" y="579"/>
                  </a:lnTo>
                  <a:lnTo>
                    <a:pt x="5793" y="580"/>
                  </a:lnTo>
                  <a:lnTo>
                    <a:pt x="5807" y="579"/>
                  </a:lnTo>
                  <a:lnTo>
                    <a:pt x="5819" y="578"/>
                  </a:lnTo>
                  <a:lnTo>
                    <a:pt x="5830" y="577"/>
                  </a:lnTo>
                  <a:lnTo>
                    <a:pt x="5840" y="573"/>
                  </a:lnTo>
                  <a:lnTo>
                    <a:pt x="5844" y="635"/>
                  </a:lnTo>
                  <a:lnTo>
                    <a:pt x="5829" y="640"/>
                  </a:lnTo>
                  <a:lnTo>
                    <a:pt x="5812" y="644"/>
                  </a:lnTo>
                  <a:lnTo>
                    <a:pt x="5792" y="647"/>
                  </a:lnTo>
                  <a:lnTo>
                    <a:pt x="5772" y="648"/>
                  </a:lnTo>
                  <a:lnTo>
                    <a:pt x="5758" y="647"/>
                  </a:lnTo>
                  <a:lnTo>
                    <a:pt x="5745" y="644"/>
                  </a:lnTo>
                  <a:lnTo>
                    <a:pt x="5733" y="642"/>
                  </a:lnTo>
                  <a:lnTo>
                    <a:pt x="5721" y="638"/>
                  </a:lnTo>
                  <a:lnTo>
                    <a:pt x="5710" y="633"/>
                  </a:lnTo>
                  <a:lnTo>
                    <a:pt x="5701" y="627"/>
                  </a:lnTo>
                  <a:lnTo>
                    <a:pt x="5691" y="620"/>
                  </a:lnTo>
                  <a:lnTo>
                    <a:pt x="5683" y="612"/>
                  </a:lnTo>
                  <a:lnTo>
                    <a:pt x="5676" y="602"/>
                  </a:lnTo>
                  <a:lnTo>
                    <a:pt x="5670" y="591"/>
                  </a:lnTo>
                  <a:lnTo>
                    <a:pt x="5665" y="579"/>
                  </a:lnTo>
                  <a:lnTo>
                    <a:pt x="5660" y="565"/>
                  </a:lnTo>
                  <a:lnTo>
                    <a:pt x="5657" y="550"/>
                  </a:lnTo>
                  <a:lnTo>
                    <a:pt x="5654" y="532"/>
                  </a:lnTo>
                  <a:lnTo>
                    <a:pt x="5652" y="515"/>
                  </a:lnTo>
                  <a:lnTo>
                    <a:pt x="5652" y="495"/>
                  </a:lnTo>
                  <a:lnTo>
                    <a:pt x="5652" y="249"/>
                  </a:lnTo>
                  <a:lnTo>
                    <a:pt x="5583" y="249"/>
                  </a:lnTo>
                  <a:lnTo>
                    <a:pt x="5583" y="188"/>
                  </a:lnTo>
                  <a:lnTo>
                    <a:pt x="5652" y="188"/>
                  </a:lnTo>
                  <a:lnTo>
                    <a:pt x="5652" y="105"/>
                  </a:lnTo>
                  <a:close/>
                  <a:moveTo>
                    <a:pt x="6256" y="362"/>
                  </a:moveTo>
                  <a:lnTo>
                    <a:pt x="6256" y="529"/>
                  </a:lnTo>
                  <a:lnTo>
                    <a:pt x="6257" y="561"/>
                  </a:lnTo>
                  <a:lnTo>
                    <a:pt x="6258" y="589"/>
                  </a:lnTo>
                  <a:lnTo>
                    <a:pt x="6260" y="615"/>
                  </a:lnTo>
                  <a:lnTo>
                    <a:pt x="6263" y="637"/>
                  </a:lnTo>
                  <a:lnTo>
                    <a:pt x="6189" y="637"/>
                  </a:lnTo>
                  <a:lnTo>
                    <a:pt x="6183" y="581"/>
                  </a:lnTo>
                  <a:lnTo>
                    <a:pt x="6180" y="581"/>
                  </a:lnTo>
                  <a:lnTo>
                    <a:pt x="6173" y="588"/>
                  </a:lnTo>
                  <a:lnTo>
                    <a:pt x="6167" y="596"/>
                  </a:lnTo>
                  <a:lnTo>
                    <a:pt x="6160" y="603"/>
                  </a:lnTo>
                  <a:lnTo>
                    <a:pt x="6154" y="610"/>
                  </a:lnTo>
                  <a:lnTo>
                    <a:pt x="6146" y="616"/>
                  </a:lnTo>
                  <a:lnTo>
                    <a:pt x="6138" y="621"/>
                  </a:lnTo>
                  <a:lnTo>
                    <a:pt x="6130" y="626"/>
                  </a:lnTo>
                  <a:lnTo>
                    <a:pt x="6122" y="630"/>
                  </a:lnTo>
                  <a:lnTo>
                    <a:pt x="6113" y="634"/>
                  </a:lnTo>
                  <a:lnTo>
                    <a:pt x="6104" y="637"/>
                  </a:lnTo>
                  <a:lnTo>
                    <a:pt x="6094" y="640"/>
                  </a:lnTo>
                  <a:lnTo>
                    <a:pt x="6085" y="642"/>
                  </a:lnTo>
                  <a:lnTo>
                    <a:pt x="6075" y="644"/>
                  </a:lnTo>
                  <a:lnTo>
                    <a:pt x="6064" y="647"/>
                  </a:lnTo>
                  <a:lnTo>
                    <a:pt x="6053" y="647"/>
                  </a:lnTo>
                  <a:lnTo>
                    <a:pt x="6043" y="648"/>
                  </a:lnTo>
                  <a:lnTo>
                    <a:pt x="6026" y="647"/>
                  </a:lnTo>
                  <a:lnTo>
                    <a:pt x="6012" y="644"/>
                  </a:lnTo>
                  <a:lnTo>
                    <a:pt x="5998" y="641"/>
                  </a:lnTo>
                  <a:lnTo>
                    <a:pt x="5984" y="637"/>
                  </a:lnTo>
                  <a:lnTo>
                    <a:pt x="5972" y="631"/>
                  </a:lnTo>
                  <a:lnTo>
                    <a:pt x="5961" y="625"/>
                  </a:lnTo>
                  <a:lnTo>
                    <a:pt x="5949" y="617"/>
                  </a:lnTo>
                  <a:lnTo>
                    <a:pt x="5939" y="607"/>
                  </a:lnTo>
                  <a:lnTo>
                    <a:pt x="5932" y="598"/>
                  </a:lnTo>
                  <a:lnTo>
                    <a:pt x="5925" y="588"/>
                  </a:lnTo>
                  <a:lnTo>
                    <a:pt x="5919" y="578"/>
                  </a:lnTo>
                  <a:lnTo>
                    <a:pt x="5913" y="566"/>
                  </a:lnTo>
                  <a:lnTo>
                    <a:pt x="5910" y="555"/>
                  </a:lnTo>
                  <a:lnTo>
                    <a:pt x="5907" y="543"/>
                  </a:lnTo>
                  <a:lnTo>
                    <a:pt x="5906" y="531"/>
                  </a:lnTo>
                  <a:lnTo>
                    <a:pt x="5905" y="518"/>
                  </a:lnTo>
                  <a:lnTo>
                    <a:pt x="5905" y="508"/>
                  </a:lnTo>
                  <a:lnTo>
                    <a:pt x="5906" y="498"/>
                  </a:lnTo>
                  <a:lnTo>
                    <a:pt x="5907" y="489"/>
                  </a:lnTo>
                  <a:lnTo>
                    <a:pt x="5909" y="480"/>
                  </a:lnTo>
                  <a:lnTo>
                    <a:pt x="5912" y="471"/>
                  </a:lnTo>
                  <a:lnTo>
                    <a:pt x="5915" y="462"/>
                  </a:lnTo>
                  <a:lnTo>
                    <a:pt x="5919" y="454"/>
                  </a:lnTo>
                  <a:lnTo>
                    <a:pt x="5923" y="446"/>
                  </a:lnTo>
                  <a:lnTo>
                    <a:pt x="5928" y="439"/>
                  </a:lnTo>
                  <a:lnTo>
                    <a:pt x="5933" y="432"/>
                  </a:lnTo>
                  <a:lnTo>
                    <a:pt x="5938" y="424"/>
                  </a:lnTo>
                  <a:lnTo>
                    <a:pt x="5944" y="417"/>
                  </a:lnTo>
                  <a:lnTo>
                    <a:pt x="5951" y="411"/>
                  </a:lnTo>
                  <a:lnTo>
                    <a:pt x="5959" y="405"/>
                  </a:lnTo>
                  <a:lnTo>
                    <a:pt x="5967" y="399"/>
                  </a:lnTo>
                  <a:lnTo>
                    <a:pt x="5975" y="393"/>
                  </a:lnTo>
                  <a:lnTo>
                    <a:pt x="5994" y="383"/>
                  </a:lnTo>
                  <a:lnTo>
                    <a:pt x="6014" y="374"/>
                  </a:lnTo>
                  <a:lnTo>
                    <a:pt x="6036" y="367"/>
                  </a:lnTo>
                  <a:lnTo>
                    <a:pt x="6060" y="362"/>
                  </a:lnTo>
                  <a:lnTo>
                    <a:pt x="6086" y="356"/>
                  </a:lnTo>
                  <a:lnTo>
                    <a:pt x="6114" y="353"/>
                  </a:lnTo>
                  <a:lnTo>
                    <a:pt x="6144" y="351"/>
                  </a:lnTo>
                  <a:lnTo>
                    <a:pt x="6175" y="351"/>
                  </a:lnTo>
                  <a:lnTo>
                    <a:pt x="6175" y="342"/>
                  </a:lnTo>
                  <a:lnTo>
                    <a:pt x="6174" y="329"/>
                  </a:lnTo>
                  <a:lnTo>
                    <a:pt x="6173" y="317"/>
                  </a:lnTo>
                  <a:lnTo>
                    <a:pt x="6171" y="306"/>
                  </a:lnTo>
                  <a:lnTo>
                    <a:pt x="6168" y="296"/>
                  </a:lnTo>
                  <a:lnTo>
                    <a:pt x="6165" y="286"/>
                  </a:lnTo>
                  <a:lnTo>
                    <a:pt x="6161" y="278"/>
                  </a:lnTo>
                  <a:lnTo>
                    <a:pt x="6156" y="271"/>
                  </a:lnTo>
                  <a:lnTo>
                    <a:pt x="6150" y="264"/>
                  </a:lnTo>
                  <a:lnTo>
                    <a:pt x="6143" y="258"/>
                  </a:lnTo>
                  <a:lnTo>
                    <a:pt x="6135" y="253"/>
                  </a:lnTo>
                  <a:lnTo>
                    <a:pt x="6127" y="248"/>
                  </a:lnTo>
                  <a:lnTo>
                    <a:pt x="6118" y="244"/>
                  </a:lnTo>
                  <a:lnTo>
                    <a:pt x="6108" y="241"/>
                  </a:lnTo>
                  <a:lnTo>
                    <a:pt x="6097" y="239"/>
                  </a:lnTo>
                  <a:lnTo>
                    <a:pt x="6085" y="238"/>
                  </a:lnTo>
                  <a:lnTo>
                    <a:pt x="6073" y="238"/>
                  </a:lnTo>
                  <a:lnTo>
                    <a:pt x="6056" y="238"/>
                  </a:lnTo>
                  <a:lnTo>
                    <a:pt x="6041" y="240"/>
                  </a:lnTo>
                  <a:lnTo>
                    <a:pt x="6025" y="242"/>
                  </a:lnTo>
                  <a:lnTo>
                    <a:pt x="6010" y="246"/>
                  </a:lnTo>
                  <a:lnTo>
                    <a:pt x="5996" y="250"/>
                  </a:lnTo>
                  <a:lnTo>
                    <a:pt x="5982" y="257"/>
                  </a:lnTo>
                  <a:lnTo>
                    <a:pt x="5969" y="264"/>
                  </a:lnTo>
                  <a:lnTo>
                    <a:pt x="5957" y="271"/>
                  </a:lnTo>
                  <a:lnTo>
                    <a:pt x="5938" y="218"/>
                  </a:lnTo>
                  <a:lnTo>
                    <a:pt x="5953" y="208"/>
                  </a:lnTo>
                  <a:lnTo>
                    <a:pt x="5970" y="200"/>
                  </a:lnTo>
                  <a:lnTo>
                    <a:pt x="5987" y="193"/>
                  </a:lnTo>
                  <a:lnTo>
                    <a:pt x="6005" y="188"/>
                  </a:lnTo>
                  <a:lnTo>
                    <a:pt x="6024" y="183"/>
                  </a:lnTo>
                  <a:lnTo>
                    <a:pt x="6044" y="179"/>
                  </a:lnTo>
                  <a:lnTo>
                    <a:pt x="6063" y="178"/>
                  </a:lnTo>
                  <a:lnTo>
                    <a:pt x="6085" y="177"/>
                  </a:lnTo>
                  <a:lnTo>
                    <a:pt x="6106" y="178"/>
                  </a:lnTo>
                  <a:lnTo>
                    <a:pt x="6125" y="181"/>
                  </a:lnTo>
                  <a:lnTo>
                    <a:pt x="6143" y="184"/>
                  </a:lnTo>
                  <a:lnTo>
                    <a:pt x="6160" y="189"/>
                  </a:lnTo>
                  <a:lnTo>
                    <a:pt x="6175" y="195"/>
                  </a:lnTo>
                  <a:lnTo>
                    <a:pt x="6189" y="203"/>
                  </a:lnTo>
                  <a:lnTo>
                    <a:pt x="6202" y="212"/>
                  </a:lnTo>
                  <a:lnTo>
                    <a:pt x="6213" y="224"/>
                  </a:lnTo>
                  <a:lnTo>
                    <a:pt x="6223" y="236"/>
                  </a:lnTo>
                  <a:lnTo>
                    <a:pt x="6232" y="249"/>
                  </a:lnTo>
                  <a:lnTo>
                    <a:pt x="6239" y="264"/>
                  </a:lnTo>
                  <a:lnTo>
                    <a:pt x="6245" y="280"/>
                  </a:lnTo>
                  <a:lnTo>
                    <a:pt x="6249" y="299"/>
                  </a:lnTo>
                  <a:lnTo>
                    <a:pt x="6254" y="318"/>
                  </a:lnTo>
                  <a:lnTo>
                    <a:pt x="6255" y="339"/>
                  </a:lnTo>
                  <a:lnTo>
                    <a:pt x="6256" y="362"/>
                  </a:lnTo>
                  <a:close/>
                  <a:moveTo>
                    <a:pt x="6175" y="486"/>
                  </a:moveTo>
                  <a:lnTo>
                    <a:pt x="6175" y="408"/>
                  </a:lnTo>
                  <a:lnTo>
                    <a:pt x="6152" y="408"/>
                  </a:lnTo>
                  <a:lnTo>
                    <a:pt x="6131" y="409"/>
                  </a:lnTo>
                  <a:lnTo>
                    <a:pt x="6111" y="410"/>
                  </a:lnTo>
                  <a:lnTo>
                    <a:pt x="6092" y="413"/>
                  </a:lnTo>
                  <a:lnTo>
                    <a:pt x="6076" y="416"/>
                  </a:lnTo>
                  <a:lnTo>
                    <a:pt x="6060" y="420"/>
                  </a:lnTo>
                  <a:lnTo>
                    <a:pt x="6046" y="425"/>
                  </a:lnTo>
                  <a:lnTo>
                    <a:pt x="6034" y="432"/>
                  </a:lnTo>
                  <a:lnTo>
                    <a:pt x="6022" y="438"/>
                  </a:lnTo>
                  <a:lnTo>
                    <a:pt x="6013" y="445"/>
                  </a:lnTo>
                  <a:lnTo>
                    <a:pt x="6005" y="454"/>
                  </a:lnTo>
                  <a:lnTo>
                    <a:pt x="5999" y="463"/>
                  </a:lnTo>
                  <a:lnTo>
                    <a:pt x="5994" y="474"/>
                  </a:lnTo>
                  <a:lnTo>
                    <a:pt x="5989" y="484"/>
                  </a:lnTo>
                  <a:lnTo>
                    <a:pt x="5987" y="496"/>
                  </a:lnTo>
                  <a:lnTo>
                    <a:pt x="5986" y="509"/>
                  </a:lnTo>
                  <a:lnTo>
                    <a:pt x="5987" y="518"/>
                  </a:lnTo>
                  <a:lnTo>
                    <a:pt x="5988" y="527"/>
                  </a:lnTo>
                  <a:lnTo>
                    <a:pt x="5990" y="534"/>
                  </a:lnTo>
                  <a:lnTo>
                    <a:pt x="5993" y="543"/>
                  </a:lnTo>
                  <a:lnTo>
                    <a:pt x="5996" y="550"/>
                  </a:lnTo>
                  <a:lnTo>
                    <a:pt x="6000" y="556"/>
                  </a:lnTo>
                  <a:lnTo>
                    <a:pt x="6005" y="562"/>
                  </a:lnTo>
                  <a:lnTo>
                    <a:pt x="6010" y="567"/>
                  </a:lnTo>
                  <a:lnTo>
                    <a:pt x="6015" y="571"/>
                  </a:lnTo>
                  <a:lnTo>
                    <a:pt x="6020" y="576"/>
                  </a:lnTo>
                  <a:lnTo>
                    <a:pt x="6026" y="579"/>
                  </a:lnTo>
                  <a:lnTo>
                    <a:pt x="6034" y="582"/>
                  </a:lnTo>
                  <a:lnTo>
                    <a:pt x="6040" y="584"/>
                  </a:lnTo>
                  <a:lnTo>
                    <a:pt x="6047" y="586"/>
                  </a:lnTo>
                  <a:lnTo>
                    <a:pt x="6055" y="587"/>
                  </a:lnTo>
                  <a:lnTo>
                    <a:pt x="6063" y="587"/>
                  </a:lnTo>
                  <a:lnTo>
                    <a:pt x="6073" y="587"/>
                  </a:lnTo>
                  <a:lnTo>
                    <a:pt x="6083" y="585"/>
                  </a:lnTo>
                  <a:lnTo>
                    <a:pt x="6092" y="584"/>
                  </a:lnTo>
                  <a:lnTo>
                    <a:pt x="6100" y="581"/>
                  </a:lnTo>
                  <a:lnTo>
                    <a:pt x="6110" y="578"/>
                  </a:lnTo>
                  <a:lnTo>
                    <a:pt x="6118" y="573"/>
                  </a:lnTo>
                  <a:lnTo>
                    <a:pt x="6126" y="569"/>
                  </a:lnTo>
                  <a:lnTo>
                    <a:pt x="6133" y="563"/>
                  </a:lnTo>
                  <a:lnTo>
                    <a:pt x="6140" y="558"/>
                  </a:lnTo>
                  <a:lnTo>
                    <a:pt x="6146" y="553"/>
                  </a:lnTo>
                  <a:lnTo>
                    <a:pt x="6152" y="547"/>
                  </a:lnTo>
                  <a:lnTo>
                    <a:pt x="6156" y="541"/>
                  </a:lnTo>
                  <a:lnTo>
                    <a:pt x="6161" y="533"/>
                  </a:lnTo>
                  <a:lnTo>
                    <a:pt x="6164" y="526"/>
                  </a:lnTo>
                  <a:lnTo>
                    <a:pt x="6167" y="519"/>
                  </a:lnTo>
                  <a:lnTo>
                    <a:pt x="6170" y="512"/>
                  </a:lnTo>
                  <a:lnTo>
                    <a:pt x="6172" y="506"/>
                  </a:lnTo>
                  <a:lnTo>
                    <a:pt x="6173" y="499"/>
                  </a:lnTo>
                  <a:lnTo>
                    <a:pt x="6174" y="493"/>
                  </a:lnTo>
                  <a:lnTo>
                    <a:pt x="6175" y="486"/>
                  </a:lnTo>
                  <a:close/>
                  <a:moveTo>
                    <a:pt x="6469" y="637"/>
                  </a:moveTo>
                  <a:lnTo>
                    <a:pt x="6387" y="637"/>
                  </a:lnTo>
                  <a:lnTo>
                    <a:pt x="6387" y="188"/>
                  </a:lnTo>
                  <a:lnTo>
                    <a:pt x="6469" y="188"/>
                  </a:lnTo>
                  <a:lnTo>
                    <a:pt x="6469" y="637"/>
                  </a:lnTo>
                  <a:close/>
                  <a:moveTo>
                    <a:pt x="6427" y="105"/>
                  </a:moveTo>
                  <a:lnTo>
                    <a:pt x="6426" y="105"/>
                  </a:lnTo>
                  <a:lnTo>
                    <a:pt x="6416" y="104"/>
                  </a:lnTo>
                  <a:lnTo>
                    <a:pt x="6406" y="101"/>
                  </a:lnTo>
                  <a:lnTo>
                    <a:pt x="6401" y="99"/>
                  </a:lnTo>
                  <a:lnTo>
                    <a:pt x="6397" y="96"/>
                  </a:lnTo>
                  <a:lnTo>
                    <a:pt x="6393" y="93"/>
                  </a:lnTo>
                  <a:lnTo>
                    <a:pt x="6389" y="90"/>
                  </a:lnTo>
                  <a:lnTo>
                    <a:pt x="6383" y="82"/>
                  </a:lnTo>
                  <a:lnTo>
                    <a:pt x="6379" y="72"/>
                  </a:lnTo>
                  <a:lnTo>
                    <a:pt x="6376" y="63"/>
                  </a:lnTo>
                  <a:lnTo>
                    <a:pt x="6375" y="52"/>
                  </a:lnTo>
                  <a:lnTo>
                    <a:pt x="6376" y="42"/>
                  </a:lnTo>
                  <a:lnTo>
                    <a:pt x="6379" y="32"/>
                  </a:lnTo>
                  <a:lnTo>
                    <a:pt x="6384" y="23"/>
                  </a:lnTo>
                  <a:lnTo>
                    <a:pt x="6390" y="16"/>
                  </a:lnTo>
                  <a:lnTo>
                    <a:pt x="6394" y="12"/>
                  </a:lnTo>
                  <a:lnTo>
                    <a:pt x="6398" y="9"/>
                  </a:lnTo>
                  <a:lnTo>
                    <a:pt x="6403" y="6"/>
                  </a:lnTo>
                  <a:lnTo>
                    <a:pt x="6407" y="4"/>
                  </a:lnTo>
                  <a:lnTo>
                    <a:pt x="6417" y="2"/>
                  </a:lnTo>
                  <a:lnTo>
                    <a:pt x="6428" y="0"/>
                  </a:lnTo>
                  <a:lnTo>
                    <a:pt x="6439" y="2"/>
                  </a:lnTo>
                  <a:lnTo>
                    <a:pt x="6449" y="4"/>
                  </a:lnTo>
                  <a:lnTo>
                    <a:pt x="6454" y="6"/>
                  </a:lnTo>
                  <a:lnTo>
                    <a:pt x="6458" y="9"/>
                  </a:lnTo>
                  <a:lnTo>
                    <a:pt x="6462" y="12"/>
                  </a:lnTo>
                  <a:lnTo>
                    <a:pt x="6465" y="15"/>
                  </a:lnTo>
                  <a:lnTo>
                    <a:pt x="6472" y="23"/>
                  </a:lnTo>
                  <a:lnTo>
                    <a:pt x="6476" y="31"/>
                  </a:lnTo>
                  <a:lnTo>
                    <a:pt x="6480" y="42"/>
                  </a:lnTo>
                  <a:lnTo>
                    <a:pt x="6480" y="52"/>
                  </a:lnTo>
                  <a:lnTo>
                    <a:pt x="6480" y="63"/>
                  </a:lnTo>
                  <a:lnTo>
                    <a:pt x="6476" y="72"/>
                  </a:lnTo>
                  <a:lnTo>
                    <a:pt x="6472" y="82"/>
                  </a:lnTo>
                  <a:lnTo>
                    <a:pt x="6465" y="90"/>
                  </a:lnTo>
                  <a:lnTo>
                    <a:pt x="6462" y="93"/>
                  </a:lnTo>
                  <a:lnTo>
                    <a:pt x="6458" y="96"/>
                  </a:lnTo>
                  <a:lnTo>
                    <a:pt x="6454" y="99"/>
                  </a:lnTo>
                  <a:lnTo>
                    <a:pt x="6449" y="101"/>
                  </a:lnTo>
                  <a:lnTo>
                    <a:pt x="6444" y="103"/>
                  </a:lnTo>
                  <a:lnTo>
                    <a:pt x="6438" y="104"/>
                  </a:lnTo>
                  <a:lnTo>
                    <a:pt x="6433" y="104"/>
                  </a:lnTo>
                  <a:lnTo>
                    <a:pt x="6427" y="105"/>
                  </a:lnTo>
                  <a:close/>
                  <a:moveTo>
                    <a:pt x="6604" y="637"/>
                  </a:moveTo>
                  <a:lnTo>
                    <a:pt x="6604" y="309"/>
                  </a:lnTo>
                  <a:lnTo>
                    <a:pt x="6604" y="280"/>
                  </a:lnTo>
                  <a:lnTo>
                    <a:pt x="6603" y="250"/>
                  </a:lnTo>
                  <a:lnTo>
                    <a:pt x="6602" y="220"/>
                  </a:lnTo>
                  <a:lnTo>
                    <a:pt x="6601" y="188"/>
                  </a:lnTo>
                  <a:lnTo>
                    <a:pt x="6673" y="188"/>
                  </a:lnTo>
                  <a:lnTo>
                    <a:pt x="6678" y="262"/>
                  </a:lnTo>
                  <a:lnTo>
                    <a:pt x="6679" y="262"/>
                  </a:lnTo>
                  <a:lnTo>
                    <a:pt x="6684" y="254"/>
                  </a:lnTo>
                  <a:lnTo>
                    <a:pt x="6690" y="245"/>
                  </a:lnTo>
                  <a:lnTo>
                    <a:pt x="6695" y="237"/>
                  </a:lnTo>
                  <a:lnTo>
                    <a:pt x="6703" y="230"/>
                  </a:lnTo>
                  <a:lnTo>
                    <a:pt x="6710" y="223"/>
                  </a:lnTo>
                  <a:lnTo>
                    <a:pt x="6717" y="217"/>
                  </a:lnTo>
                  <a:lnTo>
                    <a:pt x="6725" y="210"/>
                  </a:lnTo>
                  <a:lnTo>
                    <a:pt x="6734" y="204"/>
                  </a:lnTo>
                  <a:lnTo>
                    <a:pt x="6745" y="198"/>
                  </a:lnTo>
                  <a:lnTo>
                    <a:pt x="6756" y="193"/>
                  </a:lnTo>
                  <a:lnTo>
                    <a:pt x="6767" y="188"/>
                  </a:lnTo>
                  <a:lnTo>
                    <a:pt x="6779" y="185"/>
                  </a:lnTo>
                  <a:lnTo>
                    <a:pt x="6790" y="182"/>
                  </a:lnTo>
                  <a:lnTo>
                    <a:pt x="6802" y="179"/>
                  </a:lnTo>
                  <a:lnTo>
                    <a:pt x="6815" y="177"/>
                  </a:lnTo>
                  <a:lnTo>
                    <a:pt x="6828" y="177"/>
                  </a:lnTo>
                  <a:lnTo>
                    <a:pt x="6842" y="178"/>
                  </a:lnTo>
                  <a:lnTo>
                    <a:pt x="6857" y="179"/>
                  </a:lnTo>
                  <a:lnTo>
                    <a:pt x="6870" y="183"/>
                  </a:lnTo>
                  <a:lnTo>
                    <a:pt x="6883" y="187"/>
                  </a:lnTo>
                  <a:lnTo>
                    <a:pt x="6896" y="192"/>
                  </a:lnTo>
                  <a:lnTo>
                    <a:pt x="6908" y="199"/>
                  </a:lnTo>
                  <a:lnTo>
                    <a:pt x="6919" y="206"/>
                  </a:lnTo>
                  <a:lnTo>
                    <a:pt x="6930" y="215"/>
                  </a:lnTo>
                  <a:lnTo>
                    <a:pt x="6937" y="222"/>
                  </a:lnTo>
                  <a:lnTo>
                    <a:pt x="6943" y="229"/>
                  </a:lnTo>
                  <a:lnTo>
                    <a:pt x="6949" y="236"/>
                  </a:lnTo>
                  <a:lnTo>
                    <a:pt x="6954" y="244"/>
                  </a:lnTo>
                  <a:lnTo>
                    <a:pt x="6959" y="251"/>
                  </a:lnTo>
                  <a:lnTo>
                    <a:pt x="6965" y="261"/>
                  </a:lnTo>
                  <a:lnTo>
                    <a:pt x="6969" y="269"/>
                  </a:lnTo>
                  <a:lnTo>
                    <a:pt x="6972" y="279"/>
                  </a:lnTo>
                  <a:lnTo>
                    <a:pt x="6976" y="289"/>
                  </a:lnTo>
                  <a:lnTo>
                    <a:pt x="6978" y="299"/>
                  </a:lnTo>
                  <a:lnTo>
                    <a:pt x="6981" y="309"/>
                  </a:lnTo>
                  <a:lnTo>
                    <a:pt x="6983" y="320"/>
                  </a:lnTo>
                  <a:lnTo>
                    <a:pt x="6985" y="344"/>
                  </a:lnTo>
                  <a:lnTo>
                    <a:pt x="6986" y="369"/>
                  </a:lnTo>
                  <a:lnTo>
                    <a:pt x="6986" y="637"/>
                  </a:lnTo>
                  <a:lnTo>
                    <a:pt x="6905" y="637"/>
                  </a:lnTo>
                  <a:lnTo>
                    <a:pt x="6905" y="378"/>
                  </a:lnTo>
                  <a:lnTo>
                    <a:pt x="6904" y="362"/>
                  </a:lnTo>
                  <a:lnTo>
                    <a:pt x="6903" y="346"/>
                  </a:lnTo>
                  <a:lnTo>
                    <a:pt x="6901" y="333"/>
                  </a:lnTo>
                  <a:lnTo>
                    <a:pt x="6898" y="319"/>
                  </a:lnTo>
                  <a:lnTo>
                    <a:pt x="6895" y="307"/>
                  </a:lnTo>
                  <a:lnTo>
                    <a:pt x="6890" y="297"/>
                  </a:lnTo>
                  <a:lnTo>
                    <a:pt x="6884" y="286"/>
                  </a:lnTo>
                  <a:lnTo>
                    <a:pt x="6878" y="277"/>
                  </a:lnTo>
                  <a:lnTo>
                    <a:pt x="6872" y="270"/>
                  </a:lnTo>
                  <a:lnTo>
                    <a:pt x="6864" y="263"/>
                  </a:lnTo>
                  <a:lnTo>
                    <a:pt x="6856" y="258"/>
                  </a:lnTo>
                  <a:lnTo>
                    <a:pt x="6846" y="253"/>
                  </a:lnTo>
                  <a:lnTo>
                    <a:pt x="6836" y="249"/>
                  </a:lnTo>
                  <a:lnTo>
                    <a:pt x="6825" y="246"/>
                  </a:lnTo>
                  <a:lnTo>
                    <a:pt x="6814" y="244"/>
                  </a:lnTo>
                  <a:lnTo>
                    <a:pt x="6801" y="244"/>
                  </a:lnTo>
                  <a:lnTo>
                    <a:pt x="6791" y="244"/>
                  </a:lnTo>
                  <a:lnTo>
                    <a:pt x="6782" y="245"/>
                  </a:lnTo>
                  <a:lnTo>
                    <a:pt x="6772" y="247"/>
                  </a:lnTo>
                  <a:lnTo>
                    <a:pt x="6764" y="250"/>
                  </a:lnTo>
                  <a:lnTo>
                    <a:pt x="6756" y="254"/>
                  </a:lnTo>
                  <a:lnTo>
                    <a:pt x="6748" y="258"/>
                  </a:lnTo>
                  <a:lnTo>
                    <a:pt x="6740" y="263"/>
                  </a:lnTo>
                  <a:lnTo>
                    <a:pt x="6732" y="268"/>
                  </a:lnTo>
                  <a:lnTo>
                    <a:pt x="6725" y="274"/>
                  </a:lnTo>
                  <a:lnTo>
                    <a:pt x="6719" y="281"/>
                  </a:lnTo>
                  <a:lnTo>
                    <a:pt x="6713" y="289"/>
                  </a:lnTo>
                  <a:lnTo>
                    <a:pt x="6707" y="296"/>
                  </a:lnTo>
                  <a:lnTo>
                    <a:pt x="6703" y="303"/>
                  </a:lnTo>
                  <a:lnTo>
                    <a:pt x="6698" y="311"/>
                  </a:lnTo>
                  <a:lnTo>
                    <a:pt x="6694" y="319"/>
                  </a:lnTo>
                  <a:lnTo>
                    <a:pt x="6691" y="329"/>
                  </a:lnTo>
                  <a:lnTo>
                    <a:pt x="6689" y="337"/>
                  </a:lnTo>
                  <a:lnTo>
                    <a:pt x="6687" y="346"/>
                  </a:lnTo>
                  <a:lnTo>
                    <a:pt x="6686" y="356"/>
                  </a:lnTo>
                  <a:lnTo>
                    <a:pt x="6686" y="367"/>
                  </a:lnTo>
                  <a:lnTo>
                    <a:pt x="6686" y="637"/>
                  </a:lnTo>
                  <a:lnTo>
                    <a:pt x="6604" y="637"/>
                  </a:lnTo>
                  <a:close/>
                  <a:moveTo>
                    <a:pt x="7137" y="105"/>
                  </a:moveTo>
                  <a:lnTo>
                    <a:pt x="7217" y="80"/>
                  </a:lnTo>
                  <a:lnTo>
                    <a:pt x="7217" y="188"/>
                  </a:lnTo>
                  <a:lnTo>
                    <a:pt x="7333" y="188"/>
                  </a:lnTo>
                  <a:lnTo>
                    <a:pt x="7333" y="249"/>
                  </a:lnTo>
                  <a:lnTo>
                    <a:pt x="7217" y="249"/>
                  </a:lnTo>
                  <a:lnTo>
                    <a:pt x="7217" y="492"/>
                  </a:lnTo>
                  <a:lnTo>
                    <a:pt x="7217" y="503"/>
                  </a:lnTo>
                  <a:lnTo>
                    <a:pt x="7218" y="513"/>
                  </a:lnTo>
                  <a:lnTo>
                    <a:pt x="7219" y="522"/>
                  </a:lnTo>
                  <a:lnTo>
                    <a:pt x="7220" y="530"/>
                  </a:lnTo>
                  <a:lnTo>
                    <a:pt x="7223" y="539"/>
                  </a:lnTo>
                  <a:lnTo>
                    <a:pt x="7226" y="546"/>
                  </a:lnTo>
                  <a:lnTo>
                    <a:pt x="7229" y="552"/>
                  </a:lnTo>
                  <a:lnTo>
                    <a:pt x="7233" y="557"/>
                  </a:lnTo>
                  <a:lnTo>
                    <a:pt x="7237" y="562"/>
                  </a:lnTo>
                  <a:lnTo>
                    <a:pt x="7241" y="567"/>
                  </a:lnTo>
                  <a:lnTo>
                    <a:pt x="7246" y="570"/>
                  </a:lnTo>
                  <a:lnTo>
                    <a:pt x="7251" y="573"/>
                  </a:lnTo>
                  <a:lnTo>
                    <a:pt x="7257" y="577"/>
                  </a:lnTo>
                  <a:lnTo>
                    <a:pt x="7264" y="578"/>
                  </a:lnTo>
                  <a:lnTo>
                    <a:pt x="7271" y="579"/>
                  </a:lnTo>
                  <a:lnTo>
                    <a:pt x="7278" y="580"/>
                  </a:lnTo>
                  <a:lnTo>
                    <a:pt x="7291" y="579"/>
                  </a:lnTo>
                  <a:lnTo>
                    <a:pt x="7304" y="578"/>
                  </a:lnTo>
                  <a:lnTo>
                    <a:pt x="7315" y="577"/>
                  </a:lnTo>
                  <a:lnTo>
                    <a:pt x="7325" y="573"/>
                  </a:lnTo>
                  <a:lnTo>
                    <a:pt x="7329" y="635"/>
                  </a:lnTo>
                  <a:lnTo>
                    <a:pt x="7314" y="640"/>
                  </a:lnTo>
                  <a:lnTo>
                    <a:pt x="7296" y="644"/>
                  </a:lnTo>
                  <a:lnTo>
                    <a:pt x="7278" y="647"/>
                  </a:lnTo>
                  <a:lnTo>
                    <a:pt x="7257" y="648"/>
                  </a:lnTo>
                  <a:lnTo>
                    <a:pt x="7243" y="647"/>
                  </a:lnTo>
                  <a:lnTo>
                    <a:pt x="7230" y="644"/>
                  </a:lnTo>
                  <a:lnTo>
                    <a:pt x="7217" y="642"/>
                  </a:lnTo>
                  <a:lnTo>
                    <a:pt x="7206" y="638"/>
                  </a:lnTo>
                  <a:lnTo>
                    <a:pt x="7196" y="633"/>
                  </a:lnTo>
                  <a:lnTo>
                    <a:pt x="7185" y="627"/>
                  </a:lnTo>
                  <a:lnTo>
                    <a:pt x="7176" y="620"/>
                  </a:lnTo>
                  <a:lnTo>
                    <a:pt x="7168" y="612"/>
                  </a:lnTo>
                  <a:lnTo>
                    <a:pt x="7161" y="602"/>
                  </a:lnTo>
                  <a:lnTo>
                    <a:pt x="7155" y="591"/>
                  </a:lnTo>
                  <a:lnTo>
                    <a:pt x="7149" y="579"/>
                  </a:lnTo>
                  <a:lnTo>
                    <a:pt x="7145" y="565"/>
                  </a:lnTo>
                  <a:lnTo>
                    <a:pt x="7141" y="550"/>
                  </a:lnTo>
                  <a:lnTo>
                    <a:pt x="7139" y="532"/>
                  </a:lnTo>
                  <a:lnTo>
                    <a:pt x="7138" y="515"/>
                  </a:lnTo>
                  <a:lnTo>
                    <a:pt x="7137" y="495"/>
                  </a:lnTo>
                  <a:lnTo>
                    <a:pt x="7137" y="249"/>
                  </a:lnTo>
                  <a:lnTo>
                    <a:pt x="7068" y="249"/>
                  </a:lnTo>
                  <a:lnTo>
                    <a:pt x="7068" y="188"/>
                  </a:lnTo>
                  <a:lnTo>
                    <a:pt x="7137" y="188"/>
                  </a:lnTo>
                  <a:lnTo>
                    <a:pt x="7137" y="105"/>
                  </a:lnTo>
                  <a:close/>
                  <a:moveTo>
                    <a:pt x="7366" y="188"/>
                  </a:moveTo>
                  <a:lnTo>
                    <a:pt x="7455" y="188"/>
                  </a:lnTo>
                  <a:lnTo>
                    <a:pt x="7553" y="453"/>
                  </a:lnTo>
                  <a:lnTo>
                    <a:pt x="7560" y="474"/>
                  </a:lnTo>
                  <a:lnTo>
                    <a:pt x="7568" y="495"/>
                  </a:lnTo>
                  <a:lnTo>
                    <a:pt x="7575" y="519"/>
                  </a:lnTo>
                  <a:lnTo>
                    <a:pt x="7582" y="545"/>
                  </a:lnTo>
                  <a:lnTo>
                    <a:pt x="7584" y="545"/>
                  </a:lnTo>
                  <a:lnTo>
                    <a:pt x="7589" y="527"/>
                  </a:lnTo>
                  <a:lnTo>
                    <a:pt x="7595" y="507"/>
                  </a:lnTo>
                  <a:lnTo>
                    <a:pt x="7604" y="481"/>
                  </a:lnTo>
                  <a:lnTo>
                    <a:pt x="7613" y="451"/>
                  </a:lnTo>
                  <a:lnTo>
                    <a:pt x="7701" y="188"/>
                  </a:lnTo>
                  <a:lnTo>
                    <a:pt x="7788" y="188"/>
                  </a:lnTo>
                  <a:lnTo>
                    <a:pt x="7665" y="508"/>
                  </a:lnTo>
                  <a:lnTo>
                    <a:pt x="7654" y="537"/>
                  </a:lnTo>
                  <a:lnTo>
                    <a:pt x="7644" y="564"/>
                  </a:lnTo>
                  <a:lnTo>
                    <a:pt x="7632" y="590"/>
                  </a:lnTo>
                  <a:lnTo>
                    <a:pt x="7623" y="614"/>
                  </a:lnTo>
                  <a:lnTo>
                    <a:pt x="7613" y="635"/>
                  </a:lnTo>
                  <a:lnTo>
                    <a:pt x="7604" y="655"/>
                  </a:lnTo>
                  <a:lnTo>
                    <a:pt x="7595" y="672"/>
                  </a:lnTo>
                  <a:lnTo>
                    <a:pt x="7587" y="688"/>
                  </a:lnTo>
                  <a:lnTo>
                    <a:pt x="7578" y="704"/>
                  </a:lnTo>
                  <a:lnTo>
                    <a:pt x="7569" y="719"/>
                  </a:lnTo>
                  <a:lnTo>
                    <a:pt x="7559" y="733"/>
                  </a:lnTo>
                  <a:lnTo>
                    <a:pt x="7550" y="746"/>
                  </a:lnTo>
                  <a:lnTo>
                    <a:pt x="7541" y="759"/>
                  </a:lnTo>
                  <a:lnTo>
                    <a:pt x="7532" y="770"/>
                  </a:lnTo>
                  <a:lnTo>
                    <a:pt x="7521" y="780"/>
                  </a:lnTo>
                  <a:lnTo>
                    <a:pt x="7512" y="790"/>
                  </a:lnTo>
                  <a:lnTo>
                    <a:pt x="7500" y="800"/>
                  </a:lnTo>
                  <a:lnTo>
                    <a:pt x="7487" y="809"/>
                  </a:lnTo>
                  <a:lnTo>
                    <a:pt x="7474" y="817"/>
                  </a:lnTo>
                  <a:lnTo>
                    <a:pt x="7462" y="825"/>
                  </a:lnTo>
                  <a:lnTo>
                    <a:pt x="7450" y="831"/>
                  </a:lnTo>
                  <a:lnTo>
                    <a:pt x="7437" y="835"/>
                  </a:lnTo>
                  <a:lnTo>
                    <a:pt x="7424" y="839"/>
                  </a:lnTo>
                  <a:lnTo>
                    <a:pt x="7412" y="842"/>
                  </a:lnTo>
                  <a:lnTo>
                    <a:pt x="7391" y="773"/>
                  </a:lnTo>
                  <a:lnTo>
                    <a:pt x="7409" y="766"/>
                  </a:lnTo>
                  <a:lnTo>
                    <a:pt x="7428" y="758"/>
                  </a:lnTo>
                  <a:lnTo>
                    <a:pt x="7445" y="746"/>
                  </a:lnTo>
                  <a:lnTo>
                    <a:pt x="7463" y="733"/>
                  </a:lnTo>
                  <a:lnTo>
                    <a:pt x="7473" y="725"/>
                  </a:lnTo>
                  <a:lnTo>
                    <a:pt x="7482" y="714"/>
                  </a:lnTo>
                  <a:lnTo>
                    <a:pt x="7493" y="704"/>
                  </a:lnTo>
                  <a:lnTo>
                    <a:pt x="7501" y="693"/>
                  </a:lnTo>
                  <a:lnTo>
                    <a:pt x="7509" y="682"/>
                  </a:lnTo>
                  <a:lnTo>
                    <a:pt x="7517" y="669"/>
                  </a:lnTo>
                  <a:lnTo>
                    <a:pt x="7525" y="656"/>
                  </a:lnTo>
                  <a:lnTo>
                    <a:pt x="7531" y="642"/>
                  </a:lnTo>
                  <a:lnTo>
                    <a:pt x="7536" y="631"/>
                  </a:lnTo>
                  <a:lnTo>
                    <a:pt x="7538" y="623"/>
                  </a:lnTo>
                  <a:lnTo>
                    <a:pt x="7536" y="615"/>
                  </a:lnTo>
                  <a:lnTo>
                    <a:pt x="7532" y="601"/>
                  </a:lnTo>
                  <a:lnTo>
                    <a:pt x="7366" y="188"/>
                  </a:lnTo>
                  <a:close/>
                  <a:moveTo>
                    <a:pt x="7898" y="648"/>
                  </a:moveTo>
                  <a:lnTo>
                    <a:pt x="7896" y="648"/>
                  </a:lnTo>
                  <a:lnTo>
                    <a:pt x="7890" y="647"/>
                  </a:lnTo>
                  <a:lnTo>
                    <a:pt x="7885" y="647"/>
                  </a:lnTo>
                  <a:lnTo>
                    <a:pt x="7880" y="644"/>
                  </a:lnTo>
                  <a:lnTo>
                    <a:pt x="7875" y="642"/>
                  </a:lnTo>
                  <a:lnTo>
                    <a:pt x="7871" y="640"/>
                  </a:lnTo>
                  <a:lnTo>
                    <a:pt x="7866" y="637"/>
                  </a:lnTo>
                  <a:lnTo>
                    <a:pt x="7862" y="634"/>
                  </a:lnTo>
                  <a:lnTo>
                    <a:pt x="7857" y="630"/>
                  </a:lnTo>
                  <a:lnTo>
                    <a:pt x="7854" y="626"/>
                  </a:lnTo>
                  <a:lnTo>
                    <a:pt x="7851" y="622"/>
                  </a:lnTo>
                  <a:lnTo>
                    <a:pt x="7848" y="617"/>
                  </a:lnTo>
                  <a:lnTo>
                    <a:pt x="7846" y="612"/>
                  </a:lnTo>
                  <a:lnTo>
                    <a:pt x="7844" y="600"/>
                  </a:lnTo>
                  <a:lnTo>
                    <a:pt x="7843" y="589"/>
                  </a:lnTo>
                  <a:lnTo>
                    <a:pt x="7843" y="583"/>
                  </a:lnTo>
                  <a:lnTo>
                    <a:pt x="7844" y="577"/>
                  </a:lnTo>
                  <a:lnTo>
                    <a:pt x="7845" y="571"/>
                  </a:lnTo>
                  <a:lnTo>
                    <a:pt x="7846" y="565"/>
                  </a:lnTo>
                  <a:lnTo>
                    <a:pt x="7849" y="560"/>
                  </a:lnTo>
                  <a:lnTo>
                    <a:pt x="7851" y="556"/>
                  </a:lnTo>
                  <a:lnTo>
                    <a:pt x="7854" y="551"/>
                  </a:lnTo>
                  <a:lnTo>
                    <a:pt x="7858" y="547"/>
                  </a:lnTo>
                  <a:lnTo>
                    <a:pt x="7863" y="543"/>
                  </a:lnTo>
                  <a:lnTo>
                    <a:pt x="7867" y="540"/>
                  </a:lnTo>
                  <a:lnTo>
                    <a:pt x="7872" y="536"/>
                  </a:lnTo>
                  <a:lnTo>
                    <a:pt x="7876" y="534"/>
                  </a:lnTo>
                  <a:lnTo>
                    <a:pt x="7881" y="532"/>
                  </a:lnTo>
                  <a:lnTo>
                    <a:pt x="7887" y="531"/>
                  </a:lnTo>
                  <a:lnTo>
                    <a:pt x="7892" y="530"/>
                  </a:lnTo>
                  <a:lnTo>
                    <a:pt x="7899" y="530"/>
                  </a:lnTo>
                  <a:lnTo>
                    <a:pt x="7905" y="530"/>
                  </a:lnTo>
                  <a:lnTo>
                    <a:pt x="7910" y="531"/>
                  </a:lnTo>
                  <a:lnTo>
                    <a:pt x="7915" y="532"/>
                  </a:lnTo>
                  <a:lnTo>
                    <a:pt x="7920" y="534"/>
                  </a:lnTo>
                  <a:lnTo>
                    <a:pt x="7925" y="536"/>
                  </a:lnTo>
                  <a:lnTo>
                    <a:pt x="7929" y="540"/>
                  </a:lnTo>
                  <a:lnTo>
                    <a:pt x="7933" y="543"/>
                  </a:lnTo>
                  <a:lnTo>
                    <a:pt x="7938" y="547"/>
                  </a:lnTo>
                  <a:lnTo>
                    <a:pt x="7942" y="551"/>
                  </a:lnTo>
                  <a:lnTo>
                    <a:pt x="7945" y="555"/>
                  </a:lnTo>
                  <a:lnTo>
                    <a:pt x="7947" y="560"/>
                  </a:lnTo>
                  <a:lnTo>
                    <a:pt x="7949" y="565"/>
                  </a:lnTo>
                  <a:lnTo>
                    <a:pt x="7951" y="570"/>
                  </a:lnTo>
                  <a:lnTo>
                    <a:pt x="7952" y="577"/>
                  </a:lnTo>
                  <a:lnTo>
                    <a:pt x="7953" y="583"/>
                  </a:lnTo>
                  <a:lnTo>
                    <a:pt x="7953" y="589"/>
                  </a:lnTo>
                  <a:lnTo>
                    <a:pt x="7952" y="600"/>
                  </a:lnTo>
                  <a:lnTo>
                    <a:pt x="7949" y="612"/>
                  </a:lnTo>
                  <a:lnTo>
                    <a:pt x="7947" y="617"/>
                  </a:lnTo>
                  <a:lnTo>
                    <a:pt x="7945" y="622"/>
                  </a:lnTo>
                  <a:lnTo>
                    <a:pt x="7942" y="626"/>
                  </a:lnTo>
                  <a:lnTo>
                    <a:pt x="7938" y="630"/>
                  </a:lnTo>
                  <a:lnTo>
                    <a:pt x="7933" y="634"/>
                  </a:lnTo>
                  <a:lnTo>
                    <a:pt x="7929" y="637"/>
                  </a:lnTo>
                  <a:lnTo>
                    <a:pt x="7925" y="640"/>
                  </a:lnTo>
                  <a:lnTo>
                    <a:pt x="7920" y="642"/>
                  </a:lnTo>
                  <a:lnTo>
                    <a:pt x="7915" y="644"/>
                  </a:lnTo>
                  <a:lnTo>
                    <a:pt x="7909" y="647"/>
                  </a:lnTo>
                  <a:lnTo>
                    <a:pt x="7904" y="647"/>
                  </a:lnTo>
                  <a:lnTo>
                    <a:pt x="7898" y="648"/>
                  </a:lnTo>
                  <a:close/>
                </a:path>
              </a:pathLst>
            </a:custGeom>
            <a:solidFill>
              <a:schemeClr val="bg1">
                <a:alpha val="60000"/>
              </a:schemeClr>
            </a:solidFill>
            <a:ln w="9525">
              <a:noFill/>
              <a:round/>
              <a:headEnd/>
              <a:tailEnd/>
            </a:ln>
          </p:spPr>
          <p:txBody>
            <a:bodyPr vert="horz" wrap="square" lIns="68580" tIns="34290" rIns="68580" bIns="34290" numCol="1" anchor="t" anchorCtr="0" compatLnSpc="1">
              <a:prstTxWarp prst="textNoShape">
                <a:avLst/>
              </a:prstTxWarp>
            </a:bodyPr>
            <a:lstStyle/>
            <a:p>
              <a:pPr defTabSz="914377">
                <a:defRPr/>
              </a:pPr>
              <a:endParaRPr lang="en-US" sz="1867" kern="0" dirty="0">
                <a:solidFill>
                  <a:prstClr val="white"/>
                </a:solidFill>
                <a:latin typeface="Myriad Pro"/>
              </a:endParaRPr>
            </a:p>
          </p:txBody>
        </p:sp>
      </p:grpSp>
    </p:spTree>
    <p:extLst>
      <p:ext uri="{BB962C8B-B14F-4D97-AF65-F5344CB8AC3E}">
        <p14:creationId xmlns:p14="http://schemas.microsoft.com/office/powerpoint/2010/main" val="2851760180"/>
      </p:ext>
    </p:extLst>
  </p:cSld>
  <p:clrMapOvr>
    <a:masterClrMapping/>
  </p:clrMapOvr>
  <p:extLst>
    <p:ext uri="{DCECCB84-F9BA-43D5-87BE-67443E8EF086}">
      <p15:sldGuideLst xmlns:p15="http://schemas.microsoft.com/office/powerpoint/2012/main">
        <p15:guide id="1" orient="horz" pos="2880">
          <p15:clr>
            <a:srgbClr val="FBAE40"/>
          </p15:clr>
        </p15:guide>
        <p15:guide id="2" pos="988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a:t>Click to edit Master title style</a:t>
            </a:r>
            <a:endParaRPr lang="en-US" dirty="0"/>
          </a:p>
        </p:txBody>
      </p:sp>
      <p:sp>
        <p:nvSpPr>
          <p:cNvPr id="3" name="Content Placeholder 2"/>
          <p:cNvSpPr>
            <a:spLocks noGrp="1"/>
          </p:cNvSpPr>
          <p:nvPr>
            <p:ph idx="1"/>
          </p:nvPr>
        </p:nvSpPr>
        <p:spPr>
          <a:xfrm>
            <a:off x="538347" y="924945"/>
            <a:ext cx="11348852" cy="4525963"/>
          </a:xfrm>
          <a:prstGeom prst="rect">
            <a:avLst/>
          </a:prstGeom>
        </p:spPr>
        <p:txBody>
          <a:bodyPr>
            <a:noAutofit/>
          </a:bodyPr>
          <a:lstStyle>
            <a:lvl3pPr>
              <a:defRPr/>
            </a:lvl3pPr>
            <a:lvl4pPr>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1236372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a:t>Click to edit Master title style</a:t>
            </a:r>
          </a:p>
        </p:txBody>
      </p:sp>
      <p:sp>
        <p:nvSpPr>
          <p:cNvPr id="3"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15409720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42013158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Click to edit Master title style</a:t>
            </a:r>
          </a:p>
        </p:txBody>
      </p:sp>
      <p:sp>
        <p:nvSpPr>
          <p:cNvPr id="3" name="Content Placeholder 2"/>
          <p:cNvSpPr>
            <a:spLocks noGrp="1"/>
          </p:cNvSpPr>
          <p:nvPr>
            <p:ph sz="half" idx="1"/>
          </p:nvPr>
        </p:nvSpPr>
        <p:spPr>
          <a:xfrm>
            <a:off x="570896" y="1189037"/>
            <a:ext cx="5384800" cy="4525963"/>
          </a:xfrm>
          <a:prstGeom prst="rect">
            <a:avLst/>
          </a:prstGeom>
        </p:spPr>
        <p:txBody>
          <a:bodyPr>
            <a:noAutofit/>
          </a:bodyPr>
          <a:lstStyle>
            <a:lvl1pPr>
              <a:defRPr sz="2267"/>
            </a:lvl1pPr>
            <a:lvl2pPr>
              <a:defRPr sz="2000"/>
            </a:lvl2pPr>
            <a:lvl3pPr>
              <a:defRPr sz="1867"/>
            </a:lvl3pPr>
            <a:lvl4pPr>
              <a:defRPr sz="1600"/>
            </a:lvl4pPr>
            <a:lvl5pPr>
              <a:defRPr sz="1867"/>
            </a:lvl5pPr>
            <a:lvl6pPr>
              <a:defRPr sz="1867"/>
            </a:lvl6pPr>
            <a:lvl7pPr>
              <a:defRPr sz="1867"/>
            </a:lvl7pPr>
            <a:lvl8pPr>
              <a:defRPr sz="1867"/>
            </a:lvl8pPr>
            <a:lvl9pPr>
              <a:defRPr sz="1867"/>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Content Placeholder 2"/>
          <p:cNvSpPr>
            <a:spLocks noGrp="1"/>
          </p:cNvSpPr>
          <p:nvPr>
            <p:ph sz="half" idx="13"/>
          </p:nvPr>
        </p:nvSpPr>
        <p:spPr>
          <a:xfrm>
            <a:off x="6371768" y="1189037"/>
            <a:ext cx="5384800" cy="4525963"/>
          </a:xfrm>
          <a:prstGeom prst="rect">
            <a:avLst/>
          </a:prstGeom>
        </p:spPr>
        <p:txBody>
          <a:bodyPr>
            <a:noAutofit/>
          </a:bodyPr>
          <a:lstStyle>
            <a:lvl1pPr>
              <a:defRPr sz="2267"/>
            </a:lvl1pPr>
            <a:lvl2pPr>
              <a:defRPr sz="2000"/>
            </a:lvl2pPr>
            <a:lvl3pPr>
              <a:defRPr sz="1867"/>
            </a:lvl3pPr>
            <a:lvl4pPr>
              <a:defRPr sz="1600"/>
            </a:lvl4pPr>
            <a:lvl5pPr>
              <a:defRPr sz="1867"/>
            </a:lvl5pPr>
            <a:lvl6pPr>
              <a:defRPr sz="1867"/>
            </a:lvl6pPr>
            <a:lvl7pPr>
              <a:defRPr sz="1867"/>
            </a:lvl7pPr>
            <a:lvl8pPr>
              <a:defRPr sz="1867"/>
            </a:lvl8pPr>
            <a:lvl9pPr>
              <a:defRPr sz="1867"/>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9943797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3886201"/>
            <a:ext cx="10363200" cy="622300"/>
          </a:xfrm>
        </p:spPr>
        <p:txBody>
          <a:bodyPr anchor="t">
            <a:noAutofit/>
          </a:bodyPr>
          <a:lstStyle>
            <a:lvl1pPr algn="ctr">
              <a:defRPr sz="2800" b="0" cap="all">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963084" y="2906715"/>
            <a:ext cx="10363200" cy="750887"/>
          </a:xfrm>
          <a:prstGeom prst="rect">
            <a:avLst/>
          </a:prstGeom>
        </p:spPr>
        <p:txBody>
          <a:bodyPr anchor="b">
            <a:noAutofit/>
          </a:bodyPr>
          <a:lstStyle>
            <a:lvl1pPr marL="0" indent="0" algn="ctr">
              <a:buNone/>
              <a:defRPr sz="2800">
                <a:solidFill>
                  <a:schemeClr val="tx1"/>
                </a:solidFill>
              </a:defRPr>
            </a:lvl1pPr>
            <a:lvl2pPr marL="457189" indent="0">
              <a:buNone/>
              <a:defRPr sz="1867">
                <a:solidFill>
                  <a:schemeClr val="tx1">
                    <a:tint val="75000"/>
                  </a:schemeClr>
                </a:solidFill>
              </a:defRPr>
            </a:lvl2pPr>
            <a:lvl3pPr marL="914377" indent="0">
              <a:buNone/>
              <a:defRPr sz="1600">
                <a:solidFill>
                  <a:schemeClr val="tx1">
                    <a:tint val="75000"/>
                  </a:schemeClr>
                </a:solidFill>
              </a:defRPr>
            </a:lvl3pPr>
            <a:lvl4pPr marL="1371566" indent="0">
              <a:buNone/>
              <a:defRPr sz="1467">
                <a:solidFill>
                  <a:schemeClr val="tx1">
                    <a:tint val="75000"/>
                  </a:schemeClr>
                </a:solidFill>
              </a:defRPr>
            </a:lvl4pPr>
            <a:lvl5pPr marL="1828754" indent="0">
              <a:buNone/>
              <a:defRPr sz="1467">
                <a:solidFill>
                  <a:schemeClr val="tx1">
                    <a:tint val="75000"/>
                  </a:schemeClr>
                </a:solidFill>
              </a:defRPr>
            </a:lvl5pPr>
            <a:lvl6pPr marL="2285943" indent="0">
              <a:buNone/>
              <a:defRPr sz="1467">
                <a:solidFill>
                  <a:schemeClr val="tx1">
                    <a:tint val="75000"/>
                  </a:schemeClr>
                </a:solidFill>
              </a:defRPr>
            </a:lvl6pPr>
            <a:lvl7pPr marL="2743131" indent="0">
              <a:buNone/>
              <a:defRPr sz="1467">
                <a:solidFill>
                  <a:schemeClr val="tx1">
                    <a:tint val="75000"/>
                  </a:schemeClr>
                </a:solidFill>
              </a:defRPr>
            </a:lvl7pPr>
            <a:lvl8pPr marL="3200320" indent="0">
              <a:buNone/>
              <a:defRPr sz="1467">
                <a:solidFill>
                  <a:schemeClr val="tx1">
                    <a:tint val="75000"/>
                  </a:schemeClr>
                </a:solidFill>
              </a:defRPr>
            </a:lvl8pPr>
            <a:lvl9pPr marL="3657509" indent="0">
              <a:buNone/>
              <a:defRPr sz="1467">
                <a:solidFill>
                  <a:schemeClr val="tx1">
                    <a:tint val="75000"/>
                  </a:schemeClr>
                </a:solidFill>
              </a:defRPr>
            </a:lvl9pPr>
          </a:lstStyle>
          <a:p>
            <a:pPr lvl="0"/>
            <a:r>
              <a:rPr lang="en-US"/>
              <a:t>Click to edit Master text styles</a:t>
            </a:r>
          </a:p>
        </p:txBody>
      </p:sp>
      <p:sp>
        <p:nvSpPr>
          <p:cNvPr id="4"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4416878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70896" y="1187451"/>
            <a:ext cx="5386917" cy="712787"/>
          </a:xfrm>
          <a:prstGeom prst="rect">
            <a:avLst/>
          </a:prstGeom>
        </p:spPr>
        <p:txBody>
          <a:bodyPr anchor="b">
            <a:noAutofit/>
          </a:bodyPr>
          <a:lstStyle>
            <a:lvl1pPr marL="0" indent="0">
              <a:buNone/>
              <a:defRPr sz="2400" b="1"/>
            </a:lvl1pPr>
            <a:lvl2pPr marL="457189" indent="0">
              <a:buNone/>
              <a:defRPr sz="2000" b="1"/>
            </a:lvl2pPr>
            <a:lvl3pPr marL="914377" indent="0">
              <a:buNone/>
              <a:defRPr sz="1867"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570896" y="1916112"/>
            <a:ext cx="5386917" cy="3951288"/>
          </a:xfrm>
          <a:prstGeom prst="rect">
            <a:avLst/>
          </a:prstGeom>
        </p:spPr>
        <p:txBody>
          <a:bodyPr>
            <a:noAutofit/>
          </a:bodyPr>
          <a:lstStyle>
            <a:lvl1pPr>
              <a:defRPr sz="2267"/>
            </a:lvl1pPr>
            <a:lvl2pPr>
              <a:defRPr sz="2000"/>
            </a:lvl2pPr>
            <a:lvl3pPr>
              <a:defRPr sz="1867"/>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348185" y="1187451"/>
            <a:ext cx="5389033" cy="712787"/>
          </a:xfrm>
          <a:prstGeom prst="rect">
            <a:avLst/>
          </a:prstGeom>
        </p:spPr>
        <p:txBody>
          <a:bodyPr anchor="b">
            <a:noAutofit/>
          </a:bodyPr>
          <a:lstStyle>
            <a:lvl1pPr marL="0" indent="0">
              <a:buNone/>
              <a:defRPr sz="2400" b="1"/>
            </a:lvl1pPr>
            <a:lvl2pPr marL="457189" indent="0">
              <a:buNone/>
              <a:defRPr sz="2000" b="1"/>
            </a:lvl2pPr>
            <a:lvl3pPr marL="914377" indent="0">
              <a:buNone/>
              <a:defRPr sz="1867"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48185" y="1916112"/>
            <a:ext cx="5389033" cy="3951288"/>
          </a:xfrm>
          <a:prstGeom prst="rect">
            <a:avLst/>
          </a:prstGeom>
        </p:spPr>
        <p:txBody>
          <a:bodyPr>
            <a:noAutofit/>
          </a:bodyPr>
          <a:lstStyle>
            <a:lvl1pPr>
              <a:defRPr sz="2267"/>
            </a:lvl1pPr>
            <a:lvl2pPr>
              <a:defRPr sz="2000"/>
            </a:lvl2pPr>
            <a:lvl3pPr>
              <a:defRPr sz="1867"/>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42500068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Title Slide with Date Format">
    <p:bg>
      <p:bgPr>
        <a:gradFill>
          <a:gsLst>
            <a:gs pos="10000">
              <a:srgbClr val="0067AC"/>
            </a:gs>
            <a:gs pos="100000">
              <a:srgbClr val="56BBED"/>
            </a:gs>
          </a:gsLst>
          <a:lin ang="9120000" scaled="0"/>
        </a:gra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219" y="-1"/>
            <a:ext cx="12198653" cy="6863115"/>
          </a:xfrm>
          <a:prstGeom prst="rect">
            <a:avLst/>
          </a:prstGeom>
        </p:spPr>
      </p:pic>
      <p:sp>
        <p:nvSpPr>
          <p:cNvPr id="2" name="Title 1"/>
          <p:cNvSpPr>
            <a:spLocks noGrp="1"/>
          </p:cNvSpPr>
          <p:nvPr>
            <p:ph type="ctrTitle"/>
          </p:nvPr>
        </p:nvSpPr>
        <p:spPr>
          <a:xfrm>
            <a:off x="7876214" y="2765341"/>
            <a:ext cx="4315786" cy="1242364"/>
          </a:xfrm>
        </p:spPr>
        <p:txBody>
          <a:bodyPr>
            <a:noAutofit/>
          </a:bodyPr>
          <a:lstStyle>
            <a:lvl1pPr algn="l">
              <a:defRPr sz="3067">
                <a:solidFill>
                  <a:schemeClr val="bg1"/>
                </a:solidFill>
                <a:latin typeface="+mj-lt"/>
              </a:defRPr>
            </a:lvl1pPr>
          </a:lstStyle>
          <a:p>
            <a:r>
              <a:rPr lang="en-US" dirty="0"/>
              <a:t>Click to edit Master title style</a:t>
            </a:r>
          </a:p>
        </p:txBody>
      </p:sp>
      <p:sp>
        <p:nvSpPr>
          <p:cNvPr id="3" name="Subtitle 2"/>
          <p:cNvSpPr>
            <a:spLocks noGrp="1"/>
          </p:cNvSpPr>
          <p:nvPr>
            <p:ph type="subTitle" idx="1"/>
          </p:nvPr>
        </p:nvSpPr>
        <p:spPr>
          <a:xfrm>
            <a:off x="7876214" y="4099457"/>
            <a:ext cx="4315786" cy="457200"/>
          </a:xfrm>
          <a:prstGeom prst="rect">
            <a:avLst/>
          </a:prstGeom>
        </p:spPr>
        <p:txBody>
          <a:bodyPr>
            <a:noAutofit/>
          </a:bodyPr>
          <a:lstStyle>
            <a:lvl1pPr marL="0" indent="0" algn="l">
              <a:buNone/>
              <a:defRPr sz="2400">
                <a:solidFill>
                  <a:schemeClr val="bg1"/>
                </a:solidFill>
                <a:latin typeface="+mj-lt"/>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endParaRPr lang="en-US" dirty="0"/>
          </a:p>
        </p:txBody>
      </p:sp>
      <p:sp>
        <p:nvSpPr>
          <p:cNvPr id="18" name="Text Placeholder 5"/>
          <p:cNvSpPr>
            <a:spLocks noGrp="1"/>
          </p:cNvSpPr>
          <p:nvPr>
            <p:ph type="body" sz="quarter" idx="11" hasCustomPrompt="1"/>
          </p:nvPr>
        </p:nvSpPr>
        <p:spPr>
          <a:xfrm>
            <a:off x="7861289" y="4721598"/>
            <a:ext cx="2263372" cy="402347"/>
          </a:xfrm>
          <a:prstGeom prst="rect">
            <a:avLst/>
          </a:prstGeom>
        </p:spPr>
        <p:txBody>
          <a:bodyPr>
            <a:noAutofit/>
          </a:bodyPr>
          <a:lstStyle>
            <a:lvl1pPr marL="0" indent="0">
              <a:buNone/>
              <a:defRPr sz="1867">
                <a:solidFill>
                  <a:schemeClr val="bg1"/>
                </a:solidFill>
                <a:latin typeface="+mj-lt"/>
              </a:defRPr>
            </a:lvl1pPr>
          </a:lstStyle>
          <a:p>
            <a:pPr lvl="0"/>
            <a:r>
              <a:rPr lang="en-US" dirty="0"/>
              <a:t>Insert Date</a:t>
            </a:r>
          </a:p>
        </p:txBody>
      </p:sp>
      <p:sp>
        <p:nvSpPr>
          <p:cNvPr id="16" name="TextBox 15"/>
          <p:cNvSpPr txBox="1"/>
          <p:nvPr/>
        </p:nvSpPr>
        <p:spPr>
          <a:xfrm>
            <a:off x="4053541" y="6550029"/>
            <a:ext cx="2860077" cy="235898"/>
          </a:xfrm>
          <a:prstGeom prst="rect">
            <a:avLst/>
          </a:prstGeom>
          <a:noFill/>
        </p:spPr>
        <p:txBody>
          <a:bodyPr wrap="none" rtlCol="0">
            <a:spAutoFit/>
          </a:bodyPr>
          <a:lstStyle/>
          <a:p>
            <a:pPr algn="r"/>
            <a:r>
              <a:rPr lang="en-US" sz="933" dirty="0">
                <a:solidFill>
                  <a:prstClr val="white"/>
                </a:solidFill>
              </a:rPr>
              <a:t>|   Copyright © 2018 Tata Consultancy Services Limited</a:t>
            </a:r>
          </a:p>
        </p:txBody>
      </p:sp>
      <p:sp>
        <p:nvSpPr>
          <p:cNvPr id="66" name="Freeform 13"/>
          <p:cNvSpPr>
            <a:spLocks noEditPoints="1"/>
          </p:cNvSpPr>
          <p:nvPr userDrawn="1"/>
        </p:nvSpPr>
        <p:spPr bwMode="auto">
          <a:xfrm>
            <a:off x="9994900" y="6307043"/>
            <a:ext cx="2197100" cy="546100"/>
          </a:xfrm>
          <a:custGeom>
            <a:avLst/>
            <a:gdLst>
              <a:gd name="T0" fmla="*/ 0 w 16608"/>
              <a:gd name="T1" fmla="*/ 4128 h 4128"/>
              <a:gd name="T2" fmla="*/ 1565 w 16608"/>
              <a:gd name="T3" fmla="*/ 2168 h 4128"/>
              <a:gd name="T4" fmla="*/ 1158 w 16608"/>
              <a:gd name="T5" fmla="*/ 2979 h 4128"/>
              <a:gd name="T6" fmla="*/ 773 w 16608"/>
              <a:gd name="T7" fmla="*/ 564 h 4128"/>
              <a:gd name="T8" fmla="*/ 1158 w 16608"/>
              <a:gd name="T9" fmla="*/ 0 h 4128"/>
              <a:gd name="T10" fmla="*/ 1544 w 16608"/>
              <a:gd name="T11" fmla="*/ 564 h 4128"/>
              <a:gd name="T12" fmla="*/ 3468 w 16608"/>
              <a:gd name="T13" fmla="*/ 4128 h 4128"/>
              <a:gd name="T14" fmla="*/ 4024 w 16608"/>
              <a:gd name="T15" fmla="*/ 2732 h 4128"/>
              <a:gd name="T16" fmla="*/ 3434 w 16608"/>
              <a:gd name="T17" fmla="*/ 2168 h 4128"/>
              <a:gd name="T18" fmla="*/ 2684 w 16608"/>
              <a:gd name="T19" fmla="*/ 2732 h 4128"/>
              <a:gd name="T20" fmla="*/ 3468 w 16608"/>
              <a:gd name="T21" fmla="*/ 4128 h 4128"/>
              <a:gd name="T22" fmla="*/ 3077 w 16608"/>
              <a:gd name="T23" fmla="*/ 788 h 4128"/>
              <a:gd name="T24" fmla="*/ 3475 w 16608"/>
              <a:gd name="T25" fmla="*/ 1960 h 4128"/>
              <a:gd name="T26" fmla="*/ 3491 w 16608"/>
              <a:gd name="T27" fmla="*/ 0 h 4128"/>
              <a:gd name="T28" fmla="*/ 1911 w 16608"/>
              <a:gd name="T29" fmla="*/ 1960 h 4128"/>
              <a:gd name="T30" fmla="*/ 4587 w 16608"/>
              <a:gd name="T31" fmla="*/ 2168 h 4128"/>
              <a:gd name="T32" fmla="*/ 5001 w 16608"/>
              <a:gd name="T33" fmla="*/ 2956 h 4128"/>
              <a:gd name="T34" fmla="*/ 5416 w 16608"/>
              <a:gd name="T35" fmla="*/ 2168 h 4128"/>
              <a:gd name="T36" fmla="*/ 5393 w 16608"/>
              <a:gd name="T37" fmla="*/ 564 h 4128"/>
              <a:gd name="T38" fmla="*/ 4053 w 16608"/>
              <a:gd name="T39" fmla="*/ 0 h 4128"/>
              <a:gd name="T40" fmla="*/ 4610 w 16608"/>
              <a:gd name="T41" fmla="*/ 1960 h 4128"/>
              <a:gd name="T42" fmla="*/ 7325 w 16608"/>
              <a:gd name="T43" fmla="*/ 1960 h 4128"/>
              <a:gd name="T44" fmla="*/ 6511 w 16608"/>
              <a:gd name="T45" fmla="*/ 0 h 4128"/>
              <a:gd name="T46" fmla="*/ 5978 w 16608"/>
              <a:gd name="T47" fmla="*/ 2732 h 4128"/>
              <a:gd name="T48" fmla="*/ 7318 w 16608"/>
              <a:gd name="T49" fmla="*/ 4128 h 4128"/>
              <a:gd name="T50" fmla="*/ 7874 w 16608"/>
              <a:gd name="T51" fmla="*/ 2168 h 4128"/>
              <a:gd name="T52" fmla="*/ 8932 w 16608"/>
              <a:gd name="T53" fmla="*/ 2979 h 4128"/>
              <a:gd name="T54" fmla="*/ 8525 w 16608"/>
              <a:gd name="T55" fmla="*/ 2168 h 4128"/>
              <a:gd name="T56" fmla="*/ 10090 w 16608"/>
              <a:gd name="T57" fmla="*/ 4128 h 4128"/>
              <a:gd name="T58" fmla="*/ 8932 w 16608"/>
              <a:gd name="T59" fmla="*/ 1960 h 4128"/>
              <a:gd name="T60" fmla="*/ 7992 w 16608"/>
              <a:gd name="T61" fmla="*/ 564 h 4128"/>
              <a:gd name="T62" fmla="*/ 9873 w 16608"/>
              <a:gd name="T63" fmla="*/ 0 h 4128"/>
              <a:gd name="T64" fmla="*/ 9317 w 16608"/>
              <a:gd name="T65" fmla="*/ 1960 h 4128"/>
              <a:gd name="T66" fmla="*/ 11243 w 16608"/>
              <a:gd name="T67" fmla="*/ 2732 h 4128"/>
              <a:gd name="T68" fmla="*/ 11799 w 16608"/>
              <a:gd name="T69" fmla="*/ 2168 h 4128"/>
              <a:gd name="T70" fmla="*/ 9903 w 16608"/>
              <a:gd name="T71" fmla="*/ 2168 h 4128"/>
              <a:gd name="T72" fmla="*/ 10459 w 16608"/>
              <a:gd name="T73" fmla="*/ 4128 h 4128"/>
              <a:gd name="T74" fmla="*/ 11243 w 16608"/>
              <a:gd name="T75" fmla="*/ 4128 h 4128"/>
              <a:gd name="T76" fmla="*/ 11207 w 16608"/>
              <a:gd name="T77" fmla="*/ 1835 h 4128"/>
              <a:gd name="T78" fmla="*/ 11250 w 16608"/>
              <a:gd name="T79" fmla="*/ 1960 h 4128"/>
              <a:gd name="T80" fmla="*/ 11207 w 16608"/>
              <a:gd name="T81" fmla="*/ 0 h 4128"/>
              <a:gd name="T82" fmla="*/ 10452 w 16608"/>
              <a:gd name="T83" fmla="*/ 1960 h 4128"/>
              <a:gd name="T84" fmla="*/ 11610 w 16608"/>
              <a:gd name="T85" fmla="*/ 4128 h 4128"/>
              <a:gd name="T86" fmla="*/ 13175 w 16608"/>
              <a:gd name="T87" fmla="*/ 4128 h 4128"/>
              <a:gd name="T88" fmla="*/ 12384 w 16608"/>
              <a:gd name="T89" fmla="*/ 1960 h 4128"/>
              <a:gd name="T90" fmla="*/ 13723 w 16608"/>
              <a:gd name="T91" fmla="*/ 564 h 4128"/>
              <a:gd name="T92" fmla="*/ 11828 w 16608"/>
              <a:gd name="T93" fmla="*/ 564 h 4128"/>
              <a:gd name="T94" fmla="*/ 14302 w 16608"/>
              <a:gd name="T95" fmla="*/ 1960 h 4128"/>
              <a:gd name="T96" fmla="*/ 15866 w 16608"/>
              <a:gd name="T97" fmla="*/ 1960 h 4128"/>
              <a:gd name="T98" fmla="*/ 13534 w 16608"/>
              <a:gd name="T99" fmla="*/ 1960 h 4128"/>
              <a:gd name="T100" fmla="*/ 14309 w 16608"/>
              <a:gd name="T101" fmla="*/ 2732 h 4128"/>
              <a:gd name="T102" fmla="*/ 15093 w 16608"/>
              <a:gd name="T103" fmla="*/ 2732 h 4128"/>
              <a:gd name="T104" fmla="*/ 13752 w 16608"/>
              <a:gd name="T105" fmla="*/ 2168 h 4128"/>
              <a:gd name="T106" fmla="*/ 15460 w 16608"/>
              <a:gd name="T107" fmla="*/ 4128 h 4128"/>
              <a:gd name="T108" fmla="*/ 16608 w 16608"/>
              <a:gd name="T109" fmla="*/ 2168 h 4128"/>
              <a:gd name="T110" fmla="*/ 16608 w 16608"/>
              <a:gd name="T111" fmla="*/ 1960 h 4128"/>
              <a:gd name="T112" fmla="*/ 15678 w 16608"/>
              <a:gd name="T113" fmla="*/ 564 h 4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608" h="4128">
                <a:moveTo>
                  <a:pt x="1158" y="2979"/>
                </a:moveTo>
                <a:lnTo>
                  <a:pt x="766" y="4128"/>
                </a:lnTo>
                <a:lnTo>
                  <a:pt x="0" y="4128"/>
                </a:lnTo>
                <a:lnTo>
                  <a:pt x="752" y="2168"/>
                </a:lnTo>
                <a:lnTo>
                  <a:pt x="1158" y="2168"/>
                </a:lnTo>
                <a:lnTo>
                  <a:pt x="1565" y="2168"/>
                </a:lnTo>
                <a:lnTo>
                  <a:pt x="2316" y="4128"/>
                </a:lnTo>
                <a:lnTo>
                  <a:pt x="1550" y="4128"/>
                </a:lnTo>
                <a:lnTo>
                  <a:pt x="1158" y="2979"/>
                </a:lnTo>
                <a:close/>
                <a:moveTo>
                  <a:pt x="1158" y="1960"/>
                </a:moveTo>
                <a:lnTo>
                  <a:pt x="773" y="1960"/>
                </a:lnTo>
                <a:lnTo>
                  <a:pt x="773" y="564"/>
                </a:lnTo>
                <a:lnTo>
                  <a:pt x="217" y="564"/>
                </a:lnTo>
                <a:lnTo>
                  <a:pt x="217" y="0"/>
                </a:lnTo>
                <a:lnTo>
                  <a:pt x="1158" y="0"/>
                </a:lnTo>
                <a:lnTo>
                  <a:pt x="2099" y="0"/>
                </a:lnTo>
                <a:lnTo>
                  <a:pt x="2099" y="564"/>
                </a:lnTo>
                <a:lnTo>
                  <a:pt x="1544" y="564"/>
                </a:lnTo>
                <a:lnTo>
                  <a:pt x="1544" y="1960"/>
                </a:lnTo>
                <a:lnTo>
                  <a:pt x="1158" y="1960"/>
                </a:lnTo>
                <a:close/>
                <a:moveTo>
                  <a:pt x="3468" y="4128"/>
                </a:moveTo>
                <a:lnTo>
                  <a:pt x="3468" y="2732"/>
                </a:lnTo>
                <a:lnTo>
                  <a:pt x="4024" y="2732"/>
                </a:lnTo>
                <a:lnTo>
                  <a:pt x="4024" y="2732"/>
                </a:lnTo>
                <a:lnTo>
                  <a:pt x="4024" y="2168"/>
                </a:lnTo>
                <a:lnTo>
                  <a:pt x="4024" y="2168"/>
                </a:lnTo>
                <a:lnTo>
                  <a:pt x="3434" y="2168"/>
                </a:lnTo>
                <a:lnTo>
                  <a:pt x="2128" y="2168"/>
                </a:lnTo>
                <a:lnTo>
                  <a:pt x="2128" y="2732"/>
                </a:lnTo>
                <a:lnTo>
                  <a:pt x="2684" y="2732"/>
                </a:lnTo>
                <a:lnTo>
                  <a:pt x="2684" y="4128"/>
                </a:lnTo>
                <a:lnTo>
                  <a:pt x="3434" y="4128"/>
                </a:lnTo>
                <a:lnTo>
                  <a:pt x="3468" y="4128"/>
                </a:lnTo>
                <a:lnTo>
                  <a:pt x="3468" y="4128"/>
                </a:lnTo>
                <a:close/>
                <a:moveTo>
                  <a:pt x="2677" y="1960"/>
                </a:moveTo>
                <a:lnTo>
                  <a:pt x="3077" y="788"/>
                </a:lnTo>
                <a:lnTo>
                  <a:pt x="3434" y="1835"/>
                </a:lnTo>
                <a:lnTo>
                  <a:pt x="3434" y="1835"/>
                </a:lnTo>
                <a:lnTo>
                  <a:pt x="3475" y="1960"/>
                </a:lnTo>
                <a:lnTo>
                  <a:pt x="3475" y="1960"/>
                </a:lnTo>
                <a:lnTo>
                  <a:pt x="4241" y="1960"/>
                </a:lnTo>
                <a:lnTo>
                  <a:pt x="3491" y="0"/>
                </a:lnTo>
                <a:lnTo>
                  <a:pt x="3434" y="0"/>
                </a:lnTo>
                <a:lnTo>
                  <a:pt x="2661" y="0"/>
                </a:lnTo>
                <a:lnTo>
                  <a:pt x="1911" y="1960"/>
                </a:lnTo>
                <a:lnTo>
                  <a:pt x="2677" y="1960"/>
                </a:lnTo>
                <a:close/>
                <a:moveTo>
                  <a:pt x="5416" y="2168"/>
                </a:moveTo>
                <a:lnTo>
                  <a:pt x="4587" y="2168"/>
                </a:lnTo>
                <a:lnTo>
                  <a:pt x="3835" y="4128"/>
                </a:lnTo>
                <a:lnTo>
                  <a:pt x="4602" y="4128"/>
                </a:lnTo>
                <a:lnTo>
                  <a:pt x="5001" y="2956"/>
                </a:lnTo>
                <a:lnTo>
                  <a:pt x="5401" y="4128"/>
                </a:lnTo>
                <a:lnTo>
                  <a:pt x="6168" y="4128"/>
                </a:lnTo>
                <a:lnTo>
                  <a:pt x="5416" y="2168"/>
                </a:lnTo>
                <a:close/>
                <a:moveTo>
                  <a:pt x="4610" y="1960"/>
                </a:moveTo>
                <a:lnTo>
                  <a:pt x="5393" y="1960"/>
                </a:lnTo>
                <a:lnTo>
                  <a:pt x="5393" y="564"/>
                </a:lnTo>
                <a:lnTo>
                  <a:pt x="5949" y="564"/>
                </a:lnTo>
                <a:lnTo>
                  <a:pt x="5949" y="0"/>
                </a:lnTo>
                <a:lnTo>
                  <a:pt x="4053" y="0"/>
                </a:lnTo>
                <a:lnTo>
                  <a:pt x="4053" y="564"/>
                </a:lnTo>
                <a:lnTo>
                  <a:pt x="4610" y="564"/>
                </a:lnTo>
                <a:lnTo>
                  <a:pt x="4610" y="1960"/>
                </a:lnTo>
                <a:close/>
                <a:moveTo>
                  <a:pt x="6527" y="1960"/>
                </a:moveTo>
                <a:lnTo>
                  <a:pt x="6927" y="788"/>
                </a:lnTo>
                <a:lnTo>
                  <a:pt x="7325" y="1960"/>
                </a:lnTo>
                <a:lnTo>
                  <a:pt x="8092" y="1960"/>
                </a:lnTo>
                <a:lnTo>
                  <a:pt x="7341" y="0"/>
                </a:lnTo>
                <a:lnTo>
                  <a:pt x="6511" y="0"/>
                </a:lnTo>
                <a:lnTo>
                  <a:pt x="5760" y="1960"/>
                </a:lnTo>
                <a:lnTo>
                  <a:pt x="6527" y="1960"/>
                </a:lnTo>
                <a:close/>
                <a:moveTo>
                  <a:pt x="5978" y="2732"/>
                </a:moveTo>
                <a:lnTo>
                  <a:pt x="6534" y="2732"/>
                </a:lnTo>
                <a:lnTo>
                  <a:pt x="6534" y="4128"/>
                </a:lnTo>
                <a:lnTo>
                  <a:pt x="7318" y="4128"/>
                </a:lnTo>
                <a:lnTo>
                  <a:pt x="7318" y="2732"/>
                </a:lnTo>
                <a:lnTo>
                  <a:pt x="7874" y="2732"/>
                </a:lnTo>
                <a:lnTo>
                  <a:pt x="7874" y="2168"/>
                </a:lnTo>
                <a:lnTo>
                  <a:pt x="5978" y="2168"/>
                </a:lnTo>
                <a:lnTo>
                  <a:pt x="5978" y="2732"/>
                </a:lnTo>
                <a:close/>
                <a:moveTo>
                  <a:pt x="8932" y="2979"/>
                </a:moveTo>
                <a:lnTo>
                  <a:pt x="8541" y="4128"/>
                </a:lnTo>
                <a:lnTo>
                  <a:pt x="7775" y="4128"/>
                </a:lnTo>
                <a:lnTo>
                  <a:pt x="8525" y="2168"/>
                </a:lnTo>
                <a:lnTo>
                  <a:pt x="8932" y="2168"/>
                </a:lnTo>
                <a:lnTo>
                  <a:pt x="9339" y="2168"/>
                </a:lnTo>
                <a:lnTo>
                  <a:pt x="10090" y="4128"/>
                </a:lnTo>
                <a:lnTo>
                  <a:pt x="9324" y="4128"/>
                </a:lnTo>
                <a:lnTo>
                  <a:pt x="8932" y="2979"/>
                </a:lnTo>
                <a:close/>
                <a:moveTo>
                  <a:pt x="8932" y="1960"/>
                </a:moveTo>
                <a:lnTo>
                  <a:pt x="8547" y="1960"/>
                </a:lnTo>
                <a:lnTo>
                  <a:pt x="8547" y="564"/>
                </a:lnTo>
                <a:lnTo>
                  <a:pt x="7992" y="564"/>
                </a:lnTo>
                <a:lnTo>
                  <a:pt x="7992" y="0"/>
                </a:lnTo>
                <a:lnTo>
                  <a:pt x="8932" y="0"/>
                </a:lnTo>
                <a:lnTo>
                  <a:pt x="9873" y="0"/>
                </a:lnTo>
                <a:lnTo>
                  <a:pt x="9873" y="564"/>
                </a:lnTo>
                <a:lnTo>
                  <a:pt x="9317" y="564"/>
                </a:lnTo>
                <a:lnTo>
                  <a:pt x="9317" y="1960"/>
                </a:lnTo>
                <a:lnTo>
                  <a:pt x="8932" y="1960"/>
                </a:lnTo>
                <a:close/>
                <a:moveTo>
                  <a:pt x="11243" y="4128"/>
                </a:moveTo>
                <a:lnTo>
                  <a:pt x="11243" y="2732"/>
                </a:lnTo>
                <a:lnTo>
                  <a:pt x="11799" y="2732"/>
                </a:lnTo>
                <a:lnTo>
                  <a:pt x="11799" y="2732"/>
                </a:lnTo>
                <a:lnTo>
                  <a:pt x="11799" y="2168"/>
                </a:lnTo>
                <a:lnTo>
                  <a:pt x="11799" y="2168"/>
                </a:lnTo>
                <a:lnTo>
                  <a:pt x="11207" y="2168"/>
                </a:lnTo>
                <a:lnTo>
                  <a:pt x="9903" y="2168"/>
                </a:lnTo>
                <a:lnTo>
                  <a:pt x="9903" y="2732"/>
                </a:lnTo>
                <a:lnTo>
                  <a:pt x="10459" y="2732"/>
                </a:lnTo>
                <a:lnTo>
                  <a:pt x="10459" y="4128"/>
                </a:lnTo>
                <a:lnTo>
                  <a:pt x="11207" y="4128"/>
                </a:lnTo>
                <a:lnTo>
                  <a:pt x="11243" y="4128"/>
                </a:lnTo>
                <a:lnTo>
                  <a:pt x="11243" y="4128"/>
                </a:lnTo>
                <a:close/>
                <a:moveTo>
                  <a:pt x="10452" y="1960"/>
                </a:moveTo>
                <a:lnTo>
                  <a:pt x="10850" y="788"/>
                </a:lnTo>
                <a:lnTo>
                  <a:pt x="11207" y="1835"/>
                </a:lnTo>
                <a:lnTo>
                  <a:pt x="11207" y="1835"/>
                </a:lnTo>
                <a:lnTo>
                  <a:pt x="11250" y="1960"/>
                </a:lnTo>
                <a:lnTo>
                  <a:pt x="11250" y="1960"/>
                </a:lnTo>
                <a:lnTo>
                  <a:pt x="12016" y="1960"/>
                </a:lnTo>
                <a:lnTo>
                  <a:pt x="11265" y="0"/>
                </a:lnTo>
                <a:lnTo>
                  <a:pt x="11207" y="0"/>
                </a:lnTo>
                <a:lnTo>
                  <a:pt x="10436" y="0"/>
                </a:lnTo>
                <a:lnTo>
                  <a:pt x="9685" y="1960"/>
                </a:lnTo>
                <a:lnTo>
                  <a:pt x="10452" y="1960"/>
                </a:lnTo>
                <a:close/>
                <a:moveTo>
                  <a:pt x="13191" y="2168"/>
                </a:moveTo>
                <a:lnTo>
                  <a:pt x="12362" y="2168"/>
                </a:lnTo>
                <a:lnTo>
                  <a:pt x="11610" y="4128"/>
                </a:lnTo>
                <a:lnTo>
                  <a:pt x="12376" y="4128"/>
                </a:lnTo>
                <a:lnTo>
                  <a:pt x="12776" y="2956"/>
                </a:lnTo>
                <a:lnTo>
                  <a:pt x="13175" y="4128"/>
                </a:lnTo>
                <a:lnTo>
                  <a:pt x="13942" y="4128"/>
                </a:lnTo>
                <a:lnTo>
                  <a:pt x="13191" y="2168"/>
                </a:lnTo>
                <a:close/>
                <a:moveTo>
                  <a:pt x="12384" y="1960"/>
                </a:moveTo>
                <a:lnTo>
                  <a:pt x="13168" y="1960"/>
                </a:lnTo>
                <a:lnTo>
                  <a:pt x="13168" y="564"/>
                </a:lnTo>
                <a:lnTo>
                  <a:pt x="13723" y="564"/>
                </a:lnTo>
                <a:lnTo>
                  <a:pt x="13723" y="0"/>
                </a:lnTo>
                <a:lnTo>
                  <a:pt x="11828" y="0"/>
                </a:lnTo>
                <a:lnTo>
                  <a:pt x="11828" y="564"/>
                </a:lnTo>
                <a:lnTo>
                  <a:pt x="12384" y="564"/>
                </a:lnTo>
                <a:lnTo>
                  <a:pt x="12384" y="1960"/>
                </a:lnTo>
                <a:close/>
                <a:moveTo>
                  <a:pt x="14302" y="1960"/>
                </a:moveTo>
                <a:lnTo>
                  <a:pt x="14700" y="788"/>
                </a:lnTo>
                <a:lnTo>
                  <a:pt x="15100" y="1960"/>
                </a:lnTo>
                <a:lnTo>
                  <a:pt x="15866" y="1960"/>
                </a:lnTo>
                <a:lnTo>
                  <a:pt x="15115" y="0"/>
                </a:lnTo>
                <a:lnTo>
                  <a:pt x="14286" y="0"/>
                </a:lnTo>
                <a:lnTo>
                  <a:pt x="13534" y="1960"/>
                </a:lnTo>
                <a:lnTo>
                  <a:pt x="14302" y="1960"/>
                </a:lnTo>
                <a:close/>
                <a:moveTo>
                  <a:pt x="13752" y="2732"/>
                </a:moveTo>
                <a:lnTo>
                  <a:pt x="14309" y="2732"/>
                </a:lnTo>
                <a:lnTo>
                  <a:pt x="14309" y="4128"/>
                </a:lnTo>
                <a:lnTo>
                  <a:pt x="15093" y="4128"/>
                </a:lnTo>
                <a:lnTo>
                  <a:pt x="15093" y="2732"/>
                </a:lnTo>
                <a:lnTo>
                  <a:pt x="15649" y="2732"/>
                </a:lnTo>
                <a:lnTo>
                  <a:pt x="15649" y="2168"/>
                </a:lnTo>
                <a:lnTo>
                  <a:pt x="13752" y="2168"/>
                </a:lnTo>
                <a:lnTo>
                  <a:pt x="13752" y="2732"/>
                </a:lnTo>
                <a:close/>
                <a:moveTo>
                  <a:pt x="16211" y="2168"/>
                </a:moveTo>
                <a:lnTo>
                  <a:pt x="15460" y="4128"/>
                </a:lnTo>
                <a:lnTo>
                  <a:pt x="16226" y="4128"/>
                </a:lnTo>
                <a:lnTo>
                  <a:pt x="16608" y="3009"/>
                </a:lnTo>
                <a:lnTo>
                  <a:pt x="16608" y="2168"/>
                </a:lnTo>
                <a:lnTo>
                  <a:pt x="16211" y="2168"/>
                </a:lnTo>
                <a:close/>
                <a:moveTo>
                  <a:pt x="16233" y="1960"/>
                </a:moveTo>
                <a:lnTo>
                  <a:pt x="16608" y="1960"/>
                </a:lnTo>
                <a:lnTo>
                  <a:pt x="16608" y="0"/>
                </a:lnTo>
                <a:lnTo>
                  <a:pt x="15678" y="0"/>
                </a:lnTo>
                <a:lnTo>
                  <a:pt x="15678" y="564"/>
                </a:lnTo>
                <a:lnTo>
                  <a:pt x="16233" y="564"/>
                </a:lnTo>
                <a:lnTo>
                  <a:pt x="16233" y="1960"/>
                </a:lnTo>
                <a:close/>
              </a:path>
            </a:pathLst>
          </a:custGeom>
          <a:gradFill flip="none" rotWithShape="1">
            <a:gsLst>
              <a:gs pos="6000">
                <a:schemeClr val="accent1">
                  <a:lumMod val="5000"/>
                  <a:lumOff val="95000"/>
                  <a:alpha val="2000"/>
                </a:schemeClr>
              </a:gs>
              <a:gs pos="69000">
                <a:srgbClr val="D7D4CF">
                  <a:alpha val="49000"/>
                </a:srgb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sz="2400">
              <a:solidFill>
                <a:prstClr val="black"/>
              </a:solidFill>
            </a:endParaRPr>
          </a:p>
        </p:txBody>
      </p:sp>
      <p:sp>
        <p:nvSpPr>
          <p:cNvPr id="14" name="Freeform 9"/>
          <p:cNvSpPr>
            <a:spLocks noEditPoints="1"/>
          </p:cNvSpPr>
          <p:nvPr/>
        </p:nvSpPr>
        <p:spPr bwMode="auto">
          <a:xfrm>
            <a:off x="11597054" y="139649"/>
            <a:ext cx="398394" cy="348236"/>
          </a:xfrm>
          <a:custGeom>
            <a:avLst/>
            <a:gdLst/>
            <a:ahLst/>
            <a:cxnLst>
              <a:cxn ang="0">
                <a:pos x="491" y="5"/>
              </a:cxn>
              <a:cxn ang="0">
                <a:pos x="581" y="30"/>
              </a:cxn>
              <a:cxn ang="0">
                <a:pos x="653" y="71"/>
              </a:cxn>
              <a:cxn ang="0">
                <a:pos x="705" y="124"/>
              </a:cxn>
              <a:cxn ang="0">
                <a:pos x="602" y="117"/>
              </a:cxn>
              <a:cxn ang="0">
                <a:pos x="478" y="104"/>
              </a:cxn>
              <a:cxn ang="0">
                <a:pos x="444" y="106"/>
              </a:cxn>
              <a:cxn ang="0">
                <a:pos x="432" y="119"/>
              </a:cxn>
              <a:cxn ang="0">
                <a:pos x="403" y="415"/>
              </a:cxn>
              <a:cxn ang="0">
                <a:pos x="402" y="115"/>
              </a:cxn>
              <a:cxn ang="0">
                <a:pos x="388" y="105"/>
              </a:cxn>
              <a:cxn ang="0">
                <a:pos x="331" y="106"/>
              </a:cxn>
              <a:cxn ang="0">
                <a:pos x="195" y="124"/>
              </a:cxn>
              <a:cxn ang="0">
                <a:pos x="140" y="110"/>
              </a:cxn>
              <a:cxn ang="0">
                <a:pos x="197" y="59"/>
              </a:cxn>
              <a:cxn ang="0">
                <a:pos x="274" y="22"/>
              </a:cxn>
              <a:cxn ang="0">
                <a:pos x="367" y="2"/>
              </a:cxn>
              <a:cxn ang="0">
                <a:pos x="201" y="519"/>
              </a:cxn>
              <a:cxn ang="0">
                <a:pos x="100" y="519"/>
              </a:cxn>
              <a:cxn ang="0">
                <a:pos x="0" y="519"/>
              </a:cxn>
              <a:cxn ang="0">
                <a:pos x="141" y="727"/>
              </a:cxn>
              <a:cxn ang="0">
                <a:pos x="261" y="727"/>
              </a:cxn>
              <a:cxn ang="0">
                <a:pos x="303" y="519"/>
              </a:cxn>
              <a:cxn ang="0">
                <a:pos x="346" y="727"/>
              </a:cxn>
              <a:cxn ang="0">
                <a:pos x="583" y="519"/>
              </a:cxn>
              <a:cxn ang="0">
                <a:pos x="483" y="519"/>
              </a:cxn>
              <a:cxn ang="0">
                <a:pos x="407" y="579"/>
              </a:cxn>
              <a:cxn ang="0">
                <a:pos x="548" y="579"/>
              </a:cxn>
              <a:cxn ang="0">
                <a:pos x="587" y="727"/>
              </a:cxn>
              <a:cxn ang="0">
                <a:pos x="733" y="519"/>
              </a:cxn>
              <a:cxn ang="0">
                <a:pos x="712" y="602"/>
              </a:cxn>
              <a:cxn ang="0">
                <a:pos x="731" y="198"/>
              </a:cxn>
              <a:cxn ang="0">
                <a:pos x="722" y="257"/>
              </a:cxn>
              <a:cxn ang="0">
                <a:pos x="685" y="316"/>
              </a:cxn>
              <a:cxn ang="0">
                <a:pos x="622" y="365"/>
              </a:cxn>
              <a:cxn ang="0">
                <a:pos x="541" y="398"/>
              </a:cxn>
              <a:cxn ang="0">
                <a:pos x="474" y="183"/>
              </a:cxn>
              <a:cxn ang="0">
                <a:pos x="477" y="158"/>
              </a:cxn>
              <a:cxn ang="0">
                <a:pos x="489" y="146"/>
              </a:cxn>
              <a:cxn ang="0">
                <a:pos x="556" y="148"/>
              </a:cxn>
              <a:cxn ang="0">
                <a:pos x="669" y="163"/>
              </a:cxn>
              <a:cxn ang="0">
                <a:pos x="295" y="399"/>
              </a:cxn>
              <a:cxn ang="0">
                <a:pos x="213" y="365"/>
              </a:cxn>
              <a:cxn ang="0">
                <a:pos x="150" y="316"/>
              </a:cxn>
              <a:cxn ang="0">
                <a:pos x="112" y="257"/>
              </a:cxn>
              <a:cxn ang="0">
                <a:pos x="103" y="198"/>
              </a:cxn>
              <a:cxn ang="0">
                <a:pos x="136" y="168"/>
              </a:cxn>
              <a:cxn ang="0">
                <a:pos x="250" y="151"/>
              </a:cxn>
              <a:cxn ang="0">
                <a:pos x="342" y="144"/>
              </a:cxn>
              <a:cxn ang="0">
                <a:pos x="357" y="153"/>
              </a:cxn>
              <a:cxn ang="0">
                <a:pos x="362" y="175"/>
              </a:cxn>
              <a:cxn ang="0">
                <a:pos x="317" y="405"/>
              </a:cxn>
            </a:cxnLst>
            <a:rect l="0" t="0" r="r" b="b"/>
            <a:pathLst>
              <a:path w="835" h="727">
                <a:moveTo>
                  <a:pt x="417" y="0"/>
                </a:moveTo>
                <a:lnTo>
                  <a:pt x="443" y="0"/>
                </a:lnTo>
                <a:lnTo>
                  <a:pt x="467" y="2"/>
                </a:lnTo>
                <a:lnTo>
                  <a:pt x="491" y="5"/>
                </a:lnTo>
                <a:lnTo>
                  <a:pt x="515" y="9"/>
                </a:lnTo>
                <a:lnTo>
                  <a:pt x="538" y="16"/>
                </a:lnTo>
                <a:lnTo>
                  <a:pt x="559" y="22"/>
                </a:lnTo>
                <a:lnTo>
                  <a:pt x="581" y="30"/>
                </a:lnTo>
                <a:lnTo>
                  <a:pt x="600" y="38"/>
                </a:lnTo>
                <a:lnTo>
                  <a:pt x="620" y="48"/>
                </a:lnTo>
                <a:lnTo>
                  <a:pt x="637" y="59"/>
                </a:lnTo>
                <a:lnTo>
                  <a:pt x="653" y="71"/>
                </a:lnTo>
                <a:lnTo>
                  <a:pt x="668" y="83"/>
                </a:lnTo>
                <a:lnTo>
                  <a:pt x="682" y="96"/>
                </a:lnTo>
                <a:lnTo>
                  <a:pt x="694" y="110"/>
                </a:lnTo>
                <a:lnTo>
                  <a:pt x="705" y="124"/>
                </a:lnTo>
                <a:lnTo>
                  <a:pt x="714" y="139"/>
                </a:lnTo>
                <a:lnTo>
                  <a:pt x="676" y="131"/>
                </a:lnTo>
                <a:lnTo>
                  <a:pt x="639" y="124"/>
                </a:lnTo>
                <a:lnTo>
                  <a:pt x="602" y="117"/>
                </a:lnTo>
                <a:lnTo>
                  <a:pt x="567" y="113"/>
                </a:lnTo>
                <a:lnTo>
                  <a:pt x="534" y="109"/>
                </a:lnTo>
                <a:lnTo>
                  <a:pt x="504" y="106"/>
                </a:lnTo>
                <a:lnTo>
                  <a:pt x="478" y="104"/>
                </a:lnTo>
                <a:lnTo>
                  <a:pt x="458" y="104"/>
                </a:lnTo>
                <a:lnTo>
                  <a:pt x="453" y="104"/>
                </a:lnTo>
                <a:lnTo>
                  <a:pt x="448" y="105"/>
                </a:lnTo>
                <a:lnTo>
                  <a:pt x="444" y="106"/>
                </a:lnTo>
                <a:lnTo>
                  <a:pt x="440" y="109"/>
                </a:lnTo>
                <a:lnTo>
                  <a:pt x="436" y="112"/>
                </a:lnTo>
                <a:lnTo>
                  <a:pt x="434" y="115"/>
                </a:lnTo>
                <a:lnTo>
                  <a:pt x="432" y="119"/>
                </a:lnTo>
                <a:lnTo>
                  <a:pt x="432" y="124"/>
                </a:lnTo>
                <a:lnTo>
                  <a:pt x="432" y="133"/>
                </a:lnTo>
                <a:lnTo>
                  <a:pt x="432" y="415"/>
                </a:lnTo>
                <a:lnTo>
                  <a:pt x="403" y="415"/>
                </a:lnTo>
                <a:lnTo>
                  <a:pt x="404" y="133"/>
                </a:lnTo>
                <a:lnTo>
                  <a:pt x="404" y="124"/>
                </a:lnTo>
                <a:lnTo>
                  <a:pt x="403" y="119"/>
                </a:lnTo>
                <a:lnTo>
                  <a:pt x="402" y="115"/>
                </a:lnTo>
                <a:lnTo>
                  <a:pt x="398" y="112"/>
                </a:lnTo>
                <a:lnTo>
                  <a:pt x="395" y="109"/>
                </a:lnTo>
                <a:lnTo>
                  <a:pt x="392" y="106"/>
                </a:lnTo>
                <a:lnTo>
                  <a:pt x="388" y="105"/>
                </a:lnTo>
                <a:lnTo>
                  <a:pt x="382" y="104"/>
                </a:lnTo>
                <a:lnTo>
                  <a:pt x="378" y="104"/>
                </a:lnTo>
                <a:lnTo>
                  <a:pt x="356" y="104"/>
                </a:lnTo>
                <a:lnTo>
                  <a:pt x="331" y="106"/>
                </a:lnTo>
                <a:lnTo>
                  <a:pt x="301" y="109"/>
                </a:lnTo>
                <a:lnTo>
                  <a:pt x="268" y="113"/>
                </a:lnTo>
                <a:lnTo>
                  <a:pt x="232" y="118"/>
                </a:lnTo>
                <a:lnTo>
                  <a:pt x="195" y="124"/>
                </a:lnTo>
                <a:lnTo>
                  <a:pt x="157" y="131"/>
                </a:lnTo>
                <a:lnTo>
                  <a:pt x="121" y="139"/>
                </a:lnTo>
                <a:lnTo>
                  <a:pt x="129" y="125"/>
                </a:lnTo>
                <a:lnTo>
                  <a:pt x="140" y="110"/>
                </a:lnTo>
                <a:lnTo>
                  <a:pt x="152" y="96"/>
                </a:lnTo>
                <a:lnTo>
                  <a:pt x="166" y="83"/>
                </a:lnTo>
                <a:lnTo>
                  <a:pt x="180" y="71"/>
                </a:lnTo>
                <a:lnTo>
                  <a:pt x="197" y="59"/>
                </a:lnTo>
                <a:lnTo>
                  <a:pt x="215" y="48"/>
                </a:lnTo>
                <a:lnTo>
                  <a:pt x="233" y="38"/>
                </a:lnTo>
                <a:lnTo>
                  <a:pt x="254" y="30"/>
                </a:lnTo>
                <a:lnTo>
                  <a:pt x="274" y="22"/>
                </a:lnTo>
                <a:lnTo>
                  <a:pt x="296" y="16"/>
                </a:lnTo>
                <a:lnTo>
                  <a:pt x="319" y="9"/>
                </a:lnTo>
                <a:lnTo>
                  <a:pt x="342" y="5"/>
                </a:lnTo>
                <a:lnTo>
                  <a:pt x="367" y="2"/>
                </a:lnTo>
                <a:lnTo>
                  <a:pt x="392" y="0"/>
                </a:lnTo>
                <a:lnTo>
                  <a:pt x="417" y="0"/>
                </a:lnTo>
                <a:close/>
                <a:moveTo>
                  <a:pt x="201" y="579"/>
                </a:moveTo>
                <a:lnTo>
                  <a:pt x="201" y="519"/>
                </a:lnTo>
                <a:lnTo>
                  <a:pt x="175" y="519"/>
                </a:lnTo>
                <a:lnTo>
                  <a:pt x="150" y="519"/>
                </a:lnTo>
                <a:lnTo>
                  <a:pt x="125" y="519"/>
                </a:lnTo>
                <a:lnTo>
                  <a:pt x="100" y="519"/>
                </a:lnTo>
                <a:lnTo>
                  <a:pt x="75" y="519"/>
                </a:lnTo>
                <a:lnTo>
                  <a:pt x="49" y="519"/>
                </a:lnTo>
                <a:lnTo>
                  <a:pt x="25" y="519"/>
                </a:lnTo>
                <a:lnTo>
                  <a:pt x="0" y="519"/>
                </a:lnTo>
                <a:lnTo>
                  <a:pt x="0" y="579"/>
                </a:lnTo>
                <a:lnTo>
                  <a:pt x="58" y="579"/>
                </a:lnTo>
                <a:lnTo>
                  <a:pt x="58" y="727"/>
                </a:lnTo>
                <a:lnTo>
                  <a:pt x="141" y="727"/>
                </a:lnTo>
                <a:lnTo>
                  <a:pt x="141" y="579"/>
                </a:lnTo>
                <a:lnTo>
                  <a:pt x="201" y="579"/>
                </a:lnTo>
                <a:close/>
                <a:moveTo>
                  <a:pt x="303" y="602"/>
                </a:moveTo>
                <a:lnTo>
                  <a:pt x="261" y="727"/>
                </a:lnTo>
                <a:lnTo>
                  <a:pt x="180" y="727"/>
                </a:lnTo>
                <a:lnTo>
                  <a:pt x="260" y="519"/>
                </a:lnTo>
                <a:lnTo>
                  <a:pt x="282" y="519"/>
                </a:lnTo>
                <a:lnTo>
                  <a:pt x="303" y="519"/>
                </a:lnTo>
                <a:lnTo>
                  <a:pt x="326" y="519"/>
                </a:lnTo>
                <a:lnTo>
                  <a:pt x="348" y="519"/>
                </a:lnTo>
                <a:lnTo>
                  <a:pt x="427" y="727"/>
                </a:lnTo>
                <a:lnTo>
                  <a:pt x="346" y="727"/>
                </a:lnTo>
                <a:lnTo>
                  <a:pt x="303" y="602"/>
                </a:lnTo>
                <a:close/>
                <a:moveTo>
                  <a:pt x="608" y="579"/>
                </a:moveTo>
                <a:lnTo>
                  <a:pt x="608" y="519"/>
                </a:lnTo>
                <a:lnTo>
                  <a:pt x="583" y="519"/>
                </a:lnTo>
                <a:lnTo>
                  <a:pt x="557" y="519"/>
                </a:lnTo>
                <a:lnTo>
                  <a:pt x="532" y="519"/>
                </a:lnTo>
                <a:lnTo>
                  <a:pt x="507" y="519"/>
                </a:lnTo>
                <a:lnTo>
                  <a:pt x="483" y="519"/>
                </a:lnTo>
                <a:lnTo>
                  <a:pt x="458" y="519"/>
                </a:lnTo>
                <a:lnTo>
                  <a:pt x="432" y="519"/>
                </a:lnTo>
                <a:lnTo>
                  <a:pt x="407" y="519"/>
                </a:lnTo>
                <a:lnTo>
                  <a:pt x="407" y="579"/>
                </a:lnTo>
                <a:lnTo>
                  <a:pt x="466" y="579"/>
                </a:lnTo>
                <a:lnTo>
                  <a:pt x="466" y="727"/>
                </a:lnTo>
                <a:lnTo>
                  <a:pt x="548" y="727"/>
                </a:lnTo>
                <a:lnTo>
                  <a:pt x="548" y="579"/>
                </a:lnTo>
                <a:lnTo>
                  <a:pt x="608" y="579"/>
                </a:lnTo>
                <a:close/>
                <a:moveTo>
                  <a:pt x="712" y="602"/>
                </a:moveTo>
                <a:lnTo>
                  <a:pt x="669" y="727"/>
                </a:lnTo>
                <a:lnTo>
                  <a:pt x="587" y="727"/>
                </a:lnTo>
                <a:lnTo>
                  <a:pt x="667" y="519"/>
                </a:lnTo>
                <a:lnTo>
                  <a:pt x="689" y="519"/>
                </a:lnTo>
                <a:lnTo>
                  <a:pt x="712" y="519"/>
                </a:lnTo>
                <a:lnTo>
                  <a:pt x="733" y="519"/>
                </a:lnTo>
                <a:lnTo>
                  <a:pt x="755" y="519"/>
                </a:lnTo>
                <a:lnTo>
                  <a:pt x="835" y="727"/>
                </a:lnTo>
                <a:lnTo>
                  <a:pt x="754" y="727"/>
                </a:lnTo>
                <a:lnTo>
                  <a:pt x="712" y="602"/>
                </a:lnTo>
                <a:close/>
                <a:moveTo>
                  <a:pt x="727" y="172"/>
                </a:moveTo>
                <a:lnTo>
                  <a:pt x="729" y="181"/>
                </a:lnTo>
                <a:lnTo>
                  <a:pt x="730" y="190"/>
                </a:lnTo>
                <a:lnTo>
                  <a:pt x="731" y="198"/>
                </a:lnTo>
                <a:lnTo>
                  <a:pt x="731" y="207"/>
                </a:lnTo>
                <a:lnTo>
                  <a:pt x="730" y="224"/>
                </a:lnTo>
                <a:lnTo>
                  <a:pt x="727" y="240"/>
                </a:lnTo>
                <a:lnTo>
                  <a:pt x="722" y="257"/>
                </a:lnTo>
                <a:lnTo>
                  <a:pt x="715" y="273"/>
                </a:lnTo>
                <a:lnTo>
                  <a:pt x="706" y="288"/>
                </a:lnTo>
                <a:lnTo>
                  <a:pt x="696" y="302"/>
                </a:lnTo>
                <a:lnTo>
                  <a:pt x="685" y="316"/>
                </a:lnTo>
                <a:lnTo>
                  <a:pt x="670" y="329"/>
                </a:lnTo>
                <a:lnTo>
                  <a:pt x="656" y="342"/>
                </a:lnTo>
                <a:lnTo>
                  <a:pt x="640" y="354"/>
                </a:lnTo>
                <a:lnTo>
                  <a:pt x="622" y="365"/>
                </a:lnTo>
                <a:lnTo>
                  <a:pt x="604" y="374"/>
                </a:lnTo>
                <a:lnTo>
                  <a:pt x="584" y="383"/>
                </a:lnTo>
                <a:lnTo>
                  <a:pt x="562" y="392"/>
                </a:lnTo>
                <a:lnTo>
                  <a:pt x="541" y="398"/>
                </a:lnTo>
                <a:lnTo>
                  <a:pt x="518" y="405"/>
                </a:lnTo>
                <a:lnTo>
                  <a:pt x="476" y="202"/>
                </a:lnTo>
                <a:lnTo>
                  <a:pt x="475" y="193"/>
                </a:lnTo>
                <a:lnTo>
                  <a:pt x="474" y="183"/>
                </a:lnTo>
                <a:lnTo>
                  <a:pt x="474" y="175"/>
                </a:lnTo>
                <a:lnTo>
                  <a:pt x="474" y="166"/>
                </a:lnTo>
                <a:lnTo>
                  <a:pt x="475" y="162"/>
                </a:lnTo>
                <a:lnTo>
                  <a:pt x="477" y="158"/>
                </a:lnTo>
                <a:lnTo>
                  <a:pt x="479" y="155"/>
                </a:lnTo>
                <a:lnTo>
                  <a:pt x="481" y="152"/>
                </a:lnTo>
                <a:lnTo>
                  <a:pt x="485" y="149"/>
                </a:lnTo>
                <a:lnTo>
                  <a:pt x="489" y="146"/>
                </a:lnTo>
                <a:lnTo>
                  <a:pt x="493" y="145"/>
                </a:lnTo>
                <a:lnTo>
                  <a:pt x="499" y="144"/>
                </a:lnTo>
                <a:lnTo>
                  <a:pt x="528" y="145"/>
                </a:lnTo>
                <a:lnTo>
                  <a:pt x="556" y="148"/>
                </a:lnTo>
                <a:lnTo>
                  <a:pt x="584" y="151"/>
                </a:lnTo>
                <a:lnTo>
                  <a:pt x="613" y="154"/>
                </a:lnTo>
                <a:lnTo>
                  <a:pt x="641" y="158"/>
                </a:lnTo>
                <a:lnTo>
                  <a:pt x="669" y="163"/>
                </a:lnTo>
                <a:lnTo>
                  <a:pt x="699" y="167"/>
                </a:lnTo>
                <a:lnTo>
                  <a:pt x="727" y="172"/>
                </a:lnTo>
                <a:close/>
                <a:moveTo>
                  <a:pt x="317" y="405"/>
                </a:moveTo>
                <a:lnTo>
                  <a:pt x="295" y="399"/>
                </a:lnTo>
                <a:lnTo>
                  <a:pt x="272" y="392"/>
                </a:lnTo>
                <a:lnTo>
                  <a:pt x="251" y="384"/>
                </a:lnTo>
                <a:lnTo>
                  <a:pt x="231" y="374"/>
                </a:lnTo>
                <a:lnTo>
                  <a:pt x="213" y="365"/>
                </a:lnTo>
                <a:lnTo>
                  <a:pt x="195" y="354"/>
                </a:lnTo>
                <a:lnTo>
                  <a:pt x="179" y="342"/>
                </a:lnTo>
                <a:lnTo>
                  <a:pt x="164" y="330"/>
                </a:lnTo>
                <a:lnTo>
                  <a:pt x="150" y="316"/>
                </a:lnTo>
                <a:lnTo>
                  <a:pt x="138" y="303"/>
                </a:lnTo>
                <a:lnTo>
                  <a:pt x="128" y="288"/>
                </a:lnTo>
                <a:lnTo>
                  <a:pt x="120" y="273"/>
                </a:lnTo>
                <a:lnTo>
                  <a:pt x="112" y="257"/>
                </a:lnTo>
                <a:lnTo>
                  <a:pt x="108" y="240"/>
                </a:lnTo>
                <a:lnTo>
                  <a:pt x="105" y="224"/>
                </a:lnTo>
                <a:lnTo>
                  <a:pt x="103" y="207"/>
                </a:lnTo>
                <a:lnTo>
                  <a:pt x="103" y="198"/>
                </a:lnTo>
                <a:lnTo>
                  <a:pt x="105" y="190"/>
                </a:lnTo>
                <a:lnTo>
                  <a:pt x="106" y="181"/>
                </a:lnTo>
                <a:lnTo>
                  <a:pt x="108" y="172"/>
                </a:lnTo>
                <a:lnTo>
                  <a:pt x="136" y="168"/>
                </a:lnTo>
                <a:lnTo>
                  <a:pt x="165" y="163"/>
                </a:lnTo>
                <a:lnTo>
                  <a:pt x="193" y="158"/>
                </a:lnTo>
                <a:lnTo>
                  <a:pt x="222" y="154"/>
                </a:lnTo>
                <a:lnTo>
                  <a:pt x="250" y="151"/>
                </a:lnTo>
                <a:lnTo>
                  <a:pt x="280" y="148"/>
                </a:lnTo>
                <a:lnTo>
                  <a:pt x="308" y="145"/>
                </a:lnTo>
                <a:lnTo>
                  <a:pt x="337" y="144"/>
                </a:lnTo>
                <a:lnTo>
                  <a:pt x="342" y="144"/>
                </a:lnTo>
                <a:lnTo>
                  <a:pt x="348" y="145"/>
                </a:lnTo>
                <a:lnTo>
                  <a:pt x="351" y="146"/>
                </a:lnTo>
                <a:lnTo>
                  <a:pt x="354" y="150"/>
                </a:lnTo>
                <a:lnTo>
                  <a:pt x="357" y="153"/>
                </a:lnTo>
                <a:lnTo>
                  <a:pt x="358" y="156"/>
                </a:lnTo>
                <a:lnTo>
                  <a:pt x="361" y="161"/>
                </a:lnTo>
                <a:lnTo>
                  <a:pt x="362" y="165"/>
                </a:lnTo>
                <a:lnTo>
                  <a:pt x="362" y="175"/>
                </a:lnTo>
                <a:lnTo>
                  <a:pt x="362" y="184"/>
                </a:lnTo>
                <a:lnTo>
                  <a:pt x="361" y="194"/>
                </a:lnTo>
                <a:lnTo>
                  <a:pt x="359" y="202"/>
                </a:lnTo>
                <a:lnTo>
                  <a:pt x="317" y="405"/>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dirty="0">
              <a:solidFill>
                <a:prstClr val="black"/>
              </a:solidFill>
            </a:endParaRPr>
          </a:p>
        </p:txBody>
      </p:sp>
      <p:sp>
        <p:nvSpPr>
          <p:cNvPr id="13" name="Isosceles Triangle 12"/>
          <p:cNvSpPr/>
          <p:nvPr userDrawn="1"/>
        </p:nvSpPr>
        <p:spPr>
          <a:xfrm flipV="1">
            <a:off x="-39535" y="-7594"/>
            <a:ext cx="4953000" cy="1183033"/>
          </a:xfrm>
          <a:prstGeom prst="triangle">
            <a:avLst>
              <a:gd name="adj" fmla="val 0"/>
            </a:avLst>
          </a:prstGeom>
          <a:gradFill flip="none" rotWithShape="1">
            <a:gsLst>
              <a:gs pos="42000">
                <a:srgbClr val="1F242E"/>
              </a:gs>
              <a:gs pos="3000">
                <a:srgbClr val="181C27"/>
              </a:gs>
              <a:gs pos="91000">
                <a:srgbClr val="3A444D">
                  <a:alpha val="17000"/>
                </a:srgbClr>
              </a:gs>
            </a:gsLst>
            <a:lin ang="162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5" name="Freeform 6"/>
          <p:cNvSpPr>
            <a:spLocks noEditPoints="1"/>
          </p:cNvSpPr>
          <p:nvPr userDrawn="1"/>
        </p:nvSpPr>
        <p:spPr bwMode="auto">
          <a:xfrm>
            <a:off x="200719" y="115549"/>
            <a:ext cx="1099979" cy="464508"/>
          </a:xfrm>
          <a:custGeom>
            <a:avLst/>
            <a:gdLst>
              <a:gd name="T0" fmla="*/ 13059 w 16368"/>
              <a:gd name="T1" fmla="*/ 6821 h 6912"/>
              <a:gd name="T2" fmla="*/ 13171 w 16368"/>
              <a:gd name="T3" fmla="*/ 6058 h 6912"/>
              <a:gd name="T4" fmla="*/ 12537 w 16368"/>
              <a:gd name="T5" fmla="*/ 5601 h 6912"/>
              <a:gd name="T6" fmla="*/ 13031 w 16368"/>
              <a:gd name="T7" fmla="*/ 5422 h 6912"/>
              <a:gd name="T8" fmla="*/ 12404 w 16368"/>
              <a:gd name="T9" fmla="*/ 5262 h 6912"/>
              <a:gd name="T10" fmla="*/ 12431 w 16368"/>
              <a:gd name="T11" fmla="*/ 6007 h 6912"/>
              <a:gd name="T12" fmla="*/ 12987 w 16368"/>
              <a:gd name="T13" fmla="*/ 6455 h 6912"/>
              <a:gd name="T14" fmla="*/ 12420 w 16368"/>
              <a:gd name="T15" fmla="*/ 6610 h 6912"/>
              <a:gd name="T16" fmla="*/ 10290 w 16368"/>
              <a:gd name="T17" fmla="*/ 6648 h 6912"/>
              <a:gd name="T18" fmla="*/ 9716 w 16368"/>
              <a:gd name="T19" fmla="*/ 5817 h 6912"/>
              <a:gd name="T20" fmla="*/ 10563 w 16368"/>
              <a:gd name="T21" fmla="*/ 5437 h 6912"/>
              <a:gd name="T22" fmla="*/ 9537 w 16368"/>
              <a:gd name="T23" fmla="*/ 5473 h 6912"/>
              <a:gd name="T24" fmla="*/ 9912 w 16368"/>
              <a:gd name="T25" fmla="*/ 6864 h 6912"/>
              <a:gd name="T26" fmla="*/ 7886 w 16368"/>
              <a:gd name="T27" fmla="*/ 6342 h 6912"/>
              <a:gd name="T28" fmla="*/ 3258 w 16368"/>
              <a:gd name="T29" fmla="*/ 6878 h 6912"/>
              <a:gd name="T30" fmla="*/ 4175 w 16368"/>
              <a:gd name="T31" fmla="*/ 6446 h 6912"/>
              <a:gd name="T32" fmla="*/ 3586 w 16368"/>
              <a:gd name="T33" fmla="*/ 5821 h 6912"/>
              <a:gd name="T34" fmla="*/ 3511 w 16368"/>
              <a:gd name="T35" fmla="*/ 5432 h 6912"/>
              <a:gd name="T36" fmla="*/ 3856 w 16368"/>
              <a:gd name="T37" fmla="*/ 5147 h 6912"/>
              <a:gd name="T38" fmla="*/ 3086 w 16368"/>
              <a:gd name="T39" fmla="*/ 5654 h 6912"/>
              <a:gd name="T40" fmla="*/ 3767 w 16368"/>
              <a:gd name="T41" fmla="*/ 6238 h 6912"/>
              <a:gd name="T42" fmla="*/ 3719 w 16368"/>
              <a:gd name="T43" fmla="*/ 6621 h 6912"/>
              <a:gd name="T44" fmla="*/ 6358 w 16368"/>
              <a:gd name="T45" fmla="*/ 6200 h 6912"/>
              <a:gd name="T46" fmla="*/ 6907 w 16368"/>
              <a:gd name="T47" fmla="*/ 6636 h 6912"/>
              <a:gd name="T48" fmla="*/ 6848 w 16368"/>
              <a:gd name="T49" fmla="*/ 5890 h 6912"/>
              <a:gd name="T50" fmla="*/ 6560 w 16368"/>
              <a:gd name="T51" fmla="*/ 5196 h 6912"/>
              <a:gd name="T52" fmla="*/ 6473 w 16368"/>
              <a:gd name="T53" fmla="*/ 5436 h 6912"/>
              <a:gd name="T54" fmla="*/ 6496 w 16368"/>
              <a:gd name="T55" fmla="*/ 5894 h 6912"/>
              <a:gd name="T56" fmla="*/ 765 w 16368"/>
              <a:gd name="T57" fmla="*/ 4050 h 6912"/>
              <a:gd name="T58" fmla="*/ 414 w 16368"/>
              <a:gd name="T59" fmla="*/ 3090 h 6912"/>
              <a:gd name="T60" fmla="*/ 1311 w 16368"/>
              <a:gd name="T61" fmla="*/ 2618 h 6912"/>
              <a:gd name="T62" fmla="*/ 70 w 16368"/>
              <a:gd name="T63" fmla="*/ 3082 h 6912"/>
              <a:gd name="T64" fmla="*/ 780 w 16368"/>
              <a:gd name="T65" fmla="*/ 4327 h 6912"/>
              <a:gd name="T66" fmla="*/ 2867 w 16368"/>
              <a:gd name="T67" fmla="*/ 4033 h 6912"/>
              <a:gd name="T68" fmla="*/ 2587 w 16368"/>
              <a:gd name="T69" fmla="*/ 2621 h 6912"/>
              <a:gd name="T70" fmla="*/ 1434 w 16368"/>
              <a:gd name="T71" fmla="*/ 3358 h 6912"/>
              <a:gd name="T72" fmla="*/ 2181 w 16368"/>
              <a:gd name="T73" fmla="*/ 4076 h 6912"/>
              <a:gd name="T74" fmla="*/ 1790 w 16368"/>
              <a:gd name="T75" fmla="*/ 3203 h 6912"/>
              <a:gd name="T76" fmla="*/ 2563 w 16368"/>
              <a:gd name="T77" fmla="*/ 2957 h 6912"/>
              <a:gd name="T78" fmla="*/ 2523 w 16368"/>
              <a:gd name="T79" fmla="*/ 3971 h 6912"/>
              <a:gd name="T80" fmla="*/ 3826 w 16368"/>
              <a:gd name="T81" fmla="*/ 3401 h 6912"/>
              <a:gd name="T82" fmla="*/ 5201 w 16368"/>
              <a:gd name="T83" fmla="*/ 4304 h 6912"/>
              <a:gd name="T84" fmla="*/ 6088 w 16368"/>
              <a:gd name="T85" fmla="*/ 3839 h 6912"/>
              <a:gd name="T86" fmla="*/ 5467 w 16368"/>
              <a:gd name="T87" fmla="*/ 3223 h 6912"/>
              <a:gd name="T88" fmla="*/ 5434 w 16368"/>
              <a:gd name="T89" fmla="*/ 2845 h 6912"/>
              <a:gd name="T90" fmla="*/ 5737 w 16368"/>
              <a:gd name="T91" fmla="*/ 2562 h 6912"/>
              <a:gd name="T92" fmla="*/ 4999 w 16368"/>
              <a:gd name="T93" fmla="*/ 3094 h 6912"/>
              <a:gd name="T94" fmla="*/ 5698 w 16368"/>
              <a:gd name="T95" fmla="*/ 3673 h 6912"/>
              <a:gd name="T96" fmla="*/ 5617 w 16368"/>
              <a:gd name="T97" fmla="*/ 4044 h 6912"/>
              <a:gd name="T98" fmla="*/ 6429 w 16368"/>
              <a:gd name="T99" fmla="*/ 3950 h 6912"/>
              <a:gd name="T100" fmla="*/ 7503 w 16368"/>
              <a:gd name="T101" fmla="*/ 4170 h 6912"/>
              <a:gd name="T102" fmla="*/ 7279 w 16368"/>
              <a:gd name="T103" fmla="*/ 3987 h 6912"/>
              <a:gd name="T104" fmla="*/ 6709 w 16368"/>
              <a:gd name="T105" fmla="*/ 3804 h 6912"/>
              <a:gd name="T106" fmla="*/ 10777 w 16368"/>
              <a:gd name="T107" fmla="*/ 3115 h 6912"/>
              <a:gd name="T108" fmla="*/ 12176 w 16368"/>
              <a:gd name="T109" fmla="*/ 3026 h 6912"/>
              <a:gd name="T110" fmla="*/ 14702 w 16368"/>
              <a:gd name="T111" fmla="*/ 4030 h 6912"/>
              <a:gd name="T112" fmla="*/ 13852 w 16368"/>
              <a:gd name="T113" fmla="*/ 3645 h 6912"/>
              <a:gd name="T114" fmla="*/ 14434 w 16368"/>
              <a:gd name="T115" fmla="*/ 2814 h 6912"/>
              <a:gd name="T116" fmla="*/ 14096 w 16368"/>
              <a:gd name="T117" fmla="*/ 2603 h 6912"/>
              <a:gd name="T118" fmla="*/ 13655 w 16368"/>
              <a:gd name="T119" fmla="*/ 4002 h 6912"/>
              <a:gd name="T120" fmla="*/ 15796 w 16368"/>
              <a:gd name="T121" fmla="*/ 3578 h 6912"/>
              <a:gd name="T122" fmla="*/ 8589 w 16368"/>
              <a:gd name="T123" fmla="*/ 495 h 6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368" h="6912">
                <a:moveTo>
                  <a:pt x="6388" y="495"/>
                </a:moveTo>
                <a:lnTo>
                  <a:pt x="6388" y="0"/>
                </a:lnTo>
                <a:lnTo>
                  <a:pt x="4724" y="0"/>
                </a:lnTo>
                <a:lnTo>
                  <a:pt x="4724" y="495"/>
                </a:lnTo>
                <a:lnTo>
                  <a:pt x="5212" y="495"/>
                </a:lnTo>
                <a:lnTo>
                  <a:pt x="5212" y="1721"/>
                </a:lnTo>
                <a:lnTo>
                  <a:pt x="5900" y="1721"/>
                </a:lnTo>
                <a:lnTo>
                  <a:pt x="5900" y="495"/>
                </a:lnTo>
                <a:lnTo>
                  <a:pt x="6388" y="495"/>
                </a:lnTo>
                <a:close/>
                <a:moveTo>
                  <a:pt x="12191" y="6803"/>
                </a:moveTo>
                <a:lnTo>
                  <a:pt x="12210" y="6813"/>
                </a:lnTo>
                <a:lnTo>
                  <a:pt x="12231" y="6823"/>
                </a:lnTo>
                <a:lnTo>
                  <a:pt x="12253" y="6833"/>
                </a:lnTo>
                <a:lnTo>
                  <a:pt x="12278" y="6843"/>
                </a:lnTo>
                <a:lnTo>
                  <a:pt x="12304" y="6853"/>
                </a:lnTo>
                <a:lnTo>
                  <a:pt x="12331" y="6862"/>
                </a:lnTo>
                <a:lnTo>
                  <a:pt x="12361" y="6871"/>
                </a:lnTo>
                <a:lnTo>
                  <a:pt x="12391" y="6878"/>
                </a:lnTo>
                <a:lnTo>
                  <a:pt x="12422" y="6885"/>
                </a:lnTo>
                <a:lnTo>
                  <a:pt x="12454" y="6893"/>
                </a:lnTo>
                <a:lnTo>
                  <a:pt x="12487" y="6898"/>
                </a:lnTo>
                <a:lnTo>
                  <a:pt x="12520" y="6903"/>
                </a:lnTo>
                <a:lnTo>
                  <a:pt x="12554" y="6907"/>
                </a:lnTo>
                <a:lnTo>
                  <a:pt x="12588" y="6910"/>
                </a:lnTo>
                <a:lnTo>
                  <a:pt x="12622" y="6911"/>
                </a:lnTo>
                <a:lnTo>
                  <a:pt x="12657" y="6912"/>
                </a:lnTo>
                <a:lnTo>
                  <a:pt x="12697" y="6911"/>
                </a:lnTo>
                <a:lnTo>
                  <a:pt x="12737" y="6909"/>
                </a:lnTo>
                <a:lnTo>
                  <a:pt x="12775" y="6906"/>
                </a:lnTo>
                <a:lnTo>
                  <a:pt x="12812" y="6901"/>
                </a:lnTo>
                <a:lnTo>
                  <a:pt x="12848" y="6896"/>
                </a:lnTo>
                <a:lnTo>
                  <a:pt x="12882" y="6888"/>
                </a:lnTo>
                <a:lnTo>
                  <a:pt x="12914" y="6879"/>
                </a:lnTo>
                <a:lnTo>
                  <a:pt x="12946" y="6870"/>
                </a:lnTo>
                <a:lnTo>
                  <a:pt x="12976" y="6860"/>
                </a:lnTo>
                <a:lnTo>
                  <a:pt x="13004" y="6848"/>
                </a:lnTo>
                <a:lnTo>
                  <a:pt x="13032" y="6835"/>
                </a:lnTo>
                <a:lnTo>
                  <a:pt x="13059" y="6821"/>
                </a:lnTo>
                <a:lnTo>
                  <a:pt x="13083" y="6807"/>
                </a:lnTo>
                <a:lnTo>
                  <a:pt x="13107" y="6791"/>
                </a:lnTo>
                <a:lnTo>
                  <a:pt x="13129" y="6775"/>
                </a:lnTo>
                <a:lnTo>
                  <a:pt x="13150" y="6758"/>
                </a:lnTo>
                <a:lnTo>
                  <a:pt x="13169" y="6739"/>
                </a:lnTo>
                <a:lnTo>
                  <a:pt x="13187" y="6720"/>
                </a:lnTo>
                <a:lnTo>
                  <a:pt x="13205" y="6700"/>
                </a:lnTo>
                <a:lnTo>
                  <a:pt x="13220" y="6680"/>
                </a:lnTo>
                <a:lnTo>
                  <a:pt x="13235" y="6659"/>
                </a:lnTo>
                <a:lnTo>
                  <a:pt x="13248" y="6637"/>
                </a:lnTo>
                <a:lnTo>
                  <a:pt x="13259" y="6615"/>
                </a:lnTo>
                <a:lnTo>
                  <a:pt x="13270" y="6592"/>
                </a:lnTo>
                <a:lnTo>
                  <a:pt x="13280" y="6568"/>
                </a:lnTo>
                <a:lnTo>
                  <a:pt x="13288" y="6545"/>
                </a:lnTo>
                <a:lnTo>
                  <a:pt x="13294" y="6521"/>
                </a:lnTo>
                <a:lnTo>
                  <a:pt x="13300" y="6496"/>
                </a:lnTo>
                <a:lnTo>
                  <a:pt x="13304" y="6471"/>
                </a:lnTo>
                <a:lnTo>
                  <a:pt x="13307" y="6446"/>
                </a:lnTo>
                <a:lnTo>
                  <a:pt x="13309" y="6420"/>
                </a:lnTo>
                <a:lnTo>
                  <a:pt x="13309" y="6395"/>
                </a:lnTo>
                <a:lnTo>
                  <a:pt x="13309" y="6372"/>
                </a:lnTo>
                <a:lnTo>
                  <a:pt x="13308" y="6350"/>
                </a:lnTo>
                <a:lnTo>
                  <a:pt x="13306" y="6327"/>
                </a:lnTo>
                <a:lnTo>
                  <a:pt x="13303" y="6307"/>
                </a:lnTo>
                <a:lnTo>
                  <a:pt x="13299" y="6285"/>
                </a:lnTo>
                <a:lnTo>
                  <a:pt x="13294" y="6266"/>
                </a:lnTo>
                <a:lnTo>
                  <a:pt x="13289" y="6245"/>
                </a:lnTo>
                <a:lnTo>
                  <a:pt x="13283" y="6226"/>
                </a:lnTo>
                <a:lnTo>
                  <a:pt x="13275" y="6207"/>
                </a:lnTo>
                <a:lnTo>
                  <a:pt x="13267" y="6189"/>
                </a:lnTo>
                <a:lnTo>
                  <a:pt x="13258" y="6172"/>
                </a:lnTo>
                <a:lnTo>
                  <a:pt x="13248" y="6154"/>
                </a:lnTo>
                <a:lnTo>
                  <a:pt x="13238" y="6137"/>
                </a:lnTo>
                <a:lnTo>
                  <a:pt x="13226" y="6120"/>
                </a:lnTo>
                <a:lnTo>
                  <a:pt x="13213" y="6104"/>
                </a:lnTo>
                <a:lnTo>
                  <a:pt x="13200" y="6089"/>
                </a:lnTo>
                <a:lnTo>
                  <a:pt x="13186" y="6073"/>
                </a:lnTo>
                <a:lnTo>
                  <a:pt x="13171" y="6058"/>
                </a:lnTo>
                <a:lnTo>
                  <a:pt x="13155" y="6044"/>
                </a:lnTo>
                <a:lnTo>
                  <a:pt x="13138" y="6029"/>
                </a:lnTo>
                <a:lnTo>
                  <a:pt x="13120" y="6016"/>
                </a:lnTo>
                <a:lnTo>
                  <a:pt x="13102" y="6002"/>
                </a:lnTo>
                <a:lnTo>
                  <a:pt x="13082" y="5989"/>
                </a:lnTo>
                <a:lnTo>
                  <a:pt x="13062" y="5976"/>
                </a:lnTo>
                <a:lnTo>
                  <a:pt x="13041" y="5964"/>
                </a:lnTo>
                <a:lnTo>
                  <a:pt x="13019" y="5952"/>
                </a:lnTo>
                <a:lnTo>
                  <a:pt x="12995" y="5939"/>
                </a:lnTo>
                <a:lnTo>
                  <a:pt x="12972" y="5927"/>
                </a:lnTo>
                <a:lnTo>
                  <a:pt x="12947" y="5916"/>
                </a:lnTo>
                <a:lnTo>
                  <a:pt x="12920" y="5905"/>
                </a:lnTo>
                <a:lnTo>
                  <a:pt x="12894" y="5893"/>
                </a:lnTo>
                <a:lnTo>
                  <a:pt x="12866" y="5883"/>
                </a:lnTo>
                <a:lnTo>
                  <a:pt x="12825" y="5867"/>
                </a:lnTo>
                <a:lnTo>
                  <a:pt x="12786" y="5851"/>
                </a:lnTo>
                <a:lnTo>
                  <a:pt x="12751" y="5835"/>
                </a:lnTo>
                <a:lnTo>
                  <a:pt x="12718" y="5821"/>
                </a:lnTo>
                <a:lnTo>
                  <a:pt x="12688" y="5806"/>
                </a:lnTo>
                <a:lnTo>
                  <a:pt x="12662" y="5790"/>
                </a:lnTo>
                <a:lnTo>
                  <a:pt x="12637" y="5775"/>
                </a:lnTo>
                <a:lnTo>
                  <a:pt x="12616" y="5758"/>
                </a:lnTo>
                <a:lnTo>
                  <a:pt x="12606" y="5750"/>
                </a:lnTo>
                <a:lnTo>
                  <a:pt x="12597" y="5742"/>
                </a:lnTo>
                <a:lnTo>
                  <a:pt x="12589" y="5734"/>
                </a:lnTo>
                <a:lnTo>
                  <a:pt x="12581" y="5725"/>
                </a:lnTo>
                <a:lnTo>
                  <a:pt x="12574" y="5717"/>
                </a:lnTo>
                <a:lnTo>
                  <a:pt x="12568" y="5707"/>
                </a:lnTo>
                <a:lnTo>
                  <a:pt x="12561" y="5698"/>
                </a:lnTo>
                <a:lnTo>
                  <a:pt x="12556" y="5689"/>
                </a:lnTo>
                <a:lnTo>
                  <a:pt x="12552" y="5679"/>
                </a:lnTo>
                <a:lnTo>
                  <a:pt x="12548" y="5668"/>
                </a:lnTo>
                <a:lnTo>
                  <a:pt x="12545" y="5658"/>
                </a:lnTo>
                <a:lnTo>
                  <a:pt x="12542" y="5647"/>
                </a:lnTo>
                <a:lnTo>
                  <a:pt x="12540" y="5637"/>
                </a:lnTo>
                <a:lnTo>
                  <a:pt x="12538" y="5626"/>
                </a:lnTo>
                <a:lnTo>
                  <a:pt x="12538" y="5613"/>
                </a:lnTo>
                <a:lnTo>
                  <a:pt x="12537" y="5601"/>
                </a:lnTo>
                <a:lnTo>
                  <a:pt x="12538" y="5583"/>
                </a:lnTo>
                <a:lnTo>
                  <a:pt x="12541" y="5563"/>
                </a:lnTo>
                <a:lnTo>
                  <a:pt x="12544" y="5554"/>
                </a:lnTo>
                <a:lnTo>
                  <a:pt x="12546" y="5545"/>
                </a:lnTo>
                <a:lnTo>
                  <a:pt x="12550" y="5536"/>
                </a:lnTo>
                <a:lnTo>
                  <a:pt x="12553" y="5526"/>
                </a:lnTo>
                <a:lnTo>
                  <a:pt x="12558" y="5517"/>
                </a:lnTo>
                <a:lnTo>
                  <a:pt x="12563" y="5508"/>
                </a:lnTo>
                <a:lnTo>
                  <a:pt x="12569" y="5500"/>
                </a:lnTo>
                <a:lnTo>
                  <a:pt x="12575" y="5491"/>
                </a:lnTo>
                <a:lnTo>
                  <a:pt x="12581" y="5482"/>
                </a:lnTo>
                <a:lnTo>
                  <a:pt x="12588" y="5475"/>
                </a:lnTo>
                <a:lnTo>
                  <a:pt x="12596" y="5467"/>
                </a:lnTo>
                <a:lnTo>
                  <a:pt x="12604" y="5460"/>
                </a:lnTo>
                <a:lnTo>
                  <a:pt x="12614" y="5453"/>
                </a:lnTo>
                <a:lnTo>
                  <a:pt x="12623" y="5446"/>
                </a:lnTo>
                <a:lnTo>
                  <a:pt x="12633" y="5438"/>
                </a:lnTo>
                <a:lnTo>
                  <a:pt x="12644" y="5432"/>
                </a:lnTo>
                <a:lnTo>
                  <a:pt x="12656" y="5427"/>
                </a:lnTo>
                <a:lnTo>
                  <a:pt x="12667" y="5421"/>
                </a:lnTo>
                <a:lnTo>
                  <a:pt x="12680" y="5417"/>
                </a:lnTo>
                <a:lnTo>
                  <a:pt x="12693" y="5412"/>
                </a:lnTo>
                <a:lnTo>
                  <a:pt x="12707" y="5408"/>
                </a:lnTo>
                <a:lnTo>
                  <a:pt x="12721" y="5405"/>
                </a:lnTo>
                <a:lnTo>
                  <a:pt x="12736" y="5402"/>
                </a:lnTo>
                <a:lnTo>
                  <a:pt x="12752" y="5398"/>
                </a:lnTo>
                <a:lnTo>
                  <a:pt x="12768" y="5396"/>
                </a:lnTo>
                <a:lnTo>
                  <a:pt x="12785" y="5395"/>
                </a:lnTo>
                <a:lnTo>
                  <a:pt x="12803" y="5394"/>
                </a:lnTo>
                <a:lnTo>
                  <a:pt x="12821" y="5393"/>
                </a:lnTo>
                <a:lnTo>
                  <a:pt x="12852" y="5394"/>
                </a:lnTo>
                <a:lnTo>
                  <a:pt x="12881" y="5396"/>
                </a:lnTo>
                <a:lnTo>
                  <a:pt x="12908" y="5398"/>
                </a:lnTo>
                <a:lnTo>
                  <a:pt x="12935" y="5402"/>
                </a:lnTo>
                <a:lnTo>
                  <a:pt x="12960" y="5406"/>
                </a:lnTo>
                <a:lnTo>
                  <a:pt x="12985" y="5411"/>
                </a:lnTo>
                <a:lnTo>
                  <a:pt x="13008" y="5417"/>
                </a:lnTo>
                <a:lnTo>
                  <a:pt x="13031" y="5422"/>
                </a:lnTo>
                <a:lnTo>
                  <a:pt x="13052" y="5429"/>
                </a:lnTo>
                <a:lnTo>
                  <a:pt x="13072" y="5435"/>
                </a:lnTo>
                <a:lnTo>
                  <a:pt x="13091" y="5442"/>
                </a:lnTo>
                <a:lnTo>
                  <a:pt x="13109" y="5449"/>
                </a:lnTo>
                <a:lnTo>
                  <a:pt x="13139" y="5463"/>
                </a:lnTo>
                <a:lnTo>
                  <a:pt x="13166" y="5475"/>
                </a:lnTo>
                <a:lnTo>
                  <a:pt x="13241" y="5222"/>
                </a:lnTo>
                <a:lnTo>
                  <a:pt x="13223" y="5213"/>
                </a:lnTo>
                <a:lnTo>
                  <a:pt x="13205" y="5205"/>
                </a:lnTo>
                <a:lnTo>
                  <a:pt x="13185" y="5197"/>
                </a:lnTo>
                <a:lnTo>
                  <a:pt x="13165" y="5189"/>
                </a:lnTo>
                <a:lnTo>
                  <a:pt x="13142" y="5182"/>
                </a:lnTo>
                <a:lnTo>
                  <a:pt x="13120" y="5175"/>
                </a:lnTo>
                <a:lnTo>
                  <a:pt x="13096" y="5168"/>
                </a:lnTo>
                <a:lnTo>
                  <a:pt x="13071" y="5162"/>
                </a:lnTo>
                <a:lnTo>
                  <a:pt x="13044" y="5157"/>
                </a:lnTo>
                <a:lnTo>
                  <a:pt x="13017" y="5152"/>
                </a:lnTo>
                <a:lnTo>
                  <a:pt x="12988" y="5147"/>
                </a:lnTo>
                <a:lnTo>
                  <a:pt x="12958" y="5144"/>
                </a:lnTo>
                <a:lnTo>
                  <a:pt x="12928" y="5141"/>
                </a:lnTo>
                <a:lnTo>
                  <a:pt x="12896" y="5139"/>
                </a:lnTo>
                <a:lnTo>
                  <a:pt x="12862" y="5137"/>
                </a:lnTo>
                <a:lnTo>
                  <a:pt x="12828" y="5137"/>
                </a:lnTo>
                <a:lnTo>
                  <a:pt x="12794" y="5138"/>
                </a:lnTo>
                <a:lnTo>
                  <a:pt x="12760" y="5139"/>
                </a:lnTo>
                <a:lnTo>
                  <a:pt x="12727" y="5142"/>
                </a:lnTo>
                <a:lnTo>
                  <a:pt x="12694" y="5146"/>
                </a:lnTo>
                <a:lnTo>
                  <a:pt x="12664" y="5152"/>
                </a:lnTo>
                <a:lnTo>
                  <a:pt x="12633" y="5158"/>
                </a:lnTo>
                <a:lnTo>
                  <a:pt x="12603" y="5165"/>
                </a:lnTo>
                <a:lnTo>
                  <a:pt x="12576" y="5175"/>
                </a:lnTo>
                <a:lnTo>
                  <a:pt x="12548" y="5184"/>
                </a:lnTo>
                <a:lnTo>
                  <a:pt x="12522" y="5195"/>
                </a:lnTo>
                <a:lnTo>
                  <a:pt x="12496" y="5206"/>
                </a:lnTo>
                <a:lnTo>
                  <a:pt x="12471" y="5219"/>
                </a:lnTo>
                <a:lnTo>
                  <a:pt x="12448" y="5232"/>
                </a:lnTo>
                <a:lnTo>
                  <a:pt x="12425" y="5247"/>
                </a:lnTo>
                <a:lnTo>
                  <a:pt x="12404" y="5262"/>
                </a:lnTo>
                <a:lnTo>
                  <a:pt x="12383" y="5278"/>
                </a:lnTo>
                <a:lnTo>
                  <a:pt x="12364" y="5295"/>
                </a:lnTo>
                <a:lnTo>
                  <a:pt x="12346" y="5313"/>
                </a:lnTo>
                <a:lnTo>
                  <a:pt x="12329" y="5331"/>
                </a:lnTo>
                <a:lnTo>
                  <a:pt x="12313" y="5350"/>
                </a:lnTo>
                <a:lnTo>
                  <a:pt x="12299" y="5371"/>
                </a:lnTo>
                <a:lnTo>
                  <a:pt x="12285" y="5391"/>
                </a:lnTo>
                <a:lnTo>
                  <a:pt x="12273" y="5413"/>
                </a:lnTo>
                <a:lnTo>
                  <a:pt x="12262" y="5435"/>
                </a:lnTo>
                <a:lnTo>
                  <a:pt x="12251" y="5458"/>
                </a:lnTo>
                <a:lnTo>
                  <a:pt x="12243" y="5480"/>
                </a:lnTo>
                <a:lnTo>
                  <a:pt x="12236" y="5505"/>
                </a:lnTo>
                <a:lnTo>
                  <a:pt x="12230" y="5528"/>
                </a:lnTo>
                <a:lnTo>
                  <a:pt x="12225" y="5554"/>
                </a:lnTo>
                <a:lnTo>
                  <a:pt x="12222" y="5578"/>
                </a:lnTo>
                <a:lnTo>
                  <a:pt x="12220" y="5605"/>
                </a:lnTo>
                <a:lnTo>
                  <a:pt x="12219" y="5631"/>
                </a:lnTo>
                <a:lnTo>
                  <a:pt x="12220" y="5654"/>
                </a:lnTo>
                <a:lnTo>
                  <a:pt x="12221" y="5676"/>
                </a:lnTo>
                <a:lnTo>
                  <a:pt x="12224" y="5698"/>
                </a:lnTo>
                <a:lnTo>
                  <a:pt x="12227" y="5720"/>
                </a:lnTo>
                <a:lnTo>
                  <a:pt x="12232" y="5740"/>
                </a:lnTo>
                <a:lnTo>
                  <a:pt x="12237" y="5761"/>
                </a:lnTo>
                <a:lnTo>
                  <a:pt x="12244" y="5780"/>
                </a:lnTo>
                <a:lnTo>
                  <a:pt x="12251" y="5799"/>
                </a:lnTo>
                <a:lnTo>
                  <a:pt x="12260" y="5818"/>
                </a:lnTo>
                <a:lnTo>
                  <a:pt x="12270" y="5836"/>
                </a:lnTo>
                <a:lnTo>
                  <a:pt x="12280" y="5854"/>
                </a:lnTo>
                <a:lnTo>
                  <a:pt x="12291" y="5871"/>
                </a:lnTo>
                <a:lnTo>
                  <a:pt x="12304" y="5888"/>
                </a:lnTo>
                <a:lnTo>
                  <a:pt x="12317" y="5905"/>
                </a:lnTo>
                <a:lnTo>
                  <a:pt x="12330" y="5920"/>
                </a:lnTo>
                <a:lnTo>
                  <a:pt x="12346" y="5935"/>
                </a:lnTo>
                <a:lnTo>
                  <a:pt x="12361" y="5951"/>
                </a:lnTo>
                <a:lnTo>
                  <a:pt x="12377" y="5965"/>
                </a:lnTo>
                <a:lnTo>
                  <a:pt x="12395" y="5979"/>
                </a:lnTo>
                <a:lnTo>
                  <a:pt x="12412" y="5994"/>
                </a:lnTo>
                <a:lnTo>
                  <a:pt x="12431" y="6007"/>
                </a:lnTo>
                <a:lnTo>
                  <a:pt x="12451" y="6020"/>
                </a:lnTo>
                <a:lnTo>
                  <a:pt x="12471" y="6033"/>
                </a:lnTo>
                <a:lnTo>
                  <a:pt x="12492" y="6045"/>
                </a:lnTo>
                <a:lnTo>
                  <a:pt x="12514" y="6057"/>
                </a:lnTo>
                <a:lnTo>
                  <a:pt x="12536" y="6068"/>
                </a:lnTo>
                <a:lnTo>
                  <a:pt x="12559" y="6080"/>
                </a:lnTo>
                <a:lnTo>
                  <a:pt x="12583" y="6091"/>
                </a:lnTo>
                <a:lnTo>
                  <a:pt x="12607" y="6101"/>
                </a:lnTo>
                <a:lnTo>
                  <a:pt x="12633" y="6111"/>
                </a:lnTo>
                <a:lnTo>
                  <a:pt x="12659" y="6122"/>
                </a:lnTo>
                <a:lnTo>
                  <a:pt x="12685" y="6131"/>
                </a:lnTo>
                <a:lnTo>
                  <a:pt x="12724" y="6146"/>
                </a:lnTo>
                <a:lnTo>
                  <a:pt x="12761" y="6160"/>
                </a:lnTo>
                <a:lnTo>
                  <a:pt x="12794" y="6176"/>
                </a:lnTo>
                <a:lnTo>
                  <a:pt x="12824" y="6191"/>
                </a:lnTo>
                <a:lnTo>
                  <a:pt x="12852" y="6206"/>
                </a:lnTo>
                <a:lnTo>
                  <a:pt x="12877" y="6222"/>
                </a:lnTo>
                <a:lnTo>
                  <a:pt x="12899" y="6238"/>
                </a:lnTo>
                <a:lnTo>
                  <a:pt x="12919" y="6254"/>
                </a:lnTo>
                <a:lnTo>
                  <a:pt x="12928" y="6264"/>
                </a:lnTo>
                <a:lnTo>
                  <a:pt x="12936" y="6272"/>
                </a:lnTo>
                <a:lnTo>
                  <a:pt x="12944" y="6281"/>
                </a:lnTo>
                <a:lnTo>
                  <a:pt x="12951" y="6290"/>
                </a:lnTo>
                <a:lnTo>
                  <a:pt x="12957" y="6299"/>
                </a:lnTo>
                <a:lnTo>
                  <a:pt x="12962" y="6309"/>
                </a:lnTo>
                <a:lnTo>
                  <a:pt x="12969" y="6319"/>
                </a:lnTo>
                <a:lnTo>
                  <a:pt x="12973" y="6328"/>
                </a:lnTo>
                <a:lnTo>
                  <a:pt x="12977" y="6338"/>
                </a:lnTo>
                <a:lnTo>
                  <a:pt x="12980" y="6349"/>
                </a:lnTo>
                <a:lnTo>
                  <a:pt x="12983" y="6360"/>
                </a:lnTo>
                <a:lnTo>
                  <a:pt x="12986" y="6370"/>
                </a:lnTo>
                <a:lnTo>
                  <a:pt x="12987" y="6381"/>
                </a:lnTo>
                <a:lnTo>
                  <a:pt x="12989" y="6393"/>
                </a:lnTo>
                <a:lnTo>
                  <a:pt x="12989" y="6405"/>
                </a:lnTo>
                <a:lnTo>
                  <a:pt x="12990" y="6417"/>
                </a:lnTo>
                <a:lnTo>
                  <a:pt x="12989" y="6429"/>
                </a:lnTo>
                <a:lnTo>
                  <a:pt x="12988" y="6443"/>
                </a:lnTo>
                <a:lnTo>
                  <a:pt x="12987" y="6455"/>
                </a:lnTo>
                <a:lnTo>
                  <a:pt x="12985" y="6467"/>
                </a:lnTo>
                <a:lnTo>
                  <a:pt x="12982" y="6479"/>
                </a:lnTo>
                <a:lnTo>
                  <a:pt x="12978" y="6491"/>
                </a:lnTo>
                <a:lnTo>
                  <a:pt x="12974" y="6502"/>
                </a:lnTo>
                <a:lnTo>
                  <a:pt x="12970" y="6513"/>
                </a:lnTo>
                <a:lnTo>
                  <a:pt x="12963" y="6523"/>
                </a:lnTo>
                <a:lnTo>
                  <a:pt x="12957" y="6534"/>
                </a:lnTo>
                <a:lnTo>
                  <a:pt x="12951" y="6544"/>
                </a:lnTo>
                <a:lnTo>
                  <a:pt x="12944" y="6553"/>
                </a:lnTo>
                <a:lnTo>
                  <a:pt x="12936" y="6562"/>
                </a:lnTo>
                <a:lnTo>
                  <a:pt x="12928" y="6570"/>
                </a:lnTo>
                <a:lnTo>
                  <a:pt x="12918" y="6579"/>
                </a:lnTo>
                <a:lnTo>
                  <a:pt x="12908" y="6587"/>
                </a:lnTo>
                <a:lnTo>
                  <a:pt x="12898" y="6594"/>
                </a:lnTo>
                <a:lnTo>
                  <a:pt x="12888" y="6601"/>
                </a:lnTo>
                <a:lnTo>
                  <a:pt x="12877" y="6608"/>
                </a:lnTo>
                <a:lnTo>
                  <a:pt x="12864" y="6614"/>
                </a:lnTo>
                <a:lnTo>
                  <a:pt x="12852" y="6621"/>
                </a:lnTo>
                <a:lnTo>
                  <a:pt x="12839" y="6626"/>
                </a:lnTo>
                <a:lnTo>
                  <a:pt x="12824" y="6631"/>
                </a:lnTo>
                <a:lnTo>
                  <a:pt x="12810" y="6635"/>
                </a:lnTo>
                <a:lnTo>
                  <a:pt x="12796" y="6639"/>
                </a:lnTo>
                <a:lnTo>
                  <a:pt x="12780" y="6642"/>
                </a:lnTo>
                <a:lnTo>
                  <a:pt x="12764" y="6645"/>
                </a:lnTo>
                <a:lnTo>
                  <a:pt x="12748" y="6647"/>
                </a:lnTo>
                <a:lnTo>
                  <a:pt x="12731" y="6649"/>
                </a:lnTo>
                <a:lnTo>
                  <a:pt x="12714" y="6650"/>
                </a:lnTo>
                <a:lnTo>
                  <a:pt x="12695" y="6651"/>
                </a:lnTo>
                <a:lnTo>
                  <a:pt x="12677" y="6651"/>
                </a:lnTo>
                <a:lnTo>
                  <a:pt x="12647" y="6651"/>
                </a:lnTo>
                <a:lnTo>
                  <a:pt x="12618" y="6649"/>
                </a:lnTo>
                <a:lnTo>
                  <a:pt x="12588" y="6646"/>
                </a:lnTo>
                <a:lnTo>
                  <a:pt x="12558" y="6643"/>
                </a:lnTo>
                <a:lnTo>
                  <a:pt x="12530" y="6638"/>
                </a:lnTo>
                <a:lnTo>
                  <a:pt x="12502" y="6632"/>
                </a:lnTo>
                <a:lnTo>
                  <a:pt x="12473" y="6626"/>
                </a:lnTo>
                <a:lnTo>
                  <a:pt x="12447" y="6619"/>
                </a:lnTo>
                <a:lnTo>
                  <a:pt x="12420" y="6610"/>
                </a:lnTo>
                <a:lnTo>
                  <a:pt x="12395" y="6602"/>
                </a:lnTo>
                <a:lnTo>
                  <a:pt x="12370" y="6593"/>
                </a:lnTo>
                <a:lnTo>
                  <a:pt x="12347" y="6584"/>
                </a:lnTo>
                <a:lnTo>
                  <a:pt x="12323" y="6574"/>
                </a:lnTo>
                <a:lnTo>
                  <a:pt x="12302" y="6563"/>
                </a:lnTo>
                <a:lnTo>
                  <a:pt x="12280" y="6553"/>
                </a:lnTo>
                <a:lnTo>
                  <a:pt x="12261" y="6542"/>
                </a:lnTo>
                <a:lnTo>
                  <a:pt x="12191" y="6803"/>
                </a:lnTo>
                <a:close/>
                <a:moveTo>
                  <a:pt x="11914" y="5865"/>
                </a:moveTo>
                <a:lnTo>
                  <a:pt x="11265" y="5865"/>
                </a:lnTo>
                <a:lnTo>
                  <a:pt x="11265" y="5422"/>
                </a:lnTo>
                <a:lnTo>
                  <a:pt x="11953" y="5422"/>
                </a:lnTo>
                <a:lnTo>
                  <a:pt x="11953" y="5163"/>
                </a:lnTo>
                <a:lnTo>
                  <a:pt x="10951" y="5163"/>
                </a:lnTo>
                <a:lnTo>
                  <a:pt x="10951" y="6884"/>
                </a:lnTo>
                <a:lnTo>
                  <a:pt x="11991" y="6884"/>
                </a:lnTo>
                <a:lnTo>
                  <a:pt x="11991" y="6626"/>
                </a:lnTo>
                <a:lnTo>
                  <a:pt x="11265" y="6626"/>
                </a:lnTo>
                <a:lnTo>
                  <a:pt x="11265" y="6122"/>
                </a:lnTo>
                <a:lnTo>
                  <a:pt x="11914" y="6122"/>
                </a:lnTo>
                <a:lnTo>
                  <a:pt x="11914" y="5865"/>
                </a:lnTo>
                <a:close/>
                <a:moveTo>
                  <a:pt x="10633" y="6586"/>
                </a:moveTo>
                <a:lnTo>
                  <a:pt x="10617" y="6593"/>
                </a:lnTo>
                <a:lnTo>
                  <a:pt x="10600" y="6599"/>
                </a:lnTo>
                <a:lnTo>
                  <a:pt x="10582" y="6605"/>
                </a:lnTo>
                <a:lnTo>
                  <a:pt x="10562" y="6611"/>
                </a:lnTo>
                <a:lnTo>
                  <a:pt x="10542" y="6617"/>
                </a:lnTo>
                <a:lnTo>
                  <a:pt x="10522" y="6623"/>
                </a:lnTo>
                <a:lnTo>
                  <a:pt x="10500" y="6627"/>
                </a:lnTo>
                <a:lnTo>
                  <a:pt x="10479" y="6632"/>
                </a:lnTo>
                <a:lnTo>
                  <a:pt x="10456" y="6635"/>
                </a:lnTo>
                <a:lnTo>
                  <a:pt x="10433" y="6639"/>
                </a:lnTo>
                <a:lnTo>
                  <a:pt x="10409" y="6642"/>
                </a:lnTo>
                <a:lnTo>
                  <a:pt x="10385" y="6644"/>
                </a:lnTo>
                <a:lnTo>
                  <a:pt x="10362" y="6646"/>
                </a:lnTo>
                <a:lnTo>
                  <a:pt x="10338" y="6647"/>
                </a:lnTo>
                <a:lnTo>
                  <a:pt x="10314" y="6648"/>
                </a:lnTo>
                <a:lnTo>
                  <a:pt x="10290" y="6648"/>
                </a:lnTo>
                <a:lnTo>
                  <a:pt x="10255" y="6648"/>
                </a:lnTo>
                <a:lnTo>
                  <a:pt x="10221" y="6646"/>
                </a:lnTo>
                <a:lnTo>
                  <a:pt x="10188" y="6642"/>
                </a:lnTo>
                <a:lnTo>
                  <a:pt x="10155" y="6638"/>
                </a:lnTo>
                <a:lnTo>
                  <a:pt x="10125" y="6632"/>
                </a:lnTo>
                <a:lnTo>
                  <a:pt x="10094" y="6624"/>
                </a:lnTo>
                <a:lnTo>
                  <a:pt x="10065" y="6615"/>
                </a:lnTo>
                <a:lnTo>
                  <a:pt x="10037" y="6605"/>
                </a:lnTo>
                <a:lnTo>
                  <a:pt x="10009" y="6594"/>
                </a:lnTo>
                <a:lnTo>
                  <a:pt x="9983" y="6582"/>
                </a:lnTo>
                <a:lnTo>
                  <a:pt x="9958" y="6567"/>
                </a:lnTo>
                <a:lnTo>
                  <a:pt x="9934" y="6552"/>
                </a:lnTo>
                <a:lnTo>
                  <a:pt x="9911" y="6537"/>
                </a:lnTo>
                <a:lnTo>
                  <a:pt x="9889" y="6519"/>
                </a:lnTo>
                <a:lnTo>
                  <a:pt x="9868" y="6501"/>
                </a:lnTo>
                <a:lnTo>
                  <a:pt x="9848" y="6480"/>
                </a:lnTo>
                <a:lnTo>
                  <a:pt x="9830" y="6460"/>
                </a:lnTo>
                <a:lnTo>
                  <a:pt x="9813" y="6439"/>
                </a:lnTo>
                <a:lnTo>
                  <a:pt x="9795" y="6416"/>
                </a:lnTo>
                <a:lnTo>
                  <a:pt x="9781" y="6391"/>
                </a:lnTo>
                <a:lnTo>
                  <a:pt x="9767" y="6367"/>
                </a:lnTo>
                <a:lnTo>
                  <a:pt x="9753" y="6340"/>
                </a:lnTo>
                <a:lnTo>
                  <a:pt x="9742" y="6314"/>
                </a:lnTo>
                <a:lnTo>
                  <a:pt x="9731" y="6286"/>
                </a:lnTo>
                <a:lnTo>
                  <a:pt x="9722" y="6256"/>
                </a:lnTo>
                <a:lnTo>
                  <a:pt x="9713" y="6227"/>
                </a:lnTo>
                <a:lnTo>
                  <a:pt x="9706" y="6196"/>
                </a:lnTo>
                <a:lnTo>
                  <a:pt x="9701" y="6164"/>
                </a:lnTo>
                <a:lnTo>
                  <a:pt x="9696" y="6132"/>
                </a:lnTo>
                <a:lnTo>
                  <a:pt x="9693" y="6098"/>
                </a:lnTo>
                <a:lnTo>
                  <a:pt x="9691" y="6064"/>
                </a:lnTo>
                <a:lnTo>
                  <a:pt x="9691" y="6028"/>
                </a:lnTo>
                <a:lnTo>
                  <a:pt x="9691" y="5991"/>
                </a:lnTo>
                <a:lnTo>
                  <a:pt x="9694" y="5954"/>
                </a:lnTo>
                <a:lnTo>
                  <a:pt x="9697" y="5918"/>
                </a:lnTo>
                <a:lnTo>
                  <a:pt x="9702" y="5883"/>
                </a:lnTo>
                <a:lnTo>
                  <a:pt x="9708" y="5849"/>
                </a:lnTo>
                <a:lnTo>
                  <a:pt x="9716" y="5817"/>
                </a:lnTo>
                <a:lnTo>
                  <a:pt x="9726" y="5785"/>
                </a:lnTo>
                <a:lnTo>
                  <a:pt x="9736" y="5755"/>
                </a:lnTo>
                <a:lnTo>
                  <a:pt x="9747" y="5727"/>
                </a:lnTo>
                <a:lnTo>
                  <a:pt x="9759" y="5699"/>
                </a:lnTo>
                <a:lnTo>
                  <a:pt x="9774" y="5673"/>
                </a:lnTo>
                <a:lnTo>
                  <a:pt x="9789" y="5647"/>
                </a:lnTo>
                <a:lnTo>
                  <a:pt x="9805" y="5622"/>
                </a:lnTo>
                <a:lnTo>
                  <a:pt x="9823" y="5600"/>
                </a:lnTo>
                <a:lnTo>
                  <a:pt x="9841" y="5577"/>
                </a:lnTo>
                <a:lnTo>
                  <a:pt x="9861" y="5557"/>
                </a:lnTo>
                <a:lnTo>
                  <a:pt x="9881" y="5538"/>
                </a:lnTo>
                <a:lnTo>
                  <a:pt x="9903" y="5520"/>
                </a:lnTo>
                <a:lnTo>
                  <a:pt x="9925" y="5503"/>
                </a:lnTo>
                <a:lnTo>
                  <a:pt x="9949" y="5487"/>
                </a:lnTo>
                <a:lnTo>
                  <a:pt x="9973" y="5473"/>
                </a:lnTo>
                <a:lnTo>
                  <a:pt x="9999" y="5460"/>
                </a:lnTo>
                <a:lnTo>
                  <a:pt x="10024" y="5448"/>
                </a:lnTo>
                <a:lnTo>
                  <a:pt x="10052" y="5436"/>
                </a:lnTo>
                <a:lnTo>
                  <a:pt x="10080" y="5427"/>
                </a:lnTo>
                <a:lnTo>
                  <a:pt x="10108" y="5419"/>
                </a:lnTo>
                <a:lnTo>
                  <a:pt x="10138" y="5412"/>
                </a:lnTo>
                <a:lnTo>
                  <a:pt x="10168" y="5407"/>
                </a:lnTo>
                <a:lnTo>
                  <a:pt x="10198" y="5402"/>
                </a:lnTo>
                <a:lnTo>
                  <a:pt x="10230" y="5398"/>
                </a:lnTo>
                <a:lnTo>
                  <a:pt x="10262" y="5396"/>
                </a:lnTo>
                <a:lnTo>
                  <a:pt x="10294" y="5396"/>
                </a:lnTo>
                <a:lnTo>
                  <a:pt x="10320" y="5396"/>
                </a:lnTo>
                <a:lnTo>
                  <a:pt x="10346" y="5397"/>
                </a:lnTo>
                <a:lnTo>
                  <a:pt x="10370" y="5400"/>
                </a:lnTo>
                <a:lnTo>
                  <a:pt x="10395" y="5402"/>
                </a:lnTo>
                <a:lnTo>
                  <a:pt x="10418" y="5405"/>
                </a:lnTo>
                <a:lnTo>
                  <a:pt x="10441" y="5408"/>
                </a:lnTo>
                <a:lnTo>
                  <a:pt x="10463" y="5412"/>
                </a:lnTo>
                <a:lnTo>
                  <a:pt x="10485" y="5416"/>
                </a:lnTo>
                <a:lnTo>
                  <a:pt x="10505" y="5421"/>
                </a:lnTo>
                <a:lnTo>
                  <a:pt x="10526" y="5426"/>
                </a:lnTo>
                <a:lnTo>
                  <a:pt x="10545" y="5431"/>
                </a:lnTo>
                <a:lnTo>
                  <a:pt x="10563" y="5437"/>
                </a:lnTo>
                <a:lnTo>
                  <a:pt x="10598" y="5450"/>
                </a:lnTo>
                <a:lnTo>
                  <a:pt x="10630" y="5463"/>
                </a:lnTo>
                <a:lnTo>
                  <a:pt x="10699" y="5213"/>
                </a:lnTo>
                <a:lnTo>
                  <a:pt x="10685" y="5206"/>
                </a:lnTo>
                <a:lnTo>
                  <a:pt x="10671" y="5200"/>
                </a:lnTo>
                <a:lnTo>
                  <a:pt x="10654" y="5193"/>
                </a:lnTo>
                <a:lnTo>
                  <a:pt x="10635" y="5187"/>
                </a:lnTo>
                <a:lnTo>
                  <a:pt x="10615" y="5180"/>
                </a:lnTo>
                <a:lnTo>
                  <a:pt x="10593" y="5174"/>
                </a:lnTo>
                <a:lnTo>
                  <a:pt x="10569" y="5167"/>
                </a:lnTo>
                <a:lnTo>
                  <a:pt x="10543" y="5162"/>
                </a:lnTo>
                <a:lnTo>
                  <a:pt x="10516" y="5156"/>
                </a:lnTo>
                <a:lnTo>
                  <a:pt x="10488" y="5152"/>
                </a:lnTo>
                <a:lnTo>
                  <a:pt x="10457" y="5148"/>
                </a:lnTo>
                <a:lnTo>
                  <a:pt x="10424" y="5144"/>
                </a:lnTo>
                <a:lnTo>
                  <a:pt x="10392" y="5141"/>
                </a:lnTo>
                <a:lnTo>
                  <a:pt x="10356" y="5139"/>
                </a:lnTo>
                <a:lnTo>
                  <a:pt x="10319" y="5137"/>
                </a:lnTo>
                <a:lnTo>
                  <a:pt x="10281" y="5137"/>
                </a:lnTo>
                <a:lnTo>
                  <a:pt x="10232" y="5138"/>
                </a:lnTo>
                <a:lnTo>
                  <a:pt x="10184" y="5141"/>
                </a:lnTo>
                <a:lnTo>
                  <a:pt x="10137" y="5146"/>
                </a:lnTo>
                <a:lnTo>
                  <a:pt x="10091" y="5152"/>
                </a:lnTo>
                <a:lnTo>
                  <a:pt x="10045" y="5161"/>
                </a:lnTo>
                <a:lnTo>
                  <a:pt x="10001" y="5172"/>
                </a:lnTo>
                <a:lnTo>
                  <a:pt x="9957" y="5185"/>
                </a:lnTo>
                <a:lnTo>
                  <a:pt x="9915" y="5199"/>
                </a:lnTo>
                <a:lnTo>
                  <a:pt x="9874" y="5215"/>
                </a:lnTo>
                <a:lnTo>
                  <a:pt x="9834" y="5233"/>
                </a:lnTo>
                <a:lnTo>
                  <a:pt x="9795" y="5253"/>
                </a:lnTo>
                <a:lnTo>
                  <a:pt x="9758" y="5275"/>
                </a:lnTo>
                <a:lnTo>
                  <a:pt x="9723" y="5298"/>
                </a:lnTo>
                <a:lnTo>
                  <a:pt x="9688" y="5323"/>
                </a:lnTo>
                <a:lnTo>
                  <a:pt x="9654" y="5349"/>
                </a:lnTo>
                <a:lnTo>
                  <a:pt x="9623" y="5378"/>
                </a:lnTo>
                <a:lnTo>
                  <a:pt x="9593" y="5409"/>
                </a:lnTo>
                <a:lnTo>
                  <a:pt x="9564" y="5440"/>
                </a:lnTo>
                <a:lnTo>
                  <a:pt x="9537" y="5473"/>
                </a:lnTo>
                <a:lnTo>
                  <a:pt x="9512" y="5509"/>
                </a:lnTo>
                <a:lnTo>
                  <a:pt x="9488" y="5545"/>
                </a:lnTo>
                <a:lnTo>
                  <a:pt x="9467" y="5584"/>
                </a:lnTo>
                <a:lnTo>
                  <a:pt x="9447" y="5622"/>
                </a:lnTo>
                <a:lnTo>
                  <a:pt x="9429" y="5664"/>
                </a:lnTo>
                <a:lnTo>
                  <a:pt x="9414" y="5706"/>
                </a:lnTo>
                <a:lnTo>
                  <a:pt x="9399" y="5750"/>
                </a:lnTo>
                <a:lnTo>
                  <a:pt x="9387" y="5796"/>
                </a:lnTo>
                <a:lnTo>
                  <a:pt x="9378" y="5843"/>
                </a:lnTo>
                <a:lnTo>
                  <a:pt x="9370" y="5891"/>
                </a:lnTo>
                <a:lnTo>
                  <a:pt x="9364" y="5942"/>
                </a:lnTo>
                <a:lnTo>
                  <a:pt x="9360" y="5993"/>
                </a:lnTo>
                <a:lnTo>
                  <a:pt x="9359" y="6045"/>
                </a:lnTo>
                <a:lnTo>
                  <a:pt x="9360" y="6093"/>
                </a:lnTo>
                <a:lnTo>
                  <a:pt x="9364" y="6141"/>
                </a:lnTo>
                <a:lnTo>
                  <a:pt x="9368" y="6187"/>
                </a:lnTo>
                <a:lnTo>
                  <a:pt x="9375" y="6232"/>
                </a:lnTo>
                <a:lnTo>
                  <a:pt x="9383" y="6276"/>
                </a:lnTo>
                <a:lnTo>
                  <a:pt x="9393" y="6319"/>
                </a:lnTo>
                <a:lnTo>
                  <a:pt x="9405" y="6361"/>
                </a:lnTo>
                <a:lnTo>
                  <a:pt x="9420" y="6401"/>
                </a:lnTo>
                <a:lnTo>
                  <a:pt x="9436" y="6441"/>
                </a:lnTo>
                <a:lnTo>
                  <a:pt x="9454" y="6478"/>
                </a:lnTo>
                <a:lnTo>
                  <a:pt x="9473" y="6514"/>
                </a:lnTo>
                <a:lnTo>
                  <a:pt x="9493" y="6549"/>
                </a:lnTo>
                <a:lnTo>
                  <a:pt x="9516" y="6583"/>
                </a:lnTo>
                <a:lnTo>
                  <a:pt x="9540" y="6615"/>
                </a:lnTo>
                <a:lnTo>
                  <a:pt x="9566" y="6646"/>
                </a:lnTo>
                <a:lnTo>
                  <a:pt x="9594" y="6675"/>
                </a:lnTo>
                <a:lnTo>
                  <a:pt x="9623" y="6702"/>
                </a:lnTo>
                <a:lnTo>
                  <a:pt x="9654" y="6728"/>
                </a:lnTo>
                <a:lnTo>
                  <a:pt x="9687" y="6752"/>
                </a:lnTo>
                <a:lnTo>
                  <a:pt x="9721" y="6776"/>
                </a:lnTo>
                <a:lnTo>
                  <a:pt x="9755" y="6796"/>
                </a:lnTo>
                <a:lnTo>
                  <a:pt x="9792" y="6816"/>
                </a:lnTo>
                <a:lnTo>
                  <a:pt x="9831" y="6834"/>
                </a:lnTo>
                <a:lnTo>
                  <a:pt x="9871" y="6851"/>
                </a:lnTo>
                <a:lnTo>
                  <a:pt x="9912" y="6864"/>
                </a:lnTo>
                <a:lnTo>
                  <a:pt x="9955" y="6877"/>
                </a:lnTo>
                <a:lnTo>
                  <a:pt x="9999" y="6887"/>
                </a:lnTo>
                <a:lnTo>
                  <a:pt x="10044" y="6897"/>
                </a:lnTo>
                <a:lnTo>
                  <a:pt x="10091" y="6903"/>
                </a:lnTo>
                <a:lnTo>
                  <a:pt x="10139" y="6908"/>
                </a:lnTo>
                <a:lnTo>
                  <a:pt x="10188" y="6911"/>
                </a:lnTo>
                <a:lnTo>
                  <a:pt x="10238" y="6912"/>
                </a:lnTo>
                <a:lnTo>
                  <a:pt x="10277" y="6912"/>
                </a:lnTo>
                <a:lnTo>
                  <a:pt x="10315" y="6910"/>
                </a:lnTo>
                <a:lnTo>
                  <a:pt x="10351" y="6908"/>
                </a:lnTo>
                <a:lnTo>
                  <a:pt x="10385" y="6905"/>
                </a:lnTo>
                <a:lnTo>
                  <a:pt x="10419" y="6902"/>
                </a:lnTo>
                <a:lnTo>
                  <a:pt x="10452" y="6897"/>
                </a:lnTo>
                <a:lnTo>
                  <a:pt x="10483" y="6893"/>
                </a:lnTo>
                <a:lnTo>
                  <a:pt x="10512" y="6886"/>
                </a:lnTo>
                <a:lnTo>
                  <a:pt x="10540" y="6881"/>
                </a:lnTo>
                <a:lnTo>
                  <a:pt x="10566" y="6875"/>
                </a:lnTo>
                <a:lnTo>
                  <a:pt x="10590" y="6868"/>
                </a:lnTo>
                <a:lnTo>
                  <a:pt x="10614" y="6862"/>
                </a:lnTo>
                <a:lnTo>
                  <a:pt x="10634" y="6855"/>
                </a:lnTo>
                <a:lnTo>
                  <a:pt x="10654" y="6848"/>
                </a:lnTo>
                <a:lnTo>
                  <a:pt x="10670" y="6840"/>
                </a:lnTo>
                <a:lnTo>
                  <a:pt x="10685" y="6833"/>
                </a:lnTo>
                <a:lnTo>
                  <a:pt x="10633" y="6586"/>
                </a:lnTo>
                <a:close/>
                <a:moveTo>
                  <a:pt x="8774" y="5163"/>
                </a:moveTo>
                <a:lnTo>
                  <a:pt x="8774" y="6884"/>
                </a:lnTo>
                <a:lnTo>
                  <a:pt x="9089" y="6884"/>
                </a:lnTo>
                <a:lnTo>
                  <a:pt x="9089" y="5163"/>
                </a:lnTo>
                <a:lnTo>
                  <a:pt x="8774" y="5163"/>
                </a:lnTo>
                <a:close/>
                <a:moveTo>
                  <a:pt x="7994" y="6884"/>
                </a:moveTo>
                <a:lnTo>
                  <a:pt x="8589" y="5163"/>
                </a:lnTo>
                <a:lnTo>
                  <a:pt x="8255" y="5163"/>
                </a:lnTo>
                <a:lnTo>
                  <a:pt x="8003" y="5951"/>
                </a:lnTo>
                <a:lnTo>
                  <a:pt x="7978" y="6029"/>
                </a:lnTo>
                <a:lnTo>
                  <a:pt x="7954" y="6108"/>
                </a:lnTo>
                <a:lnTo>
                  <a:pt x="7930" y="6186"/>
                </a:lnTo>
                <a:lnTo>
                  <a:pt x="7908" y="6265"/>
                </a:lnTo>
                <a:lnTo>
                  <a:pt x="7886" y="6342"/>
                </a:lnTo>
                <a:lnTo>
                  <a:pt x="7866" y="6420"/>
                </a:lnTo>
                <a:lnTo>
                  <a:pt x="7846" y="6497"/>
                </a:lnTo>
                <a:lnTo>
                  <a:pt x="7828" y="6574"/>
                </a:lnTo>
                <a:lnTo>
                  <a:pt x="7823" y="6574"/>
                </a:lnTo>
                <a:lnTo>
                  <a:pt x="7805" y="6496"/>
                </a:lnTo>
                <a:lnTo>
                  <a:pt x="7787" y="6418"/>
                </a:lnTo>
                <a:lnTo>
                  <a:pt x="7767" y="6340"/>
                </a:lnTo>
                <a:lnTo>
                  <a:pt x="7746" y="6264"/>
                </a:lnTo>
                <a:lnTo>
                  <a:pt x="7725" y="6185"/>
                </a:lnTo>
                <a:lnTo>
                  <a:pt x="7702" y="6107"/>
                </a:lnTo>
                <a:lnTo>
                  <a:pt x="7679" y="6027"/>
                </a:lnTo>
                <a:lnTo>
                  <a:pt x="7654" y="5947"/>
                </a:lnTo>
                <a:lnTo>
                  <a:pt x="7419" y="5163"/>
                </a:lnTo>
                <a:lnTo>
                  <a:pt x="7076" y="5163"/>
                </a:lnTo>
                <a:lnTo>
                  <a:pt x="7634" y="6884"/>
                </a:lnTo>
                <a:lnTo>
                  <a:pt x="7994" y="6884"/>
                </a:lnTo>
                <a:close/>
                <a:moveTo>
                  <a:pt x="5423" y="5865"/>
                </a:moveTo>
                <a:lnTo>
                  <a:pt x="4774" y="5865"/>
                </a:lnTo>
                <a:lnTo>
                  <a:pt x="4774" y="5422"/>
                </a:lnTo>
                <a:lnTo>
                  <a:pt x="5462" y="5422"/>
                </a:lnTo>
                <a:lnTo>
                  <a:pt x="5462" y="5163"/>
                </a:lnTo>
                <a:lnTo>
                  <a:pt x="4459" y="5163"/>
                </a:lnTo>
                <a:lnTo>
                  <a:pt x="4459" y="6884"/>
                </a:lnTo>
                <a:lnTo>
                  <a:pt x="5500" y="6884"/>
                </a:lnTo>
                <a:lnTo>
                  <a:pt x="5500" y="6626"/>
                </a:lnTo>
                <a:lnTo>
                  <a:pt x="4774" y="6626"/>
                </a:lnTo>
                <a:lnTo>
                  <a:pt x="4774" y="6122"/>
                </a:lnTo>
                <a:lnTo>
                  <a:pt x="5423" y="6122"/>
                </a:lnTo>
                <a:lnTo>
                  <a:pt x="5423" y="5865"/>
                </a:lnTo>
                <a:close/>
                <a:moveTo>
                  <a:pt x="3059" y="6803"/>
                </a:moveTo>
                <a:lnTo>
                  <a:pt x="3077" y="6813"/>
                </a:lnTo>
                <a:lnTo>
                  <a:pt x="3098" y="6823"/>
                </a:lnTo>
                <a:lnTo>
                  <a:pt x="3121" y="6833"/>
                </a:lnTo>
                <a:lnTo>
                  <a:pt x="3146" y="6843"/>
                </a:lnTo>
                <a:lnTo>
                  <a:pt x="3171" y="6853"/>
                </a:lnTo>
                <a:lnTo>
                  <a:pt x="3199" y="6862"/>
                </a:lnTo>
                <a:lnTo>
                  <a:pt x="3228" y="6871"/>
                </a:lnTo>
                <a:lnTo>
                  <a:pt x="3258" y="6878"/>
                </a:lnTo>
                <a:lnTo>
                  <a:pt x="3289" y="6885"/>
                </a:lnTo>
                <a:lnTo>
                  <a:pt x="3322" y="6893"/>
                </a:lnTo>
                <a:lnTo>
                  <a:pt x="3354" y="6898"/>
                </a:lnTo>
                <a:lnTo>
                  <a:pt x="3387" y="6903"/>
                </a:lnTo>
                <a:lnTo>
                  <a:pt x="3421" y="6907"/>
                </a:lnTo>
                <a:lnTo>
                  <a:pt x="3456" y="6910"/>
                </a:lnTo>
                <a:lnTo>
                  <a:pt x="3489" y="6911"/>
                </a:lnTo>
                <a:lnTo>
                  <a:pt x="3524" y="6912"/>
                </a:lnTo>
                <a:lnTo>
                  <a:pt x="3565" y="6911"/>
                </a:lnTo>
                <a:lnTo>
                  <a:pt x="3604" y="6909"/>
                </a:lnTo>
                <a:lnTo>
                  <a:pt x="3643" y="6906"/>
                </a:lnTo>
                <a:lnTo>
                  <a:pt x="3680" y="6901"/>
                </a:lnTo>
                <a:lnTo>
                  <a:pt x="3715" y="6896"/>
                </a:lnTo>
                <a:lnTo>
                  <a:pt x="3749" y="6888"/>
                </a:lnTo>
                <a:lnTo>
                  <a:pt x="3782" y="6879"/>
                </a:lnTo>
                <a:lnTo>
                  <a:pt x="3814" y="6870"/>
                </a:lnTo>
                <a:lnTo>
                  <a:pt x="3843" y="6860"/>
                </a:lnTo>
                <a:lnTo>
                  <a:pt x="3872" y="6848"/>
                </a:lnTo>
                <a:lnTo>
                  <a:pt x="3900" y="6835"/>
                </a:lnTo>
                <a:lnTo>
                  <a:pt x="3926" y="6821"/>
                </a:lnTo>
                <a:lnTo>
                  <a:pt x="3951" y="6807"/>
                </a:lnTo>
                <a:lnTo>
                  <a:pt x="3974" y="6791"/>
                </a:lnTo>
                <a:lnTo>
                  <a:pt x="3996" y="6775"/>
                </a:lnTo>
                <a:lnTo>
                  <a:pt x="4017" y="6758"/>
                </a:lnTo>
                <a:lnTo>
                  <a:pt x="4037" y="6739"/>
                </a:lnTo>
                <a:lnTo>
                  <a:pt x="4055" y="6720"/>
                </a:lnTo>
                <a:lnTo>
                  <a:pt x="4072" y="6700"/>
                </a:lnTo>
                <a:lnTo>
                  <a:pt x="4088" y="6680"/>
                </a:lnTo>
                <a:lnTo>
                  <a:pt x="4102" y="6659"/>
                </a:lnTo>
                <a:lnTo>
                  <a:pt x="4115" y="6637"/>
                </a:lnTo>
                <a:lnTo>
                  <a:pt x="4127" y="6615"/>
                </a:lnTo>
                <a:lnTo>
                  <a:pt x="4137" y="6592"/>
                </a:lnTo>
                <a:lnTo>
                  <a:pt x="4146" y="6568"/>
                </a:lnTo>
                <a:lnTo>
                  <a:pt x="4154" y="6545"/>
                </a:lnTo>
                <a:lnTo>
                  <a:pt x="4162" y="6521"/>
                </a:lnTo>
                <a:lnTo>
                  <a:pt x="4167" y="6496"/>
                </a:lnTo>
                <a:lnTo>
                  <a:pt x="4172" y="6471"/>
                </a:lnTo>
                <a:lnTo>
                  <a:pt x="4175" y="6446"/>
                </a:lnTo>
                <a:lnTo>
                  <a:pt x="4176" y="6420"/>
                </a:lnTo>
                <a:lnTo>
                  <a:pt x="4177" y="6395"/>
                </a:lnTo>
                <a:lnTo>
                  <a:pt x="4177" y="6372"/>
                </a:lnTo>
                <a:lnTo>
                  <a:pt x="4175" y="6350"/>
                </a:lnTo>
                <a:lnTo>
                  <a:pt x="4173" y="6327"/>
                </a:lnTo>
                <a:lnTo>
                  <a:pt x="4170" y="6307"/>
                </a:lnTo>
                <a:lnTo>
                  <a:pt x="4167" y="6285"/>
                </a:lnTo>
                <a:lnTo>
                  <a:pt x="4162" y="6266"/>
                </a:lnTo>
                <a:lnTo>
                  <a:pt x="4156" y="6245"/>
                </a:lnTo>
                <a:lnTo>
                  <a:pt x="4149" y="6226"/>
                </a:lnTo>
                <a:lnTo>
                  <a:pt x="4142" y="6207"/>
                </a:lnTo>
                <a:lnTo>
                  <a:pt x="4134" y="6189"/>
                </a:lnTo>
                <a:lnTo>
                  <a:pt x="4126" y="6172"/>
                </a:lnTo>
                <a:lnTo>
                  <a:pt x="4116" y="6154"/>
                </a:lnTo>
                <a:lnTo>
                  <a:pt x="4105" y="6137"/>
                </a:lnTo>
                <a:lnTo>
                  <a:pt x="4093" y="6120"/>
                </a:lnTo>
                <a:lnTo>
                  <a:pt x="4081" y="6104"/>
                </a:lnTo>
                <a:lnTo>
                  <a:pt x="4067" y="6089"/>
                </a:lnTo>
                <a:lnTo>
                  <a:pt x="4053" y="6073"/>
                </a:lnTo>
                <a:lnTo>
                  <a:pt x="4039" y="6058"/>
                </a:lnTo>
                <a:lnTo>
                  <a:pt x="4022" y="6044"/>
                </a:lnTo>
                <a:lnTo>
                  <a:pt x="4006" y="6029"/>
                </a:lnTo>
                <a:lnTo>
                  <a:pt x="3988" y="6016"/>
                </a:lnTo>
                <a:lnTo>
                  <a:pt x="3969" y="6002"/>
                </a:lnTo>
                <a:lnTo>
                  <a:pt x="3950" y="5989"/>
                </a:lnTo>
                <a:lnTo>
                  <a:pt x="3929" y="5976"/>
                </a:lnTo>
                <a:lnTo>
                  <a:pt x="3908" y="5964"/>
                </a:lnTo>
                <a:lnTo>
                  <a:pt x="3886" y="5952"/>
                </a:lnTo>
                <a:lnTo>
                  <a:pt x="3863" y="5939"/>
                </a:lnTo>
                <a:lnTo>
                  <a:pt x="3839" y="5927"/>
                </a:lnTo>
                <a:lnTo>
                  <a:pt x="3814" y="5916"/>
                </a:lnTo>
                <a:lnTo>
                  <a:pt x="3788" y="5905"/>
                </a:lnTo>
                <a:lnTo>
                  <a:pt x="3762" y="5893"/>
                </a:lnTo>
                <a:lnTo>
                  <a:pt x="3734" y="5883"/>
                </a:lnTo>
                <a:lnTo>
                  <a:pt x="3693" y="5867"/>
                </a:lnTo>
                <a:lnTo>
                  <a:pt x="3654" y="5851"/>
                </a:lnTo>
                <a:lnTo>
                  <a:pt x="3618" y="5835"/>
                </a:lnTo>
                <a:lnTo>
                  <a:pt x="3586" y="5821"/>
                </a:lnTo>
                <a:lnTo>
                  <a:pt x="3556" y="5806"/>
                </a:lnTo>
                <a:lnTo>
                  <a:pt x="3529" y="5790"/>
                </a:lnTo>
                <a:lnTo>
                  <a:pt x="3505" y="5775"/>
                </a:lnTo>
                <a:lnTo>
                  <a:pt x="3483" y="5758"/>
                </a:lnTo>
                <a:lnTo>
                  <a:pt x="3473" y="5750"/>
                </a:lnTo>
                <a:lnTo>
                  <a:pt x="3465" y="5742"/>
                </a:lnTo>
                <a:lnTo>
                  <a:pt x="3456" y="5734"/>
                </a:lnTo>
                <a:lnTo>
                  <a:pt x="3449" y="5725"/>
                </a:lnTo>
                <a:lnTo>
                  <a:pt x="3441" y="5717"/>
                </a:lnTo>
                <a:lnTo>
                  <a:pt x="3435" y="5707"/>
                </a:lnTo>
                <a:lnTo>
                  <a:pt x="3429" y="5698"/>
                </a:lnTo>
                <a:lnTo>
                  <a:pt x="3424" y="5689"/>
                </a:lnTo>
                <a:lnTo>
                  <a:pt x="3419" y="5679"/>
                </a:lnTo>
                <a:lnTo>
                  <a:pt x="3416" y="5668"/>
                </a:lnTo>
                <a:lnTo>
                  <a:pt x="3412" y="5658"/>
                </a:lnTo>
                <a:lnTo>
                  <a:pt x="3410" y="5647"/>
                </a:lnTo>
                <a:lnTo>
                  <a:pt x="3408" y="5637"/>
                </a:lnTo>
                <a:lnTo>
                  <a:pt x="3406" y="5626"/>
                </a:lnTo>
                <a:lnTo>
                  <a:pt x="3405" y="5613"/>
                </a:lnTo>
                <a:lnTo>
                  <a:pt x="3405" y="5601"/>
                </a:lnTo>
                <a:lnTo>
                  <a:pt x="3406" y="5583"/>
                </a:lnTo>
                <a:lnTo>
                  <a:pt x="3409" y="5563"/>
                </a:lnTo>
                <a:lnTo>
                  <a:pt x="3411" y="5554"/>
                </a:lnTo>
                <a:lnTo>
                  <a:pt x="3414" y="5545"/>
                </a:lnTo>
                <a:lnTo>
                  <a:pt x="3417" y="5536"/>
                </a:lnTo>
                <a:lnTo>
                  <a:pt x="3421" y="5526"/>
                </a:lnTo>
                <a:lnTo>
                  <a:pt x="3425" y="5517"/>
                </a:lnTo>
                <a:lnTo>
                  <a:pt x="3430" y="5508"/>
                </a:lnTo>
                <a:lnTo>
                  <a:pt x="3436" y="5500"/>
                </a:lnTo>
                <a:lnTo>
                  <a:pt x="3442" y="5491"/>
                </a:lnTo>
                <a:lnTo>
                  <a:pt x="3449" y="5482"/>
                </a:lnTo>
                <a:lnTo>
                  <a:pt x="3456" y="5475"/>
                </a:lnTo>
                <a:lnTo>
                  <a:pt x="3464" y="5467"/>
                </a:lnTo>
                <a:lnTo>
                  <a:pt x="3472" y="5460"/>
                </a:lnTo>
                <a:lnTo>
                  <a:pt x="3481" y="5453"/>
                </a:lnTo>
                <a:lnTo>
                  <a:pt x="3490" y="5446"/>
                </a:lnTo>
                <a:lnTo>
                  <a:pt x="3501" y="5438"/>
                </a:lnTo>
                <a:lnTo>
                  <a:pt x="3511" y="5432"/>
                </a:lnTo>
                <a:lnTo>
                  <a:pt x="3522" y="5427"/>
                </a:lnTo>
                <a:lnTo>
                  <a:pt x="3534" y="5421"/>
                </a:lnTo>
                <a:lnTo>
                  <a:pt x="3547" y="5417"/>
                </a:lnTo>
                <a:lnTo>
                  <a:pt x="3560" y="5412"/>
                </a:lnTo>
                <a:lnTo>
                  <a:pt x="3574" y="5408"/>
                </a:lnTo>
                <a:lnTo>
                  <a:pt x="3589" y="5405"/>
                </a:lnTo>
                <a:lnTo>
                  <a:pt x="3604" y="5402"/>
                </a:lnTo>
                <a:lnTo>
                  <a:pt x="3619" y="5398"/>
                </a:lnTo>
                <a:lnTo>
                  <a:pt x="3636" y="5396"/>
                </a:lnTo>
                <a:lnTo>
                  <a:pt x="3653" y="5395"/>
                </a:lnTo>
                <a:lnTo>
                  <a:pt x="3671" y="5394"/>
                </a:lnTo>
                <a:lnTo>
                  <a:pt x="3689" y="5393"/>
                </a:lnTo>
                <a:lnTo>
                  <a:pt x="3719" y="5394"/>
                </a:lnTo>
                <a:lnTo>
                  <a:pt x="3747" y="5396"/>
                </a:lnTo>
                <a:lnTo>
                  <a:pt x="3776" y="5398"/>
                </a:lnTo>
                <a:lnTo>
                  <a:pt x="3802" y="5402"/>
                </a:lnTo>
                <a:lnTo>
                  <a:pt x="3828" y="5406"/>
                </a:lnTo>
                <a:lnTo>
                  <a:pt x="3853" y="5411"/>
                </a:lnTo>
                <a:lnTo>
                  <a:pt x="3876" y="5417"/>
                </a:lnTo>
                <a:lnTo>
                  <a:pt x="3899" y="5422"/>
                </a:lnTo>
                <a:lnTo>
                  <a:pt x="3919" y="5429"/>
                </a:lnTo>
                <a:lnTo>
                  <a:pt x="3940" y="5435"/>
                </a:lnTo>
                <a:lnTo>
                  <a:pt x="3958" y="5442"/>
                </a:lnTo>
                <a:lnTo>
                  <a:pt x="3975" y="5449"/>
                </a:lnTo>
                <a:lnTo>
                  <a:pt x="4007" y="5463"/>
                </a:lnTo>
                <a:lnTo>
                  <a:pt x="4033" y="5475"/>
                </a:lnTo>
                <a:lnTo>
                  <a:pt x="4108" y="5222"/>
                </a:lnTo>
                <a:lnTo>
                  <a:pt x="4091" y="5213"/>
                </a:lnTo>
                <a:lnTo>
                  <a:pt x="4073" y="5205"/>
                </a:lnTo>
                <a:lnTo>
                  <a:pt x="4053" y="5197"/>
                </a:lnTo>
                <a:lnTo>
                  <a:pt x="4033" y="5189"/>
                </a:lnTo>
                <a:lnTo>
                  <a:pt x="4010" y="5182"/>
                </a:lnTo>
                <a:lnTo>
                  <a:pt x="3988" y="5175"/>
                </a:lnTo>
                <a:lnTo>
                  <a:pt x="3963" y="5168"/>
                </a:lnTo>
                <a:lnTo>
                  <a:pt x="3939" y="5162"/>
                </a:lnTo>
                <a:lnTo>
                  <a:pt x="3912" y="5157"/>
                </a:lnTo>
                <a:lnTo>
                  <a:pt x="3884" y="5152"/>
                </a:lnTo>
                <a:lnTo>
                  <a:pt x="3856" y="5147"/>
                </a:lnTo>
                <a:lnTo>
                  <a:pt x="3826" y="5144"/>
                </a:lnTo>
                <a:lnTo>
                  <a:pt x="3795" y="5141"/>
                </a:lnTo>
                <a:lnTo>
                  <a:pt x="3763" y="5139"/>
                </a:lnTo>
                <a:lnTo>
                  <a:pt x="3730" y="5137"/>
                </a:lnTo>
                <a:lnTo>
                  <a:pt x="3695" y="5137"/>
                </a:lnTo>
                <a:lnTo>
                  <a:pt x="3661" y="5138"/>
                </a:lnTo>
                <a:lnTo>
                  <a:pt x="3628" y="5139"/>
                </a:lnTo>
                <a:lnTo>
                  <a:pt x="3594" y="5142"/>
                </a:lnTo>
                <a:lnTo>
                  <a:pt x="3562" y="5146"/>
                </a:lnTo>
                <a:lnTo>
                  <a:pt x="3530" y="5152"/>
                </a:lnTo>
                <a:lnTo>
                  <a:pt x="3501" y="5158"/>
                </a:lnTo>
                <a:lnTo>
                  <a:pt x="3471" y="5165"/>
                </a:lnTo>
                <a:lnTo>
                  <a:pt x="3442" y="5175"/>
                </a:lnTo>
                <a:lnTo>
                  <a:pt x="3415" y="5184"/>
                </a:lnTo>
                <a:lnTo>
                  <a:pt x="3388" y="5195"/>
                </a:lnTo>
                <a:lnTo>
                  <a:pt x="3363" y="5206"/>
                </a:lnTo>
                <a:lnTo>
                  <a:pt x="3338" y="5219"/>
                </a:lnTo>
                <a:lnTo>
                  <a:pt x="3315" y="5232"/>
                </a:lnTo>
                <a:lnTo>
                  <a:pt x="3293" y="5247"/>
                </a:lnTo>
                <a:lnTo>
                  <a:pt x="3272" y="5262"/>
                </a:lnTo>
                <a:lnTo>
                  <a:pt x="3251" y="5278"/>
                </a:lnTo>
                <a:lnTo>
                  <a:pt x="3232" y="5295"/>
                </a:lnTo>
                <a:lnTo>
                  <a:pt x="3213" y="5313"/>
                </a:lnTo>
                <a:lnTo>
                  <a:pt x="3196" y="5331"/>
                </a:lnTo>
                <a:lnTo>
                  <a:pt x="3181" y="5350"/>
                </a:lnTo>
                <a:lnTo>
                  <a:pt x="3166" y="5371"/>
                </a:lnTo>
                <a:lnTo>
                  <a:pt x="3152" y="5391"/>
                </a:lnTo>
                <a:lnTo>
                  <a:pt x="3140" y="5413"/>
                </a:lnTo>
                <a:lnTo>
                  <a:pt x="3128" y="5435"/>
                </a:lnTo>
                <a:lnTo>
                  <a:pt x="3119" y="5458"/>
                </a:lnTo>
                <a:lnTo>
                  <a:pt x="3110" y="5480"/>
                </a:lnTo>
                <a:lnTo>
                  <a:pt x="3103" y="5505"/>
                </a:lnTo>
                <a:lnTo>
                  <a:pt x="3097" y="5528"/>
                </a:lnTo>
                <a:lnTo>
                  <a:pt x="3093" y="5554"/>
                </a:lnTo>
                <a:lnTo>
                  <a:pt x="3088" y="5578"/>
                </a:lnTo>
                <a:lnTo>
                  <a:pt x="3086" y="5605"/>
                </a:lnTo>
                <a:lnTo>
                  <a:pt x="3086" y="5631"/>
                </a:lnTo>
                <a:lnTo>
                  <a:pt x="3086" y="5654"/>
                </a:lnTo>
                <a:lnTo>
                  <a:pt x="3088" y="5676"/>
                </a:lnTo>
                <a:lnTo>
                  <a:pt x="3090" y="5698"/>
                </a:lnTo>
                <a:lnTo>
                  <a:pt x="3095" y="5720"/>
                </a:lnTo>
                <a:lnTo>
                  <a:pt x="3099" y="5740"/>
                </a:lnTo>
                <a:lnTo>
                  <a:pt x="3105" y="5761"/>
                </a:lnTo>
                <a:lnTo>
                  <a:pt x="3111" y="5780"/>
                </a:lnTo>
                <a:lnTo>
                  <a:pt x="3119" y="5799"/>
                </a:lnTo>
                <a:lnTo>
                  <a:pt x="3127" y="5818"/>
                </a:lnTo>
                <a:lnTo>
                  <a:pt x="3137" y="5836"/>
                </a:lnTo>
                <a:lnTo>
                  <a:pt x="3148" y="5854"/>
                </a:lnTo>
                <a:lnTo>
                  <a:pt x="3159" y="5871"/>
                </a:lnTo>
                <a:lnTo>
                  <a:pt x="3171" y="5888"/>
                </a:lnTo>
                <a:lnTo>
                  <a:pt x="3184" y="5905"/>
                </a:lnTo>
                <a:lnTo>
                  <a:pt x="3198" y="5920"/>
                </a:lnTo>
                <a:lnTo>
                  <a:pt x="3212" y="5935"/>
                </a:lnTo>
                <a:lnTo>
                  <a:pt x="3229" y="5951"/>
                </a:lnTo>
                <a:lnTo>
                  <a:pt x="3245" y="5965"/>
                </a:lnTo>
                <a:lnTo>
                  <a:pt x="3262" y="5979"/>
                </a:lnTo>
                <a:lnTo>
                  <a:pt x="3280" y="5994"/>
                </a:lnTo>
                <a:lnTo>
                  <a:pt x="3298" y="6007"/>
                </a:lnTo>
                <a:lnTo>
                  <a:pt x="3319" y="6020"/>
                </a:lnTo>
                <a:lnTo>
                  <a:pt x="3338" y="6033"/>
                </a:lnTo>
                <a:lnTo>
                  <a:pt x="3360" y="6045"/>
                </a:lnTo>
                <a:lnTo>
                  <a:pt x="3381" y="6057"/>
                </a:lnTo>
                <a:lnTo>
                  <a:pt x="3404" y="6068"/>
                </a:lnTo>
                <a:lnTo>
                  <a:pt x="3427" y="6080"/>
                </a:lnTo>
                <a:lnTo>
                  <a:pt x="3451" y="6091"/>
                </a:lnTo>
                <a:lnTo>
                  <a:pt x="3475" y="6101"/>
                </a:lnTo>
                <a:lnTo>
                  <a:pt x="3501" y="6111"/>
                </a:lnTo>
                <a:lnTo>
                  <a:pt x="3526" y="6122"/>
                </a:lnTo>
                <a:lnTo>
                  <a:pt x="3552" y="6131"/>
                </a:lnTo>
                <a:lnTo>
                  <a:pt x="3592" y="6146"/>
                </a:lnTo>
                <a:lnTo>
                  <a:pt x="3628" y="6160"/>
                </a:lnTo>
                <a:lnTo>
                  <a:pt x="3661" y="6176"/>
                </a:lnTo>
                <a:lnTo>
                  <a:pt x="3692" y="6191"/>
                </a:lnTo>
                <a:lnTo>
                  <a:pt x="3720" y="6206"/>
                </a:lnTo>
                <a:lnTo>
                  <a:pt x="3744" y="6222"/>
                </a:lnTo>
                <a:lnTo>
                  <a:pt x="3767" y="6238"/>
                </a:lnTo>
                <a:lnTo>
                  <a:pt x="3786" y="6254"/>
                </a:lnTo>
                <a:lnTo>
                  <a:pt x="3795" y="6264"/>
                </a:lnTo>
                <a:lnTo>
                  <a:pt x="3804" y="6272"/>
                </a:lnTo>
                <a:lnTo>
                  <a:pt x="3811" y="6281"/>
                </a:lnTo>
                <a:lnTo>
                  <a:pt x="3818" y="6290"/>
                </a:lnTo>
                <a:lnTo>
                  <a:pt x="3825" y="6299"/>
                </a:lnTo>
                <a:lnTo>
                  <a:pt x="3830" y="6309"/>
                </a:lnTo>
                <a:lnTo>
                  <a:pt x="3835" y="6319"/>
                </a:lnTo>
                <a:lnTo>
                  <a:pt x="3840" y="6328"/>
                </a:lnTo>
                <a:lnTo>
                  <a:pt x="3844" y="6338"/>
                </a:lnTo>
                <a:lnTo>
                  <a:pt x="3848" y="6349"/>
                </a:lnTo>
                <a:lnTo>
                  <a:pt x="3851" y="6360"/>
                </a:lnTo>
                <a:lnTo>
                  <a:pt x="3853" y="6370"/>
                </a:lnTo>
                <a:lnTo>
                  <a:pt x="3855" y="6381"/>
                </a:lnTo>
                <a:lnTo>
                  <a:pt x="3856" y="6393"/>
                </a:lnTo>
                <a:lnTo>
                  <a:pt x="3857" y="6405"/>
                </a:lnTo>
                <a:lnTo>
                  <a:pt x="3858" y="6417"/>
                </a:lnTo>
                <a:lnTo>
                  <a:pt x="3857" y="6429"/>
                </a:lnTo>
                <a:lnTo>
                  <a:pt x="3856" y="6443"/>
                </a:lnTo>
                <a:lnTo>
                  <a:pt x="3855" y="6455"/>
                </a:lnTo>
                <a:lnTo>
                  <a:pt x="3852" y="6467"/>
                </a:lnTo>
                <a:lnTo>
                  <a:pt x="3850" y="6479"/>
                </a:lnTo>
                <a:lnTo>
                  <a:pt x="3845" y="6491"/>
                </a:lnTo>
                <a:lnTo>
                  <a:pt x="3841" y="6502"/>
                </a:lnTo>
                <a:lnTo>
                  <a:pt x="3836" y="6513"/>
                </a:lnTo>
                <a:lnTo>
                  <a:pt x="3831" y="6523"/>
                </a:lnTo>
                <a:lnTo>
                  <a:pt x="3825" y="6534"/>
                </a:lnTo>
                <a:lnTo>
                  <a:pt x="3819" y="6544"/>
                </a:lnTo>
                <a:lnTo>
                  <a:pt x="3811" y="6553"/>
                </a:lnTo>
                <a:lnTo>
                  <a:pt x="3804" y="6562"/>
                </a:lnTo>
                <a:lnTo>
                  <a:pt x="3794" y="6570"/>
                </a:lnTo>
                <a:lnTo>
                  <a:pt x="3786" y="6579"/>
                </a:lnTo>
                <a:lnTo>
                  <a:pt x="3776" y="6587"/>
                </a:lnTo>
                <a:lnTo>
                  <a:pt x="3766" y="6594"/>
                </a:lnTo>
                <a:lnTo>
                  <a:pt x="3754" y="6601"/>
                </a:lnTo>
                <a:lnTo>
                  <a:pt x="3743" y="6608"/>
                </a:lnTo>
                <a:lnTo>
                  <a:pt x="3732" y="6614"/>
                </a:lnTo>
                <a:lnTo>
                  <a:pt x="3719" y="6621"/>
                </a:lnTo>
                <a:lnTo>
                  <a:pt x="3705" y="6626"/>
                </a:lnTo>
                <a:lnTo>
                  <a:pt x="3692" y="6631"/>
                </a:lnTo>
                <a:lnTo>
                  <a:pt x="3678" y="6635"/>
                </a:lnTo>
                <a:lnTo>
                  <a:pt x="3663" y="6639"/>
                </a:lnTo>
                <a:lnTo>
                  <a:pt x="3648" y="6642"/>
                </a:lnTo>
                <a:lnTo>
                  <a:pt x="3632" y="6645"/>
                </a:lnTo>
                <a:lnTo>
                  <a:pt x="3615" y="6647"/>
                </a:lnTo>
                <a:lnTo>
                  <a:pt x="3598" y="6649"/>
                </a:lnTo>
                <a:lnTo>
                  <a:pt x="3581" y="6650"/>
                </a:lnTo>
                <a:lnTo>
                  <a:pt x="3563" y="6651"/>
                </a:lnTo>
                <a:lnTo>
                  <a:pt x="3545" y="6651"/>
                </a:lnTo>
                <a:lnTo>
                  <a:pt x="3514" y="6651"/>
                </a:lnTo>
                <a:lnTo>
                  <a:pt x="3484" y="6649"/>
                </a:lnTo>
                <a:lnTo>
                  <a:pt x="3455" y="6646"/>
                </a:lnTo>
                <a:lnTo>
                  <a:pt x="3426" y="6643"/>
                </a:lnTo>
                <a:lnTo>
                  <a:pt x="3397" y="6638"/>
                </a:lnTo>
                <a:lnTo>
                  <a:pt x="3369" y="6632"/>
                </a:lnTo>
                <a:lnTo>
                  <a:pt x="3341" y="6626"/>
                </a:lnTo>
                <a:lnTo>
                  <a:pt x="3315" y="6619"/>
                </a:lnTo>
                <a:lnTo>
                  <a:pt x="3288" y="6610"/>
                </a:lnTo>
                <a:lnTo>
                  <a:pt x="3262" y="6602"/>
                </a:lnTo>
                <a:lnTo>
                  <a:pt x="3238" y="6593"/>
                </a:lnTo>
                <a:lnTo>
                  <a:pt x="3213" y="6584"/>
                </a:lnTo>
                <a:lnTo>
                  <a:pt x="3191" y="6574"/>
                </a:lnTo>
                <a:lnTo>
                  <a:pt x="3168" y="6563"/>
                </a:lnTo>
                <a:lnTo>
                  <a:pt x="3148" y="6553"/>
                </a:lnTo>
                <a:lnTo>
                  <a:pt x="3128" y="6542"/>
                </a:lnTo>
                <a:lnTo>
                  <a:pt x="3059" y="6803"/>
                </a:lnTo>
                <a:close/>
                <a:moveTo>
                  <a:pt x="5775" y="6884"/>
                </a:moveTo>
                <a:lnTo>
                  <a:pt x="6085" y="6884"/>
                </a:lnTo>
                <a:lnTo>
                  <a:pt x="6085" y="6183"/>
                </a:lnTo>
                <a:lnTo>
                  <a:pt x="6242" y="6183"/>
                </a:lnTo>
                <a:lnTo>
                  <a:pt x="6274" y="6184"/>
                </a:lnTo>
                <a:lnTo>
                  <a:pt x="6304" y="6188"/>
                </a:lnTo>
                <a:lnTo>
                  <a:pt x="6318" y="6190"/>
                </a:lnTo>
                <a:lnTo>
                  <a:pt x="6332" y="6193"/>
                </a:lnTo>
                <a:lnTo>
                  <a:pt x="6345" y="6196"/>
                </a:lnTo>
                <a:lnTo>
                  <a:pt x="6358" y="6200"/>
                </a:lnTo>
                <a:lnTo>
                  <a:pt x="6370" y="6204"/>
                </a:lnTo>
                <a:lnTo>
                  <a:pt x="6381" y="6209"/>
                </a:lnTo>
                <a:lnTo>
                  <a:pt x="6394" y="6215"/>
                </a:lnTo>
                <a:lnTo>
                  <a:pt x="6404" y="6221"/>
                </a:lnTo>
                <a:lnTo>
                  <a:pt x="6414" y="6227"/>
                </a:lnTo>
                <a:lnTo>
                  <a:pt x="6424" y="6234"/>
                </a:lnTo>
                <a:lnTo>
                  <a:pt x="6435" y="6242"/>
                </a:lnTo>
                <a:lnTo>
                  <a:pt x="6444" y="6250"/>
                </a:lnTo>
                <a:lnTo>
                  <a:pt x="6453" y="6260"/>
                </a:lnTo>
                <a:lnTo>
                  <a:pt x="6461" y="6269"/>
                </a:lnTo>
                <a:lnTo>
                  <a:pt x="6469" y="6279"/>
                </a:lnTo>
                <a:lnTo>
                  <a:pt x="6478" y="6290"/>
                </a:lnTo>
                <a:lnTo>
                  <a:pt x="6485" y="6303"/>
                </a:lnTo>
                <a:lnTo>
                  <a:pt x="6492" y="6315"/>
                </a:lnTo>
                <a:lnTo>
                  <a:pt x="6499" y="6328"/>
                </a:lnTo>
                <a:lnTo>
                  <a:pt x="6505" y="6341"/>
                </a:lnTo>
                <a:lnTo>
                  <a:pt x="6512" y="6357"/>
                </a:lnTo>
                <a:lnTo>
                  <a:pt x="6518" y="6372"/>
                </a:lnTo>
                <a:lnTo>
                  <a:pt x="6524" y="6388"/>
                </a:lnTo>
                <a:lnTo>
                  <a:pt x="6530" y="6405"/>
                </a:lnTo>
                <a:lnTo>
                  <a:pt x="6540" y="6442"/>
                </a:lnTo>
                <a:lnTo>
                  <a:pt x="6549" y="6481"/>
                </a:lnTo>
                <a:lnTo>
                  <a:pt x="6567" y="6558"/>
                </a:lnTo>
                <a:lnTo>
                  <a:pt x="6584" y="6627"/>
                </a:lnTo>
                <a:lnTo>
                  <a:pt x="6599" y="6689"/>
                </a:lnTo>
                <a:lnTo>
                  <a:pt x="6615" y="6744"/>
                </a:lnTo>
                <a:lnTo>
                  <a:pt x="6629" y="6791"/>
                </a:lnTo>
                <a:lnTo>
                  <a:pt x="6642" y="6830"/>
                </a:lnTo>
                <a:lnTo>
                  <a:pt x="6654" y="6862"/>
                </a:lnTo>
                <a:lnTo>
                  <a:pt x="6664" y="6884"/>
                </a:lnTo>
                <a:lnTo>
                  <a:pt x="6985" y="6884"/>
                </a:lnTo>
                <a:lnTo>
                  <a:pt x="6978" y="6871"/>
                </a:lnTo>
                <a:lnTo>
                  <a:pt x="6972" y="6854"/>
                </a:lnTo>
                <a:lnTo>
                  <a:pt x="6965" y="6834"/>
                </a:lnTo>
                <a:lnTo>
                  <a:pt x="6956" y="6812"/>
                </a:lnTo>
                <a:lnTo>
                  <a:pt x="6941" y="6761"/>
                </a:lnTo>
                <a:lnTo>
                  <a:pt x="6925" y="6701"/>
                </a:lnTo>
                <a:lnTo>
                  <a:pt x="6907" y="6636"/>
                </a:lnTo>
                <a:lnTo>
                  <a:pt x="6889" y="6563"/>
                </a:lnTo>
                <a:lnTo>
                  <a:pt x="6869" y="6488"/>
                </a:lnTo>
                <a:lnTo>
                  <a:pt x="6850" y="6409"/>
                </a:lnTo>
                <a:lnTo>
                  <a:pt x="6842" y="6378"/>
                </a:lnTo>
                <a:lnTo>
                  <a:pt x="6833" y="6349"/>
                </a:lnTo>
                <a:lnTo>
                  <a:pt x="6822" y="6320"/>
                </a:lnTo>
                <a:lnTo>
                  <a:pt x="6812" y="6293"/>
                </a:lnTo>
                <a:lnTo>
                  <a:pt x="6801" y="6268"/>
                </a:lnTo>
                <a:lnTo>
                  <a:pt x="6789" y="6243"/>
                </a:lnTo>
                <a:lnTo>
                  <a:pt x="6775" y="6221"/>
                </a:lnTo>
                <a:lnTo>
                  <a:pt x="6761" y="6198"/>
                </a:lnTo>
                <a:lnTo>
                  <a:pt x="6747" y="6178"/>
                </a:lnTo>
                <a:lnTo>
                  <a:pt x="6730" y="6159"/>
                </a:lnTo>
                <a:lnTo>
                  <a:pt x="6713" y="6142"/>
                </a:lnTo>
                <a:lnTo>
                  <a:pt x="6696" y="6126"/>
                </a:lnTo>
                <a:lnTo>
                  <a:pt x="6676" y="6111"/>
                </a:lnTo>
                <a:lnTo>
                  <a:pt x="6656" y="6099"/>
                </a:lnTo>
                <a:lnTo>
                  <a:pt x="6634" y="6088"/>
                </a:lnTo>
                <a:lnTo>
                  <a:pt x="6612" y="6078"/>
                </a:lnTo>
                <a:lnTo>
                  <a:pt x="6612" y="6070"/>
                </a:lnTo>
                <a:lnTo>
                  <a:pt x="6627" y="6065"/>
                </a:lnTo>
                <a:lnTo>
                  <a:pt x="6642" y="6059"/>
                </a:lnTo>
                <a:lnTo>
                  <a:pt x="6657" y="6052"/>
                </a:lnTo>
                <a:lnTo>
                  <a:pt x="6671" y="6045"/>
                </a:lnTo>
                <a:lnTo>
                  <a:pt x="6686" y="6038"/>
                </a:lnTo>
                <a:lnTo>
                  <a:pt x="6701" y="6029"/>
                </a:lnTo>
                <a:lnTo>
                  <a:pt x="6714" y="6020"/>
                </a:lnTo>
                <a:lnTo>
                  <a:pt x="6728" y="6011"/>
                </a:lnTo>
                <a:lnTo>
                  <a:pt x="6742" y="6001"/>
                </a:lnTo>
                <a:lnTo>
                  <a:pt x="6755" y="5991"/>
                </a:lnTo>
                <a:lnTo>
                  <a:pt x="6768" y="5980"/>
                </a:lnTo>
                <a:lnTo>
                  <a:pt x="6780" y="5969"/>
                </a:lnTo>
                <a:lnTo>
                  <a:pt x="6793" y="5957"/>
                </a:lnTo>
                <a:lnTo>
                  <a:pt x="6805" y="5945"/>
                </a:lnTo>
                <a:lnTo>
                  <a:pt x="6816" y="5931"/>
                </a:lnTo>
                <a:lnTo>
                  <a:pt x="6828" y="5918"/>
                </a:lnTo>
                <a:lnTo>
                  <a:pt x="6838" y="5905"/>
                </a:lnTo>
                <a:lnTo>
                  <a:pt x="6848" y="5890"/>
                </a:lnTo>
                <a:lnTo>
                  <a:pt x="6857" y="5876"/>
                </a:lnTo>
                <a:lnTo>
                  <a:pt x="6866" y="5861"/>
                </a:lnTo>
                <a:lnTo>
                  <a:pt x="6875" y="5845"/>
                </a:lnTo>
                <a:lnTo>
                  <a:pt x="6883" y="5829"/>
                </a:lnTo>
                <a:lnTo>
                  <a:pt x="6890" y="5813"/>
                </a:lnTo>
                <a:lnTo>
                  <a:pt x="6896" y="5795"/>
                </a:lnTo>
                <a:lnTo>
                  <a:pt x="6902" y="5778"/>
                </a:lnTo>
                <a:lnTo>
                  <a:pt x="6907" y="5761"/>
                </a:lnTo>
                <a:lnTo>
                  <a:pt x="6911" y="5742"/>
                </a:lnTo>
                <a:lnTo>
                  <a:pt x="6915" y="5723"/>
                </a:lnTo>
                <a:lnTo>
                  <a:pt x="6919" y="5704"/>
                </a:lnTo>
                <a:lnTo>
                  <a:pt x="6921" y="5685"/>
                </a:lnTo>
                <a:lnTo>
                  <a:pt x="6922" y="5664"/>
                </a:lnTo>
                <a:lnTo>
                  <a:pt x="6923" y="5644"/>
                </a:lnTo>
                <a:lnTo>
                  <a:pt x="6922" y="5616"/>
                </a:lnTo>
                <a:lnTo>
                  <a:pt x="6920" y="5591"/>
                </a:lnTo>
                <a:lnTo>
                  <a:pt x="6917" y="5564"/>
                </a:lnTo>
                <a:lnTo>
                  <a:pt x="6912" y="5540"/>
                </a:lnTo>
                <a:lnTo>
                  <a:pt x="6907" y="5515"/>
                </a:lnTo>
                <a:lnTo>
                  <a:pt x="6900" y="5492"/>
                </a:lnTo>
                <a:lnTo>
                  <a:pt x="6893" y="5469"/>
                </a:lnTo>
                <a:lnTo>
                  <a:pt x="6884" y="5447"/>
                </a:lnTo>
                <a:lnTo>
                  <a:pt x="6874" y="5426"/>
                </a:lnTo>
                <a:lnTo>
                  <a:pt x="6863" y="5406"/>
                </a:lnTo>
                <a:lnTo>
                  <a:pt x="6851" y="5385"/>
                </a:lnTo>
                <a:lnTo>
                  <a:pt x="6838" y="5367"/>
                </a:lnTo>
                <a:lnTo>
                  <a:pt x="6823" y="5349"/>
                </a:lnTo>
                <a:lnTo>
                  <a:pt x="6808" y="5332"/>
                </a:lnTo>
                <a:lnTo>
                  <a:pt x="6793" y="5317"/>
                </a:lnTo>
                <a:lnTo>
                  <a:pt x="6775" y="5301"/>
                </a:lnTo>
                <a:lnTo>
                  <a:pt x="6753" y="5284"/>
                </a:lnTo>
                <a:lnTo>
                  <a:pt x="6729" y="5268"/>
                </a:lnTo>
                <a:lnTo>
                  <a:pt x="6705" y="5252"/>
                </a:lnTo>
                <a:lnTo>
                  <a:pt x="6679" y="5239"/>
                </a:lnTo>
                <a:lnTo>
                  <a:pt x="6652" y="5227"/>
                </a:lnTo>
                <a:lnTo>
                  <a:pt x="6623" y="5215"/>
                </a:lnTo>
                <a:lnTo>
                  <a:pt x="6592" y="5205"/>
                </a:lnTo>
                <a:lnTo>
                  <a:pt x="6560" y="5196"/>
                </a:lnTo>
                <a:lnTo>
                  <a:pt x="6527" y="5189"/>
                </a:lnTo>
                <a:lnTo>
                  <a:pt x="6492" y="5182"/>
                </a:lnTo>
                <a:lnTo>
                  <a:pt x="6456" y="5176"/>
                </a:lnTo>
                <a:lnTo>
                  <a:pt x="6417" y="5171"/>
                </a:lnTo>
                <a:lnTo>
                  <a:pt x="6378" y="5168"/>
                </a:lnTo>
                <a:lnTo>
                  <a:pt x="6336" y="5165"/>
                </a:lnTo>
                <a:lnTo>
                  <a:pt x="6293" y="5164"/>
                </a:lnTo>
                <a:lnTo>
                  <a:pt x="6248" y="5163"/>
                </a:lnTo>
                <a:lnTo>
                  <a:pt x="6181" y="5164"/>
                </a:lnTo>
                <a:lnTo>
                  <a:pt x="6114" y="5166"/>
                </a:lnTo>
                <a:lnTo>
                  <a:pt x="6050" y="5169"/>
                </a:lnTo>
                <a:lnTo>
                  <a:pt x="5989" y="5174"/>
                </a:lnTo>
                <a:lnTo>
                  <a:pt x="5929" y="5179"/>
                </a:lnTo>
                <a:lnTo>
                  <a:pt x="5874" y="5186"/>
                </a:lnTo>
                <a:lnTo>
                  <a:pt x="5822" y="5193"/>
                </a:lnTo>
                <a:lnTo>
                  <a:pt x="5775" y="5200"/>
                </a:lnTo>
                <a:lnTo>
                  <a:pt x="5775" y="6884"/>
                </a:lnTo>
                <a:close/>
                <a:moveTo>
                  <a:pt x="6085" y="5414"/>
                </a:moveTo>
                <a:lnTo>
                  <a:pt x="6098" y="5411"/>
                </a:lnTo>
                <a:lnTo>
                  <a:pt x="6114" y="5409"/>
                </a:lnTo>
                <a:lnTo>
                  <a:pt x="6134" y="5406"/>
                </a:lnTo>
                <a:lnTo>
                  <a:pt x="6156" y="5404"/>
                </a:lnTo>
                <a:lnTo>
                  <a:pt x="6182" y="5402"/>
                </a:lnTo>
                <a:lnTo>
                  <a:pt x="6211" y="5400"/>
                </a:lnTo>
                <a:lnTo>
                  <a:pt x="6243" y="5398"/>
                </a:lnTo>
                <a:lnTo>
                  <a:pt x="6278" y="5398"/>
                </a:lnTo>
                <a:lnTo>
                  <a:pt x="6298" y="5398"/>
                </a:lnTo>
                <a:lnTo>
                  <a:pt x="6316" y="5400"/>
                </a:lnTo>
                <a:lnTo>
                  <a:pt x="6333" y="5402"/>
                </a:lnTo>
                <a:lnTo>
                  <a:pt x="6351" y="5403"/>
                </a:lnTo>
                <a:lnTo>
                  <a:pt x="6368" y="5406"/>
                </a:lnTo>
                <a:lnTo>
                  <a:pt x="6385" y="5409"/>
                </a:lnTo>
                <a:lnTo>
                  <a:pt x="6400" y="5412"/>
                </a:lnTo>
                <a:lnTo>
                  <a:pt x="6416" y="5416"/>
                </a:lnTo>
                <a:lnTo>
                  <a:pt x="6431" y="5420"/>
                </a:lnTo>
                <a:lnTo>
                  <a:pt x="6445" y="5425"/>
                </a:lnTo>
                <a:lnTo>
                  <a:pt x="6459" y="5430"/>
                </a:lnTo>
                <a:lnTo>
                  <a:pt x="6473" y="5436"/>
                </a:lnTo>
                <a:lnTo>
                  <a:pt x="6486" y="5443"/>
                </a:lnTo>
                <a:lnTo>
                  <a:pt x="6498" y="5451"/>
                </a:lnTo>
                <a:lnTo>
                  <a:pt x="6509" y="5458"/>
                </a:lnTo>
                <a:lnTo>
                  <a:pt x="6521" y="5466"/>
                </a:lnTo>
                <a:lnTo>
                  <a:pt x="6531" y="5475"/>
                </a:lnTo>
                <a:lnTo>
                  <a:pt x="6541" y="5484"/>
                </a:lnTo>
                <a:lnTo>
                  <a:pt x="6550" y="5494"/>
                </a:lnTo>
                <a:lnTo>
                  <a:pt x="6559" y="5504"/>
                </a:lnTo>
                <a:lnTo>
                  <a:pt x="6568" y="5515"/>
                </a:lnTo>
                <a:lnTo>
                  <a:pt x="6575" y="5526"/>
                </a:lnTo>
                <a:lnTo>
                  <a:pt x="6582" y="5539"/>
                </a:lnTo>
                <a:lnTo>
                  <a:pt x="6588" y="5551"/>
                </a:lnTo>
                <a:lnTo>
                  <a:pt x="6593" y="5564"/>
                </a:lnTo>
                <a:lnTo>
                  <a:pt x="6598" y="5578"/>
                </a:lnTo>
                <a:lnTo>
                  <a:pt x="6602" y="5593"/>
                </a:lnTo>
                <a:lnTo>
                  <a:pt x="6606" y="5607"/>
                </a:lnTo>
                <a:lnTo>
                  <a:pt x="6608" y="5622"/>
                </a:lnTo>
                <a:lnTo>
                  <a:pt x="6610" y="5639"/>
                </a:lnTo>
                <a:lnTo>
                  <a:pt x="6611" y="5655"/>
                </a:lnTo>
                <a:lnTo>
                  <a:pt x="6612" y="5673"/>
                </a:lnTo>
                <a:lnTo>
                  <a:pt x="6611" y="5688"/>
                </a:lnTo>
                <a:lnTo>
                  <a:pt x="6610" y="5703"/>
                </a:lnTo>
                <a:lnTo>
                  <a:pt x="6608" y="5719"/>
                </a:lnTo>
                <a:lnTo>
                  <a:pt x="6606" y="5734"/>
                </a:lnTo>
                <a:lnTo>
                  <a:pt x="6602" y="5747"/>
                </a:lnTo>
                <a:lnTo>
                  <a:pt x="6598" y="5762"/>
                </a:lnTo>
                <a:lnTo>
                  <a:pt x="6593" y="5775"/>
                </a:lnTo>
                <a:lnTo>
                  <a:pt x="6588" y="5788"/>
                </a:lnTo>
                <a:lnTo>
                  <a:pt x="6582" y="5800"/>
                </a:lnTo>
                <a:lnTo>
                  <a:pt x="6575" y="5813"/>
                </a:lnTo>
                <a:lnTo>
                  <a:pt x="6568" y="5825"/>
                </a:lnTo>
                <a:lnTo>
                  <a:pt x="6559" y="5836"/>
                </a:lnTo>
                <a:lnTo>
                  <a:pt x="6550" y="5847"/>
                </a:lnTo>
                <a:lnTo>
                  <a:pt x="6541" y="5858"/>
                </a:lnTo>
                <a:lnTo>
                  <a:pt x="6531" y="5868"/>
                </a:lnTo>
                <a:lnTo>
                  <a:pt x="6520" y="5877"/>
                </a:lnTo>
                <a:lnTo>
                  <a:pt x="6508" y="5886"/>
                </a:lnTo>
                <a:lnTo>
                  <a:pt x="6496" y="5894"/>
                </a:lnTo>
                <a:lnTo>
                  <a:pt x="6484" y="5903"/>
                </a:lnTo>
                <a:lnTo>
                  <a:pt x="6470" y="5910"/>
                </a:lnTo>
                <a:lnTo>
                  <a:pt x="6457" y="5916"/>
                </a:lnTo>
                <a:lnTo>
                  <a:pt x="6443" y="5923"/>
                </a:lnTo>
                <a:lnTo>
                  <a:pt x="6428" y="5928"/>
                </a:lnTo>
                <a:lnTo>
                  <a:pt x="6412" y="5933"/>
                </a:lnTo>
                <a:lnTo>
                  <a:pt x="6396" y="5938"/>
                </a:lnTo>
                <a:lnTo>
                  <a:pt x="6379" y="5943"/>
                </a:lnTo>
                <a:lnTo>
                  <a:pt x="6362" y="5946"/>
                </a:lnTo>
                <a:lnTo>
                  <a:pt x="6345" y="5949"/>
                </a:lnTo>
                <a:lnTo>
                  <a:pt x="6326" y="5951"/>
                </a:lnTo>
                <a:lnTo>
                  <a:pt x="6308" y="5953"/>
                </a:lnTo>
                <a:lnTo>
                  <a:pt x="6289" y="5954"/>
                </a:lnTo>
                <a:lnTo>
                  <a:pt x="6269" y="5954"/>
                </a:lnTo>
                <a:lnTo>
                  <a:pt x="6085" y="5954"/>
                </a:lnTo>
                <a:lnTo>
                  <a:pt x="6085" y="5414"/>
                </a:lnTo>
                <a:close/>
                <a:moveTo>
                  <a:pt x="1274" y="4005"/>
                </a:moveTo>
                <a:lnTo>
                  <a:pt x="1257" y="4011"/>
                </a:lnTo>
                <a:lnTo>
                  <a:pt x="1241" y="4018"/>
                </a:lnTo>
                <a:lnTo>
                  <a:pt x="1222" y="4024"/>
                </a:lnTo>
                <a:lnTo>
                  <a:pt x="1203" y="4030"/>
                </a:lnTo>
                <a:lnTo>
                  <a:pt x="1184" y="4035"/>
                </a:lnTo>
                <a:lnTo>
                  <a:pt x="1162" y="4040"/>
                </a:lnTo>
                <a:lnTo>
                  <a:pt x="1141" y="4046"/>
                </a:lnTo>
                <a:lnTo>
                  <a:pt x="1119" y="4050"/>
                </a:lnTo>
                <a:lnTo>
                  <a:pt x="1097" y="4054"/>
                </a:lnTo>
                <a:lnTo>
                  <a:pt x="1073" y="4057"/>
                </a:lnTo>
                <a:lnTo>
                  <a:pt x="1050" y="4060"/>
                </a:lnTo>
                <a:lnTo>
                  <a:pt x="1026" y="4062"/>
                </a:lnTo>
                <a:lnTo>
                  <a:pt x="1003" y="4064"/>
                </a:lnTo>
                <a:lnTo>
                  <a:pt x="979" y="4066"/>
                </a:lnTo>
                <a:lnTo>
                  <a:pt x="954" y="4067"/>
                </a:lnTo>
                <a:lnTo>
                  <a:pt x="931" y="4067"/>
                </a:lnTo>
                <a:lnTo>
                  <a:pt x="896" y="4066"/>
                </a:lnTo>
                <a:lnTo>
                  <a:pt x="861" y="4064"/>
                </a:lnTo>
                <a:lnTo>
                  <a:pt x="829" y="4061"/>
                </a:lnTo>
                <a:lnTo>
                  <a:pt x="796" y="4056"/>
                </a:lnTo>
                <a:lnTo>
                  <a:pt x="765" y="4050"/>
                </a:lnTo>
                <a:lnTo>
                  <a:pt x="735" y="4042"/>
                </a:lnTo>
                <a:lnTo>
                  <a:pt x="706" y="4033"/>
                </a:lnTo>
                <a:lnTo>
                  <a:pt x="677" y="4023"/>
                </a:lnTo>
                <a:lnTo>
                  <a:pt x="651" y="4012"/>
                </a:lnTo>
                <a:lnTo>
                  <a:pt x="624" y="4000"/>
                </a:lnTo>
                <a:lnTo>
                  <a:pt x="598" y="3986"/>
                </a:lnTo>
                <a:lnTo>
                  <a:pt x="575" y="3971"/>
                </a:lnTo>
                <a:lnTo>
                  <a:pt x="551" y="3955"/>
                </a:lnTo>
                <a:lnTo>
                  <a:pt x="530" y="3937"/>
                </a:lnTo>
                <a:lnTo>
                  <a:pt x="508" y="3919"/>
                </a:lnTo>
                <a:lnTo>
                  <a:pt x="489" y="3899"/>
                </a:lnTo>
                <a:lnTo>
                  <a:pt x="471" y="3879"/>
                </a:lnTo>
                <a:lnTo>
                  <a:pt x="453" y="3856"/>
                </a:lnTo>
                <a:lnTo>
                  <a:pt x="437" y="3834"/>
                </a:lnTo>
                <a:lnTo>
                  <a:pt x="421" y="3810"/>
                </a:lnTo>
                <a:lnTo>
                  <a:pt x="407" y="3785"/>
                </a:lnTo>
                <a:lnTo>
                  <a:pt x="394" y="3759"/>
                </a:lnTo>
                <a:lnTo>
                  <a:pt x="383" y="3732"/>
                </a:lnTo>
                <a:lnTo>
                  <a:pt x="371" y="3704"/>
                </a:lnTo>
                <a:lnTo>
                  <a:pt x="362" y="3675"/>
                </a:lnTo>
                <a:lnTo>
                  <a:pt x="354" y="3645"/>
                </a:lnTo>
                <a:lnTo>
                  <a:pt x="347" y="3614"/>
                </a:lnTo>
                <a:lnTo>
                  <a:pt x="342" y="3582"/>
                </a:lnTo>
                <a:lnTo>
                  <a:pt x="337" y="3550"/>
                </a:lnTo>
                <a:lnTo>
                  <a:pt x="333" y="3517"/>
                </a:lnTo>
                <a:lnTo>
                  <a:pt x="331" y="3482"/>
                </a:lnTo>
                <a:lnTo>
                  <a:pt x="331" y="3447"/>
                </a:lnTo>
                <a:lnTo>
                  <a:pt x="332" y="3408"/>
                </a:lnTo>
                <a:lnTo>
                  <a:pt x="335" y="3372"/>
                </a:lnTo>
                <a:lnTo>
                  <a:pt x="338" y="3336"/>
                </a:lnTo>
                <a:lnTo>
                  <a:pt x="343" y="3301"/>
                </a:lnTo>
                <a:lnTo>
                  <a:pt x="349" y="3267"/>
                </a:lnTo>
                <a:lnTo>
                  <a:pt x="357" y="3235"/>
                </a:lnTo>
                <a:lnTo>
                  <a:pt x="366" y="3204"/>
                </a:lnTo>
                <a:lnTo>
                  <a:pt x="376" y="3173"/>
                </a:lnTo>
                <a:lnTo>
                  <a:pt x="388" y="3145"/>
                </a:lnTo>
                <a:lnTo>
                  <a:pt x="401" y="3117"/>
                </a:lnTo>
                <a:lnTo>
                  <a:pt x="414" y="3090"/>
                </a:lnTo>
                <a:lnTo>
                  <a:pt x="430" y="3065"/>
                </a:lnTo>
                <a:lnTo>
                  <a:pt x="446" y="3041"/>
                </a:lnTo>
                <a:lnTo>
                  <a:pt x="463" y="3018"/>
                </a:lnTo>
                <a:lnTo>
                  <a:pt x="482" y="2996"/>
                </a:lnTo>
                <a:lnTo>
                  <a:pt x="501" y="2976"/>
                </a:lnTo>
                <a:lnTo>
                  <a:pt x="522" y="2956"/>
                </a:lnTo>
                <a:lnTo>
                  <a:pt x="543" y="2938"/>
                </a:lnTo>
                <a:lnTo>
                  <a:pt x="566" y="2921"/>
                </a:lnTo>
                <a:lnTo>
                  <a:pt x="589" y="2905"/>
                </a:lnTo>
                <a:lnTo>
                  <a:pt x="614" y="2891"/>
                </a:lnTo>
                <a:lnTo>
                  <a:pt x="639" y="2878"/>
                </a:lnTo>
                <a:lnTo>
                  <a:pt x="665" y="2865"/>
                </a:lnTo>
                <a:lnTo>
                  <a:pt x="693" y="2855"/>
                </a:lnTo>
                <a:lnTo>
                  <a:pt x="720" y="2845"/>
                </a:lnTo>
                <a:lnTo>
                  <a:pt x="749" y="2837"/>
                </a:lnTo>
                <a:lnTo>
                  <a:pt x="779" y="2831"/>
                </a:lnTo>
                <a:lnTo>
                  <a:pt x="808" y="2825"/>
                </a:lnTo>
                <a:lnTo>
                  <a:pt x="839" y="2820"/>
                </a:lnTo>
                <a:lnTo>
                  <a:pt x="871" y="2816"/>
                </a:lnTo>
                <a:lnTo>
                  <a:pt x="902" y="2815"/>
                </a:lnTo>
                <a:lnTo>
                  <a:pt x="935" y="2814"/>
                </a:lnTo>
                <a:lnTo>
                  <a:pt x="961" y="2814"/>
                </a:lnTo>
                <a:lnTo>
                  <a:pt x="986" y="2815"/>
                </a:lnTo>
                <a:lnTo>
                  <a:pt x="1011" y="2817"/>
                </a:lnTo>
                <a:lnTo>
                  <a:pt x="1035" y="2819"/>
                </a:lnTo>
                <a:lnTo>
                  <a:pt x="1059" y="2822"/>
                </a:lnTo>
                <a:lnTo>
                  <a:pt x="1081" y="2826"/>
                </a:lnTo>
                <a:lnTo>
                  <a:pt x="1104" y="2830"/>
                </a:lnTo>
                <a:lnTo>
                  <a:pt x="1125" y="2835"/>
                </a:lnTo>
                <a:lnTo>
                  <a:pt x="1146" y="2839"/>
                </a:lnTo>
                <a:lnTo>
                  <a:pt x="1166" y="2844"/>
                </a:lnTo>
                <a:lnTo>
                  <a:pt x="1186" y="2850"/>
                </a:lnTo>
                <a:lnTo>
                  <a:pt x="1204" y="2855"/>
                </a:lnTo>
                <a:lnTo>
                  <a:pt x="1239" y="2868"/>
                </a:lnTo>
                <a:lnTo>
                  <a:pt x="1271" y="2882"/>
                </a:lnTo>
                <a:lnTo>
                  <a:pt x="1339" y="2631"/>
                </a:lnTo>
                <a:lnTo>
                  <a:pt x="1326" y="2625"/>
                </a:lnTo>
                <a:lnTo>
                  <a:pt x="1311" y="2618"/>
                </a:lnTo>
                <a:lnTo>
                  <a:pt x="1294" y="2612"/>
                </a:lnTo>
                <a:lnTo>
                  <a:pt x="1276" y="2605"/>
                </a:lnTo>
                <a:lnTo>
                  <a:pt x="1255" y="2599"/>
                </a:lnTo>
                <a:lnTo>
                  <a:pt x="1234" y="2592"/>
                </a:lnTo>
                <a:lnTo>
                  <a:pt x="1210" y="2586"/>
                </a:lnTo>
                <a:lnTo>
                  <a:pt x="1185" y="2580"/>
                </a:lnTo>
                <a:lnTo>
                  <a:pt x="1157" y="2575"/>
                </a:lnTo>
                <a:lnTo>
                  <a:pt x="1128" y="2570"/>
                </a:lnTo>
                <a:lnTo>
                  <a:pt x="1098" y="2566"/>
                </a:lnTo>
                <a:lnTo>
                  <a:pt x="1065" y="2562"/>
                </a:lnTo>
                <a:lnTo>
                  <a:pt x="1032" y="2559"/>
                </a:lnTo>
                <a:lnTo>
                  <a:pt x="996" y="2557"/>
                </a:lnTo>
                <a:lnTo>
                  <a:pt x="960" y="2556"/>
                </a:lnTo>
                <a:lnTo>
                  <a:pt x="922" y="2555"/>
                </a:lnTo>
                <a:lnTo>
                  <a:pt x="873" y="2556"/>
                </a:lnTo>
                <a:lnTo>
                  <a:pt x="825" y="2559"/>
                </a:lnTo>
                <a:lnTo>
                  <a:pt x="777" y="2564"/>
                </a:lnTo>
                <a:lnTo>
                  <a:pt x="731" y="2571"/>
                </a:lnTo>
                <a:lnTo>
                  <a:pt x="685" y="2579"/>
                </a:lnTo>
                <a:lnTo>
                  <a:pt x="641" y="2590"/>
                </a:lnTo>
                <a:lnTo>
                  <a:pt x="598" y="2603"/>
                </a:lnTo>
                <a:lnTo>
                  <a:pt x="555" y="2617"/>
                </a:lnTo>
                <a:lnTo>
                  <a:pt x="515" y="2633"/>
                </a:lnTo>
                <a:lnTo>
                  <a:pt x="475" y="2652"/>
                </a:lnTo>
                <a:lnTo>
                  <a:pt x="436" y="2671"/>
                </a:lnTo>
                <a:lnTo>
                  <a:pt x="399" y="2693"/>
                </a:lnTo>
                <a:lnTo>
                  <a:pt x="363" y="2716"/>
                </a:lnTo>
                <a:lnTo>
                  <a:pt x="328" y="2742"/>
                </a:lnTo>
                <a:lnTo>
                  <a:pt x="296" y="2768"/>
                </a:lnTo>
                <a:lnTo>
                  <a:pt x="264" y="2797"/>
                </a:lnTo>
                <a:lnTo>
                  <a:pt x="233" y="2827"/>
                </a:lnTo>
                <a:lnTo>
                  <a:pt x="205" y="2858"/>
                </a:lnTo>
                <a:lnTo>
                  <a:pt x="178" y="2892"/>
                </a:lnTo>
                <a:lnTo>
                  <a:pt x="152" y="2927"/>
                </a:lnTo>
                <a:lnTo>
                  <a:pt x="130" y="2964"/>
                </a:lnTo>
                <a:lnTo>
                  <a:pt x="107" y="3001"/>
                </a:lnTo>
                <a:lnTo>
                  <a:pt x="88" y="3041"/>
                </a:lnTo>
                <a:lnTo>
                  <a:pt x="70" y="3082"/>
                </a:lnTo>
                <a:lnTo>
                  <a:pt x="54" y="3125"/>
                </a:lnTo>
                <a:lnTo>
                  <a:pt x="40" y="3169"/>
                </a:lnTo>
                <a:lnTo>
                  <a:pt x="28" y="3214"/>
                </a:lnTo>
                <a:lnTo>
                  <a:pt x="18" y="3261"/>
                </a:lnTo>
                <a:lnTo>
                  <a:pt x="10" y="3309"/>
                </a:lnTo>
                <a:lnTo>
                  <a:pt x="4" y="3359"/>
                </a:lnTo>
                <a:lnTo>
                  <a:pt x="1" y="3410"/>
                </a:lnTo>
                <a:lnTo>
                  <a:pt x="0" y="3463"/>
                </a:lnTo>
                <a:lnTo>
                  <a:pt x="1" y="3512"/>
                </a:lnTo>
                <a:lnTo>
                  <a:pt x="4" y="3559"/>
                </a:lnTo>
                <a:lnTo>
                  <a:pt x="8" y="3606"/>
                </a:lnTo>
                <a:lnTo>
                  <a:pt x="15" y="3651"/>
                </a:lnTo>
                <a:lnTo>
                  <a:pt x="24" y="3695"/>
                </a:lnTo>
                <a:lnTo>
                  <a:pt x="35" y="3738"/>
                </a:lnTo>
                <a:lnTo>
                  <a:pt x="46" y="3779"/>
                </a:lnTo>
                <a:lnTo>
                  <a:pt x="60" y="3820"/>
                </a:lnTo>
                <a:lnTo>
                  <a:pt x="77" y="3858"/>
                </a:lnTo>
                <a:lnTo>
                  <a:pt x="94" y="3896"/>
                </a:lnTo>
                <a:lnTo>
                  <a:pt x="114" y="3933"/>
                </a:lnTo>
                <a:lnTo>
                  <a:pt x="134" y="3968"/>
                </a:lnTo>
                <a:lnTo>
                  <a:pt x="157" y="4002"/>
                </a:lnTo>
                <a:lnTo>
                  <a:pt x="181" y="4033"/>
                </a:lnTo>
                <a:lnTo>
                  <a:pt x="207" y="4064"/>
                </a:lnTo>
                <a:lnTo>
                  <a:pt x="234" y="4093"/>
                </a:lnTo>
                <a:lnTo>
                  <a:pt x="264" y="4120"/>
                </a:lnTo>
                <a:lnTo>
                  <a:pt x="295" y="4147"/>
                </a:lnTo>
                <a:lnTo>
                  <a:pt x="327" y="4171"/>
                </a:lnTo>
                <a:lnTo>
                  <a:pt x="361" y="4194"/>
                </a:lnTo>
                <a:lnTo>
                  <a:pt x="396" y="4215"/>
                </a:lnTo>
                <a:lnTo>
                  <a:pt x="433" y="4235"/>
                </a:lnTo>
                <a:lnTo>
                  <a:pt x="472" y="4252"/>
                </a:lnTo>
                <a:lnTo>
                  <a:pt x="512" y="4268"/>
                </a:lnTo>
                <a:lnTo>
                  <a:pt x="552" y="4283"/>
                </a:lnTo>
                <a:lnTo>
                  <a:pt x="595" y="4295"/>
                </a:lnTo>
                <a:lnTo>
                  <a:pt x="639" y="4305"/>
                </a:lnTo>
                <a:lnTo>
                  <a:pt x="684" y="4315"/>
                </a:lnTo>
                <a:lnTo>
                  <a:pt x="731" y="4322"/>
                </a:lnTo>
                <a:lnTo>
                  <a:pt x="780" y="4327"/>
                </a:lnTo>
                <a:lnTo>
                  <a:pt x="829" y="4329"/>
                </a:lnTo>
                <a:lnTo>
                  <a:pt x="879" y="4330"/>
                </a:lnTo>
                <a:lnTo>
                  <a:pt x="918" y="4330"/>
                </a:lnTo>
                <a:lnTo>
                  <a:pt x="955" y="4329"/>
                </a:lnTo>
                <a:lnTo>
                  <a:pt x="991" y="4326"/>
                </a:lnTo>
                <a:lnTo>
                  <a:pt x="1026" y="4324"/>
                </a:lnTo>
                <a:lnTo>
                  <a:pt x="1060" y="4320"/>
                </a:lnTo>
                <a:lnTo>
                  <a:pt x="1093" y="4316"/>
                </a:lnTo>
                <a:lnTo>
                  <a:pt x="1123" y="4310"/>
                </a:lnTo>
                <a:lnTo>
                  <a:pt x="1153" y="4305"/>
                </a:lnTo>
                <a:lnTo>
                  <a:pt x="1181" y="4299"/>
                </a:lnTo>
                <a:lnTo>
                  <a:pt x="1207" y="4293"/>
                </a:lnTo>
                <a:lnTo>
                  <a:pt x="1231" y="4287"/>
                </a:lnTo>
                <a:lnTo>
                  <a:pt x="1254" y="4280"/>
                </a:lnTo>
                <a:lnTo>
                  <a:pt x="1275" y="4274"/>
                </a:lnTo>
                <a:lnTo>
                  <a:pt x="1294" y="4266"/>
                </a:lnTo>
                <a:lnTo>
                  <a:pt x="1310" y="4259"/>
                </a:lnTo>
                <a:lnTo>
                  <a:pt x="1326" y="4252"/>
                </a:lnTo>
                <a:lnTo>
                  <a:pt x="1274" y="4005"/>
                </a:lnTo>
                <a:close/>
                <a:moveTo>
                  <a:pt x="2227" y="4332"/>
                </a:moveTo>
                <a:lnTo>
                  <a:pt x="2271" y="4331"/>
                </a:lnTo>
                <a:lnTo>
                  <a:pt x="2314" y="4328"/>
                </a:lnTo>
                <a:lnTo>
                  <a:pt x="2357" y="4323"/>
                </a:lnTo>
                <a:lnTo>
                  <a:pt x="2398" y="4317"/>
                </a:lnTo>
                <a:lnTo>
                  <a:pt x="2439" y="4307"/>
                </a:lnTo>
                <a:lnTo>
                  <a:pt x="2479" y="4297"/>
                </a:lnTo>
                <a:lnTo>
                  <a:pt x="2518" y="4285"/>
                </a:lnTo>
                <a:lnTo>
                  <a:pt x="2554" y="4271"/>
                </a:lnTo>
                <a:lnTo>
                  <a:pt x="2591" y="4255"/>
                </a:lnTo>
                <a:lnTo>
                  <a:pt x="2627" y="4238"/>
                </a:lnTo>
                <a:lnTo>
                  <a:pt x="2662" y="4218"/>
                </a:lnTo>
                <a:lnTo>
                  <a:pt x="2695" y="4197"/>
                </a:lnTo>
                <a:lnTo>
                  <a:pt x="2726" y="4173"/>
                </a:lnTo>
                <a:lnTo>
                  <a:pt x="2758" y="4149"/>
                </a:lnTo>
                <a:lnTo>
                  <a:pt x="2787" y="4122"/>
                </a:lnTo>
                <a:lnTo>
                  <a:pt x="2815" y="4095"/>
                </a:lnTo>
                <a:lnTo>
                  <a:pt x="2842" y="4065"/>
                </a:lnTo>
                <a:lnTo>
                  <a:pt x="2867" y="4033"/>
                </a:lnTo>
                <a:lnTo>
                  <a:pt x="2891" y="4001"/>
                </a:lnTo>
                <a:lnTo>
                  <a:pt x="2914" y="3966"/>
                </a:lnTo>
                <a:lnTo>
                  <a:pt x="2934" y="3929"/>
                </a:lnTo>
                <a:lnTo>
                  <a:pt x="2953" y="3891"/>
                </a:lnTo>
                <a:lnTo>
                  <a:pt x="2971" y="3851"/>
                </a:lnTo>
                <a:lnTo>
                  <a:pt x="2987" y="3810"/>
                </a:lnTo>
                <a:lnTo>
                  <a:pt x="3001" y="3767"/>
                </a:lnTo>
                <a:lnTo>
                  <a:pt x="3014" y="3722"/>
                </a:lnTo>
                <a:lnTo>
                  <a:pt x="3024" y="3677"/>
                </a:lnTo>
                <a:lnTo>
                  <a:pt x="3033" y="3629"/>
                </a:lnTo>
                <a:lnTo>
                  <a:pt x="3040" y="3580"/>
                </a:lnTo>
                <a:lnTo>
                  <a:pt x="3044" y="3530"/>
                </a:lnTo>
                <a:lnTo>
                  <a:pt x="3048" y="3478"/>
                </a:lnTo>
                <a:lnTo>
                  <a:pt x="3049" y="3425"/>
                </a:lnTo>
                <a:lnTo>
                  <a:pt x="3048" y="3379"/>
                </a:lnTo>
                <a:lnTo>
                  <a:pt x="3045" y="3334"/>
                </a:lnTo>
                <a:lnTo>
                  <a:pt x="3041" y="3290"/>
                </a:lnTo>
                <a:lnTo>
                  <a:pt x="3035" y="3246"/>
                </a:lnTo>
                <a:lnTo>
                  <a:pt x="3027" y="3204"/>
                </a:lnTo>
                <a:lnTo>
                  <a:pt x="3018" y="3162"/>
                </a:lnTo>
                <a:lnTo>
                  <a:pt x="3008" y="3121"/>
                </a:lnTo>
                <a:lnTo>
                  <a:pt x="2994" y="3081"/>
                </a:lnTo>
                <a:lnTo>
                  <a:pt x="2981" y="3042"/>
                </a:lnTo>
                <a:lnTo>
                  <a:pt x="2965" y="3005"/>
                </a:lnTo>
                <a:lnTo>
                  <a:pt x="2947" y="2969"/>
                </a:lnTo>
                <a:lnTo>
                  <a:pt x="2929" y="2933"/>
                </a:lnTo>
                <a:lnTo>
                  <a:pt x="2908" y="2899"/>
                </a:lnTo>
                <a:lnTo>
                  <a:pt x="2886" y="2866"/>
                </a:lnTo>
                <a:lnTo>
                  <a:pt x="2863" y="2835"/>
                </a:lnTo>
                <a:lnTo>
                  <a:pt x="2838" y="2805"/>
                </a:lnTo>
                <a:lnTo>
                  <a:pt x="2811" y="2776"/>
                </a:lnTo>
                <a:lnTo>
                  <a:pt x="2784" y="2749"/>
                </a:lnTo>
                <a:lnTo>
                  <a:pt x="2755" y="2723"/>
                </a:lnTo>
                <a:lnTo>
                  <a:pt x="2724" y="2700"/>
                </a:lnTo>
                <a:lnTo>
                  <a:pt x="2692" y="2677"/>
                </a:lnTo>
                <a:lnTo>
                  <a:pt x="2658" y="2657"/>
                </a:lnTo>
                <a:lnTo>
                  <a:pt x="2623" y="2637"/>
                </a:lnTo>
                <a:lnTo>
                  <a:pt x="2587" y="2621"/>
                </a:lnTo>
                <a:lnTo>
                  <a:pt x="2549" y="2606"/>
                </a:lnTo>
                <a:lnTo>
                  <a:pt x="2510" y="2592"/>
                </a:lnTo>
                <a:lnTo>
                  <a:pt x="2471" y="2580"/>
                </a:lnTo>
                <a:lnTo>
                  <a:pt x="2429" y="2571"/>
                </a:lnTo>
                <a:lnTo>
                  <a:pt x="2387" y="2564"/>
                </a:lnTo>
                <a:lnTo>
                  <a:pt x="2343" y="2558"/>
                </a:lnTo>
                <a:lnTo>
                  <a:pt x="2297" y="2555"/>
                </a:lnTo>
                <a:lnTo>
                  <a:pt x="2251" y="2554"/>
                </a:lnTo>
                <a:lnTo>
                  <a:pt x="2206" y="2555"/>
                </a:lnTo>
                <a:lnTo>
                  <a:pt x="2162" y="2558"/>
                </a:lnTo>
                <a:lnTo>
                  <a:pt x="2118" y="2564"/>
                </a:lnTo>
                <a:lnTo>
                  <a:pt x="2076" y="2571"/>
                </a:lnTo>
                <a:lnTo>
                  <a:pt x="2035" y="2580"/>
                </a:lnTo>
                <a:lnTo>
                  <a:pt x="1995" y="2591"/>
                </a:lnTo>
                <a:lnTo>
                  <a:pt x="1955" y="2605"/>
                </a:lnTo>
                <a:lnTo>
                  <a:pt x="1917" y="2620"/>
                </a:lnTo>
                <a:lnTo>
                  <a:pt x="1880" y="2637"/>
                </a:lnTo>
                <a:lnTo>
                  <a:pt x="1844" y="2657"/>
                </a:lnTo>
                <a:lnTo>
                  <a:pt x="1811" y="2677"/>
                </a:lnTo>
                <a:lnTo>
                  <a:pt x="1777" y="2700"/>
                </a:lnTo>
                <a:lnTo>
                  <a:pt x="1745" y="2724"/>
                </a:lnTo>
                <a:lnTo>
                  <a:pt x="1716" y="2750"/>
                </a:lnTo>
                <a:lnTo>
                  <a:pt x="1686" y="2777"/>
                </a:lnTo>
                <a:lnTo>
                  <a:pt x="1658" y="2806"/>
                </a:lnTo>
                <a:lnTo>
                  <a:pt x="1632" y="2837"/>
                </a:lnTo>
                <a:lnTo>
                  <a:pt x="1607" y="2870"/>
                </a:lnTo>
                <a:lnTo>
                  <a:pt x="1584" y="2903"/>
                </a:lnTo>
                <a:lnTo>
                  <a:pt x="1562" y="2938"/>
                </a:lnTo>
                <a:lnTo>
                  <a:pt x="1542" y="2975"/>
                </a:lnTo>
                <a:lnTo>
                  <a:pt x="1523" y="3013"/>
                </a:lnTo>
                <a:lnTo>
                  <a:pt x="1506" y="3052"/>
                </a:lnTo>
                <a:lnTo>
                  <a:pt x="1491" y="3091"/>
                </a:lnTo>
                <a:lnTo>
                  <a:pt x="1476" y="3133"/>
                </a:lnTo>
                <a:lnTo>
                  <a:pt x="1465" y="3176"/>
                </a:lnTo>
                <a:lnTo>
                  <a:pt x="1455" y="3220"/>
                </a:lnTo>
                <a:lnTo>
                  <a:pt x="1445" y="3265"/>
                </a:lnTo>
                <a:lnTo>
                  <a:pt x="1439" y="3311"/>
                </a:lnTo>
                <a:lnTo>
                  <a:pt x="1434" y="3358"/>
                </a:lnTo>
                <a:lnTo>
                  <a:pt x="1431" y="3406"/>
                </a:lnTo>
                <a:lnTo>
                  <a:pt x="1430" y="3455"/>
                </a:lnTo>
                <a:lnTo>
                  <a:pt x="1431" y="3503"/>
                </a:lnTo>
                <a:lnTo>
                  <a:pt x="1434" y="3549"/>
                </a:lnTo>
                <a:lnTo>
                  <a:pt x="1438" y="3594"/>
                </a:lnTo>
                <a:lnTo>
                  <a:pt x="1444" y="3638"/>
                </a:lnTo>
                <a:lnTo>
                  <a:pt x="1453" y="3681"/>
                </a:lnTo>
                <a:lnTo>
                  <a:pt x="1462" y="3723"/>
                </a:lnTo>
                <a:lnTo>
                  <a:pt x="1473" y="3765"/>
                </a:lnTo>
                <a:lnTo>
                  <a:pt x="1486" y="3805"/>
                </a:lnTo>
                <a:lnTo>
                  <a:pt x="1501" y="3844"/>
                </a:lnTo>
                <a:lnTo>
                  <a:pt x="1517" y="3882"/>
                </a:lnTo>
                <a:lnTo>
                  <a:pt x="1535" y="3919"/>
                </a:lnTo>
                <a:lnTo>
                  <a:pt x="1554" y="3955"/>
                </a:lnTo>
                <a:lnTo>
                  <a:pt x="1574" y="3988"/>
                </a:lnTo>
                <a:lnTo>
                  <a:pt x="1597" y="4021"/>
                </a:lnTo>
                <a:lnTo>
                  <a:pt x="1620" y="4053"/>
                </a:lnTo>
                <a:lnTo>
                  <a:pt x="1645" y="4082"/>
                </a:lnTo>
                <a:lnTo>
                  <a:pt x="1672" y="4111"/>
                </a:lnTo>
                <a:lnTo>
                  <a:pt x="1700" y="4138"/>
                </a:lnTo>
                <a:lnTo>
                  <a:pt x="1729" y="4163"/>
                </a:lnTo>
                <a:lnTo>
                  <a:pt x="1760" y="4188"/>
                </a:lnTo>
                <a:lnTo>
                  <a:pt x="1792" y="4209"/>
                </a:lnTo>
                <a:lnTo>
                  <a:pt x="1825" y="4230"/>
                </a:lnTo>
                <a:lnTo>
                  <a:pt x="1860" y="4249"/>
                </a:lnTo>
                <a:lnTo>
                  <a:pt x="1896" y="4265"/>
                </a:lnTo>
                <a:lnTo>
                  <a:pt x="1932" y="4281"/>
                </a:lnTo>
                <a:lnTo>
                  <a:pt x="1971" y="4294"/>
                </a:lnTo>
                <a:lnTo>
                  <a:pt x="2010" y="4305"/>
                </a:lnTo>
                <a:lnTo>
                  <a:pt x="2051" y="4315"/>
                </a:lnTo>
                <a:lnTo>
                  <a:pt x="2093" y="4322"/>
                </a:lnTo>
                <a:lnTo>
                  <a:pt x="2136" y="4327"/>
                </a:lnTo>
                <a:lnTo>
                  <a:pt x="2180" y="4331"/>
                </a:lnTo>
                <a:lnTo>
                  <a:pt x="2225" y="4332"/>
                </a:lnTo>
                <a:lnTo>
                  <a:pt x="2227" y="4332"/>
                </a:lnTo>
                <a:close/>
                <a:moveTo>
                  <a:pt x="2235" y="4079"/>
                </a:moveTo>
                <a:lnTo>
                  <a:pt x="2208" y="4078"/>
                </a:lnTo>
                <a:lnTo>
                  <a:pt x="2181" y="4076"/>
                </a:lnTo>
                <a:lnTo>
                  <a:pt x="2154" y="4072"/>
                </a:lnTo>
                <a:lnTo>
                  <a:pt x="2129" y="4066"/>
                </a:lnTo>
                <a:lnTo>
                  <a:pt x="2104" y="4059"/>
                </a:lnTo>
                <a:lnTo>
                  <a:pt x="2080" y="4051"/>
                </a:lnTo>
                <a:lnTo>
                  <a:pt x="2057" y="4040"/>
                </a:lnTo>
                <a:lnTo>
                  <a:pt x="2035" y="4029"/>
                </a:lnTo>
                <a:lnTo>
                  <a:pt x="2013" y="4016"/>
                </a:lnTo>
                <a:lnTo>
                  <a:pt x="1992" y="4002"/>
                </a:lnTo>
                <a:lnTo>
                  <a:pt x="1972" y="3986"/>
                </a:lnTo>
                <a:lnTo>
                  <a:pt x="1953" y="3970"/>
                </a:lnTo>
                <a:lnTo>
                  <a:pt x="1934" y="3952"/>
                </a:lnTo>
                <a:lnTo>
                  <a:pt x="1917" y="3933"/>
                </a:lnTo>
                <a:lnTo>
                  <a:pt x="1901" y="3914"/>
                </a:lnTo>
                <a:lnTo>
                  <a:pt x="1884" y="3892"/>
                </a:lnTo>
                <a:lnTo>
                  <a:pt x="1870" y="3870"/>
                </a:lnTo>
                <a:lnTo>
                  <a:pt x="1856" y="3847"/>
                </a:lnTo>
                <a:lnTo>
                  <a:pt x="1843" y="3823"/>
                </a:lnTo>
                <a:lnTo>
                  <a:pt x="1831" y="3798"/>
                </a:lnTo>
                <a:lnTo>
                  <a:pt x="1820" y="3773"/>
                </a:lnTo>
                <a:lnTo>
                  <a:pt x="1810" y="3746"/>
                </a:lnTo>
                <a:lnTo>
                  <a:pt x="1800" y="3719"/>
                </a:lnTo>
                <a:lnTo>
                  <a:pt x="1791" y="3691"/>
                </a:lnTo>
                <a:lnTo>
                  <a:pt x="1784" y="3662"/>
                </a:lnTo>
                <a:lnTo>
                  <a:pt x="1778" y="3633"/>
                </a:lnTo>
                <a:lnTo>
                  <a:pt x="1773" y="3604"/>
                </a:lnTo>
                <a:lnTo>
                  <a:pt x="1768" y="3573"/>
                </a:lnTo>
                <a:lnTo>
                  <a:pt x="1765" y="3542"/>
                </a:lnTo>
                <a:lnTo>
                  <a:pt x="1762" y="3512"/>
                </a:lnTo>
                <a:lnTo>
                  <a:pt x="1761" y="3480"/>
                </a:lnTo>
                <a:lnTo>
                  <a:pt x="1761" y="3448"/>
                </a:lnTo>
                <a:lnTo>
                  <a:pt x="1761" y="3416"/>
                </a:lnTo>
                <a:lnTo>
                  <a:pt x="1762" y="3384"/>
                </a:lnTo>
                <a:lnTo>
                  <a:pt x="1765" y="3353"/>
                </a:lnTo>
                <a:lnTo>
                  <a:pt x="1768" y="3322"/>
                </a:lnTo>
                <a:lnTo>
                  <a:pt x="1772" y="3291"/>
                </a:lnTo>
                <a:lnTo>
                  <a:pt x="1777" y="3261"/>
                </a:lnTo>
                <a:lnTo>
                  <a:pt x="1783" y="3232"/>
                </a:lnTo>
                <a:lnTo>
                  <a:pt x="1790" y="3203"/>
                </a:lnTo>
                <a:lnTo>
                  <a:pt x="1798" y="3174"/>
                </a:lnTo>
                <a:lnTo>
                  <a:pt x="1808" y="3147"/>
                </a:lnTo>
                <a:lnTo>
                  <a:pt x="1818" y="3120"/>
                </a:lnTo>
                <a:lnTo>
                  <a:pt x="1829" y="3093"/>
                </a:lnTo>
                <a:lnTo>
                  <a:pt x="1840" y="3069"/>
                </a:lnTo>
                <a:lnTo>
                  <a:pt x="1854" y="3044"/>
                </a:lnTo>
                <a:lnTo>
                  <a:pt x="1867" y="3021"/>
                </a:lnTo>
                <a:lnTo>
                  <a:pt x="1881" y="2998"/>
                </a:lnTo>
                <a:lnTo>
                  <a:pt x="1898" y="2977"/>
                </a:lnTo>
                <a:lnTo>
                  <a:pt x="1914" y="2955"/>
                </a:lnTo>
                <a:lnTo>
                  <a:pt x="1931" y="2936"/>
                </a:lnTo>
                <a:lnTo>
                  <a:pt x="1950" y="2919"/>
                </a:lnTo>
                <a:lnTo>
                  <a:pt x="1968" y="2901"/>
                </a:lnTo>
                <a:lnTo>
                  <a:pt x="1989" y="2885"/>
                </a:lnTo>
                <a:lnTo>
                  <a:pt x="2010" y="2871"/>
                </a:lnTo>
                <a:lnTo>
                  <a:pt x="2032" y="2857"/>
                </a:lnTo>
                <a:lnTo>
                  <a:pt x="2054" y="2846"/>
                </a:lnTo>
                <a:lnTo>
                  <a:pt x="2079" y="2835"/>
                </a:lnTo>
                <a:lnTo>
                  <a:pt x="2103" y="2827"/>
                </a:lnTo>
                <a:lnTo>
                  <a:pt x="2129" y="2818"/>
                </a:lnTo>
                <a:lnTo>
                  <a:pt x="2154" y="2813"/>
                </a:lnTo>
                <a:lnTo>
                  <a:pt x="2182" y="2809"/>
                </a:lnTo>
                <a:lnTo>
                  <a:pt x="2210" y="2806"/>
                </a:lnTo>
                <a:lnTo>
                  <a:pt x="2239" y="2805"/>
                </a:lnTo>
                <a:lnTo>
                  <a:pt x="2268" y="2806"/>
                </a:lnTo>
                <a:lnTo>
                  <a:pt x="2296" y="2809"/>
                </a:lnTo>
                <a:lnTo>
                  <a:pt x="2323" y="2813"/>
                </a:lnTo>
                <a:lnTo>
                  <a:pt x="2350" y="2819"/>
                </a:lnTo>
                <a:lnTo>
                  <a:pt x="2375" y="2827"/>
                </a:lnTo>
                <a:lnTo>
                  <a:pt x="2399" y="2836"/>
                </a:lnTo>
                <a:lnTo>
                  <a:pt x="2423" y="2846"/>
                </a:lnTo>
                <a:lnTo>
                  <a:pt x="2446" y="2858"/>
                </a:lnTo>
                <a:lnTo>
                  <a:pt x="2467" y="2872"/>
                </a:lnTo>
                <a:lnTo>
                  <a:pt x="2488" y="2886"/>
                </a:lnTo>
                <a:lnTo>
                  <a:pt x="2508" y="2902"/>
                </a:lnTo>
                <a:lnTo>
                  <a:pt x="2527" y="2920"/>
                </a:lnTo>
                <a:lnTo>
                  <a:pt x="2545" y="2938"/>
                </a:lnTo>
                <a:lnTo>
                  <a:pt x="2563" y="2957"/>
                </a:lnTo>
                <a:lnTo>
                  <a:pt x="2579" y="2978"/>
                </a:lnTo>
                <a:lnTo>
                  <a:pt x="2594" y="2999"/>
                </a:lnTo>
                <a:lnTo>
                  <a:pt x="2609" y="3022"/>
                </a:lnTo>
                <a:lnTo>
                  <a:pt x="2622" y="3045"/>
                </a:lnTo>
                <a:lnTo>
                  <a:pt x="2635" y="3069"/>
                </a:lnTo>
                <a:lnTo>
                  <a:pt x="2647" y="3094"/>
                </a:lnTo>
                <a:lnTo>
                  <a:pt x="2658" y="3120"/>
                </a:lnTo>
                <a:lnTo>
                  <a:pt x="2667" y="3147"/>
                </a:lnTo>
                <a:lnTo>
                  <a:pt x="2676" y="3173"/>
                </a:lnTo>
                <a:lnTo>
                  <a:pt x="2684" y="3201"/>
                </a:lnTo>
                <a:lnTo>
                  <a:pt x="2692" y="3229"/>
                </a:lnTo>
                <a:lnTo>
                  <a:pt x="2698" y="3258"/>
                </a:lnTo>
                <a:lnTo>
                  <a:pt x="2703" y="3287"/>
                </a:lnTo>
                <a:lnTo>
                  <a:pt x="2707" y="3316"/>
                </a:lnTo>
                <a:lnTo>
                  <a:pt x="2710" y="3346"/>
                </a:lnTo>
                <a:lnTo>
                  <a:pt x="2712" y="3377"/>
                </a:lnTo>
                <a:lnTo>
                  <a:pt x="2714" y="3406"/>
                </a:lnTo>
                <a:lnTo>
                  <a:pt x="2714" y="3437"/>
                </a:lnTo>
                <a:lnTo>
                  <a:pt x="2714" y="3471"/>
                </a:lnTo>
                <a:lnTo>
                  <a:pt x="2712" y="3504"/>
                </a:lnTo>
                <a:lnTo>
                  <a:pt x="2710" y="3536"/>
                </a:lnTo>
                <a:lnTo>
                  <a:pt x="2706" y="3568"/>
                </a:lnTo>
                <a:lnTo>
                  <a:pt x="2702" y="3600"/>
                </a:lnTo>
                <a:lnTo>
                  <a:pt x="2697" y="3630"/>
                </a:lnTo>
                <a:lnTo>
                  <a:pt x="2689" y="3660"/>
                </a:lnTo>
                <a:lnTo>
                  <a:pt x="2682" y="3690"/>
                </a:lnTo>
                <a:lnTo>
                  <a:pt x="2674" y="3717"/>
                </a:lnTo>
                <a:lnTo>
                  <a:pt x="2665" y="3746"/>
                </a:lnTo>
                <a:lnTo>
                  <a:pt x="2655" y="3773"/>
                </a:lnTo>
                <a:lnTo>
                  <a:pt x="2643" y="3798"/>
                </a:lnTo>
                <a:lnTo>
                  <a:pt x="2632" y="3824"/>
                </a:lnTo>
                <a:lnTo>
                  <a:pt x="2619" y="3848"/>
                </a:lnTo>
                <a:lnTo>
                  <a:pt x="2605" y="3871"/>
                </a:lnTo>
                <a:lnTo>
                  <a:pt x="2590" y="3893"/>
                </a:lnTo>
                <a:lnTo>
                  <a:pt x="2575" y="3915"/>
                </a:lnTo>
                <a:lnTo>
                  <a:pt x="2559" y="3934"/>
                </a:lnTo>
                <a:lnTo>
                  <a:pt x="2541" y="3954"/>
                </a:lnTo>
                <a:lnTo>
                  <a:pt x="2523" y="3971"/>
                </a:lnTo>
                <a:lnTo>
                  <a:pt x="2503" y="3987"/>
                </a:lnTo>
                <a:lnTo>
                  <a:pt x="2483" y="4003"/>
                </a:lnTo>
                <a:lnTo>
                  <a:pt x="2462" y="4017"/>
                </a:lnTo>
                <a:lnTo>
                  <a:pt x="2441" y="4030"/>
                </a:lnTo>
                <a:lnTo>
                  <a:pt x="2418" y="4041"/>
                </a:lnTo>
                <a:lnTo>
                  <a:pt x="2395" y="4051"/>
                </a:lnTo>
                <a:lnTo>
                  <a:pt x="2371" y="4060"/>
                </a:lnTo>
                <a:lnTo>
                  <a:pt x="2346" y="4067"/>
                </a:lnTo>
                <a:lnTo>
                  <a:pt x="2320" y="4072"/>
                </a:lnTo>
                <a:lnTo>
                  <a:pt x="2294" y="4076"/>
                </a:lnTo>
                <a:lnTo>
                  <a:pt x="2266" y="4078"/>
                </a:lnTo>
                <a:lnTo>
                  <a:pt x="2238" y="4079"/>
                </a:lnTo>
                <a:lnTo>
                  <a:pt x="2235" y="4079"/>
                </a:lnTo>
                <a:close/>
                <a:moveTo>
                  <a:pt x="3609" y="4303"/>
                </a:moveTo>
                <a:lnTo>
                  <a:pt x="3609" y="3688"/>
                </a:lnTo>
                <a:lnTo>
                  <a:pt x="3609" y="3634"/>
                </a:lnTo>
                <a:lnTo>
                  <a:pt x="3609" y="3583"/>
                </a:lnTo>
                <a:lnTo>
                  <a:pt x="3609" y="3533"/>
                </a:lnTo>
                <a:lnTo>
                  <a:pt x="3608" y="3485"/>
                </a:lnTo>
                <a:lnTo>
                  <a:pt x="3608" y="3437"/>
                </a:lnTo>
                <a:lnTo>
                  <a:pt x="3607" y="3390"/>
                </a:lnTo>
                <a:lnTo>
                  <a:pt x="3606" y="3344"/>
                </a:lnTo>
                <a:lnTo>
                  <a:pt x="3605" y="3298"/>
                </a:lnTo>
                <a:lnTo>
                  <a:pt x="3604" y="3254"/>
                </a:lnTo>
                <a:lnTo>
                  <a:pt x="3603" y="3210"/>
                </a:lnTo>
                <a:lnTo>
                  <a:pt x="3602" y="3166"/>
                </a:lnTo>
                <a:lnTo>
                  <a:pt x="3600" y="3123"/>
                </a:lnTo>
                <a:lnTo>
                  <a:pt x="3599" y="3080"/>
                </a:lnTo>
                <a:lnTo>
                  <a:pt x="3597" y="3038"/>
                </a:lnTo>
                <a:lnTo>
                  <a:pt x="3595" y="2995"/>
                </a:lnTo>
                <a:lnTo>
                  <a:pt x="3593" y="2953"/>
                </a:lnTo>
                <a:lnTo>
                  <a:pt x="3601" y="2952"/>
                </a:lnTo>
                <a:lnTo>
                  <a:pt x="3634" y="3026"/>
                </a:lnTo>
                <a:lnTo>
                  <a:pt x="3668" y="3101"/>
                </a:lnTo>
                <a:lnTo>
                  <a:pt x="3706" y="3176"/>
                </a:lnTo>
                <a:lnTo>
                  <a:pt x="3745" y="3252"/>
                </a:lnTo>
                <a:lnTo>
                  <a:pt x="3785" y="3327"/>
                </a:lnTo>
                <a:lnTo>
                  <a:pt x="3826" y="3401"/>
                </a:lnTo>
                <a:lnTo>
                  <a:pt x="3868" y="3474"/>
                </a:lnTo>
                <a:lnTo>
                  <a:pt x="3909" y="3545"/>
                </a:lnTo>
                <a:lnTo>
                  <a:pt x="4359" y="4303"/>
                </a:lnTo>
                <a:lnTo>
                  <a:pt x="4684" y="4303"/>
                </a:lnTo>
                <a:lnTo>
                  <a:pt x="4684" y="2582"/>
                </a:lnTo>
                <a:lnTo>
                  <a:pt x="4394" y="2582"/>
                </a:lnTo>
                <a:lnTo>
                  <a:pt x="4394" y="3182"/>
                </a:lnTo>
                <a:lnTo>
                  <a:pt x="4394" y="3280"/>
                </a:lnTo>
                <a:lnTo>
                  <a:pt x="4395" y="3373"/>
                </a:lnTo>
                <a:lnTo>
                  <a:pt x="4397" y="3464"/>
                </a:lnTo>
                <a:lnTo>
                  <a:pt x="4400" y="3552"/>
                </a:lnTo>
                <a:lnTo>
                  <a:pt x="4403" y="3639"/>
                </a:lnTo>
                <a:lnTo>
                  <a:pt x="4408" y="3724"/>
                </a:lnTo>
                <a:lnTo>
                  <a:pt x="4414" y="3810"/>
                </a:lnTo>
                <a:lnTo>
                  <a:pt x="4422" y="3896"/>
                </a:lnTo>
                <a:lnTo>
                  <a:pt x="4416" y="3897"/>
                </a:lnTo>
                <a:lnTo>
                  <a:pt x="4386" y="3827"/>
                </a:lnTo>
                <a:lnTo>
                  <a:pt x="4353" y="3755"/>
                </a:lnTo>
                <a:lnTo>
                  <a:pt x="4318" y="3683"/>
                </a:lnTo>
                <a:lnTo>
                  <a:pt x="4282" y="3610"/>
                </a:lnTo>
                <a:lnTo>
                  <a:pt x="4244" y="3537"/>
                </a:lnTo>
                <a:lnTo>
                  <a:pt x="4206" y="3465"/>
                </a:lnTo>
                <a:lnTo>
                  <a:pt x="4165" y="3392"/>
                </a:lnTo>
                <a:lnTo>
                  <a:pt x="4123" y="3321"/>
                </a:lnTo>
                <a:lnTo>
                  <a:pt x="3678" y="2582"/>
                </a:lnTo>
                <a:lnTo>
                  <a:pt x="3319" y="2582"/>
                </a:lnTo>
                <a:lnTo>
                  <a:pt x="3319" y="4303"/>
                </a:lnTo>
                <a:lnTo>
                  <a:pt x="3609" y="4303"/>
                </a:lnTo>
                <a:close/>
                <a:moveTo>
                  <a:pt x="4970" y="4220"/>
                </a:moveTo>
                <a:lnTo>
                  <a:pt x="4988" y="4232"/>
                </a:lnTo>
                <a:lnTo>
                  <a:pt x="5010" y="4242"/>
                </a:lnTo>
                <a:lnTo>
                  <a:pt x="5032" y="4252"/>
                </a:lnTo>
                <a:lnTo>
                  <a:pt x="5057" y="4262"/>
                </a:lnTo>
                <a:lnTo>
                  <a:pt x="5083" y="4272"/>
                </a:lnTo>
                <a:lnTo>
                  <a:pt x="5111" y="4281"/>
                </a:lnTo>
                <a:lnTo>
                  <a:pt x="5140" y="4289"/>
                </a:lnTo>
                <a:lnTo>
                  <a:pt x="5169" y="4297"/>
                </a:lnTo>
                <a:lnTo>
                  <a:pt x="5201" y="4304"/>
                </a:lnTo>
                <a:lnTo>
                  <a:pt x="5233" y="4310"/>
                </a:lnTo>
                <a:lnTo>
                  <a:pt x="5265" y="4317"/>
                </a:lnTo>
                <a:lnTo>
                  <a:pt x="5299" y="4322"/>
                </a:lnTo>
                <a:lnTo>
                  <a:pt x="5333" y="4325"/>
                </a:lnTo>
                <a:lnTo>
                  <a:pt x="5367" y="4328"/>
                </a:lnTo>
                <a:lnTo>
                  <a:pt x="5401" y="4330"/>
                </a:lnTo>
                <a:lnTo>
                  <a:pt x="5435" y="4330"/>
                </a:lnTo>
                <a:lnTo>
                  <a:pt x="5476" y="4330"/>
                </a:lnTo>
                <a:lnTo>
                  <a:pt x="5516" y="4328"/>
                </a:lnTo>
                <a:lnTo>
                  <a:pt x="5554" y="4324"/>
                </a:lnTo>
                <a:lnTo>
                  <a:pt x="5591" y="4320"/>
                </a:lnTo>
                <a:lnTo>
                  <a:pt x="5627" y="4313"/>
                </a:lnTo>
                <a:lnTo>
                  <a:pt x="5660" y="4306"/>
                </a:lnTo>
                <a:lnTo>
                  <a:pt x="5693" y="4298"/>
                </a:lnTo>
                <a:lnTo>
                  <a:pt x="5725" y="4288"/>
                </a:lnTo>
                <a:lnTo>
                  <a:pt x="5755" y="4278"/>
                </a:lnTo>
                <a:lnTo>
                  <a:pt x="5784" y="4266"/>
                </a:lnTo>
                <a:lnTo>
                  <a:pt x="5811" y="4253"/>
                </a:lnTo>
                <a:lnTo>
                  <a:pt x="5837" y="4240"/>
                </a:lnTo>
                <a:lnTo>
                  <a:pt x="5862" y="4225"/>
                </a:lnTo>
                <a:lnTo>
                  <a:pt x="5885" y="4209"/>
                </a:lnTo>
                <a:lnTo>
                  <a:pt x="5908" y="4193"/>
                </a:lnTo>
                <a:lnTo>
                  <a:pt x="5928" y="4175"/>
                </a:lnTo>
                <a:lnTo>
                  <a:pt x="5948" y="4157"/>
                </a:lnTo>
                <a:lnTo>
                  <a:pt x="5966" y="4139"/>
                </a:lnTo>
                <a:lnTo>
                  <a:pt x="5984" y="4118"/>
                </a:lnTo>
                <a:lnTo>
                  <a:pt x="5999" y="4099"/>
                </a:lnTo>
                <a:lnTo>
                  <a:pt x="6013" y="4077"/>
                </a:lnTo>
                <a:lnTo>
                  <a:pt x="6026" y="4056"/>
                </a:lnTo>
                <a:lnTo>
                  <a:pt x="6039" y="4033"/>
                </a:lnTo>
                <a:lnTo>
                  <a:pt x="6049" y="4011"/>
                </a:lnTo>
                <a:lnTo>
                  <a:pt x="6058" y="3987"/>
                </a:lnTo>
                <a:lnTo>
                  <a:pt x="6066" y="3964"/>
                </a:lnTo>
                <a:lnTo>
                  <a:pt x="6073" y="3939"/>
                </a:lnTo>
                <a:lnTo>
                  <a:pt x="6079" y="3915"/>
                </a:lnTo>
                <a:lnTo>
                  <a:pt x="6083" y="3889"/>
                </a:lnTo>
                <a:lnTo>
                  <a:pt x="6086" y="3865"/>
                </a:lnTo>
                <a:lnTo>
                  <a:pt x="6088" y="3839"/>
                </a:lnTo>
                <a:lnTo>
                  <a:pt x="6088" y="3812"/>
                </a:lnTo>
                <a:lnTo>
                  <a:pt x="6088" y="3790"/>
                </a:lnTo>
                <a:lnTo>
                  <a:pt x="6087" y="3767"/>
                </a:lnTo>
                <a:lnTo>
                  <a:pt x="6085" y="3746"/>
                </a:lnTo>
                <a:lnTo>
                  <a:pt x="6082" y="3724"/>
                </a:lnTo>
                <a:lnTo>
                  <a:pt x="6078" y="3704"/>
                </a:lnTo>
                <a:lnTo>
                  <a:pt x="6074" y="3684"/>
                </a:lnTo>
                <a:lnTo>
                  <a:pt x="6067" y="3664"/>
                </a:lnTo>
                <a:lnTo>
                  <a:pt x="6061" y="3645"/>
                </a:lnTo>
                <a:lnTo>
                  <a:pt x="6054" y="3626"/>
                </a:lnTo>
                <a:lnTo>
                  <a:pt x="6046" y="3608"/>
                </a:lnTo>
                <a:lnTo>
                  <a:pt x="6037" y="3589"/>
                </a:lnTo>
                <a:lnTo>
                  <a:pt x="6028" y="3572"/>
                </a:lnTo>
                <a:lnTo>
                  <a:pt x="6016" y="3556"/>
                </a:lnTo>
                <a:lnTo>
                  <a:pt x="6005" y="3538"/>
                </a:lnTo>
                <a:lnTo>
                  <a:pt x="5993" y="3523"/>
                </a:lnTo>
                <a:lnTo>
                  <a:pt x="5979" y="3507"/>
                </a:lnTo>
                <a:lnTo>
                  <a:pt x="5965" y="3491"/>
                </a:lnTo>
                <a:lnTo>
                  <a:pt x="5950" y="3477"/>
                </a:lnTo>
                <a:lnTo>
                  <a:pt x="5933" y="3463"/>
                </a:lnTo>
                <a:lnTo>
                  <a:pt x="5917" y="3448"/>
                </a:lnTo>
                <a:lnTo>
                  <a:pt x="5900" y="3434"/>
                </a:lnTo>
                <a:lnTo>
                  <a:pt x="5881" y="3421"/>
                </a:lnTo>
                <a:lnTo>
                  <a:pt x="5861" y="3407"/>
                </a:lnTo>
                <a:lnTo>
                  <a:pt x="5841" y="3394"/>
                </a:lnTo>
                <a:lnTo>
                  <a:pt x="5820" y="3382"/>
                </a:lnTo>
                <a:lnTo>
                  <a:pt x="5797" y="3370"/>
                </a:lnTo>
                <a:lnTo>
                  <a:pt x="5775" y="3357"/>
                </a:lnTo>
                <a:lnTo>
                  <a:pt x="5750" y="3346"/>
                </a:lnTo>
                <a:lnTo>
                  <a:pt x="5726" y="3334"/>
                </a:lnTo>
                <a:lnTo>
                  <a:pt x="5700" y="3323"/>
                </a:lnTo>
                <a:lnTo>
                  <a:pt x="5674" y="3312"/>
                </a:lnTo>
                <a:lnTo>
                  <a:pt x="5646" y="3301"/>
                </a:lnTo>
                <a:lnTo>
                  <a:pt x="5604" y="3285"/>
                </a:lnTo>
                <a:lnTo>
                  <a:pt x="5565" y="3269"/>
                </a:lnTo>
                <a:lnTo>
                  <a:pt x="5529" y="3254"/>
                </a:lnTo>
                <a:lnTo>
                  <a:pt x="5498" y="3239"/>
                </a:lnTo>
                <a:lnTo>
                  <a:pt x="5467" y="3223"/>
                </a:lnTo>
                <a:lnTo>
                  <a:pt x="5440" y="3208"/>
                </a:lnTo>
                <a:lnTo>
                  <a:pt x="5416" y="3193"/>
                </a:lnTo>
                <a:lnTo>
                  <a:pt x="5394" y="3177"/>
                </a:lnTo>
                <a:lnTo>
                  <a:pt x="5385" y="3169"/>
                </a:lnTo>
                <a:lnTo>
                  <a:pt x="5376" y="3160"/>
                </a:lnTo>
                <a:lnTo>
                  <a:pt x="5368" y="3152"/>
                </a:lnTo>
                <a:lnTo>
                  <a:pt x="5359" y="3144"/>
                </a:lnTo>
                <a:lnTo>
                  <a:pt x="5352" y="3134"/>
                </a:lnTo>
                <a:lnTo>
                  <a:pt x="5346" y="3125"/>
                </a:lnTo>
                <a:lnTo>
                  <a:pt x="5340" y="3116"/>
                </a:lnTo>
                <a:lnTo>
                  <a:pt x="5335" y="3107"/>
                </a:lnTo>
                <a:lnTo>
                  <a:pt x="5331" y="3097"/>
                </a:lnTo>
                <a:lnTo>
                  <a:pt x="5327" y="3087"/>
                </a:lnTo>
                <a:lnTo>
                  <a:pt x="5324" y="3076"/>
                </a:lnTo>
                <a:lnTo>
                  <a:pt x="5321" y="3066"/>
                </a:lnTo>
                <a:lnTo>
                  <a:pt x="5319" y="3055"/>
                </a:lnTo>
                <a:lnTo>
                  <a:pt x="5318" y="3043"/>
                </a:lnTo>
                <a:lnTo>
                  <a:pt x="5317" y="3031"/>
                </a:lnTo>
                <a:lnTo>
                  <a:pt x="5317" y="3020"/>
                </a:lnTo>
                <a:lnTo>
                  <a:pt x="5318" y="3000"/>
                </a:lnTo>
                <a:lnTo>
                  <a:pt x="5320" y="2981"/>
                </a:lnTo>
                <a:lnTo>
                  <a:pt x="5323" y="2972"/>
                </a:lnTo>
                <a:lnTo>
                  <a:pt x="5325" y="2963"/>
                </a:lnTo>
                <a:lnTo>
                  <a:pt x="5329" y="2953"/>
                </a:lnTo>
                <a:lnTo>
                  <a:pt x="5333" y="2944"/>
                </a:lnTo>
                <a:lnTo>
                  <a:pt x="5337" y="2935"/>
                </a:lnTo>
                <a:lnTo>
                  <a:pt x="5342" y="2927"/>
                </a:lnTo>
                <a:lnTo>
                  <a:pt x="5347" y="2918"/>
                </a:lnTo>
                <a:lnTo>
                  <a:pt x="5353" y="2909"/>
                </a:lnTo>
                <a:lnTo>
                  <a:pt x="5361" y="2901"/>
                </a:lnTo>
                <a:lnTo>
                  <a:pt x="5368" y="2893"/>
                </a:lnTo>
                <a:lnTo>
                  <a:pt x="5375" y="2885"/>
                </a:lnTo>
                <a:lnTo>
                  <a:pt x="5383" y="2878"/>
                </a:lnTo>
                <a:lnTo>
                  <a:pt x="5392" y="2871"/>
                </a:lnTo>
                <a:lnTo>
                  <a:pt x="5401" y="2863"/>
                </a:lnTo>
                <a:lnTo>
                  <a:pt x="5412" y="2857"/>
                </a:lnTo>
                <a:lnTo>
                  <a:pt x="5423" y="2851"/>
                </a:lnTo>
                <a:lnTo>
                  <a:pt x="5434" y="2845"/>
                </a:lnTo>
                <a:lnTo>
                  <a:pt x="5446" y="2840"/>
                </a:lnTo>
                <a:lnTo>
                  <a:pt x="5459" y="2835"/>
                </a:lnTo>
                <a:lnTo>
                  <a:pt x="5472" y="2831"/>
                </a:lnTo>
                <a:lnTo>
                  <a:pt x="5485" y="2827"/>
                </a:lnTo>
                <a:lnTo>
                  <a:pt x="5500" y="2822"/>
                </a:lnTo>
                <a:lnTo>
                  <a:pt x="5515" y="2819"/>
                </a:lnTo>
                <a:lnTo>
                  <a:pt x="5531" y="2816"/>
                </a:lnTo>
                <a:lnTo>
                  <a:pt x="5548" y="2814"/>
                </a:lnTo>
                <a:lnTo>
                  <a:pt x="5564" y="2813"/>
                </a:lnTo>
                <a:lnTo>
                  <a:pt x="5583" y="2812"/>
                </a:lnTo>
                <a:lnTo>
                  <a:pt x="5601" y="2812"/>
                </a:lnTo>
                <a:lnTo>
                  <a:pt x="5631" y="2812"/>
                </a:lnTo>
                <a:lnTo>
                  <a:pt x="5659" y="2814"/>
                </a:lnTo>
                <a:lnTo>
                  <a:pt x="5687" y="2816"/>
                </a:lnTo>
                <a:lnTo>
                  <a:pt x="5713" y="2820"/>
                </a:lnTo>
                <a:lnTo>
                  <a:pt x="5739" y="2825"/>
                </a:lnTo>
                <a:lnTo>
                  <a:pt x="5764" y="2830"/>
                </a:lnTo>
                <a:lnTo>
                  <a:pt x="5787" y="2835"/>
                </a:lnTo>
                <a:lnTo>
                  <a:pt x="5810" y="2841"/>
                </a:lnTo>
                <a:lnTo>
                  <a:pt x="5831" y="2847"/>
                </a:lnTo>
                <a:lnTo>
                  <a:pt x="5851" y="2853"/>
                </a:lnTo>
                <a:lnTo>
                  <a:pt x="5870" y="2860"/>
                </a:lnTo>
                <a:lnTo>
                  <a:pt x="5887" y="2867"/>
                </a:lnTo>
                <a:lnTo>
                  <a:pt x="5918" y="2881"/>
                </a:lnTo>
                <a:lnTo>
                  <a:pt x="5945" y="2894"/>
                </a:lnTo>
                <a:lnTo>
                  <a:pt x="6020" y="2640"/>
                </a:lnTo>
                <a:lnTo>
                  <a:pt x="6003" y="2631"/>
                </a:lnTo>
                <a:lnTo>
                  <a:pt x="5984" y="2623"/>
                </a:lnTo>
                <a:lnTo>
                  <a:pt x="5964" y="2615"/>
                </a:lnTo>
                <a:lnTo>
                  <a:pt x="5944" y="2608"/>
                </a:lnTo>
                <a:lnTo>
                  <a:pt x="5922" y="2601"/>
                </a:lnTo>
                <a:lnTo>
                  <a:pt x="5899" y="2593"/>
                </a:lnTo>
                <a:lnTo>
                  <a:pt x="5875" y="2586"/>
                </a:lnTo>
                <a:lnTo>
                  <a:pt x="5850" y="2580"/>
                </a:lnTo>
                <a:lnTo>
                  <a:pt x="5823" y="2575"/>
                </a:lnTo>
                <a:lnTo>
                  <a:pt x="5795" y="2570"/>
                </a:lnTo>
                <a:lnTo>
                  <a:pt x="5768" y="2566"/>
                </a:lnTo>
                <a:lnTo>
                  <a:pt x="5737" y="2562"/>
                </a:lnTo>
                <a:lnTo>
                  <a:pt x="5706" y="2559"/>
                </a:lnTo>
                <a:lnTo>
                  <a:pt x="5675" y="2557"/>
                </a:lnTo>
                <a:lnTo>
                  <a:pt x="5641" y="2556"/>
                </a:lnTo>
                <a:lnTo>
                  <a:pt x="5607" y="2555"/>
                </a:lnTo>
                <a:lnTo>
                  <a:pt x="5572" y="2556"/>
                </a:lnTo>
                <a:lnTo>
                  <a:pt x="5539" y="2558"/>
                </a:lnTo>
                <a:lnTo>
                  <a:pt x="5506" y="2561"/>
                </a:lnTo>
                <a:lnTo>
                  <a:pt x="5473" y="2565"/>
                </a:lnTo>
                <a:lnTo>
                  <a:pt x="5442" y="2570"/>
                </a:lnTo>
                <a:lnTo>
                  <a:pt x="5412" y="2576"/>
                </a:lnTo>
                <a:lnTo>
                  <a:pt x="5383" y="2584"/>
                </a:lnTo>
                <a:lnTo>
                  <a:pt x="5354" y="2592"/>
                </a:lnTo>
                <a:lnTo>
                  <a:pt x="5327" y="2603"/>
                </a:lnTo>
                <a:lnTo>
                  <a:pt x="5300" y="2613"/>
                </a:lnTo>
                <a:lnTo>
                  <a:pt x="5275" y="2624"/>
                </a:lnTo>
                <a:lnTo>
                  <a:pt x="5250" y="2637"/>
                </a:lnTo>
                <a:lnTo>
                  <a:pt x="5227" y="2651"/>
                </a:lnTo>
                <a:lnTo>
                  <a:pt x="5204" y="2665"/>
                </a:lnTo>
                <a:lnTo>
                  <a:pt x="5183" y="2680"/>
                </a:lnTo>
                <a:lnTo>
                  <a:pt x="5162" y="2697"/>
                </a:lnTo>
                <a:lnTo>
                  <a:pt x="5143" y="2713"/>
                </a:lnTo>
                <a:lnTo>
                  <a:pt x="5125" y="2731"/>
                </a:lnTo>
                <a:lnTo>
                  <a:pt x="5108" y="2750"/>
                </a:lnTo>
                <a:lnTo>
                  <a:pt x="5091" y="2769"/>
                </a:lnTo>
                <a:lnTo>
                  <a:pt x="5077" y="2789"/>
                </a:lnTo>
                <a:lnTo>
                  <a:pt x="5064" y="2810"/>
                </a:lnTo>
                <a:lnTo>
                  <a:pt x="5052" y="2831"/>
                </a:lnTo>
                <a:lnTo>
                  <a:pt x="5040" y="2853"/>
                </a:lnTo>
                <a:lnTo>
                  <a:pt x="5030" y="2876"/>
                </a:lnTo>
                <a:lnTo>
                  <a:pt x="5022" y="2899"/>
                </a:lnTo>
                <a:lnTo>
                  <a:pt x="5015" y="2923"/>
                </a:lnTo>
                <a:lnTo>
                  <a:pt x="5009" y="2947"/>
                </a:lnTo>
                <a:lnTo>
                  <a:pt x="5003" y="2972"/>
                </a:lnTo>
                <a:lnTo>
                  <a:pt x="5000" y="2997"/>
                </a:lnTo>
                <a:lnTo>
                  <a:pt x="4998" y="3023"/>
                </a:lnTo>
                <a:lnTo>
                  <a:pt x="4997" y="3050"/>
                </a:lnTo>
                <a:lnTo>
                  <a:pt x="4998" y="3072"/>
                </a:lnTo>
                <a:lnTo>
                  <a:pt x="4999" y="3094"/>
                </a:lnTo>
                <a:lnTo>
                  <a:pt x="5002" y="3116"/>
                </a:lnTo>
                <a:lnTo>
                  <a:pt x="5006" y="3137"/>
                </a:lnTo>
                <a:lnTo>
                  <a:pt x="5011" y="3158"/>
                </a:lnTo>
                <a:lnTo>
                  <a:pt x="5016" y="3178"/>
                </a:lnTo>
                <a:lnTo>
                  <a:pt x="5023" y="3198"/>
                </a:lnTo>
                <a:lnTo>
                  <a:pt x="5030" y="3217"/>
                </a:lnTo>
                <a:lnTo>
                  <a:pt x="5039" y="3236"/>
                </a:lnTo>
                <a:lnTo>
                  <a:pt x="5049" y="3254"/>
                </a:lnTo>
                <a:lnTo>
                  <a:pt x="5059" y="3272"/>
                </a:lnTo>
                <a:lnTo>
                  <a:pt x="5070" y="3289"/>
                </a:lnTo>
                <a:lnTo>
                  <a:pt x="5082" y="3306"/>
                </a:lnTo>
                <a:lnTo>
                  <a:pt x="5096" y="3323"/>
                </a:lnTo>
                <a:lnTo>
                  <a:pt x="5109" y="3339"/>
                </a:lnTo>
                <a:lnTo>
                  <a:pt x="5124" y="3354"/>
                </a:lnTo>
                <a:lnTo>
                  <a:pt x="5140" y="3369"/>
                </a:lnTo>
                <a:lnTo>
                  <a:pt x="5156" y="3384"/>
                </a:lnTo>
                <a:lnTo>
                  <a:pt x="5173" y="3398"/>
                </a:lnTo>
                <a:lnTo>
                  <a:pt x="5192" y="3412"/>
                </a:lnTo>
                <a:lnTo>
                  <a:pt x="5210" y="3425"/>
                </a:lnTo>
                <a:lnTo>
                  <a:pt x="5230" y="3438"/>
                </a:lnTo>
                <a:lnTo>
                  <a:pt x="5250" y="3451"/>
                </a:lnTo>
                <a:lnTo>
                  <a:pt x="5270" y="3464"/>
                </a:lnTo>
                <a:lnTo>
                  <a:pt x="5293" y="3475"/>
                </a:lnTo>
                <a:lnTo>
                  <a:pt x="5316" y="3487"/>
                </a:lnTo>
                <a:lnTo>
                  <a:pt x="5338" y="3498"/>
                </a:lnTo>
                <a:lnTo>
                  <a:pt x="5363" y="3509"/>
                </a:lnTo>
                <a:lnTo>
                  <a:pt x="5386" y="3520"/>
                </a:lnTo>
                <a:lnTo>
                  <a:pt x="5412" y="3530"/>
                </a:lnTo>
                <a:lnTo>
                  <a:pt x="5437" y="3539"/>
                </a:lnTo>
                <a:lnTo>
                  <a:pt x="5464" y="3550"/>
                </a:lnTo>
                <a:lnTo>
                  <a:pt x="5503" y="3564"/>
                </a:lnTo>
                <a:lnTo>
                  <a:pt x="5540" y="3579"/>
                </a:lnTo>
                <a:lnTo>
                  <a:pt x="5572" y="3594"/>
                </a:lnTo>
                <a:lnTo>
                  <a:pt x="5603" y="3609"/>
                </a:lnTo>
                <a:lnTo>
                  <a:pt x="5631" y="3624"/>
                </a:lnTo>
                <a:lnTo>
                  <a:pt x="5656" y="3641"/>
                </a:lnTo>
                <a:lnTo>
                  <a:pt x="5678" y="3656"/>
                </a:lnTo>
                <a:lnTo>
                  <a:pt x="5698" y="3673"/>
                </a:lnTo>
                <a:lnTo>
                  <a:pt x="5706" y="3681"/>
                </a:lnTo>
                <a:lnTo>
                  <a:pt x="5714" y="3691"/>
                </a:lnTo>
                <a:lnTo>
                  <a:pt x="5723" y="3699"/>
                </a:lnTo>
                <a:lnTo>
                  <a:pt x="5730" y="3708"/>
                </a:lnTo>
                <a:lnTo>
                  <a:pt x="5736" y="3717"/>
                </a:lnTo>
                <a:lnTo>
                  <a:pt x="5742" y="3728"/>
                </a:lnTo>
                <a:lnTo>
                  <a:pt x="5747" y="3737"/>
                </a:lnTo>
                <a:lnTo>
                  <a:pt x="5751" y="3747"/>
                </a:lnTo>
                <a:lnTo>
                  <a:pt x="5755" y="3757"/>
                </a:lnTo>
                <a:lnTo>
                  <a:pt x="5759" y="3767"/>
                </a:lnTo>
                <a:lnTo>
                  <a:pt x="5763" y="3778"/>
                </a:lnTo>
                <a:lnTo>
                  <a:pt x="5765" y="3789"/>
                </a:lnTo>
                <a:lnTo>
                  <a:pt x="5767" y="3800"/>
                </a:lnTo>
                <a:lnTo>
                  <a:pt x="5768" y="3811"/>
                </a:lnTo>
                <a:lnTo>
                  <a:pt x="5769" y="3823"/>
                </a:lnTo>
                <a:lnTo>
                  <a:pt x="5769" y="3835"/>
                </a:lnTo>
                <a:lnTo>
                  <a:pt x="5769" y="3848"/>
                </a:lnTo>
                <a:lnTo>
                  <a:pt x="5768" y="3860"/>
                </a:lnTo>
                <a:lnTo>
                  <a:pt x="5766" y="3873"/>
                </a:lnTo>
                <a:lnTo>
                  <a:pt x="5764" y="3885"/>
                </a:lnTo>
                <a:lnTo>
                  <a:pt x="5761" y="3897"/>
                </a:lnTo>
                <a:lnTo>
                  <a:pt x="5757" y="3909"/>
                </a:lnTo>
                <a:lnTo>
                  <a:pt x="5752" y="3920"/>
                </a:lnTo>
                <a:lnTo>
                  <a:pt x="5748" y="3931"/>
                </a:lnTo>
                <a:lnTo>
                  <a:pt x="5742" y="3941"/>
                </a:lnTo>
                <a:lnTo>
                  <a:pt x="5736" y="3951"/>
                </a:lnTo>
                <a:lnTo>
                  <a:pt x="5730" y="3962"/>
                </a:lnTo>
                <a:lnTo>
                  <a:pt x="5723" y="3971"/>
                </a:lnTo>
                <a:lnTo>
                  <a:pt x="5714" y="3980"/>
                </a:lnTo>
                <a:lnTo>
                  <a:pt x="5706" y="3989"/>
                </a:lnTo>
                <a:lnTo>
                  <a:pt x="5697" y="3997"/>
                </a:lnTo>
                <a:lnTo>
                  <a:pt x="5688" y="4006"/>
                </a:lnTo>
                <a:lnTo>
                  <a:pt x="5677" y="4013"/>
                </a:lnTo>
                <a:lnTo>
                  <a:pt x="5666" y="4020"/>
                </a:lnTo>
                <a:lnTo>
                  <a:pt x="5655" y="4026"/>
                </a:lnTo>
                <a:lnTo>
                  <a:pt x="5643" y="4032"/>
                </a:lnTo>
                <a:lnTo>
                  <a:pt x="5631" y="4038"/>
                </a:lnTo>
                <a:lnTo>
                  <a:pt x="5617" y="4044"/>
                </a:lnTo>
                <a:lnTo>
                  <a:pt x="5603" y="4049"/>
                </a:lnTo>
                <a:lnTo>
                  <a:pt x="5590" y="4053"/>
                </a:lnTo>
                <a:lnTo>
                  <a:pt x="5574" y="4057"/>
                </a:lnTo>
                <a:lnTo>
                  <a:pt x="5559" y="4060"/>
                </a:lnTo>
                <a:lnTo>
                  <a:pt x="5544" y="4063"/>
                </a:lnTo>
                <a:lnTo>
                  <a:pt x="5526" y="4066"/>
                </a:lnTo>
                <a:lnTo>
                  <a:pt x="5510" y="4067"/>
                </a:lnTo>
                <a:lnTo>
                  <a:pt x="5492" y="4069"/>
                </a:lnTo>
                <a:lnTo>
                  <a:pt x="5474" y="4069"/>
                </a:lnTo>
                <a:lnTo>
                  <a:pt x="5456" y="4070"/>
                </a:lnTo>
                <a:lnTo>
                  <a:pt x="5426" y="4069"/>
                </a:lnTo>
                <a:lnTo>
                  <a:pt x="5396" y="4067"/>
                </a:lnTo>
                <a:lnTo>
                  <a:pt x="5367" y="4065"/>
                </a:lnTo>
                <a:lnTo>
                  <a:pt x="5337" y="4061"/>
                </a:lnTo>
                <a:lnTo>
                  <a:pt x="5308" y="4056"/>
                </a:lnTo>
                <a:lnTo>
                  <a:pt x="5281" y="4051"/>
                </a:lnTo>
                <a:lnTo>
                  <a:pt x="5253" y="4045"/>
                </a:lnTo>
                <a:lnTo>
                  <a:pt x="5225" y="4037"/>
                </a:lnTo>
                <a:lnTo>
                  <a:pt x="5199" y="4029"/>
                </a:lnTo>
                <a:lnTo>
                  <a:pt x="5173" y="4021"/>
                </a:lnTo>
                <a:lnTo>
                  <a:pt x="5149" y="4012"/>
                </a:lnTo>
                <a:lnTo>
                  <a:pt x="5125" y="4002"/>
                </a:lnTo>
                <a:lnTo>
                  <a:pt x="5102" y="3992"/>
                </a:lnTo>
                <a:lnTo>
                  <a:pt x="5080" y="3981"/>
                </a:lnTo>
                <a:lnTo>
                  <a:pt x="5060" y="3971"/>
                </a:lnTo>
                <a:lnTo>
                  <a:pt x="5039" y="3960"/>
                </a:lnTo>
                <a:lnTo>
                  <a:pt x="4970" y="4220"/>
                </a:lnTo>
                <a:close/>
                <a:moveTo>
                  <a:pt x="6369" y="2582"/>
                </a:moveTo>
                <a:lnTo>
                  <a:pt x="6369" y="3567"/>
                </a:lnTo>
                <a:lnTo>
                  <a:pt x="6370" y="3616"/>
                </a:lnTo>
                <a:lnTo>
                  <a:pt x="6372" y="3664"/>
                </a:lnTo>
                <a:lnTo>
                  <a:pt x="6376" y="3711"/>
                </a:lnTo>
                <a:lnTo>
                  <a:pt x="6381" y="3755"/>
                </a:lnTo>
                <a:lnTo>
                  <a:pt x="6388" y="3797"/>
                </a:lnTo>
                <a:lnTo>
                  <a:pt x="6396" y="3838"/>
                </a:lnTo>
                <a:lnTo>
                  <a:pt x="6405" y="3877"/>
                </a:lnTo>
                <a:lnTo>
                  <a:pt x="6416" y="3915"/>
                </a:lnTo>
                <a:lnTo>
                  <a:pt x="6429" y="3950"/>
                </a:lnTo>
                <a:lnTo>
                  <a:pt x="6442" y="3984"/>
                </a:lnTo>
                <a:lnTo>
                  <a:pt x="6456" y="4016"/>
                </a:lnTo>
                <a:lnTo>
                  <a:pt x="6473" y="4047"/>
                </a:lnTo>
                <a:lnTo>
                  <a:pt x="6490" y="4075"/>
                </a:lnTo>
                <a:lnTo>
                  <a:pt x="6508" y="4103"/>
                </a:lnTo>
                <a:lnTo>
                  <a:pt x="6528" y="4128"/>
                </a:lnTo>
                <a:lnTo>
                  <a:pt x="6548" y="4152"/>
                </a:lnTo>
                <a:lnTo>
                  <a:pt x="6571" y="4174"/>
                </a:lnTo>
                <a:lnTo>
                  <a:pt x="6593" y="4195"/>
                </a:lnTo>
                <a:lnTo>
                  <a:pt x="6618" y="4214"/>
                </a:lnTo>
                <a:lnTo>
                  <a:pt x="6643" y="4233"/>
                </a:lnTo>
                <a:lnTo>
                  <a:pt x="6670" y="4248"/>
                </a:lnTo>
                <a:lnTo>
                  <a:pt x="6698" y="4263"/>
                </a:lnTo>
                <a:lnTo>
                  <a:pt x="6726" y="4277"/>
                </a:lnTo>
                <a:lnTo>
                  <a:pt x="6756" y="4288"/>
                </a:lnTo>
                <a:lnTo>
                  <a:pt x="6786" y="4298"/>
                </a:lnTo>
                <a:lnTo>
                  <a:pt x="6817" y="4307"/>
                </a:lnTo>
                <a:lnTo>
                  <a:pt x="6850" y="4315"/>
                </a:lnTo>
                <a:lnTo>
                  <a:pt x="6883" y="4321"/>
                </a:lnTo>
                <a:lnTo>
                  <a:pt x="6918" y="4326"/>
                </a:lnTo>
                <a:lnTo>
                  <a:pt x="6952" y="4329"/>
                </a:lnTo>
                <a:lnTo>
                  <a:pt x="6989" y="4331"/>
                </a:lnTo>
                <a:lnTo>
                  <a:pt x="7026" y="4332"/>
                </a:lnTo>
                <a:lnTo>
                  <a:pt x="7064" y="4331"/>
                </a:lnTo>
                <a:lnTo>
                  <a:pt x="7102" y="4329"/>
                </a:lnTo>
                <a:lnTo>
                  <a:pt x="7138" y="4326"/>
                </a:lnTo>
                <a:lnTo>
                  <a:pt x="7174" y="4321"/>
                </a:lnTo>
                <a:lnTo>
                  <a:pt x="7209" y="4315"/>
                </a:lnTo>
                <a:lnTo>
                  <a:pt x="7244" y="4306"/>
                </a:lnTo>
                <a:lnTo>
                  <a:pt x="7277" y="4297"/>
                </a:lnTo>
                <a:lnTo>
                  <a:pt x="7308" y="4286"/>
                </a:lnTo>
                <a:lnTo>
                  <a:pt x="7340" y="4275"/>
                </a:lnTo>
                <a:lnTo>
                  <a:pt x="7370" y="4260"/>
                </a:lnTo>
                <a:lnTo>
                  <a:pt x="7398" y="4245"/>
                </a:lnTo>
                <a:lnTo>
                  <a:pt x="7426" y="4229"/>
                </a:lnTo>
                <a:lnTo>
                  <a:pt x="7453" y="4211"/>
                </a:lnTo>
                <a:lnTo>
                  <a:pt x="7478" y="4191"/>
                </a:lnTo>
                <a:lnTo>
                  <a:pt x="7503" y="4170"/>
                </a:lnTo>
                <a:lnTo>
                  <a:pt x="7526" y="4147"/>
                </a:lnTo>
                <a:lnTo>
                  <a:pt x="7548" y="4123"/>
                </a:lnTo>
                <a:lnTo>
                  <a:pt x="7568" y="4097"/>
                </a:lnTo>
                <a:lnTo>
                  <a:pt x="7588" y="4070"/>
                </a:lnTo>
                <a:lnTo>
                  <a:pt x="7606" y="4040"/>
                </a:lnTo>
                <a:lnTo>
                  <a:pt x="7623" y="4010"/>
                </a:lnTo>
                <a:lnTo>
                  <a:pt x="7639" y="3978"/>
                </a:lnTo>
                <a:lnTo>
                  <a:pt x="7652" y="3944"/>
                </a:lnTo>
                <a:lnTo>
                  <a:pt x="7665" y="3909"/>
                </a:lnTo>
                <a:lnTo>
                  <a:pt x="7677" y="3872"/>
                </a:lnTo>
                <a:lnTo>
                  <a:pt x="7687" y="3833"/>
                </a:lnTo>
                <a:lnTo>
                  <a:pt x="7695" y="3792"/>
                </a:lnTo>
                <a:lnTo>
                  <a:pt x="7702" y="3750"/>
                </a:lnTo>
                <a:lnTo>
                  <a:pt x="7707" y="3706"/>
                </a:lnTo>
                <a:lnTo>
                  <a:pt x="7711" y="3661"/>
                </a:lnTo>
                <a:lnTo>
                  <a:pt x="7713" y="3614"/>
                </a:lnTo>
                <a:lnTo>
                  <a:pt x="7714" y="3565"/>
                </a:lnTo>
                <a:lnTo>
                  <a:pt x="7714" y="2582"/>
                </a:lnTo>
                <a:lnTo>
                  <a:pt x="7399" y="2582"/>
                </a:lnTo>
                <a:lnTo>
                  <a:pt x="7399" y="3585"/>
                </a:lnTo>
                <a:lnTo>
                  <a:pt x="7399" y="3616"/>
                </a:lnTo>
                <a:lnTo>
                  <a:pt x="7398" y="3647"/>
                </a:lnTo>
                <a:lnTo>
                  <a:pt x="7396" y="3675"/>
                </a:lnTo>
                <a:lnTo>
                  <a:pt x="7393" y="3704"/>
                </a:lnTo>
                <a:lnTo>
                  <a:pt x="7390" y="3731"/>
                </a:lnTo>
                <a:lnTo>
                  <a:pt x="7386" y="3756"/>
                </a:lnTo>
                <a:lnTo>
                  <a:pt x="7381" y="3781"/>
                </a:lnTo>
                <a:lnTo>
                  <a:pt x="7375" y="3805"/>
                </a:lnTo>
                <a:lnTo>
                  <a:pt x="7369" y="3828"/>
                </a:lnTo>
                <a:lnTo>
                  <a:pt x="7362" y="3849"/>
                </a:lnTo>
                <a:lnTo>
                  <a:pt x="7353" y="3870"/>
                </a:lnTo>
                <a:lnTo>
                  <a:pt x="7345" y="3890"/>
                </a:lnTo>
                <a:lnTo>
                  <a:pt x="7335" y="3909"/>
                </a:lnTo>
                <a:lnTo>
                  <a:pt x="7326" y="3926"/>
                </a:lnTo>
                <a:lnTo>
                  <a:pt x="7314" y="3942"/>
                </a:lnTo>
                <a:lnTo>
                  <a:pt x="7303" y="3959"/>
                </a:lnTo>
                <a:lnTo>
                  <a:pt x="7291" y="3973"/>
                </a:lnTo>
                <a:lnTo>
                  <a:pt x="7279" y="3987"/>
                </a:lnTo>
                <a:lnTo>
                  <a:pt x="7265" y="4000"/>
                </a:lnTo>
                <a:lnTo>
                  <a:pt x="7251" y="4012"/>
                </a:lnTo>
                <a:lnTo>
                  <a:pt x="7237" y="4022"/>
                </a:lnTo>
                <a:lnTo>
                  <a:pt x="7221" y="4032"/>
                </a:lnTo>
                <a:lnTo>
                  <a:pt x="7206" y="4040"/>
                </a:lnTo>
                <a:lnTo>
                  <a:pt x="7190" y="4049"/>
                </a:lnTo>
                <a:lnTo>
                  <a:pt x="7172" y="4056"/>
                </a:lnTo>
                <a:lnTo>
                  <a:pt x="7155" y="4062"/>
                </a:lnTo>
                <a:lnTo>
                  <a:pt x="7136" y="4067"/>
                </a:lnTo>
                <a:lnTo>
                  <a:pt x="7118" y="4071"/>
                </a:lnTo>
                <a:lnTo>
                  <a:pt x="7099" y="4074"/>
                </a:lnTo>
                <a:lnTo>
                  <a:pt x="7078" y="4076"/>
                </a:lnTo>
                <a:lnTo>
                  <a:pt x="7058" y="4078"/>
                </a:lnTo>
                <a:lnTo>
                  <a:pt x="7037" y="4078"/>
                </a:lnTo>
                <a:lnTo>
                  <a:pt x="7017" y="4078"/>
                </a:lnTo>
                <a:lnTo>
                  <a:pt x="6998" y="4076"/>
                </a:lnTo>
                <a:lnTo>
                  <a:pt x="6979" y="4074"/>
                </a:lnTo>
                <a:lnTo>
                  <a:pt x="6960" y="4071"/>
                </a:lnTo>
                <a:lnTo>
                  <a:pt x="6943" y="4067"/>
                </a:lnTo>
                <a:lnTo>
                  <a:pt x="6926" y="4062"/>
                </a:lnTo>
                <a:lnTo>
                  <a:pt x="6908" y="4056"/>
                </a:lnTo>
                <a:lnTo>
                  <a:pt x="6892" y="4049"/>
                </a:lnTo>
                <a:lnTo>
                  <a:pt x="6876" y="4040"/>
                </a:lnTo>
                <a:lnTo>
                  <a:pt x="6860" y="4031"/>
                </a:lnTo>
                <a:lnTo>
                  <a:pt x="6846" y="4022"/>
                </a:lnTo>
                <a:lnTo>
                  <a:pt x="6832" y="4011"/>
                </a:lnTo>
                <a:lnTo>
                  <a:pt x="6818" y="4000"/>
                </a:lnTo>
                <a:lnTo>
                  <a:pt x="6805" y="3986"/>
                </a:lnTo>
                <a:lnTo>
                  <a:pt x="6793" y="3973"/>
                </a:lnTo>
                <a:lnTo>
                  <a:pt x="6780" y="3958"/>
                </a:lnTo>
                <a:lnTo>
                  <a:pt x="6769" y="3942"/>
                </a:lnTo>
                <a:lnTo>
                  <a:pt x="6759" y="3926"/>
                </a:lnTo>
                <a:lnTo>
                  <a:pt x="6749" y="3907"/>
                </a:lnTo>
                <a:lnTo>
                  <a:pt x="6740" y="3889"/>
                </a:lnTo>
                <a:lnTo>
                  <a:pt x="6731" y="3870"/>
                </a:lnTo>
                <a:lnTo>
                  <a:pt x="6723" y="3849"/>
                </a:lnTo>
                <a:lnTo>
                  <a:pt x="6716" y="3827"/>
                </a:lnTo>
                <a:lnTo>
                  <a:pt x="6709" y="3804"/>
                </a:lnTo>
                <a:lnTo>
                  <a:pt x="6704" y="3781"/>
                </a:lnTo>
                <a:lnTo>
                  <a:pt x="6699" y="3756"/>
                </a:lnTo>
                <a:lnTo>
                  <a:pt x="6693" y="3730"/>
                </a:lnTo>
                <a:lnTo>
                  <a:pt x="6690" y="3703"/>
                </a:lnTo>
                <a:lnTo>
                  <a:pt x="6687" y="3675"/>
                </a:lnTo>
                <a:lnTo>
                  <a:pt x="6685" y="3647"/>
                </a:lnTo>
                <a:lnTo>
                  <a:pt x="6684" y="3616"/>
                </a:lnTo>
                <a:lnTo>
                  <a:pt x="6684" y="3585"/>
                </a:lnTo>
                <a:lnTo>
                  <a:pt x="6684" y="2582"/>
                </a:lnTo>
                <a:lnTo>
                  <a:pt x="6369" y="2582"/>
                </a:lnTo>
                <a:close/>
                <a:moveTo>
                  <a:pt x="8072" y="4303"/>
                </a:moveTo>
                <a:lnTo>
                  <a:pt x="9095" y="4303"/>
                </a:lnTo>
                <a:lnTo>
                  <a:pt x="9095" y="4039"/>
                </a:lnTo>
                <a:lnTo>
                  <a:pt x="8388" y="4039"/>
                </a:lnTo>
                <a:lnTo>
                  <a:pt x="8388" y="2582"/>
                </a:lnTo>
                <a:lnTo>
                  <a:pt x="8072" y="2582"/>
                </a:lnTo>
                <a:lnTo>
                  <a:pt x="8072" y="4303"/>
                </a:lnTo>
                <a:close/>
                <a:moveTo>
                  <a:pt x="9413" y="4303"/>
                </a:moveTo>
                <a:lnTo>
                  <a:pt x="9727" y="4303"/>
                </a:lnTo>
                <a:lnTo>
                  <a:pt x="9727" y="2846"/>
                </a:lnTo>
                <a:lnTo>
                  <a:pt x="10224" y="2846"/>
                </a:lnTo>
                <a:lnTo>
                  <a:pt x="10224" y="2582"/>
                </a:lnTo>
                <a:lnTo>
                  <a:pt x="8921" y="2582"/>
                </a:lnTo>
                <a:lnTo>
                  <a:pt x="8921" y="2846"/>
                </a:lnTo>
                <a:lnTo>
                  <a:pt x="9413" y="2846"/>
                </a:lnTo>
                <a:lnTo>
                  <a:pt x="9413" y="4303"/>
                </a:lnTo>
                <a:close/>
                <a:moveTo>
                  <a:pt x="11128" y="3816"/>
                </a:moveTo>
                <a:lnTo>
                  <a:pt x="11285" y="4303"/>
                </a:lnTo>
                <a:lnTo>
                  <a:pt x="11622" y="4303"/>
                </a:lnTo>
                <a:lnTo>
                  <a:pt x="11063" y="2582"/>
                </a:lnTo>
                <a:lnTo>
                  <a:pt x="10663" y="2582"/>
                </a:lnTo>
                <a:lnTo>
                  <a:pt x="10109" y="4303"/>
                </a:lnTo>
                <a:lnTo>
                  <a:pt x="10435" y="4303"/>
                </a:lnTo>
                <a:lnTo>
                  <a:pt x="10582" y="3816"/>
                </a:lnTo>
                <a:lnTo>
                  <a:pt x="11128" y="3816"/>
                </a:lnTo>
                <a:close/>
                <a:moveTo>
                  <a:pt x="10633" y="3579"/>
                </a:moveTo>
                <a:lnTo>
                  <a:pt x="10766" y="3154"/>
                </a:lnTo>
                <a:lnTo>
                  <a:pt x="10777" y="3115"/>
                </a:lnTo>
                <a:lnTo>
                  <a:pt x="10789" y="3074"/>
                </a:lnTo>
                <a:lnTo>
                  <a:pt x="10799" y="3033"/>
                </a:lnTo>
                <a:lnTo>
                  <a:pt x="10809" y="2992"/>
                </a:lnTo>
                <a:lnTo>
                  <a:pt x="10819" y="2950"/>
                </a:lnTo>
                <a:lnTo>
                  <a:pt x="10828" y="2909"/>
                </a:lnTo>
                <a:lnTo>
                  <a:pt x="10839" y="2870"/>
                </a:lnTo>
                <a:lnTo>
                  <a:pt x="10848" y="2832"/>
                </a:lnTo>
                <a:lnTo>
                  <a:pt x="10854" y="2832"/>
                </a:lnTo>
                <a:lnTo>
                  <a:pt x="10863" y="2870"/>
                </a:lnTo>
                <a:lnTo>
                  <a:pt x="10873" y="2908"/>
                </a:lnTo>
                <a:lnTo>
                  <a:pt x="10884" y="2949"/>
                </a:lnTo>
                <a:lnTo>
                  <a:pt x="10895" y="2990"/>
                </a:lnTo>
                <a:lnTo>
                  <a:pt x="10905" y="3032"/>
                </a:lnTo>
                <a:lnTo>
                  <a:pt x="10917" y="3073"/>
                </a:lnTo>
                <a:lnTo>
                  <a:pt x="10929" y="3114"/>
                </a:lnTo>
                <a:lnTo>
                  <a:pt x="10941" y="3155"/>
                </a:lnTo>
                <a:lnTo>
                  <a:pt x="11077" y="3579"/>
                </a:lnTo>
                <a:lnTo>
                  <a:pt x="10633" y="3579"/>
                </a:lnTo>
                <a:close/>
                <a:moveTo>
                  <a:pt x="12151" y="4303"/>
                </a:moveTo>
                <a:lnTo>
                  <a:pt x="12151" y="3688"/>
                </a:lnTo>
                <a:lnTo>
                  <a:pt x="12151" y="3634"/>
                </a:lnTo>
                <a:lnTo>
                  <a:pt x="12151" y="3583"/>
                </a:lnTo>
                <a:lnTo>
                  <a:pt x="12151" y="3533"/>
                </a:lnTo>
                <a:lnTo>
                  <a:pt x="12151" y="3485"/>
                </a:lnTo>
                <a:lnTo>
                  <a:pt x="12150" y="3437"/>
                </a:lnTo>
                <a:lnTo>
                  <a:pt x="12150" y="3390"/>
                </a:lnTo>
                <a:lnTo>
                  <a:pt x="12149" y="3344"/>
                </a:lnTo>
                <a:lnTo>
                  <a:pt x="12148" y="3298"/>
                </a:lnTo>
                <a:lnTo>
                  <a:pt x="12147" y="3254"/>
                </a:lnTo>
                <a:lnTo>
                  <a:pt x="12146" y="3210"/>
                </a:lnTo>
                <a:lnTo>
                  <a:pt x="12144" y="3166"/>
                </a:lnTo>
                <a:lnTo>
                  <a:pt x="12143" y="3123"/>
                </a:lnTo>
                <a:lnTo>
                  <a:pt x="12141" y="3080"/>
                </a:lnTo>
                <a:lnTo>
                  <a:pt x="12139" y="3038"/>
                </a:lnTo>
                <a:lnTo>
                  <a:pt x="12137" y="2995"/>
                </a:lnTo>
                <a:lnTo>
                  <a:pt x="12135" y="2953"/>
                </a:lnTo>
                <a:lnTo>
                  <a:pt x="12143" y="2952"/>
                </a:lnTo>
                <a:lnTo>
                  <a:pt x="12176" y="3026"/>
                </a:lnTo>
                <a:lnTo>
                  <a:pt x="12212" y="3101"/>
                </a:lnTo>
                <a:lnTo>
                  <a:pt x="12248" y="3176"/>
                </a:lnTo>
                <a:lnTo>
                  <a:pt x="12287" y="3252"/>
                </a:lnTo>
                <a:lnTo>
                  <a:pt x="12327" y="3327"/>
                </a:lnTo>
                <a:lnTo>
                  <a:pt x="12368" y="3401"/>
                </a:lnTo>
                <a:lnTo>
                  <a:pt x="12410" y="3474"/>
                </a:lnTo>
                <a:lnTo>
                  <a:pt x="12452" y="3545"/>
                </a:lnTo>
                <a:lnTo>
                  <a:pt x="12901" y="4303"/>
                </a:lnTo>
                <a:lnTo>
                  <a:pt x="13227" y="4303"/>
                </a:lnTo>
                <a:lnTo>
                  <a:pt x="13227" y="2582"/>
                </a:lnTo>
                <a:lnTo>
                  <a:pt x="12937" y="2582"/>
                </a:lnTo>
                <a:lnTo>
                  <a:pt x="12937" y="3182"/>
                </a:lnTo>
                <a:lnTo>
                  <a:pt x="12937" y="3280"/>
                </a:lnTo>
                <a:lnTo>
                  <a:pt x="12938" y="3373"/>
                </a:lnTo>
                <a:lnTo>
                  <a:pt x="12939" y="3464"/>
                </a:lnTo>
                <a:lnTo>
                  <a:pt x="12942" y="3552"/>
                </a:lnTo>
                <a:lnTo>
                  <a:pt x="12946" y="3639"/>
                </a:lnTo>
                <a:lnTo>
                  <a:pt x="12951" y="3724"/>
                </a:lnTo>
                <a:lnTo>
                  <a:pt x="12957" y="3810"/>
                </a:lnTo>
                <a:lnTo>
                  <a:pt x="12964" y="3896"/>
                </a:lnTo>
                <a:lnTo>
                  <a:pt x="12958" y="3897"/>
                </a:lnTo>
                <a:lnTo>
                  <a:pt x="12928" y="3827"/>
                </a:lnTo>
                <a:lnTo>
                  <a:pt x="12895" y="3755"/>
                </a:lnTo>
                <a:lnTo>
                  <a:pt x="12861" y="3683"/>
                </a:lnTo>
                <a:lnTo>
                  <a:pt x="12824" y="3610"/>
                </a:lnTo>
                <a:lnTo>
                  <a:pt x="12788" y="3537"/>
                </a:lnTo>
                <a:lnTo>
                  <a:pt x="12748" y="3465"/>
                </a:lnTo>
                <a:lnTo>
                  <a:pt x="12708" y="3392"/>
                </a:lnTo>
                <a:lnTo>
                  <a:pt x="12665" y="3321"/>
                </a:lnTo>
                <a:lnTo>
                  <a:pt x="12220" y="2582"/>
                </a:lnTo>
                <a:lnTo>
                  <a:pt x="11861" y="2582"/>
                </a:lnTo>
                <a:lnTo>
                  <a:pt x="11861" y="4303"/>
                </a:lnTo>
                <a:lnTo>
                  <a:pt x="12151" y="4303"/>
                </a:lnTo>
                <a:close/>
                <a:moveTo>
                  <a:pt x="14772" y="4005"/>
                </a:moveTo>
                <a:lnTo>
                  <a:pt x="14756" y="4011"/>
                </a:lnTo>
                <a:lnTo>
                  <a:pt x="14739" y="4018"/>
                </a:lnTo>
                <a:lnTo>
                  <a:pt x="14721" y="4024"/>
                </a:lnTo>
                <a:lnTo>
                  <a:pt x="14702" y="4030"/>
                </a:lnTo>
                <a:lnTo>
                  <a:pt x="14681" y="4035"/>
                </a:lnTo>
                <a:lnTo>
                  <a:pt x="14661" y="4040"/>
                </a:lnTo>
                <a:lnTo>
                  <a:pt x="14639" y="4046"/>
                </a:lnTo>
                <a:lnTo>
                  <a:pt x="14618" y="4050"/>
                </a:lnTo>
                <a:lnTo>
                  <a:pt x="14595" y="4054"/>
                </a:lnTo>
                <a:lnTo>
                  <a:pt x="14572" y="4057"/>
                </a:lnTo>
                <a:lnTo>
                  <a:pt x="14548" y="4060"/>
                </a:lnTo>
                <a:lnTo>
                  <a:pt x="14525" y="4062"/>
                </a:lnTo>
                <a:lnTo>
                  <a:pt x="14501" y="4064"/>
                </a:lnTo>
                <a:lnTo>
                  <a:pt x="14476" y="4066"/>
                </a:lnTo>
                <a:lnTo>
                  <a:pt x="14453" y="4067"/>
                </a:lnTo>
                <a:lnTo>
                  <a:pt x="14429" y="4067"/>
                </a:lnTo>
                <a:lnTo>
                  <a:pt x="14394" y="4066"/>
                </a:lnTo>
                <a:lnTo>
                  <a:pt x="14360" y="4064"/>
                </a:lnTo>
                <a:lnTo>
                  <a:pt x="14327" y="4061"/>
                </a:lnTo>
                <a:lnTo>
                  <a:pt x="14294" y="4056"/>
                </a:lnTo>
                <a:lnTo>
                  <a:pt x="14264" y="4050"/>
                </a:lnTo>
                <a:lnTo>
                  <a:pt x="14233" y="4042"/>
                </a:lnTo>
                <a:lnTo>
                  <a:pt x="14204" y="4033"/>
                </a:lnTo>
                <a:lnTo>
                  <a:pt x="14176" y="4023"/>
                </a:lnTo>
                <a:lnTo>
                  <a:pt x="14148" y="4012"/>
                </a:lnTo>
                <a:lnTo>
                  <a:pt x="14123" y="4000"/>
                </a:lnTo>
                <a:lnTo>
                  <a:pt x="14097" y="3986"/>
                </a:lnTo>
                <a:lnTo>
                  <a:pt x="14073" y="3971"/>
                </a:lnTo>
                <a:lnTo>
                  <a:pt x="14050" y="3955"/>
                </a:lnTo>
                <a:lnTo>
                  <a:pt x="14028" y="3937"/>
                </a:lnTo>
                <a:lnTo>
                  <a:pt x="14007" y="3919"/>
                </a:lnTo>
                <a:lnTo>
                  <a:pt x="13987" y="3899"/>
                </a:lnTo>
                <a:lnTo>
                  <a:pt x="13969" y="3879"/>
                </a:lnTo>
                <a:lnTo>
                  <a:pt x="13952" y="3856"/>
                </a:lnTo>
                <a:lnTo>
                  <a:pt x="13934" y="3834"/>
                </a:lnTo>
                <a:lnTo>
                  <a:pt x="13920" y="3810"/>
                </a:lnTo>
                <a:lnTo>
                  <a:pt x="13906" y="3785"/>
                </a:lnTo>
                <a:lnTo>
                  <a:pt x="13892" y="3759"/>
                </a:lnTo>
                <a:lnTo>
                  <a:pt x="13881" y="3732"/>
                </a:lnTo>
                <a:lnTo>
                  <a:pt x="13870" y="3704"/>
                </a:lnTo>
                <a:lnTo>
                  <a:pt x="13861" y="3675"/>
                </a:lnTo>
                <a:lnTo>
                  <a:pt x="13852" y="3645"/>
                </a:lnTo>
                <a:lnTo>
                  <a:pt x="13845" y="3614"/>
                </a:lnTo>
                <a:lnTo>
                  <a:pt x="13840" y="3582"/>
                </a:lnTo>
                <a:lnTo>
                  <a:pt x="13835" y="3550"/>
                </a:lnTo>
                <a:lnTo>
                  <a:pt x="13832" y="3517"/>
                </a:lnTo>
                <a:lnTo>
                  <a:pt x="13830" y="3482"/>
                </a:lnTo>
                <a:lnTo>
                  <a:pt x="13830" y="3447"/>
                </a:lnTo>
                <a:lnTo>
                  <a:pt x="13830" y="3408"/>
                </a:lnTo>
                <a:lnTo>
                  <a:pt x="13833" y="3372"/>
                </a:lnTo>
                <a:lnTo>
                  <a:pt x="13836" y="3336"/>
                </a:lnTo>
                <a:lnTo>
                  <a:pt x="13841" y="3301"/>
                </a:lnTo>
                <a:lnTo>
                  <a:pt x="13847" y="3267"/>
                </a:lnTo>
                <a:lnTo>
                  <a:pt x="13856" y="3235"/>
                </a:lnTo>
                <a:lnTo>
                  <a:pt x="13865" y="3204"/>
                </a:lnTo>
                <a:lnTo>
                  <a:pt x="13875" y="3173"/>
                </a:lnTo>
                <a:lnTo>
                  <a:pt x="13886" y="3145"/>
                </a:lnTo>
                <a:lnTo>
                  <a:pt x="13898" y="3117"/>
                </a:lnTo>
                <a:lnTo>
                  <a:pt x="13913" y="3090"/>
                </a:lnTo>
                <a:lnTo>
                  <a:pt x="13928" y="3065"/>
                </a:lnTo>
                <a:lnTo>
                  <a:pt x="13945" y="3041"/>
                </a:lnTo>
                <a:lnTo>
                  <a:pt x="13962" y="3018"/>
                </a:lnTo>
                <a:lnTo>
                  <a:pt x="13980" y="2996"/>
                </a:lnTo>
                <a:lnTo>
                  <a:pt x="14000" y="2976"/>
                </a:lnTo>
                <a:lnTo>
                  <a:pt x="14020" y="2956"/>
                </a:lnTo>
                <a:lnTo>
                  <a:pt x="14042" y="2938"/>
                </a:lnTo>
                <a:lnTo>
                  <a:pt x="14064" y="2921"/>
                </a:lnTo>
                <a:lnTo>
                  <a:pt x="14088" y="2905"/>
                </a:lnTo>
                <a:lnTo>
                  <a:pt x="14112" y="2891"/>
                </a:lnTo>
                <a:lnTo>
                  <a:pt x="14138" y="2878"/>
                </a:lnTo>
                <a:lnTo>
                  <a:pt x="14163" y="2865"/>
                </a:lnTo>
                <a:lnTo>
                  <a:pt x="14191" y="2855"/>
                </a:lnTo>
                <a:lnTo>
                  <a:pt x="14219" y="2845"/>
                </a:lnTo>
                <a:lnTo>
                  <a:pt x="14247" y="2837"/>
                </a:lnTo>
                <a:lnTo>
                  <a:pt x="14277" y="2831"/>
                </a:lnTo>
                <a:lnTo>
                  <a:pt x="14307" y="2825"/>
                </a:lnTo>
                <a:lnTo>
                  <a:pt x="14337" y="2820"/>
                </a:lnTo>
                <a:lnTo>
                  <a:pt x="14369" y="2816"/>
                </a:lnTo>
                <a:lnTo>
                  <a:pt x="14401" y="2815"/>
                </a:lnTo>
                <a:lnTo>
                  <a:pt x="14434" y="2814"/>
                </a:lnTo>
                <a:lnTo>
                  <a:pt x="14459" y="2814"/>
                </a:lnTo>
                <a:lnTo>
                  <a:pt x="14485" y="2815"/>
                </a:lnTo>
                <a:lnTo>
                  <a:pt x="14509" y="2817"/>
                </a:lnTo>
                <a:lnTo>
                  <a:pt x="14534" y="2819"/>
                </a:lnTo>
                <a:lnTo>
                  <a:pt x="14557" y="2822"/>
                </a:lnTo>
                <a:lnTo>
                  <a:pt x="14580" y="2826"/>
                </a:lnTo>
                <a:lnTo>
                  <a:pt x="14602" y="2830"/>
                </a:lnTo>
                <a:lnTo>
                  <a:pt x="14624" y="2835"/>
                </a:lnTo>
                <a:lnTo>
                  <a:pt x="14644" y="2839"/>
                </a:lnTo>
                <a:lnTo>
                  <a:pt x="14665" y="2844"/>
                </a:lnTo>
                <a:lnTo>
                  <a:pt x="14684" y="2850"/>
                </a:lnTo>
                <a:lnTo>
                  <a:pt x="14703" y="2855"/>
                </a:lnTo>
                <a:lnTo>
                  <a:pt x="14737" y="2868"/>
                </a:lnTo>
                <a:lnTo>
                  <a:pt x="14769" y="2882"/>
                </a:lnTo>
                <a:lnTo>
                  <a:pt x="14838" y="2631"/>
                </a:lnTo>
                <a:lnTo>
                  <a:pt x="14824" y="2625"/>
                </a:lnTo>
                <a:lnTo>
                  <a:pt x="14810" y="2618"/>
                </a:lnTo>
                <a:lnTo>
                  <a:pt x="14793" y="2612"/>
                </a:lnTo>
                <a:lnTo>
                  <a:pt x="14774" y="2605"/>
                </a:lnTo>
                <a:lnTo>
                  <a:pt x="14754" y="2599"/>
                </a:lnTo>
                <a:lnTo>
                  <a:pt x="14732" y="2592"/>
                </a:lnTo>
                <a:lnTo>
                  <a:pt x="14708" y="2586"/>
                </a:lnTo>
                <a:lnTo>
                  <a:pt x="14682" y="2580"/>
                </a:lnTo>
                <a:lnTo>
                  <a:pt x="14655" y="2575"/>
                </a:lnTo>
                <a:lnTo>
                  <a:pt x="14627" y="2570"/>
                </a:lnTo>
                <a:lnTo>
                  <a:pt x="14596" y="2566"/>
                </a:lnTo>
                <a:lnTo>
                  <a:pt x="14563" y="2562"/>
                </a:lnTo>
                <a:lnTo>
                  <a:pt x="14530" y="2559"/>
                </a:lnTo>
                <a:lnTo>
                  <a:pt x="14495" y="2557"/>
                </a:lnTo>
                <a:lnTo>
                  <a:pt x="14458" y="2556"/>
                </a:lnTo>
                <a:lnTo>
                  <a:pt x="14420" y="2555"/>
                </a:lnTo>
                <a:lnTo>
                  <a:pt x="14371" y="2556"/>
                </a:lnTo>
                <a:lnTo>
                  <a:pt x="14323" y="2559"/>
                </a:lnTo>
                <a:lnTo>
                  <a:pt x="14276" y="2564"/>
                </a:lnTo>
                <a:lnTo>
                  <a:pt x="14230" y="2571"/>
                </a:lnTo>
                <a:lnTo>
                  <a:pt x="14184" y="2579"/>
                </a:lnTo>
                <a:lnTo>
                  <a:pt x="14140" y="2590"/>
                </a:lnTo>
                <a:lnTo>
                  <a:pt x="14096" y="2603"/>
                </a:lnTo>
                <a:lnTo>
                  <a:pt x="14054" y="2617"/>
                </a:lnTo>
                <a:lnTo>
                  <a:pt x="14013" y="2633"/>
                </a:lnTo>
                <a:lnTo>
                  <a:pt x="13973" y="2652"/>
                </a:lnTo>
                <a:lnTo>
                  <a:pt x="13934" y="2671"/>
                </a:lnTo>
                <a:lnTo>
                  <a:pt x="13897" y="2693"/>
                </a:lnTo>
                <a:lnTo>
                  <a:pt x="13862" y="2716"/>
                </a:lnTo>
                <a:lnTo>
                  <a:pt x="13827" y="2742"/>
                </a:lnTo>
                <a:lnTo>
                  <a:pt x="13793" y="2768"/>
                </a:lnTo>
                <a:lnTo>
                  <a:pt x="13762" y="2797"/>
                </a:lnTo>
                <a:lnTo>
                  <a:pt x="13732" y="2827"/>
                </a:lnTo>
                <a:lnTo>
                  <a:pt x="13703" y="2858"/>
                </a:lnTo>
                <a:lnTo>
                  <a:pt x="13676" y="2892"/>
                </a:lnTo>
                <a:lnTo>
                  <a:pt x="13651" y="2927"/>
                </a:lnTo>
                <a:lnTo>
                  <a:pt x="13627" y="2964"/>
                </a:lnTo>
                <a:lnTo>
                  <a:pt x="13606" y="3001"/>
                </a:lnTo>
                <a:lnTo>
                  <a:pt x="13586" y="3041"/>
                </a:lnTo>
                <a:lnTo>
                  <a:pt x="13568" y="3082"/>
                </a:lnTo>
                <a:lnTo>
                  <a:pt x="13553" y="3125"/>
                </a:lnTo>
                <a:lnTo>
                  <a:pt x="13538" y="3169"/>
                </a:lnTo>
                <a:lnTo>
                  <a:pt x="13526" y="3214"/>
                </a:lnTo>
                <a:lnTo>
                  <a:pt x="13517" y="3261"/>
                </a:lnTo>
                <a:lnTo>
                  <a:pt x="13509" y="3309"/>
                </a:lnTo>
                <a:lnTo>
                  <a:pt x="13503" y="3359"/>
                </a:lnTo>
                <a:lnTo>
                  <a:pt x="13500" y="3410"/>
                </a:lnTo>
                <a:lnTo>
                  <a:pt x="13498" y="3463"/>
                </a:lnTo>
                <a:lnTo>
                  <a:pt x="13500" y="3512"/>
                </a:lnTo>
                <a:lnTo>
                  <a:pt x="13503" y="3559"/>
                </a:lnTo>
                <a:lnTo>
                  <a:pt x="13507" y="3606"/>
                </a:lnTo>
                <a:lnTo>
                  <a:pt x="13514" y="3651"/>
                </a:lnTo>
                <a:lnTo>
                  <a:pt x="13522" y="3695"/>
                </a:lnTo>
                <a:lnTo>
                  <a:pt x="13532" y="3738"/>
                </a:lnTo>
                <a:lnTo>
                  <a:pt x="13545" y="3779"/>
                </a:lnTo>
                <a:lnTo>
                  <a:pt x="13559" y="3820"/>
                </a:lnTo>
                <a:lnTo>
                  <a:pt x="13575" y="3858"/>
                </a:lnTo>
                <a:lnTo>
                  <a:pt x="13593" y="3896"/>
                </a:lnTo>
                <a:lnTo>
                  <a:pt x="13611" y="3933"/>
                </a:lnTo>
                <a:lnTo>
                  <a:pt x="13632" y="3968"/>
                </a:lnTo>
                <a:lnTo>
                  <a:pt x="13655" y="4002"/>
                </a:lnTo>
                <a:lnTo>
                  <a:pt x="13680" y="4033"/>
                </a:lnTo>
                <a:lnTo>
                  <a:pt x="13705" y="4064"/>
                </a:lnTo>
                <a:lnTo>
                  <a:pt x="13733" y="4093"/>
                </a:lnTo>
                <a:lnTo>
                  <a:pt x="13762" y="4120"/>
                </a:lnTo>
                <a:lnTo>
                  <a:pt x="13793" y="4147"/>
                </a:lnTo>
                <a:lnTo>
                  <a:pt x="13826" y="4171"/>
                </a:lnTo>
                <a:lnTo>
                  <a:pt x="13860" y="4194"/>
                </a:lnTo>
                <a:lnTo>
                  <a:pt x="13894" y="4215"/>
                </a:lnTo>
                <a:lnTo>
                  <a:pt x="13931" y="4235"/>
                </a:lnTo>
                <a:lnTo>
                  <a:pt x="13970" y="4252"/>
                </a:lnTo>
                <a:lnTo>
                  <a:pt x="14010" y="4268"/>
                </a:lnTo>
                <a:lnTo>
                  <a:pt x="14051" y="4283"/>
                </a:lnTo>
                <a:lnTo>
                  <a:pt x="14094" y="4295"/>
                </a:lnTo>
                <a:lnTo>
                  <a:pt x="14138" y="4305"/>
                </a:lnTo>
                <a:lnTo>
                  <a:pt x="14183" y="4315"/>
                </a:lnTo>
                <a:lnTo>
                  <a:pt x="14230" y="4322"/>
                </a:lnTo>
                <a:lnTo>
                  <a:pt x="14278" y="4327"/>
                </a:lnTo>
                <a:lnTo>
                  <a:pt x="14327" y="4329"/>
                </a:lnTo>
                <a:lnTo>
                  <a:pt x="14377" y="4330"/>
                </a:lnTo>
                <a:lnTo>
                  <a:pt x="14416" y="4330"/>
                </a:lnTo>
                <a:lnTo>
                  <a:pt x="14454" y="4329"/>
                </a:lnTo>
                <a:lnTo>
                  <a:pt x="14490" y="4326"/>
                </a:lnTo>
                <a:lnTo>
                  <a:pt x="14525" y="4324"/>
                </a:lnTo>
                <a:lnTo>
                  <a:pt x="14558" y="4320"/>
                </a:lnTo>
                <a:lnTo>
                  <a:pt x="14591" y="4316"/>
                </a:lnTo>
                <a:lnTo>
                  <a:pt x="14622" y="4310"/>
                </a:lnTo>
                <a:lnTo>
                  <a:pt x="14651" y="4305"/>
                </a:lnTo>
                <a:lnTo>
                  <a:pt x="14679" y="4299"/>
                </a:lnTo>
                <a:lnTo>
                  <a:pt x="14705" y="4293"/>
                </a:lnTo>
                <a:lnTo>
                  <a:pt x="14729" y="4287"/>
                </a:lnTo>
                <a:lnTo>
                  <a:pt x="14753" y="4280"/>
                </a:lnTo>
                <a:lnTo>
                  <a:pt x="14773" y="4274"/>
                </a:lnTo>
                <a:lnTo>
                  <a:pt x="14793" y="4266"/>
                </a:lnTo>
                <a:lnTo>
                  <a:pt x="14809" y="4259"/>
                </a:lnTo>
                <a:lnTo>
                  <a:pt x="14824" y="4252"/>
                </a:lnTo>
                <a:lnTo>
                  <a:pt x="14772" y="4005"/>
                </a:lnTo>
                <a:close/>
                <a:moveTo>
                  <a:pt x="15796" y="4303"/>
                </a:moveTo>
                <a:lnTo>
                  <a:pt x="15796" y="3578"/>
                </a:lnTo>
                <a:lnTo>
                  <a:pt x="16368" y="2582"/>
                </a:lnTo>
                <a:lnTo>
                  <a:pt x="16013" y="2582"/>
                </a:lnTo>
                <a:lnTo>
                  <a:pt x="15806" y="3023"/>
                </a:lnTo>
                <a:lnTo>
                  <a:pt x="15785" y="3069"/>
                </a:lnTo>
                <a:lnTo>
                  <a:pt x="15763" y="3114"/>
                </a:lnTo>
                <a:lnTo>
                  <a:pt x="15744" y="3157"/>
                </a:lnTo>
                <a:lnTo>
                  <a:pt x="15726" y="3199"/>
                </a:lnTo>
                <a:lnTo>
                  <a:pt x="15707" y="3241"/>
                </a:lnTo>
                <a:lnTo>
                  <a:pt x="15690" y="3283"/>
                </a:lnTo>
                <a:lnTo>
                  <a:pt x="15673" y="3324"/>
                </a:lnTo>
                <a:lnTo>
                  <a:pt x="15657" y="3364"/>
                </a:lnTo>
                <a:lnTo>
                  <a:pt x="15652" y="3364"/>
                </a:lnTo>
                <a:lnTo>
                  <a:pt x="15635" y="3322"/>
                </a:lnTo>
                <a:lnTo>
                  <a:pt x="15617" y="3280"/>
                </a:lnTo>
                <a:lnTo>
                  <a:pt x="15599" y="3239"/>
                </a:lnTo>
                <a:lnTo>
                  <a:pt x="15581" y="3198"/>
                </a:lnTo>
                <a:lnTo>
                  <a:pt x="15563" y="3156"/>
                </a:lnTo>
                <a:lnTo>
                  <a:pt x="15543" y="3114"/>
                </a:lnTo>
                <a:lnTo>
                  <a:pt x="15523" y="3070"/>
                </a:lnTo>
                <a:lnTo>
                  <a:pt x="15502" y="3024"/>
                </a:lnTo>
                <a:lnTo>
                  <a:pt x="15297" y="2582"/>
                </a:lnTo>
                <a:lnTo>
                  <a:pt x="14937" y="2582"/>
                </a:lnTo>
                <a:lnTo>
                  <a:pt x="15481" y="3586"/>
                </a:lnTo>
                <a:lnTo>
                  <a:pt x="15481" y="4303"/>
                </a:lnTo>
                <a:lnTo>
                  <a:pt x="15796" y="4303"/>
                </a:lnTo>
                <a:close/>
                <a:moveTo>
                  <a:pt x="7244" y="692"/>
                </a:moveTo>
                <a:lnTo>
                  <a:pt x="6894" y="1721"/>
                </a:lnTo>
                <a:lnTo>
                  <a:pt x="6222" y="1721"/>
                </a:lnTo>
                <a:lnTo>
                  <a:pt x="6881" y="0"/>
                </a:lnTo>
                <a:lnTo>
                  <a:pt x="7608" y="0"/>
                </a:lnTo>
                <a:lnTo>
                  <a:pt x="8267" y="1721"/>
                </a:lnTo>
                <a:lnTo>
                  <a:pt x="7595" y="1721"/>
                </a:lnTo>
                <a:lnTo>
                  <a:pt x="7244" y="692"/>
                </a:lnTo>
                <a:close/>
                <a:moveTo>
                  <a:pt x="9765" y="495"/>
                </a:moveTo>
                <a:lnTo>
                  <a:pt x="9765" y="0"/>
                </a:lnTo>
                <a:lnTo>
                  <a:pt x="8101" y="0"/>
                </a:lnTo>
                <a:lnTo>
                  <a:pt x="8101" y="495"/>
                </a:lnTo>
                <a:lnTo>
                  <a:pt x="8589" y="495"/>
                </a:lnTo>
                <a:lnTo>
                  <a:pt x="8589" y="1721"/>
                </a:lnTo>
                <a:lnTo>
                  <a:pt x="9277" y="1721"/>
                </a:lnTo>
                <a:lnTo>
                  <a:pt x="9277" y="495"/>
                </a:lnTo>
                <a:lnTo>
                  <a:pt x="9765" y="495"/>
                </a:lnTo>
                <a:close/>
                <a:moveTo>
                  <a:pt x="10621" y="692"/>
                </a:moveTo>
                <a:lnTo>
                  <a:pt x="10271" y="1721"/>
                </a:lnTo>
                <a:lnTo>
                  <a:pt x="9599" y="1721"/>
                </a:lnTo>
                <a:lnTo>
                  <a:pt x="10258" y="0"/>
                </a:lnTo>
                <a:lnTo>
                  <a:pt x="10985" y="0"/>
                </a:lnTo>
                <a:lnTo>
                  <a:pt x="11644" y="1721"/>
                </a:lnTo>
                <a:lnTo>
                  <a:pt x="10972" y="1721"/>
                </a:lnTo>
                <a:lnTo>
                  <a:pt x="10621" y="69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u="sng">
              <a:solidFill>
                <a:prstClr val="black"/>
              </a:solidFill>
            </a:endParaRPr>
          </a:p>
        </p:txBody>
      </p:sp>
    </p:spTree>
    <p:extLst>
      <p:ext uri="{BB962C8B-B14F-4D97-AF65-F5344CB8AC3E}">
        <p14:creationId xmlns:p14="http://schemas.microsoft.com/office/powerpoint/2010/main" val="2430745563"/>
      </p:ext>
    </p:extLst>
  </p:cSld>
  <p:clrMapOvr>
    <a:masterClrMapping/>
  </p:clrMapOvr>
  <p:extLst>
    <p:ext uri="{DCECCB84-F9BA-43D5-87BE-67443E8EF086}">
      <p15:sldGuideLst xmlns:p15="http://schemas.microsoft.com/office/powerpoint/2012/main">
        <p15:guide id="1" orient="horz" pos="2160">
          <p15:clr>
            <a:srgbClr val="FBAE40"/>
          </p15:clr>
        </p15:guide>
        <p15:guide id="2" pos="7416">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0898" y="1125539"/>
            <a:ext cx="4011084" cy="787399"/>
          </a:xfrm>
        </p:spPr>
        <p:txBody>
          <a:bodyPr anchor="b">
            <a:noAutofit/>
          </a:bodyPr>
          <a:lstStyle>
            <a:lvl1pPr algn="l">
              <a:defRPr sz="2267" b="1">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4805437" y="1125539"/>
            <a:ext cx="6815667" cy="5199063"/>
          </a:xfrm>
          <a:prstGeom prst="rect">
            <a:avLst/>
          </a:prstGeom>
        </p:spPr>
        <p:txBody>
          <a:bodyPr>
            <a:noAutofit/>
          </a:bodyPr>
          <a:lstStyle>
            <a:lvl1pPr>
              <a:defRPr sz="2267"/>
            </a:lvl1pPr>
            <a:lvl2pPr>
              <a:defRPr sz="2000"/>
            </a:lvl2pPr>
            <a:lvl3pPr>
              <a:defRPr sz="1867"/>
            </a:lvl3pPr>
            <a:lvl4pPr>
              <a:defRPr sz="16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3"/>
          <p:cNvSpPr>
            <a:spLocks noGrp="1"/>
          </p:cNvSpPr>
          <p:nvPr>
            <p:ph type="body" sz="half" idx="2"/>
          </p:nvPr>
        </p:nvSpPr>
        <p:spPr>
          <a:xfrm>
            <a:off x="570898" y="1951037"/>
            <a:ext cx="4011084" cy="4373563"/>
          </a:xfrm>
          <a:prstGeom prst="rect">
            <a:avLst/>
          </a:prstGeom>
        </p:spPr>
        <p:txBody>
          <a:bodyPr>
            <a:noAutofit/>
          </a:bodyPr>
          <a:lstStyle>
            <a:lvl1pPr marL="0" indent="0">
              <a:buNone/>
              <a:defRPr sz="2267"/>
            </a:lvl1pPr>
            <a:lvl2pPr marL="457189" indent="0">
              <a:buNone/>
              <a:defRPr sz="1200"/>
            </a:lvl2pPr>
            <a:lvl3pPr marL="914377" indent="0">
              <a:buNone/>
              <a:defRPr sz="1067"/>
            </a:lvl3pPr>
            <a:lvl4pPr marL="1371566" indent="0">
              <a:buNone/>
              <a:defRPr sz="933"/>
            </a:lvl4pPr>
            <a:lvl5pPr marL="1828754" indent="0">
              <a:buNone/>
              <a:defRPr sz="933"/>
            </a:lvl5pPr>
            <a:lvl6pPr marL="2285943" indent="0">
              <a:buNone/>
              <a:defRPr sz="933"/>
            </a:lvl6pPr>
            <a:lvl7pPr marL="2743131" indent="0">
              <a:buNone/>
              <a:defRPr sz="933"/>
            </a:lvl7pPr>
            <a:lvl8pPr marL="3200320" indent="0">
              <a:buNone/>
              <a:defRPr sz="933"/>
            </a:lvl8pPr>
            <a:lvl9pPr marL="3657509" indent="0">
              <a:buNone/>
              <a:defRPr sz="933"/>
            </a:lvl9pPr>
          </a:lstStyle>
          <a:p>
            <a:pPr lvl="0"/>
            <a:r>
              <a:rPr lang="en-US"/>
              <a:t>Click to edit Master text styles</a:t>
            </a:r>
          </a:p>
        </p:txBody>
      </p:sp>
      <p:sp>
        <p:nvSpPr>
          <p:cNvPr id="5"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4054265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76801"/>
            <a:ext cx="7315200" cy="566739"/>
          </a:xfrm>
        </p:spPr>
        <p:txBody>
          <a:bodyPr anchor="b">
            <a:noAutofit/>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1143002"/>
            <a:ext cx="7315200" cy="3660775"/>
          </a:xfrm>
          <a:prstGeom prst="rect">
            <a:avLst/>
          </a:prstGeom>
        </p:spPr>
        <p:txBody>
          <a:bodyPr>
            <a:noAutofit/>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389717" y="5443539"/>
            <a:ext cx="7315200" cy="804863"/>
          </a:xfrm>
          <a:prstGeom prst="rect">
            <a:avLst/>
          </a:prstGeom>
        </p:spPr>
        <p:txBody>
          <a:bodyPr>
            <a:noAutofit/>
          </a:bodyPr>
          <a:lstStyle>
            <a:lvl1pPr marL="0" indent="0">
              <a:buNone/>
              <a:defRPr sz="1467"/>
            </a:lvl1pPr>
            <a:lvl2pPr marL="457189" indent="0">
              <a:buNone/>
              <a:defRPr sz="1200"/>
            </a:lvl2pPr>
            <a:lvl3pPr marL="914377" indent="0">
              <a:buNone/>
              <a:defRPr sz="1067"/>
            </a:lvl3pPr>
            <a:lvl4pPr marL="1371566" indent="0">
              <a:buNone/>
              <a:defRPr sz="933"/>
            </a:lvl4pPr>
            <a:lvl5pPr marL="1828754" indent="0">
              <a:buNone/>
              <a:defRPr sz="933"/>
            </a:lvl5pPr>
            <a:lvl6pPr marL="2285943" indent="0">
              <a:buNone/>
              <a:defRPr sz="933"/>
            </a:lvl6pPr>
            <a:lvl7pPr marL="2743131" indent="0">
              <a:buNone/>
              <a:defRPr sz="933"/>
            </a:lvl7pPr>
            <a:lvl8pPr marL="3200320" indent="0">
              <a:buNone/>
              <a:defRPr sz="933"/>
            </a:lvl8pPr>
            <a:lvl9pPr marL="3657509" indent="0">
              <a:buNone/>
              <a:defRPr sz="933"/>
            </a:lvl9pPr>
          </a:lstStyle>
          <a:p>
            <a:pPr lvl="0"/>
            <a:r>
              <a:rPr lang="en-US"/>
              <a:t>Click to edit Master text styles</a:t>
            </a:r>
          </a:p>
        </p:txBody>
      </p:sp>
      <p:sp>
        <p:nvSpPr>
          <p:cNvPr id="5"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9332777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a:lvl1pPr>
          </a:lstStyle>
          <a:p>
            <a:r>
              <a:rPr lang="en-US"/>
              <a:t>Click to edit Master title style</a:t>
            </a:r>
            <a:endParaRPr lang="en-US" dirty="0"/>
          </a:p>
        </p:txBody>
      </p:sp>
      <p:sp>
        <p:nvSpPr>
          <p:cNvPr id="3" name="Table Placeholder 2"/>
          <p:cNvSpPr>
            <a:spLocks noGrp="1"/>
          </p:cNvSpPr>
          <p:nvPr>
            <p:ph type="tbl" idx="1"/>
          </p:nvPr>
        </p:nvSpPr>
        <p:spPr>
          <a:xfrm>
            <a:off x="684405" y="1190626"/>
            <a:ext cx="11161184" cy="1323975"/>
          </a:xfrm>
          <a:prstGeom prst="rect">
            <a:avLst/>
          </a:prstGeom>
          <a:ln>
            <a:solidFill>
              <a:schemeClr val="bg1"/>
            </a:solidFill>
          </a:ln>
        </p:spPr>
        <p:txBody>
          <a:bodyPr/>
          <a:lstStyle>
            <a:lvl1pPr>
              <a:buNone/>
              <a:defRPr>
                <a:solidFill>
                  <a:schemeClr val="bg1"/>
                </a:solidFill>
              </a:defRPr>
            </a:lvl1pPr>
          </a:lstStyle>
          <a:p>
            <a:pPr lvl="0"/>
            <a:r>
              <a:rPr lang="en-US" noProof="0"/>
              <a:t>Click icon to add table</a:t>
            </a:r>
            <a:endParaRPr lang="en-US" noProof="0" dirty="0"/>
          </a:p>
        </p:txBody>
      </p:sp>
      <p:sp>
        <p:nvSpPr>
          <p:cNvPr id="4"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Confidential</a:t>
            </a:r>
          </a:p>
        </p:txBody>
      </p:sp>
    </p:spTree>
    <p:extLst>
      <p:ext uri="{BB962C8B-B14F-4D97-AF65-F5344CB8AC3E}">
        <p14:creationId xmlns:p14="http://schemas.microsoft.com/office/powerpoint/2010/main" val="6991219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Click to edit Master title style</a:t>
            </a:r>
            <a:endParaRPr lang="en-US" dirty="0"/>
          </a:p>
        </p:txBody>
      </p:sp>
      <p:sp>
        <p:nvSpPr>
          <p:cNvPr id="3" name="Vertical Text Placeholder 2"/>
          <p:cNvSpPr>
            <a:spLocks noGrp="1"/>
          </p:cNvSpPr>
          <p:nvPr>
            <p:ph type="body" orient="vert" idx="1"/>
          </p:nvPr>
        </p:nvSpPr>
        <p:spPr>
          <a:xfrm>
            <a:off x="548192" y="1168400"/>
            <a:ext cx="11237408" cy="5156200"/>
          </a:xfrm>
          <a:prstGeom prst="rect">
            <a:avLst/>
          </a:prstGeom>
        </p:spPr>
        <p:txBody>
          <a:bodyPr vert="eaVert">
            <a:noAutofit/>
          </a:bodyPr>
          <a:lstStyle>
            <a:lvl3pPr>
              <a:defRPr/>
            </a:lvl3pPr>
            <a:lvl4pPr>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17222203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71424" y="1189039"/>
            <a:ext cx="2743200" cy="5135563"/>
          </a:xfrm>
        </p:spPr>
        <p:txBody>
          <a:bodyPr vert="eaVert">
            <a:normAutofit/>
          </a:bodyPr>
          <a:lstStyle>
            <a:lvl1pPr>
              <a:defRPr>
                <a:solidFill>
                  <a:schemeClr val="tx1"/>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51544" y="1189039"/>
            <a:ext cx="8253789" cy="5135563"/>
          </a:xfrm>
          <a:prstGeom prst="rect">
            <a:avLst/>
          </a:prstGeom>
        </p:spPr>
        <p:txBody>
          <a:bodyPr vert="eaVert">
            <a:noAutofit/>
          </a:bodyPr>
          <a:lstStyle>
            <a:lvl3pPr>
              <a:defRPr/>
            </a:lvl3pPr>
            <a:lvl4pPr>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11009931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a:t>Click to edit Master title style</a:t>
            </a:r>
            <a:endParaRPr lang="en-US" dirty="0"/>
          </a:p>
        </p:txBody>
      </p:sp>
      <p:sp>
        <p:nvSpPr>
          <p:cNvPr id="3" name="Content Placeholder 2"/>
          <p:cNvSpPr>
            <a:spLocks noGrp="1"/>
          </p:cNvSpPr>
          <p:nvPr>
            <p:ph idx="1"/>
          </p:nvPr>
        </p:nvSpPr>
        <p:spPr>
          <a:xfrm>
            <a:off x="538348" y="924945"/>
            <a:ext cx="11207037" cy="4525963"/>
          </a:xfrm>
          <a:prstGeom prst="rect">
            <a:avLst/>
          </a:prstGeom>
        </p:spPr>
        <p:txBody>
          <a:bodyPr>
            <a:noAutofit/>
          </a:bodyPr>
          <a:lstStyle>
            <a:lvl3pPr>
              <a:defRPr/>
            </a:lvl3pPr>
            <a:lvl4pPr>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0696782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a:t>Click to edit Master title style</a:t>
            </a:r>
            <a:endParaRPr lang="en-US" dirty="0"/>
          </a:p>
        </p:txBody>
      </p:sp>
      <p:sp>
        <p:nvSpPr>
          <p:cNvPr id="3" name="Content Placeholder 2"/>
          <p:cNvSpPr>
            <a:spLocks noGrp="1"/>
          </p:cNvSpPr>
          <p:nvPr>
            <p:ph idx="1"/>
          </p:nvPr>
        </p:nvSpPr>
        <p:spPr>
          <a:xfrm>
            <a:off x="538348" y="924945"/>
            <a:ext cx="11207037" cy="4525963"/>
          </a:xfrm>
          <a:prstGeom prst="rect">
            <a:avLst/>
          </a:prstGeom>
        </p:spPr>
        <p:txBody>
          <a:bodyPr>
            <a:noAutofit/>
          </a:bodyPr>
          <a:lstStyle>
            <a:lvl3pPr>
              <a:defRPr/>
            </a:lvl3pPr>
            <a:lvl4pPr>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6212392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a:t>Click to edit Master title style</a:t>
            </a:r>
            <a:endParaRPr lang="en-US" dirty="0"/>
          </a:p>
        </p:txBody>
      </p:sp>
      <p:sp>
        <p:nvSpPr>
          <p:cNvPr id="3" name="Content Placeholder 2"/>
          <p:cNvSpPr>
            <a:spLocks noGrp="1"/>
          </p:cNvSpPr>
          <p:nvPr>
            <p:ph idx="1"/>
          </p:nvPr>
        </p:nvSpPr>
        <p:spPr>
          <a:xfrm>
            <a:off x="538348" y="924945"/>
            <a:ext cx="11207037" cy="4525963"/>
          </a:xfrm>
          <a:prstGeom prst="rect">
            <a:avLst/>
          </a:prstGeom>
        </p:spPr>
        <p:txBody>
          <a:bodyPr>
            <a:noAutofit/>
          </a:bodyPr>
          <a:lstStyle>
            <a:lvl3pPr>
              <a:defRPr/>
            </a:lvl3pPr>
            <a:lvl4pPr>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2019106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a:t>Click to edit Master title style</a:t>
            </a:r>
            <a:endParaRPr lang="en-US" dirty="0"/>
          </a:p>
        </p:txBody>
      </p:sp>
      <p:sp>
        <p:nvSpPr>
          <p:cNvPr id="3" name="Content Placeholder 2"/>
          <p:cNvSpPr>
            <a:spLocks noGrp="1"/>
          </p:cNvSpPr>
          <p:nvPr>
            <p:ph idx="1"/>
          </p:nvPr>
        </p:nvSpPr>
        <p:spPr>
          <a:xfrm>
            <a:off x="538348" y="924945"/>
            <a:ext cx="11207037" cy="4525963"/>
          </a:xfrm>
          <a:prstGeom prst="rect">
            <a:avLst/>
          </a:prstGeom>
        </p:spPr>
        <p:txBody>
          <a:bodyPr>
            <a:noAutofit/>
          </a:bodyPr>
          <a:lstStyle>
            <a:lvl3pPr>
              <a:defRPr/>
            </a:lvl3pPr>
            <a:lvl4pPr>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674814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07501686-6DD7-4950-B902-68D2D6290423}" type="datetimeFigureOut">
              <a:rPr lang="en-US" smtClean="0"/>
              <a:t>6/17/2021</a:t>
            </a:fld>
            <a:endParaRPr lang="en-US"/>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C5F81AD-0A25-4B1A-B740-3C7984BD2BEF}" type="slidenum">
              <a:rPr lang="en-US" smtClean="0"/>
              <a:t>‹#›</a:t>
            </a:fld>
            <a:endParaRPr lang="en-US"/>
          </a:p>
        </p:txBody>
      </p:sp>
    </p:spTree>
    <p:extLst>
      <p:ext uri="{BB962C8B-B14F-4D97-AF65-F5344CB8AC3E}">
        <p14:creationId xmlns:p14="http://schemas.microsoft.com/office/powerpoint/2010/main" val="866740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819" y="95853"/>
            <a:ext cx="11149979" cy="642647"/>
          </a:xfrm>
        </p:spPr>
        <p:txBody>
          <a:bodyPr wrap="square">
            <a:normAutofit/>
          </a:bodyPr>
          <a:lstStyle>
            <a:lvl1pPr>
              <a:defRPr>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41350306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itle Slide with Date Format">
    <p:bg>
      <p:bgPr>
        <a:gradFill>
          <a:gsLst>
            <a:gs pos="10000">
              <a:srgbClr val="0067AC"/>
            </a:gs>
            <a:gs pos="100000">
              <a:srgbClr val="56BBED"/>
            </a:gs>
          </a:gsLst>
          <a:lin ang="9120000" scaled="0"/>
        </a:gra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7944" b="7944"/>
          <a:stretch/>
        </p:blipFill>
        <p:spPr>
          <a:xfrm>
            <a:off x="-19050" y="0"/>
            <a:ext cx="12230100" cy="6858000"/>
          </a:xfrm>
          <a:prstGeom prst="rect">
            <a:avLst/>
          </a:prstGeom>
        </p:spPr>
      </p:pic>
      <p:sp>
        <p:nvSpPr>
          <p:cNvPr id="37" name="Rectangle 8"/>
          <p:cNvSpPr/>
          <p:nvPr userDrawn="1"/>
        </p:nvSpPr>
        <p:spPr>
          <a:xfrm>
            <a:off x="-19051" y="889511"/>
            <a:ext cx="4721679" cy="5993667"/>
          </a:xfrm>
          <a:custGeom>
            <a:avLst/>
            <a:gdLst>
              <a:gd name="connsiteX0" fmla="*/ 0 w 3352800"/>
              <a:gd name="connsiteY0" fmla="*/ 0 h 5993667"/>
              <a:gd name="connsiteX1" fmla="*/ 3352800 w 3352800"/>
              <a:gd name="connsiteY1" fmla="*/ 0 h 5993667"/>
              <a:gd name="connsiteX2" fmla="*/ 3352800 w 3352800"/>
              <a:gd name="connsiteY2" fmla="*/ 5993667 h 5993667"/>
              <a:gd name="connsiteX3" fmla="*/ 0 w 3352800"/>
              <a:gd name="connsiteY3" fmla="*/ 5993667 h 5993667"/>
              <a:gd name="connsiteX4" fmla="*/ 0 w 3352800"/>
              <a:gd name="connsiteY4" fmla="*/ 0 h 5993667"/>
              <a:gd name="connsiteX0" fmla="*/ 0 w 4038600"/>
              <a:gd name="connsiteY0" fmla="*/ 0 h 5993667"/>
              <a:gd name="connsiteX1" fmla="*/ 3352800 w 4038600"/>
              <a:gd name="connsiteY1" fmla="*/ 0 h 5993667"/>
              <a:gd name="connsiteX2" fmla="*/ 4038600 w 4038600"/>
              <a:gd name="connsiteY2" fmla="*/ 5993667 h 5993667"/>
              <a:gd name="connsiteX3" fmla="*/ 0 w 4038600"/>
              <a:gd name="connsiteY3" fmla="*/ 5993667 h 5993667"/>
              <a:gd name="connsiteX4" fmla="*/ 0 w 4038600"/>
              <a:gd name="connsiteY4" fmla="*/ 0 h 5993667"/>
              <a:gd name="connsiteX0" fmla="*/ 0 w 4038600"/>
              <a:gd name="connsiteY0" fmla="*/ 0 h 5993667"/>
              <a:gd name="connsiteX1" fmla="*/ 2628900 w 4038600"/>
              <a:gd name="connsiteY1" fmla="*/ 76200 h 5993667"/>
              <a:gd name="connsiteX2" fmla="*/ 4038600 w 4038600"/>
              <a:gd name="connsiteY2" fmla="*/ 5993667 h 5993667"/>
              <a:gd name="connsiteX3" fmla="*/ 0 w 4038600"/>
              <a:gd name="connsiteY3" fmla="*/ 5993667 h 5993667"/>
              <a:gd name="connsiteX4" fmla="*/ 0 w 4038600"/>
              <a:gd name="connsiteY4" fmla="*/ 0 h 5993667"/>
              <a:gd name="connsiteX0" fmla="*/ 0 w 4038600"/>
              <a:gd name="connsiteY0" fmla="*/ 0 h 5993667"/>
              <a:gd name="connsiteX1" fmla="*/ 2198389 w 4038600"/>
              <a:gd name="connsiteY1" fmla="*/ 76200 h 5993667"/>
              <a:gd name="connsiteX2" fmla="*/ 4038600 w 4038600"/>
              <a:gd name="connsiteY2" fmla="*/ 5993667 h 5993667"/>
              <a:gd name="connsiteX3" fmla="*/ 0 w 4038600"/>
              <a:gd name="connsiteY3" fmla="*/ 5993667 h 5993667"/>
              <a:gd name="connsiteX4" fmla="*/ 0 w 4038600"/>
              <a:gd name="connsiteY4" fmla="*/ 0 h 5993667"/>
              <a:gd name="connsiteX0" fmla="*/ 0 w 4038600"/>
              <a:gd name="connsiteY0" fmla="*/ 0 h 5993667"/>
              <a:gd name="connsiteX1" fmla="*/ 2075386 w 4038600"/>
              <a:gd name="connsiteY1" fmla="*/ 76200 h 5993667"/>
              <a:gd name="connsiteX2" fmla="*/ 4038600 w 4038600"/>
              <a:gd name="connsiteY2" fmla="*/ 5993667 h 5993667"/>
              <a:gd name="connsiteX3" fmla="*/ 0 w 4038600"/>
              <a:gd name="connsiteY3" fmla="*/ 5993667 h 5993667"/>
              <a:gd name="connsiteX4" fmla="*/ 0 w 4038600"/>
              <a:gd name="connsiteY4" fmla="*/ 0 h 5993667"/>
              <a:gd name="connsiteX0" fmla="*/ 0 w 4469111"/>
              <a:gd name="connsiteY0" fmla="*/ 0 h 6031767"/>
              <a:gd name="connsiteX1" fmla="*/ 2075386 w 4469111"/>
              <a:gd name="connsiteY1" fmla="*/ 76200 h 6031767"/>
              <a:gd name="connsiteX2" fmla="*/ 4469111 w 4469111"/>
              <a:gd name="connsiteY2" fmla="*/ 6031767 h 6031767"/>
              <a:gd name="connsiteX3" fmla="*/ 0 w 4469111"/>
              <a:gd name="connsiteY3" fmla="*/ 5993667 h 6031767"/>
              <a:gd name="connsiteX4" fmla="*/ 0 w 4469111"/>
              <a:gd name="connsiteY4" fmla="*/ 0 h 6031767"/>
              <a:gd name="connsiteX0" fmla="*/ 0 w 4441777"/>
              <a:gd name="connsiteY0" fmla="*/ 0 h 5993667"/>
              <a:gd name="connsiteX1" fmla="*/ 2075386 w 4441777"/>
              <a:gd name="connsiteY1" fmla="*/ 76200 h 5993667"/>
              <a:gd name="connsiteX2" fmla="*/ 4441777 w 4441777"/>
              <a:gd name="connsiteY2" fmla="*/ 5993667 h 5993667"/>
              <a:gd name="connsiteX3" fmla="*/ 0 w 4441777"/>
              <a:gd name="connsiteY3" fmla="*/ 5993667 h 5993667"/>
              <a:gd name="connsiteX4" fmla="*/ 0 w 4441777"/>
              <a:gd name="connsiteY4" fmla="*/ 0 h 59936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41777" h="5993667">
                <a:moveTo>
                  <a:pt x="0" y="0"/>
                </a:moveTo>
                <a:lnTo>
                  <a:pt x="2075386" y="76200"/>
                </a:lnTo>
                <a:lnTo>
                  <a:pt x="4441777" y="5993667"/>
                </a:lnTo>
                <a:lnTo>
                  <a:pt x="0" y="5993667"/>
                </a:lnTo>
                <a:lnTo>
                  <a:pt x="0" y="0"/>
                </a:lnTo>
                <a:close/>
              </a:path>
            </a:pathLst>
          </a:custGeom>
          <a:solidFill>
            <a:srgbClr val="00B0F0">
              <a:alpha val="85000"/>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0" algn="ctr"/>
            <a:endParaRPr lang="en-US" dirty="0">
              <a:latin typeface="+mj-lt"/>
            </a:endParaRPr>
          </a:p>
        </p:txBody>
      </p:sp>
      <p:sp>
        <p:nvSpPr>
          <p:cNvPr id="32" name="Rectangle 1"/>
          <p:cNvSpPr/>
          <p:nvPr userDrawn="1"/>
        </p:nvSpPr>
        <p:spPr>
          <a:xfrm rot="10800000">
            <a:off x="8877299" y="4889711"/>
            <a:ext cx="3367813" cy="1971887"/>
          </a:xfrm>
          <a:custGeom>
            <a:avLst/>
            <a:gdLst>
              <a:gd name="connsiteX0" fmla="*/ 0 w 3418417"/>
              <a:gd name="connsiteY0" fmla="*/ 0 h 2235200"/>
              <a:gd name="connsiteX1" fmla="*/ 3418417 w 3418417"/>
              <a:gd name="connsiteY1" fmla="*/ 0 h 2235200"/>
              <a:gd name="connsiteX2" fmla="*/ 3418417 w 3418417"/>
              <a:gd name="connsiteY2" fmla="*/ 2235200 h 2235200"/>
              <a:gd name="connsiteX3" fmla="*/ 0 w 3418417"/>
              <a:gd name="connsiteY3" fmla="*/ 2235200 h 2235200"/>
              <a:gd name="connsiteX4" fmla="*/ 0 w 3418417"/>
              <a:gd name="connsiteY4" fmla="*/ 0 h 2235200"/>
              <a:gd name="connsiteX0" fmla="*/ 4724400 w 8142817"/>
              <a:gd name="connsiteY0" fmla="*/ 0 h 2675467"/>
              <a:gd name="connsiteX1" fmla="*/ 8142817 w 8142817"/>
              <a:gd name="connsiteY1" fmla="*/ 0 h 2675467"/>
              <a:gd name="connsiteX2" fmla="*/ 8142817 w 8142817"/>
              <a:gd name="connsiteY2" fmla="*/ 2235200 h 2675467"/>
              <a:gd name="connsiteX3" fmla="*/ 0 w 8142817"/>
              <a:gd name="connsiteY3" fmla="*/ 2675467 h 2675467"/>
              <a:gd name="connsiteX4" fmla="*/ 4724400 w 8142817"/>
              <a:gd name="connsiteY4" fmla="*/ 0 h 2675467"/>
              <a:gd name="connsiteX0" fmla="*/ 4724400 w 8142817"/>
              <a:gd name="connsiteY0" fmla="*/ 0 h 2675467"/>
              <a:gd name="connsiteX1" fmla="*/ 8142817 w 8142817"/>
              <a:gd name="connsiteY1" fmla="*/ 0 h 2675467"/>
              <a:gd name="connsiteX2" fmla="*/ 7584017 w 8142817"/>
              <a:gd name="connsiteY2" fmla="*/ 711200 h 2675467"/>
              <a:gd name="connsiteX3" fmla="*/ 0 w 8142817"/>
              <a:gd name="connsiteY3" fmla="*/ 2675467 h 2675467"/>
              <a:gd name="connsiteX4" fmla="*/ 4724400 w 8142817"/>
              <a:gd name="connsiteY4" fmla="*/ 0 h 2675467"/>
              <a:gd name="connsiteX0" fmla="*/ 0 w 8176684"/>
              <a:gd name="connsiteY0" fmla="*/ 711200 h 2675467"/>
              <a:gd name="connsiteX1" fmla="*/ 8176684 w 8176684"/>
              <a:gd name="connsiteY1" fmla="*/ 0 h 2675467"/>
              <a:gd name="connsiteX2" fmla="*/ 7617884 w 8176684"/>
              <a:gd name="connsiteY2" fmla="*/ 711200 h 2675467"/>
              <a:gd name="connsiteX3" fmla="*/ 33867 w 8176684"/>
              <a:gd name="connsiteY3" fmla="*/ 2675467 h 2675467"/>
              <a:gd name="connsiteX4" fmla="*/ 0 w 8176684"/>
              <a:gd name="connsiteY4" fmla="*/ 711200 h 2675467"/>
              <a:gd name="connsiteX0" fmla="*/ 0 w 7617884"/>
              <a:gd name="connsiteY0" fmla="*/ 0 h 1964267"/>
              <a:gd name="connsiteX1" fmla="*/ 7617884 w 7617884"/>
              <a:gd name="connsiteY1" fmla="*/ 0 h 1964267"/>
              <a:gd name="connsiteX2" fmla="*/ 33867 w 7617884"/>
              <a:gd name="connsiteY2" fmla="*/ 1964267 h 1964267"/>
              <a:gd name="connsiteX3" fmla="*/ 0 w 7617884"/>
              <a:gd name="connsiteY3" fmla="*/ 0 h 1964267"/>
              <a:gd name="connsiteX0" fmla="*/ 0 w 7617884"/>
              <a:gd name="connsiteY0" fmla="*/ 0 h 1971887"/>
              <a:gd name="connsiteX1" fmla="*/ 7617884 w 7617884"/>
              <a:gd name="connsiteY1" fmla="*/ 0 h 1971887"/>
              <a:gd name="connsiteX2" fmla="*/ 3387 w 7617884"/>
              <a:gd name="connsiteY2" fmla="*/ 1971887 h 1971887"/>
              <a:gd name="connsiteX3" fmla="*/ 0 w 7617884"/>
              <a:gd name="connsiteY3" fmla="*/ 0 h 1971887"/>
            </a:gdLst>
            <a:ahLst/>
            <a:cxnLst>
              <a:cxn ang="0">
                <a:pos x="connsiteX0" y="connsiteY0"/>
              </a:cxn>
              <a:cxn ang="0">
                <a:pos x="connsiteX1" y="connsiteY1"/>
              </a:cxn>
              <a:cxn ang="0">
                <a:pos x="connsiteX2" y="connsiteY2"/>
              </a:cxn>
              <a:cxn ang="0">
                <a:pos x="connsiteX3" y="connsiteY3"/>
              </a:cxn>
            </a:cxnLst>
            <a:rect l="l" t="t" r="r" b="b"/>
            <a:pathLst>
              <a:path w="7617884" h="1971887">
                <a:moveTo>
                  <a:pt x="0" y="0"/>
                </a:moveTo>
                <a:lnTo>
                  <a:pt x="7617884" y="0"/>
                </a:lnTo>
                <a:lnTo>
                  <a:pt x="3387" y="1971887"/>
                </a:lnTo>
                <a:lnTo>
                  <a:pt x="0" y="0"/>
                </a:ln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Freeform 32"/>
          <p:cNvSpPr/>
          <p:nvPr userDrawn="1"/>
        </p:nvSpPr>
        <p:spPr>
          <a:xfrm rot="10800000">
            <a:off x="8928679" y="5038725"/>
            <a:ext cx="3309795" cy="1847850"/>
          </a:xfrm>
          <a:custGeom>
            <a:avLst/>
            <a:gdLst>
              <a:gd name="connsiteX0" fmla="*/ 0 w 7486650"/>
              <a:gd name="connsiteY0" fmla="*/ 0 h 1809750"/>
              <a:gd name="connsiteX1" fmla="*/ 7486650 w 7486650"/>
              <a:gd name="connsiteY1" fmla="*/ 0 h 1809750"/>
              <a:gd name="connsiteX2" fmla="*/ 0 w 7486650"/>
              <a:gd name="connsiteY2" fmla="*/ 1809750 h 1809750"/>
            </a:gdLst>
            <a:ahLst/>
            <a:cxnLst>
              <a:cxn ang="0">
                <a:pos x="connsiteX0" y="connsiteY0"/>
              </a:cxn>
              <a:cxn ang="0">
                <a:pos x="connsiteX1" y="connsiteY1"/>
              </a:cxn>
              <a:cxn ang="0">
                <a:pos x="connsiteX2" y="connsiteY2"/>
              </a:cxn>
            </a:cxnLst>
            <a:rect l="l" t="t" r="r" b="b"/>
            <a:pathLst>
              <a:path w="7486650" h="1809750">
                <a:moveTo>
                  <a:pt x="0" y="0"/>
                </a:moveTo>
                <a:lnTo>
                  <a:pt x="7486650" y="0"/>
                </a:lnTo>
                <a:lnTo>
                  <a:pt x="0" y="1809750"/>
                </a:lnTo>
                <a:close/>
              </a:path>
            </a:pathLst>
          </a:custGeom>
          <a:gradFill>
            <a:gsLst>
              <a:gs pos="100000">
                <a:srgbClr val="6DCFF6"/>
              </a:gs>
              <a:gs pos="3000">
                <a:srgbClr val="255799"/>
              </a:gs>
            </a:gsLst>
            <a:lin ang="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1"/>
          <p:cNvSpPr/>
          <p:nvPr userDrawn="1"/>
        </p:nvSpPr>
        <p:spPr>
          <a:xfrm>
            <a:off x="-29832" y="-8912"/>
            <a:ext cx="7617884" cy="1971887"/>
          </a:xfrm>
          <a:custGeom>
            <a:avLst/>
            <a:gdLst>
              <a:gd name="connsiteX0" fmla="*/ 0 w 3418417"/>
              <a:gd name="connsiteY0" fmla="*/ 0 h 2235200"/>
              <a:gd name="connsiteX1" fmla="*/ 3418417 w 3418417"/>
              <a:gd name="connsiteY1" fmla="*/ 0 h 2235200"/>
              <a:gd name="connsiteX2" fmla="*/ 3418417 w 3418417"/>
              <a:gd name="connsiteY2" fmla="*/ 2235200 h 2235200"/>
              <a:gd name="connsiteX3" fmla="*/ 0 w 3418417"/>
              <a:gd name="connsiteY3" fmla="*/ 2235200 h 2235200"/>
              <a:gd name="connsiteX4" fmla="*/ 0 w 3418417"/>
              <a:gd name="connsiteY4" fmla="*/ 0 h 2235200"/>
              <a:gd name="connsiteX0" fmla="*/ 4724400 w 8142817"/>
              <a:gd name="connsiteY0" fmla="*/ 0 h 2675467"/>
              <a:gd name="connsiteX1" fmla="*/ 8142817 w 8142817"/>
              <a:gd name="connsiteY1" fmla="*/ 0 h 2675467"/>
              <a:gd name="connsiteX2" fmla="*/ 8142817 w 8142817"/>
              <a:gd name="connsiteY2" fmla="*/ 2235200 h 2675467"/>
              <a:gd name="connsiteX3" fmla="*/ 0 w 8142817"/>
              <a:gd name="connsiteY3" fmla="*/ 2675467 h 2675467"/>
              <a:gd name="connsiteX4" fmla="*/ 4724400 w 8142817"/>
              <a:gd name="connsiteY4" fmla="*/ 0 h 2675467"/>
              <a:gd name="connsiteX0" fmla="*/ 4724400 w 8142817"/>
              <a:gd name="connsiteY0" fmla="*/ 0 h 2675467"/>
              <a:gd name="connsiteX1" fmla="*/ 8142817 w 8142817"/>
              <a:gd name="connsiteY1" fmla="*/ 0 h 2675467"/>
              <a:gd name="connsiteX2" fmla="*/ 7584017 w 8142817"/>
              <a:gd name="connsiteY2" fmla="*/ 711200 h 2675467"/>
              <a:gd name="connsiteX3" fmla="*/ 0 w 8142817"/>
              <a:gd name="connsiteY3" fmla="*/ 2675467 h 2675467"/>
              <a:gd name="connsiteX4" fmla="*/ 4724400 w 8142817"/>
              <a:gd name="connsiteY4" fmla="*/ 0 h 2675467"/>
              <a:gd name="connsiteX0" fmla="*/ 0 w 8176684"/>
              <a:gd name="connsiteY0" fmla="*/ 711200 h 2675467"/>
              <a:gd name="connsiteX1" fmla="*/ 8176684 w 8176684"/>
              <a:gd name="connsiteY1" fmla="*/ 0 h 2675467"/>
              <a:gd name="connsiteX2" fmla="*/ 7617884 w 8176684"/>
              <a:gd name="connsiteY2" fmla="*/ 711200 h 2675467"/>
              <a:gd name="connsiteX3" fmla="*/ 33867 w 8176684"/>
              <a:gd name="connsiteY3" fmla="*/ 2675467 h 2675467"/>
              <a:gd name="connsiteX4" fmla="*/ 0 w 8176684"/>
              <a:gd name="connsiteY4" fmla="*/ 711200 h 2675467"/>
              <a:gd name="connsiteX0" fmla="*/ 0 w 7617884"/>
              <a:gd name="connsiteY0" fmla="*/ 0 h 1964267"/>
              <a:gd name="connsiteX1" fmla="*/ 7617884 w 7617884"/>
              <a:gd name="connsiteY1" fmla="*/ 0 h 1964267"/>
              <a:gd name="connsiteX2" fmla="*/ 33867 w 7617884"/>
              <a:gd name="connsiteY2" fmla="*/ 1964267 h 1964267"/>
              <a:gd name="connsiteX3" fmla="*/ 0 w 7617884"/>
              <a:gd name="connsiteY3" fmla="*/ 0 h 1964267"/>
              <a:gd name="connsiteX0" fmla="*/ 0 w 7617884"/>
              <a:gd name="connsiteY0" fmla="*/ 0 h 1971887"/>
              <a:gd name="connsiteX1" fmla="*/ 7617884 w 7617884"/>
              <a:gd name="connsiteY1" fmla="*/ 0 h 1971887"/>
              <a:gd name="connsiteX2" fmla="*/ 3387 w 7617884"/>
              <a:gd name="connsiteY2" fmla="*/ 1971887 h 1971887"/>
              <a:gd name="connsiteX3" fmla="*/ 0 w 7617884"/>
              <a:gd name="connsiteY3" fmla="*/ 0 h 1971887"/>
            </a:gdLst>
            <a:ahLst/>
            <a:cxnLst>
              <a:cxn ang="0">
                <a:pos x="connsiteX0" y="connsiteY0"/>
              </a:cxn>
              <a:cxn ang="0">
                <a:pos x="connsiteX1" y="connsiteY1"/>
              </a:cxn>
              <a:cxn ang="0">
                <a:pos x="connsiteX2" y="connsiteY2"/>
              </a:cxn>
              <a:cxn ang="0">
                <a:pos x="connsiteX3" y="connsiteY3"/>
              </a:cxn>
            </a:cxnLst>
            <a:rect l="l" t="t" r="r" b="b"/>
            <a:pathLst>
              <a:path w="7617884" h="1971887">
                <a:moveTo>
                  <a:pt x="0" y="0"/>
                </a:moveTo>
                <a:lnTo>
                  <a:pt x="7617884" y="0"/>
                </a:lnTo>
                <a:lnTo>
                  <a:pt x="3387" y="1971887"/>
                </a:lnTo>
                <a:lnTo>
                  <a:pt x="0" y="0"/>
                </a:ln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Freeform 34"/>
          <p:cNvSpPr/>
          <p:nvPr userDrawn="1"/>
        </p:nvSpPr>
        <p:spPr>
          <a:xfrm>
            <a:off x="-15015" y="-25845"/>
            <a:ext cx="7486650" cy="1809750"/>
          </a:xfrm>
          <a:custGeom>
            <a:avLst/>
            <a:gdLst>
              <a:gd name="connsiteX0" fmla="*/ 0 w 7486650"/>
              <a:gd name="connsiteY0" fmla="*/ 0 h 1809750"/>
              <a:gd name="connsiteX1" fmla="*/ 7486650 w 7486650"/>
              <a:gd name="connsiteY1" fmla="*/ 0 h 1809750"/>
              <a:gd name="connsiteX2" fmla="*/ 0 w 7486650"/>
              <a:gd name="connsiteY2" fmla="*/ 1809750 h 1809750"/>
            </a:gdLst>
            <a:ahLst/>
            <a:cxnLst>
              <a:cxn ang="0">
                <a:pos x="connsiteX0" y="connsiteY0"/>
              </a:cxn>
              <a:cxn ang="0">
                <a:pos x="connsiteX1" y="connsiteY1"/>
              </a:cxn>
              <a:cxn ang="0">
                <a:pos x="connsiteX2" y="connsiteY2"/>
              </a:cxn>
            </a:cxnLst>
            <a:rect l="l" t="t" r="r" b="b"/>
            <a:pathLst>
              <a:path w="7486650" h="1809750">
                <a:moveTo>
                  <a:pt x="0" y="0"/>
                </a:moveTo>
                <a:lnTo>
                  <a:pt x="7486650" y="0"/>
                </a:lnTo>
                <a:lnTo>
                  <a:pt x="0" y="1809750"/>
                </a:lnTo>
                <a:close/>
              </a:path>
            </a:pathLst>
          </a:custGeom>
          <a:gradFill>
            <a:gsLst>
              <a:gs pos="100000">
                <a:srgbClr val="6DCFF6"/>
              </a:gs>
              <a:gs pos="3000">
                <a:srgbClr val="255899"/>
              </a:gs>
            </a:gsLst>
            <a:lin ang="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 name="Title 1"/>
          <p:cNvSpPr>
            <a:spLocks noGrp="1"/>
          </p:cNvSpPr>
          <p:nvPr>
            <p:ph type="ctrTitle"/>
          </p:nvPr>
        </p:nvSpPr>
        <p:spPr>
          <a:xfrm>
            <a:off x="188685" y="3627539"/>
            <a:ext cx="3309257" cy="1052389"/>
          </a:xfrm>
        </p:spPr>
        <p:txBody>
          <a:bodyPr>
            <a:noAutofit/>
          </a:bodyPr>
          <a:lstStyle>
            <a:lvl1pPr algn="l">
              <a:defRPr sz="3067">
                <a:solidFill>
                  <a:schemeClr val="bg1"/>
                </a:solidFill>
                <a:latin typeface="+mj-lt"/>
              </a:defRPr>
            </a:lvl1pPr>
          </a:lstStyle>
          <a:p>
            <a:r>
              <a:rPr lang="en-US" dirty="0"/>
              <a:t>Click to edit Master title style</a:t>
            </a:r>
          </a:p>
        </p:txBody>
      </p:sp>
      <p:sp>
        <p:nvSpPr>
          <p:cNvPr id="3" name="Subtitle 2"/>
          <p:cNvSpPr>
            <a:spLocks noGrp="1"/>
          </p:cNvSpPr>
          <p:nvPr>
            <p:ph type="subTitle" idx="1"/>
          </p:nvPr>
        </p:nvSpPr>
        <p:spPr>
          <a:xfrm>
            <a:off x="145143" y="4902120"/>
            <a:ext cx="3309257" cy="1005997"/>
          </a:xfrm>
          <a:prstGeom prst="rect">
            <a:avLst/>
          </a:prstGeom>
        </p:spPr>
        <p:txBody>
          <a:bodyPr>
            <a:noAutofit/>
          </a:bodyPr>
          <a:lstStyle>
            <a:lvl1pPr marL="0" indent="0" algn="l">
              <a:buNone/>
              <a:defRPr sz="2400">
                <a:solidFill>
                  <a:schemeClr val="bg1"/>
                </a:solidFill>
                <a:latin typeface="+mj-lt"/>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dirty="0"/>
              <a:t>Click to edit Master subtitle style</a:t>
            </a:r>
          </a:p>
        </p:txBody>
      </p:sp>
      <p:sp>
        <p:nvSpPr>
          <p:cNvPr id="16" name="TextBox 15"/>
          <p:cNvSpPr txBox="1"/>
          <p:nvPr/>
        </p:nvSpPr>
        <p:spPr>
          <a:xfrm>
            <a:off x="6158013" y="6520241"/>
            <a:ext cx="2860077" cy="235898"/>
          </a:xfrm>
          <a:prstGeom prst="rect">
            <a:avLst/>
          </a:prstGeom>
          <a:noFill/>
        </p:spPr>
        <p:txBody>
          <a:bodyPr wrap="none" rtlCol="0">
            <a:spAutoFit/>
          </a:bodyPr>
          <a:lstStyle/>
          <a:p>
            <a:pPr algn="r"/>
            <a:r>
              <a:rPr lang="en-US" sz="933" dirty="0">
                <a:solidFill>
                  <a:schemeClr val="tx1"/>
                </a:solidFill>
                <a:latin typeface="+mj-lt"/>
              </a:rPr>
              <a:t>|   Copyright © 2018 Tata Consultancy Services Limited</a:t>
            </a:r>
          </a:p>
        </p:txBody>
      </p:sp>
      <p:sp>
        <p:nvSpPr>
          <p:cNvPr id="21" name="Freeform 9"/>
          <p:cNvSpPr>
            <a:spLocks noEditPoints="1"/>
          </p:cNvSpPr>
          <p:nvPr userDrawn="1"/>
        </p:nvSpPr>
        <p:spPr bwMode="auto">
          <a:xfrm>
            <a:off x="11403309" y="170092"/>
            <a:ext cx="485459" cy="424339"/>
          </a:xfrm>
          <a:custGeom>
            <a:avLst/>
            <a:gdLst/>
            <a:ahLst/>
            <a:cxnLst>
              <a:cxn ang="0">
                <a:pos x="491" y="5"/>
              </a:cxn>
              <a:cxn ang="0">
                <a:pos x="581" y="30"/>
              </a:cxn>
              <a:cxn ang="0">
                <a:pos x="653" y="71"/>
              </a:cxn>
              <a:cxn ang="0">
                <a:pos x="705" y="124"/>
              </a:cxn>
              <a:cxn ang="0">
                <a:pos x="602" y="117"/>
              </a:cxn>
              <a:cxn ang="0">
                <a:pos x="478" y="104"/>
              </a:cxn>
              <a:cxn ang="0">
                <a:pos x="444" y="106"/>
              </a:cxn>
              <a:cxn ang="0">
                <a:pos x="432" y="119"/>
              </a:cxn>
              <a:cxn ang="0">
                <a:pos x="403" y="415"/>
              </a:cxn>
              <a:cxn ang="0">
                <a:pos x="402" y="115"/>
              </a:cxn>
              <a:cxn ang="0">
                <a:pos x="388" y="105"/>
              </a:cxn>
              <a:cxn ang="0">
                <a:pos x="331" y="106"/>
              </a:cxn>
              <a:cxn ang="0">
                <a:pos x="195" y="124"/>
              </a:cxn>
              <a:cxn ang="0">
                <a:pos x="140" y="110"/>
              </a:cxn>
              <a:cxn ang="0">
                <a:pos x="197" y="59"/>
              </a:cxn>
              <a:cxn ang="0">
                <a:pos x="274" y="22"/>
              </a:cxn>
              <a:cxn ang="0">
                <a:pos x="367" y="2"/>
              </a:cxn>
              <a:cxn ang="0">
                <a:pos x="201" y="519"/>
              </a:cxn>
              <a:cxn ang="0">
                <a:pos x="100" y="519"/>
              </a:cxn>
              <a:cxn ang="0">
                <a:pos x="0" y="519"/>
              </a:cxn>
              <a:cxn ang="0">
                <a:pos x="141" y="727"/>
              </a:cxn>
              <a:cxn ang="0">
                <a:pos x="261" y="727"/>
              </a:cxn>
              <a:cxn ang="0">
                <a:pos x="303" y="519"/>
              </a:cxn>
              <a:cxn ang="0">
                <a:pos x="346" y="727"/>
              </a:cxn>
              <a:cxn ang="0">
                <a:pos x="583" y="519"/>
              </a:cxn>
              <a:cxn ang="0">
                <a:pos x="483" y="519"/>
              </a:cxn>
              <a:cxn ang="0">
                <a:pos x="407" y="579"/>
              </a:cxn>
              <a:cxn ang="0">
                <a:pos x="548" y="579"/>
              </a:cxn>
              <a:cxn ang="0">
                <a:pos x="587" y="727"/>
              </a:cxn>
              <a:cxn ang="0">
                <a:pos x="733" y="519"/>
              </a:cxn>
              <a:cxn ang="0">
                <a:pos x="712" y="602"/>
              </a:cxn>
              <a:cxn ang="0">
                <a:pos x="731" y="198"/>
              </a:cxn>
              <a:cxn ang="0">
                <a:pos x="722" y="257"/>
              </a:cxn>
              <a:cxn ang="0">
                <a:pos x="685" y="316"/>
              </a:cxn>
              <a:cxn ang="0">
                <a:pos x="622" y="365"/>
              </a:cxn>
              <a:cxn ang="0">
                <a:pos x="541" y="398"/>
              </a:cxn>
              <a:cxn ang="0">
                <a:pos x="474" y="183"/>
              </a:cxn>
              <a:cxn ang="0">
                <a:pos x="477" y="158"/>
              </a:cxn>
              <a:cxn ang="0">
                <a:pos x="489" y="146"/>
              </a:cxn>
              <a:cxn ang="0">
                <a:pos x="556" y="148"/>
              </a:cxn>
              <a:cxn ang="0">
                <a:pos x="669" y="163"/>
              </a:cxn>
              <a:cxn ang="0">
                <a:pos x="295" y="399"/>
              </a:cxn>
              <a:cxn ang="0">
                <a:pos x="213" y="365"/>
              </a:cxn>
              <a:cxn ang="0">
                <a:pos x="150" y="316"/>
              </a:cxn>
              <a:cxn ang="0">
                <a:pos x="112" y="257"/>
              </a:cxn>
              <a:cxn ang="0">
                <a:pos x="103" y="198"/>
              </a:cxn>
              <a:cxn ang="0">
                <a:pos x="136" y="168"/>
              </a:cxn>
              <a:cxn ang="0">
                <a:pos x="250" y="151"/>
              </a:cxn>
              <a:cxn ang="0">
                <a:pos x="342" y="144"/>
              </a:cxn>
              <a:cxn ang="0">
                <a:pos x="357" y="153"/>
              </a:cxn>
              <a:cxn ang="0">
                <a:pos x="362" y="175"/>
              </a:cxn>
              <a:cxn ang="0">
                <a:pos x="317" y="405"/>
              </a:cxn>
            </a:cxnLst>
            <a:rect l="0" t="0" r="r" b="b"/>
            <a:pathLst>
              <a:path w="835" h="727">
                <a:moveTo>
                  <a:pt x="417" y="0"/>
                </a:moveTo>
                <a:lnTo>
                  <a:pt x="443" y="0"/>
                </a:lnTo>
                <a:lnTo>
                  <a:pt x="467" y="2"/>
                </a:lnTo>
                <a:lnTo>
                  <a:pt x="491" y="5"/>
                </a:lnTo>
                <a:lnTo>
                  <a:pt x="515" y="9"/>
                </a:lnTo>
                <a:lnTo>
                  <a:pt x="538" y="16"/>
                </a:lnTo>
                <a:lnTo>
                  <a:pt x="559" y="22"/>
                </a:lnTo>
                <a:lnTo>
                  <a:pt x="581" y="30"/>
                </a:lnTo>
                <a:lnTo>
                  <a:pt x="600" y="38"/>
                </a:lnTo>
                <a:lnTo>
                  <a:pt x="620" y="48"/>
                </a:lnTo>
                <a:lnTo>
                  <a:pt x="637" y="59"/>
                </a:lnTo>
                <a:lnTo>
                  <a:pt x="653" y="71"/>
                </a:lnTo>
                <a:lnTo>
                  <a:pt x="668" y="83"/>
                </a:lnTo>
                <a:lnTo>
                  <a:pt x="682" y="96"/>
                </a:lnTo>
                <a:lnTo>
                  <a:pt x="694" y="110"/>
                </a:lnTo>
                <a:lnTo>
                  <a:pt x="705" y="124"/>
                </a:lnTo>
                <a:lnTo>
                  <a:pt x="714" y="139"/>
                </a:lnTo>
                <a:lnTo>
                  <a:pt x="676" y="131"/>
                </a:lnTo>
                <a:lnTo>
                  <a:pt x="639" y="124"/>
                </a:lnTo>
                <a:lnTo>
                  <a:pt x="602" y="117"/>
                </a:lnTo>
                <a:lnTo>
                  <a:pt x="567" y="113"/>
                </a:lnTo>
                <a:lnTo>
                  <a:pt x="534" y="109"/>
                </a:lnTo>
                <a:lnTo>
                  <a:pt x="504" y="106"/>
                </a:lnTo>
                <a:lnTo>
                  <a:pt x="478" y="104"/>
                </a:lnTo>
                <a:lnTo>
                  <a:pt x="458" y="104"/>
                </a:lnTo>
                <a:lnTo>
                  <a:pt x="453" y="104"/>
                </a:lnTo>
                <a:lnTo>
                  <a:pt x="448" y="105"/>
                </a:lnTo>
                <a:lnTo>
                  <a:pt x="444" y="106"/>
                </a:lnTo>
                <a:lnTo>
                  <a:pt x="440" y="109"/>
                </a:lnTo>
                <a:lnTo>
                  <a:pt x="436" y="112"/>
                </a:lnTo>
                <a:lnTo>
                  <a:pt x="434" y="115"/>
                </a:lnTo>
                <a:lnTo>
                  <a:pt x="432" y="119"/>
                </a:lnTo>
                <a:lnTo>
                  <a:pt x="432" y="124"/>
                </a:lnTo>
                <a:lnTo>
                  <a:pt x="432" y="133"/>
                </a:lnTo>
                <a:lnTo>
                  <a:pt x="432" y="415"/>
                </a:lnTo>
                <a:lnTo>
                  <a:pt x="403" y="415"/>
                </a:lnTo>
                <a:lnTo>
                  <a:pt x="404" y="133"/>
                </a:lnTo>
                <a:lnTo>
                  <a:pt x="404" y="124"/>
                </a:lnTo>
                <a:lnTo>
                  <a:pt x="403" y="119"/>
                </a:lnTo>
                <a:lnTo>
                  <a:pt x="402" y="115"/>
                </a:lnTo>
                <a:lnTo>
                  <a:pt x="398" y="112"/>
                </a:lnTo>
                <a:lnTo>
                  <a:pt x="395" y="109"/>
                </a:lnTo>
                <a:lnTo>
                  <a:pt x="392" y="106"/>
                </a:lnTo>
                <a:lnTo>
                  <a:pt x="388" y="105"/>
                </a:lnTo>
                <a:lnTo>
                  <a:pt x="382" y="104"/>
                </a:lnTo>
                <a:lnTo>
                  <a:pt x="378" y="104"/>
                </a:lnTo>
                <a:lnTo>
                  <a:pt x="356" y="104"/>
                </a:lnTo>
                <a:lnTo>
                  <a:pt x="331" y="106"/>
                </a:lnTo>
                <a:lnTo>
                  <a:pt x="301" y="109"/>
                </a:lnTo>
                <a:lnTo>
                  <a:pt x="268" y="113"/>
                </a:lnTo>
                <a:lnTo>
                  <a:pt x="232" y="118"/>
                </a:lnTo>
                <a:lnTo>
                  <a:pt x="195" y="124"/>
                </a:lnTo>
                <a:lnTo>
                  <a:pt x="157" y="131"/>
                </a:lnTo>
                <a:lnTo>
                  <a:pt x="121" y="139"/>
                </a:lnTo>
                <a:lnTo>
                  <a:pt x="129" y="125"/>
                </a:lnTo>
                <a:lnTo>
                  <a:pt x="140" y="110"/>
                </a:lnTo>
                <a:lnTo>
                  <a:pt x="152" y="96"/>
                </a:lnTo>
                <a:lnTo>
                  <a:pt x="166" y="83"/>
                </a:lnTo>
                <a:lnTo>
                  <a:pt x="180" y="71"/>
                </a:lnTo>
                <a:lnTo>
                  <a:pt x="197" y="59"/>
                </a:lnTo>
                <a:lnTo>
                  <a:pt x="215" y="48"/>
                </a:lnTo>
                <a:lnTo>
                  <a:pt x="233" y="38"/>
                </a:lnTo>
                <a:lnTo>
                  <a:pt x="254" y="30"/>
                </a:lnTo>
                <a:lnTo>
                  <a:pt x="274" y="22"/>
                </a:lnTo>
                <a:lnTo>
                  <a:pt x="296" y="16"/>
                </a:lnTo>
                <a:lnTo>
                  <a:pt x="319" y="9"/>
                </a:lnTo>
                <a:lnTo>
                  <a:pt x="342" y="5"/>
                </a:lnTo>
                <a:lnTo>
                  <a:pt x="367" y="2"/>
                </a:lnTo>
                <a:lnTo>
                  <a:pt x="392" y="0"/>
                </a:lnTo>
                <a:lnTo>
                  <a:pt x="417" y="0"/>
                </a:lnTo>
                <a:close/>
                <a:moveTo>
                  <a:pt x="201" y="579"/>
                </a:moveTo>
                <a:lnTo>
                  <a:pt x="201" y="519"/>
                </a:lnTo>
                <a:lnTo>
                  <a:pt x="175" y="519"/>
                </a:lnTo>
                <a:lnTo>
                  <a:pt x="150" y="519"/>
                </a:lnTo>
                <a:lnTo>
                  <a:pt x="125" y="519"/>
                </a:lnTo>
                <a:lnTo>
                  <a:pt x="100" y="519"/>
                </a:lnTo>
                <a:lnTo>
                  <a:pt x="75" y="519"/>
                </a:lnTo>
                <a:lnTo>
                  <a:pt x="49" y="519"/>
                </a:lnTo>
                <a:lnTo>
                  <a:pt x="25" y="519"/>
                </a:lnTo>
                <a:lnTo>
                  <a:pt x="0" y="519"/>
                </a:lnTo>
                <a:lnTo>
                  <a:pt x="0" y="579"/>
                </a:lnTo>
                <a:lnTo>
                  <a:pt x="58" y="579"/>
                </a:lnTo>
                <a:lnTo>
                  <a:pt x="58" y="727"/>
                </a:lnTo>
                <a:lnTo>
                  <a:pt x="141" y="727"/>
                </a:lnTo>
                <a:lnTo>
                  <a:pt x="141" y="579"/>
                </a:lnTo>
                <a:lnTo>
                  <a:pt x="201" y="579"/>
                </a:lnTo>
                <a:close/>
                <a:moveTo>
                  <a:pt x="303" y="602"/>
                </a:moveTo>
                <a:lnTo>
                  <a:pt x="261" y="727"/>
                </a:lnTo>
                <a:lnTo>
                  <a:pt x="180" y="727"/>
                </a:lnTo>
                <a:lnTo>
                  <a:pt x="260" y="519"/>
                </a:lnTo>
                <a:lnTo>
                  <a:pt x="282" y="519"/>
                </a:lnTo>
                <a:lnTo>
                  <a:pt x="303" y="519"/>
                </a:lnTo>
                <a:lnTo>
                  <a:pt x="326" y="519"/>
                </a:lnTo>
                <a:lnTo>
                  <a:pt x="348" y="519"/>
                </a:lnTo>
                <a:lnTo>
                  <a:pt x="427" y="727"/>
                </a:lnTo>
                <a:lnTo>
                  <a:pt x="346" y="727"/>
                </a:lnTo>
                <a:lnTo>
                  <a:pt x="303" y="602"/>
                </a:lnTo>
                <a:close/>
                <a:moveTo>
                  <a:pt x="608" y="579"/>
                </a:moveTo>
                <a:lnTo>
                  <a:pt x="608" y="519"/>
                </a:lnTo>
                <a:lnTo>
                  <a:pt x="583" y="519"/>
                </a:lnTo>
                <a:lnTo>
                  <a:pt x="557" y="519"/>
                </a:lnTo>
                <a:lnTo>
                  <a:pt x="532" y="519"/>
                </a:lnTo>
                <a:lnTo>
                  <a:pt x="507" y="519"/>
                </a:lnTo>
                <a:lnTo>
                  <a:pt x="483" y="519"/>
                </a:lnTo>
                <a:lnTo>
                  <a:pt x="458" y="519"/>
                </a:lnTo>
                <a:lnTo>
                  <a:pt x="432" y="519"/>
                </a:lnTo>
                <a:lnTo>
                  <a:pt x="407" y="519"/>
                </a:lnTo>
                <a:lnTo>
                  <a:pt x="407" y="579"/>
                </a:lnTo>
                <a:lnTo>
                  <a:pt x="466" y="579"/>
                </a:lnTo>
                <a:lnTo>
                  <a:pt x="466" y="727"/>
                </a:lnTo>
                <a:lnTo>
                  <a:pt x="548" y="727"/>
                </a:lnTo>
                <a:lnTo>
                  <a:pt x="548" y="579"/>
                </a:lnTo>
                <a:lnTo>
                  <a:pt x="608" y="579"/>
                </a:lnTo>
                <a:close/>
                <a:moveTo>
                  <a:pt x="712" y="602"/>
                </a:moveTo>
                <a:lnTo>
                  <a:pt x="669" y="727"/>
                </a:lnTo>
                <a:lnTo>
                  <a:pt x="587" y="727"/>
                </a:lnTo>
                <a:lnTo>
                  <a:pt x="667" y="519"/>
                </a:lnTo>
                <a:lnTo>
                  <a:pt x="689" y="519"/>
                </a:lnTo>
                <a:lnTo>
                  <a:pt x="712" y="519"/>
                </a:lnTo>
                <a:lnTo>
                  <a:pt x="733" y="519"/>
                </a:lnTo>
                <a:lnTo>
                  <a:pt x="755" y="519"/>
                </a:lnTo>
                <a:lnTo>
                  <a:pt x="835" y="727"/>
                </a:lnTo>
                <a:lnTo>
                  <a:pt x="754" y="727"/>
                </a:lnTo>
                <a:lnTo>
                  <a:pt x="712" y="602"/>
                </a:lnTo>
                <a:close/>
                <a:moveTo>
                  <a:pt x="727" y="172"/>
                </a:moveTo>
                <a:lnTo>
                  <a:pt x="729" y="181"/>
                </a:lnTo>
                <a:lnTo>
                  <a:pt x="730" y="190"/>
                </a:lnTo>
                <a:lnTo>
                  <a:pt x="731" y="198"/>
                </a:lnTo>
                <a:lnTo>
                  <a:pt x="731" y="207"/>
                </a:lnTo>
                <a:lnTo>
                  <a:pt x="730" y="224"/>
                </a:lnTo>
                <a:lnTo>
                  <a:pt x="727" y="240"/>
                </a:lnTo>
                <a:lnTo>
                  <a:pt x="722" y="257"/>
                </a:lnTo>
                <a:lnTo>
                  <a:pt x="715" y="273"/>
                </a:lnTo>
                <a:lnTo>
                  <a:pt x="706" y="288"/>
                </a:lnTo>
                <a:lnTo>
                  <a:pt x="696" y="302"/>
                </a:lnTo>
                <a:lnTo>
                  <a:pt x="685" y="316"/>
                </a:lnTo>
                <a:lnTo>
                  <a:pt x="670" y="329"/>
                </a:lnTo>
                <a:lnTo>
                  <a:pt x="656" y="342"/>
                </a:lnTo>
                <a:lnTo>
                  <a:pt x="640" y="354"/>
                </a:lnTo>
                <a:lnTo>
                  <a:pt x="622" y="365"/>
                </a:lnTo>
                <a:lnTo>
                  <a:pt x="604" y="374"/>
                </a:lnTo>
                <a:lnTo>
                  <a:pt x="584" y="383"/>
                </a:lnTo>
                <a:lnTo>
                  <a:pt x="562" y="392"/>
                </a:lnTo>
                <a:lnTo>
                  <a:pt x="541" y="398"/>
                </a:lnTo>
                <a:lnTo>
                  <a:pt x="518" y="405"/>
                </a:lnTo>
                <a:lnTo>
                  <a:pt x="476" y="202"/>
                </a:lnTo>
                <a:lnTo>
                  <a:pt x="475" y="193"/>
                </a:lnTo>
                <a:lnTo>
                  <a:pt x="474" y="183"/>
                </a:lnTo>
                <a:lnTo>
                  <a:pt x="474" y="175"/>
                </a:lnTo>
                <a:lnTo>
                  <a:pt x="474" y="166"/>
                </a:lnTo>
                <a:lnTo>
                  <a:pt x="475" y="162"/>
                </a:lnTo>
                <a:lnTo>
                  <a:pt x="477" y="158"/>
                </a:lnTo>
                <a:lnTo>
                  <a:pt x="479" y="155"/>
                </a:lnTo>
                <a:lnTo>
                  <a:pt x="481" y="152"/>
                </a:lnTo>
                <a:lnTo>
                  <a:pt x="485" y="149"/>
                </a:lnTo>
                <a:lnTo>
                  <a:pt x="489" y="146"/>
                </a:lnTo>
                <a:lnTo>
                  <a:pt x="493" y="145"/>
                </a:lnTo>
                <a:lnTo>
                  <a:pt x="499" y="144"/>
                </a:lnTo>
                <a:lnTo>
                  <a:pt x="528" y="145"/>
                </a:lnTo>
                <a:lnTo>
                  <a:pt x="556" y="148"/>
                </a:lnTo>
                <a:lnTo>
                  <a:pt x="584" y="151"/>
                </a:lnTo>
                <a:lnTo>
                  <a:pt x="613" y="154"/>
                </a:lnTo>
                <a:lnTo>
                  <a:pt x="641" y="158"/>
                </a:lnTo>
                <a:lnTo>
                  <a:pt x="669" y="163"/>
                </a:lnTo>
                <a:lnTo>
                  <a:pt x="699" y="167"/>
                </a:lnTo>
                <a:lnTo>
                  <a:pt x="727" y="172"/>
                </a:lnTo>
                <a:close/>
                <a:moveTo>
                  <a:pt x="317" y="405"/>
                </a:moveTo>
                <a:lnTo>
                  <a:pt x="295" y="399"/>
                </a:lnTo>
                <a:lnTo>
                  <a:pt x="272" y="392"/>
                </a:lnTo>
                <a:lnTo>
                  <a:pt x="251" y="384"/>
                </a:lnTo>
                <a:lnTo>
                  <a:pt x="231" y="374"/>
                </a:lnTo>
                <a:lnTo>
                  <a:pt x="213" y="365"/>
                </a:lnTo>
                <a:lnTo>
                  <a:pt x="195" y="354"/>
                </a:lnTo>
                <a:lnTo>
                  <a:pt x="179" y="342"/>
                </a:lnTo>
                <a:lnTo>
                  <a:pt x="164" y="330"/>
                </a:lnTo>
                <a:lnTo>
                  <a:pt x="150" y="316"/>
                </a:lnTo>
                <a:lnTo>
                  <a:pt x="138" y="303"/>
                </a:lnTo>
                <a:lnTo>
                  <a:pt x="128" y="288"/>
                </a:lnTo>
                <a:lnTo>
                  <a:pt x="120" y="273"/>
                </a:lnTo>
                <a:lnTo>
                  <a:pt x="112" y="257"/>
                </a:lnTo>
                <a:lnTo>
                  <a:pt x="108" y="240"/>
                </a:lnTo>
                <a:lnTo>
                  <a:pt x="105" y="224"/>
                </a:lnTo>
                <a:lnTo>
                  <a:pt x="103" y="207"/>
                </a:lnTo>
                <a:lnTo>
                  <a:pt x="103" y="198"/>
                </a:lnTo>
                <a:lnTo>
                  <a:pt x="105" y="190"/>
                </a:lnTo>
                <a:lnTo>
                  <a:pt x="106" y="181"/>
                </a:lnTo>
                <a:lnTo>
                  <a:pt x="108" y="172"/>
                </a:lnTo>
                <a:lnTo>
                  <a:pt x="136" y="168"/>
                </a:lnTo>
                <a:lnTo>
                  <a:pt x="165" y="163"/>
                </a:lnTo>
                <a:lnTo>
                  <a:pt x="193" y="158"/>
                </a:lnTo>
                <a:lnTo>
                  <a:pt x="222" y="154"/>
                </a:lnTo>
                <a:lnTo>
                  <a:pt x="250" y="151"/>
                </a:lnTo>
                <a:lnTo>
                  <a:pt x="280" y="148"/>
                </a:lnTo>
                <a:lnTo>
                  <a:pt x="308" y="145"/>
                </a:lnTo>
                <a:lnTo>
                  <a:pt x="337" y="144"/>
                </a:lnTo>
                <a:lnTo>
                  <a:pt x="342" y="144"/>
                </a:lnTo>
                <a:lnTo>
                  <a:pt x="348" y="145"/>
                </a:lnTo>
                <a:lnTo>
                  <a:pt x="351" y="146"/>
                </a:lnTo>
                <a:lnTo>
                  <a:pt x="354" y="150"/>
                </a:lnTo>
                <a:lnTo>
                  <a:pt x="357" y="153"/>
                </a:lnTo>
                <a:lnTo>
                  <a:pt x="358" y="156"/>
                </a:lnTo>
                <a:lnTo>
                  <a:pt x="361" y="161"/>
                </a:lnTo>
                <a:lnTo>
                  <a:pt x="362" y="165"/>
                </a:lnTo>
                <a:lnTo>
                  <a:pt x="362" y="175"/>
                </a:lnTo>
                <a:lnTo>
                  <a:pt x="362" y="184"/>
                </a:lnTo>
                <a:lnTo>
                  <a:pt x="361" y="194"/>
                </a:lnTo>
                <a:lnTo>
                  <a:pt x="359" y="202"/>
                </a:lnTo>
                <a:lnTo>
                  <a:pt x="317" y="405"/>
                </a:lnTo>
                <a:close/>
              </a:path>
            </a:pathLst>
          </a:custGeom>
          <a:solidFill>
            <a:srgbClr val="FEFEFE"/>
          </a:solidFill>
          <a:ln w="9525">
            <a:noFill/>
            <a:round/>
            <a:headEnd/>
            <a:tailEnd/>
          </a:ln>
        </p:spPr>
        <p:txBody>
          <a:bodyPr vert="horz" wrap="square" lIns="91440" tIns="45720" rIns="91440" bIns="45720" numCol="1" anchor="t" anchorCtr="0" compatLnSpc="1">
            <a:prstTxWarp prst="textNoShape">
              <a:avLst/>
            </a:prstTxWarp>
          </a:bodyPr>
          <a:lstStyle/>
          <a:p>
            <a:endParaRPr lang="en-US" sz="2489" dirty="0">
              <a:latin typeface="+mj-lt"/>
            </a:endParaRPr>
          </a:p>
        </p:txBody>
      </p:sp>
      <p:sp>
        <p:nvSpPr>
          <p:cNvPr id="22" name="Freeform 6"/>
          <p:cNvSpPr>
            <a:spLocks noEditPoints="1"/>
          </p:cNvSpPr>
          <p:nvPr userDrawn="1"/>
        </p:nvSpPr>
        <p:spPr bwMode="auto">
          <a:xfrm>
            <a:off x="392340" y="194857"/>
            <a:ext cx="1099979" cy="464508"/>
          </a:xfrm>
          <a:custGeom>
            <a:avLst/>
            <a:gdLst>
              <a:gd name="T0" fmla="*/ 13059 w 16368"/>
              <a:gd name="T1" fmla="*/ 6821 h 6912"/>
              <a:gd name="T2" fmla="*/ 13171 w 16368"/>
              <a:gd name="T3" fmla="*/ 6058 h 6912"/>
              <a:gd name="T4" fmla="*/ 12537 w 16368"/>
              <a:gd name="T5" fmla="*/ 5601 h 6912"/>
              <a:gd name="T6" fmla="*/ 13031 w 16368"/>
              <a:gd name="T7" fmla="*/ 5422 h 6912"/>
              <a:gd name="T8" fmla="*/ 12404 w 16368"/>
              <a:gd name="T9" fmla="*/ 5262 h 6912"/>
              <a:gd name="T10" fmla="*/ 12431 w 16368"/>
              <a:gd name="T11" fmla="*/ 6007 h 6912"/>
              <a:gd name="T12" fmla="*/ 12987 w 16368"/>
              <a:gd name="T13" fmla="*/ 6455 h 6912"/>
              <a:gd name="T14" fmla="*/ 12420 w 16368"/>
              <a:gd name="T15" fmla="*/ 6610 h 6912"/>
              <a:gd name="T16" fmla="*/ 10290 w 16368"/>
              <a:gd name="T17" fmla="*/ 6648 h 6912"/>
              <a:gd name="T18" fmla="*/ 9716 w 16368"/>
              <a:gd name="T19" fmla="*/ 5817 h 6912"/>
              <a:gd name="T20" fmla="*/ 10563 w 16368"/>
              <a:gd name="T21" fmla="*/ 5437 h 6912"/>
              <a:gd name="T22" fmla="*/ 9537 w 16368"/>
              <a:gd name="T23" fmla="*/ 5473 h 6912"/>
              <a:gd name="T24" fmla="*/ 9912 w 16368"/>
              <a:gd name="T25" fmla="*/ 6864 h 6912"/>
              <a:gd name="T26" fmla="*/ 7886 w 16368"/>
              <a:gd name="T27" fmla="*/ 6342 h 6912"/>
              <a:gd name="T28" fmla="*/ 3258 w 16368"/>
              <a:gd name="T29" fmla="*/ 6878 h 6912"/>
              <a:gd name="T30" fmla="*/ 4175 w 16368"/>
              <a:gd name="T31" fmla="*/ 6446 h 6912"/>
              <a:gd name="T32" fmla="*/ 3586 w 16368"/>
              <a:gd name="T33" fmla="*/ 5821 h 6912"/>
              <a:gd name="T34" fmla="*/ 3511 w 16368"/>
              <a:gd name="T35" fmla="*/ 5432 h 6912"/>
              <a:gd name="T36" fmla="*/ 3856 w 16368"/>
              <a:gd name="T37" fmla="*/ 5147 h 6912"/>
              <a:gd name="T38" fmla="*/ 3086 w 16368"/>
              <a:gd name="T39" fmla="*/ 5654 h 6912"/>
              <a:gd name="T40" fmla="*/ 3767 w 16368"/>
              <a:gd name="T41" fmla="*/ 6238 h 6912"/>
              <a:gd name="T42" fmla="*/ 3719 w 16368"/>
              <a:gd name="T43" fmla="*/ 6621 h 6912"/>
              <a:gd name="T44" fmla="*/ 6358 w 16368"/>
              <a:gd name="T45" fmla="*/ 6200 h 6912"/>
              <a:gd name="T46" fmla="*/ 6907 w 16368"/>
              <a:gd name="T47" fmla="*/ 6636 h 6912"/>
              <a:gd name="T48" fmla="*/ 6848 w 16368"/>
              <a:gd name="T49" fmla="*/ 5890 h 6912"/>
              <a:gd name="T50" fmla="*/ 6560 w 16368"/>
              <a:gd name="T51" fmla="*/ 5196 h 6912"/>
              <a:gd name="T52" fmla="*/ 6473 w 16368"/>
              <a:gd name="T53" fmla="*/ 5436 h 6912"/>
              <a:gd name="T54" fmla="*/ 6496 w 16368"/>
              <a:gd name="T55" fmla="*/ 5894 h 6912"/>
              <a:gd name="T56" fmla="*/ 765 w 16368"/>
              <a:gd name="T57" fmla="*/ 4050 h 6912"/>
              <a:gd name="T58" fmla="*/ 414 w 16368"/>
              <a:gd name="T59" fmla="*/ 3090 h 6912"/>
              <a:gd name="T60" fmla="*/ 1311 w 16368"/>
              <a:gd name="T61" fmla="*/ 2618 h 6912"/>
              <a:gd name="T62" fmla="*/ 70 w 16368"/>
              <a:gd name="T63" fmla="*/ 3082 h 6912"/>
              <a:gd name="T64" fmla="*/ 780 w 16368"/>
              <a:gd name="T65" fmla="*/ 4327 h 6912"/>
              <a:gd name="T66" fmla="*/ 2867 w 16368"/>
              <a:gd name="T67" fmla="*/ 4033 h 6912"/>
              <a:gd name="T68" fmla="*/ 2587 w 16368"/>
              <a:gd name="T69" fmla="*/ 2621 h 6912"/>
              <a:gd name="T70" fmla="*/ 1434 w 16368"/>
              <a:gd name="T71" fmla="*/ 3358 h 6912"/>
              <a:gd name="T72" fmla="*/ 2181 w 16368"/>
              <a:gd name="T73" fmla="*/ 4076 h 6912"/>
              <a:gd name="T74" fmla="*/ 1790 w 16368"/>
              <a:gd name="T75" fmla="*/ 3203 h 6912"/>
              <a:gd name="T76" fmla="*/ 2563 w 16368"/>
              <a:gd name="T77" fmla="*/ 2957 h 6912"/>
              <a:gd name="T78" fmla="*/ 2523 w 16368"/>
              <a:gd name="T79" fmla="*/ 3971 h 6912"/>
              <a:gd name="T80" fmla="*/ 3826 w 16368"/>
              <a:gd name="T81" fmla="*/ 3401 h 6912"/>
              <a:gd name="T82" fmla="*/ 5201 w 16368"/>
              <a:gd name="T83" fmla="*/ 4304 h 6912"/>
              <a:gd name="T84" fmla="*/ 6088 w 16368"/>
              <a:gd name="T85" fmla="*/ 3839 h 6912"/>
              <a:gd name="T86" fmla="*/ 5467 w 16368"/>
              <a:gd name="T87" fmla="*/ 3223 h 6912"/>
              <a:gd name="T88" fmla="*/ 5434 w 16368"/>
              <a:gd name="T89" fmla="*/ 2845 h 6912"/>
              <a:gd name="T90" fmla="*/ 5737 w 16368"/>
              <a:gd name="T91" fmla="*/ 2562 h 6912"/>
              <a:gd name="T92" fmla="*/ 4999 w 16368"/>
              <a:gd name="T93" fmla="*/ 3094 h 6912"/>
              <a:gd name="T94" fmla="*/ 5698 w 16368"/>
              <a:gd name="T95" fmla="*/ 3673 h 6912"/>
              <a:gd name="T96" fmla="*/ 5617 w 16368"/>
              <a:gd name="T97" fmla="*/ 4044 h 6912"/>
              <a:gd name="T98" fmla="*/ 6429 w 16368"/>
              <a:gd name="T99" fmla="*/ 3950 h 6912"/>
              <a:gd name="T100" fmla="*/ 7503 w 16368"/>
              <a:gd name="T101" fmla="*/ 4170 h 6912"/>
              <a:gd name="T102" fmla="*/ 7279 w 16368"/>
              <a:gd name="T103" fmla="*/ 3987 h 6912"/>
              <a:gd name="T104" fmla="*/ 6709 w 16368"/>
              <a:gd name="T105" fmla="*/ 3804 h 6912"/>
              <a:gd name="T106" fmla="*/ 10777 w 16368"/>
              <a:gd name="T107" fmla="*/ 3115 h 6912"/>
              <a:gd name="T108" fmla="*/ 12176 w 16368"/>
              <a:gd name="T109" fmla="*/ 3026 h 6912"/>
              <a:gd name="T110" fmla="*/ 14702 w 16368"/>
              <a:gd name="T111" fmla="*/ 4030 h 6912"/>
              <a:gd name="T112" fmla="*/ 13852 w 16368"/>
              <a:gd name="T113" fmla="*/ 3645 h 6912"/>
              <a:gd name="T114" fmla="*/ 14434 w 16368"/>
              <a:gd name="T115" fmla="*/ 2814 h 6912"/>
              <a:gd name="T116" fmla="*/ 14096 w 16368"/>
              <a:gd name="T117" fmla="*/ 2603 h 6912"/>
              <a:gd name="T118" fmla="*/ 13655 w 16368"/>
              <a:gd name="T119" fmla="*/ 4002 h 6912"/>
              <a:gd name="T120" fmla="*/ 15796 w 16368"/>
              <a:gd name="T121" fmla="*/ 3578 h 6912"/>
              <a:gd name="T122" fmla="*/ 8589 w 16368"/>
              <a:gd name="T123" fmla="*/ 495 h 6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368" h="6912">
                <a:moveTo>
                  <a:pt x="6388" y="495"/>
                </a:moveTo>
                <a:lnTo>
                  <a:pt x="6388" y="0"/>
                </a:lnTo>
                <a:lnTo>
                  <a:pt x="4724" y="0"/>
                </a:lnTo>
                <a:lnTo>
                  <a:pt x="4724" y="495"/>
                </a:lnTo>
                <a:lnTo>
                  <a:pt x="5212" y="495"/>
                </a:lnTo>
                <a:lnTo>
                  <a:pt x="5212" y="1721"/>
                </a:lnTo>
                <a:lnTo>
                  <a:pt x="5900" y="1721"/>
                </a:lnTo>
                <a:lnTo>
                  <a:pt x="5900" y="495"/>
                </a:lnTo>
                <a:lnTo>
                  <a:pt x="6388" y="495"/>
                </a:lnTo>
                <a:close/>
                <a:moveTo>
                  <a:pt x="12191" y="6803"/>
                </a:moveTo>
                <a:lnTo>
                  <a:pt x="12210" y="6813"/>
                </a:lnTo>
                <a:lnTo>
                  <a:pt x="12231" y="6823"/>
                </a:lnTo>
                <a:lnTo>
                  <a:pt x="12253" y="6833"/>
                </a:lnTo>
                <a:lnTo>
                  <a:pt x="12278" y="6843"/>
                </a:lnTo>
                <a:lnTo>
                  <a:pt x="12304" y="6853"/>
                </a:lnTo>
                <a:lnTo>
                  <a:pt x="12331" y="6862"/>
                </a:lnTo>
                <a:lnTo>
                  <a:pt x="12361" y="6871"/>
                </a:lnTo>
                <a:lnTo>
                  <a:pt x="12391" y="6878"/>
                </a:lnTo>
                <a:lnTo>
                  <a:pt x="12422" y="6885"/>
                </a:lnTo>
                <a:lnTo>
                  <a:pt x="12454" y="6893"/>
                </a:lnTo>
                <a:lnTo>
                  <a:pt x="12487" y="6898"/>
                </a:lnTo>
                <a:lnTo>
                  <a:pt x="12520" y="6903"/>
                </a:lnTo>
                <a:lnTo>
                  <a:pt x="12554" y="6907"/>
                </a:lnTo>
                <a:lnTo>
                  <a:pt x="12588" y="6910"/>
                </a:lnTo>
                <a:lnTo>
                  <a:pt x="12622" y="6911"/>
                </a:lnTo>
                <a:lnTo>
                  <a:pt x="12657" y="6912"/>
                </a:lnTo>
                <a:lnTo>
                  <a:pt x="12697" y="6911"/>
                </a:lnTo>
                <a:lnTo>
                  <a:pt x="12737" y="6909"/>
                </a:lnTo>
                <a:lnTo>
                  <a:pt x="12775" y="6906"/>
                </a:lnTo>
                <a:lnTo>
                  <a:pt x="12812" y="6901"/>
                </a:lnTo>
                <a:lnTo>
                  <a:pt x="12848" y="6896"/>
                </a:lnTo>
                <a:lnTo>
                  <a:pt x="12882" y="6888"/>
                </a:lnTo>
                <a:lnTo>
                  <a:pt x="12914" y="6879"/>
                </a:lnTo>
                <a:lnTo>
                  <a:pt x="12946" y="6870"/>
                </a:lnTo>
                <a:lnTo>
                  <a:pt x="12976" y="6860"/>
                </a:lnTo>
                <a:lnTo>
                  <a:pt x="13004" y="6848"/>
                </a:lnTo>
                <a:lnTo>
                  <a:pt x="13032" y="6835"/>
                </a:lnTo>
                <a:lnTo>
                  <a:pt x="13059" y="6821"/>
                </a:lnTo>
                <a:lnTo>
                  <a:pt x="13083" y="6807"/>
                </a:lnTo>
                <a:lnTo>
                  <a:pt x="13107" y="6791"/>
                </a:lnTo>
                <a:lnTo>
                  <a:pt x="13129" y="6775"/>
                </a:lnTo>
                <a:lnTo>
                  <a:pt x="13150" y="6758"/>
                </a:lnTo>
                <a:lnTo>
                  <a:pt x="13169" y="6739"/>
                </a:lnTo>
                <a:lnTo>
                  <a:pt x="13187" y="6720"/>
                </a:lnTo>
                <a:lnTo>
                  <a:pt x="13205" y="6700"/>
                </a:lnTo>
                <a:lnTo>
                  <a:pt x="13220" y="6680"/>
                </a:lnTo>
                <a:lnTo>
                  <a:pt x="13235" y="6659"/>
                </a:lnTo>
                <a:lnTo>
                  <a:pt x="13248" y="6637"/>
                </a:lnTo>
                <a:lnTo>
                  <a:pt x="13259" y="6615"/>
                </a:lnTo>
                <a:lnTo>
                  <a:pt x="13270" y="6592"/>
                </a:lnTo>
                <a:lnTo>
                  <a:pt x="13280" y="6568"/>
                </a:lnTo>
                <a:lnTo>
                  <a:pt x="13288" y="6545"/>
                </a:lnTo>
                <a:lnTo>
                  <a:pt x="13294" y="6521"/>
                </a:lnTo>
                <a:lnTo>
                  <a:pt x="13300" y="6496"/>
                </a:lnTo>
                <a:lnTo>
                  <a:pt x="13304" y="6471"/>
                </a:lnTo>
                <a:lnTo>
                  <a:pt x="13307" y="6446"/>
                </a:lnTo>
                <a:lnTo>
                  <a:pt x="13309" y="6420"/>
                </a:lnTo>
                <a:lnTo>
                  <a:pt x="13309" y="6395"/>
                </a:lnTo>
                <a:lnTo>
                  <a:pt x="13309" y="6372"/>
                </a:lnTo>
                <a:lnTo>
                  <a:pt x="13308" y="6350"/>
                </a:lnTo>
                <a:lnTo>
                  <a:pt x="13306" y="6327"/>
                </a:lnTo>
                <a:lnTo>
                  <a:pt x="13303" y="6307"/>
                </a:lnTo>
                <a:lnTo>
                  <a:pt x="13299" y="6285"/>
                </a:lnTo>
                <a:lnTo>
                  <a:pt x="13294" y="6266"/>
                </a:lnTo>
                <a:lnTo>
                  <a:pt x="13289" y="6245"/>
                </a:lnTo>
                <a:lnTo>
                  <a:pt x="13283" y="6226"/>
                </a:lnTo>
                <a:lnTo>
                  <a:pt x="13275" y="6207"/>
                </a:lnTo>
                <a:lnTo>
                  <a:pt x="13267" y="6189"/>
                </a:lnTo>
                <a:lnTo>
                  <a:pt x="13258" y="6172"/>
                </a:lnTo>
                <a:lnTo>
                  <a:pt x="13248" y="6154"/>
                </a:lnTo>
                <a:lnTo>
                  <a:pt x="13238" y="6137"/>
                </a:lnTo>
                <a:lnTo>
                  <a:pt x="13226" y="6120"/>
                </a:lnTo>
                <a:lnTo>
                  <a:pt x="13213" y="6104"/>
                </a:lnTo>
                <a:lnTo>
                  <a:pt x="13200" y="6089"/>
                </a:lnTo>
                <a:lnTo>
                  <a:pt x="13186" y="6073"/>
                </a:lnTo>
                <a:lnTo>
                  <a:pt x="13171" y="6058"/>
                </a:lnTo>
                <a:lnTo>
                  <a:pt x="13155" y="6044"/>
                </a:lnTo>
                <a:lnTo>
                  <a:pt x="13138" y="6029"/>
                </a:lnTo>
                <a:lnTo>
                  <a:pt x="13120" y="6016"/>
                </a:lnTo>
                <a:lnTo>
                  <a:pt x="13102" y="6002"/>
                </a:lnTo>
                <a:lnTo>
                  <a:pt x="13082" y="5989"/>
                </a:lnTo>
                <a:lnTo>
                  <a:pt x="13062" y="5976"/>
                </a:lnTo>
                <a:lnTo>
                  <a:pt x="13041" y="5964"/>
                </a:lnTo>
                <a:lnTo>
                  <a:pt x="13019" y="5952"/>
                </a:lnTo>
                <a:lnTo>
                  <a:pt x="12995" y="5939"/>
                </a:lnTo>
                <a:lnTo>
                  <a:pt x="12972" y="5927"/>
                </a:lnTo>
                <a:lnTo>
                  <a:pt x="12947" y="5916"/>
                </a:lnTo>
                <a:lnTo>
                  <a:pt x="12920" y="5905"/>
                </a:lnTo>
                <a:lnTo>
                  <a:pt x="12894" y="5893"/>
                </a:lnTo>
                <a:lnTo>
                  <a:pt x="12866" y="5883"/>
                </a:lnTo>
                <a:lnTo>
                  <a:pt x="12825" y="5867"/>
                </a:lnTo>
                <a:lnTo>
                  <a:pt x="12786" y="5851"/>
                </a:lnTo>
                <a:lnTo>
                  <a:pt x="12751" y="5835"/>
                </a:lnTo>
                <a:lnTo>
                  <a:pt x="12718" y="5821"/>
                </a:lnTo>
                <a:lnTo>
                  <a:pt x="12688" y="5806"/>
                </a:lnTo>
                <a:lnTo>
                  <a:pt x="12662" y="5790"/>
                </a:lnTo>
                <a:lnTo>
                  <a:pt x="12637" y="5775"/>
                </a:lnTo>
                <a:lnTo>
                  <a:pt x="12616" y="5758"/>
                </a:lnTo>
                <a:lnTo>
                  <a:pt x="12606" y="5750"/>
                </a:lnTo>
                <a:lnTo>
                  <a:pt x="12597" y="5742"/>
                </a:lnTo>
                <a:lnTo>
                  <a:pt x="12589" y="5734"/>
                </a:lnTo>
                <a:lnTo>
                  <a:pt x="12581" y="5725"/>
                </a:lnTo>
                <a:lnTo>
                  <a:pt x="12574" y="5717"/>
                </a:lnTo>
                <a:lnTo>
                  <a:pt x="12568" y="5707"/>
                </a:lnTo>
                <a:lnTo>
                  <a:pt x="12561" y="5698"/>
                </a:lnTo>
                <a:lnTo>
                  <a:pt x="12556" y="5689"/>
                </a:lnTo>
                <a:lnTo>
                  <a:pt x="12552" y="5679"/>
                </a:lnTo>
                <a:lnTo>
                  <a:pt x="12548" y="5668"/>
                </a:lnTo>
                <a:lnTo>
                  <a:pt x="12545" y="5658"/>
                </a:lnTo>
                <a:lnTo>
                  <a:pt x="12542" y="5647"/>
                </a:lnTo>
                <a:lnTo>
                  <a:pt x="12540" y="5637"/>
                </a:lnTo>
                <a:lnTo>
                  <a:pt x="12538" y="5626"/>
                </a:lnTo>
                <a:lnTo>
                  <a:pt x="12538" y="5613"/>
                </a:lnTo>
                <a:lnTo>
                  <a:pt x="12537" y="5601"/>
                </a:lnTo>
                <a:lnTo>
                  <a:pt x="12538" y="5583"/>
                </a:lnTo>
                <a:lnTo>
                  <a:pt x="12541" y="5563"/>
                </a:lnTo>
                <a:lnTo>
                  <a:pt x="12544" y="5554"/>
                </a:lnTo>
                <a:lnTo>
                  <a:pt x="12546" y="5545"/>
                </a:lnTo>
                <a:lnTo>
                  <a:pt x="12550" y="5536"/>
                </a:lnTo>
                <a:lnTo>
                  <a:pt x="12553" y="5526"/>
                </a:lnTo>
                <a:lnTo>
                  <a:pt x="12558" y="5517"/>
                </a:lnTo>
                <a:lnTo>
                  <a:pt x="12563" y="5508"/>
                </a:lnTo>
                <a:lnTo>
                  <a:pt x="12569" y="5500"/>
                </a:lnTo>
                <a:lnTo>
                  <a:pt x="12575" y="5491"/>
                </a:lnTo>
                <a:lnTo>
                  <a:pt x="12581" y="5482"/>
                </a:lnTo>
                <a:lnTo>
                  <a:pt x="12588" y="5475"/>
                </a:lnTo>
                <a:lnTo>
                  <a:pt x="12596" y="5467"/>
                </a:lnTo>
                <a:lnTo>
                  <a:pt x="12604" y="5460"/>
                </a:lnTo>
                <a:lnTo>
                  <a:pt x="12614" y="5453"/>
                </a:lnTo>
                <a:lnTo>
                  <a:pt x="12623" y="5446"/>
                </a:lnTo>
                <a:lnTo>
                  <a:pt x="12633" y="5438"/>
                </a:lnTo>
                <a:lnTo>
                  <a:pt x="12644" y="5432"/>
                </a:lnTo>
                <a:lnTo>
                  <a:pt x="12656" y="5427"/>
                </a:lnTo>
                <a:lnTo>
                  <a:pt x="12667" y="5421"/>
                </a:lnTo>
                <a:lnTo>
                  <a:pt x="12680" y="5417"/>
                </a:lnTo>
                <a:lnTo>
                  <a:pt x="12693" y="5412"/>
                </a:lnTo>
                <a:lnTo>
                  <a:pt x="12707" y="5408"/>
                </a:lnTo>
                <a:lnTo>
                  <a:pt x="12721" y="5405"/>
                </a:lnTo>
                <a:lnTo>
                  <a:pt x="12736" y="5402"/>
                </a:lnTo>
                <a:lnTo>
                  <a:pt x="12752" y="5398"/>
                </a:lnTo>
                <a:lnTo>
                  <a:pt x="12768" y="5396"/>
                </a:lnTo>
                <a:lnTo>
                  <a:pt x="12785" y="5395"/>
                </a:lnTo>
                <a:lnTo>
                  <a:pt x="12803" y="5394"/>
                </a:lnTo>
                <a:lnTo>
                  <a:pt x="12821" y="5393"/>
                </a:lnTo>
                <a:lnTo>
                  <a:pt x="12852" y="5394"/>
                </a:lnTo>
                <a:lnTo>
                  <a:pt x="12881" y="5396"/>
                </a:lnTo>
                <a:lnTo>
                  <a:pt x="12908" y="5398"/>
                </a:lnTo>
                <a:lnTo>
                  <a:pt x="12935" y="5402"/>
                </a:lnTo>
                <a:lnTo>
                  <a:pt x="12960" y="5406"/>
                </a:lnTo>
                <a:lnTo>
                  <a:pt x="12985" y="5411"/>
                </a:lnTo>
                <a:lnTo>
                  <a:pt x="13008" y="5417"/>
                </a:lnTo>
                <a:lnTo>
                  <a:pt x="13031" y="5422"/>
                </a:lnTo>
                <a:lnTo>
                  <a:pt x="13052" y="5429"/>
                </a:lnTo>
                <a:lnTo>
                  <a:pt x="13072" y="5435"/>
                </a:lnTo>
                <a:lnTo>
                  <a:pt x="13091" y="5442"/>
                </a:lnTo>
                <a:lnTo>
                  <a:pt x="13109" y="5449"/>
                </a:lnTo>
                <a:lnTo>
                  <a:pt x="13139" y="5463"/>
                </a:lnTo>
                <a:lnTo>
                  <a:pt x="13166" y="5475"/>
                </a:lnTo>
                <a:lnTo>
                  <a:pt x="13241" y="5222"/>
                </a:lnTo>
                <a:lnTo>
                  <a:pt x="13223" y="5213"/>
                </a:lnTo>
                <a:lnTo>
                  <a:pt x="13205" y="5205"/>
                </a:lnTo>
                <a:lnTo>
                  <a:pt x="13185" y="5197"/>
                </a:lnTo>
                <a:lnTo>
                  <a:pt x="13165" y="5189"/>
                </a:lnTo>
                <a:lnTo>
                  <a:pt x="13142" y="5182"/>
                </a:lnTo>
                <a:lnTo>
                  <a:pt x="13120" y="5175"/>
                </a:lnTo>
                <a:lnTo>
                  <a:pt x="13096" y="5168"/>
                </a:lnTo>
                <a:lnTo>
                  <a:pt x="13071" y="5162"/>
                </a:lnTo>
                <a:lnTo>
                  <a:pt x="13044" y="5157"/>
                </a:lnTo>
                <a:lnTo>
                  <a:pt x="13017" y="5152"/>
                </a:lnTo>
                <a:lnTo>
                  <a:pt x="12988" y="5147"/>
                </a:lnTo>
                <a:lnTo>
                  <a:pt x="12958" y="5144"/>
                </a:lnTo>
                <a:lnTo>
                  <a:pt x="12928" y="5141"/>
                </a:lnTo>
                <a:lnTo>
                  <a:pt x="12896" y="5139"/>
                </a:lnTo>
                <a:lnTo>
                  <a:pt x="12862" y="5137"/>
                </a:lnTo>
                <a:lnTo>
                  <a:pt x="12828" y="5137"/>
                </a:lnTo>
                <a:lnTo>
                  <a:pt x="12794" y="5138"/>
                </a:lnTo>
                <a:lnTo>
                  <a:pt x="12760" y="5139"/>
                </a:lnTo>
                <a:lnTo>
                  <a:pt x="12727" y="5142"/>
                </a:lnTo>
                <a:lnTo>
                  <a:pt x="12694" y="5146"/>
                </a:lnTo>
                <a:lnTo>
                  <a:pt x="12664" y="5152"/>
                </a:lnTo>
                <a:lnTo>
                  <a:pt x="12633" y="5158"/>
                </a:lnTo>
                <a:lnTo>
                  <a:pt x="12603" y="5165"/>
                </a:lnTo>
                <a:lnTo>
                  <a:pt x="12576" y="5175"/>
                </a:lnTo>
                <a:lnTo>
                  <a:pt x="12548" y="5184"/>
                </a:lnTo>
                <a:lnTo>
                  <a:pt x="12522" y="5195"/>
                </a:lnTo>
                <a:lnTo>
                  <a:pt x="12496" y="5206"/>
                </a:lnTo>
                <a:lnTo>
                  <a:pt x="12471" y="5219"/>
                </a:lnTo>
                <a:lnTo>
                  <a:pt x="12448" y="5232"/>
                </a:lnTo>
                <a:lnTo>
                  <a:pt x="12425" y="5247"/>
                </a:lnTo>
                <a:lnTo>
                  <a:pt x="12404" y="5262"/>
                </a:lnTo>
                <a:lnTo>
                  <a:pt x="12383" y="5278"/>
                </a:lnTo>
                <a:lnTo>
                  <a:pt x="12364" y="5295"/>
                </a:lnTo>
                <a:lnTo>
                  <a:pt x="12346" y="5313"/>
                </a:lnTo>
                <a:lnTo>
                  <a:pt x="12329" y="5331"/>
                </a:lnTo>
                <a:lnTo>
                  <a:pt x="12313" y="5350"/>
                </a:lnTo>
                <a:lnTo>
                  <a:pt x="12299" y="5371"/>
                </a:lnTo>
                <a:lnTo>
                  <a:pt x="12285" y="5391"/>
                </a:lnTo>
                <a:lnTo>
                  <a:pt x="12273" y="5413"/>
                </a:lnTo>
                <a:lnTo>
                  <a:pt x="12262" y="5435"/>
                </a:lnTo>
                <a:lnTo>
                  <a:pt x="12251" y="5458"/>
                </a:lnTo>
                <a:lnTo>
                  <a:pt x="12243" y="5480"/>
                </a:lnTo>
                <a:lnTo>
                  <a:pt x="12236" y="5505"/>
                </a:lnTo>
                <a:lnTo>
                  <a:pt x="12230" y="5528"/>
                </a:lnTo>
                <a:lnTo>
                  <a:pt x="12225" y="5554"/>
                </a:lnTo>
                <a:lnTo>
                  <a:pt x="12222" y="5578"/>
                </a:lnTo>
                <a:lnTo>
                  <a:pt x="12220" y="5605"/>
                </a:lnTo>
                <a:lnTo>
                  <a:pt x="12219" y="5631"/>
                </a:lnTo>
                <a:lnTo>
                  <a:pt x="12220" y="5654"/>
                </a:lnTo>
                <a:lnTo>
                  <a:pt x="12221" y="5676"/>
                </a:lnTo>
                <a:lnTo>
                  <a:pt x="12224" y="5698"/>
                </a:lnTo>
                <a:lnTo>
                  <a:pt x="12227" y="5720"/>
                </a:lnTo>
                <a:lnTo>
                  <a:pt x="12232" y="5740"/>
                </a:lnTo>
                <a:lnTo>
                  <a:pt x="12237" y="5761"/>
                </a:lnTo>
                <a:lnTo>
                  <a:pt x="12244" y="5780"/>
                </a:lnTo>
                <a:lnTo>
                  <a:pt x="12251" y="5799"/>
                </a:lnTo>
                <a:lnTo>
                  <a:pt x="12260" y="5818"/>
                </a:lnTo>
                <a:lnTo>
                  <a:pt x="12270" y="5836"/>
                </a:lnTo>
                <a:lnTo>
                  <a:pt x="12280" y="5854"/>
                </a:lnTo>
                <a:lnTo>
                  <a:pt x="12291" y="5871"/>
                </a:lnTo>
                <a:lnTo>
                  <a:pt x="12304" y="5888"/>
                </a:lnTo>
                <a:lnTo>
                  <a:pt x="12317" y="5905"/>
                </a:lnTo>
                <a:lnTo>
                  <a:pt x="12330" y="5920"/>
                </a:lnTo>
                <a:lnTo>
                  <a:pt x="12346" y="5935"/>
                </a:lnTo>
                <a:lnTo>
                  <a:pt x="12361" y="5951"/>
                </a:lnTo>
                <a:lnTo>
                  <a:pt x="12377" y="5965"/>
                </a:lnTo>
                <a:lnTo>
                  <a:pt x="12395" y="5979"/>
                </a:lnTo>
                <a:lnTo>
                  <a:pt x="12412" y="5994"/>
                </a:lnTo>
                <a:lnTo>
                  <a:pt x="12431" y="6007"/>
                </a:lnTo>
                <a:lnTo>
                  <a:pt x="12451" y="6020"/>
                </a:lnTo>
                <a:lnTo>
                  <a:pt x="12471" y="6033"/>
                </a:lnTo>
                <a:lnTo>
                  <a:pt x="12492" y="6045"/>
                </a:lnTo>
                <a:lnTo>
                  <a:pt x="12514" y="6057"/>
                </a:lnTo>
                <a:lnTo>
                  <a:pt x="12536" y="6068"/>
                </a:lnTo>
                <a:lnTo>
                  <a:pt x="12559" y="6080"/>
                </a:lnTo>
                <a:lnTo>
                  <a:pt x="12583" y="6091"/>
                </a:lnTo>
                <a:lnTo>
                  <a:pt x="12607" y="6101"/>
                </a:lnTo>
                <a:lnTo>
                  <a:pt x="12633" y="6111"/>
                </a:lnTo>
                <a:lnTo>
                  <a:pt x="12659" y="6122"/>
                </a:lnTo>
                <a:lnTo>
                  <a:pt x="12685" y="6131"/>
                </a:lnTo>
                <a:lnTo>
                  <a:pt x="12724" y="6146"/>
                </a:lnTo>
                <a:lnTo>
                  <a:pt x="12761" y="6160"/>
                </a:lnTo>
                <a:lnTo>
                  <a:pt x="12794" y="6176"/>
                </a:lnTo>
                <a:lnTo>
                  <a:pt x="12824" y="6191"/>
                </a:lnTo>
                <a:lnTo>
                  <a:pt x="12852" y="6206"/>
                </a:lnTo>
                <a:lnTo>
                  <a:pt x="12877" y="6222"/>
                </a:lnTo>
                <a:lnTo>
                  <a:pt x="12899" y="6238"/>
                </a:lnTo>
                <a:lnTo>
                  <a:pt x="12919" y="6254"/>
                </a:lnTo>
                <a:lnTo>
                  <a:pt x="12928" y="6264"/>
                </a:lnTo>
                <a:lnTo>
                  <a:pt x="12936" y="6272"/>
                </a:lnTo>
                <a:lnTo>
                  <a:pt x="12944" y="6281"/>
                </a:lnTo>
                <a:lnTo>
                  <a:pt x="12951" y="6290"/>
                </a:lnTo>
                <a:lnTo>
                  <a:pt x="12957" y="6299"/>
                </a:lnTo>
                <a:lnTo>
                  <a:pt x="12962" y="6309"/>
                </a:lnTo>
                <a:lnTo>
                  <a:pt x="12969" y="6319"/>
                </a:lnTo>
                <a:lnTo>
                  <a:pt x="12973" y="6328"/>
                </a:lnTo>
                <a:lnTo>
                  <a:pt x="12977" y="6338"/>
                </a:lnTo>
                <a:lnTo>
                  <a:pt x="12980" y="6349"/>
                </a:lnTo>
                <a:lnTo>
                  <a:pt x="12983" y="6360"/>
                </a:lnTo>
                <a:lnTo>
                  <a:pt x="12986" y="6370"/>
                </a:lnTo>
                <a:lnTo>
                  <a:pt x="12987" y="6381"/>
                </a:lnTo>
                <a:lnTo>
                  <a:pt x="12989" y="6393"/>
                </a:lnTo>
                <a:lnTo>
                  <a:pt x="12989" y="6405"/>
                </a:lnTo>
                <a:lnTo>
                  <a:pt x="12990" y="6417"/>
                </a:lnTo>
                <a:lnTo>
                  <a:pt x="12989" y="6429"/>
                </a:lnTo>
                <a:lnTo>
                  <a:pt x="12988" y="6443"/>
                </a:lnTo>
                <a:lnTo>
                  <a:pt x="12987" y="6455"/>
                </a:lnTo>
                <a:lnTo>
                  <a:pt x="12985" y="6467"/>
                </a:lnTo>
                <a:lnTo>
                  <a:pt x="12982" y="6479"/>
                </a:lnTo>
                <a:lnTo>
                  <a:pt x="12978" y="6491"/>
                </a:lnTo>
                <a:lnTo>
                  <a:pt x="12974" y="6502"/>
                </a:lnTo>
                <a:lnTo>
                  <a:pt x="12970" y="6513"/>
                </a:lnTo>
                <a:lnTo>
                  <a:pt x="12963" y="6523"/>
                </a:lnTo>
                <a:lnTo>
                  <a:pt x="12957" y="6534"/>
                </a:lnTo>
                <a:lnTo>
                  <a:pt x="12951" y="6544"/>
                </a:lnTo>
                <a:lnTo>
                  <a:pt x="12944" y="6553"/>
                </a:lnTo>
                <a:lnTo>
                  <a:pt x="12936" y="6562"/>
                </a:lnTo>
                <a:lnTo>
                  <a:pt x="12928" y="6570"/>
                </a:lnTo>
                <a:lnTo>
                  <a:pt x="12918" y="6579"/>
                </a:lnTo>
                <a:lnTo>
                  <a:pt x="12908" y="6587"/>
                </a:lnTo>
                <a:lnTo>
                  <a:pt x="12898" y="6594"/>
                </a:lnTo>
                <a:lnTo>
                  <a:pt x="12888" y="6601"/>
                </a:lnTo>
                <a:lnTo>
                  <a:pt x="12877" y="6608"/>
                </a:lnTo>
                <a:lnTo>
                  <a:pt x="12864" y="6614"/>
                </a:lnTo>
                <a:lnTo>
                  <a:pt x="12852" y="6621"/>
                </a:lnTo>
                <a:lnTo>
                  <a:pt x="12839" y="6626"/>
                </a:lnTo>
                <a:lnTo>
                  <a:pt x="12824" y="6631"/>
                </a:lnTo>
                <a:lnTo>
                  <a:pt x="12810" y="6635"/>
                </a:lnTo>
                <a:lnTo>
                  <a:pt x="12796" y="6639"/>
                </a:lnTo>
                <a:lnTo>
                  <a:pt x="12780" y="6642"/>
                </a:lnTo>
                <a:lnTo>
                  <a:pt x="12764" y="6645"/>
                </a:lnTo>
                <a:lnTo>
                  <a:pt x="12748" y="6647"/>
                </a:lnTo>
                <a:lnTo>
                  <a:pt x="12731" y="6649"/>
                </a:lnTo>
                <a:lnTo>
                  <a:pt x="12714" y="6650"/>
                </a:lnTo>
                <a:lnTo>
                  <a:pt x="12695" y="6651"/>
                </a:lnTo>
                <a:lnTo>
                  <a:pt x="12677" y="6651"/>
                </a:lnTo>
                <a:lnTo>
                  <a:pt x="12647" y="6651"/>
                </a:lnTo>
                <a:lnTo>
                  <a:pt x="12618" y="6649"/>
                </a:lnTo>
                <a:lnTo>
                  <a:pt x="12588" y="6646"/>
                </a:lnTo>
                <a:lnTo>
                  <a:pt x="12558" y="6643"/>
                </a:lnTo>
                <a:lnTo>
                  <a:pt x="12530" y="6638"/>
                </a:lnTo>
                <a:lnTo>
                  <a:pt x="12502" y="6632"/>
                </a:lnTo>
                <a:lnTo>
                  <a:pt x="12473" y="6626"/>
                </a:lnTo>
                <a:lnTo>
                  <a:pt x="12447" y="6619"/>
                </a:lnTo>
                <a:lnTo>
                  <a:pt x="12420" y="6610"/>
                </a:lnTo>
                <a:lnTo>
                  <a:pt x="12395" y="6602"/>
                </a:lnTo>
                <a:lnTo>
                  <a:pt x="12370" y="6593"/>
                </a:lnTo>
                <a:lnTo>
                  <a:pt x="12347" y="6584"/>
                </a:lnTo>
                <a:lnTo>
                  <a:pt x="12323" y="6574"/>
                </a:lnTo>
                <a:lnTo>
                  <a:pt x="12302" y="6563"/>
                </a:lnTo>
                <a:lnTo>
                  <a:pt x="12280" y="6553"/>
                </a:lnTo>
                <a:lnTo>
                  <a:pt x="12261" y="6542"/>
                </a:lnTo>
                <a:lnTo>
                  <a:pt x="12191" y="6803"/>
                </a:lnTo>
                <a:close/>
                <a:moveTo>
                  <a:pt x="11914" y="5865"/>
                </a:moveTo>
                <a:lnTo>
                  <a:pt x="11265" y="5865"/>
                </a:lnTo>
                <a:lnTo>
                  <a:pt x="11265" y="5422"/>
                </a:lnTo>
                <a:lnTo>
                  <a:pt x="11953" y="5422"/>
                </a:lnTo>
                <a:lnTo>
                  <a:pt x="11953" y="5163"/>
                </a:lnTo>
                <a:lnTo>
                  <a:pt x="10951" y="5163"/>
                </a:lnTo>
                <a:lnTo>
                  <a:pt x="10951" y="6884"/>
                </a:lnTo>
                <a:lnTo>
                  <a:pt x="11991" y="6884"/>
                </a:lnTo>
                <a:lnTo>
                  <a:pt x="11991" y="6626"/>
                </a:lnTo>
                <a:lnTo>
                  <a:pt x="11265" y="6626"/>
                </a:lnTo>
                <a:lnTo>
                  <a:pt x="11265" y="6122"/>
                </a:lnTo>
                <a:lnTo>
                  <a:pt x="11914" y="6122"/>
                </a:lnTo>
                <a:lnTo>
                  <a:pt x="11914" y="5865"/>
                </a:lnTo>
                <a:close/>
                <a:moveTo>
                  <a:pt x="10633" y="6586"/>
                </a:moveTo>
                <a:lnTo>
                  <a:pt x="10617" y="6593"/>
                </a:lnTo>
                <a:lnTo>
                  <a:pt x="10600" y="6599"/>
                </a:lnTo>
                <a:lnTo>
                  <a:pt x="10582" y="6605"/>
                </a:lnTo>
                <a:lnTo>
                  <a:pt x="10562" y="6611"/>
                </a:lnTo>
                <a:lnTo>
                  <a:pt x="10542" y="6617"/>
                </a:lnTo>
                <a:lnTo>
                  <a:pt x="10522" y="6623"/>
                </a:lnTo>
                <a:lnTo>
                  <a:pt x="10500" y="6627"/>
                </a:lnTo>
                <a:lnTo>
                  <a:pt x="10479" y="6632"/>
                </a:lnTo>
                <a:lnTo>
                  <a:pt x="10456" y="6635"/>
                </a:lnTo>
                <a:lnTo>
                  <a:pt x="10433" y="6639"/>
                </a:lnTo>
                <a:lnTo>
                  <a:pt x="10409" y="6642"/>
                </a:lnTo>
                <a:lnTo>
                  <a:pt x="10385" y="6644"/>
                </a:lnTo>
                <a:lnTo>
                  <a:pt x="10362" y="6646"/>
                </a:lnTo>
                <a:lnTo>
                  <a:pt x="10338" y="6647"/>
                </a:lnTo>
                <a:lnTo>
                  <a:pt x="10314" y="6648"/>
                </a:lnTo>
                <a:lnTo>
                  <a:pt x="10290" y="6648"/>
                </a:lnTo>
                <a:lnTo>
                  <a:pt x="10255" y="6648"/>
                </a:lnTo>
                <a:lnTo>
                  <a:pt x="10221" y="6646"/>
                </a:lnTo>
                <a:lnTo>
                  <a:pt x="10188" y="6642"/>
                </a:lnTo>
                <a:lnTo>
                  <a:pt x="10155" y="6638"/>
                </a:lnTo>
                <a:lnTo>
                  <a:pt x="10125" y="6632"/>
                </a:lnTo>
                <a:lnTo>
                  <a:pt x="10094" y="6624"/>
                </a:lnTo>
                <a:lnTo>
                  <a:pt x="10065" y="6615"/>
                </a:lnTo>
                <a:lnTo>
                  <a:pt x="10037" y="6605"/>
                </a:lnTo>
                <a:lnTo>
                  <a:pt x="10009" y="6594"/>
                </a:lnTo>
                <a:lnTo>
                  <a:pt x="9983" y="6582"/>
                </a:lnTo>
                <a:lnTo>
                  <a:pt x="9958" y="6567"/>
                </a:lnTo>
                <a:lnTo>
                  <a:pt x="9934" y="6552"/>
                </a:lnTo>
                <a:lnTo>
                  <a:pt x="9911" y="6537"/>
                </a:lnTo>
                <a:lnTo>
                  <a:pt x="9889" y="6519"/>
                </a:lnTo>
                <a:lnTo>
                  <a:pt x="9868" y="6501"/>
                </a:lnTo>
                <a:lnTo>
                  <a:pt x="9848" y="6480"/>
                </a:lnTo>
                <a:lnTo>
                  <a:pt x="9830" y="6460"/>
                </a:lnTo>
                <a:lnTo>
                  <a:pt x="9813" y="6439"/>
                </a:lnTo>
                <a:lnTo>
                  <a:pt x="9795" y="6416"/>
                </a:lnTo>
                <a:lnTo>
                  <a:pt x="9781" y="6391"/>
                </a:lnTo>
                <a:lnTo>
                  <a:pt x="9767" y="6367"/>
                </a:lnTo>
                <a:lnTo>
                  <a:pt x="9753" y="6340"/>
                </a:lnTo>
                <a:lnTo>
                  <a:pt x="9742" y="6314"/>
                </a:lnTo>
                <a:lnTo>
                  <a:pt x="9731" y="6286"/>
                </a:lnTo>
                <a:lnTo>
                  <a:pt x="9722" y="6256"/>
                </a:lnTo>
                <a:lnTo>
                  <a:pt x="9713" y="6227"/>
                </a:lnTo>
                <a:lnTo>
                  <a:pt x="9706" y="6196"/>
                </a:lnTo>
                <a:lnTo>
                  <a:pt x="9701" y="6164"/>
                </a:lnTo>
                <a:lnTo>
                  <a:pt x="9696" y="6132"/>
                </a:lnTo>
                <a:lnTo>
                  <a:pt x="9693" y="6098"/>
                </a:lnTo>
                <a:lnTo>
                  <a:pt x="9691" y="6064"/>
                </a:lnTo>
                <a:lnTo>
                  <a:pt x="9691" y="6028"/>
                </a:lnTo>
                <a:lnTo>
                  <a:pt x="9691" y="5991"/>
                </a:lnTo>
                <a:lnTo>
                  <a:pt x="9694" y="5954"/>
                </a:lnTo>
                <a:lnTo>
                  <a:pt x="9697" y="5918"/>
                </a:lnTo>
                <a:lnTo>
                  <a:pt x="9702" y="5883"/>
                </a:lnTo>
                <a:lnTo>
                  <a:pt x="9708" y="5849"/>
                </a:lnTo>
                <a:lnTo>
                  <a:pt x="9716" y="5817"/>
                </a:lnTo>
                <a:lnTo>
                  <a:pt x="9726" y="5785"/>
                </a:lnTo>
                <a:lnTo>
                  <a:pt x="9736" y="5755"/>
                </a:lnTo>
                <a:lnTo>
                  <a:pt x="9747" y="5727"/>
                </a:lnTo>
                <a:lnTo>
                  <a:pt x="9759" y="5699"/>
                </a:lnTo>
                <a:lnTo>
                  <a:pt x="9774" y="5673"/>
                </a:lnTo>
                <a:lnTo>
                  <a:pt x="9789" y="5647"/>
                </a:lnTo>
                <a:lnTo>
                  <a:pt x="9805" y="5622"/>
                </a:lnTo>
                <a:lnTo>
                  <a:pt x="9823" y="5600"/>
                </a:lnTo>
                <a:lnTo>
                  <a:pt x="9841" y="5577"/>
                </a:lnTo>
                <a:lnTo>
                  <a:pt x="9861" y="5557"/>
                </a:lnTo>
                <a:lnTo>
                  <a:pt x="9881" y="5538"/>
                </a:lnTo>
                <a:lnTo>
                  <a:pt x="9903" y="5520"/>
                </a:lnTo>
                <a:lnTo>
                  <a:pt x="9925" y="5503"/>
                </a:lnTo>
                <a:lnTo>
                  <a:pt x="9949" y="5487"/>
                </a:lnTo>
                <a:lnTo>
                  <a:pt x="9973" y="5473"/>
                </a:lnTo>
                <a:lnTo>
                  <a:pt x="9999" y="5460"/>
                </a:lnTo>
                <a:lnTo>
                  <a:pt x="10024" y="5448"/>
                </a:lnTo>
                <a:lnTo>
                  <a:pt x="10052" y="5436"/>
                </a:lnTo>
                <a:lnTo>
                  <a:pt x="10080" y="5427"/>
                </a:lnTo>
                <a:lnTo>
                  <a:pt x="10108" y="5419"/>
                </a:lnTo>
                <a:lnTo>
                  <a:pt x="10138" y="5412"/>
                </a:lnTo>
                <a:lnTo>
                  <a:pt x="10168" y="5407"/>
                </a:lnTo>
                <a:lnTo>
                  <a:pt x="10198" y="5402"/>
                </a:lnTo>
                <a:lnTo>
                  <a:pt x="10230" y="5398"/>
                </a:lnTo>
                <a:lnTo>
                  <a:pt x="10262" y="5396"/>
                </a:lnTo>
                <a:lnTo>
                  <a:pt x="10294" y="5396"/>
                </a:lnTo>
                <a:lnTo>
                  <a:pt x="10320" y="5396"/>
                </a:lnTo>
                <a:lnTo>
                  <a:pt x="10346" y="5397"/>
                </a:lnTo>
                <a:lnTo>
                  <a:pt x="10370" y="5400"/>
                </a:lnTo>
                <a:lnTo>
                  <a:pt x="10395" y="5402"/>
                </a:lnTo>
                <a:lnTo>
                  <a:pt x="10418" y="5405"/>
                </a:lnTo>
                <a:lnTo>
                  <a:pt x="10441" y="5408"/>
                </a:lnTo>
                <a:lnTo>
                  <a:pt x="10463" y="5412"/>
                </a:lnTo>
                <a:lnTo>
                  <a:pt x="10485" y="5416"/>
                </a:lnTo>
                <a:lnTo>
                  <a:pt x="10505" y="5421"/>
                </a:lnTo>
                <a:lnTo>
                  <a:pt x="10526" y="5426"/>
                </a:lnTo>
                <a:lnTo>
                  <a:pt x="10545" y="5431"/>
                </a:lnTo>
                <a:lnTo>
                  <a:pt x="10563" y="5437"/>
                </a:lnTo>
                <a:lnTo>
                  <a:pt x="10598" y="5450"/>
                </a:lnTo>
                <a:lnTo>
                  <a:pt x="10630" y="5463"/>
                </a:lnTo>
                <a:lnTo>
                  <a:pt x="10699" y="5213"/>
                </a:lnTo>
                <a:lnTo>
                  <a:pt x="10685" y="5206"/>
                </a:lnTo>
                <a:lnTo>
                  <a:pt x="10671" y="5200"/>
                </a:lnTo>
                <a:lnTo>
                  <a:pt x="10654" y="5193"/>
                </a:lnTo>
                <a:lnTo>
                  <a:pt x="10635" y="5187"/>
                </a:lnTo>
                <a:lnTo>
                  <a:pt x="10615" y="5180"/>
                </a:lnTo>
                <a:lnTo>
                  <a:pt x="10593" y="5174"/>
                </a:lnTo>
                <a:lnTo>
                  <a:pt x="10569" y="5167"/>
                </a:lnTo>
                <a:lnTo>
                  <a:pt x="10543" y="5162"/>
                </a:lnTo>
                <a:lnTo>
                  <a:pt x="10516" y="5156"/>
                </a:lnTo>
                <a:lnTo>
                  <a:pt x="10488" y="5152"/>
                </a:lnTo>
                <a:lnTo>
                  <a:pt x="10457" y="5148"/>
                </a:lnTo>
                <a:lnTo>
                  <a:pt x="10424" y="5144"/>
                </a:lnTo>
                <a:lnTo>
                  <a:pt x="10392" y="5141"/>
                </a:lnTo>
                <a:lnTo>
                  <a:pt x="10356" y="5139"/>
                </a:lnTo>
                <a:lnTo>
                  <a:pt x="10319" y="5137"/>
                </a:lnTo>
                <a:lnTo>
                  <a:pt x="10281" y="5137"/>
                </a:lnTo>
                <a:lnTo>
                  <a:pt x="10232" y="5138"/>
                </a:lnTo>
                <a:lnTo>
                  <a:pt x="10184" y="5141"/>
                </a:lnTo>
                <a:lnTo>
                  <a:pt x="10137" y="5146"/>
                </a:lnTo>
                <a:lnTo>
                  <a:pt x="10091" y="5152"/>
                </a:lnTo>
                <a:lnTo>
                  <a:pt x="10045" y="5161"/>
                </a:lnTo>
                <a:lnTo>
                  <a:pt x="10001" y="5172"/>
                </a:lnTo>
                <a:lnTo>
                  <a:pt x="9957" y="5185"/>
                </a:lnTo>
                <a:lnTo>
                  <a:pt x="9915" y="5199"/>
                </a:lnTo>
                <a:lnTo>
                  <a:pt x="9874" y="5215"/>
                </a:lnTo>
                <a:lnTo>
                  <a:pt x="9834" y="5233"/>
                </a:lnTo>
                <a:lnTo>
                  <a:pt x="9795" y="5253"/>
                </a:lnTo>
                <a:lnTo>
                  <a:pt x="9758" y="5275"/>
                </a:lnTo>
                <a:lnTo>
                  <a:pt x="9723" y="5298"/>
                </a:lnTo>
                <a:lnTo>
                  <a:pt x="9688" y="5323"/>
                </a:lnTo>
                <a:lnTo>
                  <a:pt x="9654" y="5349"/>
                </a:lnTo>
                <a:lnTo>
                  <a:pt x="9623" y="5378"/>
                </a:lnTo>
                <a:lnTo>
                  <a:pt x="9593" y="5409"/>
                </a:lnTo>
                <a:lnTo>
                  <a:pt x="9564" y="5440"/>
                </a:lnTo>
                <a:lnTo>
                  <a:pt x="9537" y="5473"/>
                </a:lnTo>
                <a:lnTo>
                  <a:pt x="9512" y="5509"/>
                </a:lnTo>
                <a:lnTo>
                  <a:pt x="9488" y="5545"/>
                </a:lnTo>
                <a:lnTo>
                  <a:pt x="9467" y="5584"/>
                </a:lnTo>
                <a:lnTo>
                  <a:pt x="9447" y="5622"/>
                </a:lnTo>
                <a:lnTo>
                  <a:pt x="9429" y="5664"/>
                </a:lnTo>
                <a:lnTo>
                  <a:pt x="9414" y="5706"/>
                </a:lnTo>
                <a:lnTo>
                  <a:pt x="9399" y="5750"/>
                </a:lnTo>
                <a:lnTo>
                  <a:pt x="9387" y="5796"/>
                </a:lnTo>
                <a:lnTo>
                  <a:pt x="9378" y="5843"/>
                </a:lnTo>
                <a:lnTo>
                  <a:pt x="9370" y="5891"/>
                </a:lnTo>
                <a:lnTo>
                  <a:pt x="9364" y="5942"/>
                </a:lnTo>
                <a:lnTo>
                  <a:pt x="9360" y="5993"/>
                </a:lnTo>
                <a:lnTo>
                  <a:pt x="9359" y="6045"/>
                </a:lnTo>
                <a:lnTo>
                  <a:pt x="9360" y="6093"/>
                </a:lnTo>
                <a:lnTo>
                  <a:pt x="9364" y="6141"/>
                </a:lnTo>
                <a:lnTo>
                  <a:pt x="9368" y="6187"/>
                </a:lnTo>
                <a:lnTo>
                  <a:pt x="9375" y="6232"/>
                </a:lnTo>
                <a:lnTo>
                  <a:pt x="9383" y="6276"/>
                </a:lnTo>
                <a:lnTo>
                  <a:pt x="9393" y="6319"/>
                </a:lnTo>
                <a:lnTo>
                  <a:pt x="9405" y="6361"/>
                </a:lnTo>
                <a:lnTo>
                  <a:pt x="9420" y="6401"/>
                </a:lnTo>
                <a:lnTo>
                  <a:pt x="9436" y="6441"/>
                </a:lnTo>
                <a:lnTo>
                  <a:pt x="9454" y="6478"/>
                </a:lnTo>
                <a:lnTo>
                  <a:pt x="9473" y="6514"/>
                </a:lnTo>
                <a:lnTo>
                  <a:pt x="9493" y="6549"/>
                </a:lnTo>
                <a:lnTo>
                  <a:pt x="9516" y="6583"/>
                </a:lnTo>
                <a:lnTo>
                  <a:pt x="9540" y="6615"/>
                </a:lnTo>
                <a:lnTo>
                  <a:pt x="9566" y="6646"/>
                </a:lnTo>
                <a:lnTo>
                  <a:pt x="9594" y="6675"/>
                </a:lnTo>
                <a:lnTo>
                  <a:pt x="9623" y="6702"/>
                </a:lnTo>
                <a:lnTo>
                  <a:pt x="9654" y="6728"/>
                </a:lnTo>
                <a:lnTo>
                  <a:pt x="9687" y="6752"/>
                </a:lnTo>
                <a:lnTo>
                  <a:pt x="9721" y="6776"/>
                </a:lnTo>
                <a:lnTo>
                  <a:pt x="9755" y="6796"/>
                </a:lnTo>
                <a:lnTo>
                  <a:pt x="9792" y="6816"/>
                </a:lnTo>
                <a:lnTo>
                  <a:pt x="9831" y="6834"/>
                </a:lnTo>
                <a:lnTo>
                  <a:pt x="9871" y="6851"/>
                </a:lnTo>
                <a:lnTo>
                  <a:pt x="9912" y="6864"/>
                </a:lnTo>
                <a:lnTo>
                  <a:pt x="9955" y="6877"/>
                </a:lnTo>
                <a:lnTo>
                  <a:pt x="9999" y="6887"/>
                </a:lnTo>
                <a:lnTo>
                  <a:pt x="10044" y="6897"/>
                </a:lnTo>
                <a:lnTo>
                  <a:pt x="10091" y="6903"/>
                </a:lnTo>
                <a:lnTo>
                  <a:pt x="10139" y="6908"/>
                </a:lnTo>
                <a:lnTo>
                  <a:pt x="10188" y="6911"/>
                </a:lnTo>
                <a:lnTo>
                  <a:pt x="10238" y="6912"/>
                </a:lnTo>
                <a:lnTo>
                  <a:pt x="10277" y="6912"/>
                </a:lnTo>
                <a:lnTo>
                  <a:pt x="10315" y="6910"/>
                </a:lnTo>
                <a:lnTo>
                  <a:pt x="10351" y="6908"/>
                </a:lnTo>
                <a:lnTo>
                  <a:pt x="10385" y="6905"/>
                </a:lnTo>
                <a:lnTo>
                  <a:pt x="10419" y="6902"/>
                </a:lnTo>
                <a:lnTo>
                  <a:pt x="10452" y="6897"/>
                </a:lnTo>
                <a:lnTo>
                  <a:pt x="10483" y="6893"/>
                </a:lnTo>
                <a:lnTo>
                  <a:pt x="10512" y="6886"/>
                </a:lnTo>
                <a:lnTo>
                  <a:pt x="10540" y="6881"/>
                </a:lnTo>
                <a:lnTo>
                  <a:pt x="10566" y="6875"/>
                </a:lnTo>
                <a:lnTo>
                  <a:pt x="10590" y="6868"/>
                </a:lnTo>
                <a:lnTo>
                  <a:pt x="10614" y="6862"/>
                </a:lnTo>
                <a:lnTo>
                  <a:pt x="10634" y="6855"/>
                </a:lnTo>
                <a:lnTo>
                  <a:pt x="10654" y="6848"/>
                </a:lnTo>
                <a:lnTo>
                  <a:pt x="10670" y="6840"/>
                </a:lnTo>
                <a:lnTo>
                  <a:pt x="10685" y="6833"/>
                </a:lnTo>
                <a:lnTo>
                  <a:pt x="10633" y="6586"/>
                </a:lnTo>
                <a:close/>
                <a:moveTo>
                  <a:pt x="8774" y="5163"/>
                </a:moveTo>
                <a:lnTo>
                  <a:pt x="8774" y="6884"/>
                </a:lnTo>
                <a:lnTo>
                  <a:pt x="9089" y="6884"/>
                </a:lnTo>
                <a:lnTo>
                  <a:pt x="9089" y="5163"/>
                </a:lnTo>
                <a:lnTo>
                  <a:pt x="8774" y="5163"/>
                </a:lnTo>
                <a:close/>
                <a:moveTo>
                  <a:pt x="7994" y="6884"/>
                </a:moveTo>
                <a:lnTo>
                  <a:pt x="8589" y="5163"/>
                </a:lnTo>
                <a:lnTo>
                  <a:pt x="8255" y="5163"/>
                </a:lnTo>
                <a:lnTo>
                  <a:pt x="8003" y="5951"/>
                </a:lnTo>
                <a:lnTo>
                  <a:pt x="7978" y="6029"/>
                </a:lnTo>
                <a:lnTo>
                  <a:pt x="7954" y="6108"/>
                </a:lnTo>
                <a:lnTo>
                  <a:pt x="7930" y="6186"/>
                </a:lnTo>
                <a:lnTo>
                  <a:pt x="7908" y="6265"/>
                </a:lnTo>
                <a:lnTo>
                  <a:pt x="7886" y="6342"/>
                </a:lnTo>
                <a:lnTo>
                  <a:pt x="7866" y="6420"/>
                </a:lnTo>
                <a:lnTo>
                  <a:pt x="7846" y="6497"/>
                </a:lnTo>
                <a:lnTo>
                  <a:pt x="7828" y="6574"/>
                </a:lnTo>
                <a:lnTo>
                  <a:pt x="7823" y="6574"/>
                </a:lnTo>
                <a:lnTo>
                  <a:pt x="7805" y="6496"/>
                </a:lnTo>
                <a:lnTo>
                  <a:pt x="7787" y="6418"/>
                </a:lnTo>
                <a:lnTo>
                  <a:pt x="7767" y="6340"/>
                </a:lnTo>
                <a:lnTo>
                  <a:pt x="7746" y="6264"/>
                </a:lnTo>
                <a:lnTo>
                  <a:pt x="7725" y="6185"/>
                </a:lnTo>
                <a:lnTo>
                  <a:pt x="7702" y="6107"/>
                </a:lnTo>
                <a:lnTo>
                  <a:pt x="7679" y="6027"/>
                </a:lnTo>
                <a:lnTo>
                  <a:pt x="7654" y="5947"/>
                </a:lnTo>
                <a:lnTo>
                  <a:pt x="7419" y="5163"/>
                </a:lnTo>
                <a:lnTo>
                  <a:pt x="7076" y="5163"/>
                </a:lnTo>
                <a:lnTo>
                  <a:pt x="7634" y="6884"/>
                </a:lnTo>
                <a:lnTo>
                  <a:pt x="7994" y="6884"/>
                </a:lnTo>
                <a:close/>
                <a:moveTo>
                  <a:pt x="5423" y="5865"/>
                </a:moveTo>
                <a:lnTo>
                  <a:pt x="4774" y="5865"/>
                </a:lnTo>
                <a:lnTo>
                  <a:pt x="4774" y="5422"/>
                </a:lnTo>
                <a:lnTo>
                  <a:pt x="5462" y="5422"/>
                </a:lnTo>
                <a:lnTo>
                  <a:pt x="5462" y="5163"/>
                </a:lnTo>
                <a:lnTo>
                  <a:pt x="4459" y="5163"/>
                </a:lnTo>
                <a:lnTo>
                  <a:pt x="4459" y="6884"/>
                </a:lnTo>
                <a:lnTo>
                  <a:pt x="5500" y="6884"/>
                </a:lnTo>
                <a:lnTo>
                  <a:pt x="5500" y="6626"/>
                </a:lnTo>
                <a:lnTo>
                  <a:pt x="4774" y="6626"/>
                </a:lnTo>
                <a:lnTo>
                  <a:pt x="4774" y="6122"/>
                </a:lnTo>
                <a:lnTo>
                  <a:pt x="5423" y="6122"/>
                </a:lnTo>
                <a:lnTo>
                  <a:pt x="5423" y="5865"/>
                </a:lnTo>
                <a:close/>
                <a:moveTo>
                  <a:pt x="3059" y="6803"/>
                </a:moveTo>
                <a:lnTo>
                  <a:pt x="3077" y="6813"/>
                </a:lnTo>
                <a:lnTo>
                  <a:pt x="3098" y="6823"/>
                </a:lnTo>
                <a:lnTo>
                  <a:pt x="3121" y="6833"/>
                </a:lnTo>
                <a:lnTo>
                  <a:pt x="3146" y="6843"/>
                </a:lnTo>
                <a:lnTo>
                  <a:pt x="3171" y="6853"/>
                </a:lnTo>
                <a:lnTo>
                  <a:pt x="3199" y="6862"/>
                </a:lnTo>
                <a:lnTo>
                  <a:pt x="3228" y="6871"/>
                </a:lnTo>
                <a:lnTo>
                  <a:pt x="3258" y="6878"/>
                </a:lnTo>
                <a:lnTo>
                  <a:pt x="3289" y="6885"/>
                </a:lnTo>
                <a:lnTo>
                  <a:pt x="3322" y="6893"/>
                </a:lnTo>
                <a:lnTo>
                  <a:pt x="3354" y="6898"/>
                </a:lnTo>
                <a:lnTo>
                  <a:pt x="3387" y="6903"/>
                </a:lnTo>
                <a:lnTo>
                  <a:pt x="3421" y="6907"/>
                </a:lnTo>
                <a:lnTo>
                  <a:pt x="3456" y="6910"/>
                </a:lnTo>
                <a:lnTo>
                  <a:pt x="3489" y="6911"/>
                </a:lnTo>
                <a:lnTo>
                  <a:pt x="3524" y="6912"/>
                </a:lnTo>
                <a:lnTo>
                  <a:pt x="3565" y="6911"/>
                </a:lnTo>
                <a:lnTo>
                  <a:pt x="3604" y="6909"/>
                </a:lnTo>
                <a:lnTo>
                  <a:pt x="3643" y="6906"/>
                </a:lnTo>
                <a:lnTo>
                  <a:pt x="3680" y="6901"/>
                </a:lnTo>
                <a:lnTo>
                  <a:pt x="3715" y="6896"/>
                </a:lnTo>
                <a:lnTo>
                  <a:pt x="3749" y="6888"/>
                </a:lnTo>
                <a:lnTo>
                  <a:pt x="3782" y="6879"/>
                </a:lnTo>
                <a:lnTo>
                  <a:pt x="3814" y="6870"/>
                </a:lnTo>
                <a:lnTo>
                  <a:pt x="3843" y="6860"/>
                </a:lnTo>
                <a:lnTo>
                  <a:pt x="3872" y="6848"/>
                </a:lnTo>
                <a:lnTo>
                  <a:pt x="3900" y="6835"/>
                </a:lnTo>
                <a:lnTo>
                  <a:pt x="3926" y="6821"/>
                </a:lnTo>
                <a:lnTo>
                  <a:pt x="3951" y="6807"/>
                </a:lnTo>
                <a:lnTo>
                  <a:pt x="3974" y="6791"/>
                </a:lnTo>
                <a:lnTo>
                  <a:pt x="3996" y="6775"/>
                </a:lnTo>
                <a:lnTo>
                  <a:pt x="4017" y="6758"/>
                </a:lnTo>
                <a:lnTo>
                  <a:pt x="4037" y="6739"/>
                </a:lnTo>
                <a:lnTo>
                  <a:pt x="4055" y="6720"/>
                </a:lnTo>
                <a:lnTo>
                  <a:pt x="4072" y="6700"/>
                </a:lnTo>
                <a:lnTo>
                  <a:pt x="4088" y="6680"/>
                </a:lnTo>
                <a:lnTo>
                  <a:pt x="4102" y="6659"/>
                </a:lnTo>
                <a:lnTo>
                  <a:pt x="4115" y="6637"/>
                </a:lnTo>
                <a:lnTo>
                  <a:pt x="4127" y="6615"/>
                </a:lnTo>
                <a:lnTo>
                  <a:pt x="4137" y="6592"/>
                </a:lnTo>
                <a:lnTo>
                  <a:pt x="4146" y="6568"/>
                </a:lnTo>
                <a:lnTo>
                  <a:pt x="4154" y="6545"/>
                </a:lnTo>
                <a:lnTo>
                  <a:pt x="4162" y="6521"/>
                </a:lnTo>
                <a:lnTo>
                  <a:pt x="4167" y="6496"/>
                </a:lnTo>
                <a:lnTo>
                  <a:pt x="4172" y="6471"/>
                </a:lnTo>
                <a:lnTo>
                  <a:pt x="4175" y="6446"/>
                </a:lnTo>
                <a:lnTo>
                  <a:pt x="4176" y="6420"/>
                </a:lnTo>
                <a:lnTo>
                  <a:pt x="4177" y="6395"/>
                </a:lnTo>
                <a:lnTo>
                  <a:pt x="4177" y="6372"/>
                </a:lnTo>
                <a:lnTo>
                  <a:pt x="4175" y="6350"/>
                </a:lnTo>
                <a:lnTo>
                  <a:pt x="4173" y="6327"/>
                </a:lnTo>
                <a:lnTo>
                  <a:pt x="4170" y="6307"/>
                </a:lnTo>
                <a:lnTo>
                  <a:pt x="4167" y="6285"/>
                </a:lnTo>
                <a:lnTo>
                  <a:pt x="4162" y="6266"/>
                </a:lnTo>
                <a:lnTo>
                  <a:pt x="4156" y="6245"/>
                </a:lnTo>
                <a:lnTo>
                  <a:pt x="4149" y="6226"/>
                </a:lnTo>
                <a:lnTo>
                  <a:pt x="4142" y="6207"/>
                </a:lnTo>
                <a:lnTo>
                  <a:pt x="4134" y="6189"/>
                </a:lnTo>
                <a:lnTo>
                  <a:pt x="4126" y="6172"/>
                </a:lnTo>
                <a:lnTo>
                  <a:pt x="4116" y="6154"/>
                </a:lnTo>
                <a:lnTo>
                  <a:pt x="4105" y="6137"/>
                </a:lnTo>
                <a:lnTo>
                  <a:pt x="4093" y="6120"/>
                </a:lnTo>
                <a:lnTo>
                  <a:pt x="4081" y="6104"/>
                </a:lnTo>
                <a:lnTo>
                  <a:pt x="4067" y="6089"/>
                </a:lnTo>
                <a:lnTo>
                  <a:pt x="4053" y="6073"/>
                </a:lnTo>
                <a:lnTo>
                  <a:pt x="4039" y="6058"/>
                </a:lnTo>
                <a:lnTo>
                  <a:pt x="4022" y="6044"/>
                </a:lnTo>
                <a:lnTo>
                  <a:pt x="4006" y="6029"/>
                </a:lnTo>
                <a:lnTo>
                  <a:pt x="3988" y="6016"/>
                </a:lnTo>
                <a:lnTo>
                  <a:pt x="3969" y="6002"/>
                </a:lnTo>
                <a:lnTo>
                  <a:pt x="3950" y="5989"/>
                </a:lnTo>
                <a:lnTo>
                  <a:pt x="3929" y="5976"/>
                </a:lnTo>
                <a:lnTo>
                  <a:pt x="3908" y="5964"/>
                </a:lnTo>
                <a:lnTo>
                  <a:pt x="3886" y="5952"/>
                </a:lnTo>
                <a:lnTo>
                  <a:pt x="3863" y="5939"/>
                </a:lnTo>
                <a:lnTo>
                  <a:pt x="3839" y="5927"/>
                </a:lnTo>
                <a:lnTo>
                  <a:pt x="3814" y="5916"/>
                </a:lnTo>
                <a:lnTo>
                  <a:pt x="3788" y="5905"/>
                </a:lnTo>
                <a:lnTo>
                  <a:pt x="3762" y="5893"/>
                </a:lnTo>
                <a:lnTo>
                  <a:pt x="3734" y="5883"/>
                </a:lnTo>
                <a:lnTo>
                  <a:pt x="3693" y="5867"/>
                </a:lnTo>
                <a:lnTo>
                  <a:pt x="3654" y="5851"/>
                </a:lnTo>
                <a:lnTo>
                  <a:pt x="3618" y="5835"/>
                </a:lnTo>
                <a:lnTo>
                  <a:pt x="3586" y="5821"/>
                </a:lnTo>
                <a:lnTo>
                  <a:pt x="3556" y="5806"/>
                </a:lnTo>
                <a:lnTo>
                  <a:pt x="3529" y="5790"/>
                </a:lnTo>
                <a:lnTo>
                  <a:pt x="3505" y="5775"/>
                </a:lnTo>
                <a:lnTo>
                  <a:pt x="3483" y="5758"/>
                </a:lnTo>
                <a:lnTo>
                  <a:pt x="3473" y="5750"/>
                </a:lnTo>
                <a:lnTo>
                  <a:pt x="3465" y="5742"/>
                </a:lnTo>
                <a:lnTo>
                  <a:pt x="3456" y="5734"/>
                </a:lnTo>
                <a:lnTo>
                  <a:pt x="3449" y="5725"/>
                </a:lnTo>
                <a:lnTo>
                  <a:pt x="3441" y="5717"/>
                </a:lnTo>
                <a:lnTo>
                  <a:pt x="3435" y="5707"/>
                </a:lnTo>
                <a:lnTo>
                  <a:pt x="3429" y="5698"/>
                </a:lnTo>
                <a:lnTo>
                  <a:pt x="3424" y="5689"/>
                </a:lnTo>
                <a:lnTo>
                  <a:pt x="3419" y="5679"/>
                </a:lnTo>
                <a:lnTo>
                  <a:pt x="3416" y="5668"/>
                </a:lnTo>
                <a:lnTo>
                  <a:pt x="3412" y="5658"/>
                </a:lnTo>
                <a:lnTo>
                  <a:pt x="3410" y="5647"/>
                </a:lnTo>
                <a:lnTo>
                  <a:pt x="3408" y="5637"/>
                </a:lnTo>
                <a:lnTo>
                  <a:pt x="3406" y="5626"/>
                </a:lnTo>
                <a:lnTo>
                  <a:pt x="3405" y="5613"/>
                </a:lnTo>
                <a:lnTo>
                  <a:pt x="3405" y="5601"/>
                </a:lnTo>
                <a:lnTo>
                  <a:pt x="3406" y="5583"/>
                </a:lnTo>
                <a:lnTo>
                  <a:pt x="3409" y="5563"/>
                </a:lnTo>
                <a:lnTo>
                  <a:pt x="3411" y="5554"/>
                </a:lnTo>
                <a:lnTo>
                  <a:pt x="3414" y="5545"/>
                </a:lnTo>
                <a:lnTo>
                  <a:pt x="3417" y="5536"/>
                </a:lnTo>
                <a:lnTo>
                  <a:pt x="3421" y="5526"/>
                </a:lnTo>
                <a:lnTo>
                  <a:pt x="3425" y="5517"/>
                </a:lnTo>
                <a:lnTo>
                  <a:pt x="3430" y="5508"/>
                </a:lnTo>
                <a:lnTo>
                  <a:pt x="3436" y="5500"/>
                </a:lnTo>
                <a:lnTo>
                  <a:pt x="3442" y="5491"/>
                </a:lnTo>
                <a:lnTo>
                  <a:pt x="3449" y="5482"/>
                </a:lnTo>
                <a:lnTo>
                  <a:pt x="3456" y="5475"/>
                </a:lnTo>
                <a:lnTo>
                  <a:pt x="3464" y="5467"/>
                </a:lnTo>
                <a:lnTo>
                  <a:pt x="3472" y="5460"/>
                </a:lnTo>
                <a:lnTo>
                  <a:pt x="3481" y="5453"/>
                </a:lnTo>
                <a:lnTo>
                  <a:pt x="3490" y="5446"/>
                </a:lnTo>
                <a:lnTo>
                  <a:pt x="3501" y="5438"/>
                </a:lnTo>
                <a:lnTo>
                  <a:pt x="3511" y="5432"/>
                </a:lnTo>
                <a:lnTo>
                  <a:pt x="3522" y="5427"/>
                </a:lnTo>
                <a:lnTo>
                  <a:pt x="3534" y="5421"/>
                </a:lnTo>
                <a:lnTo>
                  <a:pt x="3547" y="5417"/>
                </a:lnTo>
                <a:lnTo>
                  <a:pt x="3560" y="5412"/>
                </a:lnTo>
                <a:lnTo>
                  <a:pt x="3574" y="5408"/>
                </a:lnTo>
                <a:lnTo>
                  <a:pt x="3589" y="5405"/>
                </a:lnTo>
                <a:lnTo>
                  <a:pt x="3604" y="5402"/>
                </a:lnTo>
                <a:lnTo>
                  <a:pt x="3619" y="5398"/>
                </a:lnTo>
                <a:lnTo>
                  <a:pt x="3636" y="5396"/>
                </a:lnTo>
                <a:lnTo>
                  <a:pt x="3653" y="5395"/>
                </a:lnTo>
                <a:lnTo>
                  <a:pt x="3671" y="5394"/>
                </a:lnTo>
                <a:lnTo>
                  <a:pt x="3689" y="5393"/>
                </a:lnTo>
                <a:lnTo>
                  <a:pt x="3719" y="5394"/>
                </a:lnTo>
                <a:lnTo>
                  <a:pt x="3747" y="5396"/>
                </a:lnTo>
                <a:lnTo>
                  <a:pt x="3776" y="5398"/>
                </a:lnTo>
                <a:lnTo>
                  <a:pt x="3802" y="5402"/>
                </a:lnTo>
                <a:lnTo>
                  <a:pt x="3828" y="5406"/>
                </a:lnTo>
                <a:lnTo>
                  <a:pt x="3853" y="5411"/>
                </a:lnTo>
                <a:lnTo>
                  <a:pt x="3876" y="5417"/>
                </a:lnTo>
                <a:lnTo>
                  <a:pt x="3899" y="5422"/>
                </a:lnTo>
                <a:lnTo>
                  <a:pt x="3919" y="5429"/>
                </a:lnTo>
                <a:lnTo>
                  <a:pt x="3940" y="5435"/>
                </a:lnTo>
                <a:lnTo>
                  <a:pt x="3958" y="5442"/>
                </a:lnTo>
                <a:lnTo>
                  <a:pt x="3975" y="5449"/>
                </a:lnTo>
                <a:lnTo>
                  <a:pt x="4007" y="5463"/>
                </a:lnTo>
                <a:lnTo>
                  <a:pt x="4033" y="5475"/>
                </a:lnTo>
                <a:lnTo>
                  <a:pt x="4108" y="5222"/>
                </a:lnTo>
                <a:lnTo>
                  <a:pt x="4091" y="5213"/>
                </a:lnTo>
                <a:lnTo>
                  <a:pt x="4073" y="5205"/>
                </a:lnTo>
                <a:lnTo>
                  <a:pt x="4053" y="5197"/>
                </a:lnTo>
                <a:lnTo>
                  <a:pt x="4033" y="5189"/>
                </a:lnTo>
                <a:lnTo>
                  <a:pt x="4010" y="5182"/>
                </a:lnTo>
                <a:lnTo>
                  <a:pt x="3988" y="5175"/>
                </a:lnTo>
                <a:lnTo>
                  <a:pt x="3963" y="5168"/>
                </a:lnTo>
                <a:lnTo>
                  <a:pt x="3939" y="5162"/>
                </a:lnTo>
                <a:lnTo>
                  <a:pt x="3912" y="5157"/>
                </a:lnTo>
                <a:lnTo>
                  <a:pt x="3884" y="5152"/>
                </a:lnTo>
                <a:lnTo>
                  <a:pt x="3856" y="5147"/>
                </a:lnTo>
                <a:lnTo>
                  <a:pt x="3826" y="5144"/>
                </a:lnTo>
                <a:lnTo>
                  <a:pt x="3795" y="5141"/>
                </a:lnTo>
                <a:lnTo>
                  <a:pt x="3763" y="5139"/>
                </a:lnTo>
                <a:lnTo>
                  <a:pt x="3730" y="5137"/>
                </a:lnTo>
                <a:lnTo>
                  <a:pt x="3695" y="5137"/>
                </a:lnTo>
                <a:lnTo>
                  <a:pt x="3661" y="5138"/>
                </a:lnTo>
                <a:lnTo>
                  <a:pt x="3628" y="5139"/>
                </a:lnTo>
                <a:lnTo>
                  <a:pt x="3594" y="5142"/>
                </a:lnTo>
                <a:lnTo>
                  <a:pt x="3562" y="5146"/>
                </a:lnTo>
                <a:lnTo>
                  <a:pt x="3530" y="5152"/>
                </a:lnTo>
                <a:lnTo>
                  <a:pt x="3501" y="5158"/>
                </a:lnTo>
                <a:lnTo>
                  <a:pt x="3471" y="5165"/>
                </a:lnTo>
                <a:lnTo>
                  <a:pt x="3442" y="5175"/>
                </a:lnTo>
                <a:lnTo>
                  <a:pt x="3415" y="5184"/>
                </a:lnTo>
                <a:lnTo>
                  <a:pt x="3388" y="5195"/>
                </a:lnTo>
                <a:lnTo>
                  <a:pt x="3363" y="5206"/>
                </a:lnTo>
                <a:lnTo>
                  <a:pt x="3338" y="5219"/>
                </a:lnTo>
                <a:lnTo>
                  <a:pt x="3315" y="5232"/>
                </a:lnTo>
                <a:lnTo>
                  <a:pt x="3293" y="5247"/>
                </a:lnTo>
                <a:lnTo>
                  <a:pt x="3272" y="5262"/>
                </a:lnTo>
                <a:lnTo>
                  <a:pt x="3251" y="5278"/>
                </a:lnTo>
                <a:lnTo>
                  <a:pt x="3232" y="5295"/>
                </a:lnTo>
                <a:lnTo>
                  <a:pt x="3213" y="5313"/>
                </a:lnTo>
                <a:lnTo>
                  <a:pt x="3196" y="5331"/>
                </a:lnTo>
                <a:lnTo>
                  <a:pt x="3181" y="5350"/>
                </a:lnTo>
                <a:lnTo>
                  <a:pt x="3166" y="5371"/>
                </a:lnTo>
                <a:lnTo>
                  <a:pt x="3152" y="5391"/>
                </a:lnTo>
                <a:lnTo>
                  <a:pt x="3140" y="5413"/>
                </a:lnTo>
                <a:lnTo>
                  <a:pt x="3128" y="5435"/>
                </a:lnTo>
                <a:lnTo>
                  <a:pt x="3119" y="5458"/>
                </a:lnTo>
                <a:lnTo>
                  <a:pt x="3110" y="5480"/>
                </a:lnTo>
                <a:lnTo>
                  <a:pt x="3103" y="5505"/>
                </a:lnTo>
                <a:lnTo>
                  <a:pt x="3097" y="5528"/>
                </a:lnTo>
                <a:lnTo>
                  <a:pt x="3093" y="5554"/>
                </a:lnTo>
                <a:lnTo>
                  <a:pt x="3088" y="5578"/>
                </a:lnTo>
                <a:lnTo>
                  <a:pt x="3086" y="5605"/>
                </a:lnTo>
                <a:lnTo>
                  <a:pt x="3086" y="5631"/>
                </a:lnTo>
                <a:lnTo>
                  <a:pt x="3086" y="5654"/>
                </a:lnTo>
                <a:lnTo>
                  <a:pt x="3088" y="5676"/>
                </a:lnTo>
                <a:lnTo>
                  <a:pt x="3090" y="5698"/>
                </a:lnTo>
                <a:lnTo>
                  <a:pt x="3095" y="5720"/>
                </a:lnTo>
                <a:lnTo>
                  <a:pt x="3099" y="5740"/>
                </a:lnTo>
                <a:lnTo>
                  <a:pt x="3105" y="5761"/>
                </a:lnTo>
                <a:lnTo>
                  <a:pt x="3111" y="5780"/>
                </a:lnTo>
                <a:lnTo>
                  <a:pt x="3119" y="5799"/>
                </a:lnTo>
                <a:lnTo>
                  <a:pt x="3127" y="5818"/>
                </a:lnTo>
                <a:lnTo>
                  <a:pt x="3137" y="5836"/>
                </a:lnTo>
                <a:lnTo>
                  <a:pt x="3148" y="5854"/>
                </a:lnTo>
                <a:lnTo>
                  <a:pt x="3159" y="5871"/>
                </a:lnTo>
                <a:lnTo>
                  <a:pt x="3171" y="5888"/>
                </a:lnTo>
                <a:lnTo>
                  <a:pt x="3184" y="5905"/>
                </a:lnTo>
                <a:lnTo>
                  <a:pt x="3198" y="5920"/>
                </a:lnTo>
                <a:lnTo>
                  <a:pt x="3212" y="5935"/>
                </a:lnTo>
                <a:lnTo>
                  <a:pt x="3229" y="5951"/>
                </a:lnTo>
                <a:lnTo>
                  <a:pt x="3245" y="5965"/>
                </a:lnTo>
                <a:lnTo>
                  <a:pt x="3262" y="5979"/>
                </a:lnTo>
                <a:lnTo>
                  <a:pt x="3280" y="5994"/>
                </a:lnTo>
                <a:lnTo>
                  <a:pt x="3298" y="6007"/>
                </a:lnTo>
                <a:lnTo>
                  <a:pt x="3319" y="6020"/>
                </a:lnTo>
                <a:lnTo>
                  <a:pt x="3338" y="6033"/>
                </a:lnTo>
                <a:lnTo>
                  <a:pt x="3360" y="6045"/>
                </a:lnTo>
                <a:lnTo>
                  <a:pt x="3381" y="6057"/>
                </a:lnTo>
                <a:lnTo>
                  <a:pt x="3404" y="6068"/>
                </a:lnTo>
                <a:lnTo>
                  <a:pt x="3427" y="6080"/>
                </a:lnTo>
                <a:lnTo>
                  <a:pt x="3451" y="6091"/>
                </a:lnTo>
                <a:lnTo>
                  <a:pt x="3475" y="6101"/>
                </a:lnTo>
                <a:lnTo>
                  <a:pt x="3501" y="6111"/>
                </a:lnTo>
                <a:lnTo>
                  <a:pt x="3526" y="6122"/>
                </a:lnTo>
                <a:lnTo>
                  <a:pt x="3552" y="6131"/>
                </a:lnTo>
                <a:lnTo>
                  <a:pt x="3592" y="6146"/>
                </a:lnTo>
                <a:lnTo>
                  <a:pt x="3628" y="6160"/>
                </a:lnTo>
                <a:lnTo>
                  <a:pt x="3661" y="6176"/>
                </a:lnTo>
                <a:lnTo>
                  <a:pt x="3692" y="6191"/>
                </a:lnTo>
                <a:lnTo>
                  <a:pt x="3720" y="6206"/>
                </a:lnTo>
                <a:lnTo>
                  <a:pt x="3744" y="6222"/>
                </a:lnTo>
                <a:lnTo>
                  <a:pt x="3767" y="6238"/>
                </a:lnTo>
                <a:lnTo>
                  <a:pt x="3786" y="6254"/>
                </a:lnTo>
                <a:lnTo>
                  <a:pt x="3795" y="6264"/>
                </a:lnTo>
                <a:lnTo>
                  <a:pt x="3804" y="6272"/>
                </a:lnTo>
                <a:lnTo>
                  <a:pt x="3811" y="6281"/>
                </a:lnTo>
                <a:lnTo>
                  <a:pt x="3818" y="6290"/>
                </a:lnTo>
                <a:lnTo>
                  <a:pt x="3825" y="6299"/>
                </a:lnTo>
                <a:lnTo>
                  <a:pt x="3830" y="6309"/>
                </a:lnTo>
                <a:lnTo>
                  <a:pt x="3835" y="6319"/>
                </a:lnTo>
                <a:lnTo>
                  <a:pt x="3840" y="6328"/>
                </a:lnTo>
                <a:lnTo>
                  <a:pt x="3844" y="6338"/>
                </a:lnTo>
                <a:lnTo>
                  <a:pt x="3848" y="6349"/>
                </a:lnTo>
                <a:lnTo>
                  <a:pt x="3851" y="6360"/>
                </a:lnTo>
                <a:lnTo>
                  <a:pt x="3853" y="6370"/>
                </a:lnTo>
                <a:lnTo>
                  <a:pt x="3855" y="6381"/>
                </a:lnTo>
                <a:lnTo>
                  <a:pt x="3856" y="6393"/>
                </a:lnTo>
                <a:lnTo>
                  <a:pt x="3857" y="6405"/>
                </a:lnTo>
                <a:lnTo>
                  <a:pt x="3858" y="6417"/>
                </a:lnTo>
                <a:lnTo>
                  <a:pt x="3857" y="6429"/>
                </a:lnTo>
                <a:lnTo>
                  <a:pt x="3856" y="6443"/>
                </a:lnTo>
                <a:lnTo>
                  <a:pt x="3855" y="6455"/>
                </a:lnTo>
                <a:lnTo>
                  <a:pt x="3852" y="6467"/>
                </a:lnTo>
                <a:lnTo>
                  <a:pt x="3850" y="6479"/>
                </a:lnTo>
                <a:lnTo>
                  <a:pt x="3845" y="6491"/>
                </a:lnTo>
                <a:lnTo>
                  <a:pt x="3841" y="6502"/>
                </a:lnTo>
                <a:lnTo>
                  <a:pt x="3836" y="6513"/>
                </a:lnTo>
                <a:lnTo>
                  <a:pt x="3831" y="6523"/>
                </a:lnTo>
                <a:lnTo>
                  <a:pt x="3825" y="6534"/>
                </a:lnTo>
                <a:lnTo>
                  <a:pt x="3819" y="6544"/>
                </a:lnTo>
                <a:lnTo>
                  <a:pt x="3811" y="6553"/>
                </a:lnTo>
                <a:lnTo>
                  <a:pt x="3804" y="6562"/>
                </a:lnTo>
                <a:lnTo>
                  <a:pt x="3794" y="6570"/>
                </a:lnTo>
                <a:lnTo>
                  <a:pt x="3786" y="6579"/>
                </a:lnTo>
                <a:lnTo>
                  <a:pt x="3776" y="6587"/>
                </a:lnTo>
                <a:lnTo>
                  <a:pt x="3766" y="6594"/>
                </a:lnTo>
                <a:lnTo>
                  <a:pt x="3754" y="6601"/>
                </a:lnTo>
                <a:lnTo>
                  <a:pt x="3743" y="6608"/>
                </a:lnTo>
                <a:lnTo>
                  <a:pt x="3732" y="6614"/>
                </a:lnTo>
                <a:lnTo>
                  <a:pt x="3719" y="6621"/>
                </a:lnTo>
                <a:lnTo>
                  <a:pt x="3705" y="6626"/>
                </a:lnTo>
                <a:lnTo>
                  <a:pt x="3692" y="6631"/>
                </a:lnTo>
                <a:lnTo>
                  <a:pt x="3678" y="6635"/>
                </a:lnTo>
                <a:lnTo>
                  <a:pt x="3663" y="6639"/>
                </a:lnTo>
                <a:lnTo>
                  <a:pt x="3648" y="6642"/>
                </a:lnTo>
                <a:lnTo>
                  <a:pt x="3632" y="6645"/>
                </a:lnTo>
                <a:lnTo>
                  <a:pt x="3615" y="6647"/>
                </a:lnTo>
                <a:lnTo>
                  <a:pt x="3598" y="6649"/>
                </a:lnTo>
                <a:lnTo>
                  <a:pt x="3581" y="6650"/>
                </a:lnTo>
                <a:lnTo>
                  <a:pt x="3563" y="6651"/>
                </a:lnTo>
                <a:lnTo>
                  <a:pt x="3545" y="6651"/>
                </a:lnTo>
                <a:lnTo>
                  <a:pt x="3514" y="6651"/>
                </a:lnTo>
                <a:lnTo>
                  <a:pt x="3484" y="6649"/>
                </a:lnTo>
                <a:lnTo>
                  <a:pt x="3455" y="6646"/>
                </a:lnTo>
                <a:lnTo>
                  <a:pt x="3426" y="6643"/>
                </a:lnTo>
                <a:lnTo>
                  <a:pt x="3397" y="6638"/>
                </a:lnTo>
                <a:lnTo>
                  <a:pt x="3369" y="6632"/>
                </a:lnTo>
                <a:lnTo>
                  <a:pt x="3341" y="6626"/>
                </a:lnTo>
                <a:lnTo>
                  <a:pt x="3315" y="6619"/>
                </a:lnTo>
                <a:lnTo>
                  <a:pt x="3288" y="6610"/>
                </a:lnTo>
                <a:lnTo>
                  <a:pt x="3262" y="6602"/>
                </a:lnTo>
                <a:lnTo>
                  <a:pt x="3238" y="6593"/>
                </a:lnTo>
                <a:lnTo>
                  <a:pt x="3213" y="6584"/>
                </a:lnTo>
                <a:lnTo>
                  <a:pt x="3191" y="6574"/>
                </a:lnTo>
                <a:lnTo>
                  <a:pt x="3168" y="6563"/>
                </a:lnTo>
                <a:lnTo>
                  <a:pt x="3148" y="6553"/>
                </a:lnTo>
                <a:lnTo>
                  <a:pt x="3128" y="6542"/>
                </a:lnTo>
                <a:lnTo>
                  <a:pt x="3059" y="6803"/>
                </a:lnTo>
                <a:close/>
                <a:moveTo>
                  <a:pt x="5775" y="6884"/>
                </a:moveTo>
                <a:lnTo>
                  <a:pt x="6085" y="6884"/>
                </a:lnTo>
                <a:lnTo>
                  <a:pt x="6085" y="6183"/>
                </a:lnTo>
                <a:lnTo>
                  <a:pt x="6242" y="6183"/>
                </a:lnTo>
                <a:lnTo>
                  <a:pt x="6274" y="6184"/>
                </a:lnTo>
                <a:lnTo>
                  <a:pt x="6304" y="6188"/>
                </a:lnTo>
                <a:lnTo>
                  <a:pt x="6318" y="6190"/>
                </a:lnTo>
                <a:lnTo>
                  <a:pt x="6332" y="6193"/>
                </a:lnTo>
                <a:lnTo>
                  <a:pt x="6345" y="6196"/>
                </a:lnTo>
                <a:lnTo>
                  <a:pt x="6358" y="6200"/>
                </a:lnTo>
                <a:lnTo>
                  <a:pt x="6370" y="6204"/>
                </a:lnTo>
                <a:lnTo>
                  <a:pt x="6381" y="6209"/>
                </a:lnTo>
                <a:lnTo>
                  <a:pt x="6394" y="6215"/>
                </a:lnTo>
                <a:lnTo>
                  <a:pt x="6404" y="6221"/>
                </a:lnTo>
                <a:lnTo>
                  <a:pt x="6414" y="6227"/>
                </a:lnTo>
                <a:lnTo>
                  <a:pt x="6424" y="6234"/>
                </a:lnTo>
                <a:lnTo>
                  <a:pt x="6435" y="6242"/>
                </a:lnTo>
                <a:lnTo>
                  <a:pt x="6444" y="6250"/>
                </a:lnTo>
                <a:lnTo>
                  <a:pt x="6453" y="6260"/>
                </a:lnTo>
                <a:lnTo>
                  <a:pt x="6461" y="6269"/>
                </a:lnTo>
                <a:lnTo>
                  <a:pt x="6469" y="6279"/>
                </a:lnTo>
                <a:lnTo>
                  <a:pt x="6478" y="6290"/>
                </a:lnTo>
                <a:lnTo>
                  <a:pt x="6485" y="6303"/>
                </a:lnTo>
                <a:lnTo>
                  <a:pt x="6492" y="6315"/>
                </a:lnTo>
                <a:lnTo>
                  <a:pt x="6499" y="6328"/>
                </a:lnTo>
                <a:lnTo>
                  <a:pt x="6505" y="6341"/>
                </a:lnTo>
                <a:lnTo>
                  <a:pt x="6512" y="6357"/>
                </a:lnTo>
                <a:lnTo>
                  <a:pt x="6518" y="6372"/>
                </a:lnTo>
                <a:lnTo>
                  <a:pt x="6524" y="6388"/>
                </a:lnTo>
                <a:lnTo>
                  <a:pt x="6530" y="6405"/>
                </a:lnTo>
                <a:lnTo>
                  <a:pt x="6540" y="6442"/>
                </a:lnTo>
                <a:lnTo>
                  <a:pt x="6549" y="6481"/>
                </a:lnTo>
                <a:lnTo>
                  <a:pt x="6567" y="6558"/>
                </a:lnTo>
                <a:lnTo>
                  <a:pt x="6584" y="6627"/>
                </a:lnTo>
                <a:lnTo>
                  <a:pt x="6599" y="6689"/>
                </a:lnTo>
                <a:lnTo>
                  <a:pt x="6615" y="6744"/>
                </a:lnTo>
                <a:lnTo>
                  <a:pt x="6629" y="6791"/>
                </a:lnTo>
                <a:lnTo>
                  <a:pt x="6642" y="6830"/>
                </a:lnTo>
                <a:lnTo>
                  <a:pt x="6654" y="6862"/>
                </a:lnTo>
                <a:lnTo>
                  <a:pt x="6664" y="6884"/>
                </a:lnTo>
                <a:lnTo>
                  <a:pt x="6985" y="6884"/>
                </a:lnTo>
                <a:lnTo>
                  <a:pt x="6978" y="6871"/>
                </a:lnTo>
                <a:lnTo>
                  <a:pt x="6972" y="6854"/>
                </a:lnTo>
                <a:lnTo>
                  <a:pt x="6965" y="6834"/>
                </a:lnTo>
                <a:lnTo>
                  <a:pt x="6956" y="6812"/>
                </a:lnTo>
                <a:lnTo>
                  <a:pt x="6941" y="6761"/>
                </a:lnTo>
                <a:lnTo>
                  <a:pt x="6925" y="6701"/>
                </a:lnTo>
                <a:lnTo>
                  <a:pt x="6907" y="6636"/>
                </a:lnTo>
                <a:lnTo>
                  <a:pt x="6889" y="6563"/>
                </a:lnTo>
                <a:lnTo>
                  <a:pt x="6869" y="6488"/>
                </a:lnTo>
                <a:lnTo>
                  <a:pt x="6850" y="6409"/>
                </a:lnTo>
                <a:lnTo>
                  <a:pt x="6842" y="6378"/>
                </a:lnTo>
                <a:lnTo>
                  <a:pt x="6833" y="6349"/>
                </a:lnTo>
                <a:lnTo>
                  <a:pt x="6822" y="6320"/>
                </a:lnTo>
                <a:lnTo>
                  <a:pt x="6812" y="6293"/>
                </a:lnTo>
                <a:lnTo>
                  <a:pt x="6801" y="6268"/>
                </a:lnTo>
                <a:lnTo>
                  <a:pt x="6789" y="6243"/>
                </a:lnTo>
                <a:lnTo>
                  <a:pt x="6775" y="6221"/>
                </a:lnTo>
                <a:lnTo>
                  <a:pt x="6761" y="6198"/>
                </a:lnTo>
                <a:lnTo>
                  <a:pt x="6747" y="6178"/>
                </a:lnTo>
                <a:lnTo>
                  <a:pt x="6730" y="6159"/>
                </a:lnTo>
                <a:lnTo>
                  <a:pt x="6713" y="6142"/>
                </a:lnTo>
                <a:lnTo>
                  <a:pt x="6696" y="6126"/>
                </a:lnTo>
                <a:lnTo>
                  <a:pt x="6676" y="6111"/>
                </a:lnTo>
                <a:lnTo>
                  <a:pt x="6656" y="6099"/>
                </a:lnTo>
                <a:lnTo>
                  <a:pt x="6634" y="6088"/>
                </a:lnTo>
                <a:lnTo>
                  <a:pt x="6612" y="6078"/>
                </a:lnTo>
                <a:lnTo>
                  <a:pt x="6612" y="6070"/>
                </a:lnTo>
                <a:lnTo>
                  <a:pt x="6627" y="6065"/>
                </a:lnTo>
                <a:lnTo>
                  <a:pt x="6642" y="6059"/>
                </a:lnTo>
                <a:lnTo>
                  <a:pt x="6657" y="6052"/>
                </a:lnTo>
                <a:lnTo>
                  <a:pt x="6671" y="6045"/>
                </a:lnTo>
                <a:lnTo>
                  <a:pt x="6686" y="6038"/>
                </a:lnTo>
                <a:lnTo>
                  <a:pt x="6701" y="6029"/>
                </a:lnTo>
                <a:lnTo>
                  <a:pt x="6714" y="6020"/>
                </a:lnTo>
                <a:lnTo>
                  <a:pt x="6728" y="6011"/>
                </a:lnTo>
                <a:lnTo>
                  <a:pt x="6742" y="6001"/>
                </a:lnTo>
                <a:lnTo>
                  <a:pt x="6755" y="5991"/>
                </a:lnTo>
                <a:lnTo>
                  <a:pt x="6768" y="5980"/>
                </a:lnTo>
                <a:lnTo>
                  <a:pt x="6780" y="5969"/>
                </a:lnTo>
                <a:lnTo>
                  <a:pt x="6793" y="5957"/>
                </a:lnTo>
                <a:lnTo>
                  <a:pt x="6805" y="5945"/>
                </a:lnTo>
                <a:lnTo>
                  <a:pt x="6816" y="5931"/>
                </a:lnTo>
                <a:lnTo>
                  <a:pt x="6828" y="5918"/>
                </a:lnTo>
                <a:lnTo>
                  <a:pt x="6838" y="5905"/>
                </a:lnTo>
                <a:lnTo>
                  <a:pt x="6848" y="5890"/>
                </a:lnTo>
                <a:lnTo>
                  <a:pt x="6857" y="5876"/>
                </a:lnTo>
                <a:lnTo>
                  <a:pt x="6866" y="5861"/>
                </a:lnTo>
                <a:lnTo>
                  <a:pt x="6875" y="5845"/>
                </a:lnTo>
                <a:lnTo>
                  <a:pt x="6883" y="5829"/>
                </a:lnTo>
                <a:lnTo>
                  <a:pt x="6890" y="5813"/>
                </a:lnTo>
                <a:lnTo>
                  <a:pt x="6896" y="5795"/>
                </a:lnTo>
                <a:lnTo>
                  <a:pt x="6902" y="5778"/>
                </a:lnTo>
                <a:lnTo>
                  <a:pt x="6907" y="5761"/>
                </a:lnTo>
                <a:lnTo>
                  <a:pt x="6911" y="5742"/>
                </a:lnTo>
                <a:lnTo>
                  <a:pt x="6915" y="5723"/>
                </a:lnTo>
                <a:lnTo>
                  <a:pt x="6919" y="5704"/>
                </a:lnTo>
                <a:lnTo>
                  <a:pt x="6921" y="5685"/>
                </a:lnTo>
                <a:lnTo>
                  <a:pt x="6922" y="5664"/>
                </a:lnTo>
                <a:lnTo>
                  <a:pt x="6923" y="5644"/>
                </a:lnTo>
                <a:lnTo>
                  <a:pt x="6922" y="5616"/>
                </a:lnTo>
                <a:lnTo>
                  <a:pt x="6920" y="5591"/>
                </a:lnTo>
                <a:lnTo>
                  <a:pt x="6917" y="5564"/>
                </a:lnTo>
                <a:lnTo>
                  <a:pt x="6912" y="5540"/>
                </a:lnTo>
                <a:lnTo>
                  <a:pt x="6907" y="5515"/>
                </a:lnTo>
                <a:lnTo>
                  <a:pt x="6900" y="5492"/>
                </a:lnTo>
                <a:lnTo>
                  <a:pt x="6893" y="5469"/>
                </a:lnTo>
                <a:lnTo>
                  <a:pt x="6884" y="5447"/>
                </a:lnTo>
                <a:lnTo>
                  <a:pt x="6874" y="5426"/>
                </a:lnTo>
                <a:lnTo>
                  <a:pt x="6863" y="5406"/>
                </a:lnTo>
                <a:lnTo>
                  <a:pt x="6851" y="5385"/>
                </a:lnTo>
                <a:lnTo>
                  <a:pt x="6838" y="5367"/>
                </a:lnTo>
                <a:lnTo>
                  <a:pt x="6823" y="5349"/>
                </a:lnTo>
                <a:lnTo>
                  <a:pt x="6808" y="5332"/>
                </a:lnTo>
                <a:lnTo>
                  <a:pt x="6793" y="5317"/>
                </a:lnTo>
                <a:lnTo>
                  <a:pt x="6775" y="5301"/>
                </a:lnTo>
                <a:lnTo>
                  <a:pt x="6753" y="5284"/>
                </a:lnTo>
                <a:lnTo>
                  <a:pt x="6729" y="5268"/>
                </a:lnTo>
                <a:lnTo>
                  <a:pt x="6705" y="5252"/>
                </a:lnTo>
                <a:lnTo>
                  <a:pt x="6679" y="5239"/>
                </a:lnTo>
                <a:lnTo>
                  <a:pt x="6652" y="5227"/>
                </a:lnTo>
                <a:lnTo>
                  <a:pt x="6623" y="5215"/>
                </a:lnTo>
                <a:lnTo>
                  <a:pt x="6592" y="5205"/>
                </a:lnTo>
                <a:lnTo>
                  <a:pt x="6560" y="5196"/>
                </a:lnTo>
                <a:lnTo>
                  <a:pt x="6527" y="5189"/>
                </a:lnTo>
                <a:lnTo>
                  <a:pt x="6492" y="5182"/>
                </a:lnTo>
                <a:lnTo>
                  <a:pt x="6456" y="5176"/>
                </a:lnTo>
                <a:lnTo>
                  <a:pt x="6417" y="5171"/>
                </a:lnTo>
                <a:lnTo>
                  <a:pt x="6378" y="5168"/>
                </a:lnTo>
                <a:lnTo>
                  <a:pt x="6336" y="5165"/>
                </a:lnTo>
                <a:lnTo>
                  <a:pt x="6293" y="5164"/>
                </a:lnTo>
                <a:lnTo>
                  <a:pt x="6248" y="5163"/>
                </a:lnTo>
                <a:lnTo>
                  <a:pt x="6181" y="5164"/>
                </a:lnTo>
                <a:lnTo>
                  <a:pt x="6114" y="5166"/>
                </a:lnTo>
                <a:lnTo>
                  <a:pt x="6050" y="5169"/>
                </a:lnTo>
                <a:lnTo>
                  <a:pt x="5989" y="5174"/>
                </a:lnTo>
                <a:lnTo>
                  <a:pt x="5929" y="5179"/>
                </a:lnTo>
                <a:lnTo>
                  <a:pt x="5874" y="5186"/>
                </a:lnTo>
                <a:lnTo>
                  <a:pt x="5822" y="5193"/>
                </a:lnTo>
                <a:lnTo>
                  <a:pt x="5775" y="5200"/>
                </a:lnTo>
                <a:lnTo>
                  <a:pt x="5775" y="6884"/>
                </a:lnTo>
                <a:close/>
                <a:moveTo>
                  <a:pt x="6085" y="5414"/>
                </a:moveTo>
                <a:lnTo>
                  <a:pt x="6098" y="5411"/>
                </a:lnTo>
                <a:lnTo>
                  <a:pt x="6114" y="5409"/>
                </a:lnTo>
                <a:lnTo>
                  <a:pt x="6134" y="5406"/>
                </a:lnTo>
                <a:lnTo>
                  <a:pt x="6156" y="5404"/>
                </a:lnTo>
                <a:lnTo>
                  <a:pt x="6182" y="5402"/>
                </a:lnTo>
                <a:lnTo>
                  <a:pt x="6211" y="5400"/>
                </a:lnTo>
                <a:lnTo>
                  <a:pt x="6243" y="5398"/>
                </a:lnTo>
                <a:lnTo>
                  <a:pt x="6278" y="5398"/>
                </a:lnTo>
                <a:lnTo>
                  <a:pt x="6298" y="5398"/>
                </a:lnTo>
                <a:lnTo>
                  <a:pt x="6316" y="5400"/>
                </a:lnTo>
                <a:lnTo>
                  <a:pt x="6333" y="5402"/>
                </a:lnTo>
                <a:lnTo>
                  <a:pt x="6351" y="5403"/>
                </a:lnTo>
                <a:lnTo>
                  <a:pt x="6368" y="5406"/>
                </a:lnTo>
                <a:lnTo>
                  <a:pt x="6385" y="5409"/>
                </a:lnTo>
                <a:lnTo>
                  <a:pt x="6400" y="5412"/>
                </a:lnTo>
                <a:lnTo>
                  <a:pt x="6416" y="5416"/>
                </a:lnTo>
                <a:lnTo>
                  <a:pt x="6431" y="5420"/>
                </a:lnTo>
                <a:lnTo>
                  <a:pt x="6445" y="5425"/>
                </a:lnTo>
                <a:lnTo>
                  <a:pt x="6459" y="5430"/>
                </a:lnTo>
                <a:lnTo>
                  <a:pt x="6473" y="5436"/>
                </a:lnTo>
                <a:lnTo>
                  <a:pt x="6486" y="5443"/>
                </a:lnTo>
                <a:lnTo>
                  <a:pt x="6498" y="5451"/>
                </a:lnTo>
                <a:lnTo>
                  <a:pt x="6509" y="5458"/>
                </a:lnTo>
                <a:lnTo>
                  <a:pt x="6521" y="5466"/>
                </a:lnTo>
                <a:lnTo>
                  <a:pt x="6531" y="5475"/>
                </a:lnTo>
                <a:lnTo>
                  <a:pt x="6541" y="5484"/>
                </a:lnTo>
                <a:lnTo>
                  <a:pt x="6550" y="5494"/>
                </a:lnTo>
                <a:lnTo>
                  <a:pt x="6559" y="5504"/>
                </a:lnTo>
                <a:lnTo>
                  <a:pt x="6568" y="5515"/>
                </a:lnTo>
                <a:lnTo>
                  <a:pt x="6575" y="5526"/>
                </a:lnTo>
                <a:lnTo>
                  <a:pt x="6582" y="5539"/>
                </a:lnTo>
                <a:lnTo>
                  <a:pt x="6588" y="5551"/>
                </a:lnTo>
                <a:lnTo>
                  <a:pt x="6593" y="5564"/>
                </a:lnTo>
                <a:lnTo>
                  <a:pt x="6598" y="5578"/>
                </a:lnTo>
                <a:lnTo>
                  <a:pt x="6602" y="5593"/>
                </a:lnTo>
                <a:lnTo>
                  <a:pt x="6606" y="5607"/>
                </a:lnTo>
                <a:lnTo>
                  <a:pt x="6608" y="5622"/>
                </a:lnTo>
                <a:lnTo>
                  <a:pt x="6610" y="5639"/>
                </a:lnTo>
                <a:lnTo>
                  <a:pt x="6611" y="5655"/>
                </a:lnTo>
                <a:lnTo>
                  <a:pt x="6612" y="5673"/>
                </a:lnTo>
                <a:lnTo>
                  <a:pt x="6611" y="5688"/>
                </a:lnTo>
                <a:lnTo>
                  <a:pt x="6610" y="5703"/>
                </a:lnTo>
                <a:lnTo>
                  <a:pt x="6608" y="5719"/>
                </a:lnTo>
                <a:lnTo>
                  <a:pt x="6606" y="5734"/>
                </a:lnTo>
                <a:lnTo>
                  <a:pt x="6602" y="5747"/>
                </a:lnTo>
                <a:lnTo>
                  <a:pt x="6598" y="5762"/>
                </a:lnTo>
                <a:lnTo>
                  <a:pt x="6593" y="5775"/>
                </a:lnTo>
                <a:lnTo>
                  <a:pt x="6588" y="5788"/>
                </a:lnTo>
                <a:lnTo>
                  <a:pt x="6582" y="5800"/>
                </a:lnTo>
                <a:lnTo>
                  <a:pt x="6575" y="5813"/>
                </a:lnTo>
                <a:lnTo>
                  <a:pt x="6568" y="5825"/>
                </a:lnTo>
                <a:lnTo>
                  <a:pt x="6559" y="5836"/>
                </a:lnTo>
                <a:lnTo>
                  <a:pt x="6550" y="5847"/>
                </a:lnTo>
                <a:lnTo>
                  <a:pt x="6541" y="5858"/>
                </a:lnTo>
                <a:lnTo>
                  <a:pt x="6531" y="5868"/>
                </a:lnTo>
                <a:lnTo>
                  <a:pt x="6520" y="5877"/>
                </a:lnTo>
                <a:lnTo>
                  <a:pt x="6508" y="5886"/>
                </a:lnTo>
                <a:lnTo>
                  <a:pt x="6496" y="5894"/>
                </a:lnTo>
                <a:lnTo>
                  <a:pt x="6484" y="5903"/>
                </a:lnTo>
                <a:lnTo>
                  <a:pt x="6470" y="5910"/>
                </a:lnTo>
                <a:lnTo>
                  <a:pt x="6457" y="5916"/>
                </a:lnTo>
                <a:lnTo>
                  <a:pt x="6443" y="5923"/>
                </a:lnTo>
                <a:lnTo>
                  <a:pt x="6428" y="5928"/>
                </a:lnTo>
                <a:lnTo>
                  <a:pt x="6412" y="5933"/>
                </a:lnTo>
                <a:lnTo>
                  <a:pt x="6396" y="5938"/>
                </a:lnTo>
                <a:lnTo>
                  <a:pt x="6379" y="5943"/>
                </a:lnTo>
                <a:lnTo>
                  <a:pt x="6362" y="5946"/>
                </a:lnTo>
                <a:lnTo>
                  <a:pt x="6345" y="5949"/>
                </a:lnTo>
                <a:lnTo>
                  <a:pt x="6326" y="5951"/>
                </a:lnTo>
                <a:lnTo>
                  <a:pt x="6308" y="5953"/>
                </a:lnTo>
                <a:lnTo>
                  <a:pt x="6289" y="5954"/>
                </a:lnTo>
                <a:lnTo>
                  <a:pt x="6269" y="5954"/>
                </a:lnTo>
                <a:lnTo>
                  <a:pt x="6085" y="5954"/>
                </a:lnTo>
                <a:lnTo>
                  <a:pt x="6085" y="5414"/>
                </a:lnTo>
                <a:close/>
                <a:moveTo>
                  <a:pt x="1274" y="4005"/>
                </a:moveTo>
                <a:lnTo>
                  <a:pt x="1257" y="4011"/>
                </a:lnTo>
                <a:lnTo>
                  <a:pt x="1241" y="4018"/>
                </a:lnTo>
                <a:lnTo>
                  <a:pt x="1222" y="4024"/>
                </a:lnTo>
                <a:lnTo>
                  <a:pt x="1203" y="4030"/>
                </a:lnTo>
                <a:lnTo>
                  <a:pt x="1184" y="4035"/>
                </a:lnTo>
                <a:lnTo>
                  <a:pt x="1162" y="4040"/>
                </a:lnTo>
                <a:lnTo>
                  <a:pt x="1141" y="4046"/>
                </a:lnTo>
                <a:lnTo>
                  <a:pt x="1119" y="4050"/>
                </a:lnTo>
                <a:lnTo>
                  <a:pt x="1097" y="4054"/>
                </a:lnTo>
                <a:lnTo>
                  <a:pt x="1073" y="4057"/>
                </a:lnTo>
                <a:lnTo>
                  <a:pt x="1050" y="4060"/>
                </a:lnTo>
                <a:lnTo>
                  <a:pt x="1026" y="4062"/>
                </a:lnTo>
                <a:lnTo>
                  <a:pt x="1003" y="4064"/>
                </a:lnTo>
                <a:lnTo>
                  <a:pt x="979" y="4066"/>
                </a:lnTo>
                <a:lnTo>
                  <a:pt x="954" y="4067"/>
                </a:lnTo>
                <a:lnTo>
                  <a:pt x="931" y="4067"/>
                </a:lnTo>
                <a:lnTo>
                  <a:pt x="896" y="4066"/>
                </a:lnTo>
                <a:lnTo>
                  <a:pt x="861" y="4064"/>
                </a:lnTo>
                <a:lnTo>
                  <a:pt x="829" y="4061"/>
                </a:lnTo>
                <a:lnTo>
                  <a:pt x="796" y="4056"/>
                </a:lnTo>
                <a:lnTo>
                  <a:pt x="765" y="4050"/>
                </a:lnTo>
                <a:lnTo>
                  <a:pt x="735" y="4042"/>
                </a:lnTo>
                <a:lnTo>
                  <a:pt x="706" y="4033"/>
                </a:lnTo>
                <a:lnTo>
                  <a:pt x="677" y="4023"/>
                </a:lnTo>
                <a:lnTo>
                  <a:pt x="651" y="4012"/>
                </a:lnTo>
                <a:lnTo>
                  <a:pt x="624" y="4000"/>
                </a:lnTo>
                <a:lnTo>
                  <a:pt x="598" y="3986"/>
                </a:lnTo>
                <a:lnTo>
                  <a:pt x="575" y="3971"/>
                </a:lnTo>
                <a:lnTo>
                  <a:pt x="551" y="3955"/>
                </a:lnTo>
                <a:lnTo>
                  <a:pt x="530" y="3937"/>
                </a:lnTo>
                <a:lnTo>
                  <a:pt x="508" y="3919"/>
                </a:lnTo>
                <a:lnTo>
                  <a:pt x="489" y="3899"/>
                </a:lnTo>
                <a:lnTo>
                  <a:pt x="471" y="3879"/>
                </a:lnTo>
                <a:lnTo>
                  <a:pt x="453" y="3856"/>
                </a:lnTo>
                <a:lnTo>
                  <a:pt x="437" y="3834"/>
                </a:lnTo>
                <a:lnTo>
                  <a:pt x="421" y="3810"/>
                </a:lnTo>
                <a:lnTo>
                  <a:pt x="407" y="3785"/>
                </a:lnTo>
                <a:lnTo>
                  <a:pt x="394" y="3759"/>
                </a:lnTo>
                <a:lnTo>
                  <a:pt x="383" y="3732"/>
                </a:lnTo>
                <a:lnTo>
                  <a:pt x="371" y="3704"/>
                </a:lnTo>
                <a:lnTo>
                  <a:pt x="362" y="3675"/>
                </a:lnTo>
                <a:lnTo>
                  <a:pt x="354" y="3645"/>
                </a:lnTo>
                <a:lnTo>
                  <a:pt x="347" y="3614"/>
                </a:lnTo>
                <a:lnTo>
                  <a:pt x="342" y="3582"/>
                </a:lnTo>
                <a:lnTo>
                  <a:pt x="337" y="3550"/>
                </a:lnTo>
                <a:lnTo>
                  <a:pt x="333" y="3517"/>
                </a:lnTo>
                <a:lnTo>
                  <a:pt x="331" y="3482"/>
                </a:lnTo>
                <a:lnTo>
                  <a:pt x="331" y="3447"/>
                </a:lnTo>
                <a:lnTo>
                  <a:pt x="332" y="3408"/>
                </a:lnTo>
                <a:lnTo>
                  <a:pt x="335" y="3372"/>
                </a:lnTo>
                <a:lnTo>
                  <a:pt x="338" y="3336"/>
                </a:lnTo>
                <a:lnTo>
                  <a:pt x="343" y="3301"/>
                </a:lnTo>
                <a:lnTo>
                  <a:pt x="349" y="3267"/>
                </a:lnTo>
                <a:lnTo>
                  <a:pt x="357" y="3235"/>
                </a:lnTo>
                <a:lnTo>
                  <a:pt x="366" y="3204"/>
                </a:lnTo>
                <a:lnTo>
                  <a:pt x="376" y="3173"/>
                </a:lnTo>
                <a:lnTo>
                  <a:pt x="388" y="3145"/>
                </a:lnTo>
                <a:lnTo>
                  <a:pt x="401" y="3117"/>
                </a:lnTo>
                <a:lnTo>
                  <a:pt x="414" y="3090"/>
                </a:lnTo>
                <a:lnTo>
                  <a:pt x="430" y="3065"/>
                </a:lnTo>
                <a:lnTo>
                  <a:pt x="446" y="3041"/>
                </a:lnTo>
                <a:lnTo>
                  <a:pt x="463" y="3018"/>
                </a:lnTo>
                <a:lnTo>
                  <a:pt x="482" y="2996"/>
                </a:lnTo>
                <a:lnTo>
                  <a:pt x="501" y="2976"/>
                </a:lnTo>
                <a:lnTo>
                  <a:pt x="522" y="2956"/>
                </a:lnTo>
                <a:lnTo>
                  <a:pt x="543" y="2938"/>
                </a:lnTo>
                <a:lnTo>
                  <a:pt x="566" y="2921"/>
                </a:lnTo>
                <a:lnTo>
                  <a:pt x="589" y="2905"/>
                </a:lnTo>
                <a:lnTo>
                  <a:pt x="614" y="2891"/>
                </a:lnTo>
                <a:lnTo>
                  <a:pt x="639" y="2878"/>
                </a:lnTo>
                <a:lnTo>
                  <a:pt x="665" y="2865"/>
                </a:lnTo>
                <a:lnTo>
                  <a:pt x="693" y="2855"/>
                </a:lnTo>
                <a:lnTo>
                  <a:pt x="720" y="2845"/>
                </a:lnTo>
                <a:lnTo>
                  <a:pt x="749" y="2837"/>
                </a:lnTo>
                <a:lnTo>
                  <a:pt x="779" y="2831"/>
                </a:lnTo>
                <a:lnTo>
                  <a:pt x="808" y="2825"/>
                </a:lnTo>
                <a:lnTo>
                  <a:pt x="839" y="2820"/>
                </a:lnTo>
                <a:lnTo>
                  <a:pt x="871" y="2816"/>
                </a:lnTo>
                <a:lnTo>
                  <a:pt x="902" y="2815"/>
                </a:lnTo>
                <a:lnTo>
                  <a:pt x="935" y="2814"/>
                </a:lnTo>
                <a:lnTo>
                  <a:pt x="961" y="2814"/>
                </a:lnTo>
                <a:lnTo>
                  <a:pt x="986" y="2815"/>
                </a:lnTo>
                <a:lnTo>
                  <a:pt x="1011" y="2817"/>
                </a:lnTo>
                <a:lnTo>
                  <a:pt x="1035" y="2819"/>
                </a:lnTo>
                <a:lnTo>
                  <a:pt x="1059" y="2822"/>
                </a:lnTo>
                <a:lnTo>
                  <a:pt x="1081" y="2826"/>
                </a:lnTo>
                <a:lnTo>
                  <a:pt x="1104" y="2830"/>
                </a:lnTo>
                <a:lnTo>
                  <a:pt x="1125" y="2835"/>
                </a:lnTo>
                <a:lnTo>
                  <a:pt x="1146" y="2839"/>
                </a:lnTo>
                <a:lnTo>
                  <a:pt x="1166" y="2844"/>
                </a:lnTo>
                <a:lnTo>
                  <a:pt x="1186" y="2850"/>
                </a:lnTo>
                <a:lnTo>
                  <a:pt x="1204" y="2855"/>
                </a:lnTo>
                <a:lnTo>
                  <a:pt x="1239" y="2868"/>
                </a:lnTo>
                <a:lnTo>
                  <a:pt x="1271" y="2882"/>
                </a:lnTo>
                <a:lnTo>
                  <a:pt x="1339" y="2631"/>
                </a:lnTo>
                <a:lnTo>
                  <a:pt x="1326" y="2625"/>
                </a:lnTo>
                <a:lnTo>
                  <a:pt x="1311" y="2618"/>
                </a:lnTo>
                <a:lnTo>
                  <a:pt x="1294" y="2612"/>
                </a:lnTo>
                <a:lnTo>
                  <a:pt x="1276" y="2605"/>
                </a:lnTo>
                <a:lnTo>
                  <a:pt x="1255" y="2599"/>
                </a:lnTo>
                <a:lnTo>
                  <a:pt x="1234" y="2592"/>
                </a:lnTo>
                <a:lnTo>
                  <a:pt x="1210" y="2586"/>
                </a:lnTo>
                <a:lnTo>
                  <a:pt x="1185" y="2580"/>
                </a:lnTo>
                <a:lnTo>
                  <a:pt x="1157" y="2575"/>
                </a:lnTo>
                <a:lnTo>
                  <a:pt x="1128" y="2570"/>
                </a:lnTo>
                <a:lnTo>
                  <a:pt x="1098" y="2566"/>
                </a:lnTo>
                <a:lnTo>
                  <a:pt x="1065" y="2562"/>
                </a:lnTo>
                <a:lnTo>
                  <a:pt x="1032" y="2559"/>
                </a:lnTo>
                <a:lnTo>
                  <a:pt x="996" y="2557"/>
                </a:lnTo>
                <a:lnTo>
                  <a:pt x="960" y="2556"/>
                </a:lnTo>
                <a:lnTo>
                  <a:pt x="922" y="2555"/>
                </a:lnTo>
                <a:lnTo>
                  <a:pt x="873" y="2556"/>
                </a:lnTo>
                <a:lnTo>
                  <a:pt x="825" y="2559"/>
                </a:lnTo>
                <a:lnTo>
                  <a:pt x="777" y="2564"/>
                </a:lnTo>
                <a:lnTo>
                  <a:pt x="731" y="2571"/>
                </a:lnTo>
                <a:lnTo>
                  <a:pt x="685" y="2579"/>
                </a:lnTo>
                <a:lnTo>
                  <a:pt x="641" y="2590"/>
                </a:lnTo>
                <a:lnTo>
                  <a:pt x="598" y="2603"/>
                </a:lnTo>
                <a:lnTo>
                  <a:pt x="555" y="2617"/>
                </a:lnTo>
                <a:lnTo>
                  <a:pt x="515" y="2633"/>
                </a:lnTo>
                <a:lnTo>
                  <a:pt x="475" y="2652"/>
                </a:lnTo>
                <a:lnTo>
                  <a:pt x="436" y="2671"/>
                </a:lnTo>
                <a:lnTo>
                  <a:pt x="399" y="2693"/>
                </a:lnTo>
                <a:lnTo>
                  <a:pt x="363" y="2716"/>
                </a:lnTo>
                <a:lnTo>
                  <a:pt x="328" y="2742"/>
                </a:lnTo>
                <a:lnTo>
                  <a:pt x="296" y="2768"/>
                </a:lnTo>
                <a:lnTo>
                  <a:pt x="264" y="2797"/>
                </a:lnTo>
                <a:lnTo>
                  <a:pt x="233" y="2827"/>
                </a:lnTo>
                <a:lnTo>
                  <a:pt x="205" y="2858"/>
                </a:lnTo>
                <a:lnTo>
                  <a:pt x="178" y="2892"/>
                </a:lnTo>
                <a:lnTo>
                  <a:pt x="152" y="2927"/>
                </a:lnTo>
                <a:lnTo>
                  <a:pt x="130" y="2964"/>
                </a:lnTo>
                <a:lnTo>
                  <a:pt x="107" y="3001"/>
                </a:lnTo>
                <a:lnTo>
                  <a:pt x="88" y="3041"/>
                </a:lnTo>
                <a:lnTo>
                  <a:pt x="70" y="3082"/>
                </a:lnTo>
                <a:lnTo>
                  <a:pt x="54" y="3125"/>
                </a:lnTo>
                <a:lnTo>
                  <a:pt x="40" y="3169"/>
                </a:lnTo>
                <a:lnTo>
                  <a:pt x="28" y="3214"/>
                </a:lnTo>
                <a:lnTo>
                  <a:pt x="18" y="3261"/>
                </a:lnTo>
                <a:lnTo>
                  <a:pt x="10" y="3309"/>
                </a:lnTo>
                <a:lnTo>
                  <a:pt x="4" y="3359"/>
                </a:lnTo>
                <a:lnTo>
                  <a:pt x="1" y="3410"/>
                </a:lnTo>
                <a:lnTo>
                  <a:pt x="0" y="3463"/>
                </a:lnTo>
                <a:lnTo>
                  <a:pt x="1" y="3512"/>
                </a:lnTo>
                <a:lnTo>
                  <a:pt x="4" y="3559"/>
                </a:lnTo>
                <a:lnTo>
                  <a:pt x="8" y="3606"/>
                </a:lnTo>
                <a:lnTo>
                  <a:pt x="15" y="3651"/>
                </a:lnTo>
                <a:lnTo>
                  <a:pt x="24" y="3695"/>
                </a:lnTo>
                <a:lnTo>
                  <a:pt x="35" y="3738"/>
                </a:lnTo>
                <a:lnTo>
                  <a:pt x="46" y="3779"/>
                </a:lnTo>
                <a:lnTo>
                  <a:pt x="60" y="3820"/>
                </a:lnTo>
                <a:lnTo>
                  <a:pt x="77" y="3858"/>
                </a:lnTo>
                <a:lnTo>
                  <a:pt x="94" y="3896"/>
                </a:lnTo>
                <a:lnTo>
                  <a:pt x="114" y="3933"/>
                </a:lnTo>
                <a:lnTo>
                  <a:pt x="134" y="3968"/>
                </a:lnTo>
                <a:lnTo>
                  <a:pt x="157" y="4002"/>
                </a:lnTo>
                <a:lnTo>
                  <a:pt x="181" y="4033"/>
                </a:lnTo>
                <a:lnTo>
                  <a:pt x="207" y="4064"/>
                </a:lnTo>
                <a:lnTo>
                  <a:pt x="234" y="4093"/>
                </a:lnTo>
                <a:lnTo>
                  <a:pt x="264" y="4120"/>
                </a:lnTo>
                <a:lnTo>
                  <a:pt x="295" y="4147"/>
                </a:lnTo>
                <a:lnTo>
                  <a:pt x="327" y="4171"/>
                </a:lnTo>
                <a:lnTo>
                  <a:pt x="361" y="4194"/>
                </a:lnTo>
                <a:lnTo>
                  <a:pt x="396" y="4215"/>
                </a:lnTo>
                <a:lnTo>
                  <a:pt x="433" y="4235"/>
                </a:lnTo>
                <a:lnTo>
                  <a:pt x="472" y="4252"/>
                </a:lnTo>
                <a:lnTo>
                  <a:pt x="512" y="4268"/>
                </a:lnTo>
                <a:lnTo>
                  <a:pt x="552" y="4283"/>
                </a:lnTo>
                <a:lnTo>
                  <a:pt x="595" y="4295"/>
                </a:lnTo>
                <a:lnTo>
                  <a:pt x="639" y="4305"/>
                </a:lnTo>
                <a:lnTo>
                  <a:pt x="684" y="4315"/>
                </a:lnTo>
                <a:lnTo>
                  <a:pt x="731" y="4322"/>
                </a:lnTo>
                <a:lnTo>
                  <a:pt x="780" y="4327"/>
                </a:lnTo>
                <a:lnTo>
                  <a:pt x="829" y="4329"/>
                </a:lnTo>
                <a:lnTo>
                  <a:pt x="879" y="4330"/>
                </a:lnTo>
                <a:lnTo>
                  <a:pt x="918" y="4330"/>
                </a:lnTo>
                <a:lnTo>
                  <a:pt x="955" y="4329"/>
                </a:lnTo>
                <a:lnTo>
                  <a:pt x="991" y="4326"/>
                </a:lnTo>
                <a:lnTo>
                  <a:pt x="1026" y="4324"/>
                </a:lnTo>
                <a:lnTo>
                  <a:pt x="1060" y="4320"/>
                </a:lnTo>
                <a:lnTo>
                  <a:pt x="1093" y="4316"/>
                </a:lnTo>
                <a:lnTo>
                  <a:pt x="1123" y="4310"/>
                </a:lnTo>
                <a:lnTo>
                  <a:pt x="1153" y="4305"/>
                </a:lnTo>
                <a:lnTo>
                  <a:pt x="1181" y="4299"/>
                </a:lnTo>
                <a:lnTo>
                  <a:pt x="1207" y="4293"/>
                </a:lnTo>
                <a:lnTo>
                  <a:pt x="1231" y="4287"/>
                </a:lnTo>
                <a:lnTo>
                  <a:pt x="1254" y="4280"/>
                </a:lnTo>
                <a:lnTo>
                  <a:pt x="1275" y="4274"/>
                </a:lnTo>
                <a:lnTo>
                  <a:pt x="1294" y="4266"/>
                </a:lnTo>
                <a:lnTo>
                  <a:pt x="1310" y="4259"/>
                </a:lnTo>
                <a:lnTo>
                  <a:pt x="1326" y="4252"/>
                </a:lnTo>
                <a:lnTo>
                  <a:pt x="1274" y="4005"/>
                </a:lnTo>
                <a:close/>
                <a:moveTo>
                  <a:pt x="2227" y="4332"/>
                </a:moveTo>
                <a:lnTo>
                  <a:pt x="2271" y="4331"/>
                </a:lnTo>
                <a:lnTo>
                  <a:pt x="2314" y="4328"/>
                </a:lnTo>
                <a:lnTo>
                  <a:pt x="2357" y="4323"/>
                </a:lnTo>
                <a:lnTo>
                  <a:pt x="2398" y="4317"/>
                </a:lnTo>
                <a:lnTo>
                  <a:pt x="2439" y="4307"/>
                </a:lnTo>
                <a:lnTo>
                  <a:pt x="2479" y="4297"/>
                </a:lnTo>
                <a:lnTo>
                  <a:pt x="2518" y="4285"/>
                </a:lnTo>
                <a:lnTo>
                  <a:pt x="2554" y="4271"/>
                </a:lnTo>
                <a:lnTo>
                  <a:pt x="2591" y="4255"/>
                </a:lnTo>
                <a:lnTo>
                  <a:pt x="2627" y="4238"/>
                </a:lnTo>
                <a:lnTo>
                  <a:pt x="2662" y="4218"/>
                </a:lnTo>
                <a:lnTo>
                  <a:pt x="2695" y="4197"/>
                </a:lnTo>
                <a:lnTo>
                  <a:pt x="2726" y="4173"/>
                </a:lnTo>
                <a:lnTo>
                  <a:pt x="2758" y="4149"/>
                </a:lnTo>
                <a:lnTo>
                  <a:pt x="2787" y="4122"/>
                </a:lnTo>
                <a:lnTo>
                  <a:pt x="2815" y="4095"/>
                </a:lnTo>
                <a:lnTo>
                  <a:pt x="2842" y="4065"/>
                </a:lnTo>
                <a:lnTo>
                  <a:pt x="2867" y="4033"/>
                </a:lnTo>
                <a:lnTo>
                  <a:pt x="2891" y="4001"/>
                </a:lnTo>
                <a:lnTo>
                  <a:pt x="2914" y="3966"/>
                </a:lnTo>
                <a:lnTo>
                  <a:pt x="2934" y="3929"/>
                </a:lnTo>
                <a:lnTo>
                  <a:pt x="2953" y="3891"/>
                </a:lnTo>
                <a:lnTo>
                  <a:pt x="2971" y="3851"/>
                </a:lnTo>
                <a:lnTo>
                  <a:pt x="2987" y="3810"/>
                </a:lnTo>
                <a:lnTo>
                  <a:pt x="3001" y="3767"/>
                </a:lnTo>
                <a:lnTo>
                  <a:pt x="3014" y="3722"/>
                </a:lnTo>
                <a:lnTo>
                  <a:pt x="3024" y="3677"/>
                </a:lnTo>
                <a:lnTo>
                  <a:pt x="3033" y="3629"/>
                </a:lnTo>
                <a:lnTo>
                  <a:pt x="3040" y="3580"/>
                </a:lnTo>
                <a:lnTo>
                  <a:pt x="3044" y="3530"/>
                </a:lnTo>
                <a:lnTo>
                  <a:pt x="3048" y="3478"/>
                </a:lnTo>
                <a:lnTo>
                  <a:pt x="3049" y="3425"/>
                </a:lnTo>
                <a:lnTo>
                  <a:pt x="3048" y="3379"/>
                </a:lnTo>
                <a:lnTo>
                  <a:pt x="3045" y="3334"/>
                </a:lnTo>
                <a:lnTo>
                  <a:pt x="3041" y="3290"/>
                </a:lnTo>
                <a:lnTo>
                  <a:pt x="3035" y="3246"/>
                </a:lnTo>
                <a:lnTo>
                  <a:pt x="3027" y="3204"/>
                </a:lnTo>
                <a:lnTo>
                  <a:pt x="3018" y="3162"/>
                </a:lnTo>
                <a:lnTo>
                  <a:pt x="3008" y="3121"/>
                </a:lnTo>
                <a:lnTo>
                  <a:pt x="2994" y="3081"/>
                </a:lnTo>
                <a:lnTo>
                  <a:pt x="2981" y="3042"/>
                </a:lnTo>
                <a:lnTo>
                  <a:pt x="2965" y="3005"/>
                </a:lnTo>
                <a:lnTo>
                  <a:pt x="2947" y="2969"/>
                </a:lnTo>
                <a:lnTo>
                  <a:pt x="2929" y="2933"/>
                </a:lnTo>
                <a:lnTo>
                  <a:pt x="2908" y="2899"/>
                </a:lnTo>
                <a:lnTo>
                  <a:pt x="2886" y="2866"/>
                </a:lnTo>
                <a:lnTo>
                  <a:pt x="2863" y="2835"/>
                </a:lnTo>
                <a:lnTo>
                  <a:pt x="2838" y="2805"/>
                </a:lnTo>
                <a:lnTo>
                  <a:pt x="2811" y="2776"/>
                </a:lnTo>
                <a:lnTo>
                  <a:pt x="2784" y="2749"/>
                </a:lnTo>
                <a:lnTo>
                  <a:pt x="2755" y="2723"/>
                </a:lnTo>
                <a:lnTo>
                  <a:pt x="2724" y="2700"/>
                </a:lnTo>
                <a:lnTo>
                  <a:pt x="2692" y="2677"/>
                </a:lnTo>
                <a:lnTo>
                  <a:pt x="2658" y="2657"/>
                </a:lnTo>
                <a:lnTo>
                  <a:pt x="2623" y="2637"/>
                </a:lnTo>
                <a:lnTo>
                  <a:pt x="2587" y="2621"/>
                </a:lnTo>
                <a:lnTo>
                  <a:pt x="2549" y="2606"/>
                </a:lnTo>
                <a:lnTo>
                  <a:pt x="2510" y="2592"/>
                </a:lnTo>
                <a:lnTo>
                  <a:pt x="2471" y="2580"/>
                </a:lnTo>
                <a:lnTo>
                  <a:pt x="2429" y="2571"/>
                </a:lnTo>
                <a:lnTo>
                  <a:pt x="2387" y="2564"/>
                </a:lnTo>
                <a:lnTo>
                  <a:pt x="2343" y="2558"/>
                </a:lnTo>
                <a:lnTo>
                  <a:pt x="2297" y="2555"/>
                </a:lnTo>
                <a:lnTo>
                  <a:pt x="2251" y="2554"/>
                </a:lnTo>
                <a:lnTo>
                  <a:pt x="2206" y="2555"/>
                </a:lnTo>
                <a:lnTo>
                  <a:pt x="2162" y="2558"/>
                </a:lnTo>
                <a:lnTo>
                  <a:pt x="2118" y="2564"/>
                </a:lnTo>
                <a:lnTo>
                  <a:pt x="2076" y="2571"/>
                </a:lnTo>
                <a:lnTo>
                  <a:pt x="2035" y="2580"/>
                </a:lnTo>
                <a:lnTo>
                  <a:pt x="1995" y="2591"/>
                </a:lnTo>
                <a:lnTo>
                  <a:pt x="1955" y="2605"/>
                </a:lnTo>
                <a:lnTo>
                  <a:pt x="1917" y="2620"/>
                </a:lnTo>
                <a:lnTo>
                  <a:pt x="1880" y="2637"/>
                </a:lnTo>
                <a:lnTo>
                  <a:pt x="1844" y="2657"/>
                </a:lnTo>
                <a:lnTo>
                  <a:pt x="1811" y="2677"/>
                </a:lnTo>
                <a:lnTo>
                  <a:pt x="1777" y="2700"/>
                </a:lnTo>
                <a:lnTo>
                  <a:pt x="1745" y="2724"/>
                </a:lnTo>
                <a:lnTo>
                  <a:pt x="1716" y="2750"/>
                </a:lnTo>
                <a:lnTo>
                  <a:pt x="1686" y="2777"/>
                </a:lnTo>
                <a:lnTo>
                  <a:pt x="1658" y="2806"/>
                </a:lnTo>
                <a:lnTo>
                  <a:pt x="1632" y="2837"/>
                </a:lnTo>
                <a:lnTo>
                  <a:pt x="1607" y="2870"/>
                </a:lnTo>
                <a:lnTo>
                  <a:pt x="1584" y="2903"/>
                </a:lnTo>
                <a:lnTo>
                  <a:pt x="1562" y="2938"/>
                </a:lnTo>
                <a:lnTo>
                  <a:pt x="1542" y="2975"/>
                </a:lnTo>
                <a:lnTo>
                  <a:pt x="1523" y="3013"/>
                </a:lnTo>
                <a:lnTo>
                  <a:pt x="1506" y="3052"/>
                </a:lnTo>
                <a:lnTo>
                  <a:pt x="1491" y="3091"/>
                </a:lnTo>
                <a:lnTo>
                  <a:pt x="1476" y="3133"/>
                </a:lnTo>
                <a:lnTo>
                  <a:pt x="1465" y="3176"/>
                </a:lnTo>
                <a:lnTo>
                  <a:pt x="1455" y="3220"/>
                </a:lnTo>
                <a:lnTo>
                  <a:pt x="1445" y="3265"/>
                </a:lnTo>
                <a:lnTo>
                  <a:pt x="1439" y="3311"/>
                </a:lnTo>
                <a:lnTo>
                  <a:pt x="1434" y="3358"/>
                </a:lnTo>
                <a:lnTo>
                  <a:pt x="1431" y="3406"/>
                </a:lnTo>
                <a:lnTo>
                  <a:pt x="1430" y="3455"/>
                </a:lnTo>
                <a:lnTo>
                  <a:pt x="1431" y="3503"/>
                </a:lnTo>
                <a:lnTo>
                  <a:pt x="1434" y="3549"/>
                </a:lnTo>
                <a:lnTo>
                  <a:pt x="1438" y="3594"/>
                </a:lnTo>
                <a:lnTo>
                  <a:pt x="1444" y="3638"/>
                </a:lnTo>
                <a:lnTo>
                  <a:pt x="1453" y="3681"/>
                </a:lnTo>
                <a:lnTo>
                  <a:pt x="1462" y="3723"/>
                </a:lnTo>
                <a:lnTo>
                  <a:pt x="1473" y="3765"/>
                </a:lnTo>
                <a:lnTo>
                  <a:pt x="1486" y="3805"/>
                </a:lnTo>
                <a:lnTo>
                  <a:pt x="1501" y="3844"/>
                </a:lnTo>
                <a:lnTo>
                  <a:pt x="1517" y="3882"/>
                </a:lnTo>
                <a:lnTo>
                  <a:pt x="1535" y="3919"/>
                </a:lnTo>
                <a:lnTo>
                  <a:pt x="1554" y="3955"/>
                </a:lnTo>
                <a:lnTo>
                  <a:pt x="1574" y="3988"/>
                </a:lnTo>
                <a:lnTo>
                  <a:pt x="1597" y="4021"/>
                </a:lnTo>
                <a:lnTo>
                  <a:pt x="1620" y="4053"/>
                </a:lnTo>
                <a:lnTo>
                  <a:pt x="1645" y="4082"/>
                </a:lnTo>
                <a:lnTo>
                  <a:pt x="1672" y="4111"/>
                </a:lnTo>
                <a:lnTo>
                  <a:pt x="1700" y="4138"/>
                </a:lnTo>
                <a:lnTo>
                  <a:pt x="1729" y="4163"/>
                </a:lnTo>
                <a:lnTo>
                  <a:pt x="1760" y="4188"/>
                </a:lnTo>
                <a:lnTo>
                  <a:pt x="1792" y="4209"/>
                </a:lnTo>
                <a:lnTo>
                  <a:pt x="1825" y="4230"/>
                </a:lnTo>
                <a:lnTo>
                  <a:pt x="1860" y="4249"/>
                </a:lnTo>
                <a:lnTo>
                  <a:pt x="1896" y="4265"/>
                </a:lnTo>
                <a:lnTo>
                  <a:pt x="1932" y="4281"/>
                </a:lnTo>
                <a:lnTo>
                  <a:pt x="1971" y="4294"/>
                </a:lnTo>
                <a:lnTo>
                  <a:pt x="2010" y="4305"/>
                </a:lnTo>
                <a:lnTo>
                  <a:pt x="2051" y="4315"/>
                </a:lnTo>
                <a:lnTo>
                  <a:pt x="2093" y="4322"/>
                </a:lnTo>
                <a:lnTo>
                  <a:pt x="2136" y="4327"/>
                </a:lnTo>
                <a:lnTo>
                  <a:pt x="2180" y="4331"/>
                </a:lnTo>
                <a:lnTo>
                  <a:pt x="2225" y="4332"/>
                </a:lnTo>
                <a:lnTo>
                  <a:pt x="2227" y="4332"/>
                </a:lnTo>
                <a:close/>
                <a:moveTo>
                  <a:pt x="2235" y="4079"/>
                </a:moveTo>
                <a:lnTo>
                  <a:pt x="2208" y="4078"/>
                </a:lnTo>
                <a:lnTo>
                  <a:pt x="2181" y="4076"/>
                </a:lnTo>
                <a:lnTo>
                  <a:pt x="2154" y="4072"/>
                </a:lnTo>
                <a:lnTo>
                  <a:pt x="2129" y="4066"/>
                </a:lnTo>
                <a:lnTo>
                  <a:pt x="2104" y="4059"/>
                </a:lnTo>
                <a:lnTo>
                  <a:pt x="2080" y="4051"/>
                </a:lnTo>
                <a:lnTo>
                  <a:pt x="2057" y="4040"/>
                </a:lnTo>
                <a:lnTo>
                  <a:pt x="2035" y="4029"/>
                </a:lnTo>
                <a:lnTo>
                  <a:pt x="2013" y="4016"/>
                </a:lnTo>
                <a:lnTo>
                  <a:pt x="1992" y="4002"/>
                </a:lnTo>
                <a:lnTo>
                  <a:pt x="1972" y="3986"/>
                </a:lnTo>
                <a:lnTo>
                  <a:pt x="1953" y="3970"/>
                </a:lnTo>
                <a:lnTo>
                  <a:pt x="1934" y="3952"/>
                </a:lnTo>
                <a:lnTo>
                  <a:pt x="1917" y="3933"/>
                </a:lnTo>
                <a:lnTo>
                  <a:pt x="1901" y="3914"/>
                </a:lnTo>
                <a:lnTo>
                  <a:pt x="1884" y="3892"/>
                </a:lnTo>
                <a:lnTo>
                  <a:pt x="1870" y="3870"/>
                </a:lnTo>
                <a:lnTo>
                  <a:pt x="1856" y="3847"/>
                </a:lnTo>
                <a:lnTo>
                  <a:pt x="1843" y="3823"/>
                </a:lnTo>
                <a:lnTo>
                  <a:pt x="1831" y="3798"/>
                </a:lnTo>
                <a:lnTo>
                  <a:pt x="1820" y="3773"/>
                </a:lnTo>
                <a:lnTo>
                  <a:pt x="1810" y="3746"/>
                </a:lnTo>
                <a:lnTo>
                  <a:pt x="1800" y="3719"/>
                </a:lnTo>
                <a:lnTo>
                  <a:pt x="1791" y="3691"/>
                </a:lnTo>
                <a:lnTo>
                  <a:pt x="1784" y="3662"/>
                </a:lnTo>
                <a:lnTo>
                  <a:pt x="1778" y="3633"/>
                </a:lnTo>
                <a:lnTo>
                  <a:pt x="1773" y="3604"/>
                </a:lnTo>
                <a:lnTo>
                  <a:pt x="1768" y="3573"/>
                </a:lnTo>
                <a:lnTo>
                  <a:pt x="1765" y="3542"/>
                </a:lnTo>
                <a:lnTo>
                  <a:pt x="1762" y="3512"/>
                </a:lnTo>
                <a:lnTo>
                  <a:pt x="1761" y="3480"/>
                </a:lnTo>
                <a:lnTo>
                  <a:pt x="1761" y="3448"/>
                </a:lnTo>
                <a:lnTo>
                  <a:pt x="1761" y="3416"/>
                </a:lnTo>
                <a:lnTo>
                  <a:pt x="1762" y="3384"/>
                </a:lnTo>
                <a:lnTo>
                  <a:pt x="1765" y="3353"/>
                </a:lnTo>
                <a:lnTo>
                  <a:pt x="1768" y="3322"/>
                </a:lnTo>
                <a:lnTo>
                  <a:pt x="1772" y="3291"/>
                </a:lnTo>
                <a:lnTo>
                  <a:pt x="1777" y="3261"/>
                </a:lnTo>
                <a:lnTo>
                  <a:pt x="1783" y="3232"/>
                </a:lnTo>
                <a:lnTo>
                  <a:pt x="1790" y="3203"/>
                </a:lnTo>
                <a:lnTo>
                  <a:pt x="1798" y="3174"/>
                </a:lnTo>
                <a:lnTo>
                  <a:pt x="1808" y="3147"/>
                </a:lnTo>
                <a:lnTo>
                  <a:pt x="1818" y="3120"/>
                </a:lnTo>
                <a:lnTo>
                  <a:pt x="1829" y="3093"/>
                </a:lnTo>
                <a:lnTo>
                  <a:pt x="1840" y="3069"/>
                </a:lnTo>
                <a:lnTo>
                  <a:pt x="1854" y="3044"/>
                </a:lnTo>
                <a:lnTo>
                  <a:pt x="1867" y="3021"/>
                </a:lnTo>
                <a:lnTo>
                  <a:pt x="1881" y="2998"/>
                </a:lnTo>
                <a:lnTo>
                  <a:pt x="1898" y="2977"/>
                </a:lnTo>
                <a:lnTo>
                  <a:pt x="1914" y="2955"/>
                </a:lnTo>
                <a:lnTo>
                  <a:pt x="1931" y="2936"/>
                </a:lnTo>
                <a:lnTo>
                  <a:pt x="1950" y="2919"/>
                </a:lnTo>
                <a:lnTo>
                  <a:pt x="1968" y="2901"/>
                </a:lnTo>
                <a:lnTo>
                  <a:pt x="1989" y="2885"/>
                </a:lnTo>
                <a:lnTo>
                  <a:pt x="2010" y="2871"/>
                </a:lnTo>
                <a:lnTo>
                  <a:pt x="2032" y="2857"/>
                </a:lnTo>
                <a:lnTo>
                  <a:pt x="2054" y="2846"/>
                </a:lnTo>
                <a:lnTo>
                  <a:pt x="2079" y="2835"/>
                </a:lnTo>
                <a:lnTo>
                  <a:pt x="2103" y="2827"/>
                </a:lnTo>
                <a:lnTo>
                  <a:pt x="2129" y="2818"/>
                </a:lnTo>
                <a:lnTo>
                  <a:pt x="2154" y="2813"/>
                </a:lnTo>
                <a:lnTo>
                  <a:pt x="2182" y="2809"/>
                </a:lnTo>
                <a:lnTo>
                  <a:pt x="2210" y="2806"/>
                </a:lnTo>
                <a:lnTo>
                  <a:pt x="2239" y="2805"/>
                </a:lnTo>
                <a:lnTo>
                  <a:pt x="2268" y="2806"/>
                </a:lnTo>
                <a:lnTo>
                  <a:pt x="2296" y="2809"/>
                </a:lnTo>
                <a:lnTo>
                  <a:pt x="2323" y="2813"/>
                </a:lnTo>
                <a:lnTo>
                  <a:pt x="2350" y="2819"/>
                </a:lnTo>
                <a:lnTo>
                  <a:pt x="2375" y="2827"/>
                </a:lnTo>
                <a:lnTo>
                  <a:pt x="2399" y="2836"/>
                </a:lnTo>
                <a:lnTo>
                  <a:pt x="2423" y="2846"/>
                </a:lnTo>
                <a:lnTo>
                  <a:pt x="2446" y="2858"/>
                </a:lnTo>
                <a:lnTo>
                  <a:pt x="2467" y="2872"/>
                </a:lnTo>
                <a:lnTo>
                  <a:pt x="2488" y="2886"/>
                </a:lnTo>
                <a:lnTo>
                  <a:pt x="2508" y="2902"/>
                </a:lnTo>
                <a:lnTo>
                  <a:pt x="2527" y="2920"/>
                </a:lnTo>
                <a:lnTo>
                  <a:pt x="2545" y="2938"/>
                </a:lnTo>
                <a:lnTo>
                  <a:pt x="2563" y="2957"/>
                </a:lnTo>
                <a:lnTo>
                  <a:pt x="2579" y="2978"/>
                </a:lnTo>
                <a:lnTo>
                  <a:pt x="2594" y="2999"/>
                </a:lnTo>
                <a:lnTo>
                  <a:pt x="2609" y="3022"/>
                </a:lnTo>
                <a:lnTo>
                  <a:pt x="2622" y="3045"/>
                </a:lnTo>
                <a:lnTo>
                  <a:pt x="2635" y="3069"/>
                </a:lnTo>
                <a:lnTo>
                  <a:pt x="2647" y="3094"/>
                </a:lnTo>
                <a:lnTo>
                  <a:pt x="2658" y="3120"/>
                </a:lnTo>
                <a:lnTo>
                  <a:pt x="2667" y="3147"/>
                </a:lnTo>
                <a:lnTo>
                  <a:pt x="2676" y="3173"/>
                </a:lnTo>
                <a:lnTo>
                  <a:pt x="2684" y="3201"/>
                </a:lnTo>
                <a:lnTo>
                  <a:pt x="2692" y="3229"/>
                </a:lnTo>
                <a:lnTo>
                  <a:pt x="2698" y="3258"/>
                </a:lnTo>
                <a:lnTo>
                  <a:pt x="2703" y="3287"/>
                </a:lnTo>
                <a:lnTo>
                  <a:pt x="2707" y="3316"/>
                </a:lnTo>
                <a:lnTo>
                  <a:pt x="2710" y="3346"/>
                </a:lnTo>
                <a:lnTo>
                  <a:pt x="2712" y="3377"/>
                </a:lnTo>
                <a:lnTo>
                  <a:pt x="2714" y="3406"/>
                </a:lnTo>
                <a:lnTo>
                  <a:pt x="2714" y="3437"/>
                </a:lnTo>
                <a:lnTo>
                  <a:pt x="2714" y="3471"/>
                </a:lnTo>
                <a:lnTo>
                  <a:pt x="2712" y="3504"/>
                </a:lnTo>
                <a:lnTo>
                  <a:pt x="2710" y="3536"/>
                </a:lnTo>
                <a:lnTo>
                  <a:pt x="2706" y="3568"/>
                </a:lnTo>
                <a:lnTo>
                  <a:pt x="2702" y="3600"/>
                </a:lnTo>
                <a:lnTo>
                  <a:pt x="2697" y="3630"/>
                </a:lnTo>
                <a:lnTo>
                  <a:pt x="2689" y="3660"/>
                </a:lnTo>
                <a:lnTo>
                  <a:pt x="2682" y="3690"/>
                </a:lnTo>
                <a:lnTo>
                  <a:pt x="2674" y="3717"/>
                </a:lnTo>
                <a:lnTo>
                  <a:pt x="2665" y="3746"/>
                </a:lnTo>
                <a:lnTo>
                  <a:pt x="2655" y="3773"/>
                </a:lnTo>
                <a:lnTo>
                  <a:pt x="2643" y="3798"/>
                </a:lnTo>
                <a:lnTo>
                  <a:pt x="2632" y="3824"/>
                </a:lnTo>
                <a:lnTo>
                  <a:pt x="2619" y="3848"/>
                </a:lnTo>
                <a:lnTo>
                  <a:pt x="2605" y="3871"/>
                </a:lnTo>
                <a:lnTo>
                  <a:pt x="2590" y="3893"/>
                </a:lnTo>
                <a:lnTo>
                  <a:pt x="2575" y="3915"/>
                </a:lnTo>
                <a:lnTo>
                  <a:pt x="2559" y="3934"/>
                </a:lnTo>
                <a:lnTo>
                  <a:pt x="2541" y="3954"/>
                </a:lnTo>
                <a:lnTo>
                  <a:pt x="2523" y="3971"/>
                </a:lnTo>
                <a:lnTo>
                  <a:pt x="2503" y="3987"/>
                </a:lnTo>
                <a:lnTo>
                  <a:pt x="2483" y="4003"/>
                </a:lnTo>
                <a:lnTo>
                  <a:pt x="2462" y="4017"/>
                </a:lnTo>
                <a:lnTo>
                  <a:pt x="2441" y="4030"/>
                </a:lnTo>
                <a:lnTo>
                  <a:pt x="2418" y="4041"/>
                </a:lnTo>
                <a:lnTo>
                  <a:pt x="2395" y="4051"/>
                </a:lnTo>
                <a:lnTo>
                  <a:pt x="2371" y="4060"/>
                </a:lnTo>
                <a:lnTo>
                  <a:pt x="2346" y="4067"/>
                </a:lnTo>
                <a:lnTo>
                  <a:pt x="2320" y="4072"/>
                </a:lnTo>
                <a:lnTo>
                  <a:pt x="2294" y="4076"/>
                </a:lnTo>
                <a:lnTo>
                  <a:pt x="2266" y="4078"/>
                </a:lnTo>
                <a:lnTo>
                  <a:pt x="2238" y="4079"/>
                </a:lnTo>
                <a:lnTo>
                  <a:pt x="2235" y="4079"/>
                </a:lnTo>
                <a:close/>
                <a:moveTo>
                  <a:pt x="3609" y="4303"/>
                </a:moveTo>
                <a:lnTo>
                  <a:pt x="3609" y="3688"/>
                </a:lnTo>
                <a:lnTo>
                  <a:pt x="3609" y="3634"/>
                </a:lnTo>
                <a:lnTo>
                  <a:pt x="3609" y="3583"/>
                </a:lnTo>
                <a:lnTo>
                  <a:pt x="3609" y="3533"/>
                </a:lnTo>
                <a:lnTo>
                  <a:pt x="3608" y="3485"/>
                </a:lnTo>
                <a:lnTo>
                  <a:pt x="3608" y="3437"/>
                </a:lnTo>
                <a:lnTo>
                  <a:pt x="3607" y="3390"/>
                </a:lnTo>
                <a:lnTo>
                  <a:pt x="3606" y="3344"/>
                </a:lnTo>
                <a:lnTo>
                  <a:pt x="3605" y="3298"/>
                </a:lnTo>
                <a:lnTo>
                  <a:pt x="3604" y="3254"/>
                </a:lnTo>
                <a:lnTo>
                  <a:pt x="3603" y="3210"/>
                </a:lnTo>
                <a:lnTo>
                  <a:pt x="3602" y="3166"/>
                </a:lnTo>
                <a:lnTo>
                  <a:pt x="3600" y="3123"/>
                </a:lnTo>
                <a:lnTo>
                  <a:pt x="3599" y="3080"/>
                </a:lnTo>
                <a:lnTo>
                  <a:pt x="3597" y="3038"/>
                </a:lnTo>
                <a:lnTo>
                  <a:pt x="3595" y="2995"/>
                </a:lnTo>
                <a:lnTo>
                  <a:pt x="3593" y="2953"/>
                </a:lnTo>
                <a:lnTo>
                  <a:pt x="3601" y="2952"/>
                </a:lnTo>
                <a:lnTo>
                  <a:pt x="3634" y="3026"/>
                </a:lnTo>
                <a:lnTo>
                  <a:pt x="3668" y="3101"/>
                </a:lnTo>
                <a:lnTo>
                  <a:pt x="3706" y="3176"/>
                </a:lnTo>
                <a:lnTo>
                  <a:pt x="3745" y="3252"/>
                </a:lnTo>
                <a:lnTo>
                  <a:pt x="3785" y="3327"/>
                </a:lnTo>
                <a:lnTo>
                  <a:pt x="3826" y="3401"/>
                </a:lnTo>
                <a:lnTo>
                  <a:pt x="3868" y="3474"/>
                </a:lnTo>
                <a:lnTo>
                  <a:pt x="3909" y="3545"/>
                </a:lnTo>
                <a:lnTo>
                  <a:pt x="4359" y="4303"/>
                </a:lnTo>
                <a:lnTo>
                  <a:pt x="4684" y="4303"/>
                </a:lnTo>
                <a:lnTo>
                  <a:pt x="4684" y="2582"/>
                </a:lnTo>
                <a:lnTo>
                  <a:pt x="4394" y="2582"/>
                </a:lnTo>
                <a:lnTo>
                  <a:pt x="4394" y="3182"/>
                </a:lnTo>
                <a:lnTo>
                  <a:pt x="4394" y="3280"/>
                </a:lnTo>
                <a:lnTo>
                  <a:pt x="4395" y="3373"/>
                </a:lnTo>
                <a:lnTo>
                  <a:pt x="4397" y="3464"/>
                </a:lnTo>
                <a:lnTo>
                  <a:pt x="4400" y="3552"/>
                </a:lnTo>
                <a:lnTo>
                  <a:pt x="4403" y="3639"/>
                </a:lnTo>
                <a:lnTo>
                  <a:pt x="4408" y="3724"/>
                </a:lnTo>
                <a:lnTo>
                  <a:pt x="4414" y="3810"/>
                </a:lnTo>
                <a:lnTo>
                  <a:pt x="4422" y="3896"/>
                </a:lnTo>
                <a:lnTo>
                  <a:pt x="4416" y="3897"/>
                </a:lnTo>
                <a:lnTo>
                  <a:pt x="4386" y="3827"/>
                </a:lnTo>
                <a:lnTo>
                  <a:pt x="4353" y="3755"/>
                </a:lnTo>
                <a:lnTo>
                  <a:pt x="4318" y="3683"/>
                </a:lnTo>
                <a:lnTo>
                  <a:pt x="4282" y="3610"/>
                </a:lnTo>
                <a:lnTo>
                  <a:pt x="4244" y="3537"/>
                </a:lnTo>
                <a:lnTo>
                  <a:pt x="4206" y="3465"/>
                </a:lnTo>
                <a:lnTo>
                  <a:pt x="4165" y="3392"/>
                </a:lnTo>
                <a:lnTo>
                  <a:pt x="4123" y="3321"/>
                </a:lnTo>
                <a:lnTo>
                  <a:pt x="3678" y="2582"/>
                </a:lnTo>
                <a:lnTo>
                  <a:pt x="3319" y="2582"/>
                </a:lnTo>
                <a:lnTo>
                  <a:pt x="3319" y="4303"/>
                </a:lnTo>
                <a:lnTo>
                  <a:pt x="3609" y="4303"/>
                </a:lnTo>
                <a:close/>
                <a:moveTo>
                  <a:pt x="4970" y="4220"/>
                </a:moveTo>
                <a:lnTo>
                  <a:pt x="4988" y="4232"/>
                </a:lnTo>
                <a:lnTo>
                  <a:pt x="5010" y="4242"/>
                </a:lnTo>
                <a:lnTo>
                  <a:pt x="5032" y="4252"/>
                </a:lnTo>
                <a:lnTo>
                  <a:pt x="5057" y="4262"/>
                </a:lnTo>
                <a:lnTo>
                  <a:pt x="5083" y="4272"/>
                </a:lnTo>
                <a:lnTo>
                  <a:pt x="5111" y="4281"/>
                </a:lnTo>
                <a:lnTo>
                  <a:pt x="5140" y="4289"/>
                </a:lnTo>
                <a:lnTo>
                  <a:pt x="5169" y="4297"/>
                </a:lnTo>
                <a:lnTo>
                  <a:pt x="5201" y="4304"/>
                </a:lnTo>
                <a:lnTo>
                  <a:pt x="5233" y="4310"/>
                </a:lnTo>
                <a:lnTo>
                  <a:pt x="5265" y="4317"/>
                </a:lnTo>
                <a:lnTo>
                  <a:pt x="5299" y="4322"/>
                </a:lnTo>
                <a:lnTo>
                  <a:pt x="5333" y="4325"/>
                </a:lnTo>
                <a:lnTo>
                  <a:pt x="5367" y="4328"/>
                </a:lnTo>
                <a:lnTo>
                  <a:pt x="5401" y="4330"/>
                </a:lnTo>
                <a:lnTo>
                  <a:pt x="5435" y="4330"/>
                </a:lnTo>
                <a:lnTo>
                  <a:pt x="5476" y="4330"/>
                </a:lnTo>
                <a:lnTo>
                  <a:pt x="5516" y="4328"/>
                </a:lnTo>
                <a:lnTo>
                  <a:pt x="5554" y="4324"/>
                </a:lnTo>
                <a:lnTo>
                  <a:pt x="5591" y="4320"/>
                </a:lnTo>
                <a:lnTo>
                  <a:pt x="5627" y="4313"/>
                </a:lnTo>
                <a:lnTo>
                  <a:pt x="5660" y="4306"/>
                </a:lnTo>
                <a:lnTo>
                  <a:pt x="5693" y="4298"/>
                </a:lnTo>
                <a:lnTo>
                  <a:pt x="5725" y="4288"/>
                </a:lnTo>
                <a:lnTo>
                  <a:pt x="5755" y="4278"/>
                </a:lnTo>
                <a:lnTo>
                  <a:pt x="5784" y="4266"/>
                </a:lnTo>
                <a:lnTo>
                  <a:pt x="5811" y="4253"/>
                </a:lnTo>
                <a:lnTo>
                  <a:pt x="5837" y="4240"/>
                </a:lnTo>
                <a:lnTo>
                  <a:pt x="5862" y="4225"/>
                </a:lnTo>
                <a:lnTo>
                  <a:pt x="5885" y="4209"/>
                </a:lnTo>
                <a:lnTo>
                  <a:pt x="5908" y="4193"/>
                </a:lnTo>
                <a:lnTo>
                  <a:pt x="5928" y="4175"/>
                </a:lnTo>
                <a:lnTo>
                  <a:pt x="5948" y="4157"/>
                </a:lnTo>
                <a:lnTo>
                  <a:pt x="5966" y="4139"/>
                </a:lnTo>
                <a:lnTo>
                  <a:pt x="5984" y="4118"/>
                </a:lnTo>
                <a:lnTo>
                  <a:pt x="5999" y="4099"/>
                </a:lnTo>
                <a:lnTo>
                  <a:pt x="6013" y="4077"/>
                </a:lnTo>
                <a:lnTo>
                  <a:pt x="6026" y="4056"/>
                </a:lnTo>
                <a:lnTo>
                  <a:pt x="6039" y="4033"/>
                </a:lnTo>
                <a:lnTo>
                  <a:pt x="6049" y="4011"/>
                </a:lnTo>
                <a:lnTo>
                  <a:pt x="6058" y="3987"/>
                </a:lnTo>
                <a:lnTo>
                  <a:pt x="6066" y="3964"/>
                </a:lnTo>
                <a:lnTo>
                  <a:pt x="6073" y="3939"/>
                </a:lnTo>
                <a:lnTo>
                  <a:pt x="6079" y="3915"/>
                </a:lnTo>
                <a:lnTo>
                  <a:pt x="6083" y="3889"/>
                </a:lnTo>
                <a:lnTo>
                  <a:pt x="6086" y="3865"/>
                </a:lnTo>
                <a:lnTo>
                  <a:pt x="6088" y="3839"/>
                </a:lnTo>
                <a:lnTo>
                  <a:pt x="6088" y="3812"/>
                </a:lnTo>
                <a:lnTo>
                  <a:pt x="6088" y="3790"/>
                </a:lnTo>
                <a:lnTo>
                  <a:pt x="6087" y="3767"/>
                </a:lnTo>
                <a:lnTo>
                  <a:pt x="6085" y="3746"/>
                </a:lnTo>
                <a:lnTo>
                  <a:pt x="6082" y="3724"/>
                </a:lnTo>
                <a:lnTo>
                  <a:pt x="6078" y="3704"/>
                </a:lnTo>
                <a:lnTo>
                  <a:pt x="6074" y="3684"/>
                </a:lnTo>
                <a:lnTo>
                  <a:pt x="6067" y="3664"/>
                </a:lnTo>
                <a:lnTo>
                  <a:pt x="6061" y="3645"/>
                </a:lnTo>
                <a:lnTo>
                  <a:pt x="6054" y="3626"/>
                </a:lnTo>
                <a:lnTo>
                  <a:pt x="6046" y="3608"/>
                </a:lnTo>
                <a:lnTo>
                  <a:pt x="6037" y="3589"/>
                </a:lnTo>
                <a:lnTo>
                  <a:pt x="6028" y="3572"/>
                </a:lnTo>
                <a:lnTo>
                  <a:pt x="6016" y="3556"/>
                </a:lnTo>
                <a:lnTo>
                  <a:pt x="6005" y="3538"/>
                </a:lnTo>
                <a:lnTo>
                  <a:pt x="5993" y="3523"/>
                </a:lnTo>
                <a:lnTo>
                  <a:pt x="5979" y="3507"/>
                </a:lnTo>
                <a:lnTo>
                  <a:pt x="5965" y="3491"/>
                </a:lnTo>
                <a:lnTo>
                  <a:pt x="5950" y="3477"/>
                </a:lnTo>
                <a:lnTo>
                  <a:pt x="5933" y="3463"/>
                </a:lnTo>
                <a:lnTo>
                  <a:pt x="5917" y="3448"/>
                </a:lnTo>
                <a:lnTo>
                  <a:pt x="5900" y="3434"/>
                </a:lnTo>
                <a:lnTo>
                  <a:pt x="5881" y="3421"/>
                </a:lnTo>
                <a:lnTo>
                  <a:pt x="5861" y="3407"/>
                </a:lnTo>
                <a:lnTo>
                  <a:pt x="5841" y="3394"/>
                </a:lnTo>
                <a:lnTo>
                  <a:pt x="5820" y="3382"/>
                </a:lnTo>
                <a:lnTo>
                  <a:pt x="5797" y="3370"/>
                </a:lnTo>
                <a:lnTo>
                  <a:pt x="5775" y="3357"/>
                </a:lnTo>
                <a:lnTo>
                  <a:pt x="5750" y="3346"/>
                </a:lnTo>
                <a:lnTo>
                  <a:pt x="5726" y="3334"/>
                </a:lnTo>
                <a:lnTo>
                  <a:pt x="5700" y="3323"/>
                </a:lnTo>
                <a:lnTo>
                  <a:pt x="5674" y="3312"/>
                </a:lnTo>
                <a:lnTo>
                  <a:pt x="5646" y="3301"/>
                </a:lnTo>
                <a:lnTo>
                  <a:pt x="5604" y="3285"/>
                </a:lnTo>
                <a:lnTo>
                  <a:pt x="5565" y="3269"/>
                </a:lnTo>
                <a:lnTo>
                  <a:pt x="5529" y="3254"/>
                </a:lnTo>
                <a:lnTo>
                  <a:pt x="5498" y="3239"/>
                </a:lnTo>
                <a:lnTo>
                  <a:pt x="5467" y="3223"/>
                </a:lnTo>
                <a:lnTo>
                  <a:pt x="5440" y="3208"/>
                </a:lnTo>
                <a:lnTo>
                  <a:pt x="5416" y="3193"/>
                </a:lnTo>
                <a:lnTo>
                  <a:pt x="5394" y="3177"/>
                </a:lnTo>
                <a:lnTo>
                  <a:pt x="5385" y="3169"/>
                </a:lnTo>
                <a:lnTo>
                  <a:pt x="5376" y="3160"/>
                </a:lnTo>
                <a:lnTo>
                  <a:pt x="5368" y="3152"/>
                </a:lnTo>
                <a:lnTo>
                  <a:pt x="5359" y="3144"/>
                </a:lnTo>
                <a:lnTo>
                  <a:pt x="5352" y="3134"/>
                </a:lnTo>
                <a:lnTo>
                  <a:pt x="5346" y="3125"/>
                </a:lnTo>
                <a:lnTo>
                  <a:pt x="5340" y="3116"/>
                </a:lnTo>
                <a:lnTo>
                  <a:pt x="5335" y="3107"/>
                </a:lnTo>
                <a:lnTo>
                  <a:pt x="5331" y="3097"/>
                </a:lnTo>
                <a:lnTo>
                  <a:pt x="5327" y="3087"/>
                </a:lnTo>
                <a:lnTo>
                  <a:pt x="5324" y="3076"/>
                </a:lnTo>
                <a:lnTo>
                  <a:pt x="5321" y="3066"/>
                </a:lnTo>
                <a:lnTo>
                  <a:pt x="5319" y="3055"/>
                </a:lnTo>
                <a:lnTo>
                  <a:pt x="5318" y="3043"/>
                </a:lnTo>
                <a:lnTo>
                  <a:pt x="5317" y="3031"/>
                </a:lnTo>
                <a:lnTo>
                  <a:pt x="5317" y="3020"/>
                </a:lnTo>
                <a:lnTo>
                  <a:pt x="5318" y="3000"/>
                </a:lnTo>
                <a:lnTo>
                  <a:pt x="5320" y="2981"/>
                </a:lnTo>
                <a:lnTo>
                  <a:pt x="5323" y="2972"/>
                </a:lnTo>
                <a:lnTo>
                  <a:pt x="5325" y="2963"/>
                </a:lnTo>
                <a:lnTo>
                  <a:pt x="5329" y="2953"/>
                </a:lnTo>
                <a:lnTo>
                  <a:pt x="5333" y="2944"/>
                </a:lnTo>
                <a:lnTo>
                  <a:pt x="5337" y="2935"/>
                </a:lnTo>
                <a:lnTo>
                  <a:pt x="5342" y="2927"/>
                </a:lnTo>
                <a:lnTo>
                  <a:pt x="5347" y="2918"/>
                </a:lnTo>
                <a:lnTo>
                  <a:pt x="5353" y="2909"/>
                </a:lnTo>
                <a:lnTo>
                  <a:pt x="5361" y="2901"/>
                </a:lnTo>
                <a:lnTo>
                  <a:pt x="5368" y="2893"/>
                </a:lnTo>
                <a:lnTo>
                  <a:pt x="5375" y="2885"/>
                </a:lnTo>
                <a:lnTo>
                  <a:pt x="5383" y="2878"/>
                </a:lnTo>
                <a:lnTo>
                  <a:pt x="5392" y="2871"/>
                </a:lnTo>
                <a:lnTo>
                  <a:pt x="5401" y="2863"/>
                </a:lnTo>
                <a:lnTo>
                  <a:pt x="5412" y="2857"/>
                </a:lnTo>
                <a:lnTo>
                  <a:pt x="5423" y="2851"/>
                </a:lnTo>
                <a:lnTo>
                  <a:pt x="5434" y="2845"/>
                </a:lnTo>
                <a:lnTo>
                  <a:pt x="5446" y="2840"/>
                </a:lnTo>
                <a:lnTo>
                  <a:pt x="5459" y="2835"/>
                </a:lnTo>
                <a:lnTo>
                  <a:pt x="5472" y="2831"/>
                </a:lnTo>
                <a:lnTo>
                  <a:pt x="5485" y="2827"/>
                </a:lnTo>
                <a:lnTo>
                  <a:pt x="5500" y="2822"/>
                </a:lnTo>
                <a:lnTo>
                  <a:pt x="5515" y="2819"/>
                </a:lnTo>
                <a:lnTo>
                  <a:pt x="5531" y="2816"/>
                </a:lnTo>
                <a:lnTo>
                  <a:pt x="5548" y="2814"/>
                </a:lnTo>
                <a:lnTo>
                  <a:pt x="5564" y="2813"/>
                </a:lnTo>
                <a:lnTo>
                  <a:pt x="5583" y="2812"/>
                </a:lnTo>
                <a:lnTo>
                  <a:pt x="5601" y="2812"/>
                </a:lnTo>
                <a:lnTo>
                  <a:pt x="5631" y="2812"/>
                </a:lnTo>
                <a:lnTo>
                  <a:pt x="5659" y="2814"/>
                </a:lnTo>
                <a:lnTo>
                  <a:pt x="5687" y="2816"/>
                </a:lnTo>
                <a:lnTo>
                  <a:pt x="5713" y="2820"/>
                </a:lnTo>
                <a:lnTo>
                  <a:pt x="5739" y="2825"/>
                </a:lnTo>
                <a:lnTo>
                  <a:pt x="5764" y="2830"/>
                </a:lnTo>
                <a:lnTo>
                  <a:pt x="5787" y="2835"/>
                </a:lnTo>
                <a:lnTo>
                  <a:pt x="5810" y="2841"/>
                </a:lnTo>
                <a:lnTo>
                  <a:pt x="5831" y="2847"/>
                </a:lnTo>
                <a:lnTo>
                  <a:pt x="5851" y="2853"/>
                </a:lnTo>
                <a:lnTo>
                  <a:pt x="5870" y="2860"/>
                </a:lnTo>
                <a:lnTo>
                  <a:pt x="5887" y="2867"/>
                </a:lnTo>
                <a:lnTo>
                  <a:pt x="5918" y="2881"/>
                </a:lnTo>
                <a:lnTo>
                  <a:pt x="5945" y="2894"/>
                </a:lnTo>
                <a:lnTo>
                  <a:pt x="6020" y="2640"/>
                </a:lnTo>
                <a:lnTo>
                  <a:pt x="6003" y="2631"/>
                </a:lnTo>
                <a:lnTo>
                  <a:pt x="5984" y="2623"/>
                </a:lnTo>
                <a:lnTo>
                  <a:pt x="5964" y="2615"/>
                </a:lnTo>
                <a:lnTo>
                  <a:pt x="5944" y="2608"/>
                </a:lnTo>
                <a:lnTo>
                  <a:pt x="5922" y="2601"/>
                </a:lnTo>
                <a:lnTo>
                  <a:pt x="5899" y="2593"/>
                </a:lnTo>
                <a:lnTo>
                  <a:pt x="5875" y="2586"/>
                </a:lnTo>
                <a:lnTo>
                  <a:pt x="5850" y="2580"/>
                </a:lnTo>
                <a:lnTo>
                  <a:pt x="5823" y="2575"/>
                </a:lnTo>
                <a:lnTo>
                  <a:pt x="5795" y="2570"/>
                </a:lnTo>
                <a:lnTo>
                  <a:pt x="5768" y="2566"/>
                </a:lnTo>
                <a:lnTo>
                  <a:pt x="5737" y="2562"/>
                </a:lnTo>
                <a:lnTo>
                  <a:pt x="5706" y="2559"/>
                </a:lnTo>
                <a:lnTo>
                  <a:pt x="5675" y="2557"/>
                </a:lnTo>
                <a:lnTo>
                  <a:pt x="5641" y="2556"/>
                </a:lnTo>
                <a:lnTo>
                  <a:pt x="5607" y="2555"/>
                </a:lnTo>
                <a:lnTo>
                  <a:pt x="5572" y="2556"/>
                </a:lnTo>
                <a:lnTo>
                  <a:pt x="5539" y="2558"/>
                </a:lnTo>
                <a:lnTo>
                  <a:pt x="5506" y="2561"/>
                </a:lnTo>
                <a:lnTo>
                  <a:pt x="5473" y="2565"/>
                </a:lnTo>
                <a:lnTo>
                  <a:pt x="5442" y="2570"/>
                </a:lnTo>
                <a:lnTo>
                  <a:pt x="5412" y="2576"/>
                </a:lnTo>
                <a:lnTo>
                  <a:pt x="5383" y="2584"/>
                </a:lnTo>
                <a:lnTo>
                  <a:pt x="5354" y="2592"/>
                </a:lnTo>
                <a:lnTo>
                  <a:pt x="5327" y="2603"/>
                </a:lnTo>
                <a:lnTo>
                  <a:pt x="5300" y="2613"/>
                </a:lnTo>
                <a:lnTo>
                  <a:pt x="5275" y="2624"/>
                </a:lnTo>
                <a:lnTo>
                  <a:pt x="5250" y="2637"/>
                </a:lnTo>
                <a:lnTo>
                  <a:pt x="5227" y="2651"/>
                </a:lnTo>
                <a:lnTo>
                  <a:pt x="5204" y="2665"/>
                </a:lnTo>
                <a:lnTo>
                  <a:pt x="5183" y="2680"/>
                </a:lnTo>
                <a:lnTo>
                  <a:pt x="5162" y="2697"/>
                </a:lnTo>
                <a:lnTo>
                  <a:pt x="5143" y="2713"/>
                </a:lnTo>
                <a:lnTo>
                  <a:pt x="5125" y="2731"/>
                </a:lnTo>
                <a:lnTo>
                  <a:pt x="5108" y="2750"/>
                </a:lnTo>
                <a:lnTo>
                  <a:pt x="5091" y="2769"/>
                </a:lnTo>
                <a:lnTo>
                  <a:pt x="5077" y="2789"/>
                </a:lnTo>
                <a:lnTo>
                  <a:pt x="5064" y="2810"/>
                </a:lnTo>
                <a:lnTo>
                  <a:pt x="5052" y="2831"/>
                </a:lnTo>
                <a:lnTo>
                  <a:pt x="5040" y="2853"/>
                </a:lnTo>
                <a:lnTo>
                  <a:pt x="5030" y="2876"/>
                </a:lnTo>
                <a:lnTo>
                  <a:pt x="5022" y="2899"/>
                </a:lnTo>
                <a:lnTo>
                  <a:pt x="5015" y="2923"/>
                </a:lnTo>
                <a:lnTo>
                  <a:pt x="5009" y="2947"/>
                </a:lnTo>
                <a:lnTo>
                  <a:pt x="5003" y="2972"/>
                </a:lnTo>
                <a:lnTo>
                  <a:pt x="5000" y="2997"/>
                </a:lnTo>
                <a:lnTo>
                  <a:pt x="4998" y="3023"/>
                </a:lnTo>
                <a:lnTo>
                  <a:pt x="4997" y="3050"/>
                </a:lnTo>
                <a:lnTo>
                  <a:pt x="4998" y="3072"/>
                </a:lnTo>
                <a:lnTo>
                  <a:pt x="4999" y="3094"/>
                </a:lnTo>
                <a:lnTo>
                  <a:pt x="5002" y="3116"/>
                </a:lnTo>
                <a:lnTo>
                  <a:pt x="5006" y="3137"/>
                </a:lnTo>
                <a:lnTo>
                  <a:pt x="5011" y="3158"/>
                </a:lnTo>
                <a:lnTo>
                  <a:pt x="5016" y="3178"/>
                </a:lnTo>
                <a:lnTo>
                  <a:pt x="5023" y="3198"/>
                </a:lnTo>
                <a:lnTo>
                  <a:pt x="5030" y="3217"/>
                </a:lnTo>
                <a:lnTo>
                  <a:pt x="5039" y="3236"/>
                </a:lnTo>
                <a:lnTo>
                  <a:pt x="5049" y="3254"/>
                </a:lnTo>
                <a:lnTo>
                  <a:pt x="5059" y="3272"/>
                </a:lnTo>
                <a:lnTo>
                  <a:pt x="5070" y="3289"/>
                </a:lnTo>
                <a:lnTo>
                  <a:pt x="5082" y="3306"/>
                </a:lnTo>
                <a:lnTo>
                  <a:pt x="5096" y="3323"/>
                </a:lnTo>
                <a:lnTo>
                  <a:pt x="5109" y="3339"/>
                </a:lnTo>
                <a:lnTo>
                  <a:pt x="5124" y="3354"/>
                </a:lnTo>
                <a:lnTo>
                  <a:pt x="5140" y="3369"/>
                </a:lnTo>
                <a:lnTo>
                  <a:pt x="5156" y="3384"/>
                </a:lnTo>
                <a:lnTo>
                  <a:pt x="5173" y="3398"/>
                </a:lnTo>
                <a:lnTo>
                  <a:pt x="5192" y="3412"/>
                </a:lnTo>
                <a:lnTo>
                  <a:pt x="5210" y="3425"/>
                </a:lnTo>
                <a:lnTo>
                  <a:pt x="5230" y="3438"/>
                </a:lnTo>
                <a:lnTo>
                  <a:pt x="5250" y="3451"/>
                </a:lnTo>
                <a:lnTo>
                  <a:pt x="5270" y="3464"/>
                </a:lnTo>
                <a:lnTo>
                  <a:pt x="5293" y="3475"/>
                </a:lnTo>
                <a:lnTo>
                  <a:pt x="5316" y="3487"/>
                </a:lnTo>
                <a:lnTo>
                  <a:pt x="5338" y="3498"/>
                </a:lnTo>
                <a:lnTo>
                  <a:pt x="5363" y="3509"/>
                </a:lnTo>
                <a:lnTo>
                  <a:pt x="5386" y="3520"/>
                </a:lnTo>
                <a:lnTo>
                  <a:pt x="5412" y="3530"/>
                </a:lnTo>
                <a:lnTo>
                  <a:pt x="5437" y="3539"/>
                </a:lnTo>
                <a:lnTo>
                  <a:pt x="5464" y="3550"/>
                </a:lnTo>
                <a:lnTo>
                  <a:pt x="5503" y="3564"/>
                </a:lnTo>
                <a:lnTo>
                  <a:pt x="5540" y="3579"/>
                </a:lnTo>
                <a:lnTo>
                  <a:pt x="5572" y="3594"/>
                </a:lnTo>
                <a:lnTo>
                  <a:pt x="5603" y="3609"/>
                </a:lnTo>
                <a:lnTo>
                  <a:pt x="5631" y="3624"/>
                </a:lnTo>
                <a:lnTo>
                  <a:pt x="5656" y="3641"/>
                </a:lnTo>
                <a:lnTo>
                  <a:pt x="5678" y="3656"/>
                </a:lnTo>
                <a:lnTo>
                  <a:pt x="5698" y="3673"/>
                </a:lnTo>
                <a:lnTo>
                  <a:pt x="5706" y="3681"/>
                </a:lnTo>
                <a:lnTo>
                  <a:pt x="5714" y="3691"/>
                </a:lnTo>
                <a:lnTo>
                  <a:pt x="5723" y="3699"/>
                </a:lnTo>
                <a:lnTo>
                  <a:pt x="5730" y="3708"/>
                </a:lnTo>
                <a:lnTo>
                  <a:pt x="5736" y="3717"/>
                </a:lnTo>
                <a:lnTo>
                  <a:pt x="5742" y="3728"/>
                </a:lnTo>
                <a:lnTo>
                  <a:pt x="5747" y="3737"/>
                </a:lnTo>
                <a:lnTo>
                  <a:pt x="5751" y="3747"/>
                </a:lnTo>
                <a:lnTo>
                  <a:pt x="5755" y="3757"/>
                </a:lnTo>
                <a:lnTo>
                  <a:pt x="5759" y="3767"/>
                </a:lnTo>
                <a:lnTo>
                  <a:pt x="5763" y="3778"/>
                </a:lnTo>
                <a:lnTo>
                  <a:pt x="5765" y="3789"/>
                </a:lnTo>
                <a:lnTo>
                  <a:pt x="5767" y="3800"/>
                </a:lnTo>
                <a:lnTo>
                  <a:pt x="5768" y="3811"/>
                </a:lnTo>
                <a:lnTo>
                  <a:pt x="5769" y="3823"/>
                </a:lnTo>
                <a:lnTo>
                  <a:pt x="5769" y="3835"/>
                </a:lnTo>
                <a:lnTo>
                  <a:pt x="5769" y="3848"/>
                </a:lnTo>
                <a:lnTo>
                  <a:pt x="5768" y="3860"/>
                </a:lnTo>
                <a:lnTo>
                  <a:pt x="5766" y="3873"/>
                </a:lnTo>
                <a:lnTo>
                  <a:pt x="5764" y="3885"/>
                </a:lnTo>
                <a:lnTo>
                  <a:pt x="5761" y="3897"/>
                </a:lnTo>
                <a:lnTo>
                  <a:pt x="5757" y="3909"/>
                </a:lnTo>
                <a:lnTo>
                  <a:pt x="5752" y="3920"/>
                </a:lnTo>
                <a:lnTo>
                  <a:pt x="5748" y="3931"/>
                </a:lnTo>
                <a:lnTo>
                  <a:pt x="5742" y="3941"/>
                </a:lnTo>
                <a:lnTo>
                  <a:pt x="5736" y="3951"/>
                </a:lnTo>
                <a:lnTo>
                  <a:pt x="5730" y="3962"/>
                </a:lnTo>
                <a:lnTo>
                  <a:pt x="5723" y="3971"/>
                </a:lnTo>
                <a:lnTo>
                  <a:pt x="5714" y="3980"/>
                </a:lnTo>
                <a:lnTo>
                  <a:pt x="5706" y="3989"/>
                </a:lnTo>
                <a:lnTo>
                  <a:pt x="5697" y="3997"/>
                </a:lnTo>
                <a:lnTo>
                  <a:pt x="5688" y="4006"/>
                </a:lnTo>
                <a:lnTo>
                  <a:pt x="5677" y="4013"/>
                </a:lnTo>
                <a:lnTo>
                  <a:pt x="5666" y="4020"/>
                </a:lnTo>
                <a:lnTo>
                  <a:pt x="5655" y="4026"/>
                </a:lnTo>
                <a:lnTo>
                  <a:pt x="5643" y="4032"/>
                </a:lnTo>
                <a:lnTo>
                  <a:pt x="5631" y="4038"/>
                </a:lnTo>
                <a:lnTo>
                  <a:pt x="5617" y="4044"/>
                </a:lnTo>
                <a:lnTo>
                  <a:pt x="5603" y="4049"/>
                </a:lnTo>
                <a:lnTo>
                  <a:pt x="5590" y="4053"/>
                </a:lnTo>
                <a:lnTo>
                  <a:pt x="5574" y="4057"/>
                </a:lnTo>
                <a:lnTo>
                  <a:pt x="5559" y="4060"/>
                </a:lnTo>
                <a:lnTo>
                  <a:pt x="5544" y="4063"/>
                </a:lnTo>
                <a:lnTo>
                  <a:pt x="5526" y="4066"/>
                </a:lnTo>
                <a:lnTo>
                  <a:pt x="5510" y="4067"/>
                </a:lnTo>
                <a:lnTo>
                  <a:pt x="5492" y="4069"/>
                </a:lnTo>
                <a:lnTo>
                  <a:pt x="5474" y="4069"/>
                </a:lnTo>
                <a:lnTo>
                  <a:pt x="5456" y="4070"/>
                </a:lnTo>
                <a:lnTo>
                  <a:pt x="5426" y="4069"/>
                </a:lnTo>
                <a:lnTo>
                  <a:pt x="5396" y="4067"/>
                </a:lnTo>
                <a:lnTo>
                  <a:pt x="5367" y="4065"/>
                </a:lnTo>
                <a:lnTo>
                  <a:pt x="5337" y="4061"/>
                </a:lnTo>
                <a:lnTo>
                  <a:pt x="5308" y="4056"/>
                </a:lnTo>
                <a:lnTo>
                  <a:pt x="5281" y="4051"/>
                </a:lnTo>
                <a:lnTo>
                  <a:pt x="5253" y="4045"/>
                </a:lnTo>
                <a:lnTo>
                  <a:pt x="5225" y="4037"/>
                </a:lnTo>
                <a:lnTo>
                  <a:pt x="5199" y="4029"/>
                </a:lnTo>
                <a:lnTo>
                  <a:pt x="5173" y="4021"/>
                </a:lnTo>
                <a:lnTo>
                  <a:pt x="5149" y="4012"/>
                </a:lnTo>
                <a:lnTo>
                  <a:pt x="5125" y="4002"/>
                </a:lnTo>
                <a:lnTo>
                  <a:pt x="5102" y="3992"/>
                </a:lnTo>
                <a:lnTo>
                  <a:pt x="5080" y="3981"/>
                </a:lnTo>
                <a:lnTo>
                  <a:pt x="5060" y="3971"/>
                </a:lnTo>
                <a:lnTo>
                  <a:pt x="5039" y="3960"/>
                </a:lnTo>
                <a:lnTo>
                  <a:pt x="4970" y="4220"/>
                </a:lnTo>
                <a:close/>
                <a:moveTo>
                  <a:pt x="6369" y="2582"/>
                </a:moveTo>
                <a:lnTo>
                  <a:pt x="6369" y="3567"/>
                </a:lnTo>
                <a:lnTo>
                  <a:pt x="6370" y="3616"/>
                </a:lnTo>
                <a:lnTo>
                  <a:pt x="6372" y="3664"/>
                </a:lnTo>
                <a:lnTo>
                  <a:pt x="6376" y="3711"/>
                </a:lnTo>
                <a:lnTo>
                  <a:pt x="6381" y="3755"/>
                </a:lnTo>
                <a:lnTo>
                  <a:pt x="6388" y="3797"/>
                </a:lnTo>
                <a:lnTo>
                  <a:pt x="6396" y="3838"/>
                </a:lnTo>
                <a:lnTo>
                  <a:pt x="6405" y="3877"/>
                </a:lnTo>
                <a:lnTo>
                  <a:pt x="6416" y="3915"/>
                </a:lnTo>
                <a:lnTo>
                  <a:pt x="6429" y="3950"/>
                </a:lnTo>
                <a:lnTo>
                  <a:pt x="6442" y="3984"/>
                </a:lnTo>
                <a:lnTo>
                  <a:pt x="6456" y="4016"/>
                </a:lnTo>
                <a:lnTo>
                  <a:pt x="6473" y="4047"/>
                </a:lnTo>
                <a:lnTo>
                  <a:pt x="6490" y="4075"/>
                </a:lnTo>
                <a:lnTo>
                  <a:pt x="6508" y="4103"/>
                </a:lnTo>
                <a:lnTo>
                  <a:pt x="6528" y="4128"/>
                </a:lnTo>
                <a:lnTo>
                  <a:pt x="6548" y="4152"/>
                </a:lnTo>
                <a:lnTo>
                  <a:pt x="6571" y="4174"/>
                </a:lnTo>
                <a:lnTo>
                  <a:pt x="6593" y="4195"/>
                </a:lnTo>
                <a:lnTo>
                  <a:pt x="6618" y="4214"/>
                </a:lnTo>
                <a:lnTo>
                  <a:pt x="6643" y="4233"/>
                </a:lnTo>
                <a:lnTo>
                  <a:pt x="6670" y="4248"/>
                </a:lnTo>
                <a:lnTo>
                  <a:pt x="6698" y="4263"/>
                </a:lnTo>
                <a:lnTo>
                  <a:pt x="6726" y="4277"/>
                </a:lnTo>
                <a:lnTo>
                  <a:pt x="6756" y="4288"/>
                </a:lnTo>
                <a:lnTo>
                  <a:pt x="6786" y="4298"/>
                </a:lnTo>
                <a:lnTo>
                  <a:pt x="6817" y="4307"/>
                </a:lnTo>
                <a:lnTo>
                  <a:pt x="6850" y="4315"/>
                </a:lnTo>
                <a:lnTo>
                  <a:pt x="6883" y="4321"/>
                </a:lnTo>
                <a:lnTo>
                  <a:pt x="6918" y="4326"/>
                </a:lnTo>
                <a:lnTo>
                  <a:pt x="6952" y="4329"/>
                </a:lnTo>
                <a:lnTo>
                  <a:pt x="6989" y="4331"/>
                </a:lnTo>
                <a:lnTo>
                  <a:pt x="7026" y="4332"/>
                </a:lnTo>
                <a:lnTo>
                  <a:pt x="7064" y="4331"/>
                </a:lnTo>
                <a:lnTo>
                  <a:pt x="7102" y="4329"/>
                </a:lnTo>
                <a:lnTo>
                  <a:pt x="7138" y="4326"/>
                </a:lnTo>
                <a:lnTo>
                  <a:pt x="7174" y="4321"/>
                </a:lnTo>
                <a:lnTo>
                  <a:pt x="7209" y="4315"/>
                </a:lnTo>
                <a:lnTo>
                  <a:pt x="7244" y="4306"/>
                </a:lnTo>
                <a:lnTo>
                  <a:pt x="7277" y="4297"/>
                </a:lnTo>
                <a:lnTo>
                  <a:pt x="7308" y="4286"/>
                </a:lnTo>
                <a:lnTo>
                  <a:pt x="7340" y="4275"/>
                </a:lnTo>
                <a:lnTo>
                  <a:pt x="7370" y="4260"/>
                </a:lnTo>
                <a:lnTo>
                  <a:pt x="7398" y="4245"/>
                </a:lnTo>
                <a:lnTo>
                  <a:pt x="7426" y="4229"/>
                </a:lnTo>
                <a:lnTo>
                  <a:pt x="7453" y="4211"/>
                </a:lnTo>
                <a:lnTo>
                  <a:pt x="7478" y="4191"/>
                </a:lnTo>
                <a:lnTo>
                  <a:pt x="7503" y="4170"/>
                </a:lnTo>
                <a:lnTo>
                  <a:pt x="7526" y="4147"/>
                </a:lnTo>
                <a:lnTo>
                  <a:pt x="7548" y="4123"/>
                </a:lnTo>
                <a:lnTo>
                  <a:pt x="7568" y="4097"/>
                </a:lnTo>
                <a:lnTo>
                  <a:pt x="7588" y="4070"/>
                </a:lnTo>
                <a:lnTo>
                  <a:pt x="7606" y="4040"/>
                </a:lnTo>
                <a:lnTo>
                  <a:pt x="7623" y="4010"/>
                </a:lnTo>
                <a:lnTo>
                  <a:pt x="7639" y="3978"/>
                </a:lnTo>
                <a:lnTo>
                  <a:pt x="7652" y="3944"/>
                </a:lnTo>
                <a:lnTo>
                  <a:pt x="7665" y="3909"/>
                </a:lnTo>
                <a:lnTo>
                  <a:pt x="7677" y="3872"/>
                </a:lnTo>
                <a:lnTo>
                  <a:pt x="7687" y="3833"/>
                </a:lnTo>
                <a:lnTo>
                  <a:pt x="7695" y="3792"/>
                </a:lnTo>
                <a:lnTo>
                  <a:pt x="7702" y="3750"/>
                </a:lnTo>
                <a:lnTo>
                  <a:pt x="7707" y="3706"/>
                </a:lnTo>
                <a:lnTo>
                  <a:pt x="7711" y="3661"/>
                </a:lnTo>
                <a:lnTo>
                  <a:pt x="7713" y="3614"/>
                </a:lnTo>
                <a:lnTo>
                  <a:pt x="7714" y="3565"/>
                </a:lnTo>
                <a:lnTo>
                  <a:pt x="7714" y="2582"/>
                </a:lnTo>
                <a:lnTo>
                  <a:pt x="7399" y="2582"/>
                </a:lnTo>
                <a:lnTo>
                  <a:pt x="7399" y="3585"/>
                </a:lnTo>
                <a:lnTo>
                  <a:pt x="7399" y="3616"/>
                </a:lnTo>
                <a:lnTo>
                  <a:pt x="7398" y="3647"/>
                </a:lnTo>
                <a:lnTo>
                  <a:pt x="7396" y="3675"/>
                </a:lnTo>
                <a:lnTo>
                  <a:pt x="7393" y="3704"/>
                </a:lnTo>
                <a:lnTo>
                  <a:pt x="7390" y="3731"/>
                </a:lnTo>
                <a:lnTo>
                  <a:pt x="7386" y="3756"/>
                </a:lnTo>
                <a:lnTo>
                  <a:pt x="7381" y="3781"/>
                </a:lnTo>
                <a:lnTo>
                  <a:pt x="7375" y="3805"/>
                </a:lnTo>
                <a:lnTo>
                  <a:pt x="7369" y="3828"/>
                </a:lnTo>
                <a:lnTo>
                  <a:pt x="7362" y="3849"/>
                </a:lnTo>
                <a:lnTo>
                  <a:pt x="7353" y="3870"/>
                </a:lnTo>
                <a:lnTo>
                  <a:pt x="7345" y="3890"/>
                </a:lnTo>
                <a:lnTo>
                  <a:pt x="7335" y="3909"/>
                </a:lnTo>
                <a:lnTo>
                  <a:pt x="7326" y="3926"/>
                </a:lnTo>
                <a:lnTo>
                  <a:pt x="7314" y="3942"/>
                </a:lnTo>
                <a:lnTo>
                  <a:pt x="7303" y="3959"/>
                </a:lnTo>
                <a:lnTo>
                  <a:pt x="7291" y="3973"/>
                </a:lnTo>
                <a:lnTo>
                  <a:pt x="7279" y="3987"/>
                </a:lnTo>
                <a:lnTo>
                  <a:pt x="7265" y="4000"/>
                </a:lnTo>
                <a:lnTo>
                  <a:pt x="7251" y="4012"/>
                </a:lnTo>
                <a:lnTo>
                  <a:pt x="7237" y="4022"/>
                </a:lnTo>
                <a:lnTo>
                  <a:pt x="7221" y="4032"/>
                </a:lnTo>
                <a:lnTo>
                  <a:pt x="7206" y="4040"/>
                </a:lnTo>
                <a:lnTo>
                  <a:pt x="7190" y="4049"/>
                </a:lnTo>
                <a:lnTo>
                  <a:pt x="7172" y="4056"/>
                </a:lnTo>
                <a:lnTo>
                  <a:pt x="7155" y="4062"/>
                </a:lnTo>
                <a:lnTo>
                  <a:pt x="7136" y="4067"/>
                </a:lnTo>
                <a:lnTo>
                  <a:pt x="7118" y="4071"/>
                </a:lnTo>
                <a:lnTo>
                  <a:pt x="7099" y="4074"/>
                </a:lnTo>
                <a:lnTo>
                  <a:pt x="7078" y="4076"/>
                </a:lnTo>
                <a:lnTo>
                  <a:pt x="7058" y="4078"/>
                </a:lnTo>
                <a:lnTo>
                  <a:pt x="7037" y="4078"/>
                </a:lnTo>
                <a:lnTo>
                  <a:pt x="7017" y="4078"/>
                </a:lnTo>
                <a:lnTo>
                  <a:pt x="6998" y="4076"/>
                </a:lnTo>
                <a:lnTo>
                  <a:pt x="6979" y="4074"/>
                </a:lnTo>
                <a:lnTo>
                  <a:pt x="6960" y="4071"/>
                </a:lnTo>
                <a:lnTo>
                  <a:pt x="6943" y="4067"/>
                </a:lnTo>
                <a:lnTo>
                  <a:pt x="6926" y="4062"/>
                </a:lnTo>
                <a:lnTo>
                  <a:pt x="6908" y="4056"/>
                </a:lnTo>
                <a:lnTo>
                  <a:pt x="6892" y="4049"/>
                </a:lnTo>
                <a:lnTo>
                  <a:pt x="6876" y="4040"/>
                </a:lnTo>
                <a:lnTo>
                  <a:pt x="6860" y="4031"/>
                </a:lnTo>
                <a:lnTo>
                  <a:pt x="6846" y="4022"/>
                </a:lnTo>
                <a:lnTo>
                  <a:pt x="6832" y="4011"/>
                </a:lnTo>
                <a:lnTo>
                  <a:pt x="6818" y="4000"/>
                </a:lnTo>
                <a:lnTo>
                  <a:pt x="6805" y="3986"/>
                </a:lnTo>
                <a:lnTo>
                  <a:pt x="6793" y="3973"/>
                </a:lnTo>
                <a:lnTo>
                  <a:pt x="6780" y="3958"/>
                </a:lnTo>
                <a:lnTo>
                  <a:pt x="6769" y="3942"/>
                </a:lnTo>
                <a:lnTo>
                  <a:pt x="6759" y="3926"/>
                </a:lnTo>
                <a:lnTo>
                  <a:pt x="6749" y="3907"/>
                </a:lnTo>
                <a:lnTo>
                  <a:pt x="6740" y="3889"/>
                </a:lnTo>
                <a:lnTo>
                  <a:pt x="6731" y="3870"/>
                </a:lnTo>
                <a:lnTo>
                  <a:pt x="6723" y="3849"/>
                </a:lnTo>
                <a:lnTo>
                  <a:pt x="6716" y="3827"/>
                </a:lnTo>
                <a:lnTo>
                  <a:pt x="6709" y="3804"/>
                </a:lnTo>
                <a:lnTo>
                  <a:pt x="6704" y="3781"/>
                </a:lnTo>
                <a:lnTo>
                  <a:pt x="6699" y="3756"/>
                </a:lnTo>
                <a:lnTo>
                  <a:pt x="6693" y="3730"/>
                </a:lnTo>
                <a:lnTo>
                  <a:pt x="6690" y="3703"/>
                </a:lnTo>
                <a:lnTo>
                  <a:pt x="6687" y="3675"/>
                </a:lnTo>
                <a:lnTo>
                  <a:pt x="6685" y="3647"/>
                </a:lnTo>
                <a:lnTo>
                  <a:pt x="6684" y="3616"/>
                </a:lnTo>
                <a:lnTo>
                  <a:pt x="6684" y="3585"/>
                </a:lnTo>
                <a:lnTo>
                  <a:pt x="6684" y="2582"/>
                </a:lnTo>
                <a:lnTo>
                  <a:pt x="6369" y="2582"/>
                </a:lnTo>
                <a:close/>
                <a:moveTo>
                  <a:pt x="8072" y="4303"/>
                </a:moveTo>
                <a:lnTo>
                  <a:pt x="9095" y="4303"/>
                </a:lnTo>
                <a:lnTo>
                  <a:pt x="9095" y="4039"/>
                </a:lnTo>
                <a:lnTo>
                  <a:pt x="8388" y="4039"/>
                </a:lnTo>
                <a:lnTo>
                  <a:pt x="8388" y="2582"/>
                </a:lnTo>
                <a:lnTo>
                  <a:pt x="8072" y="2582"/>
                </a:lnTo>
                <a:lnTo>
                  <a:pt x="8072" y="4303"/>
                </a:lnTo>
                <a:close/>
                <a:moveTo>
                  <a:pt x="9413" y="4303"/>
                </a:moveTo>
                <a:lnTo>
                  <a:pt x="9727" y="4303"/>
                </a:lnTo>
                <a:lnTo>
                  <a:pt x="9727" y="2846"/>
                </a:lnTo>
                <a:lnTo>
                  <a:pt x="10224" y="2846"/>
                </a:lnTo>
                <a:lnTo>
                  <a:pt x="10224" y="2582"/>
                </a:lnTo>
                <a:lnTo>
                  <a:pt x="8921" y="2582"/>
                </a:lnTo>
                <a:lnTo>
                  <a:pt x="8921" y="2846"/>
                </a:lnTo>
                <a:lnTo>
                  <a:pt x="9413" y="2846"/>
                </a:lnTo>
                <a:lnTo>
                  <a:pt x="9413" y="4303"/>
                </a:lnTo>
                <a:close/>
                <a:moveTo>
                  <a:pt x="11128" y="3816"/>
                </a:moveTo>
                <a:lnTo>
                  <a:pt x="11285" y="4303"/>
                </a:lnTo>
                <a:lnTo>
                  <a:pt x="11622" y="4303"/>
                </a:lnTo>
                <a:lnTo>
                  <a:pt x="11063" y="2582"/>
                </a:lnTo>
                <a:lnTo>
                  <a:pt x="10663" y="2582"/>
                </a:lnTo>
                <a:lnTo>
                  <a:pt x="10109" y="4303"/>
                </a:lnTo>
                <a:lnTo>
                  <a:pt x="10435" y="4303"/>
                </a:lnTo>
                <a:lnTo>
                  <a:pt x="10582" y="3816"/>
                </a:lnTo>
                <a:lnTo>
                  <a:pt x="11128" y="3816"/>
                </a:lnTo>
                <a:close/>
                <a:moveTo>
                  <a:pt x="10633" y="3579"/>
                </a:moveTo>
                <a:lnTo>
                  <a:pt x="10766" y="3154"/>
                </a:lnTo>
                <a:lnTo>
                  <a:pt x="10777" y="3115"/>
                </a:lnTo>
                <a:lnTo>
                  <a:pt x="10789" y="3074"/>
                </a:lnTo>
                <a:lnTo>
                  <a:pt x="10799" y="3033"/>
                </a:lnTo>
                <a:lnTo>
                  <a:pt x="10809" y="2992"/>
                </a:lnTo>
                <a:lnTo>
                  <a:pt x="10819" y="2950"/>
                </a:lnTo>
                <a:lnTo>
                  <a:pt x="10828" y="2909"/>
                </a:lnTo>
                <a:lnTo>
                  <a:pt x="10839" y="2870"/>
                </a:lnTo>
                <a:lnTo>
                  <a:pt x="10848" y="2832"/>
                </a:lnTo>
                <a:lnTo>
                  <a:pt x="10854" y="2832"/>
                </a:lnTo>
                <a:lnTo>
                  <a:pt x="10863" y="2870"/>
                </a:lnTo>
                <a:lnTo>
                  <a:pt x="10873" y="2908"/>
                </a:lnTo>
                <a:lnTo>
                  <a:pt x="10884" y="2949"/>
                </a:lnTo>
                <a:lnTo>
                  <a:pt x="10895" y="2990"/>
                </a:lnTo>
                <a:lnTo>
                  <a:pt x="10905" y="3032"/>
                </a:lnTo>
                <a:lnTo>
                  <a:pt x="10917" y="3073"/>
                </a:lnTo>
                <a:lnTo>
                  <a:pt x="10929" y="3114"/>
                </a:lnTo>
                <a:lnTo>
                  <a:pt x="10941" y="3155"/>
                </a:lnTo>
                <a:lnTo>
                  <a:pt x="11077" y="3579"/>
                </a:lnTo>
                <a:lnTo>
                  <a:pt x="10633" y="3579"/>
                </a:lnTo>
                <a:close/>
                <a:moveTo>
                  <a:pt x="12151" y="4303"/>
                </a:moveTo>
                <a:lnTo>
                  <a:pt x="12151" y="3688"/>
                </a:lnTo>
                <a:lnTo>
                  <a:pt x="12151" y="3634"/>
                </a:lnTo>
                <a:lnTo>
                  <a:pt x="12151" y="3583"/>
                </a:lnTo>
                <a:lnTo>
                  <a:pt x="12151" y="3533"/>
                </a:lnTo>
                <a:lnTo>
                  <a:pt x="12151" y="3485"/>
                </a:lnTo>
                <a:lnTo>
                  <a:pt x="12150" y="3437"/>
                </a:lnTo>
                <a:lnTo>
                  <a:pt x="12150" y="3390"/>
                </a:lnTo>
                <a:lnTo>
                  <a:pt x="12149" y="3344"/>
                </a:lnTo>
                <a:lnTo>
                  <a:pt x="12148" y="3298"/>
                </a:lnTo>
                <a:lnTo>
                  <a:pt x="12147" y="3254"/>
                </a:lnTo>
                <a:lnTo>
                  <a:pt x="12146" y="3210"/>
                </a:lnTo>
                <a:lnTo>
                  <a:pt x="12144" y="3166"/>
                </a:lnTo>
                <a:lnTo>
                  <a:pt x="12143" y="3123"/>
                </a:lnTo>
                <a:lnTo>
                  <a:pt x="12141" y="3080"/>
                </a:lnTo>
                <a:lnTo>
                  <a:pt x="12139" y="3038"/>
                </a:lnTo>
                <a:lnTo>
                  <a:pt x="12137" y="2995"/>
                </a:lnTo>
                <a:lnTo>
                  <a:pt x="12135" y="2953"/>
                </a:lnTo>
                <a:lnTo>
                  <a:pt x="12143" y="2952"/>
                </a:lnTo>
                <a:lnTo>
                  <a:pt x="12176" y="3026"/>
                </a:lnTo>
                <a:lnTo>
                  <a:pt x="12212" y="3101"/>
                </a:lnTo>
                <a:lnTo>
                  <a:pt x="12248" y="3176"/>
                </a:lnTo>
                <a:lnTo>
                  <a:pt x="12287" y="3252"/>
                </a:lnTo>
                <a:lnTo>
                  <a:pt x="12327" y="3327"/>
                </a:lnTo>
                <a:lnTo>
                  <a:pt x="12368" y="3401"/>
                </a:lnTo>
                <a:lnTo>
                  <a:pt x="12410" y="3474"/>
                </a:lnTo>
                <a:lnTo>
                  <a:pt x="12452" y="3545"/>
                </a:lnTo>
                <a:lnTo>
                  <a:pt x="12901" y="4303"/>
                </a:lnTo>
                <a:lnTo>
                  <a:pt x="13227" y="4303"/>
                </a:lnTo>
                <a:lnTo>
                  <a:pt x="13227" y="2582"/>
                </a:lnTo>
                <a:lnTo>
                  <a:pt x="12937" y="2582"/>
                </a:lnTo>
                <a:lnTo>
                  <a:pt x="12937" y="3182"/>
                </a:lnTo>
                <a:lnTo>
                  <a:pt x="12937" y="3280"/>
                </a:lnTo>
                <a:lnTo>
                  <a:pt x="12938" y="3373"/>
                </a:lnTo>
                <a:lnTo>
                  <a:pt x="12939" y="3464"/>
                </a:lnTo>
                <a:lnTo>
                  <a:pt x="12942" y="3552"/>
                </a:lnTo>
                <a:lnTo>
                  <a:pt x="12946" y="3639"/>
                </a:lnTo>
                <a:lnTo>
                  <a:pt x="12951" y="3724"/>
                </a:lnTo>
                <a:lnTo>
                  <a:pt x="12957" y="3810"/>
                </a:lnTo>
                <a:lnTo>
                  <a:pt x="12964" y="3896"/>
                </a:lnTo>
                <a:lnTo>
                  <a:pt x="12958" y="3897"/>
                </a:lnTo>
                <a:lnTo>
                  <a:pt x="12928" y="3827"/>
                </a:lnTo>
                <a:lnTo>
                  <a:pt x="12895" y="3755"/>
                </a:lnTo>
                <a:lnTo>
                  <a:pt x="12861" y="3683"/>
                </a:lnTo>
                <a:lnTo>
                  <a:pt x="12824" y="3610"/>
                </a:lnTo>
                <a:lnTo>
                  <a:pt x="12788" y="3537"/>
                </a:lnTo>
                <a:lnTo>
                  <a:pt x="12748" y="3465"/>
                </a:lnTo>
                <a:lnTo>
                  <a:pt x="12708" y="3392"/>
                </a:lnTo>
                <a:lnTo>
                  <a:pt x="12665" y="3321"/>
                </a:lnTo>
                <a:lnTo>
                  <a:pt x="12220" y="2582"/>
                </a:lnTo>
                <a:lnTo>
                  <a:pt x="11861" y="2582"/>
                </a:lnTo>
                <a:lnTo>
                  <a:pt x="11861" y="4303"/>
                </a:lnTo>
                <a:lnTo>
                  <a:pt x="12151" y="4303"/>
                </a:lnTo>
                <a:close/>
                <a:moveTo>
                  <a:pt x="14772" y="4005"/>
                </a:moveTo>
                <a:lnTo>
                  <a:pt x="14756" y="4011"/>
                </a:lnTo>
                <a:lnTo>
                  <a:pt x="14739" y="4018"/>
                </a:lnTo>
                <a:lnTo>
                  <a:pt x="14721" y="4024"/>
                </a:lnTo>
                <a:lnTo>
                  <a:pt x="14702" y="4030"/>
                </a:lnTo>
                <a:lnTo>
                  <a:pt x="14681" y="4035"/>
                </a:lnTo>
                <a:lnTo>
                  <a:pt x="14661" y="4040"/>
                </a:lnTo>
                <a:lnTo>
                  <a:pt x="14639" y="4046"/>
                </a:lnTo>
                <a:lnTo>
                  <a:pt x="14618" y="4050"/>
                </a:lnTo>
                <a:lnTo>
                  <a:pt x="14595" y="4054"/>
                </a:lnTo>
                <a:lnTo>
                  <a:pt x="14572" y="4057"/>
                </a:lnTo>
                <a:lnTo>
                  <a:pt x="14548" y="4060"/>
                </a:lnTo>
                <a:lnTo>
                  <a:pt x="14525" y="4062"/>
                </a:lnTo>
                <a:lnTo>
                  <a:pt x="14501" y="4064"/>
                </a:lnTo>
                <a:lnTo>
                  <a:pt x="14476" y="4066"/>
                </a:lnTo>
                <a:lnTo>
                  <a:pt x="14453" y="4067"/>
                </a:lnTo>
                <a:lnTo>
                  <a:pt x="14429" y="4067"/>
                </a:lnTo>
                <a:lnTo>
                  <a:pt x="14394" y="4066"/>
                </a:lnTo>
                <a:lnTo>
                  <a:pt x="14360" y="4064"/>
                </a:lnTo>
                <a:lnTo>
                  <a:pt x="14327" y="4061"/>
                </a:lnTo>
                <a:lnTo>
                  <a:pt x="14294" y="4056"/>
                </a:lnTo>
                <a:lnTo>
                  <a:pt x="14264" y="4050"/>
                </a:lnTo>
                <a:lnTo>
                  <a:pt x="14233" y="4042"/>
                </a:lnTo>
                <a:lnTo>
                  <a:pt x="14204" y="4033"/>
                </a:lnTo>
                <a:lnTo>
                  <a:pt x="14176" y="4023"/>
                </a:lnTo>
                <a:lnTo>
                  <a:pt x="14148" y="4012"/>
                </a:lnTo>
                <a:lnTo>
                  <a:pt x="14123" y="4000"/>
                </a:lnTo>
                <a:lnTo>
                  <a:pt x="14097" y="3986"/>
                </a:lnTo>
                <a:lnTo>
                  <a:pt x="14073" y="3971"/>
                </a:lnTo>
                <a:lnTo>
                  <a:pt x="14050" y="3955"/>
                </a:lnTo>
                <a:lnTo>
                  <a:pt x="14028" y="3937"/>
                </a:lnTo>
                <a:lnTo>
                  <a:pt x="14007" y="3919"/>
                </a:lnTo>
                <a:lnTo>
                  <a:pt x="13987" y="3899"/>
                </a:lnTo>
                <a:lnTo>
                  <a:pt x="13969" y="3879"/>
                </a:lnTo>
                <a:lnTo>
                  <a:pt x="13952" y="3856"/>
                </a:lnTo>
                <a:lnTo>
                  <a:pt x="13934" y="3834"/>
                </a:lnTo>
                <a:lnTo>
                  <a:pt x="13920" y="3810"/>
                </a:lnTo>
                <a:lnTo>
                  <a:pt x="13906" y="3785"/>
                </a:lnTo>
                <a:lnTo>
                  <a:pt x="13892" y="3759"/>
                </a:lnTo>
                <a:lnTo>
                  <a:pt x="13881" y="3732"/>
                </a:lnTo>
                <a:lnTo>
                  <a:pt x="13870" y="3704"/>
                </a:lnTo>
                <a:lnTo>
                  <a:pt x="13861" y="3675"/>
                </a:lnTo>
                <a:lnTo>
                  <a:pt x="13852" y="3645"/>
                </a:lnTo>
                <a:lnTo>
                  <a:pt x="13845" y="3614"/>
                </a:lnTo>
                <a:lnTo>
                  <a:pt x="13840" y="3582"/>
                </a:lnTo>
                <a:lnTo>
                  <a:pt x="13835" y="3550"/>
                </a:lnTo>
                <a:lnTo>
                  <a:pt x="13832" y="3517"/>
                </a:lnTo>
                <a:lnTo>
                  <a:pt x="13830" y="3482"/>
                </a:lnTo>
                <a:lnTo>
                  <a:pt x="13830" y="3447"/>
                </a:lnTo>
                <a:lnTo>
                  <a:pt x="13830" y="3408"/>
                </a:lnTo>
                <a:lnTo>
                  <a:pt x="13833" y="3372"/>
                </a:lnTo>
                <a:lnTo>
                  <a:pt x="13836" y="3336"/>
                </a:lnTo>
                <a:lnTo>
                  <a:pt x="13841" y="3301"/>
                </a:lnTo>
                <a:lnTo>
                  <a:pt x="13847" y="3267"/>
                </a:lnTo>
                <a:lnTo>
                  <a:pt x="13856" y="3235"/>
                </a:lnTo>
                <a:lnTo>
                  <a:pt x="13865" y="3204"/>
                </a:lnTo>
                <a:lnTo>
                  <a:pt x="13875" y="3173"/>
                </a:lnTo>
                <a:lnTo>
                  <a:pt x="13886" y="3145"/>
                </a:lnTo>
                <a:lnTo>
                  <a:pt x="13898" y="3117"/>
                </a:lnTo>
                <a:lnTo>
                  <a:pt x="13913" y="3090"/>
                </a:lnTo>
                <a:lnTo>
                  <a:pt x="13928" y="3065"/>
                </a:lnTo>
                <a:lnTo>
                  <a:pt x="13945" y="3041"/>
                </a:lnTo>
                <a:lnTo>
                  <a:pt x="13962" y="3018"/>
                </a:lnTo>
                <a:lnTo>
                  <a:pt x="13980" y="2996"/>
                </a:lnTo>
                <a:lnTo>
                  <a:pt x="14000" y="2976"/>
                </a:lnTo>
                <a:lnTo>
                  <a:pt x="14020" y="2956"/>
                </a:lnTo>
                <a:lnTo>
                  <a:pt x="14042" y="2938"/>
                </a:lnTo>
                <a:lnTo>
                  <a:pt x="14064" y="2921"/>
                </a:lnTo>
                <a:lnTo>
                  <a:pt x="14088" y="2905"/>
                </a:lnTo>
                <a:lnTo>
                  <a:pt x="14112" y="2891"/>
                </a:lnTo>
                <a:lnTo>
                  <a:pt x="14138" y="2878"/>
                </a:lnTo>
                <a:lnTo>
                  <a:pt x="14163" y="2865"/>
                </a:lnTo>
                <a:lnTo>
                  <a:pt x="14191" y="2855"/>
                </a:lnTo>
                <a:lnTo>
                  <a:pt x="14219" y="2845"/>
                </a:lnTo>
                <a:lnTo>
                  <a:pt x="14247" y="2837"/>
                </a:lnTo>
                <a:lnTo>
                  <a:pt x="14277" y="2831"/>
                </a:lnTo>
                <a:lnTo>
                  <a:pt x="14307" y="2825"/>
                </a:lnTo>
                <a:lnTo>
                  <a:pt x="14337" y="2820"/>
                </a:lnTo>
                <a:lnTo>
                  <a:pt x="14369" y="2816"/>
                </a:lnTo>
                <a:lnTo>
                  <a:pt x="14401" y="2815"/>
                </a:lnTo>
                <a:lnTo>
                  <a:pt x="14434" y="2814"/>
                </a:lnTo>
                <a:lnTo>
                  <a:pt x="14459" y="2814"/>
                </a:lnTo>
                <a:lnTo>
                  <a:pt x="14485" y="2815"/>
                </a:lnTo>
                <a:lnTo>
                  <a:pt x="14509" y="2817"/>
                </a:lnTo>
                <a:lnTo>
                  <a:pt x="14534" y="2819"/>
                </a:lnTo>
                <a:lnTo>
                  <a:pt x="14557" y="2822"/>
                </a:lnTo>
                <a:lnTo>
                  <a:pt x="14580" y="2826"/>
                </a:lnTo>
                <a:lnTo>
                  <a:pt x="14602" y="2830"/>
                </a:lnTo>
                <a:lnTo>
                  <a:pt x="14624" y="2835"/>
                </a:lnTo>
                <a:lnTo>
                  <a:pt x="14644" y="2839"/>
                </a:lnTo>
                <a:lnTo>
                  <a:pt x="14665" y="2844"/>
                </a:lnTo>
                <a:lnTo>
                  <a:pt x="14684" y="2850"/>
                </a:lnTo>
                <a:lnTo>
                  <a:pt x="14703" y="2855"/>
                </a:lnTo>
                <a:lnTo>
                  <a:pt x="14737" y="2868"/>
                </a:lnTo>
                <a:lnTo>
                  <a:pt x="14769" y="2882"/>
                </a:lnTo>
                <a:lnTo>
                  <a:pt x="14838" y="2631"/>
                </a:lnTo>
                <a:lnTo>
                  <a:pt x="14824" y="2625"/>
                </a:lnTo>
                <a:lnTo>
                  <a:pt x="14810" y="2618"/>
                </a:lnTo>
                <a:lnTo>
                  <a:pt x="14793" y="2612"/>
                </a:lnTo>
                <a:lnTo>
                  <a:pt x="14774" y="2605"/>
                </a:lnTo>
                <a:lnTo>
                  <a:pt x="14754" y="2599"/>
                </a:lnTo>
                <a:lnTo>
                  <a:pt x="14732" y="2592"/>
                </a:lnTo>
                <a:lnTo>
                  <a:pt x="14708" y="2586"/>
                </a:lnTo>
                <a:lnTo>
                  <a:pt x="14682" y="2580"/>
                </a:lnTo>
                <a:lnTo>
                  <a:pt x="14655" y="2575"/>
                </a:lnTo>
                <a:lnTo>
                  <a:pt x="14627" y="2570"/>
                </a:lnTo>
                <a:lnTo>
                  <a:pt x="14596" y="2566"/>
                </a:lnTo>
                <a:lnTo>
                  <a:pt x="14563" y="2562"/>
                </a:lnTo>
                <a:lnTo>
                  <a:pt x="14530" y="2559"/>
                </a:lnTo>
                <a:lnTo>
                  <a:pt x="14495" y="2557"/>
                </a:lnTo>
                <a:lnTo>
                  <a:pt x="14458" y="2556"/>
                </a:lnTo>
                <a:lnTo>
                  <a:pt x="14420" y="2555"/>
                </a:lnTo>
                <a:lnTo>
                  <a:pt x="14371" y="2556"/>
                </a:lnTo>
                <a:lnTo>
                  <a:pt x="14323" y="2559"/>
                </a:lnTo>
                <a:lnTo>
                  <a:pt x="14276" y="2564"/>
                </a:lnTo>
                <a:lnTo>
                  <a:pt x="14230" y="2571"/>
                </a:lnTo>
                <a:lnTo>
                  <a:pt x="14184" y="2579"/>
                </a:lnTo>
                <a:lnTo>
                  <a:pt x="14140" y="2590"/>
                </a:lnTo>
                <a:lnTo>
                  <a:pt x="14096" y="2603"/>
                </a:lnTo>
                <a:lnTo>
                  <a:pt x="14054" y="2617"/>
                </a:lnTo>
                <a:lnTo>
                  <a:pt x="14013" y="2633"/>
                </a:lnTo>
                <a:lnTo>
                  <a:pt x="13973" y="2652"/>
                </a:lnTo>
                <a:lnTo>
                  <a:pt x="13934" y="2671"/>
                </a:lnTo>
                <a:lnTo>
                  <a:pt x="13897" y="2693"/>
                </a:lnTo>
                <a:lnTo>
                  <a:pt x="13862" y="2716"/>
                </a:lnTo>
                <a:lnTo>
                  <a:pt x="13827" y="2742"/>
                </a:lnTo>
                <a:lnTo>
                  <a:pt x="13793" y="2768"/>
                </a:lnTo>
                <a:lnTo>
                  <a:pt x="13762" y="2797"/>
                </a:lnTo>
                <a:lnTo>
                  <a:pt x="13732" y="2827"/>
                </a:lnTo>
                <a:lnTo>
                  <a:pt x="13703" y="2858"/>
                </a:lnTo>
                <a:lnTo>
                  <a:pt x="13676" y="2892"/>
                </a:lnTo>
                <a:lnTo>
                  <a:pt x="13651" y="2927"/>
                </a:lnTo>
                <a:lnTo>
                  <a:pt x="13627" y="2964"/>
                </a:lnTo>
                <a:lnTo>
                  <a:pt x="13606" y="3001"/>
                </a:lnTo>
                <a:lnTo>
                  <a:pt x="13586" y="3041"/>
                </a:lnTo>
                <a:lnTo>
                  <a:pt x="13568" y="3082"/>
                </a:lnTo>
                <a:lnTo>
                  <a:pt x="13553" y="3125"/>
                </a:lnTo>
                <a:lnTo>
                  <a:pt x="13538" y="3169"/>
                </a:lnTo>
                <a:lnTo>
                  <a:pt x="13526" y="3214"/>
                </a:lnTo>
                <a:lnTo>
                  <a:pt x="13517" y="3261"/>
                </a:lnTo>
                <a:lnTo>
                  <a:pt x="13509" y="3309"/>
                </a:lnTo>
                <a:lnTo>
                  <a:pt x="13503" y="3359"/>
                </a:lnTo>
                <a:lnTo>
                  <a:pt x="13500" y="3410"/>
                </a:lnTo>
                <a:lnTo>
                  <a:pt x="13498" y="3463"/>
                </a:lnTo>
                <a:lnTo>
                  <a:pt x="13500" y="3512"/>
                </a:lnTo>
                <a:lnTo>
                  <a:pt x="13503" y="3559"/>
                </a:lnTo>
                <a:lnTo>
                  <a:pt x="13507" y="3606"/>
                </a:lnTo>
                <a:lnTo>
                  <a:pt x="13514" y="3651"/>
                </a:lnTo>
                <a:lnTo>
                  <a:pt x="13522" y="3695"/>
                </a:lnTo>
                <a:lnTo>
                  <a:pt x="13532" y="3738"/>
                </a:lnTo>
                <a:lnTo>
                  <a:pt x="13545" y="3779"/>
                </a:lnTo>
                <a:lnTo>
                  <a:pt x="13559" y="3820"/>
                </a:lnTo>
                <a:lnTo>
                  <a:pt x="13575" y="3858"/>
                </a:lnTo>
                <a:lnTo>
                  <a:pt x="13593" y="3896"/>
                </a:lnTo>
                <a:lnTo>
                  <a:pt x="13611" y="3933"/>
                </a:lnTo>
                <a:lnTo>
                  <a:pt x="13632" y="3968"/>
                </a:lnTo>
                <a:lnTo>
                  <a:pt x="13655" y="4002"/>
                </a:lnTo>
                <a:lnTo>
                  <a:pt x="13680" y="4033"/>
                </a:lnTo>
                <a:lnTo>
                  <a:pt x="13705" y="4064"/>
                </a:lnTo>
                <a:lnTo>
                  <a:pt x="13733" y="4093"/>
                </a:lnTo>
                <a:lnTo>
                  <a:pt x="13762" y="4120"/>
                </a:lnTo>
                <a:lnTo>
                  <a:pt x="13793" y="4147"/>
                </a:lnTo>
                <a:lnTo>
                  <a:pt x="13826" y="4171"/>
                </a:lnTo>
                <a:lnTo>
                  <a:pt x="13860" y="4194"/>
                </a:lnTo>
                <a:lnTo>
                  <a:pt x="13894" y="4215"/>
                </a:lnTo>
                <a:lnTo>
                  <a:pt x="13931" y="4235"/>
                </a:lnTo>
                <a:lnTo>
                  <a:pt x="13970" y="4252"/>
                </a:lnTo>
                <a:lnTo>
                  <a:pt x="14010" y="4268"/>
                </a:lnTo>
                <a:lnTo>
                  <a:pt x="14051" y="4283"/>
                </a:lnTo>
                <a:lnTo>
                  <a:pt x="14094" y="4295"/>
                </a:lnTo>
                <a:lnTo>
                  <a:pt x="14138" y="4305"/>
                </a:lnTo>
                <a:lnTo>
                  <a:pt x="14183" y="4315"/>
                </a:lnTo>
                <a:lnTo>
                  <a:pt x="14230" y="4322"/>
                </a:lnTo>
                <a:lnTo>
                  <a:pt x="14278" y="4327"/>
                </a:lnTo>
                <a:lnTo>
                  <a:pt x="14327" y="4329"/>
                </a:lnTo>
                <a:lnTo>
                  <a:pt x="14377" y="4330"/>
                </a:lnTo>
                <a:lnTo>
                  <a:pt x="14416" y="4330"/>
                </a:lnTo>
                <a:lnTo>
                  <a:pt x="14454" y="4329"/>
                </a:lnTo>
                <a:lnTo>
                  <a:pt x="14490" y="4326"/>
                </a:lnTo>
                <a:lnTo>
                  <a:pt x="14525" y="4324"/>
                </a:lnTo>
                <a:lnTo>
                  <a:pt x="14558" y="4320"/>
                </a:lnTo>
                <a:lnTo>
                  <a:pt x="14591" y="4316"/>
                </a:lnTo>
                <a:lnTo>
                  <a:pt x="14622" y="4310"/>
                </a:lnTo>
                <a:lnTo>
                  <a:pt x="14651" y="4305"/>
                </a:lnTo>
                <a:lnTo>
                  <a:pt x="14679" y="4299"/>
                </a:lnTo>
                <a:lnTo>
                  <a:pt x="14705" y="4293"/>
                </a:lnTo>
                <a:lnTo>
                  <a:pt x="14729" y="4287"/>
                </a:lnTo>
                <a:lnTo>
                  <a:pt x="14753" y="4280"/>
                </a:lnTo>
                <a:lnTo>
                  <a:pt x="14773" y="4274"/>
                </a:lnTo>
                <a:lnTo>
                  <a:pt x="14793" y="4266"/>
                </a:lnTo>
                <a:lnTo>
                  <a:pt x="14809" y="4259"/>
                </a:lnTo>
                <a:lnTo>
                  <a:pt x="14824" y="4252"/>
                </a:lnTo>
                <a:lnTo>
                  <a:pt x="14772" y="4005"/>
                </a:lnTo>
                <a:close/>
                <a:moveTo>
                  <a:pt x="15796" y="4303"/>
                </a:moveTo>
                <a:lnTo>
                  <a:pt x="15796" y="3578"/>
                </a:lnTo>
                <a:lnTo>
                  <a:pt x="16368" y="2582"/>
                </a:lnTo>
                <a:lnTo>
                  <a:pt x="16013" y="2582"/>
                </a:lnTo>
                <a:lnTo>
                  <a:pt x="15806" y="3023"/>
                </a:lnTo>
                <a:lnTo>
                  <a:pt x="15785" y="3069"/>
                </a:lnTo>
                <a:lnTo>
                  <a:pt x="15763" y="3114"/>
                </a:lnTo>
                <a:lnTo>
                  <a:pt x="15744" y="3157"/>
                </a:lnTo>
                <a:lnTo>
                  <a:pt x="15726" y="3199"/>
                </a:lnTo>
                <a:lnTo>
                  <a:pt x="15707" y="3241"/>
                </a:lnTo>
                <a:lnTo>
                  <a:pt x="15690" y="3283"/>
                </a:lnTo>
                <a:lnTo>
                  <a:pt x="15673" y="3324"/>
                </a:lnTo>
                <a:lnTo>
                  <a:pt x="15657" y="3364"/>
                </a:lnTo>
                <a:lnTo>
                  <a:pt x="15652" y="3364"/>
                </a:lnTo>
                <a:lnTo>
                  <a:pt x="15635" y="3322"/>
                </a:lnTo>
                <a:lnTo>
                  <a:pt x="15617" y="3280"/>
                </a:lnTo>
                <a:lnTo>
                  <a:pt x="15599" y="3239"/>
                </a:lnTo>
                <a:lnTo>
                  <a:pt x="15581" y="3198"/>
                </a:lnTo>
                <a:lnTo>
                  <a:pt x="15563" y="3156"/>
                </a:lnTo>
                <a:lnTo>
                  <a:pt x="15543" y="3114"/>
                </a:lnTo>
                <a:lnTo>
                  <a:pt x="15523" y="3070"/>
                </a:lnTo>
                <a:lnTo>
                  <a:pt x="15502" y="3024"/>
                </a:lnTo>
                <a:lnTo>
                  <a:pt x="15297" y="2582"/>
                </a:lnTo>
                <a:lnTo>
                  <a:pt x="14937" y="2582"/>
                </a:lnTo>
                <a:lnTo>
                  <a:pt x="15481" y="3586"/>
                </a:lnTo>
                <a:lnTo>
                  <a:pt x="15481" y="4303"/>
                </a:lnTo>
                <a:lnTo>
                  <a:pt x="15796" y="4303"/>
                </a:lnTo>
                <a:close/>
                <a:moveTo>
                  <a:pt x="7244" y="692"/>
                </a:moveTo>
                <a:lnTo>
                  <a:pt x="6894" y="1721"/>
                </a:lnTo>
                <a:lnTo>
                  <a:pt x="6222" y="1721"/>
                </a:lnTo>
                <a:lnTo>
                  <a:pt x="6881" y="0"/>
                </a:lnTo>
                <a:lnTo>
                  <a:pt x="7608" y="0"/>
                </a:lnTo>
                <a:lnTo>
                  <a:pt x="8267" y="1721"/>
                </a:lnTo>
                <a:lnTo>
                  <a:pt x="7595" y="1721"/>
                </a:lnTo>
                <a:lnTo>
                  <a:pt x="7244" y="692"/>
                </a:lnTo>
                <a:close/>
                <a:moveTo>
                  <a:pt x="9765" y="495"/>
                </a:moveTo>
                <a:lnTo>
                  <a:pt x="9765" y="0"/>
                </a:lnTo>
                <a:lnTo>
                  <a:pt x="8101" y="0"/>
                </a:lnTo>
                <a:lnTo>
                  <a:pt x="8101" y="495"/>
                </a:lnTo>
                <a:lnTo>
                  <a:pt x="8589" y="495"/>
                </a:lnTo>
                <a:lnTo>
                  <a:pt x="8589" y="1721"/>
                </a:lnTo>
                <a:lnTo>
                  <a:pt x="9277" y="1721"/>
                </a:lnTo>
                <a:lnTo>
                  <a:pt x="9277" y="495"/>
                </a:lnTo>
                <a:lnTo>
                  <a:pt x="9765" y="495"/>
                </a:lnTo>
                <a:close/>
                <a:moveTo>
                  <a:pt x="10621" y="692"/>
                </a:moveTo>
                <a:lnTo>
                  <a:pt x="10271" y="1721"/>
                </a:lnTo>
                <a:lnTo>
                  <a:pt x="9599" y="1721"/>
                </a:lnTo>
                <a:lnTo>
                  <a:pt x="10258" y="0"/>
                </a:lnTo>
                <a:lnTo>
                  <a:pt x="10985" y="0"/>
                </a:lnTo>
                <a:lnTo>
                  <a:pt x="11644" y="1721"/>
                </a:lnTo>
                <a:lnTo>
                  <a:pt x="10972" y="1721"/>
                </a:lnTo>
                <a:lnTo>
                  <a:pt x="10621" y="69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89" u="sng" dirty="0">
              <a:latin typeface="+mj-lt"/>
            </a:endParaRPr>
          </a:p>
        </p:txBody>
      </p:sp>
      <p:pic>
        <p:nvPicPr>
          <p:cNvPr id="36" name="Picture 35"/>
          <p:cNvPicPr>
            <a:picLocks noChangeAspect="1"/>
          </p:cNvPicPr>
          <p:nvPr userDrawn="1"/>
        </p:nvPicPr>
        <p:blipFill rotWithShape="1">
          <a:blip r:embed="rId3" cstate="print">
            <a:extLst>
              <a:ext uri="{28A0092B-C50C-407E-A947-70E740481C1C}">
                <a14:useLocalDpi xmlns:a14="http://schemas.microsoft.com/office/drawing/2010/main" val="0"/>
              </a:ext>
            </a:extLst>
          </a:blip>
          <a:srcRect b="49999"/>
          <a:stretch/>
        </p:blipFill>
        <p:spPr>
          <a:xfrm flipH="1">
            <a:off x="9737497" y="6295415"/>
            <a:ext cx="2454503" cy="562588"/>
          </a:xfrm>
          <a:prstGeom prst="rect">
            <a:avLst/>
          </a:prstGeom>
        </p:spPr>
      </p:pic>
    </p:spTree>
    <p:extLst>
      <p:ext uri="{BB962C8B-B14F-4D97-AF65-F5344CB8AC3E}">
        <p14:creationId xmlns:p14="http://schemas.microsoft.com/office/powerpoint/2010/main" val="4005906498"/>
      </p:ext>
    </p:extLst>
  </p:cSld>
  <p:clrMapOvr>
    <a:masterClrMapping/>
  </p:clrMapOvr>
  <p:extLst>
    <p:ext uri="{DCECCB84-F9BA-43D5-87BE-67443E8EF086}">
      <p15:sldGuideLst xmlns:p15="http://schemas.microsoft.com/office/powerpoint/2012/main">
        <p15:guide id="1" orient="horz" pos="2880">
          <p15:clr>
            <a:srgbClr val="FBAE40"/>
          </p15:clr>
        </p15:guide>
        <p15:guide id="2" pos="9888">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03312" y="2052918"/>
            <a:ext cx="8946541" cy="419548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39288BA6-75F7-48B5-9B49-398D394C5016}" type="datetimeFigureOut">
              <a:rPr lang="en-US" smtClean="0"/>
              <a:t>6/17/2021</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C8A284E3-2636-4125-866E-E5494839BBE8}" type="slidenum">
              <a:rPr lang="en-US" smtClean="0"/>
              <a:t>‹#›</a:t>
            </a:fld>
            <a:endParaRPr lang="en-US" dirty="0"/>
          </a:p>
        </p:txBody>
      </p:sp>
    </p:spTree>
    <p:extLst>
      <p:ext uri="{BB962C8B-B14F-4D97-AF65-F5344CB8AC3E}">
        <p14:creationId xmlns:p14="http://schemas.microsoft.com/office/powerpoint/2010/main" val="35638500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07501686-6DD7-4950-B902-68D2D6290423}" type="datetimeFigureOut">
              <a:rPr lang="en-US" smtClean="0"/>
              <a:t>6/17/2021</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C5F81AD-0A25-4B1A-B740-3C7984BD2BEF}" type="slidenum">
              <a:rPr lang="en-US" smtClean="0"/>
              <a:t>‹#›</a:t>
            </a:fld>
            <a:endParaRPr lang="en-US"/>
          </a:p>
        </p:txBody>
      </p:sp>
    </p:spTree>
    <p:extLst>
      <p:ext uri="{BB962C8B-B14F-4D97-AF65-F5344CB8AC3E}">
        <p14:creationId xmlns:p14="http://schemas.microsoft.com/office/powerpoint/2010/main" val="37075672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8347" y="60741"/>
            <a:ext cx="11348852" cy="642647"/>
          </a:xfrm>
          <a:prstGeom prst="rect">
            <a:avLst/>
          </a:prstGeom>
        </p:spPr>
        <p:txBody>
          <a:bodyPr wrap="square">
            <a:normAutofit/>
          </a:bodyPr>
          <a:lstStyle/>
          <a:p>
            <a:r>
              <a:rPr lang="en-US"/>
              <a:t>Click to edit Master title style</a:t>
            </a:r>
          </a:p>
        </p:txBody>
      </p:sp>
      <p:sp>
        <p:nvSpPr>
          <p:cNvPr id="3"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14133358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Separator Slide 1">
    <p:bg>
      <p:bgPr>
        <a:gradFill>
          <a:gsLst>
            <a:gs pos="10000">
              <a:srgbClr val="0067AC"/>
            </a:gs>
            <a:gs pos="100000">
              <a:srgbClr val="56BBED"/>
            </a:gs>
          </a:gsLst>
          <a:lin ang="9120000" scaled="0"/>
        </a:gradFill>
        <a:effectLst/>
      </p:bgPr>
    </p:bg>
    <p:spTree>
      <p:nvGrpSpPr>
        <p:cNvPr id="1" name=""/>
        <p:cNvGrpSpPr/>
        <p:nvPr/>
      </p:nvGrpSpPr>
      <p:grpSpPr>
        <a:xfrm>
          <a:off x="0" y="0"/>
          <a:ext cx="0" cy="0"/>
          <a:chOff x="0" y="0"/>
          <a:chExt cx="0" cy="0"/>
        </a:xfrm>
      </p:grpSpPr>
      <p:sp>
        <p:nvSpPr>
          <p:cNvPr id="31" name="Rectangle 30"/>
          <p:cNvSpPr/>
          <p:nvPr/>
        </p:nvSpPr>
        <p:spPr>
          <a:xfrm>
            <a:off x="4" y="0"/>
            <a:ext cx="12192000" cy="6858000"/>
          </a:xfrm>
          <a:prstGeom prst="rect">
            <a:avLst/>
          </a:prstGeom>
          <a:gradFill flip="none" rotWithShape="1">
            <a:gsLst>
              <a:gs pos="10000">
                <a:srgbClr val="0067AC"/>
              </a:gs>
              <a:gs pos="100000">
                <a:srgbClr val="56BBED"/>
              </a:gs>
            </a:gsLst>
            <a:lin ang="9120000" scaled="0"/>
            <a:tileRect/>
          </a:gradFill>
          <a:ln w="9525" cap="flat" cmpd="sng" algn="ctr">
            <a:noFill/>
            <a:prstDash val="solid"/>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dirty="0">
              <a:ln>
                <a:noFill/>
              </a:ln>
              <a:solidFill>
                <a:sysClr val="window" lastClr="FFFFFF"/>
              </a:solidFill>
              <a:effectLst/>
              <a:uLnTx/>
              <a:uFillTx/>
              <a:latin typeface="Calibri" panose="020F0502020204030204" pitchFamily="34" charset="0"/>
              <a:ea typeface="+mn-ea"/>
              <a:cs typeface="+mn-cs"/>
            </a:endParaRPr>
          </a:p>
        </p:txBody>
      </p:sp>
      <p:pic>
        <p:nvPicPr>
          <p:cNvPr id="18" name="Picture 17"/>
          <p:cNvPicPr>
            <a:picLocks noChangeAspect="1"/>
          </p:cNvPicPr>
          <p:nvPr/>
        </p:nvPicPr>
        <p:blipFill rotWithShape="1">
          <a:blip r:embed="rId2" cstate="print">
            <a:extLst>
              <a:ext uri="{28A0092B-C50C-407E-A947-70E740481C1C}">
                <a14:useLocalDpi xmlns:a14="http://schemas.microsoft.com/office/drawing/2010/main" val="0"/>
              </a:ext>
            </a:extLst>
          </a:blip>
          <a:srcRect b="49999"/>
          <a:stretch/>
        </p:blipFill>
        <p:spPr>
          <a:xfrm flipH="1">
            <a:off x="8919336" y="6295415"/>
            <a:ext cx="3272669" cy="562588"/>
          </a:xfrm>
          <a:prstGeom prst="rect">
            <a:avLst/>
          </a:prstGeom>
        </p:spPr>
      </p:pic>
      <p:sp>
        <p:nvSpPr>
          <p:cNvPr id="2" name="Title 1"/>
          <p:cNvSpPr>
            <a:spLocks noGrp="1"/>
          </p:cNvSpPr>
          <p:nvPr>
            <p:ph type="ctrTitle"/>
          </p:nvPr>
        </p:nvSpPr>
        <p:spPr>
          <a:xfrm>
            <a:off x="508004" y="2702817"/>
            <a:ext cx="8229600" cy="753608"/>
          </a:xfrm>
          <a:prstGeom prst="rect">
            <a:avLst/>
          </a:prstGeom>
        </p:spPr>
        <p:txBody>
          <a:bodyPr lIns="68580" tIns="34290" rIns="68580" bIns="34290" anchor="t">
            <a:noAutofit/>
          </a:bodyPr>
          <a:lstStyle>
            <a:lvl1pPr algn="l">
              <a:defRPr sz="3067">
                <a:solidFill>
                  <a:schemeClr val="bg1"/>
                </a:solidFill>
                <a:latin typeface="Calibri" panose="020F0502020204030204" pitchFamily="34" charset="0"/>
              </a:defRPr>
            </a:lvl1pPr>
          </a:lstStyle>
          <a:p>
            <a:r>
              <a:rPr lang="en-US"/>
              <a:t>Click to edit Master title style</a:t>
            </a:r>
            <a:endParaRPr lang="en-US" dirty="0"/>
          </a:p>
        </p:txBody>
      </p:sp>
      <p:sp>
        <p:nvSpPr>
          <p:cNvPr id="15" name="Rectangle 14"/>
          <p:cNvSpPr/>
          <p:nvPr/>
        </p:nvSpPr>
        <p:spPr>
          <a:xfrm flipH="1">
            <a:off x="-12971" y="5715001"/>
            <a:ext cx="12204971" cy="1188720"/>
          </a:xfrm>
          <a:prstGeom prst="rect">
            <a:avLst/>
          </a:prstGeom>
          <a:solidFill>
            <a:srgbClr val="B9AFA4"/>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867" dirty="0">
              <a:latin typeface="Calibri" panose="020F0502020204030204" pitchFamily="34" charset="0"/>
            </a:endParaRPr>
          </a:p>
        </p:txBody>
      </p:sp>
      <p:pic>
        <p:nvPicPr>
          <p:cNvPr id="30" name="Picture 2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9737498" y="5137516"/>
            <a:ext cx="2454503" cy="1125173"/>
          </a:xfrm>
          <a:prstGeom prst="rect">
            <a:avLst/>
          </a:prstGeom>
        </p:spPr>
      </p:pic>
      <p:grpSp>
        <p:nvGrpSpPr>
          <p:cNvPr id="14" name="Group 13"/>
          <p:cNvGrpSpPr/>
          <p:nvPr userDrawn="1"/>
        </p:nvGrpSpPr>
        <p:grpSpPr>
          <a:xfrm>
            <a:off x="378339" y="257176"/>
            <a:ext cx="11510429" cy="424339"/>
            <a:chOff x="283754" y="192882"/>
            <a:chExt cx="8632822" cy="318254"/>
          </a:xfrm>
        </p:grpSpPr>
        <p:sp>
          <p:nvSpPr>
            <p:cNvPr id="16" name="Freeform 9"/>
            <p:cNvSpPr>
              <a:spLocks noEditPoints="1"/>
            </p:cNvSpPr>
            <p:nvPr/>
          </p:nvSpPr>
          <p:spPr bwMode="auto">
            <a:xfrm>
              <a:off x="8552482" y="192882"/>
              <a:ext cx="364094" cy="318254"/>
            </a:xfrm>
            <a:custGeom>
              <a:avLst/>
              <a:gdLst/>
              <a:ahLst/>
              <a:cxnLst>
                <a:cxn ang="0">
                  <a:pos x="491" y="5"/>
                </a:cxn>
                <a:cxn ang="0">
                  <a:pos x="581" y="30"/>
                </a:cxn>
                <a:cxn ang="0">
                  <a:pos x="653" y="71"/>
                </a:cxn>
                <a:cxn ang="0">
                  <a:pos x="705" y="124"/>
                </a:cxn>
                <a:cxn ang="0">
                  <a:pos x="602" y="117"/>
                </a:cxn>
                <a:cxn ang="0">
                  <a:pos x="478" y="104"/>
                </a:cxn>
                <a:cxn ang="0">
                  <a:pos x="444" y="106"/>
                </a:cxn>
                <a:cxn ang="0">
                  <a:pos x="432" y="119"/>
                </a:cxn>
                <a:cxn ang="0">
                  <a:pos x="403" y="415"/>
                </a:cxn>
                <a:cxn ang="0">
                  <a:pos x="402" y="115"/>
                </a:cxn>
                <a:cxn ang="0">
                  <a:pos x="388" y="105"/>
                </a:cxn>
                <a:cxn ang="0">
                  <a:pos x="331" y="106"/>
                </a:cxn>
                <a:cxn ang="0">
                  <a:pos x="195" y="124"/>
                </a:cxn>
                <a:cxn ang="0">
                  <a:pos x="140" y="110"/>
                </a:cxn>
                <a:cxn ang="0">
                  <a:pos x="197" y="59"/>
                </a:cxn>
                <a:cxn ang="0">
                  <a:pos x="274" y="22"/>
                </a:cxn>
                <a:cxn ang="0">
                  <a:pos x="367" y="2"/>
                </a:cxn>
                <a:cxn ang="0">
                  <a:pos x="201" y="519"/>
                </a:cxn>
                <a:cxn ang="0">
                  <a:pos x="100" y="519"/>
                </a:cxn>
                <a:cxn ang="0">
                  <a:pos x="0" y="519"/>
                </a:cxn>
                <a:cxn ang="0">
                  <a:pos x="141" y="727"/>
                </a:cxn>
                <a:cxn ang="0">
                  <a:pos x="261" y="727"/>
                </a:cxn>
                <a:cxn ang="0">
                  <a:pos x="303" y="519"/>
                </a:cxn>
                <a:cxn ang="0">
                  <a:pos x="346" y="727"/>
                </a:cxn>
                <a:cxn ang="0">
                  <a:pos x="583" y="519"/>
                </a:cxn>
                <a:cxn ang="0">
                  <a:pos x="483" y="519"/>
                </a:cxn>
                <a:cxn ang="0">
                  <a:pos x="407" y="579"/>
                </a:cxn>
                <a:cxn ang="0">
                  <a:pos x="548" y="579"/>
                </a:cxn>
                <a:cxn ang="0">
                  <a:pos x="587" y="727"/>
                </a:cxn>
                <a:cxn ang="0">
                  <a:pos x="733" y="519"/>
                </a:cxn>
                <a:cxn ang="0">
                  <a:pos x="712" y="602"/>
                </a:cxn>
                <a:cxn ang="0">
                  <a:pos x="731" y="198"/>
                </a:cxn>
                <a:cxn ang="0">
                  <a:pos x="722" y="257"/>
                </a:cxn>
                <a:cxn ang="0">
                  <a:pos x="685" y="316"/>
                </a:cxn>
                <a:cxn ang="0">
                  <a:pos x="622" y="365"/>
                </a:cxn>
                <a:cxn ang="0">
                  <a:pos x="541" y="398"/>
                </a:cxn>
                <a:cxn ang="0">
                  <a:pos x="474" y="183"/>
                </a:cxn>
                <a:cxn ang="0">
                  <a:pos x="477" y="158"/>
                </a:cxn>
                <a:cxn ang="0">
                  <a:pos x="489" y="146"/>
                </a:cxn>
                <a:cxn ang="0">
                  <a:pos x="556" y="148"/>
                </a:cxn>
                <a:cxn ang="0">
                  <a:pos x="669" y="163"/>
                </a:cxn>
                <a:cxn ang="0">
                  <a:pos x="295" y="399"/>
                </a:cxn>
                <a:cxn ang="0">
                  <a:pos x="213" y="365"/>
                </a:cxn>
                <a:cxn ang="0">
                  <a:pos x="150" y="316"/>
                </a:cxn>
                <a:cxn ang="0">
                  <a:pos x="112" y="257"/>
                </a:cxn>
                <a:cxn ang="0">
                  <a:pos x="103" y="198"/>
                </a:cxn>
                <a:cxn ang="0">
                  <a:pos x="136" y="168"/>
                </a:cxn>
                <a:cxn ang="0">
                  <a:pos x="250" y="151"/>
                </a:cxn>
                <a:cxn ang="0">
                  <a:pos x="342" y="144"/>
                </a:cxn>
                <a:cxn ang="0">
                  <a:pos x="357" y="153"/>
                </a:cxn>
                <a:cxn ang="0">
                  <a:pos x="362" y="175"/>
                </a:cxn>
                <a:cxn ang="0">
                  <a:pos x="317" y="405"/>
                </a:cxn>
              </a:cxnLst>
              <a:rect l="0" t="0" r="r" b="b"/>
              <a:pathLst>
                <a:path w="835" h="727">
                  <a:moveTo>
                    <a:pt x="417" y="0"/>
                  </a:moveTo>
                  <a:lnTo>
                    <a:pt x="443" y="0"/>
                  </a:lnTo>
                  <a:lnTo>
                    <a:pt x="467" y="2"/>
                  </a:lnTo>
                  <a:lnTo>
                    <a:pt x="491" y="5"/>
                  </a:lnTo>
                  <a:lnTo>
                    <a:pt x="515" y="9"/>
                  </a:lnTo>
                  <a:lnTo>
                    <a:pt x="538" y="16"/>
                  </a:lnTo>
                  <a:lnTo>
                    <a:pt x="559" y="22"/>
                  </a:lnTo>
                  <a:lnTo>
                    <a:pt x="581" y="30"/>
                  </a:lnTo>
                  <a:lnTo>
                    <a:pt x="600" y="38"/>
                  </a:lnTo>
                  <a:lnTo>
                    <a:pt x="620" y="48"/>
                  </a:lnTo>
                  <a:lnTo>
                    <a:pt x="637" y="59"/>
                  </a:lnTo>
                  <a:lnTo>
                    <a:pt x="653" y="71"/>
                  </a:lnTo>
                  <a:lnTo>
                    <a:pt x="668" y="83"/>
                  </a:lnTo>
                  <a:lnTo>
                    <a:pt x="682" y="96"/>
                  </a:lnTo>
                  <a:lnTo>
                    <a:pt x="694" y="110"/>
                  </a:lnTo>
                  <a:lnTo>
                    <a:pt x="705" y="124"/>
                  </a:lnTo>
                  <a:lnTo>
                    <a:pt x="714" y="139"/>
                  </a:lnTo>
                  <a:lnTo>
                    <a:pt x="676" y="131"/>
                  </a:lnTo>
                  <a:lnTo>
                    <a:pt x="639" y="124"/>
                  </a:lnTo>
                  <a:lnTo>
                    <a:pt x="602" y="117"/>
                  </a:lnTo>
                  <a:lnTo>
                    <a:pt x="567" y="113"/>
                  </a:lnTo>
                  <a:lnTo>
                    <a:pt x="534" y="109"/>
                  </a:lnTo>
                  <a:lnTo>
                    <a:pt x="504" y="106"/>
                  </a:lnTo>
                  <a:lnTo>
                    <a:pt x="478" y="104"/>
                  </a:lnTo>
                  <a:lnTo>
                    <a:pt x="458" y="104"/>
                  </a:lnTo>
                  <a:lnTo>
                    <a:pt x="453" y="104"/>
                  </a:lnTo>
                  <a:lnTo>
                    <a:pt x="448" y="105"/>
                  </a:lnTo>
                  <a:lnTo>
                    <a:pt x="444" y="106"/>
                  </a:lnTo>
                  <a:lnTo>
                    <a:pt x="440" y="109"/>
                  </a:lnTo>
                  <a:lnTo>
                    <a:pt x="436" y="112"/>
                  </a:lnTo>
                  <a:lnTo>
                    <a:pt x="434" y="115"/>
                  </a:lnTo>
                  <a:lnTo>
                    <a:pt x="432" y="119"/>
                  </a:lnTo>
                  <a:lnTo>
                    <a:pt x="432" y="124"/>
                  </a:lnTo>
                  <a:lnTo>
                    <a:pt x="432" y="133"/>
                  </a:lnTo>
                  <a:lnTo>
                    <a:pt x="432" y="415"/>
                  </a:lnTo>
                  <a:lnTo>
                    <a:pt x="403" y="415"/>
                  </a:lnTo>
                  <a:lnTo>
                    <a:pt x="404" y="133"/>
                  </a:lnTo>
                  <a:lnTo>
                    <a:pt x="404" y="124"/>
                  </a:lnTo>
                  <a:lnTo>
                    <a:pt x="403" y="119"/>
                  </a:lnTo>
                  <a:lnTo>
                    <a:pt x="402" y="115"/>
                  </a:lnTo>
                  <a:lnTo>
                    <a:pt x="398" y="112"/>
                  </a:lnTo>
                  <a:lnTo>
                    <a:pt x="395" y="109"/>
                  </a:lnTo>
                  <a:lnTo>
                    <a:pt x="392" y="106"/>
                  </a:lnTo>
                  <a:lnTo>
                    <a:pt x="388" y="105"/>
                  </a:lnTo>
                  <a:lnTo>
                    <a:pt x="382" y="104"/>
                  </a:lnTo>
                  <a:lnTo>
                    <a:pt x="378" y="104"/>
                  </a:lnTo>
                  <a:lnTo>
                    <a:pt x="356" y="104"/>
                  </a:lnTo>
                  <a:lnTo>
                    <a:pt x="331" y="106"/>
                  </a:lnTo>
                  <a:lnTo>
                    <a:pt x="301" y="109"/>
                  </a:lnTo>
                  <a:lnTo>
                    <a:pt x="268" y="113"/>
                  </a:lnTo>
                  <a:lnTo>
                    <a:pt x="232" y="118"/>
                  </a:lnTo>
                  <a:lnTo>
                    <a:pt x="195" y="124"/>
                  </a:lnTo>
                  <a:lnTo>
                    <a:pt x="157" y="131"/>
                  </a:lnTo>
                  <a:lnTo>
                    <a:pt x="121" y="139"/>
                  </a:lnTo>
                  <a:lnTo>
                    <a:pt x="129" y="125"/>
                  </a:lnTo>
                  <a:lnTo>
                    <a:pt x="140" y="110"/>
                  </a:lnTo>
                  <a:lnTo>
                    <a:pt x="152" y="96"/>
                  </a:lnTo>
                  <a:lnTo>
                    <a:pt x="166" y="83"/>
                  </a:lnTo>
                  <a:lnTo>
                    <a:pt x="180" y="71"/>
                  </a:lnTo>
                  <a:lnTo>
                    <a:pt x="197" y="59"/>
                  </a:lnTo>
                  <a:lnTo>
                    <a:pt x="215" y="48"/>
                  </a:lnTo>
                  <a:lnTo>
                    <a:pt x="233" y="38"/>
                  </a:lnTo>
                  <a:lnTo>
                    <a:pt x="254" y="30"/>
                  </a:lnTo>
                  <a:lnTo>
                    <a:pt x="274" y="22"/>
                  </a:lnTo>
                  <a:lnTo>
                    <a:pt x="296" y="16"/>
                  </a:lnTo>
                  <a:lnTo>
                    <a:pt x="319" y="9"/>
                  </a:lnTo>
                  <a:lnTo>
                    <a:pt x="342" y="5"/>
                  </a:lnTo>
                  <a:lnTo>
                    <a:pt x="367" y="2"/>
                  </a:lnTo>
                  <a:lnTo>
                    <a:pt x="392" y="0"/>
                  </a:lnTo>
                  <a:lnTo>
                    <a:pt x="417" y="0"/>
                  </a:lnTo>
                  <a:close/>
                  <a:moveTo>
                    <a:pt x="201" y="579"/>
                  </a:moveTo>
                  <a:lnTo>
                    <a:pt x="201" y="519"/>
                  </a:lnTo>
                  <a:lnTo>
                    <a:pt x="175" y="519"/>
                  </a:lnTo>
                  <a:lnTo>
                    <a:pt x="150" y="519"/>
                  </a:lnTo>
                  <a:lnTo>
                    <a:pt x="125" y="519"/>
                  </a:lnTo>
                  <a:lnTo>
                    <a:pt x="100" y="519"/>
                  </a:lnTo>
                  <a:lnTo>
                    <a:pt x="75" y="519"/>
                  </a:lnTo>
                  <a:lnTo>
                    <a:pt x="49" y="519"/>
                  </a:lnTo>
                  <a:lnTo>
                    <a:pt x="25" y="519"/>
                  </a:lnTo>
                  <a:lnTo>
                    <a:pt x="0" y="519"/>
                  </a:lnTo>
                  <a:lnTo>
                    <a:pt x="0" y="579"/>
                  </a:lnTo>
                  <a:lnTo>
                    <a:pt x="58" y="579"/>
                  </a:lnTo>
                  <a:lnTo>
                    <a:pt x="58" y="727"/>
                  </a:lnTo>
                  <a:lnTo>
                    <a:pt x="141" y="727"/>
                  </a:lnTo>
                  <a:lnTo>
                    <a:pt x="141" y="579"/>
                  </a:lnTo>
                  <a:lnTo>
                    <a:pt x="201" y="579"/>
                  </a:lnTo>
                  <a:close/>
                  <a:moveTo>
                    <a:pt x="303" y="602"/>
                  </a:moveTo>
                  <a:lnTo>
                    <a:pt x="261" y="727"/>
                  </a:lnTo>
                  <a:lnTo>
                    <a:pt x="180" y="727"/>
                  </a:lnTo>
                  <a:lnTo>
                    <a:pt x="260" y="519"/>
                  </a:lnTo>
                  <a:lnTo>
                    <a:pt x="282" y="519"/>
                  </a:lnTo>
                  <a:lnTo>
                    <a:pt x="303" y="519"/>
                  </a:lnTo>
                  <a:lnTo>
                    <a:pt x="326" y="519"/>
                  </a:lnTo>
                  <a:lnTo>
                    <a:pt x="348" y="519"/>
                  </a:lnTo>
                  <a:lnTo>
                    <a:pt x="427" y="727"/>
                  </a:lnTo>
                  <a:lnTo>
                    <a:pt x="346" y="727"/>
                  </a:lnTo>
                  <a:lnTo>
                    <a:pt x="303" y="602"/>
                  </a:lnTo>
                  <a:close/>
                  <a:moveTo>
                    <a:pt x="608" y="579"/>
                  </a:moveTo>
                  <a:lnTo>
                    <a:pt x="608" y="519"/>
                  </a:lnTo>
                  <a:lnTo>
                    <a:pt x="583" y="519"/>
                  </a:lnTo>
                  <a:lnTo>
                    <a:pt x="557" y="519"/>
                  </a:lnTo>
                  <a:lnTo>
                    <a:pt x="532" y="519"/>
                  </a:lnTo>
                  <a:lnTo>
                    <a:pt x="507" y="519"/>
                  </a:lnTo>
                  <a:lnTo>
                    <a:pt x="483" y="519"/>
                  </a:lnTo>
                  <a:lnTo>
                    <a:pt x="458" y="519"/>
                  </a:lnTo>
                  <a:lnTo>
                    <a:pt x="432" y="519"/>
                  </a:lnTo>
                  <a:lnTo>
                    <a:pt x="407" y="519"/>
                  </a:lnTo>
                  <a:lnTo>
                    <a:pt x="407" y="579"/>
                  </a:lnTo>
                  <a:lnTo>
                    <a:pt x="466" y="579"/>
                  </a:lnTo>
                  <a:lnTo>
                    <a:pt x="466" y="727"/>
                  </a:lnTo>
                  <a:lnTo>
                    <a:pt x="548" y="727"/>
                  </a:lnTo>
                  <a:lnTo>
                    <a:pt x="548" y="579"/>
                  </a:lnTo>
                  <a:lnTo>
                    <a:pt x="608" y="579"/>
                  </a:lnTo>
                  <a:close/>
                  <a:moveTo>
                    <a:pt x="712" y="602"/>
                  </a:moveTo>
                  <a:lnTo>
                    <a:pt x="669" y="727"/>
                  </a:lnTo>
                  <a:lnTo>
                    <a:pt x="587" y="727"/>
                  </a:lnTo>
                  <a:lnTo>
                    <a:pt x="667" y="519"/>
                  </a:lnTo>
                  <a:lnTo>
                    <a:pt x="689" y="519"/>
                  </a:lnTo>
                  <a:lnTo>
                    <a:pt x="712" y="519"/>
                  </a:lnTo>
                  <a:lnTo>
                    <a:pt x="733" y="519"/>
                  </a:lnTo>
                  <a:lnTo>
                    <a:pt x="755" y="519"/>
                  </a:lnTo>
                  <a:lnTo>
                    <a:pt x="835" y="727"/>
                  </a:lnTo>
                  <a:lnTo>
                    <a:pt x="754" y="727"/>
                  </a:lnTo>
                  <a:lnTo>
                    <a:pt x="712" y="602"/>
                  </a:lnTo>
                  <a:close/>
                  <a:moveTo>
                    <a:pt x="727" y="172"/>
                  </a:moveTo>
                  <a:lnTo>
                    <a:pt x="729" y="181"/>
                  </a:lnTo>
                  <a:lnTo>
                    <a:pt x="730" y="190"/>
                  </a:lnTo>
                  <a:lnTo>
                    <a:pt x="731" y="198"/>
                  </a:lnTo>
                  <a:lnTo>
                    <a:pt x="731" y="207"/>
                  </a:lnTo>
                  <a:lnTo>
                    <a:pt x="730" y="224"/>
                  </a:lnTo>
                  <a:lnTo>
                    <a:pt x="727" y="240"/>
                  </a:lnTo>
                  <a:lnTo>
                    <a:pt x="722" y="257"/>
                  </a:lnTo>
                  <a:lnTo>
                    <a:pt x="715" y="273"/>
                  </a:lnTo>
                  <a:lnTo>
                    <a:pt x="706" y="288"/>
                  </a:lnTo>
                  <a:lnTo>
                    <a:pt x="696" y="302"/>
                  </a:lnTo>
                  <a:lnTo>
                    <a:pt x="685" y="316"/>
                  </a:lnTo>
                  <a:lnTo>
                    <a:pt x="670" y="329"/>
                  </a:lnTo>
                  <a:lnTo>
                    <a:pt x="656" y="342"/>
                  </a:lnTo>
                  <a:lnTo>
                    <a:pt x="640" y="354"/>
                  </a:lnTo>
                  <a:lnTo>
                    <a:pt x="622" y="365"/>
                  </a:lnTo>
                  <a:lnTo>
                    <a:pt x="604" y="374"/>
                  </a:lnTo>
                  <a:lnTo>
                    <a:pt x="584" y="383"/>
                  </a:lnTo>
                  <a:lnTo>
                    <a:pt x="562" y="392"/>
                  </a:lnTo>
                  <a:lnTo>
                    <a:pt x="541" y="398"/>
                  </a:lnTo>
                  <a:lnTo>
                    <a:pt x="518" y="405"/>
                  </a:lnTo>
                  <a:lnTo>
                    <a:pt x="476" y="202"/>
                  </a:lnTo>
                  <a:lnTo>
                    <a:pt x="475" y="193"/>
                  </a:lnTo>
                  <a:lnTo>
                    <a:pt x="474" y="183"/>
                  </a:lnTo>
                  <a:lnTo>
                    <a:pt x="474" y="175"/>
                  </a:lnTo>
                  <a:lnTo>
                    <a:pt x="474" y="166"/>
                  </a:lnTo>
                  <a:lnTo>
                    <a:pt x="475" y="162"/>
                  </a:lnTo>
                  <a:lnTo>
                    <a:pt x="477" y="158"/>
                  </a:lnTo>
                  <a:lnTo>
                    <a:pt x="479" y="155"/>
                  </a:lnTo>
                  <a:lnTo>
                    <a:pt x="481" y="152"/>
                  </a:lnTo>
                  <a:lnTo>
                    <a:pt x="485" y="149"/>
                  </a:lnTo>
                  <a:lnTo>
                    <a:pt x="489" y="146"/>
                  </a:lnTo>
                  <a:lnTo>
                    <a:pt x="493" y="145"/>
                  </a:lnTo>
                  <a:lnTo>
                    <a:pt x="499" y="144"/>
                  </a:lnTo>
                  <a:lnTo>
                    <a:pt x="528" y="145"/>
                  </a:lnTo>
                  <a:lnTo>
                    <a:pt x="556" y="148"/>
                  </a:lnTo>
                  <a:lnTo>
                    <a:pt x="584" y="151"/>
                  </a:lnTo>
                  <a:lnTo>
                    <a:pt x="613" y="154"/>
                  </a:lnTo>
                  <a:lnTo>
                    <a:pt x="641" y="158"/>
                  </a:lnTo>
                  <a:lnTo>
                    <a:pt x="669" y="163"/>
                  </a:lnTo>
                  <a:lnTo>
                    <a:pt x="699" y="167"/>
                  </a:lnTo>
                  <a:lnTo>
                    <a:pt x="727" y="172"/>
                  </a:lnTo>
                  <a:close/>
                  <a:moveTo>
                    <a:pt x="317" y="405"/>
                  </a:moveTo>
                  <a:lnTo>
                    <a:pt x="295" y="399"/>
                  </a:lnTo>
                  <a:lnTo>
                    <a:pt x="272" y="392"/>
                  </a:lnTo>
                  <a:lnTo>
                    <a:pt x="251" y="384"/>
                  </a:lnTo>
                  <a:lnTo>
                    <a:pt x="231" y="374"/>
                  </a:lnTo>
                  <a:lnTo>
                    <a:pt x="213" y="365"/>
                  </a:lnTo>
                  <a:lnTo>
                    <a:pt x="195" y="354"/>
                  </a:lnTo>
                  <a:lnTo>
                    <a:pt x="179" y="342"/>
                  </a:lnTo>
                  <a:lnTo>
                    <a:pt x="164" y="330"/>
                  </a:lnTo>
                  <a:lnTo>
                    <a:pt x="150" y="316"/>
                  </a:lnTo>
                  <a:lnTo>
                    <a:pt x="138" y="303"/>
                  </a:lnTo>
                  <a:lnTo>
                    <a:pt x="128" y="288"/>
                  </a:lnTo>
                  <a:lnTo>
                    <a:pt x="120" y="273"/>
                  </a:lnTo>
                  <a:lnTo>
                    <a:pt x="112" y="257"/>
                  </a:lnTo>
                  <a:lnTo>
                    <a:pt x="108" y="240"/>
                  </a:lnTo>
                  <a:lnTo>
                    <a:pt x="105" y="224"/>
                  </a:lnTo>
                  <a:lnTo>
                    <a:pt x="103" y="207"/>
                  </a:lnTo>
                  <a:lnTo>
                    <a:pt x="103" y="198"/>
                  </a:lnTo>
                  <a:lnTo>
                    <a:pt x="105" y="190"/>
                  </a:lnTo>
                  <a:lnTo>
                    <a:pt x="106" y="181"/>
                  </a:lnTo>
                  <a:lnTo>
                    <a:pt x="108" y="172"/>
                  </a:lnTo>
                  <a:lnTo>
                    <a:pt x="136" y="168"/>
                  </a:lnTo>
                  <a:lnTo>
                    <a:pt x="165" y="163"/>
                  </a:lnTo>
                  <a:lnTo>
                    <a:pt x="193" y="158"/>
                  </a:lnTo>
                  <a:lnTo>
                    <a:pt x="222" y="154"/>
                  </a:lnTo>
                  <a:lnTo>
                    <a:pt x="250" y="151"/>
                  </a:lnTo>
                  <a:lnTo>
                    <a:pt x="280" y="148"/>
                  </a:lnTo>
                  <a:lnTo>
                    <a:pt x="308" y="145"/>
                  </a:lnTo>
                  <a:lnTo>
                    <a:pt x="337" y="144"/>
                  </a:lnTo>
                  <a:lnTo>
                    <a:pt x="342" y="144"/>
                  </a:lnTo>
                  <a:lnTo>
                    <a:pt x="348" y="145"/>
                  </a:lnTo>
                  <a:lnTo>
                    <a:pt x="351" y="146"/>
                  </a:lnTo>
                  <a:lnTo>
                    <a:pt x="354" y="150"/>
                  </a:lnTo>
                  <a:lnTo>
                    <a:pt x="357" y="153"/>
                  </a:lnTo>
                  <a:lnTo>
                    <a:pt x="358" y="156"/>
                  </a:lnTo>
                  <a:lnTo>
                    <a:pt x="361" y="161"/>
                  </a:lnTo>
                  <a:lnTo>
                    <a:pt x="362" y="165"/>
                  </a:lnTo>
                  <a:lnTo>
                    <a:pt x="362" y="175"/>
                  </a:lnTo>
                  <a:lnTo>
                    <a:pt x="362" y="184"/>
                  </a:lnTo>
                  <a:lnTo>
                    <a:pt x="361" y="194"/>
                  </a:lnTo>
                  <a:lnTo>
                    <a:pt x="359" y="202"/>
                  </a:lnTo>
                  <a:lnTo>
                    <a:pt x="317" y="405"/>
                  </a:lnTo>
                  <a:close/>
                </a:path>
              </a:pathLst>
            </a:custGeom>
            <a:solidFill>
              <a:srgbClr val="FEFEFE"/>
            </a:solidFill>
            <a:ln w="9525">
              <a:noFill/>
              <a:round/>
              <a:headEnd/>
              <a:tailEnd/>
            </a:ln>
          </p:spPr>
          <p:txBody>
            <a:bodyPr vert="horz" wrap="square" lIns="68580" tIns="34290" rIns="68580" bIns="34290" numCol="1" anchor="t" anchorCtr="0" compatLnSpc="1">
              <a:prstTxWarp prst="textNoShape">
                <a:avLst/>
              </a:prstTxWarp>
            </a:bodyPr>
            <a:lstStyle/>
            <a:p>
              <a:endParaRPr lang="en-US" sz="2400" dirty="0">
                <a:latin typeface="Myriad Pro"/>
              </a:endParaRPr>
            </a:p>
          </p:txBody>
        </p:sp>
        <p:grpSp>
          <p:nvGrpSpPr>
            <p:cNvPr id="23" name="Group 22"/>
            <p:cNvGrpSpPr/>
            <p:nvPr userDrawn="1"/>
          </p:nvGrpSpPr>
          <p:grpSpPr>
            <a:xfrm>
              <a:off x="283754" y="246870"/>
              <a:ext cx="2142738" cy="253193"/>
              <a:chOff x="283754" y="246870"/>
              <a:chExt cx="2142738" cy="253193"/>
            </a:xfrm>
          </p:grpSpPr>
          <p:grpSp>
            <p:nvGrpSpPr>
              <p:cNvPr id="24" name="Group 23"/>
              <p:cNvGrpSpPr/>
              <p:nvPr userDrawn="1"/>
            </p:nvGrpSpPr>
            <p:grpSpPr>
              <a:xfrm>
                <a:off x="673165" y="246870"/>
                <a:ext cx="1753327" cy="253193"/>
                <a:chOff x="656520" y="250031"/>
                <a:chExt cx="1631861" cy="235663"/>
              </a:xfrm>
            </p:grpSpPr>
            <p:sp>
              <p:nvSpPr>
                <p:cNvPr id="26" name="Freeform 25"/>
                <p:cNvSpPr>
                  <a:spLocks noEditPoints="1"/>
                </p:cNvSpPr>
                <p:nvPr/>
              </p:nvSpPr>
              <p:spPr bwMode="auto">
                <a:xfrm>
                  <a:off x="1466912" y="250031"/>
                  <a:ext cx="489413" cy="84203"/>
                </a:xfrm>
                <a:custGeom>
                  <a:avLst/>
                  <a:gdLst/>
                  <a:ahLst/>
                  <a:cxnLst>
                    <a:cxn ang="0">
                      <a:pos x="3511" y="637"/>
                    </a:cxn>
                    <a:cxn ang="0">
                      <a:pos x="3625" y="591"/>
                    </a:cxn>
                    <a:cxn ang="0">
                      <a:pos x="3691" y="454"/>
                    </a:cxn>
                    <a:cxn ang="0">
                      <a:pos x="3616" y="313"/>
                    </a:cxn>
                    <a:cxn ang="0">
                      <a:pos x="3441" y="224"/>
                    </a:cxn>
                    <a:cxn ang="0">
                      <a:pos x="3415" y="147"/>
                    </a:cxn>
                    <a:cxn ang="0">
                      <a:pos x="3489" y="95"/>
                    </a:cxn>
                    <a:cxn ang="0">
                      <a:pos x="3666" y="31"/>
                    </a:cxn>
                    <a:cxn ang="0">
                      <a:pos x="3447" y="8"/>
                    </a:cxn>
                    <a:cxn ang="0">
                      <a:pos x="3301" y="142"/>
                    </a:cxn>
                    <a:cxn ang="0">
                      <a:pos x="3355" y="299"/>
                    </a:cxn>
                    <a:cxn ang="0">
                      <a:pos x="3534" y="392"/>
                    </a:cxn>
                    <a:cxn ang="0">
                      <a:pos x="3575" y="471"/>
                    </a:cxn>
                    <a:cxn ang="0">
                      <a:pos x="3511" y="540"/>
                    </a:cxn>
                    <a:cxn ang="0">
                      <a:pos x="3327" y="514"/>
                    </a:cxn>
                    <a:cxn ang="0">
                      <a:pos x="3216" y="537"/>
                    </a:cxn>
                    <a:cxn ang="0">
                      <a:pos x="2637" y="544"/>
                    </a:cxn>
                    <a:cxn ang="0">
                      <a:pos x="2502" y="526"/>
                    </a:cxn>
                    <a:cxn ang="0">
                      <a:pos x="2420" y="453"/>
                    </a:cxn>
                    <a:cxn ang="0">
                      <a:pos x="2390" y="282"/>
                    </a:cxn>
                    <a:cxn ang="0">
                      <a:pos x="2435" y="168"/>
                    </a:cxn>
                    <a:cxn ang="0">
                      <a:pos x="2538" y="102"/>
                    </a:cxn>
                    <a:cxn ang="0">
                      <a:pos x="2726" y="118"/>
                    </a:cxn>
                    <a:cxn ang="0">
                      <a:pos x="2566" y="2"/>
                    </a:cxn>
                    <a:cxn ang="0">
                      <a:pos x="2399" y="59"/>
                    </a:cxn>
                    <a:cxn ang="0">
                      <a:pos x="2293" y="190"/>
                    </a:cxn>
                    <a:cxn ang="0">
                      <a:pos x="2272" y="380"/>
                    </a:cxn>
                    <a:cxn ang="0">
                      <a:pos x="2333" y="534"/>
                    </a:cxn>
                    <a:cxn ang="0">
                      <a:pos x="2467" y="623"/>
                    </a:cxn>
                    <a:cxn ang="0">
                      <a:pos x="2684" y="632"/>
                    </a:cxn>
                    <a:cxn ang="0">
                      <a:pos x="1776" y="631"/>
                    </a:cxn>
                    <a:cxn ang="0">
                      <a:pos x="1717" y="518"/>
                    </a:cxn>
                    <a:cxn ang="0">
                      <a:pos x="1447" y="10"/>
                    </a:cxn>
                    <a:cxn ang="0">
                      <a:pos x="1210" y="97"/>
                    </a:cxn>
                    <a:cxn ang="0">
                      <a:pos x="1281" y="178"/>
                    </a:cxn>
                    <a:cxn ang="0">
                      <a:pos x="1231" y="277"/>
                    </a:cxn>
                    <a:cxn ang="0">
                      <a:pos x="1090" y="375"/>
                    </a:cxn>
                    <a:cxn ang="0">
                      <a:pos x="1233" y="415"/>
                    </a:cxn>
                    <a:cxn ang="0">
                      <a:pos x="1297" y="622"/>
                    </a:cxn>
                    <a:cxn ang="0">
                      <a:pos x="1362" y="436"/>
                    </a:cxn>
                    <a:cxn ang="0">
                      <a:pos x="1282" y="337"/>
                    </a:cxn>
                    <a:cxn ang="0">
                      <a:pos x="1374" y="258"/>
                    </a:cxn>
                    <a:cxn ang="0">
                      <a:pos x="1373" y="94"/>
                    </a:cxn>
                    <a:cxn ang="0">
                      <a:pos x="1263" y="17"/>
                    </a:cxn>
                    <a:cxn ang="0">
                      <a:pos x="995" y="15"/>
                    </a:cxn>
                    <a:cxn ang="0">
                      <a:pos x="879" y="537"/>
                    </a:cxn>
                    <a:cxn ang="0">
                      <a:pos x="118" y="637"/>
                    </a:cxn>
                    <a:cxn ang="0">
                      <a:pos x="303" y="613"/>
                    </a:cxn>
                    <a:cxn ang="0">
                      <a:pos x="388" y="526"/>
                    </a:cxn>
                    <a:cxn ang="0">
                      <a:pos x="373" y="355"/>
                    </a:cxn>
                    <a:cxn ang="0">
                      <a:pos x="190" y="247"/>
                    </a:cxn>
                    <a:cxn ang="0">
                      <a:pos x="125" y="177"/>
                    </a:cxn>
                    <a:cxn ang="0">
                      <a:pos x="163" y="107"/>
                    </a:cxn>
                    <a:cxn ang="0">
                      <a:pos x="317" y="108"/>
                    </a:cxn>
                    <a:cxn ang="0">
                      <a:pos x="254" y="1"/>
                    </a:cxn>
                    <a:cxn ang="0">
                      <a:pos x="44" y="77"/>
                    </a:cxn>
                    <a:cxn ang="0">
                      <a:pos x="29" y="253"/>
                    </a:cxn>
                    <a:cxn ang="0">
                      <a:pos x="178" y="359"/>
                    </a:cxn>
                    <a:cxn ang="0">
                      <a:pos x="284" y="437"/>
                    </a:cxn>
                    <a:cxn ang="0">
                      <a:pos x="259" y="524"/>
                    </a:cxn>
                    <a:cxn ang="0">
                      <a:pos x="112" y="540"/>
                    </a:cxn>
                  </a:cxnLst>
                  <a:rect l="0" t="0" r="r" b="b"/>
                  <a:pathLst>
                    <a:path w="3691" h="641">
                      <a:moveTo>
                        <a:pt x="3288" y="601"/>
                      </a:moveTo>
                      <a:lnTo>
                        <a:pt x="3302" y="609"/>
                      </a:lnTo>
                      <a:lnTo>
                        <a:pt x="3319" y="616"/>
                      </a:lnTo>
                      <a:lnTo>
                        <a:pt x="3338" y="622"/>
                      </a:lnTo>
                      <a:lnTo>
                        <a:pt x="3360" y="629"/>
                      </a:lnTo>
                      <a:lnTo>
                        <a:pt x="3382" y="634"/>
                      </a:lnTo>
                      <a:lnTo>
                        <a:pt x="3406" y="637"/>
                      </a:lnTo>
                      <a:lnTo>
                        <a:pt x="3431" y="640"/>
                      </a:lnTo>
                      <a:lnTo>
                        <a:pt x="3455" y="641"/>
                      </a:lnTo>
                      <a:lnTo>
                        <a:pt x="3484" y="640"/>
                      </a:lnTo>
                      <a:lnTo>
                        <a:pt x="3511" y="637"/>
                      </a:lnTo>
                      <a:lnTo>
                        <a:pt x="3524" y="635"/>
                      </a:lnTo>
                      <a:lnTo>
                        <a:pt x="3536" y="632"/>
                      </a:lnTo>
                      <a:lnTo>
                        <a:pt x="3548" y="629"/>
                      </a:lnTo>
                      <a:lnTo>
                        <a:pt x="3559" y="625"/>
                      </a:lnTo>
                      <a:lnTo>
                        <a:pt x="3570" y="621"/>
                      </a:lnTo>
                      <a:lnTo>
                        <a:pt x="3581" y="617"/>
                      </a:lnTo>
                      <a:lnTo>
                        <a:pt x="3590" y="613"/>
                      </a:lnTo>
                      <a:lnTo>
                        <a:pt x="3600" y="608"/>
                      </a:lnTo>
                      <a:lnTo>
                        <a:pt x="3608" y="603"/>
                      </a:lnTo>
                      <a:lnTo>
                        <a:pt x="3618" y="597"/>
                      </a:lnTo>
                      <a:lnTo>
                        <a:pt x="3625" y="591"/>
                      </a:lnTo>
                      <a:lnTo>
                        <a:pt x="3633" y="584"/>
                      </a:lnTo>
                      <a:lnTo>
                        <a:pt x="3639" y="578"/>
                      </a:lnTo>
                      <a:lnTo>
                        <a:pt x="3646" y="571"/>
                      </a:lnTo>
                      <a:lnTo>
                        <a:pt x="3653" y="564"/>
                      </a:lnTo>
                      <a:lnTo>
                        <a:pt x="3658" y="557"/>
                      </a:lnTo>
                      <a:lnTo>
                        <a:pt x="3668" y="541"/>
                      </a:lnTo>
                      <a:lnTo>
                        <a:pt x="3676" y="526"/>
                      </a:lnTo>
                      <a:lnTo>
                        <a:pt x="3682" y="508"/>
                      </a:lnTo>
                      <a:lnTo>
                        <a:pt x="3687" y="491"/>
                      </a:lnTo>
                      <a:lnTo>
                        <a:pt x="3690" y="472"/>
                      </a:lnTo>
                      <a:lnTo>
                        <a:pt x="3691" y="454"/>
                      </a:lnTo>
                      <a:lnTo>
                        <a:pt x="3690" y="437"/>
                      </a:lnTo>
                      <a:lnTo>
                        <a:pt x="3688" y="422"/>
                      </a:lnTo>
                      <a:lnTo>
                        <a:pt x="3684" y="407"/>
                      </a:lnTo>
                      <a:lnTo>
                        <a:pt x="3680" y="393"/>
                      </a:lnTo>
                      <a:lnTo>
                        <a:pt x="3675" y="380"/>
                      </a:lnTo>
                      <a:lnTo>
                        <a:pt x="3668" y="367"/>
                      </a:lnTo>
                      <a:lnTo>
                        <a:pt x="3660" y="355"/>
                      </a:lnTo>
                      <a:lnTo>
                        <a:pt x="3651" y="344"/>
                      </a:lnTo>
                      <a:lnTo>
                        <a:pt x="3640" y="332"/>
                      </a:lnTo>
                      <a:lnTo>
                        <a:pt x="3629" y="322"/>
                      </a:lnTo>
                      <a:lnTo>
                        <a:pt x="3616" y="313"/>
                      </a:lnTo>
                      <a:lnTo>
                        <a:pt x="3601" y="303"/>
                      </a:lnTo>
                      <a:lnTo>
                        <a:pt x="3586" y="294"/>
                      </a:lnTo>
                      <a:lnTo>
                        <a:pt x="3568" y="286"/>
                      </a:lnTo>
                      <a:lnTo>
                        <a:pt x="3550" y="278"/>
                      </a:lnTo>
                      <a:lnTo>
                        <a:pt x="3530" y="270"/>
                      </a:lnTo>
                      <a:lnTo>
                        <a:pt x="3502" y="258"/>
                      </a:lnTo>
                      <a:lnTo>
                        <a:pt x="3477" y="247"/>
                      </a:lnTo>
                      <a:lnTo>
                        <a:pt x="3467" y="242"/>
                      </a:lnTo>
                      <a:lnTo>
                        <a:pt x="3457" y="236"/>
                      </a:lnTo>
                      <a:lnTo>
                        <a:pt x="3448" y="230"/>
                      </a:lnTo>
                      <a:lnTo>
                        <a:pt x="3441" y="224"/>
                      </a:lnTo>
                      <a:lnTo>
                        <a:pt x="3434" y="219"/>
                      </a:lnTo>
                      <a:lnTo>
                        <a:pt x="3428" y="213"/>
                      </a:lnTo>
                      <a:lnTo>
                        <a:pt x="3423" y="206"/>
                      </a:lnTo>
                      <a:lnTo>
                        <a:pt x="3419" y="200"/>
                      </a:lnTo>
                      <a:lnTo>
                        <a:pt x="3416" y="192"/>
                      </a:lnTo>
                      <a:lnTo>
                        <a:pt x="3414" y="184"/>
                      </a:lnTo>
                      <a:lnTo>
                        <a:pt x="3412" y="177"/>
                      </a:lnTo>
                      <a:lnTo>
                        <a:pt x="3412" y="168"/>
                      </a:lnTo>
                      <a:lnTo>
                        <a:pt x="3412" y="162"/>
                      </a:lnTo>
                      <a:lnTo>
                        <a:pt x="3413" y="154"/>
                      </a:lnTo>
                      <a:lnTo>
                        <a:pt x="3415" y="147"/>
                      </a:lnTo>
                      <a:lnTo>
                        <a:pt x="3418" y="141"/>
                      </a:lnTo>
                      <a:lnTo>
                        <a:pt x="3421" y="135"/>
                      </a:lnTo>
                      <a:lnTo>
                        <a:pt x="3426" y="129"/>
                      </a:lnTo>
                      <a:lnTo>
                        <a:pt x="3431" y="122"/>
                      </a:lnTo>
                      <a:lnTo>
                        <a:pt x="3437" y="117"/>
                      </a:lnTo>
                      <a:lnTo>
                        <a:pt x="3443" y="112"/>
                      </a:lnTo>
                      <a:lnTo>
                        <a:pt x="3450" y="107"/>
                      </a:lnTo>
                      <a:lnTo>
                        <a:pt x="3459" y="103"/>
                      </a:lnTo>
                      <a:lnTo>
                        <a:pt x="3469" y="100"/>
                      </a:lnTo>
                      <a:lnTo>
                        <a:pt x="3479" y="97"/>
                      </a:lnTo>
                      <a:lnTo>
                        <a:pt x="3489" y="95"/>
                      </a:lnTo>
                      <a:lnTo>
                        <a:pt x="3502" y="94"/>
                      </a:lnTo>
                      <a:lnTo>
                        <a:pt x="3515" y="94"/>
                      </a:lnTo>
                      <a:lnTo>
                        <a:pt x="3535" y="94"/>
                      </a:lnTo>
                      <a:lnTo>
                        <a:pt x="3555" y="96"/>
                      </a:lnTo>
                      <a:lnTo>
                        <a:pt x="3573" y="100"/>
                      </a:lnTo>
                      <a:lnTo>
                        <a:pt x="3590" y="104"/>
                      </a:lnTo>
                      <a:lnTo>
                        <a:pt x="3604" y="108"/>
                      </a:lnTo>
                      <a:lnTo>
                        <a:pt x="3618" y="113"/>
                      </a:lnTo>
                      <a:lnTo>
                        <a:pt x="3629" y="118"/>
                      </a:lnTo>
                      <a:lnTo>
                        <a:pt x="3638" y="122"/>
                      </a:lnTo>
                      <a:lnTo>
                        <a:pt x="3666" y="31"/>
                      </a:lnTo>
                      <a:lnTo>
                        <a:pt x="3653" y="25"/>
                      </a:lnTo>
                      <a:lnTo>
                        <a:pt x="3638" y="20"/>
                      </a:lnTo>
                      <a:lnTo>
                        <a:pt x="3622" y="14"/>
                      </a:lnTo>
                      <a:lnTo>
                        <a:pt x="3604" y="9"/>
                      </a:lnTo>
                      <a:lnTo>
                        <a:pt x="3585" y="6"/>
                      </a:lnTo>
                      <a:lnTo>
                        <a:pt x="3564" y="3"/>
                      </a:lnTo>
                      <a:lnTo>
                        <a:pt x="3542" y="1"/>
                      </a:lnTo>
                      <a:lnTo>
                        <a:pt x="3517" y="0"/>
                      </a:lnTo>
                      <a:lnTo>
                        <a:pt x="3492" y="1"/>
                      </a:lnTo>
                      <a:lnTo>
                        <a:pt x="3469" y="4"/>
                      </a:lnTo>
                      <a:lnTo>
                        <a:pt x="3447" y="8"/>
                      </a:lnTo>
                      <a:lnTo>
                        <a:pt x="3426" y="14"/>
                      </a:lnTo>
                      <a:lnTo>
                        <a:pt x="3406" y="22"/>
                      </a:lnTo>
                      <a:lnTo>
                        <a:pt x="3389" y="30"/>
                      </a:lnTo>
                      <a:lnTo>
                        <a:pt x="3372" y="40"/>
                      </a:lnTo>
                      <a:lnTo>
                        <a:pt x="3357" y="51"/>
                      </a:lnTo>
                      <a:lnTo>
                        <a:pt x="3343" y="64"/>
                      </a:lnTo>
                      <a:lnTo>
                        <a:pt x="3331" y="77"/>
                      </a:lnTo>
                      <a:lnTo>
                        <a:pt x="3322" y="93"/>
                      </a:lnTo>
                      <a:lnTo>
                        <a:pt x="3312" y="108"/>
                      </a:lnTo>
                      <a:lnTo>
                        <a:pt x="3306" y="124"/>
                      </a:lnTo>
                      <a:lnTo>
                        <a:pt x="3301" y="142"/>
                      </a:lnTo>
                      <a:lnTo>
                        <a:pt x="3298" y="159"/>
                      </a:lnTo>
                      <a:lnTo>
                        <a:pt x="3297" y="179"/>
                      </a:lnTo>
                      <a:lnTo>
                        <a:pt x="3298" y="194"/>
                      </a:lnTo>
                      <a:lnTo>
                        <a:pt x="3300" y="211"/>
                      </a:lnTo>
                      <a:lnTo>
                        <a:pt x="3304" y="225"/>
                      </a:lnTo>
                      <a:lnTo>
                        <a:pt x="3309" y="240"/>
                      </a:lnTo>
                      <a:lnTo>
                        <a:pt x="3316" y="253"/>
                      </a:lnTo>
                      <a:lnTo>
                        <a:pt x="3324" y="265"/>
                      </a:lnTo>
                      <a:lnTo>
                        <a:pt x="3333" y="277"/>
                      </a:lnTo>
                      <a:lnTo>
                        <a:pt x="3343" y="288"/>
                      </a:lnTo>
                      <a:lnTo>
                        <a:pt x="3355" y="299"/>
                      </a:lnTo>
                      <a:lnTo>
                        <a:pt x="3367" y="310"/>
                      </a:lnTo>
                      <a:lnTo>
                        <a:pt x="3381" y="319"/>
                      </a:lnTo>
                      <a:lnTo>
                        <a:pt x="3396" y="328"/>
                      </a:lnTo>
                      <a:lnTo>
                        <a:pt x="3412" y="336"/>
                      </a:lnTo>
                      <a:lnTo>
                        <a:pt x="3429" y="345"/>
                      </a:lnTo>
                      <a:lnTo>
                        <a:pt x="3447" y="352"/>
                      </a:lnTo>
                      <a:lnTo>
                        <a:pt x="3466" y="359"/>
                      </a:lnTo>
                      <a:lnTo>
                        <a:pt x="3492" y="369"/>
                      </a:lnTo>
                      <a:lnTo>
                        <a:pt x="3516" y="381"/>
                      </a:lnTo>
                      <a:lnTo>
                        <a:pt x="3525" y="386"/>
                      </a:lnTo>
                      <a:lnTo>
                        <a:pt x="3534" y="392"/>
                      </a:lnTo>
                      <a:lnTo>
                        <a:pt x="3543" y="397"/>
                      </a:lnTo>
                      <a:lnTo>
                        <a:pt x="3550" y="403"/>
                      </a:lnTo>
                      <a:lnTo>
                        <a:pt x="3556" y="409"/>
                      </a:lnTo>
                      <a:lnTo>
                        <a:pt x="3561" y="417"/>
                      </a:lnTo>
                      <a:lnTo>
                        <a:pt x="3565" y="423"/>
                      </a:lnTo>
                      <a:lnTo>
                        <a:pt x="3569" y="430"/>
                      </a:lnTo>
                      <a:lnTo>
                        <a:pt x="3571" y="437"/>
                      </a:lnTo>
                      <a:lnTo>
                        <a:pt x="3573" y="445"/>
                      </a:lnTo>
                      <a:lnTo>
                        <a:pt x="3575" y="454"/>
                      </a:lnTo>
                      <a:lnTo>
                        <a:pt x="3576" y="462"/>
                      </a:lnTo>
                      <a:lnTo>
                        <a:pt x="3575" y="471"/>
                      </a:lnTo>
                      <a:lnTo>
                        <a:pt x="3573" y="480"/>
                      </a:lnTo>
                      <a:lnTo>
                        <a:pt x="3571" y="489"/>
                      </a:lnTo>
                      <a:lnTo>
                        <a:pt x="3567" y="497"/>
                      </a:lnTo>
                      <a:lnTo>
                        <a:pt x="3563" y="504"/>
                      </a:lnTo>
                      <a:lnTo>
                        <a:pt x="3558" y="511"/>
                      </a:lnTo>
                      <a:lnTo>
                        <a:pt x="3553" y="517"/>
                      </a:lnTo>
                      <a:lnTo>
                        <a:pt x="3546" y="524"/>
                      </a:lnTo>
                      <a:lnTo>
                        <a:pt x="3539" y="529"/>
                      </a:lnTo>
                      <a:lnTo>
                        <a:pt x="3530" y="533"/>
                      </a:lnTo>
                      <a:lnTo>
                        <a:pt x="3521" y="537"/>
                      </a:lnTo>
                      <a:lnTo>
                        <a:pt x="3511" y="540"/>
                      </a:lnTo>
                      <a:lnTo>
                        <a:pt x="3500" y="543"/>
                      </a:lnTo>
                      <a:lnTo>
                        <a:pt x="3488" y="545"/>
                      </a:lnTo>
                      <a:lnTo>
                        <a:pt x="3476" y="546"/>
                      </a:lnTo>
                      <a:lnTo>
                        <a:pt x="3463" y="546"/>
                      </a:lnTo>
                      <a:lnTo>
                        <a:pt x="3441" y="546"/>
                      </a:lnTo>
                      <a:lnTo>
                        <a:pt x="3420" y="543"/>
                      </a:lnTo>
                      <a:lnTo>
                        <a:pt x="3400" y="540"/>
                      </a:lnTo>
                      <a:lnTo>
                        <a:pt x="3379" y="535"/>
                      </a:lnTo>
                      <a:lnTo>
                        <a:pt x="3361" y="529"/>
                      </a:lnTo>
                      <a:lnTo>
                        <a:pt x="3343" y="523"/>
                      </a:lnTo>
                      <a:lnTo>
                        <a:pt x="3327" y="514"/>
                      </a:lnTo>
                      <a:lnTo>
                        <a:pt x="3312" y="507"/>
                      </a:lnTo>
                      <a:lnTo>
                        <a:pt x="3288" y="601"/>
                      </a:lnTo>
                      <a:close/>
                      <a:moveTo>
                        <a:pt x="3188" y="263"/>
                      </a:moveTo>
                      <a:lnTo>
                        <a:pt x="2955" y="263"/>
                      </a:lnTo>
                      <a:lnTo>
                        <a:pt x="2955" y="104"/>
                      </a:lnTo>
                      <a:lnTo>
                        <a:pt x="3202" y="104"/>
                      </a:lnTo>
                      <a:lnTo>
                        <a:pt x="3202" y="10"/>
                      </a:lnTo>
                      <a:lnTo>
                        <a:pt x="2841" y="10"/>
                      </a:lnTo>
                      <a:lnTo>
                        <a:pt x="2841" y="631"/>
                      </a:lnTo>
                      <a:lnTo>
                        <a:pt x="3216" y="631"/>
                      </a:lnTo>
                      <a:lnTo>
                        <a:pt x="3216" y="537"/>
                      </a:lnTo>
                      <a:lnTo>
                        <a:pt x="2955" y="537"/>
                      </a:lnTo>
                      <a:lnTo>
                        <a:pt x="2955" y="355"/>
                      </a:lnTo>
                      <a:lnTo>
                        <a:pt x="3188" y="355"/>
                      </a:lnTo>
                      <a:lnTo>
                        <a:pt x="3188" y="263"/>
                      </a:lnTo>
                      <a:close/>
                      <a:moveTo>
                        <a:pt x="2727" y="523"/>
                      </a:moveTo>
                      <a:lnTo>
                        <a:pt x="2714" y="528"/>
                      </a:lnTo>
                      <a:lnTo>
                        <a:pt x="2701" y="532"/>
                      </a:lnTo>
                      <a:lnTo>
                        <a:pt x="2687" y="536"/>
                      </a:lnTo>
                      <a:lnTo>
                        <a:pt x="2671" y="539"/>
                      </a:lnTo>
                      <a:lnTo>
                        <a:pt x="2655" y="542"/>
                      </a:lnTo>
                      <a:lnTo>
                        <a:pt x="2637" y="544"/>
                      </a:lnTo>
                      <a:lnTo>
                        <a:pt x="2621" y="545"/>
                      </a:lnTo>
                      <a:lnTo>
                        <a:pt x="2604" y="545"/>
                      </a:lnTo>
                      <a:lnTo>
                        <a:pt x="2590" y="545"/>
                      </a:lnTo>
                      <a:lnTo>
                        <a:pt x="2579" y="544"/>
                      </a:lnTo>
                      <a:lnTo>
                        <a:pt x="2567" y="543"/>
                      </a:lnTo>
                      <a:lnTo>
                        <a:pt x="2555" y="541"/>
                      </a:lnTo>
                      <a:lnTo>
                        <a:pt x="2544" y="539"/>
                      </a:lnTo>
                      <a:lnTo>
                        <a:pt x="2533" y="537"/>
                      </a:lnTo>
                      <a:lnTo>
                        <a:pt x="2522" y="534"/>
                      </a:lnTo>
                      <a:lnTo>
                        <a:pt x="2512" y="530"/>
                      </a:lnTo>
                      <a:lnTo>
                        <a:pt x="2502" y="526"/>
                      </a:lnTo>
                      <a:lnTo>
                        <a:pt x="2493" y="522"/>
                      </a:lnTo>
                      <a:lnTo>
                        <a:pt x="2483" y="516"/>
                      </a:lnTo>
                      <a:lnTo>
                        <a:pt x="2475" y="511"/>
                      </a:lnTo>
                      <a:lnTo>
                        <a:pt x="2467" y="505"/>
                      </a:lnTo>
                      <a:lnTo>
                        <a:pt x="2459" y="499"/>
                      </a:lnTo>
                      <a:lnTo>
                        <a:pt x="2451" y="492"/>
                      </a:lnTo>
                      <a:lnTo>
                        <a:pt x="2444" y="486"/>
                      </a:lnTo>
                      <a:lnTo>
                        <a:pt x="2437" y="477"/>
                      </a:lnTo>
                      <a:lnTo>
                        <a:pt x="2431" y="470"/>
                      </a:lnTo>
                      <a:lnTo>
                        <a:pt x="2426" y="462"/>
                      </a:lnTo>
                      <a:lnTo>
                        <a:pt x="2420" y="453"/>
                      </a:lnTo>
                      <a:lnTo>
                        <a:pt x="2414" y="443"/>
                      </a:lnTo>
                      <a:lnTo>
                        <a:pt x="2410" y="434"/>
                      </a:lnTo>
                      <a:lnTo>
                        <a:pt x="2406" y="425"/>
                      </a:lnTo>
                      <a:lnTo>
                        <a:pt x="2402" y="415"/>
                      </a:lnTo>
                      <a:lnTo>
                        <a:pt x="2396" y="393"/>
                      </a:lnTo>
                      <a:lnTo>
                        <a:pt x="2391" y="371"/>
                      </a:lnTo>
                      <a:lnTo>
                        <a:pt x="2389" y="347"/>
                      </a:lnTo>
                      <a:lnTo>
                        <a:pt x="2388" y="322"/>
                      </a:lnTo>
                      <a:lnTo>
                        <a:pt x="2388" y="309"/>
                      </a:lnTo>
                      <a:lnTo>
                        <a:pt x="2389" y="295"/>
                      </a:lnTo>
                      <a:lnTo>
                        <a:pt x="2390" y="282"/>
                      </a:lnTo>
                      <a:lnTo>
                        <a:pt x="2392" y="270"/>
                      </a:lnTo>
                      <a:lnTo>
                        <a:pt x="2394" y="257"/>
                      </a:lnTo>
                      <a:lnTo>
                        <a:pt x="2397" y="246"/>
                      </a:lnTo>
                      <a:lnTo>
                        <a:pt x="2400" y="235"/>
                      </a:lnTo>
                      <a:lnTo>
                        <a:pt x="2403" y="223"/>
                      </a:lnTo>
                      <a:lnTo>
                        <a:pt x="2408" y="213"/>
                      </a:lnTo>
                      <a:lnTo>
                        <a:pt x="2412" y="203"/>
                      </a:lnTo>
                      <a:lnTo>
                        <a:pt x="2418" y="193"/>
                      </a:lnTo>
                      <a:lnTo>
                        <a:pt x="2423" y="184"/>
                      </a:lnTo>
                      <a:lnTo>
                        <a:pt x="2429" y="176"/>
                      </a:lnTo>
                      <a:lnTo>
                        <a:pt x="2435" y="168"/>
                      </a:lnTo>
                      <a:lnTo>
                        <a:pt x="2441" y="159"/>
                      </a:lnTo>
                      <a:lnTo>
                        <a:pt x="2448" y="152"/>
                      </a:lnTo>
                      <a:lnTo>
                        <a:pt x="2457" y="145"/>
                      </a:lnTo>
                      <a:lnTo>
                        <a:pt x="2464" y="139"/>
                      </a:lnTo>
                      <a:lnTo>
                        <a:pt x="2472" y="133"/>
                      </a:lnTo>
                      <a:lnTo>
                        <a:pt x="2480" y="127"/>
                      </a:lnTo>
                      <a:lnTo>
                        <a:pt x="2489" y="121"/>
                      </a:lnTo>
                      <a:lnTo>
                        <a:pt x="2499" y="117"/>
                      </a:lnTo>
                      <a:lnTo>
                        <a:pt x="2508" y="112"/>
                      </a:lnTo>
                      <a:lnTo>
                        <a:pt x="2517" y="109"/>
                      </a:lnTo>
                      <a:lnTo>
                        <a:pt x="2538" y="102"/>
                      </a:lnTo>
                      <a:lnTo>
                        <a:pt x="2559" y="98"/>
                      </a:lnTo>
                      <a:lnTo>
                        <a:pt x="2582" y="95"/>
                      </a:lnTo>
                      <a:lnTo>
                        <a:pt x="2605" y="94"/>
                      </a:lnTo>
                      <a:lnTo>
                        <a:pt x="2623" y="95"/>
                      </a:lnTo>
                      <a:lnTo>
                        <a:pt x="2641" y="96"/>
                      </a:lnTo>
                      <a:lnTo>
                        <a:pt x="2658" y="98"/>
                      </a:lnTo>
                      <a:lnTo>
                        <a:pt x="2673" y="101"/>
                      </a:lnTo>
                      <a:lnTo>
                        <a:pt x="2688" y="105"/>
                      </a:lnTo>
                      <a:lnTo>
                        <a:pt x="2701" y="109"/>
                      </a:lnTo>
                      <a:lnTo>
                        <a:pt x="2714" y="113"/>
                      </a:lnTo>
                      <a:lnTo>
                        <a:pt x="2726" y="118"/>
                      </a:lnTo>
                      <a:lnTo>
                        <a:pt x="2750" y="28"/>
                      </a:lnTo>
                      <a:lnTo>
                        <a:pt x="2740" y="24"/>
                      </a:lnTo>
                      <a:lnTo>
                        <a:pt x="2728" y="19"/>
                      </a:lnTo>
                      <a:lnTo>
                        <a:pt x="2712" y="13"/>
                      </a:lnTo>
                      <a:lnTo>
                        <a:pt x="2695" y="9"/>
                      </a:lnTo>
                      <a:lnTo>
                        <a:pt x="2674" y="6"/>
                      </a:lnTo>
                      <a:lnTo>
                        <a:pt x="2652" y="3"/>
                      </a:lnTo>
                      <a:lnTo>
                        <a:pt x="2627" y="1"/>
                      </a:lnTo>
                      <a:lnTo>
                        <a:pt x="2600" y="0"/>
                      </a:lnTo>
                      <a:lnTo>
                        <a:pt x="2583" y="1"/>
                      </a:lnTo>
                      <a:lnTo>
                        <a:pt x="2566" y="2"/>
                      </a:lnTo>
                      <a:lnTo>
                        <a:pt x="2548" y="4"/>
                      </a:lnTo>
                      <a:lnTo>
                        <a:pt x="2532" y="6"/>
                      </a:lnTo>
                      <a:lnTo>
                        <a:pt x="2515" y="9"/>
                      </a:lnTo>
                      <a:lnTo>
                        <a:pt x="2499" y="13"/>
                      </a:lnTo>
                      <a:lnTo>
                        <a:pt x="2483" y="17"/>
                      </a:lnTo>
                      <a:lnTo>
                        <a:pt x="2468" y="23"/>
                      </a:lnTo>
                      <a:lnTo>
                        <a:pt x="2454" y="29"/>
                      </a:lnTo>
                      <a:lnTo>
                        <a:pt x="2439" y="35"/>
                      </a:lnTo>
                      <a:lnTo>
                        <a:pt x="2426" y="42"/>
                      </a:lnTo>
                      <a:lnTo>
                        <a:pt x="2411" y="50"/>
                      </a:lnTo>
                      <a:lnTo>
                        <a:pt x="2399" y="59"/>
                      </a:lnTo>
                      <a:lnTo>
                        <a:pt x="2387" y="68"/>
                      </a:lnTo>
                      <a:lnTo>
                        <a:pt x="2374" y="77"/>
                      </a:lnTo>
                      <a:lnTo>
                        <a:pt x="2363" y="87"/>
                      </a:lnTo>
                      <a:lnTo>
                        <a:pt x="2352" y="99"/>
                      </a:lnTo>
                      <a:lnTo>
                        <a:pt x="2342" y="110"/>
                      </a:lnTo>
                      <a:lnTo>
                        <a:pt x="2332" y="122"/>
                      </a:lnTo>
                      <a:lnTo>
                        <a:pt x="2323" y="135"/>
                      </a:lnTo>
                      <a:lnTo>
                        <a:pt x="2315" y="148"/>
                      </a:lnTo>
                      <a:lnTo>
                        <a:pt x="2307" y="162"/>
                      </a:lnTo>
                      <a:lnTo>
                        <a:pt x="2300" y="176"/>
                      </a:lnTo>
                      <a:lnTo>
                        <a:pt x="2293" y="190"/>
                      </a:lnTo>
                      <a:lnTo>
                        <a:pt x="2288" y="206"/>
                      </a:lnTo>
                      <a:lnTo>
                        <a:pt x="2283" y="222"/>
                      </a:lnTo>
                      <a:lnTo>
                        <a:pt x="2278" y="239"/>
                      </a:lnTo>
                      <a:lnTo>
                        <a:pt x="2275" y="255"/>
                      </a:lnTo>
                      <a:lnTo>
                        <a:pt x="2272" y="273"/>
                      </a:lnTo>
                      <a:lnTo>
                        <a:pt x="2270" y="290"/>
                      </a:lnTo>
                      <a:lnTo>
                        <a:pt x="2269" y="309"/>
                      </a:lnTo>
                      <a:lnTo>
                        <a:pt x="2269" y="328"/>
                      </a:lnTo>
                      <a:lnTo>
                        <a:pt x="2269" y="346"/>
                      </a:lnTo>
                      <a:lnTo>
                        <a:pt x="2270" y="362"/>
                      </a:lnTo>
                      <a:lnTo>
                        <a:pt x="2272" y="380"/>
                      </a:lnTo>
                      <a:lnTo>
                        <a:pt x="2274" y="395"/>
                      </a:lnTo>
                      <a:lnTo>
                        <a:pt x="2277" y="412"/>
                      </a:lnTo>
                      <a:lnTo>
                        <a:pt x="2281" y="427"/>
                      </a:lnTo>
                      <a:lnTo>
                        <a:pt x="2285" y="441"/>
                      </a:lnTo>
                      <a:lnTo>
                        <a:pt x="2290" y="457"/>
                      </a:lnTo>
                      <a:lnTo>
                        <a:pt x="2295" y="470"/>
                      </a:lnTo>
                      <a:lnTo>
                        <a:pt x="2302" y="484"/>
                      </a:lnTo>
                      <a:lnTo>
                        <a:pt x="2309" y="497"/>
                      </a:lnTo>
                      <a:lnTo>
                        <a:pt x="2317" y="509"/>
                      </a:lnTo>
                      <a:lnTo>
                        <a:pt x="2325" y="522"/>
                      </a:lnTo>
                      <a:lnTo>
                        <a:pt x="2333" y="534"/>
                      </a:lnTo>
                      <a:lnTo>
                        <a:pt x="2343" y="544"/>
                      </a:lnTo>
                      <a:lnTo>
                        <a:pt x="2353" y="555"/>
                      </a:lnTo>
                      <a:lnTo>
                        <a:pt x="2363" y="565"/>
                      </a:lnTo>
                      <a:lnTo>
                        <a:pt x="2374" y="574"/>
                      </a:lnTo>
                      <a:lnTo>
                        <a:pt x="2386" y="583"/>
                      </a:lnTo>
                      <a:lnTo>
                        <a:pt x="2398" y="592"/>
                      </a:lnTo>
                      <a:lnTo>
                        <a:pt x="2411" y="599"/>
                      </a:lnTo>
                      <a:lnTo>
                        <a:pt x="2424" y="606"/>
                      </a:lnTo>
                      <a:lnTo>
                        <a:pt x="2438" y="612"/>
                      </a:lnTo>
                      <a:lnTo>
                        <a:pt x="2452" y="618"/>
                      </a:lnTo>
                      <a:lnTo>
                        <a:pt x="2467" y="623"/>
                      </a:lnTo>
                      <a:lnTo>
                        <a:pt x="2482" y="628"/>
                      </a:lnTo>
                      <a:lnTo>
                        <a:pt x="2499" y="632"/>
                      </a:lnTo>
                      <a:lnTo>
                        <a:pt x="2515" y="635"/>
                      </a:lnTo>
                      <a:lnTo>
                        <a:pt x="2532" y="637"/>
                      </a:lnTo>
                      <a:lnTo>
                        <a:pt x="2549" y="639"/>
                      </a:lnTo>
                      <a:lnTo>
                        <a:pt x="2567" y="640"/>
                      </a:lnTo>
                      <a:lnTo>
                        <a:pt x="2585" y="641"/>
                      </a:lnTo>
                      <a:lnTo>
                        <a:pt x="2612" y="640"/>
                      </a:lnTo>
                      <a:lnTo>
                        <a:pt x="2637" y="638"/>
                      </a:lnTo>
                      <a:lnTo>
                        <a:pt x="2661" y="635"/>
                      </a:lnTo>
                      <a:lnTo>
                        <a:pt x="2684" y="632"/>
                      </a:lnTo>
                      <a:lnTo>
                        <a:pt x="2702" y="628"/>
                      </a:lnTo>
                      <a:lnTo>
                        <a:pt x="2720" y="622"/>
                      </a:lnTo>
                      <a:lnTo>
                        <a:pt x="2734" y="617"/>
                      </a:lnTo>
                      <a:lnTo>
                        <a:pt x="2745" y="612"/>
                      </a:lnTo>
                      <a:lnTo>
                        <a:pt x="2727" y="523"/>
                      </a:lnTo>
                      <a:close/>
                      <a:moveTo>
                        <a:pt x="2058" y="10"/>
                      </a:moveTo>
                      <a:lnTo>
                        <a:pt x="2058" y="631"/>
                      </a:lnTo>
                      <a:lnTo>
                        <a:pt x="2171" y="631"/>
                      </a:lnTo>
                      <a:lnTo>
                        <a:pt x="2171" y="10"/>
                      </a:lnTo>
                      <a:lnTo>
                        <a:pt x="2058" y="10"/>
                      </a:lnTo>
                      <a:close/>
                      <a:moveTo>
                        <a:pt x="1776" y="631"/>
                      </a:moveTo>
                      <a:lnTo>
                        <a:pt x="1991" y="10"/>
                      </a:lnTo>
                      <a:lnTo>
                        <a:pt x="1871" y="10"/>
                      </a:lnTo>
                      <a:lnTo>
                        <a:pt x="1780" y="294"/>
                      </a:lnTo>
                      <a:lnTo>
                        <a:pt x="1771" y="322"/>
                      </a:lnTo>
                      <a:lnTo>
                        <a:pt x="1762" y="351"/>
                      </a:lnTo>
                      <a:lnTo>
                        <a:pt x="1754" y="379"/>
                      </a:lnTo>
                      <a:lnTo>
                        <a:pt x="1746" y="407"/>
                      </a:lnTo>
                      <a:lnTo>
                        <a:pt x="1738" y="435"/>
                      </a:lnTo>
                      <a:lnTo>
                        <a:pt x="1730" y="463"/>
                      </a:lnTo>
                      <a:lnTo>
                        <a:pt x="1724" y="491"/>
                      </a:lnTo>
                      <a:lnTo>
                        <a:pt x="1717" y="518"/>
                      </a:lnTo>
                      <a:lnTo>
                        <a:pt x="1715" y="518"/>
                      </a:lnTo>
                      <a:lnTo>
                        <a:pt x="1709" y="491"/>
                      </a:lnTo>
                      <a:lnTo>
                        <a:pt x="1702" y="462"/>
                      </a:lnTo>
                      <a:lnTo>
                        <a:pt x="1695" y="434"/>
                      </a:lnTo>
                      <a:lnTo>
                        <a:pt x="1688" y="406"/>
                      </a:lnTo>
                      <a:lnTo>
                        <a:pt x="1680" y="379"/>
                      </a:lnTo>
                      <a:lnTo>
                        <a:pt x="1672" y="350"/>
                      </a:lnTo>
                      <a:lnTo>
                        <a:pt x="1663" y="321"/>
                      </a:lnTo>
                      <a:lnTo>
                        <a:pt x="1654" y="292"/>
                      </a:lnTo>
                      <a:lnTo>
                        <a:pt x="1570" y="10"/>
                      </a:lnTo>
                      <a:lnTo>
                        <a:pt x="1447" y="10"/>
                      </a:lnTo>
                      <a:lnTo>
                        <a:pt x="1647" y="631"/>
                      </a:lnTo>
                      <a:lnTo>
                        <a:pt x="1776" y="631"/>
                      </a:lnTo>
                      <a:close/>
                      <a:moveTo>
                        <a:pt x="1090" y="97"/>
                      </a:moveTo>
                      <a:lnTo>
                        <a:pt x="1101" y="95"/>
                      </a:lnTo>
                      <a:lnTo>
                        <a:pt x="1117" y="93"/>
                      </a:lnTo>
                      <a:lnTo>
                        <a:pt x="1136" y="92"/>
                      </a:lnTo>
                      <a:lnTo>
                        <a:pt x="1161" y="91"/>
                      </a:lnTo>
                      <a:lnTo>
                        <a:pt x="1174" y="92"/>
                      </a:lnTo>
                      <a:lnTo>
                        <a:pt x="1187" y="93"/>
                      </a:lnTo>
                      <a:lnTo>
                        <a:pt x="1199" y="95"/>
                      </a:lnTo>
                      <a:lnTo>
                        <a:pt x="1210" y="97"/>
                      </a:lnTo>
                      <a:lnTo>
                        <a:pt x="1222" y="100"/>
                      </a:lnTo>
                      <a:lnTo>
                        <a:pt x="1231" y="105"/>
                      </a:lnTo>
                      <a:lnTo>
                        <a:pt x="1240" y="109"/>
                      </a:lnTo>
                      <a:lnTo>
                        <a:pt x="1248" y="115"/>
                      </a:lnTo>
                      <a:lnTo>
                        <a:pt x="1256" y="121"/>
                      </a:lnTo>
                      <a:lnTo>
                        <a:pt x="1263" y="130"/>
                      </a:lnTo>
                      <a:lnTo>
                        <a:pt x="1268" y="137"/>
                      </a:lnTo>
                      <a:lnTo>
                        <a:pt x="1273" y="146"/>
                      </a:lnTo>
                      <a:lnTo>
                        <a:pt x="1277" y="156"/>
                      </a:lnTo>
                      <a:lnTo>
                        <a:pt x="1279" y="167"/>
                      </a:lnTo>
                      <a:lnTo>
                        <a:pt x="1281" y="178"/>
                      </a:lnTo>
                      <a:lnTo>
                        <a:pt x="1281" y="190"/>
                      </a:lnTo>
                      <a:lnTo>
                        <a:pt x="1281" y="202"/>
                      </a:lnTo>
                      <a:lnTo>
                        <a:pt x="1279" y="212"/>
                      </a:lnTo>
                      <a:lnTo>
                        <a:pt x="1277" y="222"/>
                      </a:lnTo>
                      <a:lnTo>
                        <a:pt x="1273" y="232"/>
                      </a:lnTo>
                      <a:lnTo>
                        <a:pt x="1268" y="242"/>
                      </a:lnTo>
                      <a:lnTo>
                        <a:pt x="1263" y="250"/>
                      </a:lnTo>
                      <a:lnTo>
                        <a:pt x="1255" y="257"/>
                      </a:lnTo>
                      <a:lnTo>
                        <a:pt x="1248" y="264"/>
                      </a:lnTo>
                      <a:lnTo>
                        <a:pt x="1240" y="271"/>
                      </a:lnTo>
                      <a:lnTo>
                        <a:pt x="1231" y="277"/>
                      </a:lnTo>
                      <a:lnTo>
                        <a:pt x="1221" y="281"/>
                      </a:lnTo>
                      <a:lnTo>
                        <a:pt x="1209" y="285"/>
                      </a:lnTo>
                      <a:lnTo>
                        <a:pt x="1197" y="288"/>
                      </a:lnTo>
                      <a:lnTo>
                        <a:pt x="1185" y="291"/>
                      </a:lnTo>
                      <a:lnTo>
                        <a:pt x="1171" y="292"/>
                      </a:lnTo>
                      <a:lnTo>
                        <a:pt x="1158" y="292"/>
                      </a:lnTo>
                      <a:lnTo>
                        <a:pt x="1090" y="292"/>
                      </a:lnTo>
                      <a:lnTo>
                        <a:pt x="1090" y="97"/>
                      </a:lnTo>
                      <a:close/>
                      <a:moveTo>
                        <a:pt x="978" y="631"/>
                      </a:moveTo>
                      <a:lnTo>
                        <a:pt x="1090" y="631"/>
                      </a:lnTo>
                      <a:lnTo>
                        <a:pt x="1090" y="375"/>
                      </a:lnTo>
                      <a:lnTo>
                        <a:pt x="1148" y="375"/>
                      </a:lnTo>
                      <a:lnTo>
                        <a:pt x="1159" y="377"/>
                      </a:lnTo>
                      <a:lnTo>
                        <a:pt x="1170" y="378"/>
                      </a:lnTo>
                      <a:lnTo>
                        <a:pt x="1180" y="380"/>
                      </a:lnTo>
                      <a:lnTo>
                        <a:pt x="1190" y="382"/>
                      </a:lnTo>
                      <a:lnTo>
                        <a:pt x="1198" y="385"/>
                      </a:lnTo>
                      <a:lnTo>
                        <a:pt x="1206" y="389"/>
                      </a:lnTo>
                      <a:lnTo>
                        <a:pt x="1213" y="394"/>
                      </a:lnTo>
                      <a:lnTo>
                        <a:pt x="1221" y="400"/>
                      </a:lnTo>
                      <a:lnTo>
                        <a:pt x="1227" y="407"/>
                      </a:lnTo>
                      <a:lnTo>
                        <a:pt x="1233" y="415"/>
                      </a:lnTo>
                      <a:lnTo>
                        <a:pt x="1238" y="424"/>
                      </a:lnTo>
                      <a:lnTo>
                        <a:pt x="1243" y="433"/>
                      </a:lnTo>
                      <a:lnTo>
                        <a:pt x="1247" y="444"/>
                      </a:lnTo>
                      <a:lnTo>
                        <a:pt x="1251" y="457"/>
                      </a:lnTo>
                      <a:lnTo>
                        <a:pt x="1255" y="470"/>
                      </a:lnTo>
                      <a:lnTo>
                        <a:pt x="1259" y="485"/>
                      </a:lnTo>
                      <a:lnTo>
                        <a:pt x="1272" y="537"/>
                      </a:lnTo>
                      <a:lnTo>
                        <a:pt x="1283" y="579"/>
                      </a:lnTo>
                      <a:lnTo>
                        <a:pt x="1288" y="597"/>
                      </a:lnTo>
                      <a:lnTo>
                        <a:pt x="1292" y="611"/>
                      </a:lnTo>
                      <a:lnTo>
                        <a:pt x="1297" y="622"/>
                      </a:lnTo>
                      <a:lnTo>
                        <a:pt x="1301" y="631"/>
                      </a:lnTo>
                      <a:lnTo>
                        <a:pt x="1417" y="631"/>
                      </a:lnTo>
                      <a:lnTo>
                        <a:pt x="1413" y="619"/>
                      </a:lnTo>
                      <a:lnTo>
                        <a:pt x="1406" y="605"/>
                      </a:lnTo>
                      <a:lnTo>
                        <a:pt x="1401" y="585"/>
                      </a:lnTo>
                      <a:lnTo>
                        <a:pt x="1395" y="565"/>
                      </a:lnTo>
                      <a:lnTo>
                        <a:pt x="1389" y="540"/>
                      </a:lnTo>
                      <a:lnTo>
                        <a:pt x="1382" y="514"/>
                      </a:lnTo>
                      <a:lnTo>
                        <a:pt x="1376" y="487"/>
                      </a:lnTo>
                      <a:lnTo>
                        <a:pt x="1368" y="458"/>
                      </a:lnTo>
                      <a:lnTo>
                        <a:pt x="1362" y="436"/>
                      </a:lnTo>
                      <a:lnTo>
                        <a:pt x="1354" y="416"/>
                      </a:lnTo>
                      <a:lnTo>
                        <a:pt x="1346" y="398"/>
                      </a:lnTo>
                      <a:lnTo>
                        <a:pt x="1336" y="382"/>
                      </a:lnTo>
                      <a:lnTo>
                        <a:pt x="1330" y="374"/>
                      </a:lnTo>
                      <a:lnTo>
                        <a:pt x="1324" y="367"/>
                      </a:lnTo>
                      <a:lnTo>
                        <a:pt x="1318" y="361"/>
                      </a:lnTo>
                      <a:lnTo>
                        <a:pt x="1312" y="355"/>
                      </a:lnTo>
                      <a:lnTo>
                        <a:pt x="1305" y="350"/>
                      </a:lnTo>
                      <a:lnTo>
                        <a:pt x="1298" y="346"/>
                      </a:lnTo>
                      <a:lnTo>
                        <a:pt x="1290" y="342"/>
                      </a:lnTo>
                      <a:lnTo>
                        <a:pt x="1282" y="337"/>
                      </a:lnTo>
                      <a:lnTo>
                        <a:pt x="1282" y="335"/>
                      </a:lnTo>
                      <a:lnTo>
                        <a:pt x="1292" y="330"/>
                      </a:lnTo>
                      <a:lnTo>
                        <a:pt x="1304" y="326"/>
                      </a:lnTo>
                      <a:lnTo>
                        <a:pt x="1314" y="320"/>
                      </a:lnTo>
                      <a:lnTo>
                        <a:pt x="1324" y="314"/>
                      </a:lnTo>
                      <a:lnTo>
                        <a:pt x="1334" y="306"/>
                      </a:lnTo>
                      <a:lnTo>
                        <a:pt x="1343" y="298"/>
                      </a:lnTo>
                      <a:lnTo>
                        <a:pt x="1352" y="289"/>
                      </a:lnTo>
                      <a:lnTo>
                        <a:pt x="1360" y="280"/>
                      </a:lnTo>
                      <a:lnTo>
                        <a:pt x="1367" y="270"/>
                      </a:lnTo>
                      <a:lnTo>
                        <a:pt x="1374" y="258"/>
                      </a:lnTo>
                      <a:lnTo>
                        <a:pt x="1380" y="247"/>
                      </a:lnTo>
                      <a:lnTo>
                        <a:pt x="1385" y="235"/>
                      </a:lnTo>
                      <a:lnTo>
                        <a:pt x="1389" y="222"/>
                      </a:lnTo>
                      <a:lnTo>
                        <a:pt x="1392" y="209"/>
                      </a:lnTo>
                      <a:lnTo>
                        <a:pt x="1394" y="194"/>
                      </a:lnTo>
                      <a:lnTo>
                        <a:pt x="1394" y="180"/>
                      </a:lnTo>
                      <a:lnTo>
                        <a:pt x="1393" y="160"/>
                      </a:lnTo>
                      <a:lnTo>
                        <a:pt x="1391" y="142"/>
                      </a:lnTo>
                      <a:lnTo>
                        <a:pt x="1386" y="124"/>
                      </a:lnTo>
                      <a:lnTo>
                        <a:pt x="1381" y="108"/>
                      </a:lnTo>
                      <a:lnTo>
                        <a:pt x="1373" y="94"/>
                      </a:lnTo>
                      <a:lnTo>
                        <a:pt x="1363" y="79"/>
                      </a:lnTo>
                      <a:lnTo>
                        <a:pt x="1353" y="67"/>
                      </a:lnTo>
                      <a:lnTo>
                        <a:pt x="1341" y="56"/>
                      </a:lnTo>
                      <a:lnTo>
                        <a:pt x="1333" y="49"/>
                      </a:lnTo>
                      <a:lnTo>
                        <a:pt x="1324" y="43"/>
                      </a:lnTo>
                      <a:lnTo>
                        <a:pt x="1315" y="38"/>
                      </a:lnTo>
                      <a:lnTo>
                        <a:pt x="1306" y="33"/>
                      </a:lnTo>
                      <a:lnTo>
                        <a:pt x="1296" y="28"/>
                      </a:lnTo>
                      <a:lnTo>
                        <a:pt x="1285" y="24"/>
                      </a:lnTo>
                      <a:lnTo>
                        <a:pt x="1275" y="21"/>
                      </a:lnTo>
                      <a:lnTo>
                        <a:pt x="1263" y="17"/>
                      </a:lnTo>
                      <a:lnTo>
                        <a:pt x="1238" y="12"/>
                      </a:lnTo>
                      <a:lnTo>
                        <a:pt x="1211" y="8"/>
                      </a:lnTo>
                      <a:lnTo>
                        <a:pt x="1181" y="6"/>
                      </a:lnTo>
                      <a:lnTo>
                        <a:pt x="1150" y="5"/>
                      </a:lnTo>
                      <a:lnTo>
                        <a:pt x="1125" y="5"/>
                      </a:lnTo>
                      <a:lnTo>
                        <a:pt x="1101" y="6"/>
                      </a:lnTo>
                      <a:lnTo>
                        <a:pt x="1078" y="7"/>
                      </a:lnTo>
                      <a:lnTo>
                        <a:pt x="1055" y="9"/>
                      </a:lnTo>
                      <a:lnTo>
                        <a:pt x="1034" y="11"/>
                      </a:lnTo>
                      <a:lnTo>
                        <a:pt x="1014" y="13"/>
                      </a:lnTo>
                      <a:lnTo>
                        <a:pt x="995" y="15"/>
                      </a:lnTo>
                      <a:lnTo>
                        <a:pt x="978" y="19"/>
                      </a:lnTo>
                      <a:lnTo>
                        <a:pt x="978" y="631"/>
                      </a:lnTo>
                      <a:close/>
                      <a:moveTo>
                        <a:pt x="852" y="263"/>
                      </a:moveTo>
                      <a:lnTo>
                        <a:pt x="617" y="263"/>
                      </a:lnTo>
                      <a:lnTo>
                        <a:pt x="617" y="104"/>
                      </a:lnTo>
                      <a:lnTo>
                        <a:pt x="865" y="104"/>
                      </a:lnTo>
                      <a:lnTo>
                        <a:pt x="865" y="10"/>
                      </a:lnTo>
                      <a:lnTo>
                        <a:pt x="504" y="10"/>
                      </a:lnTo>
                      <a:lnTo>
                        <a:pt x="504" y="631"/>
                      </a:lnTo>
                      <a:lnTo>
                        <a:pt x="879" y="631"/>
                      </a:lnTo>
                      <a:lnTo>
                        <a:pt x="879" y="537"/>
                      </a:lnTo>
                      <a:lnTo>
                        <a:pt x="617" y="537"/>
                      </a:lnTo>
                      <a:lnTo>
                        <a:pt x="617" y="355"/>
                      </a:lnTo>
                      <a:lnTo>
                        <a:pt x="852" y="355"/>
                      </a:lnTo>
                      <a:lnTo>
                        <a:pt x="852" y="263"/>
                      </a:lnTo>
                      <a:close/>
                      <a:moveTo>
                        <a:pt x="0" y="601"/>
                      </a:moveTo>
                      <a:lnTo>
                        <a:pt x="14" y="609"/>
                      </a:lnTo>
                      <a:lnTo>
                        <a:pt x="32" y="616"/>
                      </a:lnTo>
                      <a:lnTo>
                        <a:pt x="50" y="622"/>
                      </a:lnTo>
                      <a:lnTo>
                        <a:pt x="72" y="629"/>
                      </a:lnTo>
                      <a:lnTo>
                        <a:pt x="94" y="634"/>
                      </a:lnTo>
                      <a:lnTo>
                        <a:pt x="118" y="637"/>
                      </a:lnTo>
                      <a:lnTo>
                        <a:pt x="143" y="640"/>
                      </a:lnTo>
                      <a:lnTo>
                        <a:pt x="167" y="641"/>
                      </a:lnTo>
                      <a:lnTo>
                        <a:pt x="196" y="640"/>
                      </a:lnTo>
                      <a:lnTo>
                        <a:pt x="224" y="637"/>
                      </a:lnTo>
                      <a:lnTo>
                        <a:pt x="236" y="635"/>
                      </a:lnTo>
                      <a:lnTo>
                        <a:pt x="248" y="632"/>
                      </a:lnTo>
                      <a:lnTo>
                        <a:pt x="261" y="629"/>
                      </a:lnTo>
                      <a:lnTo>
                        <a:pt x="272" y="625"/>
                      </a:lnTo>
                      <a:lnTo>
                        <a:pt x="282" y="621"/>
                      </a:lnTo>
                      <a:lnTo>
                        <a:pt x="293" y="617"/>
                      </a:lnTo>
                      <a:lnTo>
                        <a:pt x="303" y="613"/>
                      </a:lnTo>
                      <a:lnTo>
                        <a:pt x="312" y="608"/>
                      </a:lnTo>
                      <a:lnTo>
                        <a:pt x="321" y="603"/>
                      </a:lnTo>
                      <a:lnTo>
                        <a:pt x="330" y="597"/>
                      </a:lnTo>
                      <a:lnTo>
                        <a:pt x="338" y="591"/>
                      </a:lnTo>
                      <a:lnTo>
                        <a:pt x="345" y="584"/>
                      </a:lnTo>
                      <a:lnTo>
                        <a:pt x="352" y="578"/>
                      </a:lnTo>
                      <a:lnTo>
                        <a:pt x="358" y="571"/>
                      </a:lnTo>
                      <a:lnTo>
                        <a:pt x="365" y="564"/>
                      </a:lnTo>
                      <a:lnTo>
                        <a:pt x="371" y="557"/>
                      </a:lnTo>
                      <a:lnTo>
                        <a:pt x="380" y="541"/>
                      </a:lnTo>
                      <a:lnTo>
                        <a:pt x="388" y="526"/>
                      </a:lnTo>
                      <a:lnTo>
                        <a:pt x="394" y="508"/>
                      </a:lnTo>
                      <a:lnTo>
                        <a:pt x="400" y="491"/>
                      </a:lnTo>
                      <a:lnTo>
                        <a:pt x="402" y="472"/>
                      </a:lnTo>
                      <a:lnTo>
                        <a:pt x="403" y="454"/>
                      </a:lnTo>
                      <a:lnTo>
                        <a:pt x="402" y="437"/>
                      </a:lnTo>
                      <a:lnTo>
                        <a:pt x="401" y="422"/>
                      </a:lnTo>
                      <a:lnTo>
                        <a:pt x="397" y="407"/>
                      </a:lnTo>
                      <a:lnTo>
                        <a:pt x="393" y="393"/>
                      </a:lnTo>
                      <a:lnTo>
                        <a:pt x="387" y="380"/>
                      </a:lnTo>
                      <a:lnTo>
                        <a:pt x="381" y="367"/>
                      </a:lnTo>
                      <a:lnTo>
                        <a:pt x="373" y="355"/>
                      </a:lnTo>
                      <a:lnTo>
                        <a:pt x="364" y="344"/>
                      </a:lnTo>
                      <a:lnTo>
                        <a:pt x="353" y="332"/>
                      </a:lnTo>
                      <a:lnTo>
                        <a:pt x="341" y="322"/>
                      </a:lnTo>
                      <a:lnTo>
                        <a:pt x="328" y="313"/>
                      </a:lnTo>
                      <a:lnTo>
                        <a:pt x="313" y="303"/>
                      </a:lnTo>
                      <a:lnTo>
                        <a:pt x="298" y="294"/>
                      </a:lnTo>
                      <a:lnTo>
                        <a:pt x="281" y="286"/>
                      </a:lnTo>
                      <a:lnTo>
                        <a:pt x="263" y="278"/>
                      </a:lnTo>
                      <a:lnTo>
                        <a:pt x="243" y="270"/>
                      </a:lnTo>
                      <a:lnTo>
                        <a:pt x="215" y="258"/>
                      </a:lnTo>
                      <a:lnTo>
                        <a:pt x="190" y="247"/>
                      </a:lnTo>
                      <a:lnTo>
                        <a:pt x="179" y="242"/>
                      </a:lnTo>
                      <a:lnTo>
                        <a:pt x="169" y="236"/>
                      </a:lnTo>
                      <a:lnTo>
                        <a:pt x="161" y="230"/>
                      </a:lnTo>
                      <a:lnTo>
                        <a:pt x="153" y="224"/>
                      </a:lnTo>
                      <a:lnTo>
                        <a:pt x="146" y="219"/>
                      </a:lnTo>
                      <a:lnTo>
                        <a:pt x="141" y="213"/>
                      </a:lnTo>
                      <a:lnTo>
                        <a:pt x="135" y="206"/>
                      </a:lnTo>
                      <a:lnTo>
                        <a:pt x="131" y="200"/>
                      </a:lnTo>
                      <a:lnTo>
                        <a:pt x="128" y="192"/>
                      </a:lnTo>
                      <a:lnTo>
                        <a:pt x="126" y="184"/>
                      </a:lnTo>
                      <a:lnTo>
                        <a:pt x="125" y="177"/>
                      </a:lnTo>
                      <a:lnTo>
                        <a:pt x="125" y="168"/>
                      </a:lnTo>
                      <a:lnTo>
                        <a:pt x="125" y="162"/>
                      </a:lnTo>
                      <a:lnTo>
                        <a:pt x="126" y="154"/>
                      </a:lnTo>
                      <a:lnTo>
                        <a:pt x="128" y="147"/>
                      </a:lnTo>
                      <a:lnTo>
                        <a:pt x="130" y="141"/>
                      </a:lnTo>
                      <a:lnTo>
                        <a:pt x="134" y="135"/>
                      </a:lnTo>
                      <a:lnTo>
                        <a:pt x="139" y="129"/>
                      </a:lnTo>
                      <a:lnTo>
                        <a:pt x="143" y="122"/>
                      </a:lnTo>
                      <a:lnTo>
                        <a:pt x="149" y="117"/>
                      </a:lnTo>
                      <a:lnTo>
                        <a:pt x="156" y="112"/>
                      </a:lnTo>
                      <a:lnTo>
                        <a:pt x="163" y="107"/>
                      </a:lnTo>
                      <a:lnTo>
                        <a:pt x="171" y="103"/>
                      </a:lnTo>
                      <a:lnTo>
                        <a:pt x="181" y="100"/>
                      </a:lnTo>
                      <a:lnTo>
                        <a:pt x="191" y="97"/>
                      </a:lnTo>
                      <a:lnTo>
                        <a:pt x="202" y="95"/>
                      </a:lnTo>
                      <a:lnTo>
                        <a:pt x="215" y="94"/>
                      </a:lnTo>
                      <a:lnTo>
                        <a:pt x="227" y="94"/>
                      </a:lnTo>
                      <a:lnTo>
                        <a:pt x="248" y="94"/>
                      </a:lnTo>
                      <a:lnTo>
                        <a:pt x="268" y="96"/>
                      </a:lnTo>
                      <a:lnTo>
                        <a:pt x="285" y="100"/>
                      </a:lnTo>
                      <a:lnTo>
                        <a:pt x="302" y="104"/>
                      </a:lnTo>
                      <a:lnTo>
                        <a:pt x="317" y="108"/>
                      </a:lnTo>
                      <a:lnTo>
                        <a:pt x="331" y="113"/>
                      </a:lnTo>
                      <a:lnTo>
                        <a:pt x="342" y="118"/>
                      </a:lnTo>
                      <a:lnTo>
                        <a:pt x="351" y="122"/>
                      </a:lnTo>
                      <a:lnTo>
                        <a:pt x="378" y="31"/>
                      </a:lnTo>
                      <a:lnTo>
                        <a:pt x="366" y="25"/>
                      </a:lnTo>
                      <a:lnTo>
                        <a:pt x="350" y="20"/>
                      </a:lnTo>
                      <a:lnTo>
                        <a:pt x="335" y="14"/>
                      </a:lnTo>
                      <a:lnTo>
                        <a:pt x="316" y="9"/>
                      </a:lnTo>
                      <a:lnTo>
                        <a:pt x="298" y="6"/>
                      </a:lnTo>
                      <a:lnTo>
                        <a:pt x="276" y="3"/>
                      </a:lnTo>
                      <a:lnTo>
                        <a:pt x="254" y="1"/>
                      </a:lnTo>
                      <a:lnTo>
                        <a:pt x="229" y="0"/>
                      </a:lnTo>
                      <a:lnTo>
                        <a:pt x="204" y="1"/>
                      </a:lnTo>
                      <a:lnTo>
                        <a:pt x="182" y="4"/>
                      </a:lnTo>
                      <a:lnTo>
                        <a:pt x="159" y="8"/>
                      </a:lnTo>
                      <a:lnTo>
                        <a:pt x="139" y="14"/>
                      </a:lnTo>
                      <a:lnTo>
                        <a:pt x="119" y="22"/>
                      </a:lnTo>
                      <a:lnTo>
                        <a:pt x="101" y="30"/>
                      </a:lnTo>
                      <a:lnTo>
                        <a:pt x="84" y="40"/>
                      </a:lnTo>
                      <a:lnTo>
                        <a:pt x="70" y="51"/>
                      </a:lnTo>
                      <a:lnTo>
                        <a:pt x="56" y="64"/>
                      </a:lnTo>
                      <a:lnTo>
                        <a:pt x="44" y="77"/>
                      </a:lnTo>
                      <a:lnTo>
                        <a:pt x="34" y="93"/>
                      </a:lnTo>
                      <a:lnTo>
                        <a:pt x="26" y="108"/>
                      </a:lnTo>
                      <a:lnTo>
                        <a:pt x="18" y="124"/>
                      </a:lnTo>
                      <a:lnTo>
                        <a:pt x="14" y="142"/>
                      </a:lnTo>
                      <a:lnTo>
                        <a:pt x="11" y="159"/>
                      </a:lnTo>
                      <a:lnTo>
                        <a:pt x="10" y="179"/>
                      </a:lnTo>
                      <a:lnTo>
                        <a:pt x="11" y="194"/>
                      </a:lnTo>
                      <a:lnTo>
                        <a:pt x="13" y="211"/>
                      </a:lnTo>
                      <a:lnTo>
                        <a:pt x="16" y="225"/>
                      </a:lnTo>
                      <a:lnTo>
                        <a:pt x="21" y="240"/>
                      </a:lnTo>
                      <a:lnTo>
                        <a:pt x="29" y="253"/>
                      </a:lnTo>
                      <a:lnTo>
                        <a:pt x="36" y="265"/>
                      </a:lnTo>
                      <a:lnTo>
                        <a:pt x="45" y="277"/>
                      </a:lnTo>
                      <a:lnTo>
                        <a:pt x="55" y="288"/>
                      </a:lnTo>
                      <a:lnTo>
                        <a:pt x="67" y="299"/>
                      </a:lnTo>
                      <a:lnTo>
                        <a:pt x="80" y="310"/>
                      </a:lnTo>
                      <a:lnTo>
                        <a:pt x="93" y="319"/>
                      </a:lnTo>
                      <a:lnTo>
                        <a:pt x="109" y="328"/>
                      </a:lnTo>
                      <a:lnTo>
                        <a:pt x="124" y="336"/>
                      </a:lnTo>
                      <a:lnTo>
                        <a:pt x="142" y="345"/>
                      </a:lnTo>
                      <a:lnTo>
                        <a:pt x="159" y="352"/>
                      </a:lnTo>
                      <a:lnTo>
                        <a:pt x="178" y="359"/>
                      </a:lnTo>
                      <a:lnTo>
                        <a:pt x="205" y="369"/>
                      </a:lnTo>
                      <a:lnTo>
                        <a:pt x="228" y="381"/>
                      </a:lnTo>
                      <a:lnTo>
                        <a:pt x="238" y="386"/>
                      </a:lnTo>
                      <a:lnTo>
                        <a:pt x="247" y="392"/>
                      </a:lnTo>
                      <a:lnTo>
                        <a:pt x="255" y="397"/>
                      </a:lnTo>
                      <a:lnTo>
                        <a:pt x="262" y="403"/>
                      </a:lnTo>
                      <a:lnTo>
                        <a:pt x="268" y="409"/>
                      </a:lnTo>
                      <a:lnTo>
                        <a:pt x="273" y="417"/>
                      </a:lnTo>
                      <a:lnTo>
                        <a:pt x="278" y="423"/>
                      </a:lnTo>
                      <a:lnTo>
                        <a:pt x="281" y="430"/>
                      </a:lnTo>
                      <a:lnTo>
                        <a:pt x="284" y="437"/>
                      </a:lnTo>
                      <a:lnTo>
                        <a:pt x="287" y="445"/>
                      </a:lnTo>
                      <a:lnTo>
                        <a:pt x="288" y="454"/>
                      </a:lnTo>
                      <a:lnTo>
                        <a:pt x="288" y="462"/>
                      </a:lnTo>
                      <a:lnTo>
                        <a:pt x="288" y="471"/>
                      </a:lnTo>
                      <a:lnTo>
                        <a:pt x="285" y="480"/>
                      </a:lnTo>
                      <a:lnTo>
                        <a:pt x="283" y="489"/>
                      </a:lnTo>
                      <a:lnTo>
                        <a:pt x="280" y="497"/>
                      </a:lnTo>
                      <a:lnTo>
                        <a:pt x="276" y="504"/>
                      </a:lnTo>
                      <a:lnTo>
                        <a:pt x="271" y="511"/>
                      </a:lnTo>
                      <a:lnTo>
                        <a:pt x="265" y="517"/>
                      </a:lnTo>
                      <a:lnTo>
                        <a:pt x="259" y="524"/>
                      </a:lnTo>
                      <a:lnTo>
                        <a:pt x="251" y="529"/>
                      </a:lnTo>
                      <a:lnTo>
                        <a:pt x="242" y="533"/>
                      </a:lnTo>
                      <a:lnTo>
                        <a:pt x="233" y="537"/>
                      </a:lnTo>
                      <a:lnTo>
                        <a:pt x="223" y="540"/>
                      </a:lnTo>
                      <a:lnTo>
                        <a:pt x="213" y="543"/>
                      </a:lnTo>
                      <a:lnTo>
                        <a:pt x="200" y="545"/>
                      </a:lnTo>
                      <a:lnTo>
                        <a:pt x="188" y="546"/>
                      </a:lnTo>
                      <a:lnTo>
                        <a:pt x="175" y="546"/>
                      </a:lnTo>
                      <a:lnTo>
                        <a:pt x="154" y="546"/>
                      </a:lnTo>
                      <a:lnTo>
                        <a:pt x="132" y="543"/>
                      </a:lnTo>
                      <a:lnTo>
                        <a:pt x="112" y="540"/>
                      </a:lnTo>
                      <a:lnTo>
                        <a:pt x="92" y="535"/>
                      </a:lnTo>
                      <a:lnTo>
                        <a:pt x="74" y="529"/>
                      </a:lnTo>
                      <a:lnTo>
                        <a:pt x="56" y="523"/>
                      </a:lnTo>
                      <a:lnTo>
                        <a:pt x="40" y="514"/>
                      </a:lnTo>
                      <a:lnTo>
                        <a:pt x="26" y="507"/>
                      </a:lnTo>
                      <a:lnTo>
                        <a:pt x="0" y="601"/>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dirty="0">
                    <a:solidFill>
                      <a:schemeClr val="bg1"/>
                    </a:solidFill>
                    <a:latin typeface="Myriad Pro"/>
                  </a:endParaRPr>
                </a:p>
              </p:txBody>
            </p:sp>
            <p:sp>
              <p:nvSpPr>
                <p:cNvPr id="29" name="Freeform 28"/>
                <p:cNvSpPr>
                  <a:spLocks noEditPoints="1"/>
                </p:cNvSpPr>
                <p:nvPr/>
              </p:nvSpPr>
              <p:spPr bwMode="auto">
                <a:xfrm>
                  <a:off x="656520" y="250031"/>
                  <a:ext cx="780730" cy="84203"/>
                </a:xfrm>
                <a:custGeom>
                  <a:avLst/>
                  <a:gdLst/>
                  <a:ahLst/>
                  <a:cxnLst>
                    <a:cxn ang="0">
                      <a:pos x="5506" y="10"/>
                    </a:cxn>
                    <a:cxn ang="0">
                      <a:pos x="5169" y="544"/>
                    </a:cxn>
                    <a:cxn ang="0">
                      <a:pos x="5029" y="477"/>
                    </a:cxn>
                    <a:cxn ang="0">
                      <a:pos x="4982" y="270"/>
                    </a:cxn>
                    <a:cxn ang="0">
                      <a:pos x="5063" y="133"/>
                    </a:cxn>
                    <a:cxn ang="0">
                      <a:pos x="5293" y="109"/>
                    </a:cxn>
                    <a:cxn ang="0">
                      <a:pos x="5122" y="6"/>
                    </a:cxn>
                    <a:cxn ang="0">
                      <a:pos x="4924" y="122"/>
                    </a:cxn>
                    <a:cxn ang="0">
                      <a:pos x="4861" y="362"/>
                    </a:cxn>
                    <a:cxn ang="0">
                      <a:pos x="4955" y="565"/>
                    </a:cxn>
                    <a:cxn ang="0">
                      <a:pos x="5175" y="641"/>
                    </a:cxn>
                    <a:cxn ang="0">
                      <a:pos x="4373" y="269"/>
                    </a:cxn>
                    <a:cxn ang="0">
                      <a:pos x="4761" y="631"/>
                    </a:cxn>
                    <a:cxn ang="0">
                      <a:pos x="4630" y="407"/>
                    </a:cxn>
                    <a:cxn ang="0">
                      <a:pos x="3905" y="100"/>
                    </a:cxn>
                    <a:cxn ang="0">
                      <a:pos x="3809" y="456"/>
                    </a:cxn>
                    <a:cxn ang="0">
                      <a:pos x="3020" y="10"/>
                    </a:cxn>
                    <a:cxn ang="0">
                      <a:pos x="2324" y="528"/>
                    </a:cxn>
                    <a:cxn ang="0">
                      <a:pos x="2455" y="633"/>
                    </a:cxn>
                    <a:cxn ang="0">
                      <a:pos x="2663" y="610"/>
                    </a:cxn>
                    <a:cxn ang="0">
                      <a:pos x="2767" y="461"/>
                    </a:cxn>
                    <a:cxn ang="0">
                      <a:pos x="2644" y="481"/>
                    </a:cxn>
                    <a:cxn ang="0">
                      <a:pos x="2470" y="533"/>
                    </a:cxn>
                    <a:cxn ang="0">
                      <a:pos x="1803" y="609"/>
                    </a:cxn>
                    <a:cxn ang="0">
                      <a:pos x="2082" y="617"/>
                    </a:cxn>
                    <a:cxn ang="0">
                      <a:pos x="2191" y="472"/>
                    </a:cxn>
                    <a:cxn ang="0">
                      <a:pos x="2070" y="286"/>
                    </a:cxn>
                    <a:cxn ang="0">
                      <a:pos x="1914" y="177"/>
                    </a:cxn>
                    <a:cxn ang="0">
                      <a:pos x="1991" y="95"/>
                    </a:cxn>
                    <a:cxn ang="0">
                      <a:pos x="2106" y="9"/>
                    </a:cxn>
                    <a:cxn ang="0">
                      <a:pos x="1823" y="93"/>
                    </a:cxn>
                    <a:cxn ang="0">
                      <a:pos x="1869" y="310"/>
                    </a:cxn>
                    <a:cxn ang="0">
                      <a:pos x="2067" y="423"/>
                    </a:cxn>
                    <a:cxn ang="0">
                      <a:pos x="2031" y="533"/>
                    </a:cxn>
                    <a:cxn ang="0">
                      <a:pos x="1789" y="601"/>
                    </a:cxn>
                    <a:cxn ang="0">
                      <a:pos x="1348" y="251"/>
                    </a:cxn>
                    <a:cxn ang="0">
                      <a:pos x="1587" y="422"/>
                    </a:cxn>
                    <a:cxn ang="0">
                      <a:pos x="1300" y="631"/>
                    </a:cxn>
                    <a:cxn ang="0">
                      <a:pos x="679" y="482"/>
                    </a:cxn>
                    <a:cxn ang="0">
                      <a:pos x="668" y="177"/>
                    </a:cxn>
                    <a:cxn ang="0">
                      <a:pos x="807" y="91"/>
                    </a:cxn>
                    <a:cxn ang="0">
                      <a:pos x="944" y="177"/>
                    </a:cxn>
                    <a:cxn ang="0">
                      <a:pos x="933" y="482"/>
                    </a:cxn>
                    <a:cxn ang="0">
                      <a:pos x="804" y="550"/>
                    </a:cxn>
                    <a:cxn ang="0">
                      <a:pos x="993" y="575"/>
                    </a:cxn>
                    <a:cxn ang="0">
                      <a:pos x="1094" y="370"/>
                    </a:cxn>
                    <a:cxn ang="0">
                      <a:pos x="1054" y="137"/>
                    </a:cxn>
                    <a:cxn ang="0">
                      <a:pos x="890" y="9"/>
                    </a:cxn>
                    <a:cxn ang="0">
                      <a:pos x="665" y="37"/>
                    </a:cxn>
                    <a:cxn ang="0">
                      <a:pos x="531" y="209"/>
                    </a:cxn>
                    <a:cxn ang="0">
                      <a:pos x="535" y="452"/>
                    </a:cxn>
                    <a:cxn ang="0">
                      <a:pos x="670" y="611"/>
                    </a:cxn>
                    <a:cxn ang="0">
                      <a:pos x="403" y="539"/>
                    </a:cxn>
                    <a:cxn ang="0">
                      <a:pos x="216" y="516"/>
                    </a:cxn>
                    <a:cxn ang="0">
                      <a:pos x="123" y="371"/>
                    </a:cxn>
                    <a:cxn ang="0">
                      <a:pos x="160" y="176"/>
                    </a:cxn>
                    <a:cxn ang="0">
                      <a:pos x="337" y="94"/>
                    </a:cxn>
                    <a:cxn ang="0">
                      <a:pos x="383" y="3"/>
                    </a:cxn>
                    <a:cxn ang="0">
                      <a:pos x="130" y="59"/>
                    </a:cxn>
                    <a:cxn ang="0">
                      <a:pos x="6" y="255"/>
                    </a:cxn>
                    <a:cxn ang="0">
                      <a:pos x="41" y="497"/>
                    </a:cxn>
                    <a:cxn ang="0">
                      <a:pos x="215" y="628"/>
                    </a:cxn>
                    <a:cxn ang="0">
                      <a:pos x="458" y="523"/>
                    </a:cxn>
                  </a:cxnLst>
                  <a:rect l="0" t="0" r="r" b="b"/>
                  <a:pathLst>
                    <a:path w="5893" h="641">
                      <a:moveTo>
                        <a:pt x="5686" y="631"/>
                      </a:moveTo>
                      <a:lnTo>
                        <a:pt x="5686" y="369"/>
                      </a:lnTo>
                      <a:lnTo>
                        <a:pt x="5893" y="10"/>
                      </a:lnTo>
                      <a:lnTo>
                        <a:pt x="5764" y="10"/>
                      </a:lnTo>
                      <a:lnTo>
                        <a:pt x="5690" y="169"/>
                      </a:lnTo>
                      <a:lnTo>
                        <a:pt x="5675" y="202"/>
                      </a:lnTo>
                      <a:lnTo>
                        <a:pt x="5661" y="232"/>
                      </a:lnTo>
                      <a:lnTo>
                        <a:pt x="5648" y="262"/>
                      </a:lnTo>
                      <a:lnTo>
                        <a:pt x="5636" y="292"/>
                      </a:lnTo>
                      <a:lnTo>
                        <a:pt x="5635" y="292"/>
                      </a:lnTo>
                      <a:lnTo>
                        <a:pt x="5621" y="261"/>
                      </a:lnTo>
                      <a:lnTo>
                        <a:pt x="5609" y="232"/>
                      </a:lnTo>
                      <a:lnTo>
                        <a:pt x="5596" y="202"/>
                      </a:lnTo>
                      <a:lnTo>
                        <a:pt x="5580" y="170"/>
                      </a:lnTo>
                      <a:lnTo>
                        <a:pt x="5506" y="10"/>
                      </a:lnTo>
                      <a:lnTo>
                        <a:pt x="5377" y="10"/>
                      </a:lnTo>
                      <a:lnTo>
                        <a:pt x="5573" y="372"/>
                      </a:lnTo>
                      <a:lnTo>
                        <a:pt x="5573" y="631"/>
                      </a:lnTo>
                      <a:lnTo>
                        <a:pt x="5686" y="631"/>
                      </a:lnTo>
                      <a:close/>
                      <a:moveTo>
                        <a:pt x="5318" y="523"/>
                      </a:moveTo>
                      <a:lnTo>
                        <a:pt x="5306" y="528"/>
                      </a:lnTo>
                      <a:lnTo>
                        <a:pt x="5293" y="532"/>
                      </a:lnTo>
                      <a:lnTo>
                        <a:pt x="5277" y="536"/>
                      </a:lnTo>
                      <a:lnTo>
                        <a:pt x="5262" y="539"/>
                      </a:lnTo>
                      <a:lnTo>
                        <a:pt x="5245" y="542"/>
                      </a:lnTo>
                      <a:lnTo>
                        <a:pt x="5229" y="544"/>
                      </a:lnTo>
                      <a:lnTo>
                        <a:pt x="5211" y="545"/>
                      </a:lnTo>
                      <a:lnTo>
                        <a:pt x="5194" y="545"/>
                      </a:lnTo>
                      <a:lnTo>
                        <a:pt x="5182" y="545"/>
                      </a:lnTo>
                      <a:lnTo>
                        <a:pt x="5169" y="544"/>
                      </a:lnTo>
                      <a:lnTo>
                        <a:pt x="5157" y="543"/>
                      </a:lnTo>
                      <a:lnTo>
                        <a:pt x="5146" y="541"/>
                      </a:lnTo>
                      <a:lnTo>
                        <a:pt x="5134" y="539"/>
                      </a:lnTo>
                      <a:lnTo>
                        <a:pt x="5124" y="537"/>
                      </a:lnTo>
                      <a:lnTo>
                        <a:pt x="5113" y="534"/>
                      </a:lnTo>
                      <a:lnTo>
                        <a:pt x="5104" y="530"/>
                      </a:lnTo>
                      <a:lnTo>
                        <a:pt x="5093" y="526"/>
                      </a:lnTo>
                      <a:lnTo>
                        <a:pt x="5084" y="522"/>
                      </a:lnTo>
                      <a:lnTo>
                        <a:pt x="5075" y="516"/>
                      </a:lnTo>
                      <a:lnTo>
                        <a:pt x="5067" y="511"/>
                      </a:lnTo>
                      <a:lnTo>
                        <a:pt x="5057" y="505"/>
                      </a:lnTo>
                      <a:lnTo>
                        <a:pt x="5050" y="499"/>
                      </a:lnTo>
                      <a:lnTo>
                        <a:pt x="5042" y="492"/>
                      </a:lnTo>
                      <a:lnTo>
                        <a:pt x="5036" y="486"/>
                      </a:lnTo>
                      <a:lnTo>
                        <a:pt x="5029" y="477"/>
                      </a:lnTo>
                      <a:lnTo>
                        <a:pt x="5022" y="470"/>
                      </a:lnTo>
                      <a:lnTo>
                        <a:pt x="5016" y="462"/>
                      </a:lnTo>
                      <a:lnTo>
                        <a:pt x="5011" y="453"/>
                      </a:lnTo>
                      <a:lnTo>
                        <a:pt x="5006" y="443"/>
                      </a:lnTo>
                      <a:lnTo>
                        <a:pt x="5001" y="434"/>
                      </a:lnTo>
                      <a:lnTo>
                        <a:pt x="4997" y="425"/>
                      </a:lnTo>
                      <a:lnTo>
                        <a:pt x="4993" y="415"/>
                      </a:lnTo>
                      <a:lnTo>
                        <a:pt x="4986" y="393"/>
                      </a:lnTo>
                      <a:lnTo>
                        <a:pt x="4982" y="371"/>
                      </a:lnTo>
                      <a:lnTo>
                        <a:pt x="4979" y="347"/>
                      </a:lnTo>
                      <a:lnTo>
                        <a:pt x="4978" y="322"/>
                      </a:lnTo>
                      <a:lnTo>
                        <a:pt x="4979" y="309"/>
                      </a:lnTo>
                      <a:lnTo>
                        <a:pt x="4979" y="295"/>
                      </a:lnTo>
                      <a:lnTo>
                        <a:pt x="4981" y="282"/>
                      </a:lnTo>
                      <a:lnTo>
                        <a:pt x="4982" y="270"/>
                      </a:lnTo>
                      <a:lnTo>
                        <a:pt x="4985" y="257"/>
                      </a:lnTo>
                      <a:lnTo>
                        <a:pt x="4987" y="246"/>
                      </a:lnTo>
                      <a:lnTo>
                        <a:pt x="4991" y="235"/>
                      </a:lnTo>
                      <a:lnTo>
                        <a:pt x="4995" y="223"/>
                      </a:lnTo>
                      <a:lnTo>
                        <a:pt x="4999" y="213"/>
                      </a:lnTo>
                      <a:lnTo>
                        <a:pt x="5004" y="203"/>
                      </a:lnTo>
                      <a:lnTo>
                        <a:pt x="5008" y="193"/>
                      </a:lnTo>
                      <a:lnTo>
                        <a:pt x="5014" y="184"/>
                      </a:lnTo>
                      <a:lnTo>
                        <a:pt x="5019" y="176"/>
                      </a:lnTo>
                      <a:lnTo>
                        <a:pt x="5026" y="168"/>
                      </a:lnTo>
                      <a:lnTo>
                        <a:pt x="5033" y="159"/>
                      </a:lnTo>
                      <a:lnTo>
                        <a:pt x="5040" y="152"/>
                      </a:lnTo>
                      <a:lnTo>
                        <a:pt x="5047" y="145"/>
                      </a:lnTo>
                      <a:lnTo>
                        <a:pt x="5055" y="139"/>
                      </a:lnTo>
                      <a:lnTo>
                        <a:pt x="5063" y="133"/>
                      </a:lnTo>
                      <a:lnTo>
                        <a:pt x="5072" y="127"/>
                      </a:lnTo>
                      <a:lnTo>
                        <a:pt x="5080" y="121"/>
                      </a:lnTo>
                      <a:lnTo>
                        <a:pt x="5089" y="117"/>
                      </a:lnTo>
                      <a:lnTo>
                        <a:pt x="5098" y="112"/>
                      </a:lnTo>
                      <a:lnTo>
                        <a:pt x="5109" y="109"/>
                      </a:lnTo>
                      <a:lnTo>
                        <a:pt x="5129" y="102"/>
                      </a:lnTo>
                      <a:lnTo>
                        <a:pt x="5150" y="98"/>
                      </a:lnTo>
                      <a:lnTo>
                        <a:pt x="5172" y="95"/>
                      </a:lnTo>
                      <a:lnTo>
                        <a:pt x="5196" y="94"/>
                      </a:lnTo>
                      <a:lnTo>
                        <a:pt x="5215" y="95"/>
                      </a:lnTo>
                      <a:lnTo>
                        <a:pt x="5232" y="96"/>
                      </a:lnTo>
                      <a:lnTo>
                        <a:pt x="5248" y="98"/>
                      </a:lnTo>
                      <a:lnTo>
                        <a:pt x="5264" y="101"/>
                      </a:lnTo>
                      <a:lnTo>
                        <a:pt x="5279" y="105"/>
                      </a:lnTo>
                      <a:lnTo>
                        <a:pt x="5293" y="109"/>
                      </a:lnTo>
                      <a:lnTo>
                        <a:pt x="5305" y="113"/>
                      </a:lnTo>
                      <a:lnTo>
                        <a:pt x="5316" y="118"/>
                      </a:lnTo>
                      <a:lnTo>
                        <a:pt x="5341" y="28"/>
                      </a:lnTo>
                      <a:lnTo>
                        <a:pt x="5332" y="24"/>
                      </a:lnTo>
                      <a:lnTo>
                        <a:pt x="5318" y="19"/>
                      </a:lnTo>
                      <a:lnTo>
                        <a:pt x="5303" y="13"/>
                      </a:lnTo>
                      <a:lnTo>
                        <a:pt x="5285" y="9"/>
                      </a:lnTo>
                      <a:lnTo>
                        <a:pt x="5265" y="6"/>
                      </a:lnTo>
                      <a:lnTo>
                        <a:pt x="5242" y="3"/>
                      </a:lnTo>
                      <a:lnTo>
                        <a:pt x="5218" y="1"/>
                      </a:lnTo>
                      <a:lnTo>
                        <a:pt x="5191" y="0"/>
                      </a:lnTo>
                      <a:lnTo>
                        <a:pt x="5173" y="1"/>
                      </a:lnTo>
                      <a:lnTo>
                        <a:pt x="5156" y="2"/>
                      </a:lnTo>
                      <a:lnTo>
                        <a:pt x="5139" y="4"/>
                      </a:lnTo>
                      <a:lnTo>
                        <a:pt x="5122" y="6"/>
                      </a:lnTo>
                      <a:lnTo>
                        <a:pt x="5106" y="9"/>
                      </a:lnTo>
                      <a:lnTo>
                        <a:pt x="5090" y="13"/>
                      </a:lnTo>
                      <a:lnTo>
                        <a:pt x="5075" y="17"/>
                      </a:lnTo>
                      <a:lnTo>
                        <a:pt x="5059" y="23"/>
                      </a:lnTo>
                      <a:lnTo>
                        <a:pt x="5045" y="29"/>
                      </a:lnTo>
                      <a:lnTo>
                        <a:pt x="5031" y="35"/>
                      </a:lnTo>
                      <a:lnTo>
                        <a:pt x="5016" y="42"/>
                      </a:lnTo>
                      <a:lnTo>
                        <a:pt x="5003" y="50"/>
                      </a:lnTo>
                      <a:lnTo>
                        <a:pt x="4989" y="59"/>
                      </a:lnTo>
                      <a:lnTo>
                        <a:pt x="4977" y="68"/>
                      </a:lnTo>
                      <a:lnTo>
                        <a:pt x="4966" y="77"/>
                      </a:lnTo>
                      <a:lnTo>
                        <a:pt x="4955" y="87"/>
                      </a:lnTo>
                      <a:lnTo>
                        <a:pt x="4943" y="99"/>
                      </a:lnTo>
                      <a:lnTo>
                        <a:pt x="4933" y="110"/>
                      </a:lnTo>
                      <a:lnTo>
                        <a:pt x="4924" y="122"/>
                      </a:lnTo>
                      <a:lnTo>
                        <a:pt x="4914" y="135"/>
                      </a:lnTo>
                      <a:lnTo>
                        <a:pt x="4906" y="148"/>
                      </a:lnTo>
                      <a:lnTo>
                        <a:pt x="4898" y="162"/>
                      </a:lnTo>
                      <a:lnTo>
                        <a:pt x="4891" y="176"/>
                      </a:lnTo>
                      <a:lnTo>
                        <a:pt x="4885" y="190"/>
                      </a:lnTo>
                      <a:lnTo>
                        <a:pt x="4879" y="206"/>
                      </a:lnTo>
                      <a:lnTo>
                        <a:pt x="4873" y="222"/>
                      </a:lnTo>
                      <a:lnTo>
                        <a:pt x="4869" y="239"/>
                      </a:lnTo>
                      <a:lnTo>
                        <a:pt x="4866" y="255"/>
                      </a:lnTo>
                      <a:lnTo>
                        <a:pt x="4863" y="273"/>
                      </a:lnTo>
                      <a:lnTo>
                        <a:pt x="4861" y="290"/>
                      </a:lnTo>
                      <a:lnTo>
                        <a:pt x="4860" y="309"/>
                      </a:lnTo>
                      <a:lnTo>
                        <a:pt x="4859" y="328"/>
                      </a:lnTo>
                      <a:lnTo>
                        <a:pt x="4860" y="346"/>
                      </a:lnTo>
                      <a:lnTo>
                        <a:pt x="4861" y="362"/>
                      </a:lnTo>
                      <a:lnTo>
                        <a:pt x="4862" y="380"/>
                      </a:lnTo>
                      <a:lnTo>
                        <a:pt x="4865" y="395"/>
                      </a:lnTo>
                      <a:lnTo>
                        <a:pt x="4868" y="412"/>
                      </a:lnTo>
                      <a:lnTo>
                        <a:pt x="4871" y="427"/>
                      </a:lnTo>
                      <a:lnTo>
                        <a:pt x="4876" y="441"/>
                      </a:lnTo>
                      <a:lnTo>
                        <a:pt x="4881" y="457"/>
                      </a:lnTo>
                      <a:lnTo>
                        <a:pt x="4887" y="470"/>
                      </a:lnTo>
                      <a:lnTo>
                        <a:pt x="4893" y="484"/>
                      </a:lnTo>
                      <a:lnTo>
                        <a:pt x="4900" y="497"/>
                      </a:lnTo>
                      <a:lnTo>
                        <a:pt x="4907" y="509"/>
                      </a:lnTo>
                      <a:lnTo>
                        <a:pt x="4915" y="522"/>
                      </a:lnTo>
                      <a:lnTo>
                        <a:pt x="4925" y="534"/>
                      </a:lnTo>
                      <a:lnTo>
                        <a:pt x="4934" y="544"/>
                      </a:lnTo>
                      <a:lnTo>
                        <a:pt x="4943" y="555"/>
                      </a:lnTo>
                      <a:lnTo>
                        <a:pt x="4955" y="565"/>
                      </a:lnTo>
                      <a:lnTo>
                        <a:pt x="4965" y="574"/>
                      </a:lnTo>
                      <a:lnTo>
                        <a:pt x="4977" y="583"/>
                      </a:lnTo>
                      <a:lnTo>
                        <a:pt x="4989" y="592"/>
                      </a:lnTo>
                      <a:lnTo>
                        <a:pt x="5002" y="599"/>
                      </a:lnTo>
                      <a:lnTo>
                        <a:pt x="5015" y="606"/>
                      </a:lnTo>
                      <a:lnTo>
                        <a:pt x="5029" y="612"/>
                      </a:lnTo>
                      <a:lnTo>
                        <a:pt x="5043" y="618"/>
                      </a:lnTo>
                      <a:lnTo>
                        <a:pt x="5058" y="623"/>
                      </a:lnTo>
                      <a:lnTo>
                        <a:pt x="5074" y="628"/>
                      </a:lnTo>
                      <a:lnTo>
                        <a:pt x="5089" y="632"/>
                      </a:lnTo>
                      <a:lnTo>
                        <a:pt x="5106" y="635"/>
                      </a:lnTo>
                      <a:lnTo>
                        <a:pt x="5122" y="637"/>
                      </a:lnTo>
                      <a:lnTo>
                        <a:pt x="5139" y="639"/>
                      </a:lnTo>
                      <a:lnTo>
                        <a:pt x="5158" y="640"/>
                      </a:lnTo>
                      <a:lnTo>
                        <a:pt x="5175" y="641"/>
                      </a:lnTo>
                      <a:lnTo>
                        <a:pt x="5203" y="640"/>
                      </a:lnTo>
                      <a:lnTo>
                        <a:pt x="5229" y="638"/>
                      </a:lnTo>
                      <a:lnTo>
                        <a:pt x="5253" y="635"/>
                      </a:lnTo>
                      <a:lnTo>
                        <a:pt x="5274" y="632"/>
                      </a:lnTo>
                      <a:lnTo>
                        <a:pt x="5294" y="628"/>
                      </a:lnTo>
                      <a:lnTo>
                        <a:pt x="5310" y="622"/>
                      </a:lnTo>
                      <a:lnTo>
                        <a:pt x="5324" y="617"/>
                      </a:lnTo>
                      <a:lnTo>
                        <a:pt x="5337" y="612"/>
                      </a:lnTo>
                      <a:lnTo>
                        <a:pt x="5318" y="523"/>
                      </a:lnTo>
                      <a:close/>
                      <a:moveTo>
                        <a:pt x="4374" y="631"/>
                      </a:moveTo>
                      <a:lnTo>
                        <a:pt x="4374" y="408"/>
                      </a:lnTo>
                      <a:lnTo>
                        <a:pt x="4374" y="371"/>
                      </a:lnTo>
                      <a:lnTo>
                        <a:pt x="4374" y="335"/>
                      </a:lnTo>
                      <a:lnTo>
                        <a:pt x="4374" y="301"/>
                      </a:lnTo>
                      <a:lnTo>
                        <a:pt x="4373" y="269"/>
                      </a:lnTo>
                      <a:lnTo>
                        <a:pt x="4372" y="237"/>
                      </a:lnTo>
                      <a:lnTo>
                        <a:pt x="4371" y="205"/>
                      </a:lnTo>
                      <a:lnTo>
                        <a:pt x="4370" y="175"/>
                      </a:lnTo>
                      <a:lnTo>
                        <a:pt x="4369" y="144"/>
                      </a:lnTo>
                      <a:lnTo>
                        <a:pt x="4371" y="144"/>
                      </a:lnTo>
                      <a:lnTo>
                        <a:pt x="4383" y="170"/>
                      </a:lnTo>
                      <a:lnTo>
                        <a:pt x="4396" y="198"/>
                      </a:lnTo>
                      <a:lnTo>
                        <a:pt x="4410" y="224"/>
                      </a:lnTo>
                      <a:lnTo>
                        <a:pt x="4423" y="251"/>
                      </a:lnTo>
                      <a:lnTo>
                        <a:pt x="4438" y="279"/>
                      </a:lnTo>
                      <a:lnTo>
                        <a:pt x="4453" y="306"/>
                      </a:lnTo>
                      <a:lnTo>
                        <a:pt x="4468" y="332"/>
                      </a:lnTo>
                      <a:lnTo>
                        <a:pt x="4483" y="358"/>
                      </a:lnTo>
                      <a:lnTo>
                        <a:pt x="4644" y="631"/>
                      </a:lnTo>
                      <a:lnTo>
                        <a:pt x="4761" y="631"/>
                      </a:lnTo>
                      <a:lnTo>
                        <a:pt x="4761" y="10"/>
                      </a:lnTo>
                      <a:lnTo>
                        <a:pt x="4657" y="10"/>
                      </a:lnTo>
                      <a:lnTo>
                        <a:pt x="4657" y="226"/>
                      </a:lnTo>
                      <a:lnTo>
                        <a:pt x="4657" y="261"/>
                      </a:lnTo>
                      <a:lnTo>
                        <a:pt x="4658" y="295"/>
                      </a:lnTo>
                      <a:lnTo>
                        <a:pt x="4658" y="328"/>
                      </a:lnTo>
                      <a:lnTo>
                        <a:pt x="4659" y="360"/>
                      </a:lnTo>
                      <a:lnTo>
                        <a:pt x="4661" y="391"/>
                      </a:lnTo>
                      <a:lnTo>
                        <a:pt x="4662" y="422"/>
                      </a:lnTo>
                      <a:lnTo>
                        <a:pt x="4665" y="453"/>
                      </a:lnTo>
                      <a:lnTo>
                        <a:pt x="4667" y="484"/>
                      </a:lnTo>
                      <a:lnTo>
                        <a:pt x="4665" y="485"/>
                      </a:lnTo>
                      <a:lnTo>
                        <a:pt x="4653" y="459"/>
                      </a:lnTo>
                      <a:lnTo>
                        <a:pt x="4642" y="433"/>
                      </a:lnTo>
                      <a:lnTo>
                        <a:pt x="4630" y="407"/>
                      </a:lnTo>
                      <a:lnTo>
                        <a:pt x="4616" y="381"/>
                      </a:lnTo>
                      <a:lnTo>
                        <a:pt x="4603" y="355"/>
                      </a:lnTo>
                      <a:lnTo>
                        <a:pt x="4589" y="328"/>
                      </a:lnTo>
                      <a:lnTo>
                        <a:pt x="4574" y="302"/>
                      </a:lnTo>
                      <a:lnTo>
                        <a:pt x="4559" y="277"/>
                      </a:lnTo>
                      <a:lnTo>
                        <a:pt x="4399" y="10"/>
                      </a:lnTo>
                      <a:lnTo>
                        <a:pt x="4270" y="10"/>
                      </a:lnTo>
                      <a:lnTo>
                        <a:pt x="4270" y="631"/>
                      </a:lnTo>
                      <a:lnTo>
                        <a:pt x="4374" y="631"/>
                      </a:lnTo>
                      <a:close/>
                      <a:moveTo>
                        <a:pt x="3827" y="369"/>
                      </a:moveTo>
                      <a:lnTo>
                        <a:pt x="3876" y="216"/>
                      </a:lnTo>
                      <a:lnTo>
                        <a:pt x="3884" y="187"/>
                      </a:lnTo>
                      <a:lnTo>
                        <a:pt x="3891" y="158"/>
                      </a:lnTo>
                      <a:lnTo>
                        <a:pt x="3898" y="129"/>
                      </a:lnTo>
                      <a:lnTo>
                        <a:pt x="3905" y="100"/>
                      </a:lnTo>
                      <a:lnTo>
                        <a:pt x="3908" y="100"/>
                      </a:lnTo>
                      <a:lnTo>
                        <a:pt x="3915" y="128"/>
                      </a:lnTo>
                      <a:lnTo>
                        <a:pt x="3922" y="157"/>
                      </a:lnTo>
                      <a:lnTo>
                        <a:pt x="3930" y="187"/>
                      </a:lnTo>
                      <a:lnTo>
                        <a:pt x="3938" y="217"/>
                      </a:lnTo>
                      <a:lnTo>
                        <a:pt x="3988" y="369"/>
                      </a:lnTo>
                      <a:lnTo>
                        <a:pt x="3827" y="369"/>
                      </a:lnTo>
                      <a:close/>
                      <a:moveTo>
                        <a:pt x="4006" y="456"/>
                      </a:moveTo>
                      <a:lnTo>
                        <a:pt x="4063" y="631"/>
                      </a:lnTo>
                      <a:lnTo>
                        <a:pt x="4184" y="631"/>
                      </a:lnTo>
                      <a:lnTo>
                        <a:pt x="3983" y="10"/>
                      </a:lnTo>
                      <a:lnTo>
                        <a:pt x="3839" y="10"/>
                      </a:lnTo>
                      <a:lnTo>
                        <a:pt x="3639" y="631"/>
                      </a:lnTo>
                      <a:lnTo>
                        <a:pt x="3756" y="631"/>
                      </a:lnTo>
                      <a:lnTo>
                        <a:pt x="3809" y="456"/>
                      </a:lnTo>
                      <a:lnTo>
                        <a:pt x="4006" y="456"/>
                      </a:lnTo>
                      <a:close/>
                      <a:moveTo>
                        <a:pt x="3389" y="631"/>
                      </a:moveTo>
                      <a:lnTo>
                        <a:pt x="3502" y="631"/>
                      </a:lnTo>
                      <a:lnTo>
                        <a:pt x="3502" y="105"/>
                      </a:lnTo>
                      <a:lnTo>
                        <a:pt x="3680" y="105"/>
                      </a:lnTo>
                      <a:lnTo>
                        <a:pt x="3680" y="10"/>
                      </a:lnTo>
                      <a:lnTo>
                        <a:pt x="3211" y="10"/>
                      </a:lnTo>
                      <a:lnTo>
                        <a:pt x="3211" y="105"/>
                      </a:lnTo>
                      <a:lnTo>
                        <a:pt x="3389" y="105"/>
                      </a:lnTo>
                      <a:lnTo>
                        <a:pt x="3389" y="631"/>
                      </a:lnTo>
                      <a:close/>
                      <a:moveTo>
                        <a:pt x="2906" y="631"/>
                      </a:moveTo>
                      <a:lnTo>
                        <a:pt x="3275" y="631"/>
                      </a:lnTo>
                      <a:lnTo>
                        <a:pt x="3275" y="536"/>
                      </a:lnTo>
                      <a:lnTo>
                        <a:pt x="3020" y="536"/>
                      </a:lnTo>
                      <a:lnTo>
                        <a:pt x="3020" y="10"/>
                      </a:lnTo>
                      <a:lnTo>
                        <a:pt x="2906" y="10"/>
                      </a:lnTo>
                      <a:lnTo>
                        <a:pt x="2906" y="631"/>
                      </a:lnTo>
                      <a:close/>
                      <a:moveTo>
                        <a:pt x="2293" y="10"/>
                      </a:moveTo>
                      <a:lnTo>
                        <a:pt x="2293" y="365"/>
                      </a:lnTo>
                      <a:lnTo>
                        <a:pt x="2293" y="383"/>
                      </a:lnTo>
                      <a:lnTo>
                        <a:pt x="2294" y="400"/>
                      </a:lnTo>
                      <a:lnTo>
                        <a:pt x="2295" y="417"/>
                      </a:lnTo>
                      <a:lnTo>
                        <a:pt x="2297" y="433"/>
                      </a:lnTo>
                      <a:lnTo>
                        <a:pt x="2299" y="449"/>
                      </a:lnTo>
                      <a:lnTo>
                        <a:pt x="2303" y="463"/>
                      </a:lnTo>
                      <a:lnTo>
                        <a:pt x="2306" y="477"/>
                      </a:lnTo>
                      <a:lnTo>
                        <a:pt x="2310" y="491"/>
                      </a:lnTo>
                      <a:lnTo>
                        <a:pt x="2314" y="503"/>
                      </a:lnTo>
                      <a:lnTo>
                        <a:pt x="2319" y="515"/>
                      </a:lnTo>
                      <a:lnTo>
                        <a:pt x="2324" y="528"/>
                      </a:lnTo>
                      <a:lnTo>
                        <a:pt x="2330" y="538"/>
                      </a:lnTo>
                      <a:lnTo>
                        <a:pt x="2336" y="548"/>
                      </a:lnTo>
                      <a:lnTo>
                        <a:pt x="2343" y="559"/>
                      </a:lnTo>
                      <a:lnTo>
                        <a:pt x="2350" y="568"/>
                      </a:lnTo>
                      <a:lnTo>
                        <a:pt x="2357" y="576"/>
                      </a:lnTo>
                      <a:lnTo>
                        <a:pt x="2365" y="584"/>
                      </a:lnTo>
                      <a:lnTo>
                        <a:pt x="2373" y="592"/>
                      </a:lnTo>
                      <a:lnTo>
                        <a:pt x="2383" y="599"/>
                      </a:lnTo>
                      <a:lnTo>
                        <a:pt x="2392" y="605"/>
                      </a:lnTo>
                      <a:lnTo>
                        <a:pt x="2401" y="611"/>
                      </a:lnTo>
                      <a:lnTo>
                        <a:pt x="2411" y="616"/>
                      </a:lnTo>
                      <a:lnTo>
                        <a:pt x="2422" y="621"/>
                      </a:lnTo>
                      <a:lnTo>
                        <a:pt x="2432" y="625"/>
                      </a:lnTo>
                      <a:lnTo>
                        <a:pt x="2443" y="629"/>
                      </a:lnTo>
                      <a:lnTo>
                        <a:pt x="2455" y="633"/>
                      </a:lnTo>
                      <a:lnTo>
                        <a:pt x="2466" y="635"/>
                      </a:lnTo>
                      <a:lnTo>
                        <a:pt x="2478" y="637"/>
                      </a:lnTo>
                      <a:lnTo>
                        <a:pt x="2503" y="640"/>
                      </a:lnTo>
                      <a:lnTo>
                        <a:pt x="2530" y="641"/>
                      </a:lnTo>
                      <a:lnTo>
                        <a:pt x="2543" y="641"/>
                      </a:lnTo>
                      <a:lnTo>
                        <a:pt x="2556" y="640"/>
                      </a:lnTo>
                      <a:lnTo>
                        <a:pt x="2570" y="639"/>
                      </a:lnTo>
                      <a:lnTo>
                        <a:pt x="2583" y="637"/>
                      </a:lnTo>
                      <a:lnTo>
                        <a:pt x="2595" y="635"/>
                      </a:lnTo>
                      <a:lnTo>
                        <a:pt x="2608" y="632"/>
                      </a:lnTo>
                      <a:lnTo>
                        <a:pt x="2619" y="629"/>
                      </a:lnTo>
                      <a:lnTo>
                        <a:pt x="2631" y="624"/>
                      </a:lnTo>
                      <a:lnTo>
                        <a:pt x="2643" y="620"/>
                      </a:lnTo>
                      <a:lnTo>
                        <a:pt x="2653" y="615"/>
                      </a:lnTo>
                      <a:lnTo>
                        <a:pt x="2663" y="610"/>
                      </a:lnTo>
                      <a:lnTo>
                        <a:pt x="2673" y="604"/>
                      </a:lnTo>
                      <a:lnTo>
                        <a:pt x="2683" y="598"/>
                      </a:lnTo>
                      <a:lnTo>
                        <a:pt x="2692" y="591"/>
                      </a:lnTo>
                      <a:lnTo>
                        <a:pt x="2701" y="582"/>
                      </a:lnTo>
                      <a:lnTo>
                        <a:pt x="2709" y="574"/>
                      </a:lnTo>
                      <a:lnTo>
                        <a:pt x="2718" y="566"/>
                      </a:lnTo>
                      <a:lnTo>
                        <a:pt x="2725" y="557"/>
                      </a:lnTo>
                      <a:lnTo>
                        <a:pt x="2732" y="546"/>
                      </a:lnTo>
                      <a:lnTo>
                        <a:pt x="2738" y="536"/>
                      </a:lnTo>
                      <a:lnTo>
                        <a:pt x="2744" y="525"/>
                      </a:lnTo>
                      <a:lnTo>
                        <a:pt x="2750" y="513"/>
                      </a:lnTo>
                      <a:lnTo>
                        <a:pt x="2755" y="501"/>
                      </a:lnTo>
                      <a:lnTo>
                        <a:pt x="2760" y="489"/>
                      </a:lnTo>
                      <a:lnTo>
                        <a:pt x="2764" y="475"/>
                      </a:lnTo>
                      <a:lnTo>
                        <a:pt x="2767" y="461"/>
                      </a:lnTo>
                      <a:lnTo>
                        <a:pt x="2770" y="446"/>
                      </a:lnTo>
                      <a:lnTo>
                        <a:pt x="2772" y="431"/>
                      </a:lnTo>
                      <a:lnTo>
                        <a:pt x="2774" y="416"/>
                      </a:lnTo>
                      <a:lnTo>
                        <a:pt x="2776" y="399"/>
                      </a:lnTo>
                      <a:lnTo>
                        <a:pt x="2777" y="383"/>
                      </a:lnTo>
                      <a:lnTo>
                        <a:pt x="2777" y="364"/>
                      </a:lnTo>
                      <a:lnTo>
                        <a:pt x="2777" y="10"/>
                      </a:lnTo>
                      <a:lnTo>
                        <a:pt x="2664" y="10"/>
                      </a:lnTo>
                      <a:lnTo>
                        <a:pt x="2664" y="372"/>
                      </a:lnTo>
                      <a:lnTo>
                        <a:pt x="2663" y="394"/>
                      </a:lnTo>
                      <a:lnTo>
                        <a:pt x="2661" y="415"/>
                      </a:lnTo>
                      <a:lnTo>
                        <a:pt x="2659" y="433"/>
                      </a:lnTo>
                      <a:lnTo>
                        <a:pt x="2655" y="451"/>
                      </a:lnTo>
                      <a:lnTo>
                        <a:pt x="2650" y="467"/>
                      </a:lnTo>
                      <a:lnTo>
                        <a:pt x="2644" y="481"/>
                      </a:lnTo>
                      <a:lnTo>
                        <a:pt x="2638" y="495"/>
                      </a:lnTo>
                      <a:lnTo>
                        <a:pt x="2629" y="506"/>
                      </a:lnTo>
                      <a:lnTo>
                        <a:pt x="2620" y="516"/>
                      </a:lnTo>
                      <a:lnTo>
                        <a:pt x="2611" y="526"/>
                      </a:lnTo>
                      <a:lnTo>
                        <a:pt x="2600" y="533"/>
                      </a:lnTo>
                      <a:lnTo>
                        <a:pt x="2588" y="539"/>
                      </a:lnTo>
                      <a:lnTo>
                        <a:pt x="2576" y="544"/>
                      </a:lnTo>
                      <a:lnTo>
                        <a:pt x="2563" y="547"/>
                      </a:lnTo>
                      <a:lnTo>
                        <a:pt x="2548" y="549"/>
                      </a:lnTo>
                      <a:lnTo>
                        <a:pt x="2534" y="549"/>
                      </a:lnTo>
                      <a:lnTo>
                        <a:pt x="2519" y="549"/>
                      </a:lnTo>
                      <a:lnTo>
                        <a:pt x="2506" y="547"/>
                      </a:lnTo>
                      <a:lnTo>
                        <a:pt x="2493" y="543"/>
                      </a:lnTo>
                      <a:lnTo>
                        <a:pt x="2481" y="539"/>
                      </a:lnTo>
                      <a:lnTo>
                        <a:pt x="2470" y="533"/>
                      </a:lnTo>
                      <a:lnTo>
                        <a:pt x="2460" y="526"/>
                      </a:lnTo>
                      <a:lnTo>
                        <a:pt x="2449" y="516"/>
                      </a:lnTo>
                      <a:lnTo>
                        <a:pt x="2441" y="506"/>
                      </a:lnTo>
                      <a:lnTo>
                        <a:pt x="2433" y="495"/>
                      </a:lnTo>
                      <a:lnTo>
                        <a:pt x="2426" y="481"/>
                      </a:lnTo>
                      <a:lnTo>
                        <a:pt x="2421" y="467"/>
                      </a:lnTo>
                      <a:lnTo>
                        <a:pt x="2416" y="451"/>
                      </a:lnTo>
                      <a:lnTo>
                        <a:pt x="2411" y="433"/>
                      </a:lnTo>
                      <a:lnTo>
                        <a:pt x="2408" y="415"/>
                      </a:lnTo>
                      <a:lnTo>
                        <a:pt x="2406" y="394"/>
                      </a:lnTo>
                      <a:lnTo>
                        <a:pt x="2406" y="372"/>
                      </a:lnTo>
                      <a:lnTo>
                        <a:pt x="2406" y="10"/>
                      </a:lnTo>
                      <a:lnTo>
                        <a:pt x="2293" y="10"/>
                      </a:lnTo>
                      <a:close/>
                      <a:moveTo>
                        <a:pt x="1789" y="601"/>
                      </a:moveTo>
                      <a:lnTo>
                        <a:pt x="1803" y="609"/>
                      </a:lnTo>
                      <a:lnTo>
                        <a:pt x="1821" y="616"/>
                      </a:lnTo>
                      <a:lnTo>
                        <a:pt x="1840" y="622"/>
                      </a:lnTo>
                      <a:lnTo>
                        <a:pt x="1861" y="629"/>
                      </a:lnTo>
                      <a:lnTo>
                        <a:pt x="1883" y="634"/>
                      </a:lnTo>
                      <a:lnTo>
                        <a:pt x="1908" y="637"/>
                      </a:lnTo>
                      <a:lnTo>
                        <a:pt x="1932" y="640"/>
                      </a:lnTo>
                      <a:lnTo>
                        <a:pt x="1956" y="641"/>
                      </a:lnTo>
                      <a:lnTo>
                        <a:pt x="1986" y="640"/>
                      </a:lnTo>
                      <a:lnTo>
                        <a:pt x="2013" y="637"/>
                      </a:lnTo>
                      <a:lnTo>
                        <a:pt x="2025" y="635"/>
                      </a:lnTo>
                      <a:lnTo>
                        <a:pt x="2037" y="632"/>
                      </a:lnTo>
                      <a:lnTo>
                        <a:pt x="2050" y="629"/>
                      </a:lnTo>
                      <a:lnTo>
                        <a:pt x="2061" y="625"/>
                      </a:lnTo>
                      <a:lnTo>
                        <a:pt x="2071" y="621"/>
                      </a:lnTo>
                      <a:lnTo>
                        <a:pt x="2082" y="617"/>
                      </a:lnTo>
                      <a:lnTo>
                        <a:pt x="2092" y="613"/>
                      </a:lnTo>
                      <a:lnTo>
                        <a:pt x="2101" y="608"/>
                      </a:lnTo>
                      <a:lnTo>
                        <a:pt x="2110" y="603"/>
                      </a:lnTo>
                      <a:lnTo>
                        <a:pt x="2119" y="597"/>
                      </a:lnTo>
                      <a:lnTo>
                        <a:pt x="2127" y="591"/>
                      </a:lnTo>
                      <a:lnTo>
                        <a:pt x="2134" y="584"/>
                      </a:lnTo>
                      <a:lnTo>
                        <a:pt x="2141" y="578"/>
                      </a:lnTo>
                      <a:lnTo>
                        <a:pt x="2147" y="571"/>
                      </a:lnTo>
                      <a:lnTo>
                        <a:pt x="2154" y="564"/>
                      </a:lnTo>
                      <a:lnTo>
                        <a:pt x="2160" y="557"/>
                      </a:lnTo>
                      <a:lnTo>
                        <a:pt x="2170" y="541"/>
                      </a:lnTo>
                      <a:lnTo>
                        <a:pt x="2177" y="526"/>
                      </a:lnTo>
                      <a:lnTo>
                        <a:pt x="2183" y="508"/>
                      </a:lnTo>
                      <a:lnTo>
                        <a:pt x="2189" y="491"/>
                      </a:lnTo>
                      <a:lnTo>
                        <a:pt x="2191" y="472"/>
                      </a:lnTo>
                      <a:lnTo>
                        <a:pt x="2192" y="454"/>
                      </a:lnTo>
                      <a:lnTo>
                        <a:pt x="2192" y="437"/>
                      </a:lnTo>
                      <a:lnTo>
                        <a:pt x="2190" y="422"/>
                      </a:lnTo>
                      <a:lnTo>
                        <a:pt x="2186" y="407"/>
                      </a:lnTo>
                      <a:lnTo>
                        <a:pt x="2182" y="393"/>
                      </a:lnTo>
                      <a:lnTo>
                        <a:pt x="2176" y="380"/>
                      </a:lnTo>
                      <a:lnTo>
                        <a:pt x="2170" y="367"/>
                      </a:lnTo>
                      <a:lnTo>
                        <a:pt x="2162" y="355"/>
                      </a:lnTo>
                      <a:lnTo>
                        <a:pt x="2153" y="344"/>
                      </a:lnTo>
                      <a:lnTo>
                        <a:pt x="2142" y="332"/>
                      </a:lnTo>
                      <a:lnTo>
                        <a:pt x="2130" y="322"/>
                      </a:lnTo>
                      <a:lnTo>
                        <a:pt x="2117" y="313"/>
                      </a:lnTo>
                      <a:lnTo>
                        <a:pt x="2102" y="303"/>
                      </a:lnTo>
                      <a:lnTo>
                        <a:pt x="2087" y="294"/>
                      </a:lnTo>
                      <a:lnTo>
                        <a:pt x="2070" y="286"/>
                      </a:lnTo>
                      <a:lnTo>
                        <a:pt x="2052" y="278"/>
                      </a:lnTo>
                      <a:lnTo>
                        <a:pt x="2032" y="270"/>
                      </a:lnTo>
                      <a:lnTo>
                        <a:pt x="2004" y="258"/>
                      </a:lnTo>
                      <a:lnTo>
                        <a:pt x="1979" y="247"/>
                      </a:lnTo>
                      <a:lnTo>
                        <a:pt x="1969" y="242"/>
                      </a:lnTo>
                      <a:lnTo>
                        <a:pt x="1958" y="236"/>
                      </a:lnTo>
                      <a:lnTo>
                        <a:pt x="1950" y="230"/>
                      </a:lnTo>
                      <a:lnTo>
                        <a:pt x="1942" y="224"/>
                      </a:lnTo>
                      <a:lnTo>
                        <a:pt x="1936" y="219"/>
                      </a:lnTo>
                      <a:lnTo>
                        <a:pt x="1930" y="213"/>
                      </a:lnTo>
                      <a:lnTo>
                        <a:pt x="1924" y="206"/>
                      </a:lnTo>
                      <a:lnTo>
                        <a:pt x="1920" y="200"/>
                      </a:lnTo>
                      <a:lnTo>
                        <a:pt x="1917" y="192"/>
                      </a:lnTo>
                      <a:lnTo>
                        <a:pt x="1915" y="184"/>
                      </a:lnTo>
                      <a:lnTo>
                        <a:pt x="1914" y="177"/>
                      </a:lnTo>
                      <a:lnTo>
                        <a:pt x="1914" y="168"/>
                      </a:lnTo>
                      <a:lnTo>
                        <a:pt x="1914" y="162"/>
                      </a:lnTo>
                      <a:lnTo>
                        <a:pt x="1915" y="154"/>
                      </a:lnTo>
                      <a:lnTo>
                        <a:pt x="1917" y="147"/>
                      </a:lnTo>
                      <a:lnTo>
                        <a:pt x="1919" y="141"/>
                      </a:lnTo>
                      <a:lnTo>
                        <a:pt x="1923" y="135"/>
                      </a:lnTo>
                      <a:lnTo>
                        <a:pt x="1928" y="129"/>
                      </a:lnTo>
                      <a:lnTo>
                        <a:pt x="1933" y="122"/>
                      </a:lnTo>
                      <a:lnTo>
                        <a:pt x="1938" y="117"/>
                      </a:lnTo>
                      <a:lnTo>
                        <a:pt x="1945" y="112"/>
                      </a:lnTo>
                      <a:lnTo>
                        <a:pt x="1952" y="107"/>
                      </a:lnTo>
                      <a:lnTo>
                        <a:pt x="1960" y="103"/>
                      </a:lnTo>
                      <a:lnTo>
                        <a:pt x="1970" y="100"/>
                      </a:lnTo>
                      <a:lnTo>
                        <a:pt x="1980" y="97"/>
                      </a:lnTo>
                      <a:lnTo>
                        <a:pt x="1991" y="95"/>
                      </a:lnTo>
                      <a:lnTo>
                        <a:pt x="2004" y="94"/>
                      </a:lnTo>
                      <a:lnTo>
                        <a:pt x="2016" y="94"/>
                      </a:lnTo>
                      <a:lnTo>
                        <a:pt x="2037" y="94"/>
                      </a:lnTo>
                      <a:lnTo>
                        <a:pt x="2057" y="96"/>
                      </a:lnTo>
                      <a:lnTo>
                        <a:pt x="2075" y="100"/>
                      </a:lnTo>
                      <a:lnTo>
                        <a:pt x="2092" y="104"/>
                      </a:lnTo>
                      <a:lnTo>
                        <a:pt x="2106" y="108"/>
                      </a:lnTo>
                      <a:lnTo>
                        <a:pt x="2120" y="113"/>
                      </a:lnTo>
                      <a:lnTo>
                        <a:pt x="2131" y="118"/>
                      </a:lnTo>
                      <a:lnTo>
                        <a:pt x="2140" y="122"/>
                      </a:lnTo>
                      <a:lnTo>
                        <a:pt x="2167" y="31"/>
                      </a:lnTo>
                      <a:lnTo>
                        <a:pt x="2155" y="25"/>
                      </a:lnTo>
                      <a:lnTo>
                        <a:pt x="2139" y="20"/>
                      </a:lnTo>
                      <a:lnTo>
                        <a:pt x="2124" y="14"/>
                      </a:lnTo>
                      <a:lnTo>
                        <a:pt x="2106" y="9"/>
                      </a:lnTo>
                      <a:lnTo>
                        <a:pt x="2087" y="6"/>
                      </a:lnTo>
                      <a:lnTo>
                        <a:pt x="2065" y="3"/>
                      </a:lnTo>
                      <a:lnTo>
                        <a:pt x="2043" y="1"/>
                      </a:lnTo>
                      <a:lnTo>
                        <a:pt x="2019" y="0"/>
                      </a:lnTo>
                      <a:lnTo>
                        <a:pt x="1994" y="1"/>
                      </a:lnTo>
                      <a:lnTo>
                        <a:pt x="1971" y="4"/>
                      </a:lnTo>
                      <a:lnTo>
                        <a:pt x="1948" y="8"/>
                      </a:lnTo>
                      <a:lnTo>
                        <a:pt x="1928" y="14"/>
                      </a:lnTo>
                      <a:lnTo>
                        <a:pt x="1908" y="22"/>
                      </a:lnTo>
                      <a:lnTo>
                        <a:pt x="1890" y="30"/>
                      </a:lnTo>
                      <a:lnTo>
                        <a:pt x="1873" y="40"/>
                      </a:lnTo>
                      <a:lnTo>
                        <a:pt x="1859" y="51"/>
                      </a:lnTo>
                      <a:lnTo>
                        <a:pt x="1845" y="64"/>
                      </a:lnTo>
                      <a:lnTo>
                        <a:pt x="1833" y="77"/>
                      </a:lnTo>
                      <a:lnTo>
                        <a:pt x="1823" y="93"/>
                      </a:lnTo>
                      <a:lnTo>
                        <a:pt x="1815" y="108"/>
                      </a:lnTo>
                      <a:lnTo>
                        <a:pt x="1808" y="124"/>
                      </a:lnTo>
                      <a:lnTo>
                        <a:pt x="1803" y="142"/>
                      </a:lnTo>
                      <a:lnTo>
                        <a:pt x="1800" y="159"/>
                      </a:lnTo>
                      <a:lnTo>
                        <a:pt x="1799" y="179"/>
                      </a:lnTo>
                      <a:lnTo>
                        <a:pt x="1800" y="194"/>
                      </a:lnTo>
                      <a:lnTo>
                        <a:pt x="1802" y="211"/>
                      </a:lnTo>
                      <a:lnTo>
                        <a:pt x="1806" y="225"/>
                      </a:lnTo>
                      <a:lnTo>
                        <a:pt x="1811" y="240"/>
                      </a:lnTo>
                      <a:lnTo>
                        <a:pt x="1818" y="253"/>
                      </a:lnTo>
                      <a:lnTo>
                        <a:pt x="1825" y="265"/>
                      </a:lnTo>
                      <a:lnTo>
                        <a:pt x="1834" y="277"/>
                      </a:lnTo>
                      <a:lnTo>
                        <a:pt x="1844" y="288"/>
                      </a:lnTo>
                      <a:lnTo>
                        <a:pt x="1857" y="299"/>
                      </a:lnTo>
                      <a:lnTo>
                        <a:pt x="1869" y="310"/>
                      </a:lnTo>
                      <a:lnTo>
                        <a:pt x="1882" y="319"/>
                      </a:lnTo>
                      <a:lnTo>
                        <a:pt x="1898" y="328"/>
                      </a:lnTo>
                      <a:lnTo>
                        <a:pt x="1913" y="336"/>
                      </a:lnTo>
                      <a:lnTo>
                        <a:pt x="1931" y="345"/>
                      </a:lnTo>
                      <a:lnTo>
                        <a:pt x="1948" y="352"/>
                      </a:lnTo>
                      <a:lnTo>
                        <a:pt x="1967" y="359"/>
                      </a:lnTo>
                      <a:lnTo>
                        <a:pt x="1994" y="369"/>
                      </a:lnTo>
                      <a:lnTo>
                        <a:pt x="2017" y="381"/>
                      </a:lnTo>
                      <a:lnTo>
                        <a:pt x="2027" y="386"/>
                      </a:lnTo>
                      <a:lnTo>
                        <a:pt x="2036" y="392"/>
                      </a:lnTo>
                      <a:lnTo>
                        <a:pt x="2044" y="397"/>
                      </a:lnTo>
                      <a:lnTo>
                        <a:pt x="2051" y="403"/>
                      </a:lnTo>
                      <a:lnTo>
                        <a:pt x="2057" y="409"/>
                      </a:lnTo>
                      <a:lnTo>
                        <a:pt x="2062" y="417"/>
                      </a:lnTo>
                      <a:lnTo>
                        <a:pt x="2067" y="423"/>
                      </a:lnTo>
                      <a:lnTo>
                        <a:pt x="2070" y="430"/>
                      </a:lnTo>
                      <a:lnTo>
                        <a:pt x="2073" y="437"/>
                      </a:lnTo>
                      <a:lnTo>
                        <a:pt x="2075" y="445"/>
                      </a:lnTo>
                      <a:lnTo>
                        <a:pt x="2077" y="454"/>
                      </a:lnTo>
                      <a:lnTo>
                        <a:pt x="2077" y="462"/>
                      </a:lnTo>
                      <a:lnTo>
                        <a:pt x="2077" y="471"/>
                      </a:lnTo>
                      <a:lnTo>
                        <a:pt x="2074" y="480"/>
                      </a:lnTo>
                      <a:lnTo>
                        <a:pt x="2072" y="489"/>
                      </a:lnTo>
                      <a:lnTo>
                        <a:pt x="2069" y="497"/>
                      </a:lnTo>
                      <a:lnTo>
                        <a:pt x="2065" y="504"/>
                      </a:lnTo>
                      <a:lnTo>
                        <a:pt x="2060" y="511"/>
                      </a:lnTo>
                      <a:lnTo>
                        <a:pt x="2054" y="517"/>
                      </a:lnTo>
                      <a:lnTo>
                        <a:pt x="2048" y="524"/>
                      </a:lnTo>
                      <a:lnTo>
                        <a:pt x="2040" y="529"/>
                      </a:lnTo>
                      <a:lnTo>
                        <a:pt x="2031" y="533"/>
                      </a:lnTo>
                      <a:lnTo>
                        <a:pt x="2022" y="537"/>
                      </a:lnTo>
                      <a:lnTo>
                        <a:pt x="2012" y="540"/>
                      </a:lnTo>
                      <a:lnTo>
                        <a:pt x="2002" y="543"/>
                      </a:lnTo>
                      <a:lnTo>
                        <a:pt x="1989" y="545"/>
                      </a:lnTo>
                      <a:lnTo>
                        <a:pt x="1977" y="546"/>
                      </a:lnTo>
                      <a:lnTo>
                        <a:pt x="1965" y="546"/>
                      </a:lnTo>
                      <a:lnTo>
                        <a:pt x="1943" y="546"/>
                      </a:lnTo>
                      <a:lnTo>
                        <a:pt x="1921" y="543"/>
                      </a:lnTo>
                      <a:lnTo>
                        <a:pt x="1901" y="540"/>
                      </a:lnTo>
                      <a:lnTo>
                        <a:pt x="1881" y="535"/>
                      </a:lnTo>
                      <a:lnTo>
                        <a:pt x="1863" y="529"/>
                      </a:lnTo>
                      <a:lnTo>
                        <a:pt x="1845" y="523"/>
                      </a:lnTo>
                      <a:lnTo>
                        <a:pt x="1829" y="514"/>
                      </a:lnTo>
                      <a:lnTo>
                        <a:pt x="1815" y="507"/>
                      </a:lnTo>
                      <a:lnTo>
                        <a:pt x="1789" y="601"/>
                      </a:lnTo>
                      <a:close/>
                      <a:moveTo>
                        <a:pt x="1300" y="631"/>
                      </a:moveTo>
                      <a:lnTo>
                        <a:pt x="1300" y="408"/>
                      </a:lnTo>
                      <a:lnTo>
                        <a:pt x="1300" y="371"/>
                      </a:lnTo>
                      <a:lnTo>
                        <a:pt x="1299" y="335"/>
                      </a:lnTo>
                      <a:lnTo>
                        <a:pt x="1299" y="301"/>
                      </a:lnTo>
                      <a:lnTo>
                        <a:pt x="1298" y="269"/>
                      </a:lnTo>
                      <a:lnTo>
                        <a:pt x="1298" y="237"/>
                      </a:lnTo>
                      <a:lnTo>
                        <a:pt x="1297" y="205"/>
                      </a:lnTo>
                      <a:lnTo>
                        <a:pt x="1295" y="175"/>
                      </a:lnTo>
                      <a:lnTo>
                        <a:pt x="1294" y="144"/>
                      </a:lnTo>
                      <a:lnTo>
                        <a:pt x="1297" y="144"/>
                      </a:lnTo>
                      <a:lnTo>
                        <a:pt x="1308" y="170"/>
                      </a:lnTo>
                      <a:lnTo>
                        <a:pt x="1321" y="198"/>
                      </a:lnTo>
                      <a:lnTo>
                        <a:pt x="1335" y="224"/>
                      </a:lnTo>
                      <a:lnTo>
                        <a:pt x="1348" y="251"/>
                      </a:lnTo>
                      <a:lnTo>
                        <a:pt x="1362" y="279"/>
                      </a:lnTo>
                      <a:lnTo>
                        <a:pt x="1378" y="306"/>
                      </a:lnTo>
                      <a:lnTo>
                        <a:pt x="1392" y="332"/>
                      </a:lnTo>
                      <a:lnTo>
                        <a:pt x="1408" y="358"/>
                      </a:lnTo>
                      <a:lnTo>
                        <a:pt x="1569" y="631"/>
                      </a:lnTo>
                      <a:lnTo>
                        <a:pt x="1686" y="631"/>
                      </a:lnTo>
                      <a:lnTo>
                        <a:pt x="1686" y="10"/>
                      </a:lnTo>
                      <a:lnTo>
                        <a:pt x="1582" y="10"/>
                      </a:lnTo>
                      <a:lnTo>
                        <a:pt x="1582" y="226"/>
                      </a:lnTo>
                      <a:lnTo>
                        <a:pt x="1582" y="261"/>
                      </a:lnTo>
                      <a:lnTo>
                        <a:pt x="1582" y="295"/>
                      </a:lnTo>
                      <a:lnTo>
                        <a:pt x="1583" y="328"/>
                      </a:lnTo>
                      <a:lnTo>
                        <a:pt x="1584" y="360"/>
                      </a:lnTo>
                      <a:lnTo>
                        <a:pt x="1585" y="391"/>
                      </a:lnTo>
                      <a:lnTo>
                        <a:pt x="1587" y="422"/>
                      </a:lnTo>
                      <a:lnTo>
                        <a:pt x="1589" y="453"/>
                      </a:lnTo>
                      <a:lnTo>
                        <a:pt x="1592" y="484"/>
                      </a:lnTo>
                      <a:lnTo>
                        <a:pt x="1589" y="485"/>
                      </a:lnTo>
                      <a:lnTo>
                        <a:pt x="1578" y="459"/>
                      </a:lnTo>
                      <a:lnTo>
                        <a:pt x="1567" y="433"/>
                      </a:lnTo>
                      <a:lnTo>
                        <a:pt x="1555" y="407"/>
                      </a:lnTo>
                      <a:lnTo>
                        <a:pt x="1541" y="381"/>
                      </a:lnTo>
                      <a:lnTo>
                        <a:pt x="1528" y="355"/>
                      </a:lnTo>
                      <a:lnTo>
                        <a:pt x="1513" y="328"/>
                      </a:lnTo>
                      <a:lnTo>
                        <a:pt x="1499" y="302"/>
                      </a:lnTo>
                      <a:lnTo>
                        <a:pt x="1484" y="277"/>
                      </a:lnTo>
                      <a:lnTo>
                        <a:pt x="1324" y="10"/>
                      </a:lnTo>
                      <a:lnTo>
                        <a:pt x="1195" y="10"/>
                      </a:lnTo>
                      <a:lnTo>
                        <a:pt x="1195" y="631"/>
                      </a:lnTo>
                      <a:lnTo>
                        <a:pt x="1300" y="631"/>
                      </a:lnTo>
                      <a:close/>
                      <a:moveTo>
                        <a:pt x="804" y="550"/>
                      </a:moveTo>
                      <a:lnTo>
                        <a:pt x="795" y="549"/>
                      </a:lnTo>
                      <a:lnTo>
                        <a:pt x="785" y="549"/>
                      </a:lnTo>
                      <a:lnTo>
                        <a:pt x="776" y="547"/>
                      </a:lnTo>
                      <a:lnTo>
                        <a:pt x="766" y="545"/>
                      </a:lnTo>
                      <a:lnTo>
                        <a:pt x="757" y="543"/>
                      </a:lnTo>
                      <a:lnTo>
                        <a:pt x="749" y="540"/>
                      </a:lnTo>
                      <a:lnTo>
                        <a:pt x="741" y="536"/>
                      </a:lnTo>
                      <a:lnTo>
                        <a:pt x="733" y="532"/>
                      </a:lnTo>
                      <a:lnTo>
                        <a:pt x="724" y="527"/>
                      </a:lnTo>
                      <a:lnTo>
                        <a:pt x="717" y="523"/>
                      </a:lnTo>
                      <a:lnTo>
                        <a:pt x="710" y="516"/>
                      </a:lnTo>
                      <a:lnTo>
                        <a:pt x="703" y="510"/>
                      </a:lnTo>
                      <a:lnTo>
                        <a:pt x="690" y="497"/>
                      </a:lnTo>
                      <a:lnTo>
                        <a:pt x="679" y="482"/>
                      </a:lnTo>
                      <a:lnTo>
                        <a:pt x="668" y="466"/>
                      </a:lnTo>
                      <a:lnTo>
                        <a:pt x="660" y="449"/>
                      </a:lnTo>
                      <a:lnTo>
                        <a:pt x="651" y="430"/>
                      </a:lnTo>
                      <a:lnTo>
                        <a:pt x="645" y="410"/>
                      </a:lnTo>
                      <a:lnTo>
                        <a:pt x="640" y="389"/>
                      </a:lnTo>
                      <a:lnTo>
                        <a:pt x="637" y="367"/>
                      </a:lnTo>
                      <a:lnTo>
                        <a:pt x="634" y="346"/>
                      </a:lnTo>
                      <a:lnTo>
                        <a:pt x="634" y="322"/>
                      </a:lnTo>
                      <a:lnTo>
                        <a:pt x="634" y="299"/>
                      </a:lnTo>
                      <a:lnTo>
                        <a:pt x="636" y="277"/>
                      </a:lnTo>
                      <a:lnTo>
                        <a:pt x="640" y="255"/>
                      </a:lnTo>
                      <a:lnTo>
                        <a:pt x="645" y="235"/>
                      </a:lnTo>
                      <a:lnTo>
                        <a:pt x="651" y="214"/>
                      </a:lnTo>
                      <a:lnTo>
                        <a:pt x="659" y="194"/>
                      </a:lnTo>
                      <a:lnTo>
                        <a:pt x="668" y="177"/>
                      </a:lnTo>
                      <a:lnTo>
                        <a:pt x="677" y="160"/>
                      </a:lnTo>
                      <a:lnTo>
                        <a:pt x="689" y="145"/>
                      </a:lnTo>
                      <a:lnTo>
                        <a:pt x="702" y="132"/>
                      </a:lnTo>
                      <a:lnTo>
                        <a:pt x="709" y="126"/>
                      </a:lnTo>
                      <a:lnTo>
                        <a:pt x="716" y="119"/>
                      </a:lnTo>
                      <a:lnTo>
                        <a:pt x="723" y="114"/>
                      </a:lnTo>
                      <a:lnTo>
                        <a:pt x="732" y="109"/>
                      </a:lnTo>
                      <a:lnTo>
                        <a:pt x="740" y="105"/>
                      </a:lnTo>
                      <a:lnTo>
                        <a:pt x="748" y="102"/>
                      </a:lnTo>
                      <a:lnTo>
                        <a:pt x="757" y="99"/>
                      </a:lnTo>
                      <a:lnTo>
                        <a:pt x="766" y="96"/>
                      </a:lnTo>
                      <a:lnTo>
                        <a:pt x="776" y="94"/>
                      </a:lnTo>
                      <a:lnTo>
                        <a:pt x="786" y="92"/>
                      </a:lnTo>
                      <a:lnTo>
                        <a:pt x="795" y="91"/>
                      </a:lnTo>
                      <a:lnTo>
                        <a:pt x="807" y="91"/>
                      </a:lnTo>
                      <a:lnTo>
                        <a:pt x="817" y="91"/>
                      </a:lnTo>
                      <a:lnTo>
                        <a:pt x="827" y="92"/>
                      </a:lnTo>
                      <a:lnTo>
                        <a:pt x="836" y="94"/>
                      </a:lnTo>
                      <a:lnTo>
                        <a:pt x="846" y="96"/>
                      </a:lnTo>
                      <a:lnTo>
                        <a:pt x="855" y="99"/>
                      </a:lnTo>
                      <a:lnTo>
                        <a:pt x="864" y="102"/>
                      </a:lnTo>
                      <a:lnTo>
                        <a:pt x="872" y="106"/>
                      </a:lnTo>
                      <a:lnTo>
                        <a:pt x="881" y="110"/>
                      </a:lnTo>
                      <a:lnTo>
                        <a:pt x="889" y="114"/>
                      </a:lnTo>
                      <a:lnTo>
                        <a:pt x="896" y="120"/>
                      </a:lnTo>
                      <a:lnTo>
                        <a:pt x="903" y="126"/>
                      </a:lnTo>
                      <a:lnTo>
                        <a:pt x="910" y="132"/>
                      </a:lnTo>
                      <a:lnTo>
                        <a:pt x="923" y="145"/>
                      </a:lnTo>
                      <a:lnTo>
                        <a:pt x="934" y="160"/>
                      </a:lnTo>
                      <a:lnTo>
                        <a:pt x="944" y="177"/>
                      </a:lnTo>
                      <a:lnTo>
                        <a:pt x="952" y="194"/>
                      </a:lnTo>
                      <a:lnTo>
                        <a:pt x="961" y="214"/>
                      </a:lnTo>
                      <a:lnTo>
                        <a:pt x="967" y="234"/>
                      </a:lnTo>
                      <a:lnTo>
                        <a:pt x="971" y="254"/>
                      </a:lnTo>
                      <a:lnTo>
                        <a:pt x="974" y="275"/>
                      </a:lnTo>
                      <a:lnTo>
                        <a:pt x="976" y="296"/>
                      </a:lnTo>
                      <a:lnTo>
                        <a:pt x="977" y="318"/>
                      </a:lnTo>
                      <a:lnTo>
                        <a:pt x="976" y="343"/>
                      </a:lnTo>
                      <a:lnTo>
                        <a:pt x="974" y="365"/>
                      </a:lnTo>
                      <a:lnTo>
                        <a:pt x="971" y="388"/>
                      </a:lnTo>
                      <a:lnTo>
                        <a:pt x="966" y="409"/>
                      </a:lnTo>
                      <a:lnTo>
                        <a:pt x="960" y="430"/>
                      </a:lnTo>
                      <a:lnTo>
                        <a:pt x="951" y="449"/>
                      </a:lnTo>
                      <a:lnTo>
                        <a:pt x="943" y="467"/>
                      </a:lnTo>
                      <a:lnTo>
                        <a:pt x="933" y="482"/>
                      </a:lnTo>
                      <a:lnTo>
                        <a:pt x="921" y="498"/>
                      </a:lnTo>
                      <a:lnTo>
                        <a:pt x="908" y="511"/>
                      </a:lnTo>
                      <a:lnTo>
                        <a:pt x="901" y="517"/>
                      </a:lnTo>
                      <a:lnTo>
                        <a:pt x="894" y="523"/>
                      </a:lnTo>
                      <a:lnTo>
                        <a:pt x="887" y="528"/>
                      </a:lnTo>
                      <a:lnTo>
                        <a:pt x="878" y="532"/>
                      </a:lnTo>
                      <a:lnTo>
                        <a:pt x="870" y="536"/>
                      </a:lnTo>
                      <a:lnTo>
                        <a:pt x="862" y="540"/>
                      </a:lnTo>
                      <a:lnTo>
                        <a:pt x="854" y="543"/>
                      </a:lnTo>
                      <a:lnTo>
                        <a:pt x="845" y="545"/>
                      </a:lnTo>
                      <a:lnTo>
                        <a:pt x="835" y="547"/>
                      </a:lnTo>
                      <a:lnTo>
                        <a:pt x="826" y="549"/>
                      </a:lnTo>
                      <a:lnTo>
                        <a:pt x="816" y="549"/>
                      </a:lnTo>
                      <a:lnTo>
                        <a:pt x="805" y="550"/>
                      </a:lnTo>
                      <a:lnTo>
                        <a:pt x="804" y="550"/>
                      </a:lnTo>
                      <a:close/>
                      <a:moveTo>
                        <a:pt x="802" y="641"/>
                      </a:moveTo>
                      <a:lnTo>
                        <a:pt x="818" y="641"/>
                      </a:lnTo>
                      <a:lnTo>
                        <a:pt x="833" y="640"/>
                      </a:lnTo>
                      <a:lnTo>
                        <a:pt x="849" y="638"/>
                      </a:lnTo>
                      <a:lnTo>
                        <a:pt x="863" y="636"/>
                      </a:lnTo>
                      <a:lnTo>
                        <a:pt x="878" y="633"/>
                      </a:lnTo>
                      <a:lnTo>
                        <a:pt x="893" y="629"/>
                      </a:lnTo>
                      <a:lnTo>
                        <a:pt x="906" y="624"/>
                      </a:lnTo>
                      <a:lnTo>
                        <a:pt x="920" y="619"/>
                      </a:lnTo>
                      <a:lnTo>
                        <a:pt x="933" y="613"/>
                      </a:lnTo>
                      <a:lnTo>
                        <a:pt x="946" y="607"/>
                      </a:lnTo>
                      <a:lnTo>
                        <a:pt x="959" y="600"/>
                      </a:lnTo>
                      <a:lnTo>
                        <a:pt x="970" y="593"/>
                      </a:lnTo>
                      <a:lnTo>
                        <a:pt x="982" y="584"/>
                      </a:lnTo>
                      <a:lnTo>
                        <a:pt x="993" y="575"/>
                      </a:lnTo>
                      <a:lnTo>
                        <a:pt x="1004" y="566"/>
                      </a:lnTo>
                      <a:lnTo>
                        <a:pt x="1013" y="556"/>
                      </a:lnTo>
                      <a:lnTo>
                        <a:pt x="1023" y="545"/>
                      </a:lnTo>
                      <a:lnTo>
                        <a:pt x="1033" y="533"/>
                      </a:lnTo>
                      <a:lnTo>
                        <a:pt x="1041" y="522"/>
                      </a:lnTo>
                      <a:lnTo>
                        <a:pt x="1049" y="509"/>
                      </a:lnTo>
                      <a:lnTo>
                        <a:pt x="1056" y="496"/>
                      </a:lnTo>
                      <a:lnTo>
                        <a:pt x="1063" y="482"/>
                      </a:lnTo>
                      <a:lnTo>
                        <a:pt x="1070" y="468"/>
                      </a:lnTo>
                      <a:lnTo>
                        <a:pt x="1076" y="453"/>
                      </a:lnTo>
                      <a:lnTo>
                        <a:pt x="1081" y="437"/>
                      </a:lnTo>
                      <a:lnTo>
                        <a:pt x="1085" y="422"/>
                      </a:lnTo>
                      <a:lnTo>
                        <a:pt x="1089" y="405"/>
                      </a:lnTo>
                      <a:lnTo>
                        <a:pt x="1092" y="388"/>
                      </a:lnTo>
                      <a:lnTo>
                        <a:pt x="1094" y="370"/>
                      </a:lnTo>
                      <a:lnTo>
                        <a:pt x="1096" y="352"/>
                      </a:lnTo>
                      <a:lnTo>
                        <a:pt x="1097" y="333"/>
                      </a:lnTo>
                      <a:lnTo>
                        <a:pt x="1097" y="314"/>
                      </a:lnTo>
                      <a:lnTo>
                        <a:pt x="1097" y="297"/>
                      </a:lnTo>
                      <a:lnTo>
                        <a:pt x="1096" y="281"/>
                      </a:lnTo>
                      <a:lnTo>
                        <a:pt x="1095" y="265"/>
                      </a:lnTo>
                      <a:lnTo>
                        <a:pt x="1093" y="250"/>
                      </a:lnTo>
                      <a:lnTo>
                        <a:pt x="1090" y="235"/>
                      </a:lnTo>
                      <a:lnTo>
                        <a:pt x="1087" y="219"/>
                      </a:lnTo>
                      <a:lnTo>
                        <a:pt x="1083" y="205"/>
                      </a:lnTo>
                      <a:lnTo>
                        <a:pt x="1078" y="190"/>
                      </a:lnTo>
                      <a:lnTo>
                        <a:pt x="1073" y="176"/>
                      </a:lnTo>
                      <a:lnTo>
                        <a:pt x="1068" y="163"/>
                      </a:lnTo>
                      <a:lnTo>
                        <a:pt x="1061" y="149"/>
                      </a:lnTo>
                      <a:lnTo>
                        <a:pt x="1054" y="137"/>
                      </a:lnTo>
                      <a:lnTo>
                        <a:pt x="1047" y="124"/>
                      </a:lnTo>
                      <a:lnTo>
                        <a:pt x="1039" y="113"/>
                      </a:lnTo>
                      <a:lnTo>
                        <a:pt x="1031" y="102"/>
                      </a:lnTo>
                      <a:lnTo>
                        <a:pt x="1021" y="91"/>
                      </a:lnTo>
                      <a:lnTo>
                        <a:pt x="1012" y="80"/>
                      </a:lnTo>
                      <a:lnTo>
                        <a:pt x="1002" y="71"/>
                      </a:lnTo>
                      <a:lnTo>
                        <a:pt x="991" y="62"/>
                      </a:lnTo>
                      <a:lnTo>
                        <a:pt x="980" y="52"/>
                      </a:lnTo>
                      <a:lnTo>
                        <a:pt x="969" y="44"/>
                      </a:lnTo>
                      <a:lnTo>
                        <a:pt x="957" y="37"/>
                      </a:lnTo>
                      <a:lnTo>
                        <a:pt x="944" y="30"/>
                      </a:lnTo>
                      <a:lnTo>
                        <a:pt x="932" y="24"/>
                      </a:lnTo>
                      <a:lnTo>
                        <a:pt x="917" y="19"/>
                      </a:lnTo>
                      <a:lnTo>
                        <a:pt x="904" y="13"/>
                      </a:lnTo>
                      <a:lnTo>
                        <a:pt x="890" y="9"/>
                      </a:lnTo>
                      <a:lnTo>
                        <a:pt x="874" y="6"/>
                      </a:lnTo>
                      <a:lnTo>
                        <a:pt x="859" y="3"/>
                      </a:lnTo>
                      <a:lnTo>
                        <a:pt x="844" y="2"/>
                      </a:lnTo>
                      <a:lnTo>
                        <a:pt x="827" y="0"/>
                      </a:lnTo>
                      <a:lnTo>
                        <a:pt x="811" y="0"/>
                      </a:lnTo>
                      <a:lnTo>
                        <a:pt x="794" y="0"/>
                      </a:lnTo>
                      <a:lnTo>
                        <a:pt x="778" y="2"/>
                      </a:lnTo>
                      <a:lnTo>
                        <a:pt x="762" y="3"/>
                      </a:lnTo>
                      <a:lnTo>
                        <a:pt x="747" y="6"/>
                      </a:lnTo>
                      <a:lnTo>
                        <a:pt x="733" y="9"/>
                      </a:lnTo>
                      <a:lnTo>
                        <a:pt x="718" y="13"/>
                      </a:lnTo>
                      <a:lnTo>
                        <a:pt x="704" y="19"/>
                      </a:lnTo>
                      <a:lnTo>
                        <a:pt x="690" y="24"/>
                      </a:lnTo>
                      <a:lnTo>
                        <a:pt x="677" y="30"/>
                      </a:lnTo>
                      <a:lnTo>
                        <a:pt x="665" y="37"/>
                      </a:lnTo>
                      <a:lnTo>
                        <a:pt x="652" y="44"/>
                      </a:lnTo>
                      <a:lnTo>
                        <a:pt x="640" y="52"/>
                      </a:lnTo>
                      <a:lnTo>
                        <a:pt x="629" y="62"/>
                      </a:lnTo>
                      <a:lnTo>
                        <a:pt x="617" y="71"/>
                      </a:lnTo>
                      <a:lnTo>
                        <a:pt x="607" y="80"/>
                      </a:lnTo>
                      <a:lnTo>
                        <a:pt x="597" y="92"/>
                      </a:lnTo>
                      <a:lnTo>
                        <a:pt x="588" y="102"/>
                      </a:lnTo>
                      <a:lnTo>
                        <a:pt x="578" y="114"/>
                      </a:lnTo>
                      <a:lnTo>
                        <a:pt x="570" y="126"/>
                      </a:lnTo>
                      <a:lnTo>
                        <a:pt x="562" y="139"/>
                      </a:lnTo>
                      <a:lnTo>
                        <a:pt x="555" y="151"/>
                      </a:lnTo>
                      <a:lnTo>
                        <a:pt x="549" y="166"/>
                      </a:lnTo>
                      <a:lnTo>
                        <a:pt x="542" y="179"/>
                      </a:lnTo>
                      <a:lnTo>
                        <a:pt x="536" y="194"/>
                      </a:lnTo>
                      <a:lnTo>
                        <a:pt x="531" y="209"/>
                      </a:lnTo>
                      <a:lnTo>
                        <a:pt x="527" y="224"/>
                      </a:lnTo>
                      <a:lnTo>
                        <a:pt x="524" y="241"/>
                      </a:lnTo>
                      <a:lnTo>
                        <a:pt x="521" y="256"/>
                      </a:lnTo>
                      <a:lnTo>
                        <a:pt x="518" y="273"/>
                      </a:lnTo>
                      <a:lnTo>
                        <a:pt x="517" y="290"/>
                      </a:lnTo>
                      <a:lnTo>
                        <a:pt x="516" y="308"/>
                      </a:lnTo>
                      <a:lnTo>
                        <a:pt x="515" y="325"/>
                      </a:lnTo>
                      <a:lnTo>
                        <a:pt x="516" y="342"/>
                      </a:lnTo>
                      <a:lnTo>
                        <a:pt x="517" y="359"/>
                      </a:lnTo>
                      <a:lnTo>
                        <a:pt x="518" y="374"/>
                      </a:lnTo>
                      <a:lnTo>
                        <a:pt x="520" y="391"/>
                      </a:lnTo>
                      <a:lnTo>
                        <a:pt x="523" y="406"/>
                      </a:lnTo>
                      <a:lnTo>
                        <a:pt x="526" y="422"/>
                      </a:lnTo>
                      <a:lnTo>
                        <a:pt x="530" y="436"/>
                      </a:lnTo>
                      <a:lnTo>
                        <a:pt x="535" y="452"/>
                      </a:lnTo>
                      <a:lnTo>
                        <a:pt x="540" y="465"/>
                      </a:lnTo>
                      <a:lnTo>
                        <a:pt x="547" y="479"/>
                      </a:lnTo>
                      <a:lnTo>
                        <a:pt x="553" y="492"/>
                      </a:lnTo>
                      <a:lnTo>
                        <a:pt x="559" y="505"/>
                      </a:lnTo>
                      <a:lnTo>
                        <a:pt x="567" y="517"/>
                      </a:lnTo>
                      <a:lnTo>
                        <a:pt x="575" y="529"/>
                      </a:lnTo>
                      <a:lnTo>
                        <a:pt x="584" y="540"/>
                      </a:lnTo>
                      <a:lnTo>
                        <a:pt x="593" y="551"/>
                      </a:lnTo>
                      <a:lnTo>
                        <a:pt x="602" y="562"/>
                      </a:lnTo>
                      <a:lnTo>
                        <a:pt x="612" y="571"/>
                      </a:lnTo>
                      <a:lnTo>
                        <a:pt x="623" y="580"/>
                      </a:lnTo>
                      <a:lnTo>
                        <a:pt x="634" y="588"/>
                      </a:lnTo>
                      <a:lnTo>
                        <a:pt x="645" y="597"/>
                      </a:lnTo>
                      <a:lnTo>
                        <a:pt x="658" y="604"/>
                      </a:lnTo>
                      <a:lnTo>
                        <a:pt x="670" y="611"/>
                      </a:lnTo>
                      <a:lnTo>
                        <a:pt x="682" y="617"/>
                      </a:lnTo>
                      <a:lnTo>
                        <a:pt x="696" y="622"/>
                      </a:lnTo>
                      <a:lnTo>
                        <a:pt x="710" y="628"/>
                      </a:lnTo>
                      <a:lnTo>
                        <a:pt x="724" y="632"/>
                      </a:lnTo>
                      <a:lnTo>
                        <a:pt x="739" y="635"/>
                      </a:lnTo>
                      <a:lnTo>
                        <a:pt x="753" y="638"/>
                      </a:lnTo>
                      <a:lnTo>
                        <a:pt x="769" y="640"/>
                      </a:lnTo>
                      <a:lnTo>
                        <a:pt x="785" y="641"/>
                      </a:lnTo>
                      <a:lnTo>
                        <a:pt x="801" y="641"/>
                      </a:lnTo>
                      <a:lnTo>
                        <a:pt x="802" y="641"/>
                      </a:lnTo>
                      <a:close/>
                      <a:moveTo>
                        <a:pt x="458" y="523"/>
                      </a:moveTo>
                      <a:lnTo>
                        <a:pt x="447" y="528"/>
                      </a:lnTo>
                      <a:lnTo>
                        <a:pt x="434" y="532"/>
                      </a:lnTo>
                      <a:lnTo>
                        <a:pt x="418" y="536"/>
                      </a:lnTo>
                      <a:lnTo>
                        <a:pt x="403" y="539"/>
                      </a:lnTo>
                      <a:lnTo>
                        <a:pt x="386" y="542"/>
                      </a:lnTo>
                      <a:lnTo>
                        <a:pt x="370" y="544"/>
                      </a:lnTo>
                      <a:lnTo>
                        <a:pt x="352" y="545"/>
                      </a:lnTo>
                      <a:lnTo>
                        <a:pt x="335" y="545"/>
                      </a:lnTo>
                      <a:lnTo>
                        <a:pt x="323" y="545"/>
                      </a:lnTo>
                      <a:lnTo>
                        <a:pt x="310" y="544"/>
                      </a:lnTo>
                      <a:lnTo>
                        <a:pt x="298" y="543"/>
                      </a:lnTo>
                      <a:lnTo>
                        <a:pt x="287" y="541"/>
                      </a:lnTo>
                      <a:lnTo>
                        <a:pt x="275" y="539"/>
                      </a:lnTo>
                      <a:lnTo>
                        <a:pt x="265" y="537"/>
                      </a:lnTo>
                      <a:lnTo>
                        <a:pt x="254" y="534"/>
                      </a:lnTo>
                      <a:lnTo>
                        <a:pt x="243" y="530"/>
                      </a:lnTo>
                      <a:lnTo>
                        <a:pt x="234" y="526"/>
                      </a:lnTo>
                      <a:lnTo>
                        <a:pt x="225" y="522"/>
                      </a:lnTo>
                      <a:lnTo>
                        <a:pt x="216" y="516"/>
                      </a:lnTo>
                      <a:lnTo>
                        <a:pt x="207" y="511"/>
                      </a:lnTo>
                      <a:lnTo>
                        <a:pt x="198" y="505"/>
                      </a:lnTo>
                      <a:lnTo>
                        <a:pt x="191" y="499"/>
                      </a:lnTo>
                      <a:lnTo>
                        <a:pt x="183" y="492"/>
                      </a:lnTo>
                      <a:lnTo>
                        <a:pt x="177" y="486"/>
                      </a:lnTo>
                      <a:lnTo>
                        <a:pt x="169" y="477"/>
                      </a:lnTo>
                      <a:lnTo>
                        <a:pt x="163" y="470"/>
                      </a:lnTo>
                      <a:lnTo>
                        <a:pt x="157" y="462"/>
                      </a:lnTo>
                      <a:lnTo>
                        <a:pt x="152" y="453"/>
                      </a:lnTo>
                      <a:lnTo>
                        <a:pt x="147" y="443"/>
                      </a:lnTo>
                      <a:lnTo>
                        <a:pt x="142" y="434"/>
                      </a:lnTo>
                      <a:lnTo>
                        <a:pt x="138" y="425"/>
                      </a:lnTo>
                      <a:lnTo>
                        <a:pt x="134" y="415"/>
                      </a:lnTo>
                      <a:lnTo>
                        <a:pt x="127" y="393"/>
                      </a:lnTo>
                      <a:lnTo>
                        <a:pt x="123" y="371"/>
                      </a:lnTo>
                      <a:lnTo>
                        <a:pt x="120" y="347"/>
                      </a:lnTo>
                      <a:lnTo>
                        <a:pt x="119" y="322"/>
                      </a:lnTo>
                      <a:lnTo>
                        <a:pt x="119" y="309"/>
                      </a:lnTo>
                      <a:lnTo>
                        <a:pt x="120" y="295"/>
                      </a:lnTo>
                      <a:lnTo>
                        <a:pt x="122" y="282"/>
                      </a:lnTo>
                      <a:lnTo>
                        <a:pt x="123" y="270"/>
                      </a:lnTo>
                      <a:lnTo>
                        <a:pt x="125" y="257"/>
                      </a:lnTo>
                      <a:lnTo>
                        <a:pt x="128" y="246"/>
                      </a:lnTo>
                      <a:lnTo>
                        <a:pt x="131" y="235"/>
                      </a:lnTo>
                      <a:lnTo>
                        <a:pt x="136" y="223"/>
                      </a:lnTo>
                      <a:lnTo>
                        <a:pt x="140" y="213"/>
                      </a:lnTo>
                      <a:lnTo>
                        <a:pt x="145" y="203"/>
                      </a:lnTo>
                      <a:lnTo>
                        <a:pt x="149" y="193"/>
                      </a:lnTo>
                      <a:lnTo>
                        <a:pt x="155" y="184"/>
                      </a:lnTo>
                      <a:lnTo>
                        <a:pt x="160" y="176"/>
                      </a:lnTo>
                      <a:lnTo>
                        <a:pt x="167" y="168"/>
                      </a:lnTo>
                      <a:lnTo>
                        <a:pt x="174" y="159"/>
                      </a:lnTo>
                      <a:lnTo>
                        <a:pt x="181" y="152"/>
                      </a:lnTo>
                      <a:lnTo>
                        <a:pt x="188" y="145"/>
                      </a:lnTo>
                      <a:lnTo>
                        <a:pt x="196" y="139"/>
                      </a:lnTo>
                      <a:lnTo>
                        <a:pt x="204" y="133"/>
                      </a:lnTo>
                      <a:lnTo>
                        <a:pt x="213" y="127"/>
                      </a:lnTo>
                      <a:lnTo>
                        <a:pt x="221" y="121"/>
                      </a:lnTo>
                      <a:lnTo>
                        <a:pt x="230" y="117"/>
                      </a:lnTo>
                      <a:lnTo>
                        <a:pt x="239" y="112"/>
                      </a:lnTo>
                      <a:lnTo>
                        <a:pt x="250" y="109"/>
                      </a:lnTo>
                      <a:lnTo>
                        <a:pt x="270" y="102"/>
                      </a:lnTo>
                      <a:lnTo>
                        <a:pt x="291" y="98"/>
                      </a:lnTo>
                      <a:lnTo>
                        <a:pt x="313" y="95"/>
                      </a:lnTo>
                      <a:lnTo>
                        <a:pt x="337" y="94"/>
                      </a:lnTo>
                      <a:lnTo>
                        <a:pt x="355" y="95"/>
                      </a:lnTo>
                      <a:lnTo>
                        <a:pt x="373" y="96"/>
                      </a:lnTo>
                      <a:lnTo>
                        <a:pt x="389" y="98"/>
                      </a:lnTo>
                      <a:lnTo>
                        <a:pt x="405" y="101"/>
                      </a:lnTo>
                      <a:lnTo>
                        <a:pt x="420" y="105"/>
                      </a:lnTo>
                      <a:lnTo>
                        <a:pt x="434" y="109"/>
                      </a:lnTo>
                      <a:lnTo>
                        <a:pt x="446" y="113"/>
                      </a:lnTo>
                      <a:lnTo>
                        <a:pt x="457" y="118"/>
                      </a:lnTo>
                      <a:lnTo>
                        <a:pt x="482" y="28"/>
                      </a:lnTo>
                      <a:lnTo>
                        <a:pt x="473" y="24"/>
                      </a:lnTo>
                      <a:lnTo>
                        <a:pt x="459" y="19"/>
                      </a:lnTo>
                      <a:lnTo>
                        <a:pt x="444" y="13"/>
                      </a:lnTo>
                      <a:lnTo>
                        <a:pt x="426" y="9"/>
                      </a:lnTo>
                      <a:lnTo>
                        <a:pt x="406" y="6"/>
                      </a:lnTo>
                      <a:lnTo>
                        <a:pt x="383" y="3"/>
                      </a:lnTo>
                      <a:lnTo>
                        <a:pt x="359" y="1"/>
                      </a:lnTo>
                      <a:lnTo>
                        <a:pt x="332" y="0"/>
                      </a:lnTo>
                      <a:lnTo>
                        <a:pt x="314" y="1"/>
                      </a:lnTo>
                      <a:lnTo>
                        <a:pt x="297" y="2"/>
                      </a:lnTo>
                      <a:lnTo>
                        <a:pt x="280" y="4"/>
                      </a:lnTo>
                      <a:lnTo>
                        <a:pt x="263" y="6"/>
                      </a:lnTo>
                      <a:lnTo>
                        <a:pt x="247" y="9"/>
                      </a:lnTo>
                      <a:lnTo>
                        <a:pt x="231" y="13"/>
                      </a:lnTo>
                      <a:lnTo>
                        <a:pt x="216" y="17"/>
                      </a:lnTo>
                      <a:lnTo>
                        <a:pt x="200" y="23"/>
                      </a:lnTo>
                      <a:lnTo>
                        <a:pt x="185" y="29"/>
                      </a:lnTo>
                      <a:lnTo>
                        <a:pt x="172" y="35"/>
                      </a:lnTo>
                      <a:lnTo>
                        <a:pt x="157" y="42"/>
                      </a:lnTo>
                      <a:lnTo>
                        <a:pt x="144" y="50"/>
                      </a:lnTo>
                      <a:lnTo>
                        <a:pt x="130" y="59"/>
                      </a:lnTo>
                      <a:lnTo>
                        <a:pt x="118" y="68"/>
                      </a:lnTo>
                      <a:lnTo>
                        <a:pt x="107" y="77"/>
                      </a:lnTo>
                      <a:lnTo>
                        <a:pt x="94" y="87"/>
                      </a:lnTo>
                      <a:lnTo>
                        <a:pt x="84" y="99"/>
                      </a:lnTo>
                      <a:lnTo>
                        <a:pt x="74" y="110"/>
                      </a:lnTo>
                      <a:lnTo>
                        <a:pt x="65" y="122"/>
                      </a:lnTo>
                      <a:lnTo>
                        <a:pt x="55" y="135"/>
                      </a:lnTo>
                      <a:lnTo>
                        <a:pt x="47" y="148"/>
                      </a:lnTo>
                      <a:lnTo>
                        <a:pt x="39" y="162"/>
                      </a:lnTo>
                      <a:lnTo>
                        <a:pt x="32" y="176"/>
                      </a:lnTo>
                      <a:lnTo>
                        <a:pt x="26" y="190"/>
                      </a:lnTo>
                      <a:lnTo>
                        <a:pt x="19" y="206"/>
                      </a:lnTo>
                      <a:lnTo>
                        <a:pt x="14" y="222"/>
                      </a:lnTo>
                      <a:lnTo>
                        <a:pt x="10" y="239"/>
                      </a:lnTo>
                      <a:lnTo>
                        <a:pt x="6" y="255"/>
                      </a:lnTo>
                      <a:lnTo>
                        <a:pt x="4" y="273"/>
                      </a:lnTo>
                      <a:lnTo>
                        <a:pt x="2" y="290"/>
                      </a:lnTo>
                      <a:lnTo>
                        <a:pt x="1" y="309"/>
                      </a:lnTo>
                      <a:lnTo>
                        <a:pt x="0" y="328"/>
                      </a:lnTo>
                      <a:lnTo>
                        <a:pt x="1" y="346"/>
                      </a:lnTo>
                      <a:lnTo>
                        <a:pt x="2" y="362"/>
                      </a:lnTo>
                      <a:lnTo>
                        <a:pt x="3" y="380"/>
                      </a:lnTo>
                      <a:lnTo>
                        <a:pt x="6" y="395"/>
                      </a:lnTo>
                      <a:lnTo>
                        <a:pt x="9" y="412"/>
                      </a:lnTo>
                      <a:lnTo>
                        <a:pt x="12" y="427"/>
                      </a:lnTo>
                      <a:lnTo>
                        <a:pt x="16" y="441"/>
                      </a:lnTo>
                      <a:lnTo>
                        <a:pt x="22" y="457"/>
                      </a:lnTo>
                      <a:lnTo>
                        <a:pt x="28" y="470"/>
                      </a:lnTo>
                      <a:lnTo>
                        <a:pt x="34" y="484"/>
                      </a:lnTo>
                      <a:lnTo>
                        <a:pt x="41" y="497"/>
                      </a:lnTo>
                      <a:lnTo>
                        <a:pt x="48" y="509"/>
                      </a:lnTo>
                      <a:lnTo>
                        <a:pt x="56" y="522"/>
                      </a:lnTo>
                      <a:lnTo>
                        <a:pt x="66" y="534"/>
                      </a:lnTo>
                      <a:lnTo>
                        <a:pt x="75" y="544"/>
                      </a:lnTo>
                      <a:lnTo>
                        <a:pt x="84" y="555"/>
                      </a:lnTo>
                      <a:lnTo>
                        <a:pt x="95" y="565"/>
                      </a:lnTo>
                      <a:lnTo>
                        <a:pt x="106" y="574"/>
                      </a:lnTo>
                      <a:lnTo>
                        <a:pt x="118" y="583"/>
                      </a:lnTo>
                      <a:lnTo>
                        <a:pt x="130" y="592"/>
                      </a:lnTo>
                      <a:lnTo>
                        <a:pt x="143" y="599"/>
                      </a:lnTo>
                      <a:lnTo>
                        <a:pt x="156" y="606"/>
                      </a:lnTo>
                      <a:lnTo>
                        <a:pt x="169" y="612"/>
                      </a:lnTo>
                      <a:lnTo>
                        <a:pt x="184" y="618"/>
                      </a:lnTo>
                      <a:lnTo>
                        <a:pt x="199" y="623"/>
                      </a:lnTo>
                      <a:lnTo>
                        <a:pt x="215" y="628"/>
                      </a:lnTo>
                      <a:lnTo>
                        <a:pt x="230" y="632"/>
                      </a:lnTo>
                      <a:lnTo>
                        <a:pt x="247" y="635"/>
                      </a:lnTo>
                      <a:lnTo>
                        <a:pt x="263" y="637"/>
                      </a:lnTo>
                      <a:lnTo>
                        <a:pt x="280" y="639"/>
                      </a:lnTo>
                      <a:lnTo>
                        <a:pt x="298" y="640"/>
                      </a:lnTo>
                      <a:lnTo>
                        <a:pt x="316" y="641"/>
                      </a:lnTo>
                      <a:lnTo>
                        <a:pt x="344" y="640"/>
                      </a:lnTo>
                      <a:lnTo>
                        <a:pt x="370" y="638"/>
                      </a:lnTo>
                      <a:lnTo>
                        <a:pt x="393" y="635"/>
                      </a:lnTo>
                      <a:lnTo>
                        <a:pt x="415" y="632"/>
                      </a:lnTo>
                      <a:lnTo>
                        <a:pt x="435" y="628"/>
                      </a:lnTo>
                      <a:lnTo>
                        <a:pt x="451" y="622"/>
                      </a:lnTo>
                      <a:lnTo>
                        <a:pt x="465" y="617"/>
                      </a:lnTo>
                      <a:lnTo>
                        <a:pt x="478" y="612"/>
                      </a:lnTo>
                      <a:lnTo>
                        <a:pt x="458" y="52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dirty="0">
                    <a:solidFill>
                      <a:schemeClr val="bg1"/>
                    </a:solidFill>
                    <a:latin typeface="Myriad Pro"/>
                  </a:endParaRPr>
                </a:p>
              </p:txBody>
            </p:sp>
            <p:sp>
              <p:nvSpPr>
                <p:cNvPr id="32" name="Freeform 31"/>
                <p:cNvSpPr>
                  <a:spLocks noEditPoints="1"/>
                </p:cNvSpPr>
                <p:nvPr/>
              </p:nvSpPr>
              <p:spPr bwMode="auto">
                <a:xfrm>
                  <a:off x="1409510" y="392855"/>
                  <a:ext cx="878871" cy="92839"/>
                </a:xfrm>
                <a:custGeom>
                  <a:avLst/>
                  <a:gdLst/>
                  <a:ahLst/>
                  <a:cxnLst>
                    <a:cxn ang="0">
                      <a:pos x="805" y="637"/>
                    </a:cxn>
                    <a:cxn ang="0">
                      <a:pos x="996" y="219"/>
                    </a:cxn>
                    <a:cxn ang="0">
                      <a:pos x="1304" y="357"/>
                    </a:cxn>
                    <a:cxn ang="0">
                      <a:pos x="1069" y="644"/>
                    </a:cxn>
                    <a:cxn ang="0">
                      <a:pos x="1040" y="573"/>
                    </a:cxn>
                    <a:cxn ang="0">
                      <a:pos x="1182" y="280"/>
                    </a:cxn>
                    <a:cxn ang="0">
                      <a:pos x="1457" y="426"/>
                    </a:cxn>
                    <a:cxn ang="0">
                      <a:pos x="1680" y="639"/>
                    </a:cxn>
                    <a:cxn ang="0">
                      <a:pos x="1384" y="480"/>
                    </a:cxn>
                    <a:cxn ang="0">
                      <a:pos x="1565" y="178"/>
                    </a:cxn>
                    <a:cxn ang="0">
                      <a:pos x="1772" y="419"/>
                    </a:cxn>
                    <a:cxn ang="0">
                      <a:pos x="1479" y="300"/>
                    </a:cxn>
                    <a:cxn ang="0">
                      <a:pos x="2054" y="179"/>
                    </a:cxn>
                    <a:cxn ang="0">
                      <a:pos x="2260" y="188"/>
                    </a:cxn>
                    <a:cxn ang="0">
                      <a:pos x="2257" y="15"/>
                    </a:cxn>
                    <a:cxn ang="0">
                      <a:pos x="2523" y="568"/>
                    </a:cxn>
                    <a:cxn ang="0">
                      <a:pos x="2483" y="627"/>
                    </a:cxn>
                    <a:cxn ang="0">
                      <a:pos x="2395" y="282"/>
                    </a:cxn>
                    <a:cxn ang="0">
                      <a:pos x="2669" y="201"/>
                    </a:cxn>
                    <a:cxn ang="0">
                      <a:pos x="2657" y="282"/>
                    </a:cxn>
                    <a:cxn ang="0">
                      <a:pos x="2858" y="220"/>
                    </a:cxn>
                    <a:cxn ang="0">
                      <a:pos x="3192" y="222"/>
                    </a:cxn>
                    <a:cxn ang="0">
                      <a:pos x="3092" y="249"/>
                    </a:cxn>
                    <a:cxn ang="0">
                      <a:pos x="3666" y="632"/>
                    </a:cxn>
                    <a:cxn ang="0">
                      <a:pos x="3354" y="500"/>
                    </a:cxn>
                    <a:cxn ang="0">
                      <a:pos x="3484" y="195"/>
                    </a:cxn>
                    <a:cxn ang="0">
                      <a:pos x="3516" y="256"/>
                    </a:cxn>
                    <a:cxn ang="0">
                      <a:pos x="3592" y="581"/>
                    </a:cxn>
                    <a:cxn ang="0">
                      <a:pos x="4055" y="577"/>
                    </a:cxn>
                    <a:cxn ang="0">
                      <a:pos x="3803" y="567"/>
                    </a:cxn>
                    <a:cxn ang="0">
                      <a:pos x="3854" y="210"/>
                    </a:cxn>
                    <a:cxn ang="0">
                      <a:pos x="4132" y="281"/>
                    </a:cxn>
                    <a:cxn ang="0">
                      <a:pos x="3947" y="237"/>
                    </a:cxn>
                    <a:cxn ang="0">
                      <a:pos x="4571" y="638"/>
                    </a:cxn>
                    <a:cxn ang="0">
                      <a:pos x="4425" y="355"/>
                    </a:cxn>
                    <a:cxn ang="0">
                      <a:pos x="4692" y="179"/>
                    </a:cxn>
                    <a:cxn ang="0">
                      <a:pos x="4503" y="378"/>
                    </a:cxn>
                    <a:cxn ang="0">
                      <a:pos x="4914" y="445"/>
                    </a:cxn>
                    <a:cxn ang="0">
                      <a:pos x="5116" y="642"/>
                    </a:cxn>
                    <a:cxn ang="0">
                      <a:pos x="4837" y="469"/>
                    </a:cxn>
                    <a:cxn ang="0">
                      <a:pos x="5032" y="177"/>
                    </a:cxn>
                    <a:cxn ang="0">
                      <a:pos x="5225" y="427"/>
                    </a:cxn>
                    <a:cxn ang="0">
                      <a:pos x="4929" y="310"/>
                    </a:cxn>
                    <a:cxn ang="0">
                      <a:pos x="5520" y="177"/>
                    </a:cxn>
                    <a:cxn ang="0">
                      <a:pos x="5849" y="249"/>
                    </a:cxn>
                    <a:cxn ang="0">
                      <a:pos x="5745" y="644"/>
                    </a:cxn>
                    <a:cxn ang="0">
                      <a:pos x="6173" y="588"/>
                    </a:cxn>
                    <a:cxn ang="0">
                      <a:pos x="5907" y="543"/>
                    </a:cxn>
                    <a:cxn ang="0">
                      <a:pos x="6173" y="317"/>
                    </a:cxn>
                    <a:cxn ang="0">
                      <a:pos x="6044" y="179"/>
                    </a:cxn>
                    <a:cxn ang="0">
                      <a:pos x="6022" y="438"/>
                    </a:cxn>
                    <a:cxn ang="0">
                      <a:pos x="6118" y="573"/>
                    </a:cxn>
                    <a:cxn ang="0">
                      <a:pos x="6379" y="72"/>
                    </a:cxn>
                    <a:cxn ang="0">
                      <a:pos x="6454" y="99"/>
                    </a:cxn>
                    <a:cxn ang="0">
                      <a:pos x="6815" y="177"/>
                    </a:cxn>
                    <a:cxn ang="0">
                      <a:pos x="6901" y="333"/>
                    </a:cxn>
                    <a:cxn ang="0">
                      <a:pos x="6691" y="329"/>
                    </a:cxn>
                    <a:cxn ang="0">
                      <a:pos x="7278" y="580"/>
                    </a:cxn>
                    <a:cxn ang="0">
                      <a:pos x="7137" y="188"/>
                    </a:cxn>
                    <a:cxn ang="0">
                      <a:pos x="7541" y="759"/>
                    </a:cxn>
                    <a:cxn ang="0">
                      <a:pos x="7366" y="188"/>
                    </a:cxn>
                    <a:cxn ang="0">
                      <a:pos x="7881" y="532"/>
                    </a:cxn>
                    <a:cxn ang="0">
                      <a:pos x="7920" y="642"/>
                    </a:cxn>
                  </a:cxnLst>
                  <a:rect l="0" t="0" r="r" b="b"/>
                  <a:pathLst>
                    <a:path w="7953" h="842">
                      <a:moveTo>
                        <a:pt x="324" y="277"/>
                      </a:moveTo>
                      <a:lnTo>
                        <a:pt x="324" y="344"/>
                      </a:lnTo>
                      <a:lnTo>
                        <a:pt x="81" y="344"/>
                      </a:lnTo>
                      <a:lnTo>
                        <a:pt x="81" y="569"/>
                      </a:lnTo>
                      <a:lnTo>
                        <a:pt x="352" y="569"/>
                      </a:lnTo>
                      <a:lnTo>
                        <a:pt x="352" y="637"/>
                      </a:lnTo>
                      <a:lnTo>
                        <a:pt x="0" y="637"/>
                      </a:lnTo>
                      <a:lnTo>
                        <a:pt x="0" y="11"/>
                      </a:lnTo>
                      <a:lnTo>
                        <a:pt x="338" y="11"/>
                      </a:lnTo>
                      <a:lnTo>
                        <a:pt x="338" y="79"/>
                      </a:lnTo>
                      <a:lnTo>
                        <a:pt x="81" y="79"/>
                      </a:lnTo>
                      <a:lnTo>
                        <a:pt x="81" y="277"/>
                      </a:lnTo>
                      <a:lnTo>
                        <a:pt x="324" y="277"/>
                      </a:lnTo>
                      <a:close/>
                      <a:moveTo>
                        <a:pt x="401" y="188"/>
                      </a:moveTo>
                      <a:lnTo>
                        <a:pt x="492" y="188"/>
                      </a:lnTo>
                      <a:lnTo>
                        <a:pt x="556" y="284"/>
                      </a:lnTo>
                      <a:lnTo>
                        <a:pt x="566" y="300"/>
                      </a:lnTo>
                      <a:lnTo>
                        <a:pt x="578" y="317"/>
                      </a:lnTo>
                      <a:lnTo>
                        <a:pt x="589" y="337"/>
                      </a:lnTo>
                      <a:lnTo>
                        <a:pt x="601" y="357"/>
                      </a:lnTo>
                      <a:lnTo>
                        <a:pt x="604" y="357"/>
                      </a:lnTo>
                      <a:lnTo>
                        <a:pt x="614" y="340"/>
                      </a:lnTo>
                      <a:lnTo>
                        <a:pt x="625" y="321"/>
                      </a:lnTo>
                      <a:lnTo>
                        <a:pt x="636" y="303"/>
                      </a:lnTo>
                      <a:lnTo>
                        <a:pt x="649" y="283"/>
                      </a:lnTo>
                      <a:lnTo>
                        <a:pt x="712" y="188"/>
                      </a:lnTo>
                      <a:lnTo>
                        <a:pt x="800" y="188"/>
                      </a:lnTo>
                      <a:lnTo>
                        <a:pt x="646" y="405"/>
                      </a:lnTo>
                      <a:lnTo>
                        <a:pt x="805" y="637"/>
                      </a:lnTo>
                      <a:lnTo>
                        <a:pt x="712" y="637"/>
                      </a:lnTo>
                      <a:lnTo>
                        <a:pt x="646" y="535"/>
                      </a:lnTo>
                      <a:lnTo>
                        <a:pt x="635" y="520"/>
                      </a:lnTo>
                      <a:lnTo>
                        <a:pt x="624" y="501"/>
                      </a:lnTo>
                      <a:lnTo>
                        <a:pt x="612" y="481"/>
                      </a:lnTo>
                      <a:lnTo>
                        <a:pt x="598" y="457"/>
                      </a:lnTo>
                      <a:lnTo>
                        <a:pt x="596" y="457"/>
                      </a:lnTo>
                      <a:lnTo>
                        <a:pt x="588" y="472"/>
                      </a:lnTo>
                      <a:lnTo>
                        <a:pt x="578" y="490"/>
                      </a:lnTo>
                      <a:lnTo>
                        <a:pt x="564" y="511"/>
                      </a:lnTo>
                      <a:lnTo>
                        <a:pt x="549" y="535"/>
                      </a:lnTo>
                      <a:lnTo>
                        <a:pt x="484" y="637"/>
                      </a:lnTo>
                      <a:lnTo>
                        <a:pt x="394" y="637"/>
                      </a:lnTo>
                      <a:lnTo>
                        <a:pt x="553" y="408"/>
                      </a:lnTo>
                      <a:lnTo>
                        <a:pt x="401" y="188"/>
                      </a:lnTo>
                      <a:close/>
                      <a:moveTo>
                        <a:pt x="883" y="820"/>
                      </a:moveTo>
                      <a:lnTo>
                        <a:pt x="883" y="334"/>
                      </a:lnTo>
                      <a:lnTo>
                        <a:pt x="883" y="298"/>
                      </a:lnTo>
                      <a:lnTo>
                        <a:pt x="882" y="261"/>
                      </a:lnTo>
                      <a:lnTo>
                        <a:pt x="881" y="224"/>
                      </a:lnTo>
                      <a:lnTo>
                        <a:pt x="880" y="188"/>
                      </a:lnTo>
                      <a:lnTo>
                        <a:pt x="953" y="188"/>
                      </a:lnTo>
                      <a:lnTo>
                        <a:pt x="957" y="265"/>
                      </a:lnTo>
                      <a:lnTo>
                        <a:pt x="958" y="265"/>
                      </a:lnTo>
                      <a:lnTo>
                        <a:pt x="965" y="255"/>
                      </a:lnTo>
                      <a:lnTo>
                        <a:pt x="972" y="244"/>
                      </a:lnTo>
                      <a:lnTo>
                        <a:pt x="979" y="235"/>
                      </a:lnTo>
                      <a:lnTo>
                        <a:pt x="988" y="227"/>
                      </a:lnTo>
                      <a:lnTo>
                        <a:pt x="996" y="219"/>
                      </a:lnTo>
                      <a:lnTo>
                        <a:pt x="1005" y="211"/>
                      </a:lnTo>
                      <a:lnTo>
                        <a:pt x="1014" y="205"/>
                      </a:lnTo>
                      <a:lnTo>
                        <a:pt x="1024" y="199"/>
                      </a:lnTo>
                      <a:lnTo>
                        <a:pt x="1034" y="194"/>
                      </a:lnTo>
                      <a:lnTo>
                        <a:pt x="1045" y="190"/>
                      </a:lnTo>
                      <a:lnTo>
                        <a:pt x="1055" y="186"/>
                      </a:lnTo>
                      <a:lnTo>
                        <a:pt x="1068" y="183"/>
                      </a:lnTo>
                      <a:lnTo>
                        <a:pt x="1079" y="181"/>
                      </a:lnTo>
                      <a:lnTo>
                        <a:pt x="1091" y="178"/>
                      </a:lnTo>
                      <a:lnTo>
                        <a:pt x="1105" y="177"/>
                      </a:lnTo>
                      <a:lnTo>
                        <a:pt x="1118" y="177"/>
                      </a:lnTo>
                      <a:lnTo>
                        <a:pt x="1138" y="178"/>
                      </a:lnTo>
                      <a:lnTo>
                        <a:pt x="1157" y="182"/>
                      </a:lnTo>
                      <a:lnTo>
                        <a:pt x="1166" y="184"/>
                      </a:lnTo>
                      <a:lnTo>
                        <a:pt x="1176" y="187"/>
                      </a:lnTo>
                      <a:lnTo>
                        <a:pt x="1185" y="190"/>
                      </a:lnTo>
                      <a:lnTo>
                        <a:pt x="1193" y="193"/>
                      </a:lnTo>
                      <a:lnTo>
                        <a:pt x="1201" y="198"/>
                      </a:lnTo>
                      <a:lnTo>
                        <a:pt x="1210" y="202"/>
                      </a:lnTo>
                      <a:lnTo>
                        <a:pt x="1218" y="207"/>
                      </a:lnTo>
                      <a:lnTo>
                        <a:pt x="1225" y="213"/>
                      </a:lnTo>
                      <a:lnTo>
                        <a:pt x="1240" y="226"/>
                      </a:lnTo>
                      <a:lnTo>
                        <a:pt x="1254" y="241"/>
                      </a:lnTo>
                      <a:lnTo>
                        <a:pt x="1266" y="258"/>
                      </a:lnTo>
                      <a:lnTo>
                        <a:pt x="1277" y="275"/>
                      </a:lnTo>
                      <a:lnTo>
                        <a:pt x="1287" y="294"/>
                      </a:lnTo>
                      <a:lnTo>
                        <a:pt x="1294" y="314"/>
                      </a:lnTo>
                      <a:lnTo>
                        <a:pt x="1300" y="335"/>
                      </a:lnTo>
                      <a:lnTo>
                        <a:pt x="1304" y="357"/>
                      </a:lnTo>
                      <a:lnTo>
                        <a:pt x="1307" y="381"/>
                      </a:lnTo>
                      <a:lnTo>
                        <a:pt x="1308" y="406"/>
                      </a:lnTo>
                      <a:lnTo>
                        <a:pt x="1307" y="434"/>
                      </a:lnTo>
                      <a:lnTo>
                        <a:pt x="1304" y="460"/>
                      </a:lnTo>
                      <a:lnTo>
                        <a:pt x="1302" y="473"/>
                      </a:lnTo>
                      <a:lnTo>
                        <a:pt x="1299" y="485"/>
                      </a:lnTo>
                      <a:lnTo>
                        <a:pt x="1296" y="497"/>
                      </a:lnTo>
                      <a:lnTo>
                        <a:pt x="1292" y="509"/>
                      </a:lnTo>
                      <a:lnTo>
                        <a:pt x="1288" y="520"/>
                      </a:lnTo>
                      <a:lnTo>
                        <a:pt x="1283" y="530"/>
                      </a:lnTo>
                      <a:lnTo>
                        <a:pt x="1278" y="541"/>
                      </a:lnTo>
                      <a:lnTo>
                        <a:pt x="1272" y="551"/>
                      </a:lnTo>
                      <a:lnTo>
                        <a:pt x="1266" y="560"/>
                      </a:lnTo>
                      <a:lnTo>
                        <a:pt x="1260" y="569"/>
                      </a:lnTo>
                      <a:lnTo>
                        <a:pt x="1253" y="579"/>
                      </a:lnTo>
                      <a:lnTo>
                        <a:pt x="1245" y="587"/>
                      </a:lnTo>
                      <a:lnTo>
                        <a:pt x="1231" y="601"/>
                      </a:lnTo>
                      <a:lnTo>
                        <a:pt x="1215" y="614"/>
                      </a:lnTo>
                      <a:lnTo>
                        <a:pt x="1207" y="619"/>
                      </a:lnTo>
                      <a:lnTo>
                        <a:pt x="1198" y="624"/>
                      </a:lnTo>
                      <a:lnTo>
                        <a:pt x="1190" y="628"/>
                      </a:lnTo>
                      <a:lnTo>
                        <a:pt x="1181" y="632"/>
                      </a:lnTo>
                      <a:lnTo>
                        <a:pt x="1163" y="638"/>
                      </a:lnTo>
                      <a:lnTo>
                        <a:pt x="1144" y="643"/>
                      </a:lnTo>
                      <a:lnTo>
                        <a:pt x="1123" y="647"/>
                      </a:lnTo>
                      <a:lnTo>
                        <a:pt x="1103" y="648"/>
                      </a:lnTo>
                      <a:lnTo>
                        <a:pt x="1091" y="647"/>
                      </a:lnTo>
                      <a:lnTo>
                        <a:pt x="1079" y="646"/>
                      </a:lnTo>
                      <a:lnTo>
                        <a:pt x="1069" y="644"/>
                      </a:lnTo>
                      <a:lnTo>
                        <a:pt x="1058" y="642"/>
                      </a:lnTo>
                      <a:lnTo>
                        <a:pt x="1048" y="640"/>
                      </a:lnTo>
                      <a:lnTo>
                        <a:pt x="1038" y="637"/>
                      </a:lnTo>
                      <a:lnTo>
                        <a:pt x="1029" y="633"/>
                      </a:lnTo>
                      <a:lnTo>
                        <a:pt x="1019" y="629"/>
                      </a:lnTo>
                      <a:lnTo>
                        <a:pt x="1011" y="625"/>
                      </a:lnTo>
                      <a:lnTo>
                        <a:pt x="1003" y="620"/>
                      </a:lnTo>
                      <a:lnTo>
                        <a:pt x="996" y="614"/>
                      </a:lnTo>
                      <a:lnTo>
                        <a:pt x="989" y="607"/>
                      </a:lnTo>
                      <a:lnTo>
                        <a:pt x="981" y="600"/>
                      </a:lnTo>
                      <a:lnTo>
                        <a:pt x="975" y="593"/>
                      </a:lnTo>
                      <a:lnTo>
                        <a:pt x="969" y="585"/>
                      </a:lnTo>
                      <a:lnTo>
                        <a:pt x="964" y="577"/>
                      </a:lnTo>
                      <a:lnTo>
                        <a:pt x="964" y="820"/>
                      </a:lnTo>
                      <a:lnTo>
                        <a:pt x="883" y="820"/>
                      </a:lnTo>
                      <a:close/>
                      <a:moveTo>
                        <a:pt x="964" y="377"/>
                      </a:moveTo>
                      <a:lnTo>
                        <a:pt x="964" y="454"/>
                      </a:lnTo>
                      <a:lnTo>
                        <a:pt x="964" y="468"/>
                      </a:lnTo>
                      <a:lnTo>
                        <a:pt x="966" y="480"/>
                      </a:lnTo>
                      <a:lnTo>
                        <a:pt x="969" y="492"/>
                      </a:lnTo>
                      <a:lnTo>
                        <a:pt x="972" y="504"/>
                      </a:lnTo>
                      <a:lnTo>
                        <a:pt x="977" y="515"/>
                      </a:lnTo>
                      <a:lnTo>
                        <a:pt x="983" y="525"/>
                      </a:lnTo>
                      <a:lnTo>
                        <a:pt x="991" y="535"/>
                      </a:lnTo>
                      <a:lnTo>
                        <a:pt x="1000" y="546"/>
                      </a:lnTo>
                      <a:lnTo>
                        <a:pt x="1009" y="554"/>
                      </a:lnTo>
                      <a:lnTo>
                        <a:pt x="1018" y="562"/>
                      </a:lnTo>
                      <a:lnTo>
                        <a:pt x="1029" y="568"/>
                      </a:lnTo>
                      <a:lnTo>
                        <a:pt x="1040" y="573"/>
                      </a:lnTo>
                      <a:lnTo>
                        <a:pt x="1051" y="578"/>
                      </a:lnTo>
                      <a:lnTo>
                        <a:pt x="1064" y="581"/>
                      </a:lnTo>
                      <a:lnTo>
                        <a:pt x="1077" y="583"/>
                      </a:lnTo>
                      <a:lnTo>
                        <a:pt x="1090" y="583"/>
                      </a:lnTo>
                      <a:lnTo>
                        <a:pt x="1106" y="583"/>
                      </a:lnTo>
                      <a:lnTo>
                        <a:pt x="1120" y="580"/>
                      </a:lnTo>
                      <a:lnTo>
                        <a:pt x="1133" y="577"/>
                      </a:lnTo>
                      <a:lnTo>
                        <a:pt x="1147" y="571"/>
                      </a:lnTo>
                      <a:lnTo>
                        <a:pt x="1159" y="564"/>
                      </a:lnTo>
                      <a:lnTo>
                        <a:pt x="1170" y="556"/>
                      </a:lnTo>
                      <a:lnTo>
                        <a:pt x="1181" y="547"/>
                      </a:lnTo>
                      <a:lnTo>
                        <a:pt x="1190" y="535"/>
                      </a:lnTo>
                      <a:lnTo>
                        <a:pt x="1198" y="523"/>
                      </a:lnTo>
                      <a:lnTo>
                        <a:pt x="1205" y="510"/>
                      </a:lnTo>
                      <a:lnTo>
                        <a:pt x="1212" y="495"/>
                      </a:lnTo>
                      <a:lnTo>
                        <a:pt x="1217" y="480"/>
                      </a:lnTo>
                      <a:lnTo>
                        <a:pt x="1221" y="463"/>
                      </a:lnTo>
                      <a:lnTo>
                        <a:pt x="1224" y="447"/>
                      </a:lnTo>
                      <a:lnTo>
                        <a:pt x="1226" y="428"/>
                      </a:lnTo>
                      <a:lnTo>
                        <a:pt x="1226" y="410"/>
                      </a:lnTo>
                      <a:lnTo>
                        <a:pt x="1226" y="392"/>
                      </a:lnTo>
                      <a:lnTo>
                        <a:pt x="1224" y="376"/>
                      </a:lnTo>
                      <a:lnTo>
                        <a:pt x="1221" y="360"/>
                      </a:lnTo>
                      <a:lnTo>
                        <a:pt x="1218" y="345"/>
                      </a:lnTo>
                      <a:lnTo>
                        <a:pt x="1213" y="331"/>
                      </a:lnTo>
                      <a:lnTo>
                        <a:pt x="1206" y="317"/>
                      </a:lnTo>
                      <a:lnTo>
                        <a:pt x="1200" y="305"/>
                      </a:lnTo>
                      <a:lnTo>
                        <a:pt x="1192" y="293"/>
                      </a:lnTo>
                      <a:lnTo>
                        <a:pt x="1182" y="280"/>
                      </a:lnTo>
                      <a:lnTo>
                        <a:pt x="1172" y="271"/>
                      </a:lnTo>
                      <a:lnTo>
                        <a:pt x="1160" y="262"/>
                      </a:lnTo>
                      <a:lnTo>
                        <a:pt x="1149" y="255"/>
                      </a:lnTo>
                      <a:lnTo>
                        <a:pt x="1136" y="249"/>
                      </a:lnTo>
                      <a:lnTo>
                        <a:pt x="1122" y="245"/>
                      </a:lnTo>
                      <a:lnTo>
                        <a:pt x="1108" y="243"/>
                      </a:lnTo>
                      <a:lnTo>
                        <a:pt x="1092" y="242"/>
                      </a:lnTo>
                      <a:lnTo>
                        <a:pt x="1082" y="243"/>
                      </a:lnTo>
                      <a:lnTo>
                        <a:pt x="1072" y="244"/>
                      </a:lnTo>
                      <a:lnTo>
                        <a:pt x="1062" y="246"/>
                      </a:lnTo>
                      <a:lnTo>
                        <a:pt x="1052" y="249"/>
                      </a:lnTo>
                      <a:lnTo>
                        <a:pt x="1042" y="254"/>
                      </a:lnTo>
                      <a:lnTo>
                        <a:pt x="1033" y="258"/>
                      </a:lnTo>
                      <a:lnTo>
                        <a:pt x="1024" y="264"/>
                      </a:lnTo>
                      <a:lnTo>
                        <a:pt x="1015" y="270"/>
                      </a:lnTo>
                      <a:lnTo>
                        <a:pt x="1007" y="277"/>
                      </a:lnTo>
                      <a:lnTo>
                        <a:pt x="999" y="285"/>
                      </a:lnTo>
                      <a:lnTo>
                        <a:pt x="993" y="294"/>
                      </a:lnTo>
                      <a:lnTo>
                        <a:pt x="987" y="303"/>
                      </a:lnTo>
                      <a:lnTo>
                        <a:pt x="981" y="312"/>
                      </a:lnTo>
                      <a:lnTo>
                        <a:pt x="976" y="321"/>
                      </a:lnTo>
                      <a:lnTo>
                        <a:pt x="972" y="333"/>
                      </a:lnTo>
                      <a:lnTo>
                        <a:pt x="969" y="344"/>
                      </a:lnTo>
                      <a:lnTo>
                        <a:pt x="967" y="353"/>
                      </a:lnTo>
                      <a:lnTo>
                        <a:pt x="965" y="363"/>
                      </a:lnTo>
                      <a:lnTo>
                        <a:pt x="964" y="370"/>
                      </a:lnTo>
                      <a:lnTo>
                        <a:pt x="964" y="377"/>
                      </a:lnTo>
                      <a:close/>
                      <a:moveTo>
                        <a:pt x="1771" y="427"/>
                      </a:moveTo>
                      <a:lnTo>
                        <a:pt x="1457" y="426"/>
                      </a:lnTo>
                      <a:lnTo>
                        <a:pt x="1458" y="445"/>
                      </a:lnTo>
                      <a:lnTo>
                        <a:pt x="1460" y="463"/>
                      </a:lnTo>
                      <a:lnTo>
                        <a:pt x="1464" y="480"/>
                      </a:lnTo>
                      <a:lnTo>
                        <a:pt x="1469" y="495"/>
                      </a:lnTo>
                      <a:lnTo>
                        <a:pt x="1477" y="510"/>
                      </a:lnTo>
                      <a:lnTo>
                        <a:pt x="1484" y="523"/>
                      </a:lnTo>
                      <a:lnTo>
                        <a:pt x="1493" y="535"/>
                      </a:lnTo>
                      <a:lnTo>
                        <a:pt x="1504" y="546"/>
                      </a:lnTo>
                      <a:lnTo>
                        <a:pt x="1515" y="554"/>
                      </a:lnTo>
                      <a:lnTo>
                        <a:pt x="1526" y="562"/>
                      </a:lnTo>
                      <a:lnTo>
                        <a:pt x="1537" y="568"/>
                      </a:lnTo>
                      <a:lnTo>
                        <a:pt x="1551" y="573"/>
                      </a:lnTo>
                      <a:lnTo>
                        <a:pt x="1564" y="577"/>
                      </a:lnTo>
                      <a:lnTo>
                        <a:pt x="1578" y="580"/>
                      </a:lnTo>
                      <a:lnTo>
                        <a:pt x="1594" y="582"/>
                      </a:lnTo>
                      <a:lnTo>
                        <a:pt x="1610" y="582"/>
                      </a:lnTo>
                      <a:lnTo>
                        <a:pt x="1628" y="582"/>
                      </a:lnTo>
                      <a:lnTo>
                        <a:pt x="1644" y="581"/>
                      </a:lnTo>
                      <a:lnTo>
                        <a:pt x="1660" y="579"/>
                      </a:lnTo>
                      <a:lnTo>
                        <a:pt x="1676" y="577"/>
                      </a:lnTo>
                      <a:lnTo>
                        <a:pt x="1690" y="573"/>
                      </a:lnTo>
                      <a:lnTo>
                        <a:pt x="1706" y="569"/>
                      </a:lnTo>
                      <a:lnTo>
                        <a:pt x="1720" y="564"/>
                      </a:lnTo>
                      <a:lnTo>
                        <a:pt x="1735" y="559"/>
                      </a:lnTo>
                      <a:lnTo>
                        <a:pt x="1748" y="618"/>
                      </a:lnTo>
                      <a:lnTo>
                        <a:pt x="1733" y="624"/>
                      </a:lnTo>
                      <a:lnTo>
                        <a:pt x="1715" y="630"/>
                      </a:lnTo>
                      <a:lnTo>
                        <a:pt x="1698" y="635"/>
                      </a:lnTo>
                      <a:lnTo>
                        <a:pt x="1680" y="639"/>
                      </a:lnTo>
                      <a:lnTo>
                        <a:pt x="1661" y="642"/>
                      </a:lnTo>
                      <a:lnTo>
                        <a:pt x="1641" y="644"/>
                      </a:lnTo>
                      <a:lnTo>
                        <a:pt x="1621" y="646"/>
                      </a:lnTo>
                      <a:lnTo>
                        <a:pt x="1599" y="647"/>
                      </a:lnTo>
                      <a:lnTo>
                        <a:pt x="1574" y="646"/>
                      </a:lnTo>
                      <a:lnTo>
                        <a:pt x="1551" y="642"/>
                      </a:lnTo>
                      <a:lnTo>
                        <a:pt x="1539" y="640"/>
                      </a:lnTo>
                      <a:lnTo>
                        <a:pt x="1528" y="637"/>
                      </a:lnTo>
                      <a:lnTo>
                        <a:pt x="1518" y="634"/>
                      </a:lnTo>
                      <a:lnTo>
                        <a:pt x="1507" y="631"/>
                      </a:lnTo>
                      <a:lnTo>
                        <a:pt x="1497" y="627"/>
                      </a:lnTo>
                      <a:lnTo>
                        <a:pt x="1488" y="622"/>
                      </a:lnTo>
                      <a:lnTo>
                        <a:pt x="1479" y="617"/>
                      </a:lnTo>
                      <a:lnTo>
                        <a:pt x="1469" y="612"/>
                      </a:lnTo>
                      <a:lnTo>
                        <a:pt x="1461" y="605"/>
                      </a:lnTo>
                      <a:lnTo>
                        <a:pt x="1453" y="598"/>
                      </a:lnTo>
                      <a:lnTo>
                        <a:pt x="1445" y="592"/>
                      </a:lnTo>
                      <a:lnTo>
                        <a:pt x="1438" y="584"/>
                      </a:lnTo>
                      <a:lnTo>
                        <a:pt x="1430" y="576"/>
                      </a:lnTo>
                      <a:lnTo>
                        <a:pt x="1423" y="567"/>
                      </a:lnTo>
                      <a:lnTo>
                        <a:pt x="1417" y="559"/>
                      </a:lnTo>
                      <a:lnTo>
                        <a:pt x="1412" y="551"/>
                      </a:lnTo>
                      <a:lnTo>
                        <a:pt x="1406" y="542"/>
                      </a:lnTo>
                      <a:lnTo>
                        <a:pt x="1402" y="531"/>
                      </a:lnTo>
                      <a:lnTo>
                        <a:pt x="1397" y="522"/>
                      </a:lnTo>
                      <a:lnTo>
                        <a:pt x="1393" y="512"/>
                      </a:lnTo>
                      <a:lnTo>
                        <a:pt x="1389" y="501"/>
                      </a:lnTo>
                      <a:lnTo>
                        <a:pt x="1386" y="490"/>
                      </a:lnTo>
                      <a:lnTo>
                        <a:pt x="1384" y="480"/>
                      </a:lnTo>
                      <a:lnTo>
                        <a:pt x="1382" y="469"/>
                      </a:lnTo>
                      <a:lnTo>
                        <a:pt x="1379" y="445"/>
                      </a:lnTo>
                      <a:lnTo>
                        <a:pt x="1378" y="419"/>
                      </a:lnTo>
                      <a:lnTo>
                        <a:pt x="1379" y="394"/>
                      </a:lnTo>
                      <a:lnTo>
                        <a:pt x="1382" y="370"/>
                      </a:lnTo>
                      <a:lnTo>
                        <a:pt x="1386" y="346"/>
                      </a:lnTo>
                      <a:lnTo>
                        <a:pt x="1392" y="324"/>
                      </a:lnTo>
                      <a:lnTo>
                        <a:pt x="1397" y="313"/>
                      </a:lnTo>
                      <a:lnTo>
                        <a:pt x="1401" y="303"/>
                      </a:lnTo>
                      <a:lnTo>
                        <a:pt x="1406" y="293"/>
                      </a:lnTo>
                      <a:lnTo>
                        <a:pt x="1411" y="282"/>
                      </a:lnTo>
                      <a:lnTo>
                        <a:pt x="1416" y="273"/>
                      </a:lnTo>
                      <a:lnTo>
                        <a:pt x="1422" y="264"/>
                      </a:lnTo>
                      <a:lnTo>
                        <a:pt x="1428" y="255"/>
                      </a:lnTo>
                      <a:lnTo>
                        <a:pt x="1436" y="246"/>
                      </a:lnTo>
                      <a:lnTo>
                        <a:pt x="1443" y="238"/>
                      </a:lnTo>
                      <a:lnTo>
                        <a:pt x="1451" y="230"/>
                      </a:lnTo>
                      <a:lnTo>
                        <a:pt x="1458" y="223"/>
                      </a:lnTo>
                      <a:lnTo>
                        <a:pt x="1466" y="217"/>
                      </a:lnTo>
                      <a:lnTo>
                        <a:pt x="1476" y="210"/>
                      </a:lnTo>
                      <a:lnTo>
                        <a:pt x="1484" y="204"/>
                      </a:lnTo>
                      <a:lnTo>
                        <a:pt x="1493" y="199"/>
                      </a:lnTo>
                      <a:lnTo>
                        <a:pt x="1502" y="195"/>
                      </a:lnTo>
                      <a:lnTo>
                        <a:pt x="1513" y="191"/>
                      </a:lnTo>
                      <a:lnTo>
                        <a:pt x="1522" y="187"/>
                      </a:lnTo>
                      <a:lnTo>
                        <a:pt x="1532" y="185"/>
                      </a:lnTo>
                      <a:lnTo>
                        <a:pt x="1543" y="182"/>
                      </a:lnTo>
                      <a:lnTo>
                        <a:pt x="1554" y="179"/>
                      </a:lnTo>
                      <a:lnTo>
                        <a:pt x="1565" y="178"/>
                      </a:lnTo>
                      <a:lnTo>
                        <a:pt x="1576" y="177"/>
                      </a:lnTo>
                      <a:lnTo>
                        <a:pt x="1589" y="177"/>
                      </a:lnTo>
                      <a:lnTo>
                        <a:pt x="1601" y="177"/>
                      </a:lnTo>
                      <a:lnTo>
                        <a:pt x="1612" y="178"/>
                      </a:lnTo>
                      <a:lnTo>
                        <a:pt x="1624" y="181"/>
                      </a:lnTo>
                      <a:lnTo>
                        <a:pt x="1635" y="183"/>
                      </a:lnTo>
                      <a:lnTo>
                        <a:pt x="1645" y="185"/>
                      </a:lnTo>
                      <a:lnTo>
                        <a:pt x="1655" y="188"/>
                      </a:lnTo>
                      <a:lnTo>
                        <a:pt x="1665" y="192"/>
                      </a:lnTo>
                      <a:lnTo>
                        <a:pt x="1675" y="196"/>
                      </a:lnTo>
                      <a:lnTo>
                        <a:pt x="1683" y="201"/>
                      </a:lnTo>
                      <a:lnTo>
                        <a:pt x="1692" y="206"/>
                      </a:lnTo>
                      <a:lnTo>
                        <a:pt x="1701" y="212"/>
                      </a:lnTo>
                      <a:lnTo>
                        <a:pt x="1708" y="220"/>
                      </a:lnTo>
                      <a:lnTo>
                        <a:pt x="1716" y="227"/>
                      </a:lnTo>
                      <a:lnTo>
                        <a:pt x="1723" y="234"/>
                      </a:lnTo>
                      <a:lnTo>
                        <a:pt x="1729" y="242"/>
                      </a:lnTo>
                      <a:lnTo>
                        <a:pt x="1736" y="251"/>
                      </a:lnTo>
                      <a:lnTo>
                        <a:pt x="1745" y="266"/>
                      </a:lnTo>
                      <a:lnTo>
                        <a:pt x="1753" y="281"/>
                      </a:lnTo>
                      <a:lnTo>
                        <a:pt x="1759" y="298"/>
                      </a:lnTo>
                      <a:lnTo>
                        <a:pt x="1764" y="314"/>
                      </a:lnTo>
                      <a:lnTo>
                        <a:pt x="1768" y="332"/>
                      </a:lnTo>
                      <a:lnTo>
                        <a:pt x="1772" y="349"/>
                      </a:lnTo>
                      <a:lnTo>
                        <a:pt x="1774" y="369"/>
                      </a:lnTo>
                      <a:lnTo>
                        <a:pt x="1774" y="388"/>
                      </a:lnTo>
                      <a:lnTo>
                        <a:pt x="1774" y="400"/>
                      </a:lnTo>
                      <a:lnTo>
                        <a:pt x="1773" y="410"/>
                      </a:lnTo>
                      <a:lnTo>
                        <a:pt x="1772" y="419"/>
                      </a:lnTo>
                      <a:lnTo>
                        <a:pt x="1771" y="427"/>
                      </a:lnTo>
                      <a:close/>
                      <a:moveTo>
                        <a:pt x="1457" y="368"/>
                      </a:moveTo>
                      <a:lnTo>
                        <a:pt x="1696" y="368"/>
                      </a:lnTo>
                      <a:lnTo>
                        <a:pt x="1696" y="355"/>
                      </a:lnTo>
                      <a:lnTo>
                        <a:pt x="1694" y="344"/>
                      </a:lnTo>
                      <a:lnTo>
                        <a:pt x="1692" y="332"/>
                      </a:lnTo>
                      <a:lnTo>
                        <a:pt x="1690" y="321"/>
                      </a:lnTo>
                      <a:lnTo>
                        <a:pt x="1687" y="311"/>
                      </a:lnTo>
                      <a:lnTo>
                        <a:pt x="1683" y="301"/>
                      </a:lnTo>
                      <a:lnTo>
                        <a:pt x="1678" y="292"/>
                      </a:lnTo>
                      <a:lnTo>
                        <a:pt x="1673" y="282"/>
                      </a:lnTo>
                      <a:lnTo>
                        <a:pt x="1666" y="271"/>
                      </a:lnTo>
                      <a:lnTo>
                        <a:pt x="1656" y="262"/>
                      </a:lnTo>
                      <a:lnTo>
                        <a:pt x="1646" y="254"/>
                      </a:lnTo>
                      <a:lnTo>
                        <a:pt x="1636" y="247"/>
                      </a:lnTo>
                      <a:lnTo>
                        <a:pt x="1624" y="242"/>
                      </a:lnTo>
                      <a:lnTo>
                        <a:pt x="1611" y="239"/>
                      </a:lnTo>
                      <a:lnTo>
                        <a:pt x="1597" y="237"/>
                      </a:lnTo>
                      <a:lnTo>
                        <a:pt x="1583" y="236"/>
                      </a:lnTo>
                      <a:lnTo>
                        <a:pt x="1568" y="237"/>
                      </a:lnTo>
                      <a:lnTo>
                        <a:pt x="1555" y="239"/>
                      </a:lnTo>
                      <a:lnTo>
                        <a:pt x="1542" y="242"/>
                      </a:lnTo>
                      <a:lnTo>
                        <a:pt x="1531" y="247"/>
                      </a:lnTo>
                      <a:lnTo>
                        <a:pt x="1520" y="254"/>
                      </a:lnTo>
                      <a:lnTo>
                        <a:pt x="1510" y="261"/>
                      </a:lnTo>
                      <a:lnTo>
                        <a:pt x="1500" y="270"/>
                      </a:lnTo>
                      <a:lnTo>
                        <a:pt x="1491" y="280"/>
                      </a:lnTo>
                      <a:lnTo>
                        <a:pt x="1485" y="290"/>
                      </a:lnTo>
                      <a:lnTo>
                        <a:pt x="1479" y="300"/>
                      </a:lnTo>
                      <a:lnTo>
                        <a:pt x="1474" y="310"/>
                      </a:lnTo>
                      <a:lnTo>
                        <a:pt x="1468" y="320"/>
                      </a:lnTo>
                      <a:lnTo>
                        <a:pt x="1464" y="332"/>
                      </a:lnTo>
                      <a:lnTo>
                        <a:pt x="1461" y="343"/>
                      </a:lnTo>
                      <a:lnTo>
                        <a:pt x="1459" y="355"/>
                      </a:lnTo>
                      <a:lnTo>
                        <a:pt x="1457" y="368"/>
                      </a:lnTo>
                      <a:close/>
                      <a:moveTo>
                        <a:pt x="1875" y="637"/>
                      </a:moveTo>
                      <a:lnTo>
                        <a:pt x="1875" y="328"/>
                      </a:lnTo>
                      <a:lnTo>
                        <a:pt x="1875" y="291"/>
                      </a:lnTo>
                      <a:lnTo>
                        <a:pt x="1874" y="256"/>
                      </a:lnTo>
                      <a:lnTo>
                        <a:pt x="1873" y="221"/>
                      </a:lnTo>
                      <a:lnTo>
                        <a:pt x="1872" y="188"/>
                      </a:lnTo>
                      <a:lnTo>
                        <a:pt x="1944" y="188"/>
                      </a:lnTo>
                      <a:lnTo>
                        <a:pt x="1946" y="276"/>
                      </a:lnTo>
                      <a:lnTo>
                        <a:pt x="1950" y="276"/>
                      </a:lnTo>
                      <a:lnTo>
                        <a:pt x="1954" y="265"/>
                      </a:lnTo>
                      <a:lnTo>
                        <a:pt x="1959" y="255"/>
                      </a:lnTo>
                      <a:lnTo>
                        <a:pt x="1964" y="245"/>
                      </a:lnTo>
                      <a:lnTo>
                        <a:pt x="1970" y="236"/>
                      </a:lnTo>
                      <a:lnTo>
                        <a:pt x="1976" y="227"/>
                      </a:lnTo>
                      <a:lnTo>
                        <a:pt x="1983" y="219"/>
                      </a:lnTo>
                      <a:lnTo>
                        <a:pt x="1991" y="211"/>
                      </a:lnTo>
                      <a:lnTo>
                        <a:pt x="2000" y="204"/>
                      </a:lnTo>
                      <a:lnTo>
                        <a:pt x="2008" y="198"/>
                      </a:lnTo>
                      <a:lnTo>
                        <a:pt x="2017" y="193"/>
                      </a:lnTo>
                      <a:lnTo>
                        <a:pt x="2026" y="188"/>
                      </a:lnTo>
                      <a:lnTo>
                        <a:pt x="2036" y="185"/>
                      </a:lnTo>
                      <a:lnTo>
                        <a:pt x="2045" y="182"/>
                      </a:lnTo>
                      <a:lnTo>
                        <a:pt x="2054" y="179"/>
                      </a:lnTo>
                      <a:lnTo>
                        <a:pt x="2064" y="177"/>
                      </a:lnTo>
                      <a:lnTo>
                        <a:pt x="2075" y="177"/>
                      </a:lnTo>
                      <a:lnTo>
                        <a:pt x="2087" y="178"/>
                      </a:lnTo>
                      <a:lnTo>
                        <a:pt x="2097" y="181"/>
                      </a:lnTo>
                      <a:lnTo>
                        <a:pt x="2097" y="258"/>
                      </a:lnTo>
                      <a:lnTo>
                        <a:pt x="2084" y="256"/>
                      </a:lnTo>
                      <a:lnTo>
                        <a:pt x="2069" y="255"/>
                      </a:lnTo>
                      <a:lnTo>
                        <a:pt x="2055" y="256"/>
                      </a:lnTo>
                      <a:lnTo>
                        <a:pt x="2043" y="258"/>
                      </a:lnTo>
                      <a:lnTo>
                        <a:pt x="2032" y="261"/>
                      </a:lnTo>
                      <a:lnTo>
                        <a:pt x="2020" y="266"/>
                      </a:lnTo>
                      <a:lnTo>
                        <a:pt x="2010" y="272"/>
                      </a:lnTo>
                      <a:lnTo>
                        <a:pt x="2000" y="280"/>
                      </a:lnTo>
                      <a:lnTo>
                        <a:pt x="1990" y="290"/>
                      </a:lnTo>
                      <a:lnTo>
                        <a:pt x="1982" y="300"/>
                      </a:lnTo>
                      <a:lnTo>
                        <a:pt x="1976" y="310"/>
                      </a:lnTo>
                      <a:lnTo>
                        <a:pt x="1971" y="321"/>
                      </a:lnTo>
                      <a:lnTo>
                        <a:pt x="1966" y="333"/>
                      </a:lnTo>
                      <a:lnTo>
                        <a:pt x="1963" y="344"/>
                      </a:lnTo>
                      <a:lnTo>
                        <a:pt x="1960" y="356"/>
                      </a:lnTo>
                      <a:lnTo>
                        <a:pt x="1958" y="370"/>
                      </a:lnTo>
                      <a:lnTo>
                        <a:pt x="1957" y="383"/>
                      </a:lnTo>
                      <a:lnTo>
                        <a:pt x="1955" y="398"/>
                      </a:lnTo>
                      <a:lnTo>
                        <a:pt x="1955" y="637"/>
                      </a:lnTo>
                      <a:lnTo>
                        <a:pt x="1875" y="637"/>
                      </a:lnTo>
                      <a:close/>
                      <a:moveTo>
                        <a:pt x="2260" y="637"/>
                      </a:moveTo>
                      <a:lnTo>
                        <a:pt x="2178" y="637"/>
                      </a:lnTo>
                      <a:lnTo>
                        <a:pt x="2178" y="188"/>
                      </a:lnTo>
                      <a:lnTo>
                        <a:pt x="2260" y="188"/>
                      </a:lnTo>
                      <a:lnTo>
                        <a:pt x="2260" y="637"/>
                      </a:lnTo>
                      <a:close/>
                      <a:moveTo>
                        <a:pt x="2219" y="105"/>
                      </a:moveTo>
                      <a:lnTo>
                        <a:pt x="2217" y="105"/>
                      </a:lnTo>
                      <a:lnTo>
                        <a:pt x="2206" y="104"/>
                      </a:lnTo>
                      <a:lnTo>
                        <a:pt x="2197" y="101"/>
                      </a:lnTo>
                      <a:lnTo>
                        <a:pt x="2193" y="99"/>
                      </a:lnTo>
                      <a:lnTo>
                        <a:pt x="2189" y="96"/>
                      </a:lnTo>
                      <a:lnTo>
                        <a:pt x="2185" y="93"/>
                      </a:lnTo>
                      <a:lnTo>
                        <a:pt x="2181" y="90"/>
                      </a:lnTo>
                      <a:lnTo>
                        <a:pt x="2174" y="82"/>
                      </a:lnTo>
                      <a:lnTo>
                        <a:pt x="2170" y="72"/>
                      </a:lnTo>
                      <a:lnTo>
                        <a:pt x="2167" y="63"/>
                      </a:lnTo>
                      <a:lnTo>
                        <a:pt x="2166" y="52"/>
                      </a:lnTo>
                      <a:lnTo>
                        <a:pt x="2167" y="42"/>
                      </a:lnTo>
                      <a:lnTo>
                        <a:pt x="2170" y="32"/>
                      </a:lnTo>
                      <a:lnTo>
                        <a:pt x="2174" y="23"/>
                      </a:lnTo>
                      <a:lnTo>
                        <a:pt x="2182" y="16"/>
                      </a:lnTo>
                      <a:lnTo>
                        <a:pt x="2185" y="12"/>
                      </a:lnTo>
                      <a:lnTo>
                        <a:pt x="2189" y="9"/>
                      </a:lnTo>
                      <a:lnTo>
                        <a:pt x="2194" y="6"/>
                      </a:lnTo>
                      <a:lnTo>
                        <a:pt x="2198" y="4"/>
                      </a:lnTo>
                      <a:lnTo>
                        <a:pt x="2208" y="2"/>
                      </a:lnTo>
                      <a:lnTo>
                        <a:pt x="2220" y="0"/>
                      </a:lnTo>
                      <a:lnTo>
                        <a:pt x="2230" y="2"/>
                      </a:lnTo>
                      <a:lnTo>
                        <a:pt x="2240" y="4"/>
                      </a:lnTo>
                      <a:lnTo>
                        <a:pt x="2244" y="6"/>
                      </a:lnTo>
                      <a:lnTo>
                        <a:pt x="2249" y="9"/>
                      </a:lnTo>
                      <a:lnTo>
                        <a:pt x="2253" y="12"/>
                      </a:lnTo>
                      <a:lnTo>
                        <a:pt x="2257" y="15"/>
                      </a:lnTo>
                      <a:lnTo>
                        <a:pt x="2263" y="23"/>
                      </a:lnTo>
                      <a:lnTo>
                        <a:pt x="2268" y="31"/>
                      </a:lnTo>
                      <a:lnTo>
                        <a:pt x="2270" y="42"/>
                      </a:lnTo>
                      <a:lnTo>
                        <a:pt x="2271" y="52"/>
                      </a:lnTo>
                      <a:lnTo>
                        <a:pt x="2270" y="63"/>
                      </a:lnTo>
                      <a:lnTo>
                        <a:pt x="2268" y="72"/>
                      </a:lnTo>
                      <a:lnTo>
                        <a:pt x="2263" y="82"/>
                      </a:lnTo>
                      <a:lnTo>
                        <a:pt x="2257" y="90"/>
                      </a:lnTo>
                      <a:lnTo>
                        <a:pt x="2253" y="93"/>
                      </a:lnTo>
                      <a:lnTo>
                        <a:pt x="2249" y="96"/>
                      </a:lnTo>
                      <a:lnTo>
                        <a:pt x="2244" y="99"/>
                      </a:lnTo>
                      <a:lnTo>
                        <a:pt x="2240" y="101"/>
                      </a:lnTo>
                      <a:lnTo>
                        <a:pt x="2235" y="103"/>
                      </a:lnTo>
                      <a:lnTo>
                        <a:pt x="2230" y="104"/>
                      </a:lnTo>
                      <a:lnTo>
                        <a:pt x="2224" y="104"/>
                      </a:lnTo>
                      <a:lnTo>
                        <a:pt x="2219" y="105"/>
                      </a:lnTo>
                      <a:close/>
                      <a:moveTo>
                        <a:pt x="2755" y="427"/>
                      </a:moveTo>
                      <a:lnTo>
                        <a:pt x="2441" y="426"/>
                      </a:lnTo>
                      <a:lnTo>
                        <a:pt x="2443" y="445"/>
                      </a:lnTo>
                      <a:lnTo>
                        <a:pt x="2446" y="463"/>
                      </a:lnTo>
                      <a:lnTo>
                        <a:pt x="2449" y="480"/>
                      </a:lnTo>
                      <a:lnTo>
                        <a:pt x="2454" y="495"/>
                      </a:lnTo>
                      <a:lnTo>
                        <a:pt x="2461" y="510"/>
                      </a:lnTo>
                      <a:lnTo>
                        <a:pt x="2469" y="523"/>
                      </a:lnTo>
                      <a:lnTo>
                        <a:pt x="2478" y="535"/>
                      </a:lnTo>
                      <a:lnTo>
                        <a:pt x="2489" y="546"/>
                      </a:lnTo>
                      <a:lnTo>
                        <a:pt x="2499" y="554"/>
                      </a:lnTo>
                      <a:lnTo>
                        <a:pt x="2510" y="562"/>
                      </a:lnTo>
                      <a:lnTo>
                        <a:pt x="2523" y="568"/>
                      </a:lnTo>
                      <a:lnTo>
                        <a:pt x="2535" y="573"/>
                      </a:lnTo>
                      <a:lnTo>
                        <a:pt x="2548" y="577"/>
                      </a:lnTo>
                      <a:lnTo>
                        <a:pt x="2564" y="580"/>
                      </a:lnTo>
                      <a:lnTo>
                        <a:pt x="2579" y="582"/>
                      </a:lnTo>
                      <a:lnTo>
                        <a:pt x="2595" y="582"/>
                      </a:lnTo>
                      <a:lnTo>
                        <a:pt x="2612" y="582"/>
                      </a:lnTo>
                      <a:lnTo>
                        <a:pt x="2628" y="581"/>
                      </a:lnTo>
                      <a:lnTo>
                        <a:pt x="2644" y="579"/>
                      </a:lnTo>
                      <a:lnTo>
                        <a:pt x="2660" y="577"/>
                      </a:lnTo>
                      <a:lnTo>
                        <a:pt x="2676" y="573"/>
                      </a:lnTo>
                      <a:lnTo>
                        <a:pt x="2690" y="569"/>
                      </a:lnTo>
                      <a:lnTo>
                        <a:pt x="2705" y="564"/>
                      </a:lnTo>
                      <a:lnTo>
                        <a:pt x="2719" y="559"/>
                      </a:lnTo>
                      <a:lnTo>
                        <a:pt x="2732" y="618"/>
                      </a:lnTo>
                      <a:lnTo>
                        <a:pt x="2717" y="624"/>
                      </a:lnTo>
                      <a:lnTo>
                        <a:pt x="2700" y="630"/>
                      </a:lnTo>
                      <a:lnTo>
                        <a:pt x="2683" y="635"/>
                      </a:lnTo>
                      <a:lnTo>
                        <a:pt x="2664" y="639"/>
                      </a:lnTo>
                      <a:lnTo>
                        <a:pt x="2645" y="642"/>
                      </a:lnTo>
                      <a:lnTo>
                        <a:pt x="2625" y="644"/>
                      </a:lnTo>
                      <a:lnTo>
                        <a:pt x="2605" y="646"/>
                      </a:lnTo>
                      <a:lnTo>
                        <a:pt x="2583" y="647"/>
                      </a:lnTo>
                      <a:lnTo>
                        <a:pt x="2559" y="646"/>
                      </a:lnTo>
                      <a:lnTo>
                        <a:pt x="2535" y="642"/>
                      </a:lnTo>
                      <a:lnTo>
                        <a:pt x="2524" y="640"/>
                      </a:lnTo>
                      <a:lnTo>
                        <a:pt x="2512" y="637"/>
                      </a:lnTo>
                      <a:lnTo>
                        <a:pt x="2502" y="634"/>
                      </a:lnTo>
                      <a:lnTo>
                        <a:pt x="2492" y="631"/>
                      </a:lnTo>
                      <a:lnTo>
                        <a:pt x="2483" y="627"/>
                      </a:lnTo>
                      <a:lnTo>
                        <a:pt x="2472" y="622"/>
                      </a:lnTo>
                      <a:lnTo>
                        <a:pt x="2463" y="617"/>
                      </a:lnTo>
                      <a:lnTo>
                        <a:pt x="2455" y="612"/>
                      </a:lnTo>
                      <a:lnTo>
                        <a:pt x="2446" y="605"/>
                      </a:lnTo>
                      <a:lnTo>
                        <a:pt x="2437" y="598"/>
                      </a:lnTo>
                      <a:lnTo>
                        <a:pt x="2429" y="592"/>
                      </a:lnTo>
                      <a:lnTo>
                        <a:pt x="2422" y="584"/>
                      </a:lnTo>
                      <a:lnTo>
                        <a:pt x="2415" y="576"/>
                      </a:lnTo>
                      <a:lnTo>
                        <a:pt x="2409" y="567"/>
                      </a:lnTo>
                      <a:lnTo>
                        <a:pt x="2401" y="559"/>
                      </a:lnTo>
                      <a:lnTo>
                        <a:pt x="2396" y="551"/>
                      </a:lnTo>
                      <a:lnTo>
                        <a:pt x="2391" y="542"/>
                      </a:lnTo>
                      <a:lnTo>
                        <a:pt x="2386" y="531"/>
                      </a:lnTo>
                      <a:lnTo>
                        <a:pt x="2382" y="522"/>
                      </a:lnTo>
                      <a:lnTo>
                        <a:pt x="2378" y="512"/>
                      </a:lnTo>
                      <a:lnTo>
                        <a:pt x="2374" y="501"/>
                      </a:lnTo>
                      <a:lnTo>
                        <a:pt x="2371" y="490"/>
                      </a:lnTo>
                      <a:lnTo>
                        <a:pt x="2369" y="480"/>
                      </a:lnTo>
                      <a:lnTo>
                        <a:pt x="2366" y="469"/>
                      </a:lnTo>
                      <a:lnTo>
                        <a:pt x="2363" y="445"/>
                      </a:lnTo>
                      <a:lnTo>
                        <a:pt x="2362" y="419"/>
                      </a:lnTo>
                      <a:lnTo>
                        <a:pt x="2363" y="394"/>
                      </a:lnTo>
                      <a:lnTo>
                        <a:pt x="2366" y="370"/>
                      </a:lnTo>
                      <a:lnTo>
                        <a:pt x="2371" y="346"/>
                      </a:lnTo>
                      <a:lnTo>
                        <a:pt x="2377" y="324"/>
                      </a:lnTo>
                      <a:lnTo>
                        <a:pt x="2381" y="313"/>
                      </a:lnTo>
                      <a:lnTo>
                        <a:pt x="2385" y="303"/>
                      </a:lnTo>
                      <a:lnTo>
                        <a:pt x="2390" y="293"/>
                      </a:lnTo>
                      <a:lnTo>
                        <a:pt x="2395" y="282"/>
                      </a:lnTo>
                      <a:lnTo>
                        <a:pt x="2400" y="273"/>
                      </a:lnTo>
                      <a:lnTo>
                        <a:pt x="2407" y="264"/>
                      </a:lnTo>
                      <a:lnTo>
                        <a:pt x="2414" y="255"/>
                      </a:lnTo>
                      <a:lnTo>
                        <a:pt x="2420" y="246"/>
                      </a:lnTo>
                      <a:lnTo>
                        <a:pt x="2427" y="238"/>
                      </a:lnTo>
                      <a:lnTo>
                        <a:pt x="2435" y="230"/>
                      </a:lnTo>
                      <a:lnTo>
                        <a:pt x="2444" y="223"/>
                      </a:lnTo>
                      <a:lnTo>
                        <a:pt x="2452" y="217"/>
                      </a:lnTo>
                      <a:lnTo>
                        <a:pt x="2460" y="210"/>
                      </a:lnTo>
                      <a:lnTo>
                        <a:pt x="2468" y="204"/>
                      </a:lnTo>
                      <a:lnTo>
                        <a:pt x="2477" y="199"/>
                      </a:lnTo>
                      <a:lnTo>
                        <a:pt x="2487" y="195"/>
                      </a:lnTo>
                      <a:lnTo>
                        <a:pt x="2497" y="191"/>
                      </a:lnTo>
                      <a:lnTo>
                        <a:pt x="2507" y="187"/>
                      </a:lnTo>
                      <a:lnTo>
                        <a:pt x="2518" y="185"/>
                      </a:lnTo>
                      <a:lnTo>
                        <a:pt x="2528" y="182"/>
                      </a:lnTo>
                      <a:lnTo>
                        <a:pt x="2539" y="179"/>
                      </a:lnTo>
                      <a:lnTo>
                        <a:pt x="2549" y="178"/>
                      </a:lnTo>
                      <a:lnTo>
                        <a:pt x="2562" y="177"/>
                      </a:lnTo>
                      <a:lnTo>
                        <a:pt x="2573" y="177"/>
                      </a:lnTo>
                      <a:lnTo>
                        <a:pt x="2585" y="177"/>
                      </a:lnTo>
                      <a:lnTo>
                        <a:pt x="2597" y="178"/>
                      </a:lnTo>
                      <a:lnTo>
                        <a:pt x="2608" y="181"/>
                      </a:lnTo>
                      <a:lnTo>
                        <a:pt x="2619" y="183"/>
                      </a:lnTo>
                      <a:lnTo>
                        <a:pt x="2630" y="185"/>
                      </a:lnTo>
                      <a:lnTo>
                        <a:pt x="2640" y="188"/>
                      </a:lnTo>
                      <a:lnTo>
                        <a:pt x="2650" y="192"/>
                      </a:lnTo>
                      <a:lnTo>
                        <a:pt x="2659" y="196"/>
                      </a:lnTo>
                      <a:lnTo>
                        <a:pt x="2669" y="201"/>
                      </a:lnTo>
                      <a:lnTo>
                        <a:pt x="2677" y="206"/>
                      </a:lnTo>
                      <a:lnTo>
                        <a:pt x="2685" y="212"/>
                      </a:lnTo>
                      <a:lnTo>
                        <a:pt x="2693" y="220"/>
                      </a:lnTo>
                      <a:lnTo>
                        <a:pt x="2700" y="227"/>
                      </a:lnTo>
                      <a:lnTo>
                        <a:pt x="2708" y="234"/>
                      </a:lnTo>
                      <a:lnTo>
                        <a:pt x="2714" y="242"/>
                      </a:lnTo>
                      <a:lnTo>
                        <a:pt x="2721" y="251"/>
                      </a:lnTo>
                      <a:lnTo>
                        <a:pt x="2729" y="266"/>
                      </a:lnTo>
                      <a:lnTo>
                        <a:pt x="2737" y="281"/>
                      </a:lnTo>
                      <a:lnTo>
                        <a:pt x="2744" y="298"/>
                      </a:lnTo>
                      <a:lnTo>
                        <a:pt x="2749" y="314"/>
                      </a:lnTo>
                      <a:lnTo>
                        <a:pt x="2753" y="332"/>
                      </a:lnTo>
                      <a:lnTo>
                        <a:pt x="2756" y="349"/>
                      </a:lnTo>
                      <a:lnTo>
                        <a:pt x="2758" y="369"/>
                      </a:lnTo>
                      <a:lnTo>
                        <a:pt x="2759" y="388"/>
                      </a:lnTo>
                      <a:lnTo>
                        <a:pt x="2758" y="400"/>
                      </a:lnTo>
                      <a:lnTo>
                        <a:pt x="2758" y="410"/>
                      </a:lnTo>
                      <a:lnTo>
                        <a:pt x="2757" y="419"/>
                      </a:lnTo>
                      <a:lnTo>
                        <a:pt x="2755" y="427"/>
                      </a:lnTo>
                      <a:close/>
                      <a:moveTo>
                        <a:pt x="2441" y="368"/>
                      </a:moveTo>
                      <a:lnTo>
                        <a:pt x="2680" y="368"/>
                      </a:lnTo>
                      <a:lnTo>
                        <a:pt x="2680" y="355"/>
                      </a:lnTo>
                      <a:lnTo>
                        <a:pt x="2679" y="344"/>
                      </a:lnTo>
                      <a:lnTo>
                        <a:pt x="2677" y="332"/>
                      </a:lnTo>
                      <a:lnTo>
                        <a:pt x="2675" y="321"/>
                      </a:lnTo>
                      <a:lnTo>
                        <a:pt x="2672" y="311"/>
                      </a:lnTo>
                      <a:lnTo>
                        <a:pt x="2668" y="301"/>
                      </a:lnTo>
                      <a:lnTo>
                        <a:pt x="2663" y="292"/>
                      </a:lnTo>
                      <a:lnTo>
                        <a:pt x="2657" y="282"/>
                      </a:lnTo>
                      <a:lnTo>
                        <a:pt x="2650" y="271"/>
                      </a:lnTo>
                      <a:lnTo>
                        <a:pt x="2641" y="262"/>
                      </a:lnTo>
                      <a:lnTo>
                        <a:pt x="2632" y="254"/>
                      </a:lnTo>
                      <a:lnTo>
                        <a:pt x="2620" y="247"/>
                      </a:lnTo>
                      <a:lnTo>
                        <a:pt x="2609" y="242"/>
                      </a:lnTo>
                      <a:lnTo>
                        <a:pt x="2596" y="239"/>
                      </a:lnTo>
                      <a:lnTo>
                        <a:pt x="2581" y="237"/>
                      </a:lnTo>
                      <a:lnTo>
                        <a:pt x="2567" y="236"/>
                      </a:lnTo>
                      <a:lnTo>
                        <a:pt x="2552" y="237"/>
                      </a:lnTo>
                      <a:lnTo>
                        <a:pt x="2540" y="239"/>
                      </a:lnTo>
                      <a:lnTo>
                        <a:pt x="2528" y="242"/>
                      </a:lnTo>
                      <a:lnTo>
                        <a:pt x="2515" y="247"/>
                      </a:lnTo>
                      <a:lnTo>
                        <a:pt x="2504" y="254"/>
                      </a:lnTo>
                      <a:lnTo>
                        <a:pt x="2494" y="261"/>
                      </a:lnTo>
                      <a:lnTo>
                        <a:pt x="2485" y="270"/>
                      </a:lnTo>
                      <a:lnTo>
                        <a:pt x="2475" y="280"/>
                      </a:lnTo>
                      <a:lnTo>
                        <a:pt x="2469" y="290"/>
                      </a:lnTo>
                      <a:lnTo>
                        <a:pt x="2463" y="300"/>
                      </a:lnTo>
                      <a:lnTo>
                        <a:pt x="2458" y="310"/>
                      </a:lnTo>
                      <a:lnTo>
                        <a:pt x="2454" y="320"/>
                      </a:lnTo>
                      <a:lnTo>
                        <a:pt x="2450" y="332"/>
                      </a:lnTo>
                      <a:lnTo>
                        <a:pt x="2446" y="343"/>
                      </a:lnTo>
                      <a:lnTo>
                        <a:pt x="2444" y="355"/>
                      </a:lnTo>
                      <a:lnTo>
                        <a:pt x="2441" y="368"/>
                      </a:lnTo>
                      <a:close/>
                      <a:moveTo>
                        <a:pt x="2860" y="637"/>
                      </a:moveTo>
                      <a:lnTo>
                        <a:pt x="2860" y="309"/>
                      </a:lnTo>
                      <a:lnTo>
                        <a:pt x="2860" y="280"/>
                      </a:lnTo>
                      <a:lnTo>
                        <a:pt x="2859" y="250"/>
                      </a:lnTo>
                      <a:lnTo>
                        <a:pt x="2858" y="220"/>
                      </a:lnTo>
                      <a:lnTo>
                        <a:pt x="2856" y="188"/>
                      </a:lnTo>
                      <a:lnTo>
                        <a:pt x="2929" y="188"/>
                      </a:lnTo>
                      <a:lnTo>
                        <a:pt x="2933" y="262"/>
                      </a:lnTo>
                      <a:lnTo>
                        <a:pt x="2935" y="262"/>
                      </a:lnTo>
                      <a:lnTo>
                        <a:pt x="2940" y="254"/>
                      </a:lnTo>
                      <a:lnTo>
                        <a:pt x="2945" y="245"/>
                      </a:lnTo>
                      <a:lnTo>
                        <a:pt x="2951" y="237"/>
                      </a:lnTo>
                      <a:lnTo>
                        <a:pt x="2958" y="230"/>
                      </a:lnTo>
                      <a:lnTo>
                        <a:pt x="2964" y="223"/>
                      </a:lnTo>
                      <a:lnTo>
                        <a:pt x="2973" y="217"/>
                      </a:lnTo>
                      <a:lnTo>
                        <a:pt x="2981" y="210"/>
                      </a:lnTo>
                      <a:lnTo>
                        <a:pt x="2989" y="204"/>
                      </a:lnTo>
                      <a:lnTo>
                        <a:pt x="3000" y="198"/>
                      </a:lnTo>
                      <a:lnTo>
                        <a:pt x="3011" y="193"/>
                      </a:lnTo>
                      <a:lnTo>
                        <a:pt x="3022" y="188"/>
                      </a:lnTo>
                      <a:lnTo>
                        <a:pt x="3033" y="185"/>
                      </a:lnTo>
                      <a:lnTo>
                        <a:pt x="3046" y="182"/>
                      </a:lnTo>
                      <a:lnTo>
                        <a:pt x="3058" y="179"/>
                      </a:lnTo>
                      <a:lnTo>
                        <a:pt x="3070" y="177"/>
                      </a:lnTo>
                      <a:lnTo>
                        <a:pt x="3084" y="177"/>
                      </a:lnTo>
                      <a:lnTo>
                        <a:pt x="3098" y="178"/>
                      </a:lnTo>
                      <a:lnTo>
                        <a:pt x="3112" y="179"/>
                      </a:lnTo>
                      <a:lnTo>
                        <a:pt x="3126" y="183"/>
                      </a:lnTo>
                      <a:lnTo>
                        <a:pt x="3139" y="187"/>
                      </a:lnTo>
                      <a:lnTo>
                        <a:pt x="3151" y="192"/>
                      </a:lnTo>
                      <a:lnTo>
                        <a:pt x="3163" y="199"/>
                      </a:lnTo>
                      <a:lnTo>
                        <a:pt x="3174" y="206"/>
                      </a:lnTo>
                      <a:lnTo>
                        <a:pt x="3185" y="215"/>
                      </a:lnTo>
                      <a:lnTo>
                        <a:pt x="3192" y="222"/>
                      </a:lnTo>
                      <a:lnTo>
                        <a:pt x="3199" y="229"/>
                      </a:lnTo>
                      <a:lnTo>
                        <a:pt x="3205" y="236"/>
                      </a:lnTo>
                      <a:lnTo>
                        <a:pt x="3210" y="244"/>
                      </a:lnTo>
                      <a:lnTo>
                        <a:pt x="3215" y="251"/>
                      </a:lnTo>
                      <a:lnTo>
                        <a:pt x="3219" y="261"/>
                      </a:lnTo>
                      <a:lnTo>
                        <a:pt x="3223" y="269"/>
                      </a:lnTo>
                      <a:lnTo>
                        <a:pt x="3228" y="279"/>
                      </a:lnTo>
                      <a:lnTo>
                        <a:pt x="3231" y="289"/>
                      </a:lnTo>
                      <a:lnTo>
                        <a:pt x="3234" y="299"/>
                      </a:lnTo>
                      <a:lnTo>
                        <a:pt x="3236" y="309"/>
                      </a:lnTo>
                      <a:lnTo>
                        <a:pt x="3238" y="320"/>
                      </a:lnTo>
                      <a:lnTo>
                        <a:pt x="3241" y="344"/>
                      </a:lnTo>
                      <a:lnTo>
                        <a:pt x="3242" y="369"/>
                      </a:lnTo>
                      <a:lnTo>
                        <a:pt x="3242" y="637"/>
                      </a:lnTo>
                      <a:lnTo>
                        <a:pt x="3160" y="637"/>
                      </a:lnTo>
                      <a:lnTo>
                        <a:pt x="3160" y="378"/>
                      </a:lnTo>
                      <a:lnTo>
                        <a:pt x="3160" y="362"/>
                      </a:lnTo>
                      <a:lnTo>
                        <a:pt x="3159" y="346"/>
                      </a:lnTo>
                      <a:lnTo>
                        <a:pt x="3157" y="333"/>
                      </a:lnTo>
                      <a:lnTo>
                        <a:pt x="3154" y="319"/>
                      </a:lnTo>
                      <a:lnTo>
                        <a:pt x="3150" y="307"/>
                      </a:lnTo>
                      <a:lnTo>
                        <a:pt x="3145" y="297"/>
                      </a:lnTo>
                      <a:lnTo>
                        <a:pt x="3140" y="286"/>
                      </a:lnTo>
                      <a:lnTo>
                        <a:pt x="3134" y="277"/>
                      </a:lnTo>
                      <a:lnTo>
                        <a:pt x="3127" y="270"/>
                      </a:lnTo>
                      <a:lnTo>
                        <a:pt x="3120" y="263"/>
                      </a:lnTo>
                      <a:lnTo>
                        <a:pt x="3111" y="258"/>
                      </a:lnTo>
                      <a:lnTo>
                        <a:pt x="3102" y="253"/>
                      </a:lnTo>
                      <a:lnTo>
                        <a:pt x="3092" y="249"/>
                      </a:lnTo>
                      <a:lnTo>
                        <a:pt x="3081" y="246"/>
                      </a:lnTo>
                      <a:lnTo>
                        <a:pt x="3069" y="244"/>
                      </a:lnTo>
                      <a:lnTo>
                        <a:pt x="3056" y="244"/>
                      </a:lnTo>
                      <a:lnTo>
                        <a:pt x="3047" y="244"/>
                      </a:lnTo>
                      <a:lnTo>
                        <a:pt x="3037" y="245"/>
                      </a:lnTo>
                      <a:lnTo>
                        <a:pt x="3028" y="247"/>
                      </a:lnTo>
                      <a:lnTo>
                        <a:pt x="3020" y="250"/>
                      </a:lnTo>
                      <a:lnTo>
                        <a:pt x="3012" y="254"/>
                      </a:lnTo>
                      <a:lnTo>
                        <a:pt x="3004" y="258"/>
                      </a:lnTo>
                      <a:lnTo>
                        <a:pt x="2995" y="263"/>
                      </a:lnTo>
                      <a:lnTo>
                        <a:pt x="2988" y="268"/>
                      </a:lnTo>
                      <a:lnTo>
                        <a:pt x="2981" y="274"/>
                      </a:lnTo>
                      <a:lnTo>
                        <a:pt x="2974" y="281"/>
                      </a:lnTo>
                      <a:lnTo>
                        <a:pt x="2968" y="289"/>
                      </a:lnTo>
                      <a:lnTo>
                        <a:pt x="2962" y="296"/>
                      </a:lnTo>
                      <a:lnTo>
                        <a:pt x="2958" y="303"/>
                      </a:lnTo>
                      <a:lnTo>
                        <a:pt x="2953" y="311"/>
                      </a:lnTo>
                      <a:lnTo>
                        <a:pt x="2950" y="319"/>
                      </a:lnTo>
                      <a:lnTo>
                        <a:pt x="2947" y="329"/>
                      </a:lnTo>
                      <a:lnTo>
                        <a:pt x="2945" y="337"/>
                      </a:lnTo>
                      <a:lnTo>
                        <a:pt x="2943" y="346"/>
                      </a:lnTo>
                      <a:lnTo>
                        <a:pt x="2942" y="356"/>
                      </a:lnTo>
                      <a:lnTo>
                        <a:pt x="2942" y="367"/>
                      </a:lnTo>
                      <a:lnTo>
                        <a:pt x="2942" y="637"/>
                      </a:lnTo>
                      <a:lnTo>
                        <a:pt x="2860" y="637"/>
                      </a:lnTo>
                      <a:close/>
                      <a:moveTo>
                        <a:pt x="3680" y="559"/>
                      </a:moveTo>
                      <a:lnTo>
                        <a:pt x="3694" y="620"/>
                      </a:lnTo>
                      <a:lnTo>
                        <a:pt x="3681" y="627"/>
                      </a:lnTo>
                      <a:lnTo>
                        <a:pt x="3666" y="632"/>
                      </a:lnTo>
                      <a:lnTo>
                        <a:pt x="3651" y="636"/>
                      </a:lnTo>
                      <a:lnTo>
                        <a:pt x="3635" y="640"/>
                      </a:lnTo>
                      <a:lnTo>
                        <a:pt x="3619" y="643"/>
                      </a:lnTo>
                      <a:lnTo>
                        <a:pt x="3602" y="646"/>
                      </a:lnTo>
                      <a:lnTo>
                        <a:pt x="3584" y="647"/>
                      </a:lnTo>
                      <a:lnTo>
                        <a:pt x="3566" y="648"/>
                      </a:lnTo>
                      <a:lnTo>
                        <a:pt x="3541" y="647"/>
                      </a:lnTo>
                      <a:lnTo>
                        <a:pt x="3517" y="643"/>
                      </a:lnTo>
                      <a:lnTo>
                        <a:pt x="3506" y="641"/>
                      </a:lnTo>
                      <a:lnTo>
                        <a:pt x="3495" y="638"/>
                      </a:lnTo>
                      <a:lnTo>
                        <a:pt x="3484" y="635"/>
                      </a:lnTo>
                      <a:lnTo>
                        <a:pt x="3474" y="631"/>
                      </a:lnTo>
                      <a:lnTo>
                        <a:pt x="3464" y="627"/>
                      </a:lnTo>
                      <a:lnTo>
                        <a:pt x="3455" y="623"/>
                      </a:lnTo>
                      <a:lnTo>
                        <a:pt x="3445" y="618"/>
                      </a:lnTo>
                      <a:lnTo>
                        <a:pt x="3436" y="612"/>
                      </a:lnTo>
                      <a:lnTo>
                        <a:pt x="3427" y="605"/>
                      </a:lnTo>
                      <a:lnTo>
                        <a:pt x="3419" y="599"/>
                      </a:lnTo>
                      <a:lnTo>
                        <a:pt x="3410" y="592"/>
                      </a:lnTo>
                      <a:lnTo>
                        <a:pt x="3403" y="584"/>
                      </a:lnTo>
                      <a:lnTo>
                        <a:pt x="3395" y="576"/>
                      </a:lnTo>
                      <a:lnTo>
                        <a:pt x="3389" y="567"/>
                      </a:lnTo>
                      <a:lnTo>
                        <a:pt x="3382" y="559"/>
                      </a:lnTo>
                      <a:lnTo>
                        <a:pt x="3377" y="550"/>
                      </a:lnTo>
                      <a:lnTo>
                        <a:pt x="3370" y="541"/>
                      </a:lnTo>
                      <a:lnTo>
                        <a:pt x="3365" y="531"/>
                      </a:lnTo>
                      <a:lnTo>
                        <a:pt x="3361" y="521"/>
                      </a:lnTo>
                      <a:lnTo>
                        <a:pt x="3357" y="511"/>
                      </a:lnTo>
                      <a:lnTo>
                        <a:pt x="3354" y="500"/>
                      </a:lnTo>
                      <a:lnTo>
                        <a:pt x="3351" y="489"/>
                      </a:lnTo>
                      <a:lnTo>
                        <a:pt x="3348" y="478"/>
                      </a:lnTo>
                      <a:lnTo>
                        <a:pt x="3346" y="467"/>
                      </a:lnTo>
                      <a:lnTo>
                        <a:pt x="3343" y="442"/>
                      </a:lnTo>
                      <a:lnTo>
                        <a:pt x="3342" y="417"/>
                      </a:lnTo>
                      <a:lnTo>
                        <a:pt x="3342" y="404"/>
                      </a:lnTo>
                      <a:lnTo>
                        <a:pt x="3343" y="391"/>
                      </a:lnTo>
                      <a:lnTo>
                        <a:pt x="3344" y="379"/>
                      </a:lnTo>
                      <a:lnTo>
                        <a:pt x="3346" y="367"/>
                      </a:lnTo>
                      <a:lnTo>
                        <a:pt x="3348" y="355"/>
                      </a:lnTo>
                      <a:lnTo>
                        <a:pt x="3351" y="344"/>
                      </a:lnTo>
                      <a:lnTo>
                        <a:pt x="3354" y="333"/>
                      </a:lnTo>
                      <a:lnTo>
                        <a:pt x="3358" y="321"/>
                      </a:lnTo>
                      <a:lnTo>
                        <a:pt x="3363" y="311"/>
                      </a:lnTo>
                      <a:lnTo>
                        <a:pt x="3367" y="301"/>
                      </a:lnTo>
                      <a:lnTo>
                        <a:pt x="3373" y="291"/>
                      </a:lnTo>
                      <a:lnTo>
                        <a:pt x="3379" y="281"/>
                      </a:lnTo>
                      <a:lnTo>
                        <a:pt x="3386" y="272"/>
                      </a:lnTo>
                      <a:lnTo>
                        <a:pt x="3393" y="263"/>
                      </a:lnTo>
                      <a:lnTo>
                        <a:pt x="3400" y="254"/>
                      </a:lnTo>
                      <a:lnTo>
                        <a:pt x="3408" y="245"/>
                      </a:lnTo>
                      <a:lnTo>
                        <a:pt x="3417" y="237"/>
                      </a:lnTo>
                      <a:lnTo>
                        <a:pt x="3425" y="230"/>
                      </a:lnTo>
                      <a:lnTo>
                        <a:pt x="3434" y="223"/>
                      </a:lnTo>
                      <a:lnTo>
                        <a:pt x="3443" y="215"/>
                      </a:lnTo>
                      <a:lnTo>
                        <a:pt x="3454" y="210"/>
                      </a:lnTo>
                      <a:lnTo>
                        <a:pt x="3464" y="204"/>
                      </a:lnTo>
                      <a:lnTo>
                        <a:pt x="3474" y="199"/>
                      </a:lnTo>
                      <a:lnTo>
                        <a:pt x="3484" y="195"/>
                      </a:lnTo>
                      <a:lnTo>
                        <a:pt x="3496" y="191"/>
                      </a:lnTo>
                      <a:lnTo>
                        <a:pt x="3507" y="188"/>
                      </a:lnTo>
                      <a:lnTo>
                        <a:pt x="3519" y="185"/>
                      </a:lnTo>
                      <a:lnTo>
                        <a:pt x="3532" y="183"/>
                      </a:lnTo>
                      <a:lnTo>
                        <a:pt x="3544" y="181"/>
                      </a:lnTo>
                      <a:lnTo>
                        <a:pt x="3556" y="179"/>
                      </a:lnTo>
                      <a:lnTo>
                        <a:pt x="3570" y="178"/>
                      </a:lnTo>
                      <a:lnTo>
                        <a:pt x="3583" y="178"/>
                      </a:lnTo>
                      <a:lnTo>
                        <a:pt x="3599" y="178"/>
                      </a:lnTo>
                      <a:lnTo>
                        <a:pt x="3616" y="179"/>
                      </a:lnTo>
                      <a:lnTo>
                        <a:pt x="3631" y="182"/>
                      </a:lnTo>
                      <a:lnTo>
                        <a:pt x="3646" y="185"/>
                      </a:lnTo>
                      <a:lnTo>
                        <a:pt x="3659" y="188"/>
                      </a:lnTo>
                      <a:lnTo>
                        <a:pt x="3672" y="192"/>
                      </a:lnTo>
                      <a:lnTo>
                        <a:pt x="3685" y="196"/>
                      </a:lnTo>
                      <a:lnTo>
                        <a:pt x="3696" y="201"/>
                      </a:lnTo>
                      <a:lnTo>
                        <a:pt x="3678" y="265"/>
                      </a:lnTo>
                      <a:lnTo>
                        <a:pt x="3667" y="260"/>
                      </a:lnTo>
                      <a:lnTo>
                        <a:pt x="3656" y="256"/>
                      </a:lnTo>
                      <a:lnTo>
                        <a:pt x="3646" y="251"/>
                      </a:lnTo>
                      <a:lnTo>
                        <a:pt x="3633" y="248"/>
                      </a:lnTo>
                      <a:lnTo>
                        <a:pt x="3622" y="246"/>
                      </a:lnTo>
                      <a:lnTo>
                        <a:pt x="3609" y="244"/>
                      </a:lnTo>
                      <a:lnTo>
                        <a:pt x="3596" y="243"/>
                      </a:lnTo>
                      <a:lnTo>
                        <a:pt x="3583" y="243"/>
                      </a:lnTo>
                      <a:lnTo>
                        <a:pt x="3565" y="244"/>
                      </a:lnTo>
                      <a:lnTo>
                        <a:pt x="3548" y="246"/>
                      </a:lnTo>
                      <a:lnTo>
                        <a:pt x="3532" y="250"/>
                      </a:lnTo>
                      <a:lnTo>
                        <a:pt x="3516" y="256"/>
                      </a:lnTo>
                      <a:lnTo>
                        <a:pt x="3502" y="263"/>
                      </a:lnTo>
                      <a:lnTo>
                        <a:pt x="3489" y="271"/>
                      </a:lnTo>
                      <a:lnTo>
                        <a:pt x="3476" y="281"/>
                      </a:lnTo>
                      <a:lnTo>
                        <a:pt x="3465" y="294"/>
                      </a:lnTo>
                      <a:lnTo>
                        <a:pt x="3456" y="305"/>
                      </a:lnTo>
                      <a:lnTo>
                        <a:pt x="3447" y="318"/>
                      </a:lnTo>
                      <a:lnTo>
                        <a:pt x="3440" y="332"/>
                      </a:lnTo>
                      <a:lnTo>
                        <a:pt x="3434" y="346"/>
                      </a:lnTo>
                      <a:lnTo>
                        <a:pt x="3430" y="362"/>
                      </a:lnTo>
                      <a:lnTo>
                        <a:pt x="3427" y="378"/>
                      </a:lnTo>
                      <a:lnTo>
                        <a:pt x="3425" y="396"/>
                      </a:lnTo>
                      <a:lnTo>
                        <a:pt x="3424" y="413"/>
                      </a:lnTo>
                      <a:lnTo>
                        <a:pt x="3425" y="432"/>
                      </a:lnTo>
                      <a:lnTo>
                        <a:pt x="3427" y="449"/>
                      </a:lnTo>
                      <a:lnTo>
                        <a:pt x="3430" y="467"/>
                      </a:lnTo>
                      <a:lnTo>
                        <a:pt x="3435" y="482"/>
                      </a:lnTo>
                      <a:lnTo>
                        <a:pt x="3441" y="496"/>
                      </a:lnTo>
                      <a:lnTo>
                        <a:pt x="3449" y="511"/>
                      </a:lnTo>
                      <a:lnTo>
                        <a:pt x="3458" y="523"/>
                      </a:lnTo>
                      <a:lnTo>
                        <a:pt x="3468" y="535"/>
                      </a:lnTo>
                      <a:lnTo>
                        <a:pt x="3479" y="546"/>
                      </a:lnTo>
                      <a:lnTo>
                        <a:pt x="3492" y="555"/>
                      </a:lnTo>
                      <a:lnTo>
                        <a:pt x="3505" y="563"/>
                      </a:lnTo>
                      <a:lnTo>
                        <a:pt x="3518" y="569"/>
                      </a:lnTo>
                      <a:lnTo>
                        <a:pt x="3533" y="575"/>
                      </a:lnTo>
                      <a:lnTo>
                        <a:pt x="3548" y="579"/>
                      </a:lnTo>
                      <a:lnTo>
                        <a:pt x="3564" y="581"/>
                      </a:lnTo>
                      <a:lnTo>
                        <a:pt x="3580" y="581"/>
                      </a:lnTo>
                      <a:lnTo>
                        <a:pt x="3592" y="581"/>
                      </a:lnTo>
                      <a:lnTo>
                        <a:pt x="3605" y="580"/>
                      </a:lnTo>
                      <a:lnTo>
                        <a:pt x="3618" y="578"/>
                      </a:lnTo>
                      <a:lnTo>
                        <a:pt x="3630" y="576"/>
                      </a:lnTo>
                      <a:lnTo>
                        <a:pt x="3643" y="572"/>
                      </a:lnTo>
                      <a:lnTo>
                        <a:pt x="3655" y="568"/>
                      </a:lnTo>
                      <a:lnTo>
                        <a:pt x="3667" y="564"/>
                      </a:lnTo>
                      <a:lnTo>
                        <a:pt x="3680" y="559"/>
                      </a:lnTo>
                      <a:close/>
                      <a:moveTo>
                        <a:pt x="4149" y="427"/>
                      </a:moveTo>
                      <a:lnTo>
                        <a:pt x="3836" y="426"/>
                      </a:lnTo>
                      <a:lnTo>
                        <a:pt x="3837" y="445"/>
                      </a:lnTo>
                      <a:lnTo>
                        <a:pt x="3840" y="463"/>
                      </a:lnTo>
                      <a:lnTo>
                        <a:pt x="3843" y="480"/>
                      </a:lnTo>
                      <a:lnTo>
                        <a:pt x="3848" y="495"/>
                      </a:lnTo>
                      <a:lnTo>
                        <a:pt x="3855" y="510"/>
                      </a:lnTo>
                      <a:lnTo>
                        <a:pt x="3864" y="523"/>
                      </a:lnTo>
                      <a:lnTo>
                        <a:pt x="3873" y="535"/>
                      </a:lnTo>
                      <a:lnTo>
                        <a:pt x="3883" y="546"/>
                      </a:lnTo>
                      <a:lnTo>
                        <a:pt x="3893" y="554"/>
                      </a:lnTo>
                      <a:lnTo>
                        <a:pt x="3905" y="562"/>
                      </a:lnTo>
                      <a:lnTo>
                        <a:pt x="3917" y="568"/>
                      </a:lnTo>
                      <a:lnTo>
                        <a:pt x="3929" y="573"/>
                      </a:lnTo>
                      <a:lnTo>
                        <a:pt x="3943" y="577"/>
                      </a:lnTo>
                      <a:lnTo>
                        <a:pt x="3958" y="580"/>
                      </a:lnTo>
                      <a:lnTo>
                        <a:pt x="3973" y="582"/>
                      </a:lnTo>
                      <a:lnTo>
                        <a:pt x="3989" y="582"/>
                      </a:lnTo>
                      <a:lnTo>
                        <a:pt x="4006" y="582"/>
                      </a:lnTo>
                      <a:lnTo>
                        <a:pt x="4023" y="581"/>
                      </a:lnTo>
                      <a:lnTo>
                        <a:pt x="4038" y="579"/>
                      </a:lnTo>
                      <a:lnTo>
                        <a:pt x="4055" y="577"/>
                      </a:lnTo>
                      <a:lnTo>
                        <a:pt x="4070" y="573"/>
                      </a:lnTo>
                      <a:lnTo>
                        <a:pt x="4084" y="569"/>
                      </a:lnTo>
                      <a:lnTo>
                        <a:pt x="4099" y="564"/>
                      </a:lnTo>
                      <a:lnTo>
                        <a:pt x="4113" y="559"/>
                      </a:lnTo>
                      <a:lnTo>
                        <a:pt x="4127" y="618"/>
                      </a:lnTo>
                      <a:lnTo>
                        <a:pt x="4111" y="624"/>
                      </a:lnTo>
                      <a:lnTo>
                        <a:pt x="4095" y="630"/>
                      </a:lnTo>
                      <a:lnTo>
                        <a:pt x="4077" y="635"/>
                      </a:lnTo>
                      <a:lnTo>
                        <a:pt x="4059" y="639"/>
                      </a:lnTo>
                      <a:lnTo>
                        <a:pt x="4039" y="642"/>
                      </a:lnTo>
                      <a:lnTo>
                        <a:pt x="4020" y="644"/>
                      </a:lnTo>
                      <a:lnTo>
                        <a:pt x="3999" y="646"/>
                      </a:lnTo>
                      <a:lnTo>
                        <a:pt x="3978" y="647"/>
                      </a:lnTo>
                      <a:lnTo>
                        <a:pt x="3953" y="646"/>
                      </a:lnTo>
                      <a:lnTo>
                        <a:pt x="3929" y="642"/>
                      </a:lnTo>
                      <a:lnTo>
                        <a:pt x="3918" y="640"/>
                      </a:lnTo>
                      <a:lnTo>
                        <a:pt x="3907" y="637"/>
                      </a:lnTo>
                      <a:lnTo>
                        <a:pt x="3896" y="634"/>
                      </a:lnTo>
                      <a:lnTo>
                        <a:pt x="3886" y="631"/>
                      </a:lnTo>
                      <a:lnTo>
                        <a:pt x="3877" y="627"/>
                      </a:lnTo>
                      <a:lnTo>
                        <a:pt x="3867" y="622"/>
                      </a:lnTo>
                      <a:lnTo>
                        <a:pt x="3857" y="617"/>
                      </a:lnTo>
                      <a:lnTo>
                        <a:pt x="3849" y="612"/>
                      </a:lnTo>
                      <a:lnTo>
                        <a:pt x="3840" y="605"/>
                      </a:lnTo>
                      <a:lnTo>
                        <a:pt x="3832" y="598"/>
                      </a:lnTo>
                      <a:lnTo>
                        <a:pt x="3823" y="592"/>
                      </a:lnTo>
                      <a:lnTo>
                        <a:pt x="3816" y="584"/>
                      </a:lnTo>
                      <a:lnTo>
                        <a:pt x="3809" y="576"/>
                      </a:lnTo>
                      <a:lnTo>
                        <a:pt x="3803" y="567"/>
                      </a:lnTo>
                      <a:lnTo>
                        <a:pt x="3796" y="559"/>
                      </a:lnTo>
                      <a:lnTo>
                        <a:pt x="3791" y="551"/>
                      </a:lnTo>
                      <a:lnTo>
                        <a:pt x="3785" y="542"/>
                      </a:lnTo>
                      <a:lnTo>
                        <a:pt x="3780" y="531"/>
                      </a:lnTo>
                      <a:lnTo>
                        <a:pt x="3776" y="522"/>
                      </a:lnTo>
                      <a:lnTo>
                        <a:pt x="3772" y="512"/>
                      </a:lnTo>
                      <a:lnTo>
                        <a:pt x="3768" y="501"/>
                      </a:lnTo>
                      <a:lnTo>
                        <a:pt x="3765" y="490"/>
                      </a:lnTo>
                      <a:lnTo>
                        <a:pt x="3763" y="480"/>
                      </a:lnTo>
                      <a:lnTo>
                        <a:pt x="3761" y="469"/>
                      </a:lnTo>
                      <a:lnTo>
                        <a:pt x="3758" y="445"/>
                      </a:lnTo>
                      <a:lnTo>
                        <a:pt x="3757" y="419"/>
                      </a:lnTo>
                      <a:lnTo>
                        <a:pt x="3758" y="394"/>
                      </a:lnTo>
                      <a:lnTo>
                        <a:pt x="3761" y="370"/>
                      </a:lnTo>
                      <a:lnTo>
                        <a:pt x="3765" y="346"/>
                      </a:lnTo>
                      <a:lnTo>
                        <a:pt x="3771" y="324"/>
                      </a:lnTo>
                      <a:lnTo>
                        <a:pt x="3775" y="313"/>
                      </a:lnTo>
                      <a:lnTo>
                        <a:pt x="3779" y="303"/>
                      </a:lnTo>
                      <a:lnTo>
                        <a:pt x="3784" y="293"/>
                      </a:lnTo>
                      <a:lnTo>
                        <a:pt x="3790" y="282"/>
                      </a:lnTo>
                      <a:lnTo>
                        <a:pt x="3795" y="273"/>
                      </a:lnTo>
                      <a:lnTo>
                        <a:pt x="3801" y="264"/>
                      </a:lnTo>
                      <a:lnTo>
                        <a:pt x="3808" y="255"/>
                      </a:lnTo>
                      <a:lnTo>
                        <a:pt x="3814" y="246"/>
                      </a:lnTo>
                      <a:lnTo>
                        <a:pt x="3821" y="238"/>
                      </a:lnTo>
                      <a:lnTo>
                        <a:pt x="3830" y="230"/>
                      </a:lnTo>
                      <a:lnTo>
                        <a:pt x="3838" y="223"/>
                      </a:lnTo>
                      <a:lnTo>
                        <a:pt x="3846" y="217"/>
                      </a:lnTo>
                      <a:lnTo>
                        <a:pt x="3854" y="210"/>
                      </a:lnTo>
                      <a:lnTo>
                        <a:pt x="3863" y="204"/>
                      </a:lnTo>
                      <a:lnTo>
                        <a:pt x="3872" y="199"/>
                      </a:lnTo>
                      <a:lnTo>
                        <a:pt x="3881" y="195"/>
                      </a:lnTo>
                      <a:lnTo>
                        <a:pt x="3891" y="191"/>
                      </a:lnTo>
                      <a:lnTo>
                        <a:pt x="3902" y="187"/>
                      </a:lnTo>
                      <a:lnTo>
                        <a:pt x="3912" y="185"/>
                      </a:lnTo>
                      <a:lnTo>
                        <a:pt x="3922" y="182"/>
                      </a:lnTo>
                      <a:lnTo>
                        <a:pt x="3933" y="179"/>
                      </a:lnTo>
                      <a:lnTo>
                        <a:pt x="3944" y="178"/>
                      </a:lnTo>
                      <a:lnTo>
                        <a:pt x="3956" y="177"/>
                      </a:lnTo>
                      <a:lnTo>
                        <a:pt x="3967" y="177"/>
                      </a:lnTo>
                      <a:lnTo>
                        <a:pt x="3980" y="177"/>
                      </a:lnTo>
                      <a:lnTo>
                        <a:pt x="3991" y="178"/>
                      </a:lnTo>
                      <a:lnTo>
                        <a:pt x="4002" y="181"/>
                      </a:lnTo>
                      <a:lnTo>
                        <a:pt x="4014" y="183"/>
                      </a:lnTo>
                      <a:lnTo>
                        <a:pt x="4024" y="185"/>
                      </a:lnTo>
                      <a:lnTo>
                        <a:pt x="4034" y="188"/>
                      </a:lnTo>
                      <a:lnTo>
                        <a:pt x="4044" y="192"/>
                      </a:lnTo>
                      <a:lnTo>
                        <a:pt x="4054" y="196"/>
                      </a:lnTo>
                      <a:lnTo>
                        <a:pt x="4063" y="201"/>
                      </a:lnTo>
                      <a:lnTo>
                        <a:pt x="4071" y="206"/>
                      </a:lnTo>
                      <a:lnTo>
                        <a:pt x="4079" y="212"/>
                      </a:lnTo>
                      <a:lnTo>
                        <a:pt x="4088" y="220"/>
                      </a:lnTo>
                      <a:lnTo>
                        <a:pt x="4095" y="227"/>
                      </a:lnTo>
                      <a:lnTo>
                        <a:pt x="4102" y="234"/>
                      </a:lnTo>
                      <a:lnTo>
                        <a:pt x="4108" y="242"/>
                      </a:lnTo>
                      <a:lnTo>
                        <a:pt x="4115" y="251"/>
                      </a:lnTo>
                      <a:lnTo>
                        <a:pt x="4124" y="266"/>
                      </a:lnTo>
                      <a:lnTo>
                        <a:pt x="4132" y="281"/>
                      </a:lnTo>
                      <a:lnTo>
                        <a:pt x="4138" y="298"/>
                      </a:lnTo>
                      <a:lnTo>
                        <a:pt x="4143" y="314"/>
                      </a:lnTo>
                      <a:lnTo>
                        <a:pt x="4147" y="332"/>
                      </a:lnTo>
                      <a:lnTo>
                        <a:pt x="4150" y="349"/>
                      </a:lnTo>
                      <a:lnTo>
                        <a:pt x="4152" y="369"/>
                      </a:lnTo>
                      <a:lnTo>
                        <a:pt x="4153" y="388"/>
                      </a:lnTo>
                      <a:lnTo>
                        <a:pt x="4152" y="400"/>
                      </a:lnTo>
                      <a:lnTo>
                        <a:pt x="4152" y="410"/>
                      </a:lnTo>
                      <a:lnTo>
                        <a:pt x="4151" y="419"/>
                      </a:lnTo>
                      <a:lnTo>
                        <a:pt x="4149" y="427"/>
                      </a:lnTo>
                      <a:close/>
                      <a:moveTo>
                        <a:pt x="3836" y="368"/>
                      </a:moveTo>
                      <a:lnTo>
                        <a:pt x="4074" y="368"/>
                      </a:lnTo>
                      <a:lnTo>
                        <a:pt x="4074" y="355"/>
                      </a:lnTo>
                      <a:lnTo>
                        <a:pt x="4073" y="344"/>
                      </a:lnTo>
                      <a:lnTo>
                        <a:pt x="4071" y="332"/>
                      </a:lnTo>
                      <a:lnTo>
                        <a:pt x="4069" y="321"/>
                      </a:lnTo>
                      <a:lnTo>
                        <a:pt x="4066" y="311"/>
                      </a:lnTo>
                      <a:lnTo>
                        <a:pt x="4062" y="301"/>
                      </a:lnTo>
                      <a:lnTo>
                        <a:pt x="4058" y="292"/>
                      </a:lnTo>
                      <a:lnTo>
                        <a:pt x="4052" y="282"/>
                      </a:lnTo>
                      <a:lnTo>
                        <a:pt x="4044" y="271"/>
                      </a:lnTo>
                      <a:lnTo>
                        <a:pt x="4035" y="262"/>
                      </a:lnTo>
                      <a:lnTo>
                        <a:pt x="4026" y="254"/>
                      </a:lnTo>
                      <a:lnTo>
                        <a:pt x="4015" y="247"/>
                      </a:lnTo>
                      <a:lnTo>
                        <a:pt x="4003" y="242"/>
                      </a:lnTo>
                      <a:lnTo>
                        <a:pt x="3990" y="239"/>
                      </a:lnTo>
                      <a:lnTo>
                        <a:pt x="3976" y="237"/>
                      </a:lnTo>
                      <a:lnTo>
                        <a:pt x="3961" y="236"/>
                      </a:lnTo>
                      <a:lnTo>
                        <a:pt x="3947" y="237"/>
                      </a:lnTo>
                      <a:lnTo>
                        <a:pt x="3934" y="239"/>
                      </a:lnTo>
                      <a:lnTo>
                        <a:pt x="3922" y="242"/>
                      </a:lnTo>
                      <a:lnTo>
                        <a:pt x="3910" y="247"/>
                      </a:lnTo>
                      <a:lnTo>
                        <a:pt x="3900" y="254"/>
                      </a:lnTo>
                      <a:lnTo>
                        <a:pt x="3888" y="261"/>
                      </a:lnTo>
                      <a:lnTo>
                        <a:pt x="3879" y="270"/>
                      </a:lnTo>
                      <a:lnTo>
                        <a:pt x="3870" y="280"/>
                      </a:lnTo>
                      <a:lnTo>
                        <a:pt x="3864" y="290"/>
                      </a:lnTo>
                      <a:lnTo>
                        <a:pt x="3857" y="300"/>
                      </a:lnTo>
                      <a:lnTo>
                        <a:pt x="3852" y="310"/>
                      </a:lnTo>
                      <a:lnTo>
                        <a:pt x="3848" y="320"/>
                      </a:lnTo>
                      <a:lnTo>
                        <a:pt x="3844" y="332"/>
                      </a:lnTo>
                      <a:lnTo>
                        <a:pt x="3840" y="343"/>
                      </a:lnTo>
                      <a:lnTo>
                        <a:pt x="3838" y="355"/>
                      </a:lnTo>
                      <a:lnTo>
                        <a:pt x="3836" y="368"/>
                      </a:lnTo>
                      <a:close/>
                      <a:moveTo>
                        <a:pt x="4756" y="559"/>
                      </a:moveTo>
                      <a:lnTo>
                        <a:pt x="4771" y="620"/>
                      </a:lnTo>
                      <a:lnTo>
                        <a:pt x="4756" y="627"/>
                      </a:lnTo>
                      <a:lnTo>
                        <a:pt x="4742" y="632"/>
                      </a:lnTo>
                      <a:lnTo>
                        <a:pt x="4728" y="636"/>
                      </a:lnTo>
                      <a:lnTo>
                        <a:pt x="4711" y="640"/>
                      </a:lnTo>
                      <a:lnTo>
                        <a:pt x="4695" y="643"/>
                      </a:lnTo>
                      <a:lnTo>
                        <a:pt x="4678" y="646"/>
                      </a:lnTo>
                      <a:lnTo>
                        <a:pt x="4660" y="647"/>
                      </a:lnTo>
                      <a:lnTo>
                        <a:pt x="4641" y="648"/>
                      </a:lnTo>
                      <a:lnTo>
                        <a:pt x="4617" y="647"/>
                      </a:lnTo>
                      <a:lnTo>
                        <a:pt x="4593" y="643"/>
                      </a:lnTo>
                      <a:lnTo>
                        <a:pt x="4582" y="641"/>
                      </a:lnTo>
                      <a:lnTo>
                        <a:pt x="4571" y="638"/>
                      </a:lnTo>
                      <a:lnTo>
                        <a:pt x="4560" y="635"/>
                      </a:lnTo>
                      <a:lnTo>
                        <a:pt x="4550" y="631"/>
                      </a:lnTo>
                      <a:lnTo>
                        <a:pt x="4541" y="627"/>
                      </a:lnTo>
                      <a:lnTo>
                        <a:pt x="4530" y="623"/>
                      </a:lnTo>
                      <a:lnTo>
                        <a:pt x="4521" y="618"/>
                      </a:lnTo>
                      <a:lnTo>
                        <a:pt x="4512" y="612"/>
                      </a:lnTo>
                      <a:lnTo>
                        <a:pt x="4504" y="605"/>
                      </a:lnTo>
                      <a:lnTo>
                        <a:pt x="4495" y="599"/>
                      </a:lnTo>
                      <a:lnTo>
                        <a:pt x="4487" y="592"/>
                      </a:lnTo>
                      <a:lnTo>
                        <a:pt x="4479" y="584"/>
                      </a:lnTo>
                      <a:lnTo>
                        <a:pt x="4472" y="576"/>
                      </a:lnTo>
                      <a:lnTo>
                        <a:pt x="4465" y="567"/>
                      </a:lnTo>
                      <a:lnTo>
                        <a:pt x="4458" y="559"/>
                      </a:lnTo>
                      <a:lnTo>
                        <a:pt x="4452" y="550"/>
                      </a:lnTo>
                      <a:lnTo>
                        <a:pt x="4447" y="541"/>
                      </a:lnTo>
                      <a:lnTo>
                        <a:pt x="4442" y="531"/>
                      </a:lnTo>
                      <a:lnTo>
                        <a:pt x="4437" y="521"/>
                      </a:lnTo>
                      <a:lnTo>
                        <a:pt x="4434" y="511"/>
                      </a:lnTo>
                      <a:lnTo>
                        <a:pt x="4430" y="500"/>
                      </a:lnTo>
                      <a:lnTo>
                        <a:pt x="4427" y="489"/>
                      </a:lnTo>
                      <a:lnTo>
                        <a:pt x="4424" y="478"/>
                      </a:lnTo>
                      <a:lnTo>
                        <a:pt x="4421" y="467"/>
                      </a:lnTo>
                      <a:lnTo>
                        <a:pt x="4419" y="442"/>
                      </a:lnTo>
                      <a:lnTo>
                        <a:pt x="4418" y="417"/>
                      </a:lnTo>
                      <a:lnTo>
                        <a:pt x="4418" y="404"/>
                      </a:lnTo>
                      <a:lnTo>
                        <a:pt x="4419" y="391"/>
                      </a:lnTo>
                      <a:lnTo>
                        <a:pt x="4420" y="379"/>
                      </a:lnTo>
                      <a:lnTo>
                        <a:pt x="4423" y="367"/>
                      </a:lnTo>
                      <a:lnTo>
                        <a:pt x="4425" y="355"/>
                      </a:lnTo>
                      <a:lnTo>
                        <a:pt x="4428" y="344"/>
                      </a:lnTo>
                      <a:lnTo>
                        <a:pt x="4431" y="333"/>
                      </a:lnTo>
                      <a:lnTo>
                        <a:pt x="4435" y="321"/>
                      </a:lnTo>
                      <a:lnTo>
                        <a:pt x="4439" y="311"/>
                      </a:lnTo>
                      <a:lnTo>
                        <a:pt x="4444" y="301"/>
                      </a:lnTo>
                      <a:lnTo>
                        <a:pt x="4449" y="291"/>
                      </a:lnTo>
                      <a:lnTo>
                        <a:pt x="4455" y="281"/>
                      </a:lnTo>
                      <a:lnTo>
                        <a:pt x="4462" y="272"/>
                      </a:lnTo>
                      <a:lnTo>
                        <a:pt x="4469" y="263"/>
                      </a:lnTo>
                      <a:lnTo>
                        <a:pt x="4476" y="254"/>
                      </a:lnTo>
                      <a:lnTo>
                        <a:pt x="4484" y="245"/>
                      </a:lnTo>
                      <a:lnTo>
                        <a:pt x="4492" y="237"/>
                      </a:lnTo>
                      <a:lnTo>
                        <a:pt x="4502" y="230"/>
                      </a:lnTo>
                      <a:lnTo>
                        <a:pt x="4511" y="223"/>
                      </a:lnTo>
                      <a:lnTo>
                        <a:pt x="4520" y="215"/>
                      </a:lnTo>
                      <a:lnTo>
                        <a:pt x="4529" y="210"/>
                      </a:lnTo>
                      <a:lnTo>
                        <a:pt x="4540" y="204"/>
                      </a:lnTo>
                      <a:lnTo>
                        <a:pt x="4550" y="199"/>
                      </a:lnTo>
                      <a:lnTo>
                        <a:pt x="4561" y="195"/>
                      </a:lnTo>
                      <a:lnTo>
                        <a:pt x="4573" y="191"/>
                      </a:lnTo>
                      <a:lnTo>
                        <a:pt x="4584" y="188"/>
                      </a:lnTo>
                      <a:lnTo>
                        <a:pt x="4595" y="185"/>
                      </a:lnTo>
                      <a:lnTo>
                        <a:pt x="4607" y="183"/>
                      </a:lnTo>
                      <a:lnTo>
                        <a:pt x="4620" y="181"/>
                      </a:lnTo>
                      <a:lnTo>
                        <a:pt x="4632" y="179"/>
                      </a:lnTo>
                      <a:lnTo>
                        <a:pt x="4645" y="178"/>
                      </a:lnTo>
                      <a:lnTo>
                        <a:pt x="4659" y="178"/>
                      </a:lnTo>
                      <a:lnTo>
                        <a:pt x="4676" y="178"/>
                      </a:lnTo>
                      <a:lnTo>
                        <a:pt x="4692" y="179"/>
                      </a:lnTo>
                      <a:lnTo>
                        <a:pt x="4707" y="182"/>
                      </a:lnTo>
                      <a:lnTo>
                        <a:pt x="4722" y="185"/>
                      </a:lnTo>
                      <a:lnTo>
                        <a:pt x="4736" y="188"/>
                      </a:lnTo>
                      <a:lnTo>
                        <a:pt x="4748" y="192"/>
                      </a:lnTo>
                      <a:lnTo>
                        <a:pt x="4761" y="196"/>
                      </a:lnTo>
                      <a:lnTo>
                        <a:pt x="4772" y="201"/>
                      </a:lnTo>
                      <a:lnTo>
                        <a:pt x="4753" y="265"/>
                      </a:lnTo>
                      <a:lnTo>
                        <a:pt x="4743" y="260"/>
                      </a:lnTo>
                      <a:lnTo>
                        <a:pt x="4733" y="256"/>
                      </a:lnTo>
                      <a:lnTo>
                        <a:pt x="4722" y="251"/>
                      </a:lnTo>
                      <a:lnTo>
                        <a:pt x="4710" y="248"/>
                      </a:lnTo>
                      <a:lnTo>
                        <a:pt x="4698" y="246"/>
                      </a:lnTo>
                      <a:lnTo>
                        <a:pt x="4686" y="244"/>
                      </a:lnTo>
                      <a:lnTo>
                        <a:pt x="4672" y="243"/>
                      </a:lnTo>
                      <a:lnTo>
                        <a:pt x="4659" y="243"/>
                      </a:lnTo>
                      <a:lnTo>
                        <a:pt x="4641" y="244"/>
                      </a:lnTo>
                      <a:lnTo>
                        <a:pt x="4624" y="246"/>
                      </a:lnTo>
                      <a:lnTo>
                        <a:pt x="4607" y="250"/>
                      </a:lnTo>
                      <a:lnTo>
                        <a:pt x="4593" y="256"/>
                      </a:lnTo>
                      <a:lnTo>
                        <a:pt x="4579" y="263"/>
                      </a:lnTo>
                      <a:lnTo>
                        <a:pt x="4565" y="271"/>
                      </a:lnTo>
                      <a:lnTo>
                        <a:pt x="4553" y="281"/>
                      </a:lnTo>
                      <a:lnTo>
                        <a:pt x="4542" y="294"/>
                      </a:lnTo>
                      <a:lnTo>
                        <a:pt x="4531" y="305"/>
                      </a:lnTo>
                      <a:lnTo>
                        <a:pt x="4523" y="318"/>
                      </a:lnTo>
                      <a:lnTo>
                        <a:pt x="4516" y="332"/>
                      </a:lnTo>
                      <a:lnTo>
                        <a:pt x="4511" y="346"/>
                      </a:lnTo>
                      <a:lnTo>
                        <a:pt x="4507" y="362"/>
                      </a:lnTo>
                      <a:lnTo>
                        <a:pt x="4503" y="378"/>
                      </a:lnTo>
                      <a:lnTo>
                        <a:pt x="4502" y="396"/>
                      </a:lnTo>
                      <a:lnTo>
                        <a:pt x="4501" y="413"/>
                      </a:lnTo>
                      <a:lnTo>
                        <a:pt x="4502" y="432"/>
                      </a:lnTo>
                      <a:lnTo>
                        <a:pt x="4504" y="449"/>
                      </a:lnTo>
                      <a:lnTo>
                        <a:pt x="4507" y="467"/>
                      </a:lnTo>
                      <a:lnTo>
                        <a:pt x="4512" y="482"/>
                      </a:lnTo>
                      <a:lnTo>
                        <a:pt x="4518" y="496"/>
                      </a:lnTo>
                      <a:lnTo>
                        <a:pt x="4525" y="511"/>
                      </a:lnTo>
                      <a:lnTo>
                        <a:pt x="4535" y="523"/>
                      </a:lnTo>
                      <a:lnTo>
                        <a:pt x="4545" y="535"/>
                      </a:lnTo>
                      <a:lnTo>
                        <a:pt x="4556" y="546"/>
                      </a:lnTo>
                      <a:lnTo>
                        <a:pt x="4568" y="555"/>
                      </a:lnTo>
                      <a:lnTo>
                        <a:pt x="4581" y="563"/>
                      </a:lnTo>
                      <a:lnTo>
                        <a:pt x="4594" y="569"/>
                      </a:lnTo>
                      <a:lnTo>
                        <a:pt x="4608" y="575"/>
                      </a:lnTo>
                      <a:lnTo>
                        <a:pt x="4624" y="579"/>
                      </a:lnTo>
                      <a:lnTo>
                        <a:pt x="4639" y="581"/>
                      </a:lnTo>
                      <a:lnTo>
                        <a:pt x="4657" y="581"/>
                      </a:lnTo>
                      <a:lnTo>
                        <a:pt x="4669" y="581"/>
                      </a:lnTo>
                      <a:lnTo>
                        <a:pt x="4681" y="580"/>
                      </a:lnTo>
                      <a:lnTo>
                        <a:pt x="4694" y="578"/>
                      </a:lnTo>
                      <a:lnTo>
                        <a:pt x="4706" y="576"/>
                      </a:lnTo>
                      <a:lnTo>
                        <a:pt x="4718" y="572"/>
                      </a:lnTo>
                      <a:lnTo>
                        <a:pt x="4732" y="568"/>
                      </a:lnTo>
                      <a:lnTo>
                        <a:pt x="4744" y="564"/>
                      </a:lnTo>
                      <a:lnTo>
                        <a:pt x="4756" y="559"/>
                      </a:lnTo>
                      <a:close/>
                      <a:moveTo>
                        <a:pt x="5225" y="427"/>
                      </a:moveTo>
                      <a:lnTo>
                        <a:pt x="4913" y="426"/>
                      </a:lnTo>
                      <a:lnTo>
                        <a:pt x="4914" y="445"/>
                      </a:lnTo>
                      <a:lnTo>
                        <a:pt x="4916" y="463"/>
                      </a:lnTo>
                      <a:lnTo>
                        <a:pt x="4920" y="480"/>
                      </a:lnTo>
                      <a:lnTo>
                        <a:pt x="4925" y="495"/>
                      </a:lnTo>
                      <a:lnTo>
                        <a:pt x="4931" y="510"/>
                      </a:lnTo>
                      <a:lnTo>
                        <a:pt x="4939" y="523"/>
                      </a:lnTo>
                      <a:lnTo>
                        <a:pt x="4949" y="535"/>
                      </a:lnTo>
                      <a:lnTo>
                        <a:pt x="4959" y="546"/>
                      </a:lnTo>
                      <a:lnTo>
                        <a:pt x="4969" y="554"/>
                      </a:lnTo>
                      <a:lnTo>
                        <a:pt x="4980" y="562"/>
                      </a:lnTo>
                      <a:lnTo>
                        <a:pt x="4993" y="568"/>
                      </a:lnTo>
                      <a:lnTo>
                        <a:pt x="5006" y="573"/>
                      </a:lnTo>
                      <a:lnTo>
                        <a:pt x="5019" y="577"/>
                      </a:lnTo>
                      <a:lnTo>
                        <a:pt x="5034" y="580"/>
                      </a:lnTo>
                      <a:lnTo>
                        <a:pt x="5049" y="582"/>
                      </a:lnTo>
                      <a:lnTo>
                        <a:pt x="5066" y="582"/>
                      </a:lnTo>
                      <a:lnTo>
                        <a:pt x="5082" y="582"/>
                      </a:lnTo>
                      <a:lnTo>
                        <a:pt x="5099" y="581"/>
                      </a:lnTo>
                      <a:lnTo>
                        <a:pt x="5115" y="579"/>
                      </a:lnTo>
                      <a:lnTo>
                        <a:pt x="5130" y="577"/>
                      </a:lnTo>
                      <a:lnTo>
                        <a:pt x="5146" y="573"/>
                      </a:lnTo>
                      <a:lnTo>
                        <a:pt x="5161" y="569"/>
                      </a:lnTo>
                      <a:lnTo>
                        <a:pt x="5176" y="564"/>
                      </a:lnTo>
                      <a:lnTo>
                        <a:pt x="5189" y="559"/>
                      </a:lnTo>
                      <a:lnTo>
                        <a:pt x="5203" y="618"/>
                      </a:lnTo>
                      <a:lnTo>
                        <a:pt x="5187" y="624"/>
                      </a:lnTo>
                      <a:lnTo>
                        <a:pt x="5171" y="630"/>
                      </a:lnTo>
                      <a:lnTo>
                        <a:pt x="5153" y="635"/>
                      </a:lnTo>
                      <a:lnTo>
                        <a:pt x="5135" y="639"/>
                      </a:lnTo>
                      <a:lnTo>
                        <a:pt x="5116" y="642"/>
                      </a:lnTo>
                      <a:lnTo>
                        <a:pt x="5096" y="644"/>
                      </a:lnTo>
                      <a:lnTo>
                        <a:pt x="5075" y="646"/>
                      </a:lnTo>
                      <a:lnTo>
                        <a:pt x="5054" y="647"/>
                      </a:lnTo>
                      <a:lnTo>
                        <a:pt x="5029" y="646"/>
                      </a:lnTo>
                      <a:lnTo>
                        <a:pt x="5006" y="642"/>
                      </a:lnTo>
                      <a:lnTo>
                        <a:pt x="4995" y="640"/>
                      </a:lnTo>
                      <a:lnTo>
                        <a:pt x="4984" y="637"/>
                      </a:lnTo>
                      <a:lnTo>
                        <a:pt x="4973" y="634"/>
                      </a:lnTo>
                      <a:lnTo>
                        <a:pt x="4963" y="631"/>
                      </a:lnTo>
                      <a:lnTo>
                        <a:pt x="4953" y="627"/>
                      </a:lnTo>
                      <a:lnTo>
                        <a:pt x="4943" y="622"/>
                      </a:lnTo>
                      <a:lnTo>
                        <a:pt x="4934" y="617"/>
                      </a:lnTo>
                      <a:lnTo>
                        <a:pt x="4925" y="612"/>
                      </a:lnTo>
                      <a:lnTo>
                        <a:pt x="4917" y="605"/>
                      </a:lnTo>
                      <a:lnTo>
                        <a:pt x="4909" y="598"/>
                      </a:lnTo>
                      <a:lnTo>
                        <a:pt x="4900" y="592"/>
                      </a:lnTo>
                      <a:lnTo>
                        <a:pt x="4893" y="584"/>
                      </a:lnTo>
                      <a:lnTo>
                        <a:pt x="4886" y="576"/>
                      </a:lnTo>
                      <a:lnTo>
                        <a:pt x="4879" y="567"/>
                      </a:lnTo>
                      <a:lnTo>
                        <a:pt x="4873" y="559"/>
                      </a:lnTo>
                      <a:lnTo>
                        <a:pt x="4866" y="551"/>
                      </a:lnTo>
                      <a:lnTo>
                        <a:pt x="4861" y="542"/>
                      </a:lnTo>
                      <a:lnTo>
                        <a:pt x="4856" y="531"/>
                      </a:lnTo>
                      <a:lnTo>
                        <a:pt x="4852" y="522"/>
                      </a:lnTo>
                      <a:lnTo>
                        <a:pt x="4848" y="512"/>
                      </a:lnTo>
                      <a:lnTo>
                        <a:pt x="4845" y="501"/>
                      </a:lnTo>
                      <a:lnTo>
                        <a:pt x="4842" y="490"/>
                      </a:lnTo>
                      <a:lnTo>
                        <a:pt x="4840" y="480"/>
                      </a:lnTo>
                      <a:lnTo>
                        <a:pt x="4837" y="469"/>
                      </a:lnTo>
                      <a:lnTo>
                        <a:pt x="4835" y="445"/>
                      </a:lnTo>
                      <a:lnTo>
                        <a:pt x="4834" y="419"/>
                      </a:lnTo>
                      <a:lnTo>
                        <a:pt x="4835" y="394"/>
                      </a:lnTo>
                      <a:lnTo>
                        <a:pt x="4837" y="370"/>
                      </a:lnTo>
                      <a:lnTo>
                        <a:pt x="4842" y="346"/>
                      </a:lnTo>
                      <a:lnTo>
                        <a:pt x="4848" y="324"/>
                      </a:lnTo>
                      <a:lnTo>
                        <a:pt x="4852" y="313"/>
                      </a:lnTo>
                      <a:lnTo>
                        <a:pt x="4856" y="303"/>
                      </a:lnTo>
                      <a:lnTo>
                        <a:pt x="4860" y="293"/>
                      </a:lnTo>
                      <a:lnTo>
                        <a:pt x="4865" y="282"/>
                      </a:lnTo>
                      <a:lnTo>
                        <a:pt x="4872" y="273"/>
                      </a:lnTo>
                      <a:lnTo>
                        <a:pt x="4878" y="264"/>
                      </a:lnTo>
                      <a:lnTo>
                        <a:pt x="4884" y="255"/>
                      </a:lnTo>
                      <a:lnTo>
                        <a:pt x="4891" y="246"/>
                      </a:lnTo>
                      <a:lnTo>
                        <a:pt x="4898" y="238"/>
                      </a:lnTo>
                      <a:lnTo>
                        <a:pt x="4905" y="230"/>
                      </a:lnTo>
                      <a:lnTo>
                        <a:pt x="4914" y="223"/>
                      </a:lnTo>
                      <a:lnTo>
                        <a:pt x="4922" y="217"/>
                      </a:lnTo>
                      <a:lnTo>
                        <a:pt x="4930" y="210"/>
                      </a:lnTo>
                      <a:lnTo>
                        <a:pt x="4939" y="204"/>
                      </a:lnTo>
                      <a:lnTo>
                        <a:pt x="4949" y="199"/>
                      </a:lnTo>
                      <a:lnTo>
                        <a:pt x="4958" y="195"/>
                      </a:lnTo>
                      <a:lnTo>
                        <a:pt x="4967" y="191"/>
                      </a:lnTo>
                      <a:lnTo>
                        <a:pt x="4977" y="187"/>
                      </a:lnTo>
                      <a:lnTo>
                        <a:pt x="4988" y="185"/>
                      </a:lnTo>
                      <a:lnTo>
                        <a:pt x="4999" y="182"/>
                      </a:lnTo>
                      <a:lnTo>
                        <a:pt x="5009" y="179"/>
                      </a:lnTo>
                      <a:lnTo>
                        <a:pt x="5021" y="178"/>
                      </a:lnTo>
                      <a:lnTo>
                        <a:pt x="5032" y="177"/>
                      </a:lnTo>
                      <a:lnTo>
                        <a:pt x="5044" y="177"/>
                      </a:lnTo>
                      <a:lnTo>
                        <a:pt x="5055" y="177"/>
                      </a:lnTo>
                      <a:lnTo>
                        <a:pt x="5068" y="178"/>
                      </a:lnTo>
                      <a:lnTo>
                        <a:pt x="5079" y="181"/>
                      </a:lnTo>
                      <a:lnTo>
                        <a:pt x="5090" y="183"/>
                      </a:lnTo>
                      <a:lnTo>
                        <a:pt x="5101" y="185"/>
                      </a:lnTo>
                      <a:lnTo>
                        <a:pt x="5111" y="188"/>
                      </a:lnTo>
                      <a:lnTo>
                        <a:pt x="5120" y="192"/>
                      </a:lnTo>
                      <a:lnTo>
                        <a:pt x="5129" y="196"/>
                      </a:lnTo>
                      <a:lnTo>
                        <a:pt x="5139" y="201"/>
                      </a:lnTo>
                      <a:lnTo>
                        <a:pt x="5148" y="206"/>
                      </a:lnTo>
                      <a:lnTo>
                        <a:pt x="5156" y="212"/>
                      </a:lnTo>
                      <a:lnTo>
                        <a:pt x="5163" y="220"/>
                      </a:lnTo>
                      <a:lnTo>
                        <a:pt x="5172" y="227"/>
                      </a:lnTo>
                      <a:lnTo>
                        <a:pt x="5178" y="234"/>
                      </a:lnTo>
                      <a:lnTo>
                        <a:pt x="5185" y="242"/>
                      </a:lnTo>
                      <a:lnTo>
                        <a:pt x="5191" y="251"/>
                      </a:lnTo>
                      <a:lnTo>
                        <a:pt x="5200" y="266"/>
                      </a:lnTo>
                      <a:lnTo>
                        <a:pt x="5208" y="281"/>
                      </a:lnTo>
                      <a:lnTo>
                        <a:pt x="5215" y="298"/>
                      </a:lnTo>
                      <a:lnTo>
                        <a:pt x="5220" y="314"/>
                      </a:lnTo>
                      <a:lnTo>
                        <a:pt x="5224" y="332"/>
                      </a:lnTo>
                      <a:lnTo>
                        <a:pt x="5227" y="349"/>
                      </a:lnTo>
                      <a:lnTo>
                        <a:pt x="5229" y="369"/>
                      </a:lnTo>
                      <a:lnTo>
                        <a:pt x="5229" y="388"/>
                      </a:lnTo>
                      <a:lnTo>
                        <a:pt x="5229" y="400"/>
                      </a:lnTo>
                      <a:lnTo>
                        <a:pt x="5228" y="410"/>
                      </a:lnTo>
                      <a:lnTo>
                        <a:pt x="5227" y="419"/>
                      </a:lnTo>
                      <a:lnTo>
                        <a:pt x="5225" y="427"/>
                      </a:lnTo>
                      <a:close/>
                      <a:moveTo>
                        <a:pt x="4913" y="368"/>
                      </a:moveTo>
                      <a:lnTo>
                        <a:pt x="5150" y="368"/>
                      </a:lnTo>
                      <a:lnTo>
                        <a:pt x="5150" y="355"/>
                      </a:lnTo>
                      <a:lnTo>
                        <a:pt x="5149" y="344"/>
                      </a:lnTo>
                      <a:lnTo>
                        <a:pt x="5148" y="332"/>
                      </a:lnTo>
                      <a:lnTo>
                        <a:pt x="5145" y="321"/>
                      </a:lnTo>
                      <a:lnTo>
                        <a:pt x="5142" y="311"/>
                      </a:lnTo>
                      <a:lnTo>
                        <a:pt x="5139" y="301"/>
                      </a:lnTo>
                      <a:lnTo>
                        <a:pt x="5134" y="292"/>
                      </a:lnTo>
                      <a:lnTo>
                        <a:pt x="5128" y="282"/>
                      </a:lnTo>
                      <a:lnTo>
                        <a:pt x="5120" y="271"/>
                      </a:lnTo>
                      <a:lnTo>
                        <a:pt x="5112" y="262"/>
                      </a:lnTo>
                      <a:lnTo>
                        <a:pt x="5102" y="254"/>
                      </a:lnTo>
                      <a:lnTo>
                        <a:pt x="5091" y="247"/>
                      </a:lnTo>
                      <a:lnTo>
                        <a:pt x="5079" y="242"/>
                      </a:lnTo>
                      <a:lnTo>
                        <a:pt x="5067" y="239"/>
                      </a:lnTo>
                      <a:lnTo>
                        <a:pt x="5052" y="237"/>
                      </a:lnTo>
                      <a:lnTo>
                        <a:pt x="5037" y="236"/>
                      </a:lnTo>
                      <a:lnTo>
                        <a:pt x="5024" y="237"/>
                      </a:lnTo>
                      <a:lnTo>
                        <a:pt x="5010" y="239"/>
                      </a:lnTo>
                      <a:lnTo>
                        <a:pt x="4998" y="242"/>
                      </a:lnTo>
                      <a:lnTo>
                        <a:pt x="4987" y="247"/>
                      </a:lnTo>
                      <a:lnTo>
                        <a:pt x="4975" y="254"/>
                      </a:lnTo>
                      <a:lnTo>
                        <a:pt x="4965" y="261"/>
                      </a:lnTo>
                      <a:lnTo>
                        <a:pt x="4956" y="270"/>
                      </a:lnTo>
                      <a:lnTo>
                        <a:pt x="4947" y="280"/>
                      </a:lnTo>
                      <a:lnTo>
                        <a:pt x="4940" y="290"/>
                      </a:lnTo>
                      <a:lnTo>
                        <a:pt x="4934" y="300"/>
                      </a:lnTo>
                      <a:lnTo>
                        <a:pt x="4929" y="310"/>
                      </a:lnTo>
                      <a:lnTo>
                        <a:pt x="4924" y="320"/>
                      </a:lnTo>
                      <a:lnTo>
                        <a:pt x="4920" y="332"/>
                      </a:lnTo>
                      <a:lnTo>
                        <a:pt x="4917" y="343"/>
                      </a:lnTo>
                      <a:lnTo>
                        <a:pt x="4914" y="355"/>
                      </a:lnTo>
                      <a:lnTo>
                        <a:pt x="4913" y="368"/>
                      </a:lnTo>
                      <a:close/>
                      <a:moveTo>
                        <a:pt x="5330" y="637"/>
                      </a:moveTo>
                      <a:lnTo>
                        <a:pt x="5330" y="328"/>
                      </a:lnTo>
                      <a:lnTo>
                        <a:pt x="5330" y="291"/>
                      </a:lnTo>
                      <a:lnTo>
                        <a:pt x="5330" y="256"/>
                      </a:lnTo>
                      <a:lnTo>
                        <a:pt x="5329" y="221"/>
                      </a:lnTo>
                      <a:lnTo>
                        <a:pt x="5328" y="188"/>
                      </a:lnTo>
                      <a:lnTo>
                        <a:pt x="5399" y="188"/>
                      </a:lnTo>
                      <a:lnTo>
                        <a:pt x="5402" y="276"/>
                      </a:lnTo>
                      <a:lnTo>
                        <a:pt x="5406" y="276"/>
                      </a:lnTo>
                      <a:lnTo>
                        <a:pt x="5409" y="265"/>
                      </a:lnTo>
                      <a:lnTo>
                        <a:pt x="5414" y="255"/>
                      </a:lnTo>
                      <a:lnTo>
                        <a:pt x="5419" y="245"/>
                      </a:lnTo>
                      <a:lnTo>
                        <a:pt x="5425" y="236"/>
                      </a:lnTo>
                      <a:lnTo>
                        <a:pt x="5432" y="227"/>
                      </a:lnTo>
                      <a:lnTo>
                        <a:pt x="5439" y="219"/>
                      </a:lnTo>
                      <a:lnTo>
                        <a:pt x="5446" y="211"/>
                      </a:lnTo>
                      <a:lnTo>
                        <a:pt x="5454" y="204"/>
                      </a:lnTo>
                      <a:lnTo>
                        <a:pt x="5463" y="198"/>
                      </a:lnTo>
                      <a:lnTo>
                        <a:pt x="5472" y="193"/>
                      </a:lnTo>
                      <a:lnTo>
                        <a:pt x="5481" y="188"/>
                      </a:lnTo>
                      <a:lnTo>
                        <a:pt x="5490" y="185"/>
                      </a:lnTo>
                      <a:lnTo>
                        <a:pt x="5500" y="182"/>
                      </a:lnTo>
                      <a:lnTo>
                        <a:pt x="5510" y="179"/>
                      </a:lnTo>
                      <a:lnTo>
                        <a:pt x="5520" y="177"/>
                      </a:lnTo>
                      <a:lnTo>
                        <a:pt x="5529" y="177"/>
                      </a:lnTo>
                      <a:lnTo>
                        <a:pt x="5541" y="178"/>
                      </a:lnTo>
                      <a:lnTo>
                        <a:pt x="5553" y="181"/>
                      </a:lnTo>
                      <a:lnTo>
                        <a:pt x="5553" y="258"/>
                      </a:lnTo>
                      <a:lnTo>
                        <a:pt x="5539" y="256"/>
                      </a:lnTo>
                      <a:lnTo>
                        <a:pt x="5524" y="255"/>
                      </a:lnTo>
                      <a:lnTo>
                        <a:pt x="5511" y="256"/>
                      </a:lnTo>
                      <a:lnTo>
                        <a:pt x="5498" y="258"/>
                      </a:lnTo>
                      <a:lnTo>
                        <a:pt x="5486" y="261"/>
                      </a:lnTo>
                      <a:lnTo>
                        <a:pt x="5475" y="266"/>
                      </a:lnTo>
                      <a:lnTo>
                        <a:pt x="5464" y="272"/>
                      </a:lnTo>
                      <a:lnTo>
                        <a:pt x="5455" y="280"/>
                      </a:lnTo>
                      <a:lnTo>
                        <a:pt x="5446" y="290"/>
                      </a:lnTo>
                      <a:lnTo>
                        <a:pt x="5438" y="300"/>
                      </a:lnTo>
                      <a:lnTo>
                        <a:pt x="5432" y="310"/>
                      </a:lnTo>
                      <a:lnTo>
                        <a:pt x="5426" y="321"/>
                      </a:lnTo>
                      <a:lnTo>
                        <a:pt x="5421" y="333"/>
                      </a:lnTo>
                      <a:lnTo>
                        <a:pt x="5418" y="344"/>
                      </a:lnTo>
                      <a:lnTo>
                        <a:pt x="5415" y="356"/>
                      </a:lnTo>
                      <a:lnTo>
                        <a:pt x="5413" y="370"/>
                      </a:lnTo>
                      <a:lnTo>
                        <a:pt x="5411" y="383"/>
                      </a:lnTo>
                      <a:lnTo>
                        <a:pt x="5411" y="398"/>
                      </a:lnTo>
                      <a:lnTo>
                        <a:pt x="5411" y="637"/>
                      </a:lnTo>
                      <a:lnTo>
                        <a:pt x="5330" y="637"/>
                      </a:lnTo>
                      <a:close/>
                      <a:moveTo>
                        <a:pt x="5652" y="105"/>
                      </a:moveTo>
                      <a:lnTo>
                        <a:pt x="5732" y="80"/>
                      </a:lnTo>
                      <a:lnTo>
                        <a:pt x="5732" y="188"/>
                      </a:lnTo>
                      <a:lnTo>
                        <a:pt x="5849" y="188"/>
                      </a:lnTo>
                      <a:lnTo>
                        <a:pt x="5849" y="249"/>
                      </a:lnTo>
                      <a:lnTo>
                        <a:pt x="5732" y="249"/>
                      </a:lnTo>
                      <a:lnTo>
                        <a:pt x="5732" y="492"/>
                      </a:lnTo>
                      <a:lnTo>
                        <a:pt x="5733" y="503"/>
                      </a:lnTo>
                      <a:lnTo>
                        <a:pt x="5733" y="513"/>
                      </a:lnTo>
                      <a:lnTo>
                        <a:pt x="5734" y="522"/>
                      </a:lnTo>
                      <a:lnTo>
                        <a:pt x="5736" y="530"/>
                      </a:lnTo>
                      <a:lnTo>
                        <a:pt x="5738" y="539"/>
                      </a:lnTo>
                      <a:lnTo>
                        <a:pt x="5741" y="546"/>
                      </a:lnTo>
                      <a:lnTo>
                        <a:pt x="5744" y="552"/>
                      </a:lnTo>
                      <a:lnTo>
                        <a:pt x="5747" y="557"/>
                      </a:lnTo>
                      <a:lnTo>
                        <a:pt x="5751" y="562"/>
                      </a:lnTo>
                      <a:lnTo>
                        <a:pt x="5756" y="567"/>
                      </a:lnTo>
                      <a:lnTo>
                        <a:pt x="5760" y="570"/>
                      </a:lnTo>
                      <a:lnTo>
                        <a:pt x="5766" y="573"/>
                      </a:lnTo>
                      <a:lnTo>
                        <a:pt x="5773" y="577"/>
                      </a:lnTo>
                      <a:lnTo>
                        <a:pt x="5779" y="578"/>
                      </a:lnTo>
                      <a:lnTo>
                        <a:pt x="5786" y="579"/>
                      </a:lnTo>
                      <a:lnTo>
                        <a:pt x="5793" y="580"/>
                      </a:lnTo>
                      <a:lnTo>
                        <a:pt x="5807" y="579"/>
                      </a:lnTo>
                      <a:lnTo>
                        <a:pt x="5819" y="578"/>
                      </a:lnTo>
                      <a:lnTo>
                        <a:pt x="5830" y="577"/>
                      </a:lnTo>
                      <a:lnTo>
                        <a:pt x="5840" y="573"/>
                      </a:lnTo>
                      <a:lnTo>
                        <a:pt x="5844" y="635"/>
                      </a:lnTo>
                      <a:lnTo>
                        <a:pt x="5829" y="640"/>
                      </a:lnTo>
                      <a:lnTo>
                        <a:pt x="5812" y="644"/>
                      </a:lnTo>
                      <a:lnTo>
                        <a:pt x="5792" y="647"/>
                      </a:lnTo>
                      <a:lnTo>
                        <a:pt x="5772" y="648"/>
                      </a:lnTo>
                      <a:lnTo>
                        <a:pt x="5758" y="647"/>
                      </a:lnTo>
                      <a:lnTo>
                        <a:pt x="5745" y="644"/>
                      </a:lnTo>
                      <a:lnTo>
                        <a:pt x="5733" y="642"/>
                      </a:lnTo>
                      <a:lnTo>
                        <a:pt x="5721" y="638"/>
                      </a:lnTo>
                      <a:lnTo>
                        <a:pt x="5710" y="633"/>
                      </a:lnTo>
                      <a:lnTo>
                        <a:pt x="5701" y="627"/>
                      </a:lnTo>
                      <a:lnTo>
                        <a:pt x="5691" y="620"/>
                      </a:lnTo>
                      <a:lnTo>
                        <a:pt x="5683" y="612"/>
                      </a:lnTo>
                      <a:lnTo>
                        <a:pt x="5676" y="602"/>
                      </a:lnTo>
                      <a:lnTo>
                        <a:pt x="5670" y="591"/>
                      </a:lnTo>
                      <a:lnTo>
                        <a:pt x="5665" y="579"/>
                      </a:lnTo>
                      <a:lnTo>
                        <a:pt x="5660" y="565"/>
                      </a:lnTo>
                      <a:lnTo>
                        <a:pt x="5657" y="550"/>
                      </a:lnTo>
                      <a:lnTo>
                        <a:pt x="5654" y="532"/>
                      </a:lnTo>
                      <a:lnTo>
                        <a:pt x="5652" y="515"/>
                      </a:lnTo>
                      <a:lnTo>
                        <a:pt x="5652" y="495"/>
                      </a:lnTo>
                      <a:lnTo>
                        <a:pt x="5652" y="249"/>
                      </a:lnTo>
                      <a:lnTo>
                        <a:pt x="5583" y="249"/>
                      </a:lnTo>
                      <a:lnTo>
                        <a:pt x="5583" y="188"/>
                      </a:lnTo>
                      <a:lnTo>
                        <a:pt x="5652" y="188"/>
                      </a:lnTo>
                      <a:lnTo>
                        <a:pt x="5652" y="105"/>
                      </a:lnTo>
                      <a:close/>
                      <a:moveTo>
                        <a:pt x="6256" y="362"/>
                      </a:moveTo>
                      <a:lnTo>
                        <a:pt x="6256" y="529"/>
                      </a:lnTo>
                      <a:lnTo>
                        <a:pt x="6257" y="561"/>
                      </a:lnTo>
                      <a:lnTo>
                        <a:pt x="6258" y="589"/>
                      </a:lnTo>
                      <a:lnTo>
                        <a:pt x="6260" y="615"/>
                      </a:lnTo>
                      <a:lnTo>
                        <a:pt x="6263" y="637"/>
                      </a:lnTo>
                      <a:lnTo>
                        <a:pt x="6189" y="637"/>
                      </a:lnTo>
                      <a:lnTo>
                        <a:pt x="6183" y="581"/>
                      </a:lnTo>
                      <a:lnTo>
                        <a:pt x="6180" y="581"/>
                      </a:lnTo>
                      <a:lnTo>
                        <a:pt x="6173" y="588"/>
                      </a:lnTo>
                      <a:lnTo>
                        <a:pt x="6167" y="596"/>
                      </a:lnTo>
                      <a:lnTo>
                        <a:pt x="6160" y="603"/>
                      </a:lnTo>
                      <a:lnTo>
                        <a:pt x="6154" y="610"/>
                      </a:lnTo>
                      <a:lnTo>
                        <a:pt x="6146" y="616"/>
                      </a:lnTo>
                      <a:lnTo>
                        <a:pt x="6138" y="621"/>
                      </a:lnTo>
                      <a:lnTo>
                        <a:pt x="6130" y="626"/>
                      </a:lnTo>
                      <a:lnTo>
                        <a:pt x="6122" y="630"/>
                      </a:lnTo>
                      <a:lnTo>
                        <a:pt x="6113" y="634"/>
                      </a:lnTo>
                      <a:lnTo>
                        <a:pt x="6104" y="637"/>
                      </a:lnTo>
                      <a:lnTo>
                        <a:pt x="6094" y="640"/>
                      </a:lnTo>
                      <a:lnTo>
                        <a:pt x="6085" y="642"/>
                      </a:lnTo>
                      <a:lnTo>
                        <a:pt x="6075" y="644"/>
                      </a:lnTo>
                      <a:lnTo>
                        <a:pt x="6064" y="647"/>
                      </a:lnTo>
                      <a:lnTo>
                        <a:pt x="6053" y="647"/>
                      </a:lnTo>
                      <a:lnTo>
                        <a:pt x="6043" y="648"/>
                      </a:lnTo>
                      <a:lnTo>
                        <a:pt x="6026" y="647"/>
                      </a:lnTo>
                      <a:lnTo>
                        <a:pt x="6012" y="644"/>
                      </a:lnTo>
                      <a:lnTo>
                        <a:pt x="5998" y="641"/>
                      </a:lnTo>
                      <a:lnTo>
                        <a:pt x="5984" y="637"/>
                      </a:lnTo>
                      <a:lnTo>
                        <a:pt x="5972" y="631"/>
                      </a:lnTo>
                      <a:lnTo>
                        <a:pt x="5961" y="625"/>
                      </a:lnTo>
                      <a:lnTo>
                        <a:pt x="5949" y="617"/>
                      </a:lnTo>
                      <a:lnTo>
                        <a:pt x="5939" y="607"/>
                      </a:lnTo>
                      <a:lnTo>
                        <a:pt x="5932" y="598"/>
                      </a:lnTo>
                      <a:lnTo>
                        <a:pt x="5925" y="588"/>
                      </a:lnTo>
                      <a:lnTo>
                        <a:pt x="5919" y="578"/>
                      </a:lnTo>
                      <a:lnTo>
                        <a:pt x="5913" y="566"/>
                      </a:lnTo>
                      <a:lnTo>
                        <a:pt x="5910" y="555"/>
                      </a:lnTo>
                      <a:lnTo>
                        <a:pt x="5907" y="543"/>
                      </a:lnTo>
                      <a:lnTo>
                        <a:pt x="5906" y="531"/>
                      </a:lnTo>
                      <a:lnTo>
                        <a:pt x="5905" y="518"/>
                      </a:lnTo>
                      <a:lnTo>
                        <a:pt x="5905" y="508"/>
                      </a:lnTo>
                      <a:lnTo>
                        <a:pt x="5906" y="498"/>
                      </a:lnTo>
                      <a:lnTo>
                        <a:pt x="5907" y="489"/>
                      </a:lnTo>
                      <a:lnTo>
                        <a:pt x="5909" y="480"/>
                      </a:lnTo>
                      <a:lnTo>
                        <a:pt x="5912" y="471"/>
                      </a:lnTo>
                      <a:lnTo>
                        <a:pt x="5915" y="462"/>
                      </a:lnTo>
                      <a:lnTo>
                        <a:pt x="5919" y="454"/>
                      </a:lnTo>
                      <a:lnTo>
                        <a:pt x="5923" y="446"/>
                      </a:lnTo>
                      <a:lnTo>
                        <a:pt x="5928" y="439"/>
                      </a:lnTo>
                      <a:lnTo>
                        <a:pt x="5933" y="432"/>
                      </a:lnTo>
                      <a:lnTo>
                        <a:pt x="5938" y="424"/>
                      </a:lnTo>
                      <a:lnTo>
                        <a:pt x="5944" y="417"/>
                      </a:lnTo>
                      <a:lnTo>
                        <a:pt x="5951" y="411"/>
                      </a:lnTo>
                      <a:lnTo>
                        <a:pt x="5959" y="405"/>
                      </a:lnTo>
                      <a:lnTo>
                        <a:pt x="5967" y="399"/>
                      </a:lnTo>
                      <a:lnTo>
                        <a:pt x="5975" y="393"/>
                      </a:lnTo>
                      <a:lnTo>
                        <a:pt x="5994" y="383"/>
                      </a:lnTo>
                      <a:lnTo>
                        <a:pt x="6014" y="374"/>
                      </a:lnTo>
                      <a:lnTo>
                        <a:pt x="6036" y="367"/>
                      </a:lnTo>
                      <a:lnTo>
                        <a:pt x="6060" y="362"/>
                      </a:lnTo>
                      <a:lnTo>
                        <a:pt x="6086" y="356"/>
                      </a:lnTo>
                      <a:lnTo>
                        <a:pt x="6114" y="353"/>
                      </a:lnTo>
                      <a:lnTo>
                        <a:pt x="6144" y="351"/>
                      </a:lnTo>
                      <a:lnTo>
                        <a:pt x="6175" y="351"/>
                      </a:lnTo>
                      <a:lnTo>
                        <a:pt x="6175" y="342"/>
                      </a:lnTo>
                      <a:lnTo>
                        <a:pt x="6174" y="329"/>
                      </a:lnTo>
                      <a:lnTo>
                        <a:pt x="6173" y="317"/>
                      </a:lnTo>
                      <a:lnTo>
                        <a:pt x="6171" y="306"/>
                      </a:lnTo>
                      <a:lnTo>
                        <a:pt x="6168" y="296"/>
                      </a:lnTo>
                      <a:lnTo>
                        <a:pt x="6165" y="286"/>
                      </a:lnTo>
                      <a:lnTo>
                        <a:pt x="6161" y="278"/>
                      </a:lnTo>
                      <a:lnTo>
                        <a:pt x="6156" y="271"/>
                      </a:lnTo>
                      <a:lnTo>
                        <a:pt x="6150" y="264"/>
                      </a:lnTo>
                      <a:lnTo>
                        <a:pt x="6143" y="258"/>
                      </a:lnTo>
                      <a:lnTo>
                        <a:pt x="6135" y="253"/>
                      </a:lnTo>
                      <a:lnTo>
                        <a:pt x="6127" y="248"/>
                      </a:lnTo>
                      <a:lnTo>
                        <a:pt x="6118" y="244"/>
                      </a:lnTo>
                      <a:lnTo>
                        <a:pt x="6108" y="241"/>
                      </a:lnTo>
                      <a:lnTo>
                        <a:pt x="6097" y="239"/>
                      </a:lnTo>
                      <a:lnTo>
                        <a:pt x="6085" y="238"/>
                      </a:lnTo>
                      <a:lnTo>
                        <a:pt x="6073" y="238"/>
                      </a:lnTo>
                      <a:lnTo>
                        <a:pt x="6056" y="238"/>
                      </a:lnTo>
                      <a:lnTo>
                        <a:pt x="6041" y="240"/>
                      </a:lnTo>
                      <a:lnTo>
                        <a:pt x="6025" y="242"/>
                      </a:lnTo>
                      <a:lnTo>
                        <a:pt x="6010" y="246"/>
                      </a:lnTo>
                      <a:lnTo>
                        <a:pt x="5996" y="250"/>
                      </a:lnTo>
                      <a:lnTo>
                        <a:pt x="5982" y="257"/>
                      </a:lnTo>
                      <a:lnTo>
                        <a:pt x="5969" y="264"/>
                      </a:lnTo>
                      <a:lnTo>
                        <a:pt x="5957" y="271"/>
                      </a:lnTo>
                      <a:lnTo>
                        <a:pt x="5938" y="218"/>
                      </a:lnTo>
                      <a:lnTo>
                        <a:pt x="5953" y="208"/>
                      </a:lnTo>
                      <a:lnTo>
                        <a:pt x="5970" y="200"/>
                      </a:lnTo>
                      <a:lnTo>
                        <a:pt x="5987" y="193"/>
                      </a:lnTo>
                      <a:lnTo>
                        <a:pt x="6005" y="188"/>
                      </a:lnTo>
                      <a:lnTo>
                        <a:pt x="6024" y="183"/>
                      </a:lnTo>
                      <a:lnTo>
                        <a:pt x="6044" y="179"/>
                      </a:lnTo>
                      <a:lnTo>
                        <a:pt x="6063" y="178"/>
                      </a:lnTo>
                      <a:lnTo>
                        <a:pt x="6085" y="177"/>
                      </a:lnTo>
                      <a:lnTo>
                        <a:pt x="6106" y="178"/>
                      </a:lnTo>
                      <a:lnTo>
                        <a:pt x="6125" y="181"/>
                      </a:lnTo>
                      <a:lnTo>
                        <a:pt x="6143" y="184"/>
                      </a:lnTo>
                      <a:lnTo>
                        <a:pt x="6160" y="189"/>
                      </a:lnTo>
                      <a:lnTo>
                        <a:pt x="6175" y="195"/>
                      </a:lnTo>
                      <a:lnTo>
                        <a:pt x="6189" y="203"/>
                      </a:lnTo>
                      <a:lnTo>
                        <a:pt x="6202" y="212"/>
                      </a:lnTo>
                      <a:lnTo>
                        <a:pt x="6213" y="224"/>
                      </a:lnTo>
                      <a:lnTo>
                        <a:pt x="6223" y="236"/>
                      </a:lnTo>
                      <a:lnTo>
                        <a:pt x="6232" y="249"/>
                      </a:lnTo>
                      <a:lnTo>
                        <a:pt x="6239" y="264"/>
                      </a:lnTo>
                      <a:lnTo>
                        <a:pt x="6245" y="280"/>
                      </a:lnTo>
                      <a:lnTo>
                        <a:pt x="6249" y="299"/>
                      </a:lnTo>
                      <a:lnTo>
                        <a:pt x="6254" y="318"/>
                      </a:lnTo>
                      <a:lnTo>
                        <a:pt x="6255" y="339"/>
                      </a:lnTo>
                      <a:lnTo>
                        <a:pt x="6256" y="362"/>
                      </a:lnTo>
                      <a:close/>
                      <a:moveTo>
                        <a:pt x="6175" y="486"/>
                      </a:moveTo>
                      <a:lnTo>
                        <a:pt x="6175" y="408"/>
                      </a:lnTo>
                      <a:lnTo>
                        <a:pt x="6152" y="408"/>
                      </a:lnTo>
                      <a:lnTo>
                        <a:pt x="6131" y="409"/>
                      </a:lnTo>
                      <a:lnTo>
                        <a:pt x="6111" y="410"/>
                      </a:lnTo>
                      <a:lnTo>
                        <a:pt x="6092" y="413"/>
                      </a:lnTo>
                      <a:lnTo>
                        <a:pt x="6076" y="416"/>
                      </a:lnTo>
                      <a:lnTo>
                        <a:pt x="6060" y="420"/>
                      </a:lnTo>
                      <a:lnTo>
                        <a:pt x="6046" y="425"/>
                      </a:lnTo>
                      <a:lnTo>
                        <a:pt x="6034" y="432"/>
                      </a:lnTo>
                      <a:lnTo>
                        <a:pt x="6022" y="438"/>
                      </a:lnTo>
                      <a:lnTo>
                        <a:pt x="6013" y="445"/>
                      </a:lnTo>
                      <a:lnTo>
                        <a:pt x="6005" y="454"/>
                      </a:lnTo>
                      <a:lnTo>
                        <a:pt x="5999" y="463"/>
                      </a:lnTo>
                      <a:lnTo>
                        <a:pt x="5994" y="474"/>
                      </a:lnTo>
                      <a:lnTo>
                        <a:pt x="5989" y="484"/>
                      </a:lnTo>
                      <a:lnTo>
                        <a:pt x="5987" y="496"/>
                      </a:lnTo>
                      <a:lnTo>
                        <a:pt x="5986" y="509"/>
                      </a:lnTo>
                      <a:lnTo>
                        <a:pt x="5987" y="518"/>
                      </a:lnTo>
                      <a:lnTo>
                        <a:pt x="5988" y="527"/>
                      </a:lnTo>
                      <a:lnTo>
                        <a:pt x="5990" y="534"/>
                      </a:lnTo>
                      <a:lnTo>
                        <a:pt x="5993" y="543"/>
                      </a:lnTo>
                      <a:lnTo>
                        <a:pt x="5996" y="550"/>
                      </a:lnTo>
                      <a:lnTo>
                        <a:pt x="6000" y="556"/>
                      </a:lnTo>
                      <a:lnTo>
                        <a:pt x="6005" y="562"/>
                      </a:lnTo>
                      <a:lnTo>
                        <a:pt x="6010" y="567"/>
                      </a:lnTo>
                      <a:lnTo>
                        <a:pt x="6015" y="571"/>
                      </a:lnTo>
                      <a:lnTo>
                        <a:pt x="6020" y="576"/>
                      </a:lnTo>
                      <a:lnTo>
                        <a:pt x="6026" y="579"/>
                      </a:lnTo>
                      <a:lnTo>
                        <a:pt x="6034" y="582"/>
                      </a:lnTo>
                      <a:lnTo>
                        <a:pt x="6040" y="584"/>
                      </a:lnTo>
                      <a:lnTo>
                        <a:pt x="6047" y="586"/>
                      </a:lnTo>
                      <a:lnTo>
                        <a:pt x="6055" y="587"/>
                      </a:lnTo>
                      <a:lnTo>
                        <a:pt x="6063" y="587"/>
                      </a:lnTo>
                      <a:lnTo>
                        <a:pt x="6073" y="587"/>
                      </a:lnTo>
                      <a:lnTo>
                        <a:pt x="6083" y="585"/>
                      </a:lnTo>
                      <a:lnTo>
                        <a:pt x="6092" y="584"/>
                      </a:lnTo>
                      <a:lnTo>
                        <a:pt x="6100" y="581"/>
                      </a:lnTo>
                      <a:lnTo>
                        <a:pt x="6110" y="578"/>
                      </a:lnTo>
                      <a:lnTo>
                        <a:pt x="6118" y="573"/>
                      </a:lnTo>
                      <a:lnTo>
                        <a:pt x="6126" y="569"/>
                      </a:lnTo>
                      <a:lnTo>
                        <a:pt x="6133" y="563"/>
                      </a:lnTo>
                      <a:lnTo>
                        <a:pt x="6140" y="558"/>
                      </a:lnTo>
                      <a:lnTo>
                        <a:pt x="6146" y="553"/>
                      </a:lnTo>
                      <a:lnTo>
                        <a:pt x="6152" y="547"/>
                      </a:lnTo>
                      <a:lnTo>
                        <a:pt x="6156" y="541"/>
                      </a:lnTo>
                      <a:lnTo>
                        <a:pt x="6161" y="533"/>
                      </a:lnTo>
                      <a:lnTo>
                        <a:pt x="6164" y="526"/>
                      </a:lnTo>
                      <a:lnTo>
                        <a:pt x="6167" y="519"/>
                      </a:lnTo>
                      <a:lnTo>
                        <a:pt x="6170" y="512"/>
                      </a:lnTo>
                      <a:lnTo>
                        <a:pt x="6172" y="506"/>
                      </a:lnTo>
                      <a:lnTo>
                        <a:pt x="6173" y="499"/>
                      </a:lnTo>
                      <a:lnTo>
                        <a:pt x="6174" y="493"/>
                      </a:lnTo>
                      <a:lnTo>
                        <a:pt x="6175" y="486"/>
                      </a:lnTo>
                      <a:close/>
                      <a:moveTo>
                        <a:pt x="6469" y="637"/>
                      </a:moveTo>
                      <a:lnTo>
                        <a:pt x="6387" y="637"/>
                      </a:lnTo>
                      <a:lnTo>
                        <a:pt x="6387" y="188"/>
                      </a:lnTo>
                      <a:lnTo>
                        <a:pt x="6469" y="188"/>
                      </a:lnTo>
                      <a:lnTo>
                        <a:pt x="6469" y="637"/>
                      </a:lnTo>
                      <a:close/>
                      <a:moveTo>
                        <a:pt x="6427" y="105"/>
                      </a:moveTo>
                      <a:lnTo>
                        <a:pt x="6426" y="105"/>
                      </a:lnTo>
                      <a:lnTo>
                        <a:pt x="6416" y="104"/>
                      </a:lnTo>
                      <a:lnTo>
                        <a:pt x="6406" y="101"/>
                      </a:lnTo>
                      <a:lnTo>
                        <a:pt x="6401" y="99"/>
                      </a:lnTo>
                      <a:lnTo>
                        <a:pt x="6397" y="96"/>
                      </a:lnTo>
                      <a:lnTo>
                        <a:pt x="6393" y="93"/>
                      </a:lnTo>
                      <a:lnTo>
                        <a:pt x="6389" y="90"/>
                      </a:lnTo>
                      <a:lnTo>
                        <a:pt x="6383" y="82"/>
                      </a:lnTo>
                      <a:lnTo>
                        <a:pt x="6379" y="72"/>
                      </a:lnTo>
                      <a:lnTo>
                        <a:pt x="6376" y="63"/>
                      </a:lnTo>
                      <a:lnTo>
                        <a:pt x="6375" y="52"/>
                      </a:lnTo>
                      <a:lnTo>
                        <a:pt x="6376" y="42"/>
                      </a:lnTo>
                      <a:lnTo>
                        <a:pt x="6379" y="32"/>
                      </a:lnTo>
                      <a:lnTo>
                        <a:pt x="6384" y="23"/>
                      </a:lnTo>
                      <a:lnTo>
                        <a:pt x="6390" y="16"/>
                      </a:lnTo>
                      <a:lnTo>
                        <a:pt x="6394" y="12"/>
                      </a:lnTo>
                      <a:lnTo>
                        <a:pt x="6398" y="9"/>
                      </a:lnTo>
                      <a:lnTo>
                        <a:pt x="6403" y="6"/>
                      </a:lnTo>
                      <a:lnTo>
                        <a:pt x="6407" y="4"/>
                      </a:lnTo>
                      <a:lnTo>
                        <a:pt x="6417" y="2"/>
                      </a:lnTo>
                      <a:lnTo>
                        <a:pt x="6428" y="0"/>
                      </a:lnTo>
                      <a:lnTo>
                        <a:pt x="6439" y="2"/>
                      </a:lnTo>
                      <a:lnTo>
                        <a:pt x="6449" y="4"/>
                      </a:lnTo>
                      <a:lnTo>
                        <a:pt x="6454" y="6"/>
                      </a:lnTo>
                      <a:lnTo>
                        <a:pt x="6458" y="9"/>
                      </a:lnTo>
                      <a:lnTo>
                        <a:pt x="6462" y="12"/>
                      </a:lnTo>
                      <a:lnTo>
                        <a:pt x="6465" y="15"/>
                      </a:lnTo>
                      <a:lnTo>
                        <a:pt x="6472" y="23"/>
                      </a:lnTo>
                      <a:lnTo>
                        <a:pt x="6476" y="31"/>
                      </a:lnTo>
                      <a:lnTo>
                        <a:pt x="6480" y="42"/>
                      </a:lnTo>
                      <a:lnTo>
                        <a:pt x="6480" y="52"/>
                      </a:lnTo>
                      <a:lnTo>
                        <a:pt x="6480" y="63"/>
                      </a:lnTo>
                      <a:lnTo>
                        <a:pt x="6476" y="72"/>
                      </a:lnTo>
                      <a:lnTo>
                        <a:pt x="6472" y="82"/>
                      </a:lnTo>
                      <a:lnTo>
                        <a:pt x="6465" y="90"/>
                      </a:lnTo>
                      <a:lnTo>
                        <a:pt x="6462" y="93"/>
                      </a:lnTo>
                      <a:lnTo>
                        <a:pt x="6458" y="96"/>
                      </a:lnTo>
                      <a:lnTo>
                        <a:pt x="6454" y="99"/>
                      </a:lnTo>
                      <a:lnTo>
                        <a:pt x="6449" y="101"/>
                      </a:lnTo>
                      <a:lnTo>
                        <a:pt x="6444" y="103"/>
                      </a:lnTo>
                      <a:lnTo>
                        <a:pt x="6438" y="104"/>
                      </a:lnTo>
                      <a:lnTo>
                        <a:pt x="6433" y="104"/>
                      </a:lnTo>
                      <a:lnTo>
                        <a:pt x="6427" y="105"/>
                      </a:lnTo>
                      <a:close/>
                      <a:moveTo>
                        <a:pt x="6604" y="637"/>
                      </a:moveTo>
                      <a:lnTo>
                        <a:pt x="6604" y="309"/>
                      </a:lnTo>
                      <a:lnTo>
                        <a:pt x="6604" y="280"/>
                      </a:lnTo>
                      <a:lnTo>
                        <a:pt x="6603" y="250"/>
                      </a:lnTo>
                      <a:lnTo>
                        <a:pt x="6602" y="220"/>
                      </a:lnTo>
                      <a:lnTo>
                        <a:pt x="6601" y="188"/>
                      </a:lnTo>
                      <a:lnTo>
                        <a:pt x="6673" y="188"/>
                      </a:lnTo>
                      <a:lnTo>
                        <a:pt x="6678" y="262"/>
                      </a:lnTo>
                      <a:lnTo>
                        <a:pt x="6679" y="262"/>
                      </a:lnTo>
                      <a:lnTo>
                        <a:pt x="6684" y="254"/>
                      </a:lnTo>
                      <a:lnTo>
                        <a:pt x="6690" y="245"/>
                      </a:lnTo>
                      <a:lnTo>
                        <a:pt x="6695" y="237"/>
                      </a:lnTo>
                      <a:lnTo>
                        <a:pt x="6703" y="230"/>
                      </a:lnTo>
                      <a:lnTo>
                        <a:pt x="6710" y="223"/>
                      </a:lnTo>
                      <a:lnTo>
                        <a:pt x="6717" y="217"/>
                      </a:lnTo>
                      <a:lnTo>
                        <a:pt x="6725" y="210"/>
                      </a:lnTo>
                      <a:lnTo>
                        <a:pt x="6734" y="204"/>
                      </a:lnTo>
                      <a:lnTo>
                        <a:pt x="6745" y="198"/>
                      </a:lnTo>
                      <a:lnTo>
                        <a:pt x="6756" y="193"/>
                      </a:lnTo>
                      <a:lnTo>
                        <a:pt x="6767" y="188"/>
                      </a:lnTo>
                      <a:lnTo>
                        <a:pt x="6779" y="185"/>
                      </a:lnTo>
                      <a:lnTo>
                        <a:pt x="6790" y="182"/>
                      </a:lnTo>
                      <a:lnTo>
                        <a:pt x="6802" y="179"/>
                      </a:lnTo>
                      <a:lnTo>
                        <a:pt x="6815" y="177"/>
                      </a:lnTo>
                      <a:lnTo>
                        <a:pt x="6828" y="177"/>
                      </a:lnTo>
                      <a:lnTo>
                        <a:pt x="6842" y="178"/>
                      </a:lnTo>
                      <a:lnTo>
                        <a:pt x="6857" y="179"/>
                      </a:lnTo>
                      <a:lnTo>
                        <a:pt x="6870" y="183"/>
                      </a:lnTo>
                      <a:lnTo>
                        <a:pt x="6883" y="187"/>
                      </a:lnTo>
                      <a:lnTo>
                        <a:pt x="6896" y="192"/>
                      </a:lnTo>
                      <a:lnTo>
                        <a:pt x="6908" y="199"/>
                      </a:lnTo>
                      <a:lnTo>
                        <a:pt x="6919" y="206"/>
                      </a:lnTo>
                      <a:lnTo>
                        <a:pt x="6930" y="215"/>
                      </a:lnTo>
                      <a:lnTo>
                        <a:pt x="6937" y="222"/>
                      </a:lnTo>
                      <a:lnTo>
                        <a:pt x="6943" y="229"/>
                      </a:lnTo>
                      <a:lnTo>
                        <a:pt x="6949" y="236"/>
                      </a:lnTo>
                      <a:lnTo>
                        <a:pt x="6954" y="244"/>
                      </a:lnTo>
                      <a:lnTo>
                        <a:pt x="6959" y="251"/>
                      </a:lnTo>
                      <a:lnTo>
                        <a:pt x="6965" y="261"/>
                      </a:lnTo>
                      <a:lnTo>
                        <a:pt x="6969" y="269"/>
                      </a:lnTo>
                      <a:lnTo>
                        <a:pt x="6972" y="279"/>
                      </a:lnTo>
                      <a:lnTo>
                        <a:pt x="6976" y="289"/>
                      </a:lnTo>
                      <a:lnTo>
                        <a:pt x="6978" y="299"/>
                      </a:lnTo>
                      <a:lnTo>
                        <a:pt x="6981" y="309"/>
                      </a:lnTo>
                      <a:lnTo>
                        <a:pt x="6983" y="320"/>
                      </a:lnTo>
                      <a:lnTo>
                        <a:pt x="6985" y="344"/>
                      </a:lnTo>
                      <a:lnTo>
                        <a:pt x="6986" y="369"/>
                      </a:lnTo>
                      <a:lnTo>
                        <a:pt x="6986" y="637"/>
                      </a:lnTo>
                      <a:lnTo>
                        <a:pt x="6905" y="637"/>
                      </a:lnTo>
                      <a:lnTo>
                        <a:pt x="6905" y="378"/>
                      </a:lnTo>
                      <a:lnTo>
                        <a:pt x="6904" y="362"/>
                      </a:lnTo>
                      <a:lnTo>
                        <a:pt x="6903" y="346"/>
                      </a:lnTo>
                      <a:lnTo>
                        <a:pt x="6901" y="333"/>
                      </a:lnTo>
                      <a:lnTo>
                        <a:pt x="6898" y="319"/>
                      </a:lnTo>
                      <a:lnTo>
                        <a:pt x="6895" y="307"/>
                      </a:lnTo>
                      <a:lnTo>
                        <a:pt x="6890" y="297"/>
                      </a:lnTo>
                      <a:lnTo>
                        <a:pt x="6884" y="286"/>
                      </a:lnTo>
                      <a:lnTo>
                        <a:pt x="6878" y="277"/>
                      </a:lnTo>
                      <a:lnTo>
                        <a:pt x="6872" y="270"/>
                      </a:lnTo>
                      <a:lnTo>
                        <a:pt x="6864" y="263"/>
                      </a:lnTo>
                      <a:lnTo>
                        <a:pt x="6856" y="258"/>
                      </a:lnTo>
                      <a:lnTo>
                        <a:pt x="6846" y="253"/>
                      </a:lnTo>
                      <a:lnTo>
                        <a:pt x="6836" y="249"/>
                      </a:lnTo>
                      <a:lnTo>
                        <a:pt x="6825" y="246"/>
                      </a:lnTo>
                      <a:lnTo>
                        <a:pt x="6814" y="244"/>
                      </a:lnTo>
                      <a:lnTo>
                        <a:pt x="6801" y="244"/>
                      </a:lnTo>
                      <a:lnTo>
                        <a:pt x="6791" y="244"/>
                      </a:lnTo>
                      <a:lnTo>
                        <a:pt x="6782" y="245"/>
                      </a:lnTo>
                      <a:lnTo>
                        <a:pt x="6772" y="247"/>
                      </a:lnTo>
                      <a:lnTo>
                        <a:pt x="6764" y="250"/>
                      </a:lnTo>
                      <a:lnTo>
                        <a:pt x="6756" y="254"/>
                      </a:lnTo>
                      <a:lnTo>
                        <a:pt x="6748" y="258"/>
                      </a:lnTo>
                      <a:lnTo>
                        <a:pt x="6740" y="263"/>
                      </a:lnTo>
                      <a:lnTo>
                        <a:pt x="6732" y="268"/>
                      </a:lnTo>
                      <a:lnTo>
                        <a:pt x="6725" y="274"/>
                      </a:lnTo>
                      <a:lnTo>
                        <a:pt x="6719" y="281"/>
                      </a:lnTo>
                      <a:lnTo>
                        <a:pt x="6713" y="289"/>
                      </a:lnTo>
                      <a:lnTo>
                        <a:pt x="6707" y="296"/>
                      </a:lnTo>
                      <a:lnTo>
                        <a:pt x="6703" y="303"/>
                      </a:lnTo>
                      <a:lnTo>
                        <a:pt x="6698" y="311"/>
                      </a:lnTo>
                      <a:lnTo>
                        <a:pt x="6694" y="319"/>
                      </a:lnTo>
                      <a:lnTo>
                        <a:pt x="6691" y="329"/>
                      </a:lnTo>
                      <a:lnTo>
                        <a:pt x="6689" y="337"/>
                      </a:lnTo>
                      <a:lnTo>
                        <a:pt x="6687" y="346"/>
                      </a:lnTo>
                      <a:lnTo>
                        <a:pt x="6686" y="356"/>
                      </a:lnTo>
                      <a:lnTo>
                        <a:pt x="6686" y="367"/>
                      </a:lnTo>
                      <a:lnTo>
                        <a:pt x="6686" y="637"/>
                      </a:lnTo>
                      <a:lnTo>
                        <a:pt x="6604" y="637"/>
                      </a:lnTo>
                      <a:close/>
                      <a:moveTo>
                        <a:pt x="7137" y="105"/>
                      </a:moveTo>
                      <a:lnTo>
                        <a:pt x="7217" y="80"/>
                      </a:lnTo>
                      <a:lnTo>
                        <a:pt x="7217" y="188"/>
                      </a:lnTo>
                      <a:lnTo>
                        <a:pt x="7333" y="188"/>
                      </a:lnTo>
                      <a:lnTo>
                        <a:pt x="7333" y="249"/>
                      </a:lnTo>
                      <a:lnTo>
                        <a:pt x="7217" y="249"/>
                      </a:lnTo>
                      <a:lnTo>
                        <a:pt x="7217" y="492"/>
                      </a:lnTo>
                      <a:lnTo>
                        <a:pt x="7217" y="503"/>
                      </a:lnTo>
                      <a:lnTo>
                        <a:pt x="7218" y="513"/>
                      </a:lnTo>
                      <a:lnTo>
                        <a:pt x="7219" y="522"/>
                      </a:lnTo>
                      <a:lnTo>
                        <a:pt x="7220" y="530"/>
                      </a:lnTo>
                      <a:lnTo>
                        <a:pt x="7223" y="539"/>
                      </a:lnTo>
                      <a:lnTo>
                        <a:pt x="7226" y="546"/>
                      </a:lnTo>
                      <a:lnTo>
                        <a:pt x="7229" y="552"/>
                      </a:lnTo>
                      <a:lnTo>
                        <a:pt x="7233" y="557"/>
                      </a:lnTo>
                      <a:lnTo>
                        <a:pt x="7237" y="562"/>
                      </a:lnTo>
                      <a:lnTo>
                        <a:pt x="7241" y="567"/>
                      </a:lnTo>
                      <a:lnTo>
                        <a:pt x="7246" y="570"/>
                      </a:lnTo>
                      <a:lnTo>
                        <a:pt x="7251" y="573"/>
                      </a:lnTo>
                      <a:lnTo>
                        <a:pt x="7257" y="577"/>
                      </a:lnTo>
                      <a:lnTo>
                        <a:pt x="7264" y="578"/>
                      </a:lnTo>
                      <a:lnTo>
                        <a:pt x="7271" y="579"/>
                      </a:lnTo>
                      <a:lnTo>
                        <a:pt x="7278" y="580"/>
                      </a:lnTo>
                      <a:lnTo>
                        <a:pt x="7291" y="579"/>
                      </a:lnTo>
                      <a:lnTo>
                        <a:pt x="7304" y="578"/>
                      </a:lnTo>
                      <a:lnTo>
                        <a:pt x="7315" y="577"/>
                      </a:lnTo>
                      <a:lnTo>
                        <a:pt x="7325" y="573"/>
                      </a:lnTo>
                      <a:lnTo>
                        <a:pt x="7329" y="635"/>
                      </a:lnTo>
                      <a:lnTo>
                        <a:pt x="7314" y="640"/>
                      </a:lnTo>
                      <a:lnTo>
                        <a:pt x="7296" y="644"/>
                      </a:lnTo>
                      <a:lnTo>
                        <a:pt x="7278" y="647"/>
                      </a:lnTo>
                      <a:lnTo>
                        <a:pt x="7257" y="648"/>
                      </a:lnTo>
                      <a:lnTo>
                        <a:pt x="7243" y="647"/>
                      </a:lnTo>
                      <a:lnTo>
                        <a:pt x="7230" y="644"/>
                      </a:lnTo>
                      <a:lnTo>
                        <a:pt x="7217" y="642"/>
                      </a:lnTo>
                      <a:lnTo>
                        <a:pt x="7206" y="638"/>
                      </a:lnTo>
                      <a:lnTo>
                        <a:pt x="7196" y="633"/>
                      </a:lnTo>
                      <a:lnTo>
                        <a:pt x="7185" y="627"/>
                      </a:lnTo>
                      <a:lnTo>
                        <a:pt x="7176" y="620"/>
                      </a:lnTo>
                      <a:lnTo>
                        <a:pt x="7168" y="612"/>
                      </a:lnTo>
                      <a:lnTo>
                        <a:pt x="7161" y="602"/>
                      </a:lnTo>
                      <a:lnTo>
                        <a:pt x="7155" y="591"/>
                      </a:lnTo>
                      <a:lnTo>
                        <a:pt x="7149" y="579"/>
                      </a:lnTo>
                      <a:lnTo>
                        <a:pt x="7145" y="565"/>
                      </a:lnTo>
                      <a:lnTo>
                        <a:pt x="7141" y="550"/>
                      </a:lnTo>
                      <a:lnTo>
                        <a:pt x="7139" y="532"/>
                      </a:lnTo>
                      <a:lnTo>
                        <a:pt x="7138" y="515"/>
                      </a:lnTo>
                      <a:lnTo>
                        <a:pt x="7137" y="495"/>
                      </a:lnTo>
                      <a:lnTo>
                        <a:pt x="7137" y="249"/>
                      </a:lnTo>
                      <a:lnTo>
                        <a:pt x="7068" y="249"/>
                      </a:lnTo>
                      <a:lnTo>
                        <a:pt x="7068" y="188"/>
                      </a:lnTo>
                      <a:lnTo>
                        <a:pt x="7137" y="188"/>
                      </a:lnTo>
                      <a:lnTo>
                        <a:pt x="7137" y="105"/>
                      </a:lnTo>
                      <a:close/>
                      <a:moveTo>
                        <a:pt x="7366" y="188"/>
                      </a:moveTo>
                      <a:lnTo>
                        <a:pt x="7455" y="188"/>
                      </a:lnTo>
                      <a:lnTo>
                        <a:pt x="7553" y="453"/>
                      </a:lnTo>
                      <a:lnTo>
                        <a:pt x="7560" y="474"/>
                      </a:lnTo>
                      <a:lnTo>
                        <a:pt x="7568" y="495"/>
                      </a:lnTo>
                      <a:lnTo>
                        <a:pt x="7575" y="519"/>
                      </a:lnTo>
                      <a:lnTo>
                        <a:pt x="7582" y="545"/>
                      </a:lnTo>
                      <a:lnTo>
                        <a:pt x="7584" y="545"/>
                      </a:lnTo>
                      <a:lnTo>
                        <a:pt x="7589" y="527"/>
                      </a:lnTo>
                      <a:lnTo>
                        <a:pt x="7595" y="507"/>
                      </a:lnTo>
                      <a:lnTo>
                        <a:pt x="7604" y="481"/>
                      </a:lnTo>
                      <a:lnTo>
                        <a:pt x="7613" y="451"/>
                      </a:lnTo>
                      <a:lnTo>
                        <a:pt x="7701" y="188"/>
                      </a:lnTo>
                      <a:lnTo>
                        <a:pt x="7788" y="188"/>
                      </a:lnTo>
                      <a:lnTo>
                        <a:pt x="7665" y="508"/>
                      </a:lnTo>
                      <a:lnTo>
                        <a:pt x="7654" y="537"/>
                      </a:lnTo>
                      <a:lnTo>
                        <a:pt x="7644" y="564"/>
                      </a:lnTo>
                      <a:lnTo>
                        <a:pt x="7632" y="590"/>
                      </a:lnTo>
                      <a:lnTo>
                        <a:pt x="7623" y="614"/>
                      </a:lnTo>
                      <a:lnTo>
                        <a:pt x="7613" y="635"/>
                      </a:lnTo>
                      <a:lnTo>
                        <a:pt x="7604" y="655"/>
                      </a:lnTo>
                      <a:lnTo>
                        <a:pt x="7595" y="672"/>
                      </a:lnTo>
                      <a:lnTo>
                        <a:pt x="7587" y="688"/>
                      </a:lnTo>
                      <a:lnTo>
                        <a:pt x="7578" y="704"/>
                      </a:lnTo>
                      <a:lnTo>
                        <a:pt x="7569" y="719"/>
                      </a:lnTo>
                      <a:lnTo>
                        <a:pt x="7559" y="733"/>
                      </a:lnTo>
                      <a:lnTo>
                        <a:pt x="7550" y="746"/>
                      </a:lnTo>
                      <a:lnTo>
                        <a:pt x="7541" y="759"/>
                      </a:lnTo>
                      <a:lnTo>
                        <a:pt x="7532" y="770"/>
                      </a:lnTo>
                      <a:lnTo>
                        <a:pt x="7521" y="780"/>
                      </a:lnTo>
                      <a:lnTo>
                        <a:pt x="7512" y="790"/>
                      </a:lnTo>
                      <a:lnTo>
                        <a:pt x="7500" y="800"/>
                      </a:lnTo>
                      <a:lnTo>
                        <a:pt x="7487" y="809"/>
                      </a:lnTo>
                      <a:lnTo>
                        <a:pt x="7474" y="817"/>
                      </a:lnTo>
                      <a:lnTo>
                        <a:pt x="7462" y="825"/>
                      </a:lnTo>
                      <a:lnTo>
                        <a:pt x="7450" y="831"/>
                      </a:lnTo>
                      <a:lnTo>
                        <a:pt x="7437" y="835"/>
                      </a:lnTo>
                      <a:lnTo>
                        <a:pt x="7424" y="839"/>
                      </a:lnTo>
                      <a:lnTo>
                        <a:pt x="7412" y="842"/>
                      </a:lnTo>
                      <a:lnTo>
                        <a:pt x="7391" y="773"/>
                      </a:lnTo>
                      <a:lnTo>
                        <a:pt x="7409" y="766"/>
                      </a:lnTo>
                      <a:lnTo>
                        <a:pt x="7428" y="758"/>
                      </a:lnTo>
                      <a:lnTo>
                        <a:pt x="7445" y="746"/>
                      </a:lnTo>
                      <a:lnTo>
                        <a:pt x="7463" y="733"/>
                      </a:lnTo>
                      <a:lnTo>
                        <a:pt x="7473" y="725"/>
                      </a:lnTo>
                      <a:lnTo>
                        <a:pt x="7482" y="714"/>
                      </a:lnTo>
                      <a:lnTo>
                        <a:pt x="7493" y="704"/>
                      </a:lnTo>
                      <a:lnTo>
                        <a:pt x="7501" y="693"/>
                      </a:lnTo>
                      <a:lnTo>
                        <a:pt x="7509" y="682"/>
                      </a:lnTo>
                      <a:lnTo>
                        <a:pt x="7517" y="669"/>
                      </a:lnTo>
                      <a:lnTo>
                        <a:pt x="7525" y="656"/>
                      </a:lnTo>
                      <a:lnTo>
                        <a:pt x="7531" y="642"/>
                      </a:lnTo>
                      <a:lnTo>
                        <a:pt x="7536" y="631"/>
                      </a:lnTo>
                      <a:lnTo>
                        <a:pt x="7538" y="623"/>
                      </a:lnTo>
                      <a:lnTo>
                        <a:pt x="7536" y="615"/>
                      </a:lnTo>
                      <a:lnTo>
                        <a:pt x="7532" y="601"/>
                      </a:lnTo>
                      <a:lnTo>
                        <a:pt x="7366" y="188"/>
                      </a:lnTo>
                      <a:close/>
                      <a:moveTo>
                        <a:pt x="7898" y="648"/>
                      </a:moveTo>
                      <a:lnTo>
                        <a:pt x="7896" y="648"/>
                      </a:lnTo>
                      <a:lnTo>
                        <a:pt x="7890" y="647"/>
                      </a:lnTo>
                      <a:lnTo>
                        <a:pt x="7885" y="647"/>
                      </a:lnTo>
                      <a:lnTo>
                        <a:pt x="7880" y="644"/>
                      </a:lnTo>
                      <a:lnTo>
                        <a:pt x="7875" y="642"/>
                      </a:lnTo>
                      <a:lnTo>
                        <a:pt x="7871" y="640"/>
                      </a:lnTo>
                      <a:lnTo>
                        <a:pt x="7866" y="637"/>
                      </a:lnTo>
                      <a:lnTo>
                        <a:pt x="7862" y="634"/>
                      </a:lnTo>
                      <a:lnTo>
                        <a:pt x="7857" y="630"/>
                      </a:lnTo>
                      <a:lnTo>
                        <a:pt x="7854" y="626"/>
                      </a:lnTo>
                      <a:lnTo>
                        <a:pt x="7851" y="622"/>
                      </a:lnTo>
                      <a:lnTo>
                        <a:pt x="7848" y="617"/>
                      </a:lnTo>
                      <a:lnTo>
                        <a:pt x="7846" y="612"/>
                      </a:lnTo>
                      <a:lnTo>
                        <a:pt x="7844" y="600"/>
                      </a:lnTo>
                      <a:lnTo>
                        <a:pt x="7843" y="589"/>
                      </a:lnTo>
                      <a:lnTo>
                        <a:pt x="7843" y="583"/>
                      </a:lnTo>
                      <a:lnTo>
                        <a:pt x="7844" y="577"/>
                      </a:lnTo>
                      <a:lnTo>
                        <a:pt x="7845" y="571"/>
                      </a:lnTo>
                      <a:lnTo>
                        <a:pt x="7846" y="565"/>
                      </a:lnTo>
                      <a:lnTo>
                        <a:pt x="7849" y="560"/>
                      </a:lnTo>
                      <a:lnTo>
                        <a:pt x="7851" y="556"/>
                      </a:lnTo>
                      <a:lnTo>
                        <a:pt x="7854" y="551"/>
                      </a:lnTo>
                      <a:lnTo>
                        <a:pt x="7858" y="547"/>
                      </a:lnTo>
                      <a:lnTo>
                        <a:pt x="7863" y="543"/>
                      </a:lnTo>
                      <a:lnTo>
                        <a:pt x="7867" y="540"/>
                      </a:lnTo>
                      <a:lnTo>
                        <a:pt x="7872" y="536"/>
                      </a:lnTo>
                      <a:lnTo>
                        <a:pt x="7876" y="534"/>
                      </a:lnTo>
                      <a:lnTo>
                        <a:pt x="7881" y="532"/>
                      </a:lnTo>
                      <a:lnTo>
                        <a:pt x="7887" y="531"/>
                      </a:lnTo>
                      <a:lnTo>
                        <a:pt x="7892" y="530"/>
                      </a:lnTo>
                      <a:lnTo>
                        <a:pt x="7899" y="530"/>
                      </a:lnTo>
                      <a:lnTo>
                        <a:pt x="7905" y="530"/>
                      </a:lnTo>
                      <a:lnTo>
                        <a:pt x="7910" y="531"/>
                      </a:lnTo>
                      <a:lnTo>
                        <a:pt x="7915" y="532"/>
                      </a:lnTo>
                      <a:lnTo>
                        <a:pt x="7920" y="534"/>
                      </a:lnTo>
                      <a:lnTo>
                        <a:pt x="7925" y="536"/>
                      </a:lnTo>
                      <a:lnTo>
                        <a:pt x="7929" y="540"/>
                      </a:lnTo>
                      <a:lnTo>
                        <a:pt x="7933" y="543"/>
                      </a:lnTo>
                      <a:lnTo>
                        <a:pt x="7938" y="547"/>
                      </a:lnTo>
                      <a:lnTo>
                        <a:pt x="7942" y="551"/>
                      </a:lnTo>
                      <a:lnTo>
                        <a:pt x="7945" y="555"/>
                      </a:lnTo>
                      <a:lnTo>
                        <a:pt x="7947" y="560"/>
                      </a:lnTo>
                      <a:lnTo>
                        <a:pt x="7949" y="565"/>
                      </a:lnTo>
                      <a:lnTo>
                        <a:pt x="7951" y="570"/>
                      </a:lnTo>
                      <a:lnTo>
                        <a:pt x="7952" y="577"/>
                      </a:lnTo>
                      <a:lnTo>
                        <a:pt x="7953" y="583"/>
                      </a:lnTo>
                      <a:lnTo>
                        <a:pt x="7953" y="589"/>
                      </a:lnTo>
                      <a:lnTo>
                        <a:pt x="7952" y="600"/>
                      </a:lnTo>
                      <a:lnTo>
                        <a:pt x="7949" y="612"/>
                      </a:lnTo>
                      <a:lnTo>
                        <a:pt x="7947" y="617"/>
                      </a:lnTo>
                      <a:lnTo>
                        <a:pt x="7945" y="622"/>
                      </a:lnTo>
                      <a:lnTo>
                        <a:pt x="7942" y="626"/>
                      </a:lnTo>
                      <a:lnTo>
                        <a:pt x="7938" y="630"/>
                      </a:lnTo>
                      <a:lnTo>
                        <a:pt x="7933" y="634"/>
                      </a:lnTo>
                      <a:lnTo>
                        <a:pt x="7929" y="637"/>
                      </a:lnTo>
                      <a:lnTo>
                        <a:pt x="7925" y="640"/>
                      </a:lnTo>
                      <a:lnTo>
                        <a:pt x="7920" y="642"/>
                      </a:lnTo>
                      <a:lnTo>
                        <a:pt x="7915" y="644"/>
                      </a:lnTo>
                      <a:lnTo>
                        <a:pt x="7909" y="647"/>
                      </a:lnTo>
                      <a:lnTo>
                        <a:pt x="7904" y="647"/>
                      </a:lnTo>
                      <a:lnTo>
                        <a:pt x="7898" y="648"/>
                      </a:lnTo>
                      <a:close/>
                    </a:path>
                  </a:pathLst>
                </a:custGeom>
                <a:solidFill>
                  <a:schemeClr val="bg1">
                    <a:alpha val="60000"/>
                  </a:schemeClr>
                </a:solid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dirty="0">
                    <a:ln>
                      <a:noFill/>
                    </a:ln>
                    <a:solidFill>
                      <a:schemeClr val="bg1"/>
                    </a:solidFill>
                    <a:effectLst/>
                    <a:uLnTx/>
                    <a:uFillTx/>
                    <a:latin typeface="Myriad Pro"/>
                  </a:endParaRPr>
                </a:p>
              </p:txBody>
            </p:sp>
          </p:grpSp>
          <p:sp>
            <p:nvSpPr>
              <p:cNvPr id="25" name="Freeform 24"/>
              <p:cNvSpPr>
                <a:spLocks noEditPoints="1"/>
              </p:cNvSpPr>
              <p:nvPr userDrawn="1"/>
            </p:nvSpPr>
            <p:spPr bwMode="auto">
              <a:xfrm>
                <a:off x="283754" y="246870"/>
                <a:ext cx="363379" cy="90524"/>
              </a:xfrm>
              <a:custGeom>
                <a:avLst/>
                <a:gdLst/>
                <a:ahLst/>
                <a:cxnLst>
                  <a:cxn ang="0">
                    <a:pos x="598" y="179"/>
                  </a:cxn>
                  <a:cxn ang="0">
                    <a:pos x="598" y="0"/>
                  </a:cxn>
                  <a:cxn ang="0">
                    <a:pos x="524" y="0"/>
                  </a:cxn>
                  <a:cxn ang="0">
                    <a:pos x="449" y="0"/>
                  </a:cxn>
                  <a:cxn ang="0">
                    <a:pos x="374" y="0"/>
                  </a:cxn>
                  <a:cxn ang="0">
                    <a:pos x="299" y="0"/>
                  </a:cxn>
                  <a:cxn ang="0">
                    <a:pos x="224" y="0"/>
                  </a:cxn>
                  <a:cxn ang="0">
                    <a:pos x="150" y="0"/>
                  </a:cxn>
                  <a:cxn ang="0">
                    <a:pos x="75" y="0"/>
                  </a:cxn>
                  <a:cxn ang="0">
                    <a:pos x="0" y="0"/>
                  </a:cxn>
                  <a:cxn ang="0">
                    <a:pos x="0" y="179"/>
                  </a:cxn>
                  <a:cxn ang="0">
                    <a:pos x="176" y="179"/>
                  </a:cxn>
                  <a:cxn ang="0">
                    <a:pos x="176" y="621"/>
                  </a:cxn>
                  <a:cxn ang="0">
                    <a:pos x="423" y="621"/>
                  </a:cxn>
                  <a:cxn ang="0">
                    <a:pos x="423" y="179"/>
                  </a:cxn>
                  <a:cxn ang="0">
                    <a:pos x="598" y="179"/>
                  </a:cxn>
                  <a:cxn ang="0">
                    <a:pos x="907" y="250"/>
                  </a:cxn>
                  <a:cxn ang="0">
                    <a:pos x="781" y="621"/>
                  </a:cxn>
                  <a:cxn ang="0">
                    <a:pos x="539" y="621"/>
                  </a:cxn>
                  <a:cxn ang="0">
                    <a:pos x="776" y="0"/>
                  </a:cxn>
                  <a:cxn ang="0">
                    <a:pos x="809" y="0"/>
                  </a:cxn>
                  <a:cxn ang="0">
                    <a:pos x="842" y="0"/>
                  </a:cxn>
                  <a:cxn ang="0">
                    <a:pos x="874" y="0"/>
                  </a:cxn>
                  <a:cxn ang="0">
                    <a:pos x="907" y="0"/>
                  </a:cxn>
                  <a:cxn ang="0">
                    <a:pos x="939" y="0"/>
                  </a:cxn>
                  <a:cxn ang="0">
                    <a:pos x="972" y="0"/>
                  </a:cxn>
                  <a:cxn ang="0">
                    <a:pos x="1005" y="0"/>
                  </a:cxn>
                  <a:cxn ang="0">
                    <a:pos x="1038" y="0"/>
                  </a:cxn>
                  <a:cxn ang="0">
                    <a:pos x="1275" y="621"/>
                  </a:cxn>
                  <a:cxn ang="0">
                    <a:pos x="1033" y="621"/>
                  </a:cxn>
                  <a:cxn ang="0">
                    <a:pos x="907" y="250"/>
                  </a:cxn>
                  <a:cxn ang="0">
                    <a:pos x="1814" y="179"/>
                  </a:cxn>
                  <a:cxn ang="0">
                    <a:pos x="1814" y="0"/>
                  </a:cxn>
                  <a:cxn ang="0">
                    <a:pos x="1740" y="0"/>
                  </a:cxn>
                  <a:cxn ang="0">
                    <a:pos x="1665" y="0"/>
                  </a:cxn>
                  <a:cxn ang="0">
                    <a:pos x="1590" y="0"/>
                  </a:cxn>
                  <a:cxn ang="0">
                    <a:pos x="1515" y="0"/>
                  </a:cxn>
                  <a:cxn ang="0">
                    <a:pos x="1440" y="0"/>
                  </a:cxn>
                  <a:cxn ang="0">
                    <a:pos x="1366" y="0"/>
                  </a:cxn>
                  <a:cxn ang="0">
                    <a:pos x="1291" y="0"/>
                  </a:cxn>
                  <a:cxn ang="0">
                    <a:pos x="1216" y="0"/>
                  </a:cxn>
                  <a:cxn ang="0">
                    <a:pos x="1216" y="179"/>
                  </a:cxn>
                  <a:cxn ang="0">
                    <a:pos x="1391" y="179"/>
                  </a:cxn>
                  <a:cxn ang="0">
                    <a:pos x="1391" y="621"/>
                  </a:cxn>
                  <a:cxn ang="0">
                    <a:pos x="1639" y="621"/>
                  </a:cxn>
                  <a:cxn ang="0">
                    <a:pos x="1639" y="179"/>
                  </a:cxn>
                  <a:cxn ang="0">
                    <a:pos x="1814" y="179"/>
                  </a:cxn>
                  <a:cxn ang="0">
                    <a:pos x="2123" y="250"/>
                  </a:cxn>
                  <a:cxn ang="0">
                    <a:pos x="1996" y="621"/>
                  </a:cxn>
                  <a:cxn ang="0">
                    <a:pos x="1754" y="621"/>
                  </a:cxn>
                  <a:cxn ang="0">
                    <a:pos x="1991" y="0"/>
                  </a:cxn>
                  <a:cxn ang="0">
                    <a:pos x="2024" y="0"/>
                  </a:cxn>
                  <a:cxn ang="0">
                    <a:pos x="2057" y="0"/>
                  </a:cxn>
                  <a:cxn ang="0">
                    <a:pos x="2090" y="0"/>
                  </a:cxn>
                  <a:cxn ang="0">
                    <a:pos x="2123" y="0"/>
                  </a:cxn>
                  <a:cxn ang="0">
                    <a:pos x="2155" y="0"/>
                  </a:cxn>
                  <a:cxn ang="0">
                    <a:pos x="2188" y="0"/>
                  </a:cxn>
                  <a:cxn ang="0">
                    <a:pos x="2220" y="0"/>
                  </a:cxn>
                  <a:cxn ang="0">
                    <a:pos x="2253" y="0"/>
                  </a:cxn>
                  <a:cxn ang="0">
                    <a:pos x="2491" y="621"/>
                  </a:cxn>
                  <a:cxn ang="0">
                    <a:pos x="2248" y="621"/>
                  </a:cxn>
                  <a:cxn ang="0">
                    <a:pos x="2123" y="250"/>
                  </a:cxn>
                </a:cxnLst>
                <a:rect l="0" t="0" r="r" b="b"/>
                <a:pathLst>
                  <a:path w="2491" h="621">
                    <a:moveTo>
                      <a:pt x="598" y="179"/>
                    </a:moveTo>
                    <a:lnTo>
                      <a:pt x="598" y="0"/>
                    </a:lnTo>
                    <a:lnTo>
                      <a:pt x="524" y="0"/>
                    </a:lnTo>
                    <a:lnTo>
                      <a:pt x="449" y="0"/>
                    </a:lnTo>
                    <a:lnTo>
                      <a:pt x="374" y="0"/>
                    </a:lnTo>
                    <a:lnTo>
                      <a:pt x="299" y="0"/>
                    </a:lnTo>
                    <a:lnTo>
                      <a:pt x="224" y="0"/>
                    </a:lnTo>
                    <a:lnTo>
                      <a:pt x="150" y="0"/>
                    </a:lnTo>
                    <a:lnTo>
                      <a:pt x="75" y="0"/>
                    </a:lnTo>
                    <a:lnTo>
                      <a:pt x="0" y="0"/>
                    </a:lnTo>
                    <a:lnTo>
                      <a:pt x="0" y="179"/>
                    </a:lnTo>
                    <a:lnTo>
                      <a:pt x="176" y="179"/>
                    </a:lnTo>
                    <a:lnTo>
                      <a:pt x="176" y="621"/>
                    </a:lnTo>
                    <a:lnTo>
                      <a:pt x="423" y="621"/>
                    </a:lnTo>
                    <a:lnTo>
                      <a:pt x="423" y="179"/>
                    </a:lnTo>
                    <a:lnTo>
                      <a:pt x="598" y="179"/>
                    </a:lnTo>
                    <a:close/>
                    <a:moveTo>
                      <a:pt x="907" y="250"/>
                    </a:moveTo>
                    <a:lnTo>
                      <a:pt x="781" y="621"/>
                    </a:lnTo>
                    <a:lnTo>
                      <a:pt x="539" y="621"/>
                    </a:lnTo>
                    <a:lnTo>
                      <a:pt x="776" y="0"/>
                    </a:lnTo>
                    <a:lnTo>
                      <a:pt x="809" y="0"/>
                    </a:lnTo>
                    <a:lnTo>
                      <a:pt x="842" y="0"/>
                    </a:lnTo>
                    <a:lnTo>
                      <a:pt x="874" y="0"/>
                    </a:lnTo>
                    <a:lnTo>
                      <a:pt x="907" y="0"/>
                    </a:lnTo>
                    <a:lnTo>
                      <a:pt x="939" y="0"/>
                    </a:lnTo>
                    <a:lnTo>
                      <a:pt x="972" y="0"/>
                    </a:lnTo>
                    <a:lnTo>
                      <a:pt x="1005" y="0"/>
                    </a:lnTo>
                    <a:lnTo>
                      <a:pt x="1038" y="0"/>
                    </a:lnTo>
                    <a:lnTo>
                      <a:pt x="1275" y="621"/>
                    </a:lnTo>
                    <a:lnTo>
                      <a:pt x="1033" y="621"/>
                    </a:lnTo>
                    <a:lnTo>
                      <a:pt x="907" y="250"/>
                    </a:lnTo>
                    <a:close/>
                    <a:moveTo>
                      <a:pt x="1814" y="179"/>
                    </a:moveTo>
                    <a:lnTo>
                      <a:pt x="1814" y="0"/>
                    </a:lnTo>
                    <a:lnTo>
                      <a:pt x="1740" y="0"/>
                    </a:lnTo>
                    <a:lnTo>
                      <a:pt x="1665" y="0"/>
                    </a:lnTo>
                    <a:lnTo>
                      <a:pt x="1590" y="0"/>
                    </a:lnTo>
                    <a:lnTo>
                      <a:pt x="1515" y="0"/>
                    </a:lnTo>
                    <a:lnTo>
                      <a:pt x="1440" y="0"/>
                    </a:lnTo>
                    <a:lnTo>
                      <a:pt x="1366" y="0"/>
                    </a:lnTo>
                    <a:lnTo>
                      <a:pt x="1291" y="0"/>
                    </a:lnTo>
                    <a:lnTo>
                      <a:pt x="1216" y="0"/>
                    </a:lnTo>
                    <a:lnTo>
                      <a:pt x="1216" y="179"/>
                    </a:lnTo>
                    <a:lnTo>
                      <a:pt x="1391" y="179"/>
                    </a:lnTo>
                    <a:lnTo>
                      <a:pt x="1391" y="621"/>
                    </a:lnTo>
                    <a:lnTo>
                      <a:pt x="1639" y="621"/>
                    </a:lnTo>
                    <a:lnTo>
                      <a:pt x="1639" y="179"/>
                    </a:lnTo>
                    <a:lnTo>
                      <a:pt x="1814" y="179"/>
                    </a:lnTo>
                    <a:close/>
                    <a:moveTo>
                      <a:pt x="2123" y="250"/>
                    </a:moveTo>
                    <a:lnTo>
                      <a:pt x="1996" y="621"/>
                    </a:lnTo>
                    <a:lnTo>
                      <a:pt x="1754" y="621"/>
                    </a:lnTo>
                    <a:lnTo>
                      <a:pt x="1991" y="0"/>
                    </a:lnTo>
                    <a:lnTo>
                      <a:pt x="2024" y="0"/>
                    </a:lnTo>
                    <a:lnTo>
                      <a:pt x="2057" y="0"/>
                    </a:lnTo>
                    <a:lnTo>
                      <a:pt x="2090" y="0"/>
                    </a:lnTo>
                    <a:lnTo>
                      <a:pt x="2123" y="0"/>
                    </a:lnTo>
                    <a:lnTo>
                      <a:pt x="2155" y="0"/>
                    </a:lnTo>
                    <a:lnTo>
                      <a:pt x="2188" y="0"/>
                    </a:lnTo>
                    <a:lnTo>
                      <a:pt x="2220" y="0"/>
                    </a:lnTo>
                    <a:lnTo>
                      <a:pt x="2253" y="0"/>
                    </a:lnTo>
                    <a:lnTo>
                      <a:pt x="2491" y="621"/>
                    </a:lnTo>
                    <a:lnTo>
                      <a:pt x="2248" y="621"/>
                    </a:lnTo>
                    <a:lnTo>
                      <a:pt x="2123" y="25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dirty="0">
                  <a:solidFill>
                    <a:schemeClr val="bg1"/>
                  </a:solidFill>
                  <a:latin typeface="Myriad Pro"/>
                </a:endParaRPr>
              </a:p>
            </p:txBody>
          </p:sp>
        </p:grpSp>
      </p:grpSp>
    </p:spTree>
    <p:extLst>
      <p:ext uri="{BB962C8B-B14F-4D97-AF65-F5344CB8AC3E}">
        <p14:creationId xmlns:p14="http://schemas.microsoft.com/office/powerpoint/2010/main" val="27912383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lvl1pPr algn="r">
              <a:defRPr b="1"/>
            </a:lvl1pPr>
          </a:lstStyle>
          <a:p>
            <a:r>
              <a:rPr lang="en-US" dirty="0"/>
              <a:t>Click to edit Master title style</a:t>
            </a:r>
          </a:p>
        </p:txBody>
      </p:sp>
    </p:spTree>
    <p:extLst>
      <p:ext uri="{BB962C8B-B14F-4D97-AF65-F5344CB8AC3E}">
        <p14:creationId xmlns:p14="http://schemas.microsoft.com/office/powerpoint/2010/main" val="2343745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a:t>Click to edit Master title style</a:t>
            </a:r>
            <a:endParaRPr lang="en-US" dirty="0"/>
          </a:p>
        </p:txBody>
      </p:sp>
      <p:sp>
        <p:nvSpPr>
          <p:cNvPr id="3" name="Content Placeholder 2"/>
          <p:cNvSpPr>
            <a:spLocks noGrp="1"/>
          </p:cNvSpPr>
          <p:nvPr>
            <p:ph idx="1"/>
          </p:nvPr>
        </p:nvSpPr>
        <p:spPr>
          <a:xfrm>
            <a:off x="538350" y="924945"/>
            <a:ext cx="11348852" cy="4525963"/>
          </a:xfrm>
          <a:prstGeom prst="rect">
            <a:avLst/>
          </a:prstGeom>
        </p:spPr>
        <p:txBody>
          <a:bodyPr lIns="121917" tIns="60958" rIns="121917" bIns="60958">
            <a:noAutofit/>
          </a:bodyPr>
          <a:lstStyle>
            <a:lvl3pPr>
              <a:defRPr/>
            </a:lvl3pPr>
            <a:lvl4pPr>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5"/>
          <p:cNvSpPr>
            <a:spLocks noGrp="1"/>
          </p:cNvSpPr>
          <p:nvPr>
            <p:ph type="body" sz="quarter" idx="10" hasCustomPrompt="1"/>
          </p:nvPr>
        </p:nvSpPr>
        <p:spPr>
          <a:xfrm>
            <a:off x="6306952" y="6518755"/>
            <a:ext cx="3751448" cy="256109"/>
          </a:xfrm>
          <a:prstGeom prst="rect">
            <a:avLst/>
          </a:prstGeom>
        </p:spPr>
        <p:txBody>
          <a:bodyPr wrap="none" lIns="121917" tIns="60958" rIns="121917" bIns="60958" anchor="ctr">
            <a:noAutofit/>
          </a:bodyPr>
          <a:lstStyle>
            <a:lvl1pPr marL="0" indent="0" algn="ctr">
              <a:buNone/>
              <a:defRPr sz="1300">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579247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lvl1pPr>
              <a:defRPr sz="2800"/>
            </a:lvl1pPr>
          </a:lstStyle>
          <a:p>
            <a:r>
              <a:rPr lang="en-US"/>
              <a:t>Click to edit Master title style</a:t>
            </a:r>
          </a:p>
        </p:txBody>
      </p:sp>
    </p:spTree>
    <p:extLst>
      <p:ext uri="{BB962C8B-B14F-4D97-AF65-F5344CB8AC3E}">
        <p14:creationId xmlns:p14="http://schemas.microsoft.com/office/powerpoint/2010/main" val="70355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1" y="2130430"/>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1"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4055234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5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a:t>Click to edit Master title style</a:t>
            </a:r>
          </a:p>
        </p:txBody>
      </p:sp>
      <p:sp>
        <p:nvSpPr>
          <p:cNvPr id="3"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36671705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p:nvPr>
        </p:nvSpPr>
        <p:spPr>
          <a:xfrm>
            <a:off x="475488" y="911352"/>
            <a:ext cx="11253216" cy="914400"/>
          </a:xfrm>
          <a:prstGeom prst="rect">
            <a:avLst/>
          </a:prstGeom>
        </p:spPr>
        <p:txBody>
          <a:bodyPr>
            <a:noAutofit/>
          </a:bodyPr>
          <a:lstStyle>
            <a:lvl1pPr>
              <a:defRPr lang="en-US" sz="2200" b="0" kern="1200" noProof="0" dirty="0" smtClean="0">
                <a:solidFill>
                  <a:srgbClr val="4E84C4"/>
                </a:solidFill>
                <a:latin typeface="Myriad Pro" pitchFamily="34" charset="0"/>
                <a:ea typeface="+mn-ea"/>
                <a:cs typeface="+mn-cs"/>
              </a:defRPr>
            </a:lvl1pPr>
            <a:lvl2pPr>
              <a:defRPr lang="en-US" sz="2200" kern="1200" dirty="0" smtClean="0">
                <a:solidFill>
                  <a:srgbClr val="4E84C4"/>
                </a:solidFill>
                <a:latin typeface="Myriad Pro" pitchFamily="34" charset="0"/>
                <a:ea typeface="+mn-ea"/>
                <a:cs typeface="+mn-cs"/>
              </a:defRPr>
            </a:lvl2pPr>
          </a:lstStyle>
          <a:p>
            <a:pPr lvl="0"/>
            <a:r>
              <a:rPr lang="en-US"/>
              <a:t>Click to edit Master text styles</a:t>
            </a:r>
          </a:p>
          <a:p>
            <a:pPr lvl="1"/>
            <a:r>
              <a:rPr lang="en-US"/>
              <a:t>Second level</a:t>
            </a:r>
          </a:p>
        </p:txBody>
      </p:sp>
      <p:sp>
        <p:nvSpPr>
          <p:cNvPr id="4" name="Slide Number Placeholder 5"/>
          <p:cNvSpPr>
            <a:spLocks noGrp="1"/>
          </p:cNvSpPr>
          <p:nvPr>
            <p:ph type="sldNum" sz="quarter" idx="11"/>
          </p:nvPr>
        </p:nvSpPr>
        <p:spPr>
          <a:xfrm>
            <a:off x="8737600" y="6356351"/>
            <a:ext cx="2844800" cy="365125"/>
          </a:xfrm>
          <a:prstGeom prst="rect">
            <a:avLst/>
          </a:prstGeom>
        </p:spPr>
        <p:txBody>
          <a:bodyPr/>
          <a:lstStyle>
            <a:lvl1pPr>
              <a:defRPr/>
            </a:lvl1pPr>
          </a:lstStyle>
          <a:p>
            <a:fld id="{BD09D2E4-F582-4239-9F83-F9B95C029FFF}"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069583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21" Type="http://schemas.openxmlformats.org/officeDocument/2006/relationships/slideLayout" Target="../slideLayouts/slideLayout33.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theme" Target="../theme/theme2.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ctangle 2"/>
          <p:cNvSpPr/>
          <p:nvPr userDrawn="1"/>
        </p:nvSpPr>
        <p:spPr>
          <a:xfrm>
            <a:off x="0" y="0"/>
            <a:ext cx="12188952" cy="822960"/>
          </a:xfrm>
          <a:prstGeom prst="rect">
            <a:avLst/>
          </a:prstGeom>
          <a:solidFill>
            <a:srgbClr val="004179"/>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737220" y="90156"/>
            <a:ext cx="11149979" cy="642647"/>
          </a:xfrm>
          <a:prstGeom prst="rect">
            <a:avLst/>
          </a:prstGeom>
        </p:spPr>
        <p:txBody>
          <a:bodyPr vert="horz" wrap="square" lIns="68580" tIns="34290" rIns="68580" bIns="34290" rtlCol="0" anchor="ctr">
            <a:normAutofit/>
          </a:bodyPr>
          <a:lstStyle/>
          <a:p>
            <a:r>
              <a:rPr lang="en-US"/>
              <a:t>Click to edit Master title style</a:t>
            </a:r>
            <a:endParaRPr lang="en-US" dirty="0"/>
          </a:p>
        </p:txBody>
      </p:sp>
      <p:sp>
        <p:nvSpPr>
          <p:cNvPr id="1027" name="AutoShape 3"/>
          <p:cNvSpPr>
            <a:spLocks noChangeAspect="1" noChangeArrowheads="1" noTextEdit="1"/>
          </p:cNvSpPr>
          <p:nvPr/>
        </p:nvSpPr>
        <p:spPr bwMode="auto">
          <a:xfrm>
            <a:off x="0" y="3810001"/>
            <a:ext cx="12192000" cy="1057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sz="1867">
              <a:solidFill>
                <a:prstClr val="black"/>
              </a:solidFill>
            </a:endParaRPr>
          </a:p>
        </p:txBody>
      </p:sp>
      <p:sp>
        <p:nvSpPr>
          <p:cNvPr id="35" name="Rectangle 71"/>
          <p:cNvSpPr txBox="1">
            <a:spLocks noChangeArrowheads="1"/>
          </p:cNvSpPr>
          <p:nvPr/>
        </p:nvSpPr>
        <p:spPr bwMode="auto">
          <a:xfrm>
            <a:off x="5791202" y="6473952"/>
            <a:ext cx="884767" cy="3603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sz="1000">
                <a:solidFill>
                  <a:srgbClr val="4E84C4"/>
                </a:solidFill>
              </a:defRPr>
            </a:lvl1pPr>
          </a:lstStyle>
          <a:p>
            <a:pPr algn="ctr" defTabSz="914377">
              <a:defRPr/>
            </a:pPr>
            <a:fld id="{13B55AB4-0D57-4FBE-946B-A81E4A9D2A4C}" type="slidenum">
              <a:rPr lang="en-US" sz="1067" b="1" smtClean="0">
                <a:solidFill>
                  <a:prstClr val="white">
                    <a:lumMod val="50000"/>
                  </a:prstClr>
                </a:solidFill>
                <a:cs typeface="Arial" pitchFamily="34" charset="0"/>
              </a:rPr>
              <a:pPr algn="ctr" defTabSz="914377">
                <a:defRPr/>
              </a:pPr>
              <a:t>‹#›</a:t>
            </a:fld>
            <a:r>
              <a:rPr lang="en-US" sz="1067" b="1" dirty="0">
                <a:solidFill>
                  <a:prstClr val="white">
                    <a:lumMod val="50000"/>
                  </a:prstClr>
                </a:solidFill>
                <a:cs typeface="Arial" pitchFamily="34" charset="0"/>
              </a:rPr>
              <a:t> </a:t>
            </a:r>
          </a:p>
        </p:txBody>
      </p:sp>
      <p:sp>
        <p:nvSpPr>
          <p:cNvPr id="11" name="Freeform 13"/>
          <p:cNvSpPr>
            <a:spLocks noEditPoints="1"/>
          </p:cNvSpPr>
          <p:nvPr/>
        </p:nvSpPr>
        <p:spPr bwMode="auto">
          <a:xfrm flipH="1">
            <a:off x="1" y="6317015"/>
            <a:ext cx="2197100" cy="546100"/>
          </a:xfrm>
          <a:custGeom>
            <a:avLst/>
            <a:gdLst>
              <a:gd name="T0" fmla="*/ 0 w 16608"/>
              <a:gd name="T1" fmla="*/ 4128 h 4128"/>
              <a:gd name="T2" fmla="*/ 1565 w 16608"/>
              <a:gd name="T3" fmla="*/ 2168 h 4128"/>
              <a:gd name="T4" fmla="*/ 1158 w 16608"/>
              <a:gd name="T5" fmla="*/ 2979 h 4128"/>
              <a:gd name="T6" fmla="*/ 773 w 16608"/>
              <a:gd name="T7" fmla="*/ 564 h 4128"/>
              <a:gd name="T8" fmla="*/ 1158 w 16608"/>
              <a:gd name="T9" fmla="*/ 0 h 4128"/>
              <a:gd name="T10" fmla="*/ 1544 w 16608"/>
              <a:gd name="T11" fmla="*/ 564 h 4128"/>
              <a:gd name="T12" fmla="*/ 3468 w 16608"/>
              <a:gd name="T13" fmla="*/ 4128 h 4128"/>
              <a:gd name="T14" fmla="*/ 4024 w 16608"/>
              <a:gd name="T15" fmla="*/ 2732 h 4128"/>
              <a:gd name="T16" fmla="*/ 3434 w 16608"/>
              <a:gd name="T17" fmla="*/ 2168 h 4128"/>
              <a:gd name="T18" fmla="*/ 2684 w 16608"/>
              <a:gd name="T19" fmla="*/ 2732 h 4128"/>
              <a:gd name="T20" fmla="*/ 3468 w 16608"/>
              <a:gd name="T21" fmla="*/ 4128 h 4128"/>
              <a:gd name="T22" fmla="*/ 3077 w 16608"/>
              <a:gd name="T23" fmla="*/ 788 h 4128"/>
              <a:gd name="T24" fmla="*/ 3475 w 16608"/>
              <a:gd name="T25" fmla="*/ 1960 h 4128"/>
              <a:gd name="T26" fmla="*/ 3491 w 16608"/>
              <a:gd name="T27" fmla="*/ 0 h 4128"/>
              <a:gd name="T28" fmla="*/ 1911 w 16608"/>
              <a:gd name="T29" fmla="*/ 1960 h 4128"/>
              <a:gd name="T30" fmla="*/ 4587 w 16608"/>
              <a:gd name="T31" fmla="*/ 2168 h 4128"/>
              <a:gd name="T32" fmla="*/ 5001 w 16608"/>
              <a:gd name="T33" fmla="*/ 2956 h 4128"/>
              <a:gd name="T34" fmla="*/ 5416 w 16608"/>
              <a:gd name="T35" fmla="*/ 2168 h 4128"/>
              <a:gd name="T36" fmla="*/ 5393 w 16608"/>
              <a:gd name="T37" fmla="*/ 564 h 4128"/>
              <a:gd name="T38" fmla="*/ 4053 w 16608"/>
              <a:gd name="T39" fmla="*/ 0 h 4128"/>
              <a:gd name="T40" fmla="*/ 4610 w 16608"/>
              <a:gd name="T41" fmla="*/ 1960 h 4128"/>
              <a:gd name="T42" fmla="*/ 7325 w 16608"/>
              <a:gd name="T43" fmla="*/ 1960 h 4128"/>
              <a:gd name="T44" fmla="*/ 6511 w 16608"/>
              <a:gd name="T45" fmla="*/ 0 h 4128"/>
              <a:gd name="T46" fmla="*/ 5978 w 16608"/>
              <a:gd name="T47" fmla="*/ 2732 h 4128"/>
              <a:gd name="T48" fmla="*/ 7318 w 16608"/>
              <a:gd name="T49" fmla="*/ 4128 h 4128"/>
              <a:gd name="T50" fmla="*/ 7874 w 16608"/>
              <a:gd name="T51" fmla="*/ 2168 h 4128"/>
              <a:gd name="T52" fmla="*/ 8932 w 16608"/>
              <a:gd name="T53" fmla="*/ 2979 h 4128"/>
              <a:gd name="T54" fmla="*/ 8525 w 16608"/>
              <a:gd name="T55" fmla="*/ 2168 h 4128"/>
              <a:gd name="T56" fmla="*/ 10090 w 16608"/>
              <a:gd name="T57" fmla="*/ 4128 h 4128"/>
              <a:gd name="T58" fmla="*/ 8932 w 16608"/>
              <a:gd name="T59" fmla="*/ 1960 h 4128"/>
              <a:gd name="T60" fmla="*/ 7992 w 16608"/>
              <a:gd name="T61" fmla="*/ 564 h 4128"/>
              <a:gd name="T62" fmla="*/ 9873 w 16608"/>
              <a:gd name="T63" fmla="*/ 0 h 4128"/>
              <a:gd name="T64" fmla="*/ 9317 w 16608"/>
              <a:gd name="T65" fmla="*/ 1960 h 4128"/>
              <a:gd name="T66" fmla="*/ 11243 w 16608"/>
              <a:gd name="T67" fmla="*/ 2732 h 4128"/>
              <a:gd name="T68" fmla="*/ 11799 w 16608"/>
              <a:gd name="T69" fmla="*/ 2168 h 4128"/>
              <a:gd name="T70" fmla="*/ 9903 w 16608"/>
              <a:gd name="T71" fmla="*/ 2168 h 4128"/>
              <a:gd name="T72" fmla="*/ 10459 w 16608"/>
              <a:gd name="T73" fmla="*/ 4128 h 4128"/>
              <a:gd name="T74" fmla="*/ 11243 w 16608"/>
              <a:gd name="T75" fmla="*/ 4128 h 4128"/>
              <a:gd name="T76" fmla="*/ 11207 w 16608"/>
              <a:gd name="T77" fmla="*/ 1835 h 4128"/>
              <a:gd name="T78" fmla="*/ 11250 w 16608"/>
              <a:gd name="T79" fmla="*/ 1960 h 4128"/>
              <a:gd name="T80" fmla="*/ 11207 w 16608"/>
              <a:gd name="T81" fmla="*/ 0 h 4128"/>
              <a:gd name="T82" fmla="*/ 10452 w 16608"/>
              <a:gd name="T83" fmla="*/ 1960 h 4128"/>
              <a:gd name="T84" fmla="*/ 11610 w 16608"/>
              <a:gd name="T85" fmla="*/ 4128 h 4128"/>
              <a:gd name="T86" fmla="*/ 13175 w 16608"/>
              <a:gd name="T87" fmla="*/ 4128 h 4128"/>
              <a:gd name="T88" fmla="*/ 12384 w 16608"/>
              <a:gd name="T89" fmla="*/ 1960 h 4128"/>
              <a:gd name="T90" fmla="*/ 13723 w 16608"/>
              <a:gd name="T91" fmla="*/ 564 h 4128"/>
              <a:gd name="T92" fmla="*/ 11828 w 16608"/>
              <a:gd name="T93" fmla="*/ 564 h 4128"/>
              <a:gd name="T94" fmla="*/ 14302 w 16608"/>
              <a:gd name="T95" fmla="*/ 1960 h 4128"/>
              <a:gd name="T96" fmla="*/ 15866 w 16608"/>
              <a:gd name="T97" fmla="*/ 1960 h 4128"/>
              <a:gd name="T98" fmla="*/ 13534 w 16608"/>
              <a:gd name="T99" fmla="*/ 1960 h 4128"/>
              <a:gd name="T100" fmla="*/ 14309 w 16608"/>
              <a:gd name="T101" fmla="*/ 2732 h 4128"/>
              <a:gd name="T102" fmla="*/ 15093 w 16608"/>
              <a:gd name="T103" fmla="*/ 2732 h 4128"/>
              <a:gd name="T104" fmla="*/ 13752 w 16608"/>
              <a:gd name="T105" fmla="*/ 2168 h 4128"/>
              <a:gd name="T106" fmla="*/ 15460 w 16608"/>
              <a:gd name="T107" fmla="*/ 4128 h 4128"/>
              <a:gd name="T108" fmla="*/ 16608 w 16608"/>
              <a:gd name="T109" fmla="*/ 2168 h 4128"/>
              <a:gd name="T110" fmla="*/ 16608 w 16608"/>
              <a:gd name="T111" fmla="*/ 1960 h 4128"/>
              <a:gd name="T112" fmla="*/ 15678 w 16608"/>
              <a:gd name="T113" fmla="*/ 564 h 4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608" h="4128">
                <a:moveTo>
                  <a:pt x="1158" y="2979"/>
                </a:moveTo>
                <a:lnTo>
                  <a:pt x="766" y="4128"/>
                </a:lnTo>
                <a:lnTo>
                  <a:pt x="0" y="4128"/>
                </a:lnTo>
                <a:lnTo>
                  <a:pt x="752" y="2168"/>
                </a:lnTo>
                <a:lnTo>
                  <a:pt x="1158" y="2168"/>
                </a:lnTo>
                <a:lnTo>
                  <a:pt x="1565" y="2168"/>
                </a:lnTo>
                <a:lnTo>
                  <a:pt x="2316" y="4128"/>
                </a:lnTo>
                <a:lnTo>
                  <a:pt x="1550" y="4128"/>
                </a:lnTo>
                <a:lnTo>
                  <a:pt x="1158" y="2979"/>
                </a:lnTo>
                <a:close/>
                <a:moveTo>
                  <a:pt x="1158" y="1960"/>
                </a:moveTo>
                <a:lnTo>
                  <a:pt x="773" y="1960"/>
                </a:lnTo>
                <a:lnTo>
                  <a:pt x="773" y="564"/>
                </a:lnTo>
                <a:lnTo>
                  <a:pt x="217" y="564"/>
                </a:lnTo>
                <a:lnTo>
                  <a:pt x="217" y="0"/>
                </a:lnTo>
                <a:lnTo>
                  <a:pt x="1158" y="0"/>
                </a:lnTo>
                <a:lnTo>
                  <a:pt x="2099" y="0"/>
                </a:lnTo>
                <a:lnTo>
                  <a:pt x="2099" y="564"/>
                </a:lnTo>
                <a:lnTo>
                  <a:pt x="1544" y="564"/>
                </a:lnTo>
                <a:lnTo>
                  <a:pt x="1544" y="1960"/>
                </a:lnTo>
                <a:lnTo>
                  <a:pt x="1158" y="1960"/>
                </a:lnTo>
                <a:close/>
                <a:moveTo>
                  <a:pt x="3468" y="4128"/>
                </a:moveTo>
                <a:lnTo>
                  <a:pt x="3468" y="2732"/>
                </a:lnTo>
                <a:lnTo>
                  <a:pt x="4024" y="2732"/>
                </a:lnTo>
                <a:lnTo>
                  <a:pt x="4024" y="2732"/>
                </a:lnTo>
                <a:lnTo>
                  <a:pt x="4024" y="2168"/>
                </a:lnTo>
                <a:lnTo>
                  <a:pt x="4024" y="2168"/>
                </a:lnTo>
                <a:lnTo>
                  <a:pt x="3434" y="2168"/>
                </a:lnTo>
                <a:lnTo>
                  <a:pt x="2128" y="2168"/>
                </a:lnTo>
                <a:lnTo>
                  <a:pt x="2128" y="2732"/>
                </a:lnTo>
                <a:lnTo>
                  <a:pt x="2684" y="2732"/>
                </a:lnTo>
                <a:lnTo>
                  <a:pt x="2684" y="4128"/>
                </a:lnTo>
                <a:lnTo>
                  <a:pt x="3434" y="4128"/>
                </a:lnTo>
                <a:lnTo>
                  <a:pt x="3468" y="4128"/>
                </a:lnTo>
                <a:lnTo>
                  <a:pt x="3468" y="4128"/>
                </a:lnTo>
                <a:close/>
                <a:moveTo>
                  <a:pt x="2677" y="1960"/>
                </a:moveTo>
                <a:lnTo>
                  <a:pt x="3077" y="788"/>
                </a:lnTo>
                <a:lnTo>
                  <a:pt x="3434" y="1835"/>
                </a:lnTo>
                <a:lnTo>
                  <a:pt x="3434" y="1835"/>
                </a:lnTo>
                <a:lnTo>
                  <a:pt x="3475" y="1960"/>
                </a:lnTo>
                <a:lnTo>
                  <a:pt x="3475" y="1960"/>
                </a:lnTo>
                <a:lnTo>
                  <a:pt x="4241" y="1960"/>
                </a:lnTo>
                <a:lnTo>
                  <a:pt x="3491" y="0"/>
                </a:lnTo>
                <a:lnTo>
                  <a:pt x="3434" y="0"/>
                </a:lnTo>
                <a:lnTo>
                  <a:pt x="2661" y="0"/>
                </a:lnTo>
                <a:lnTo>
                  <a:pt x="1911" y="1960"/>
                </a:lnTo>
                <a:lnTo>
                  <a:pt x="2677" y="1960"/>
                </a:lnTo>
                <a:close/>
                <a:moveTo>
                  <a:pt x="5416" y="2168"/>
                </a:moveTo>
                <a:lnTo>
                  <a:pt x="4587" y="2168"/>
                </a:lnTo>
                <a:lnTo>
                  <a:pt x="3835" y="4128"/>
                </a:lnTo>
                <a:lnTo>
                  <a:pt x="4602" y="4128"/>
                </a:lnTo>
                <a:lnTo>
                  <a:pt x="5001" y="2956"/>
                </a:lnTo>
                <a:lnTo>
                  <a:pt x="5401" y="4128"/>
                </a:lnTo>
                <a:lnTo>
                  <a:pt x="6168" y="4128"/>
                </a:lnTo>
                <a:lnTo>
                  <a:pt x="5416" y="2168"/>
                </a:lnTo>
                <a:close/>
                <a:moveTo>
                  <a:pt x="4610" y="1960"/>
                </a:moveTo>
                <a:lnTo>
                  <a:pt x="5393" y="1960"/>
                </a:lnTo>
                <a:lnTo>
                  <a:pt x="5393" y="564"/>
                </a:lnTo>
                <a:lnTo>
                  <a:pt x="5949" y="564"/>
                </a:lnTo>
                <a:lnTo>
                  <a:pt x="5949" y="0"/>
                </a:lnTo>
                <a:lnTo>
                  <a:pt x="4053" y="0"/>
                </a:lnTo>
                <a:lnTo>
                  <a:pt x="4053" y="564"/>
                </a:lnTo>
                <a:lnTo>
                  <a:pt x="4610" y="564"/>
                </a:lnTo>
                <a:lnTo>
                  <a:pt x="4610" y="1960"/>
                </a:lnTo>
                <a:close/>
                <a:moveTo>
                  <a:pt x="6527" y="1960"/>
                </a:moveTo>
                <a:lnTo>
                  <a:pt x="6927" y="788"/>
                </a:lnTo>
                <a:lnTo>
                  <a:pt x="7325" y="1960"/>
                </a:lnTo>
                <a:lnTo>
                  <a:pt x="8092" y="1960"/>
                </a:lnTo>
                <a:lnTo>
                  <a:pt x="7341" y="0"/>
                </a:lnTo>
                <a:lnTo>
                  <a:pt x="6511" y="0"/>
                </a:lnTo>
                <a:lnTo>
                  <a:pt x="5760" y="1960"/>
                </a:lnTo>
                <a:lnTo>
                  <a:pt x="6527" y="1960"/>
                </a:lnTo>
                <a:close/>
                <a:moveTo>
                  <a:pt x="5978" y="2732"/>
                </a:moveTo>
                <a:lnTo>
                  <a:pt x="6534" y="2732"/>
                </a:lnTo>
                <a:lnTo>
                  <a:pt x="6534" y="4128"/>
                </a:lnTo>
                <a:lnTo>
                  <a:pt x="7318" y="4128"/>
                </a:lnTo>
                <a:lnTo>
                  <a:pt x="7318" y="2732"/>
                </a:lnTo>
                <a:lnTo>
                  <a:pt x="7874" y="2732"/>
                </a:lnTo>
                <a:lnTo>
                  <a:pt x="7874" y="2168"/>
                </a:lnTo>
                <a:lnTo>
                  <a:pt x="5978" y="2168"/>
                </a:lnTo>
                <a:lnTo>
                  <a:pt x="5978" y="2732"/>
                </a:lnTo>
                <a:close/>
                <a:moveTo>
                  <a:pt x="8932" y="2979"/>
                </a:moveTo>
                <a:lnTo>
                  <a:pt x="8541" y="4128"/>
                </a:lnTo>
                <a:lnTo>
                  <a:pt x="7775" y="4128"/>
                </a:lnTo>
                <a:lnTo>
                  <a:pt x="8525" y="2168"/>
                </a:lnTo>
                <a:lnTo>
                  <a:pt x="8932" y="2168"/>
                </a:lnTo>
                <a:lnTo>
                  <a:pt x="9339" y="2168"/>
                </a:lnTo>
                <a:lnTo>
                  <a:pt x="10090" y="4128"/>
                </a:lnTo>
                <a:lnTo>
                  <a:pt x="9324" y="4128"/>
                </a:lnTo>
                <a:lnTo>
                  <a:pt x="8932" y="2979"/>
                </a:lnTo>
                <a:close/>
                <a:moveTo>
                  <a:pt x="8932" y="1960"/>
                </a:moveTo>
                <a:lnTo>
                  <a:pt x="8547" y="1960"/>
                </a:lnTo>
                <a:lnTo>
                  <a:pt x="8547" y="564"/>
                </a:lnTo>
                <a:lnTo>
                  <a:pt x="7992" y="564"/>
                </a:lnTo>
                <a:lnTo>
                  <a:pt x="7992" y="0"/>
                </a:lnTo>
                <a:lnTo>
                  <a:pt x="8932" y="0"/>
                </a:lnTo>
                <a:lnTo>
                  <a:pt x="9873" y="0"/>
                </a:lnTo>
                <a:lnTo>
                  <a:pt x="9873" y="564"/>
                </a:lnTo>
                <a:lnTo>
                  <a:pt x="9317" y="564"/>
                </a:lnTo>
                <a:lnTo>
                  <a:pt x="9317" y="1960"/>
                </a:lnTo>
                <a:lnTo>
                  <a:pt x="8932" y="1960"/>
                </a:lnTo>
                <a:close/>
                <a:moveTo>
                  <a:pt x="11243" y="4128"/>
                </a:moveTo>
                <a:lnTo>
                  <a:pt x="11243" y="2732"/>
                </a:lnTo>
                <a:lnTo>
                  <a:pt x="11799" y="2732"/>
                </a:lnTo>
                <a:lnTo>
                  <a:pt x="11799" y="2732"/>
                </a:lnTo>
                <a:lnTo>
                  <a:pt x="11799" y="2168"/>
                </a:lnTo>
                <a:lnTo>
                  <a:pt x="11799" y="2168"/>
                </a:lnTo>
                <a:lnTo>
                  <a:pt x="11207" y="2168"/>
                </a:lnTo>
                <a:lnTo>
                  <a:pt x="9903" y="2168"/>
                </a:lnTo>
                <a:lnTo>
                  <a:pt x="9903" y="2732"/>
                </a:lnTo>
                <a:lnTo>
                  <a:pt x="10459" y="2732"/>
                </a:lnTo>
                <a:lnTo>
                  <a:pt x="10459" y="4128"/>
                </a:lnTo>
                <a:lnTo>
                  <a:pt x="11207" y="4128"/>
                </a:lnTo>
                <a:lnTo>
                  <a:pt x="11243" y="4128"/>
                </a:lnTo>
                <a:lnTo>
                  <a:pt x="11243" y="4128"/>
                </a:lnTo>
                <a:close/>
                <a:moveTo>
                  <a:pt x="10452" y="1960"/>
                </a:moveTo>
                <a:lnTo>
                  <a:pt x="10850" y="788"/>
                </a:lnTo>
                <a:lnTo>
                  <a:pt x="11207" y="1835"/>
                </a:lnTo>
                <a:lnTo>
                  <a:pt x="11207" y="1835"/>
                </a:lnTo>
                <a:lnTo>
                  <a:pt x="11250" y="1960"/>
                </a:lnTo>
                <a:lnTo>
                  <a:pt x="11250" y="1960"/>
                </a:lnTo>
                <a:lnTo>
                  <a:pt x="12016" y="1960"/>
                </a:lnTo>
                <a:lnTo>
                  <a:pt x="11265" y="0"/>
                </a:lnTo>
                <a:lnTo>
                  <a:pt x="11207" y="0"/>
                </a:lnTo>
                <a:lnTo>
                  <a:pt x="10436" y="0"/>
                </a:lnTo>
                <a:lnTo>
                  <a:pt x="9685" y="1960"/>
                </a:lnTo>
                <a:lnTo>
                  <a:pt x="10452" y="1960"/>
                </a:lnTo>
                <a:close/>
                <a:moveTo>
                  <a:pt x="13191" y="2168"/>
                </a:moveTo>
                <a:lnTo>
                  <a:pt x="12362" y="2168"/>
                </a:lnTo>
                <a:lnTo>
                  <a:pt x="11610" y="4128"/>
                </a:lnTo>
                <a:lnTo>
                  <a:pt x="12376" y="4128"/>
                </a:lnTo>
                <a:lnTo>
                  <a:pt x="12776" y="2956"/>
                </a:lnTo>
                <a:lnTo>
                  <a:pt x="13175" y="4128"/>
                </a:lnTo>
                <a:lnTo>
                  <a:pt x="13942" y="4128"/>
                </a:lnTo>
                <a:lnTo>
                  <a:pt x="13191" y="2168"/>
                </a:lnTo>
                <a:close/>
                <a:moveTo>
                  <a:pt x="12384" y="1960"/>
                </a:moveTo>
                <a:lnTo>
                  <a:pt x="13168" y="1960"/>
                </a:lnTo>
                <a:lnTo>
                  <a:pt x="13168" y="564"/>
                </a:lnTo>
                <a:lnTo>
                  <a:pt x="13723" y="564"/>
                </a:lnTo>
                <a:lnTo>
                  <a:pt x="13723" y="0"/>
                </a:lnTo>
                <a:lnTo>
                  <a:pt x="11828" y="0"/>
                </a:lnTo>
                <a:lnTo>
                  <a:pt x="11828" y="564"/>
                </a:lnTo>
                <a:lnTo>
                  <a:pt x="12384" y="564"/>
                </a:lnTo>
                <a:lnTo>
                  <a:pt x="12384" y="1960"/>
                </a:lnTo>
                <a:close/>
                <a:moveTo>
                  <a:pt x="14302" y="1960"/>
                </a:moveTo>
                <a:lnTo>
                  <a:pt x="14700" y="788"/>
                </a:lnTo>
                <a:lnTo>
                  <a:pt x="15100" y="1960"/>
                </a:lnTo>
                <a:lnTo>
                  <a:pt x="15866" y="1960"/>
                </a:lnTo>
                <a:lnTo>
                  <a:pt x="15115" y="0"/>
                </a:lnTo>
                <a:lnTo>
                  <a:pt x="14286" y="0"/>
                </a:lnTo>
                <a:lnTo>
                  <a:pt x="13534" y="1960"/>
                </a:lnTo>
                <a:lnTo>
                  <a:pt x="14302" y="1960"/>
                </a:lnTo>
                <a:close/>
                <a:moveTo>
                  <a:pt x="13752" y="2732"/>
                </a:moveTo>
                <a:lnTo>
                  <a:pt x="14309" y="2732"/>
                </a:lnTo>
                <a:lnTo>
                  <a:pt x="14309" y="4128"/>
                </a:lnTo>
                <a:lnTo>
                  <a:pt x="15093" y="4128"/>
                </a:lnTo>
                <a:lnTo>
                  <a:pt x="15093" y="2732"/>
                </a:lnTo>
                <a:lnTo>
                  <a:pt x="15649" y="2732"/>
                </a:lnTo>
                <a:lnTo>
                  <a:pt x="15649" y="2168"/>
                </a:lnTo>
                <a:lnTo>
                  <a:pt x="13752" y="2168"/>
                </a:lnTo>
                <a:lnTo>
                  <a:pt x="13752" y="2732"/>
                </a:lnTo>
                <a:close/>
                <a:moveTo>
                  <a:pt x="16211" y="2168"/>
                </a:moveTo>
                <a:lnTo>
                  <a:pt x="15460" y="4128"/>
                </a:lnTo>
                <a:lnTo>
                  <a:pt x="16226" y="4128"/>
                </a:lnTo>
                <a:lnTo>
                  <a:pt x="16608" y="3009"/>
                </a:lnTo>
                <a:lnTo>
                  <a:pt x="16608" y="2168"/>
                </a:lnTo>
                <a:lnTo>
                  <a:pt x="16211" y="2168"/>
                </a:lnTo>
                <a:close/>
                <a:moveTo>
                  <a:pt x="16233" y="1960"/>
                </a:moveTo>
                <a:lnTo>
                  <a:pt x="16608" y="1960"/>
                </a:lnTo>
                <a:lnTo>
                  <a:pt x="16608" y="0"/>
                </a:lnTo>
                <a:lnTo>
                  <a:pt x="15678" y="0"/>
                </a:lnTo>
                <a:lnTo>
                  <a:pt x="15678" y="564"/>
                </a:lnTo>
                <a:lnTo>
                  <a:pt x="16233" y="564"/>
                </a:lnTo>
                <a:lnTo>
                  <a:pt x="16233" y="1960"/>
                </a:lnTo>
                <a:close/>
              </a:path>
            </a:pathLst>
          </a:custGeom>
          <a:gradFill flip="none" rotWithShape="1">
            <a:gsLst>
              <a:gs pos="6000">
                <a:schemeClr val="accent1">
                  <a:lumMod val="5000"/>
                  <a:lumOff val="95000"/>
                  <a:alpha val="56000"/>
                </a:schemeClr>
              </a:gs>
              <a:gs pos="68000">
                <a:srgbClr val="D7D4CF"/>
              </a:gs>
            </a:gsLst>
            <a:lin ang="0" scaled="1"/>
            <a:tileRect/>
          </a:gradFill>
          <a:ln>
            <a:noFill/>
          </a:ln>
        </p:spPr>
        <p:txBody>
          <a:bodyPr vert="horz" wrap="square" lIns="91440" tIns="45720" rIns="91440" bIns="45720" numCol="1" anchor="t" anchorCtr="0" compatLnSpc="1">
            <a:prstTxWarp prst="textNoShape">
              <a:avLst/>
            </a:prstTxWarp>
          </a:bodyPr>
          <a:lstStyle/>
          <a:p>
            <a:endParaRPr lang="en-US" sz="2400">
              <a:solidFill>
                <a:prstClr val="black"/>
              </a:solidFill>
            </a:endParaRPr>
          </a:p>
        </p:txBody>
      </p:sp>
      <p:sp>
        <p:nvSpPr>
          <p:cNvPr id="17" name="Freeform 6"/>
          <p:cNvSpPr>
            <a:spLocks noEditPoints="1"/>
          </p:cNvSpPr>
          <p:nvPr/>
        </p:nvSpPr>
        <p:spPr bwMode="auto">
          <a:xfrm>
            <a:off x="11303127" y="6494404"/>
            <a:ext cx="762000" cy="321784"/>
          </a:xfrm>
          <a:custGeom>
            <a:avLst/>
            <a:gdLst>
              <a:gd name="T0" fmla="*/ 13059 w 16368"/>
              <a:gd name="T1" fmla="*/ 6821 h 6912"/>
              <a:gd name="T2" fmla="*/ 13171 w 16368"/>
              <a:gd name="T3" fmla="*/ 6058 h 6912"/>
              <a:gd name="T4" fmla="*/ 12537 w 16368"/>
              <a:gd name="T5" fmla="*/ 5601 h 6912"/>
              <a:gd name="T6" fmla="*/ 13031 w 16368"/>
              <a:gd name="T7" fmla="*/ 5422 h 6912"/>
              <a:gd name="T8" fmla="*/ 12404 w 16368"/>
              <a:gd name="T9" fmla="*/ 5262 h 6912"/>
              <a:gd name="T10" fmla="*/ 12431 w 16368"/>
              <a:gd name="T11" fmla="*/ 6007 h 6912"/>
              <a:gd name="T12" fmla="*/ 12987 w 16368"/>
              <a:gd name="T13" fmla="*/ 6455 h 6912"/>
              <a:gd name="T14" fmla="*/ 12420 w 16368"/>
              <a:gd name="T15" fmla="*/ 6610 h 6912"/>
              <a:gd name="T16" fmla="*/ 10290 w 16368"/>
              <a:gd name="T17" fmla="*/ 6648 h 6912"/>
              <a:gd name="T18" fmla="*/ 9716 w 16368"/>
              <a:gd name="T19" fmla="*/ 5817 h 6912"/>
              <a:gd name="T20" fmla="*/ 10563 w 16368"/>
              <a:gd name="T21" fmla="*/ 5437 h 6912"/>
              <a:gd name="T22" fmla="*/ 9537 w 16368"/>
              <a:gd name="T23" fmla="*/ 5473 h 6912"/>
              <a:gd name="T24" fmla="*/ 9912 w 16368"/>
              <a:gd name="T25" fmla="*/ 6864 h 6912"/>
              <a:gd name="T26" fmla="*/ 7886 w 16368"/>
              <a:gd name="T27" fmla="*/ 6342 h 6912"/>
              <a:gd name="T28" fmla="*/ 3258 w 16368"/>
              <a:gd name="T29" fmla="*/ 6878 h 6912"/>
              <a:gd name="T30" fmla="*/ 4175 w 16368"/>
              <a:gd name="T31" fmla="*/ 6446 h 6912"/>
              <a:gd name="T32" fmla="*/ 3586 w 16368"/>
              <a:gd name="T33" fmla="*/ 5821 h 6912"/>
              <a:gd name="T34" fmla="*/ 3511 w 16368"/>
              <a:gd name="T35" fmla="*/ 5432 h 6912"/>
              <a:gd name="T36" fmla="*/ 3856 w 16368"/>
              <a:gd name="T37" fmla="*/ 5147 h 6912"/>
              <a:gd name="T38" fmla="*/ 3086 w 16368"/>
              <a:gd name="T39" fmla="*/ 5654 h 6912"/>
              <a:gd name="T40" fmla="*/ 3767 w 16368"/>
              <a:gd name="T41" fmla="*/ 6238 h 6912"/>
              <a:gd name="T42" fmla="*/ 3719 w 16368"/>
              <a:gd name="T43" fmla="*/ 6621 h 6912"/>
              <a:gd name="T44" fmla="*/ 6358 w 16368"/>
              <a:gd name="T45" fmla="*/ 6200 h 6912"/>
              <a:gd name="T46" fmla="*/ 6907 w 16368"/>
              <a:gd name="T47" fmla="*/ 6636 h 6912"/>
              <a:gd name="T48" fmla="*/ 6848 w 16368"/>
              <a:gd name="T49" fmla="*/ 5890 h 6912"/>
              <a:gd name="T50" fmla="*/ 6560 w 16368"/>
              <a:gd name="T51" fmla="*/ 5196 h 6912"/>
              <a:gd name="T52" fmla="*/ 6473 w 16368"/>
              <a:gd name="T53" fmla="*/ 5436 h 6912"/>
              <a:gd name="T54" fmla="*/ 6496 w 16368"/>
              <a:gd name="T55" fmla="*/ 5894 h 6912"/>
              <a:gd name="T56" fmla="*/ 765 w 16368"/>
              <a:gd name="T57" fmla="*/ 4050 h 6912"/>
              <a:gd name="T58" fmla="*/ 414 w 16368"/>
              <a:gd name="T59" fmla="*/ 3090 h 6912"/>
              <a:gd name="T60" fmla="*/ 1311 w 16368"/>
              <a:gd name="T61" fmla="*/ 2618 h 6912"/>
              <a:gd name="T62" fmla="*/ 70 w 16368"/>
              <a:gd name="T63" fmla="*/ 3082 h 6912"/>
              <a:gd name="T64" fmla="*/ 780 w 16368"/>
              <a:gd name="T65" fmla="*/ 4327 h 6912"/>
              <a:gd name="T66" fmla="*/ 2867 w 16368"/>
              <a:gd name="T67" fmla="*/ 4033 h 6912"/>
              <a:gd name="T68" fmla="*/ 2587 w 16368"/>
              <a:gd name="T69" fmla="*/ 2621 h 6912"/>
              <a:gd name="T70" fmla="*/ 1434 w 16368"/>
              <a:gd name="T71" fmla="*/ 3358 h 6912"/>
              <a:gd name="T72" fmla="*/ 2181 w 16368"/>
              <a:gd name="T73" fmla="*/ 4076 h 6912"/>
              <a:gd name="T74" fmla="*/ 1790 w 16368"/>
              <a:gd name="T75" fmla="*/ 3203 h 6912"/>
              <a:gd name="T76" fmla="*/ 2563 w 16368"/>
              <a:gd name="T77" fmla="*/ 2957 h 6912"/>
              <a:gd name="T78" fmla="*/ 2523 w 16368"/>
              <a:gd name="T79" fmla="*/ 3971 h 6912"/>
              <a:gd name="T80" fmla="*/ 3826 w 16368"/>
              <a:gd name="T81" fmla="*/ 3401 h 6912"/>
              <a:gd name="T82" fmla="*/ 5201 w 16368"/>
              <a:gd name="T83" fmla="*/ 4304 h 6912"/>
              <a:gd name="T84" fmla="*/ 6088 w 16368"/>
              <a:gd name="T85" fmla="*/ 3839 h 6912"/>
              <a:gd name="T86" fmla="*/ 5467 w 16368"/>
              <a:gd name="T87" fmla="*/ 3223 h 6912"/>
              <a:gd name="T88" fmla="*/ 5434 w 16368"/>
              <a:gd name="T89" fmla="*/ 2845 h 6912"/>
              <a:gd name="T90" fmla="*/ 5737 w 16368"/>
              <a:gd name="T91" fmla="*/ 2562 h 6912"/>
              <a:gd name="T92" fmla="*/ 4999 w 16368"/>
              <a:gd name="T93" fmla="*/ 3094 h 6912"/>
              <a:gd name="T94" fmla="*/ 5698 w 16368"/>
              <a:gd name="T95" fmla="*/ 3673 h 6912"/>
              <a:gd name="T96" fmla="*/ 5617 w 16368"/>
              <a:gd name="T97" fmla="*/ 4044 h 6912"/>
              <a:gd name="T98" fmla="*/ 6429 w 16368"/>
              <a:gd name="T99" fmla="*/ 3950 h 6912"/>
              <a:gd name="T100" fmla="*/ 7503 w 16368"/>
              <a:gd name="T101" fmla="*/ 4170 h 6912"/>
              <a:gd name="T102" fmla="*/ 7279 w 16368"/>
              <a:gd name="T103" fmla="*/ 3987 h 6912"/>
              <a:gd name="T104" fmla="*/ 6709 w 16368"/>
              <a:gd name="T105" fmla="*/ 3804 h 6912"/>
              <a:gd name="T106" fmla="*/ 10777 w 16368"/>
              <a:gd name="T107" fmla="*/ 3115 h 6912"/>
              <a:gd name="T108" fmla="*/ 12176 w 16368"/>
              <a:gd name="T109" fmla="*/ 3026 h 6912"/>
              <a:gd name="T110" fmla="*/ 14702 w 16368"/>
              <a:gd name="T111" fmla="*/ 4030 h 6912"/>
              <a:gd name="T112" fmla="*/ 13852 w 16368"/>
              <a:gd name="T113" fmla="*/ 3645 h 6912"/>
              <a:gd name="T114" fmla="*/ 14434 w 16368"/>
              <a:gd name="T115" fmla="*/ 2814 h 6912"/>
              <a:gd name="T116" fmla="*/ 14096 w 16368"/>
              <a:gd name="T117" fmla="*/ 2603 h 6912"/>
              <a:gd name="T118" fmla="*/ 13655 w 16368"/>
              <a:gd name="T119" fmla="*/ 4002 h 6912"/>
              <a:gd name="T120" fmla="*/ 15796 w 16368"/>
              <a:gd name="T121" fmla="*/ 3578 h 6912"/>
              <a:gd name="T122" fmla="*/ 8589 w 16368"/>
              <a:gd name="T123" fmla="*/ 495 h 6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368" h="6912">
                <a:moveTo>
                  <a:pt x="6388" y="495"/>
                </a:moveTo>
                <a:lnTo>
                  <a:pt x="6388" y="0"/>
                </a:lnTo>
                <a:lnTo>
                  <a:pt x="4724" y="0"/>
                </a:lnTo>
                <a:lnTo>
                  <a:pt x="4724" y="495"/>
                </a:lnTo>
                <a:lnTo>
                  <a:pt x="5212" y="495"/>
                </a:lnTo>
                <a:lnTo>
                  <a:pt x="5212" y="1721"/>
                </a:lnTo>
                <a:lnTo>
                  <a:pt x="5900" y="1721"/>
                </a:lnTo>
                <a:lnTo>
                  <a:pt x="5900" y="495"/>
                </a:lnTo>
                <a:lnTo>
                  <a:pt x="6388" y="495"/>
                </a:lnTo>
                <a:close/>
                <a:moveTo>
                  <a:pt x="12191" y="6803"/>
                </a:moveTo>
                <a:lnTo>
                  <a:pt x="12210" y="6813"/>
                </a:lnTo>
                <a:lnTo>
                  <a:pt x="12231" y="6823"/>
                </a:lnTo>
                <a:lnTo>
                  <a:pt x="12253" y="6833"/>
                </a:lnTo>
                <a:lnTo>
                  <a:pt x="12278" y="6843"/>
                </a:lnTo>
                <a:lnTo>
                  <a:pt x="12304" y="6853"/>
                </a:lnTo>
                <a:lnTo>
                  <a:pt x="12331" y="6862"/>
                </a:lnTo>
                <a:lnTo>
                  <a:pt x="12361" y="6871"/>
                </a:lnTo>
                <a:lnTo>
                  <a:pt x="12391" y="6878"/>
                </a:lnTo>
                <a:lnTo>
                  <a:pt x="12422" y="6885"/>
                </a:lnTo>
                <a:lnTo>
                  <a:pt x="12454" y="6893"/>
                </a:lnTo>
                <a:lnTo>
                  <a:pt x="12487" y="6898"/>
                </a:lnTo>
                <a:lnTo>
                  <a:pt x="12520" y="6903"/>
                </a:lnTo>
                <a:lnTo>
                  <a:pt x="12554" y="6907"/>
                </a:lnTo>
                <a:lnTo>
                  <a:pt x="12588" y="6910"/>
                </a:lnTo>
                <a:lnTo>
                  <a:pt x="12622" y="6911"/>
                </a:lnTo>
                <a:lnTo>
                  <a:pt x="12657" y="6912"/>
                </a:lnTo>
                <a:lnTo>
                  <a:pt x="12697" y="6911"/>
                </a:lnTo>
                <a:lnTo>
                  <a:pt x="12737" y="6909"/>
                </a:lnTo>
                <a:lnTo>
                  <a:pt x="12775" y="6906"/>
                </a:lnTo>
                <a:lnTo>
                  <a:pt x="12812" y="6901"/>
                </a:lnTo>
                <a:lnTo>
                  <a:pt x="12848" y="6896"/>
                </a:lnTo>
                <a:lnTo>
                  <a:pt x="12882" y="6888"/>
                </a:lnTo>
                <a:lnTo>
                  <a:pt x="12914" y="6879"/>
                </a:lnTo>
                <a:lnTo>
                  <a:pt x="12946" y="6870"/>
                </a:lnTo>
                <a:lnTo>
                  <a:pt x="12976" y="6860"/>
                </a:lnTo>
                <a:lnTo>
                  <a:pt x="13004" y="6848"/>
                </a:lnTo>
                <a:lnTo>
                  <a:pt x="13032" y="6835"/>
                </a:lnTo>
                <a:lnTo>
                  <a:pt x="13059" y="6821"/>
                </a:lnTo>
                <a:lnTo>
                  <a:pt x="13083" y="6807"/>
                </a:lnTo>
                <a:lnTo>
                  <a:pt x="13107" y="6791"/>
                </a:lnTo>
                <a:lnTo>
                  <a:pt x="13129" y="6775"/>
                </a:lnTo>
                <a:lnTo>
                  <a:pt x="13150" y="6758"/>
                </a:lnTo>
                <a:lnTo>
                  <a:pt x="13169" y="6739"/>
                </a:lnTo>
                <a:lnTo>
                  <a:pt x="13187" y="6720"/>
                </a:lnTo>
                <a:lnTo>
                  <a:pt x="13205" y="6700"/>
                </a:lnTo>
                <a:lnTo>
                  <a:pt x="13220" y="6680"/>
                </a:lnTo>
                <a:lnTo>
                  <a:pt x="13235" y="6659"/>
                </a:lnTo>
                <a:lnTo>
                  <a:pt x="13248" y="6637"/>
                </a:lnTo>
                <a:lnTo>
                  <a:pt x="13259" y="6615"/>
                </a:lnTo>
                <a:lnTo>
                  <a:pt x="13270" y="6592"/>
                </a:lnTo>
                <a:lnTo>
                  <a:pt x="13280" y="6568"/>
                </a:lnTo>
                <a:lnTo>
                  <a:pt x="13288" y="6545"/>
                </a:lnTo>
                <a:lnTo>
                  <a:pt x="13294" y="6521"/>
                </a:lnTo>
                <a:lnTo>
                  <a:pt x="13300" y="6496"/>
                </a:lnTo>
                <a:lnTo>
                  <a:pt x="13304" y="6471"/>
                </a:lnTo>
                <a:lnTo>
                  <a:pt x="13307" y="6446"/>
                </a:lnTo>
                <a:lnTo>
                  <a:pt x="13309" y="6420"/>
                </a:lnTo>
                <a:lnTo>
                  <a:pt x="13309" y="6395"/>
                </a:lnTo>
                <a:lnTo>
                  <a:pt x="13309" y="6372"/>
                </a:lnTo>
                <a:lnTo>
                  <a:pt x="13308" y="6350"/>
                </a:lnTo>
                <a:lnTo>
                  <a:pt x="13306" y="6327"/>
                </a:lnTo>
                <a:lnTo>
                  <a:pt x="13303" y="6307"/>
                </a:lnTo>
                <a:lnTo>
                  <a:pt x="13299" y="6285"/>
                </a:lnTo>
                <a:lnTo>
                  <a:pt x="13294" y="6266"/>
                </a:lnTo>
                <a:lnTo>
                  <a:pt x="13289" y="6245"/>
                </a:lnTo>
                <a:lnTo>
                  <a:pt x="13283" y="6226"/>
                </a:lnTo>
                <a:lnTo>
                  <a:pt x="13275" y="6207"/>
                </a:lnTo>
                <a:lnTo>
                  <a:pt x="13267" y="6189"/>
                </a:lnTo>
                <a:lnTo>
                  <a:pt x="13258" y="6172"/>
                </a:lnTo>
                <a:lnTo>
                  <a:pt x="13248" y="6154"/>
                </a:lnTo>
                <a:lnTo>
                  <a:pt x="13238" y="6137"/>
                </a:lnTo>
                <a:lnTo>
                  <a:pt x="13226" y="6120"/>
                </a:lnTo>
                <a:lnTo>
                  <a:pt x="13213" y="6104"/>
                </a:lnTo>
                <a:lnTo>
                  <a:pt x="13200" y="6089"/>
                </a:lnTo>
                <a:lnTo>
                  <a:pt x="13186" y="6073"/>
                </a:lnTo>
                <a:lnTo>
                  <a:pt x="13171" y="6058"/>
                </a:lnTo>
                <a:lnTo>
                  <a:pt x="13155" y="6044"/>
                </a:lnTo>
                <a:lnTo>
                  <a:pt x="13138" y="6029"/>
                </a:lnTo>
                <a:lnTo>
                  <a:pt x="13120" y="6016"/>
                </a:lnTo>
                <a:lnTo>
                  <a:pt x="13102" y="6002"/>
                </a:lnTo>
                <a:lnTo>
                  <a:pt x="13082" y="5989"/>
                </a:lnTo>
                <a:lnTo>
                  <a:pt x="13062" y="5976"/>
                </a:lnTo>
                <a:lnTo>
                  <a:pt x="13041" y="5964"/>
                </a:lnTo>
                <a:lnTo>
                  <a:pt x="13019" y="5952"/>
                </a:lnTo>
                <a:lnTo>
                  <a:pt x="12995" y="5939"/>
                </a:lnTo>
                <a:lnTo>
                  <a:pt x="12972" y="5927"/>
                </a:lnTo>
                <a:lnTo>
                  <a:pt x="12947" y="5916"/>
                </a:lnTo>
                <a:lnTo>
                  <a:pt x="12920" y="5905"/>
                </a:lnTo>
                <a:lnTo>
                  <a:pt x="12894" y="5893"/>
                </a:lnTo>
                <a:lnTo>
                  <a:pt x="12866" y="5883"/>
                </a:lnTo>
                <a:lnTo>
                  <a:pt x="12825" y="5867"/>
                </a:lnTo>
                <a:lnTo>
                  <a:pt x="12786" y="5851"/>
                </a:lnTo>
                <a:lnTo>
                  <a:pt x="12751" y="5835"/>
                </a:lnTo>
                <a:lnTo>
                  <a:pt x="12718" y="5821"/>
                </a:lnTo>
                <a:lnTo>
                  <a:pt x="12688" y="5806"/>
                </a:lnTo>
                <a:lnTo>
                  <a:pt x="12662" y="5790"/>
                </a:lnTo>
                <a:lnTo>
                  <a:pt x="12637" y="5775"/>
                </a:lnTo>
                <a:lnTo>
                  <a:pt x="12616" y="5758"/>
                </a:lnTo>
                <a:lnTo>
                  <a:pt x="12606" y="5750"/>
                </a:lnTo>
                <a:lnTo>
                  <a:pt x="12597" y="5742"/>
                </a:lnTo>
                <a:lnTo>
                  <a:pt x="12589" y="5734"/>
                </a:lnTo>
                <a:lnTo>
                  <a:pt x="12581" y="5725"/>
                </a:lnTo>
                <a:lnTo>
                  <a:pt x="12574" y="5717"/>
                </a:lnTo>
                <a:lnTo>
                  <a:pt x="12568" y="5707"/>
                </a:lnTo>
                <a:lnTo>
                  <a:pt x="12561" y="5698"/>
                </a:lnTo>
                <a:lnTo>
                  <a:pt x="12556" y="5689"/>
                </a:lnTo>
                <a:lnTo>
                  <a:pt x="12552" y="5679"/>
                </a:lnTo>
                <a:lnTo>
                  <a:pt x="12548" y="5668"/>
                </a:lnTo>
                <a:lnTo>
                  <a:pt x="12545" y="5658"/>
                </a:lnTo>
                <a:lnTo>
                  <a:pt x="12542" y="5647"/>
                </a:lnTo>
                <a:lnTo>
                  <a:pt x="12540" y="5637"/>
                </a:lnTo>
                <a:lnTo>
                  <a:pt x="12538" y="5626"/>
                </a:lnTo>
                <a:lnTo>
                  <a:pt x="12538" y="5613"/>
                </a:lnTo>
                <a:lnTo>
                  <a:pt x="12537" y="5601"/>
                </a:lnTo>
                <a:lnTo>
                  <a:pt x="12538" y="5583"/>
                </a:lnTo>
                <a:lnTo>
                  <a:pt x="12541" y="5563"/>
                </a:lnTo>
                <a:lnTo>
                  <a:pt x="12544" y="5554"/>
                </a:lnTo>
                <a:lnTo>
                  <a:pt x="12546" y="5545"/>
                </a:lnTo>
                <a:lnTo>
                  <a:pt x="12550" y="5536"/>
                </a:lnTo>
                <a:lnTo>
                  <a:pt x="12553" y="5526"/>
                </a:lnTo>
                <a:lnTo>
                  <a:pt x="12558" y="5517"/>
                </a:lnTo>
                <a:lnTo>
                  <a:pt x="12563" y="5508"/>
                </a:lnTo>
                <a:lnTo>
                  <a:pt x="12569" y="5500"/>
                </a:lnTo>
                <a:lnTo>
                  <a:pt x="12575" y="5491"/>
                </a:lnTo>
                <a:lnTo>
                  <a:pt x="12581" y="5482"/>
                </a:lnTo>
                <a:lnTo>
                  <a:pt x="12588" y="5475"/>
                </a:lnTo>
                <a:lnTo>
                  <a:pt x="12596" y="5467"/>
                </a:lnTo>
                <a:lnTo>
                  <a:pt x="12604" y="5460"/>
                </a:lnTo>
                <a:lnTo>
                  <a:pt x="12614" y="5453"/>
                </a:lnTo>
                <a:lnTo>
                  <a:pt x="12623" y="5446"/>
                </a:lnTo>
                <a:lnTo>
                  <a:pt x="12633" y="5438"/>
                </a:lnTo>
                <a:lnTo>
                  <a:pt x="12644" y="5432"/>
                </a:lnTo>
                <a:lnTo>
                  <a:pt x="12656" y="5427"/>
                </a:lnTo>
                <a:lnTo>
                  <a:pt x="12667" y="5421"/>
                </a:lnTo>
                <a:lnTo>
                  <a:pt x="12680" y="5417"/>
                </a:lnTo>
                <a:lnTo>
                  <a:pt x="12693" y="5412"/>
                </a:lnTo>
                <a:lnTo>
                  <a:pt x="12707" y="5408"/>
                </a:lnTo>
                <a:lnTo>
                  <a:pt x="12721" y="5405"/>
                </a:lnTo>
                <a:lnTo>
                  <a:pt x="12736" y="5402"/>
                </a:lnTo>
                <a:lnTo>
                  <a:pt x="12752" y="5398"/>
                </a:lnTo>
                <a:lnTo>
                  <a:pt x="12768" y="5396"/>
                </a:lnTo>
                <a:lnTo>
                  <a:pt x="12785" y="5395"/>
                </a:lnTo>
                <a:lnTo>
                  <a:pt x="12803" y="5394"/>
                </a:lnTo>
                <a:lnTo>
                  <a:pt x="12821" y="5393"/>
                </a:lnTo>
                <a:lnTo>
                  <a:pt x="12852" y="5394"/>
                </a:lnTo>
                <a:lnTo>
                  <a:pt x="12881" y="5396"/>
                </a:lnTo>
                <a:lnTo>
                  <a:pt x="12908" y="5398"/>
                </a:lnTo>
                <a:lnTo>
                  <a:pt x="12935" y="5402"/>
                </a:lnTo>
                <a:lnTo>
                  <a:pt x="12960" y="5406"/>
                </a:lnTo>
                <a:lnTo>
                  <a:pt x="12985" y="5411"/>
                </a:lnTo>
                <a:lnTo>
                  <a:pt x="13008" y="5417"/>
                </a:lnTo>
                <a:lnTo>
                  <a:pt x="13031" y="5422"/>
                </a:lnTo>
                <a:lnTo>
                  <a:pt x="13052" y="5429"/>
                </a:lnTo>
                <a:lnTo>
                  <a:pt x="13072" y="5435"/>
                </a:lnTo>
                <a:lnTo>
                  <a:pt x="13091" y="5442"/>
                </a:lnTo>
                <a:lnTo>
                  <a:pt x="13109" y="5449"/>
                </a:lnTo>
                <a:lnTo>
                  <a:pt x="13139" y="5463"/>
                </a:lnTo>
                <a:lnTo>
                  <a:pt x="13166" y="5475"/>
                </a:lnTo>
                <a:lnTo>
                  <a:pt x="13241" y="5222"/>
                </a:lnTo>
                <a:lnTo>
                  <a:pt x="13223" y="5213"/>
                </a:lnTo>
                <a:lnTo>
                  <a:pt x="13205" y="5205"/>
                </a:lnTo>
                <a:lnTo>
                  <a:pt x="13185" y="5197"/>
                </a:lnTo>
                <a:lnTo>
                  <a:pt x="13165" y="5189"/>
                </a:lnTo>
                <a:lnTo>
                  <a:pt x="13142" y="5182"/>
                </a:lnTo>
                <a:lnTo>
                  <a:pt x="13120" y="5175"/>
                </a:lnTo>
                <a:lnTo>
                  <a:pt x="13096" y="5168"/>
                </a:lnTo>
                <a:lnTo>
                  <a:pt x="13071" y="5162"/>
                </a:lnTo>
                <a:lnTo>
                  <a:pt x="13044" y="5157"/>
                </a:lnTo>
                <a:lnTo>
                  <a:pt x="13017" y="5152"/>
                </a:lnTo>
                <a:lnTo>
                  <a:pt x="12988" y="5147"/>
                </a:lnTo>
                <a:lnTo>
                  <a:pt x="12958" y="5144"/>
                </a:lnTo>
                <a:lnTo>
                  <a:pt x="12928" y="5141"/>
                </a:lnTo>
                <a:lnTo>
                  <a:pt x="12896" y="5139"/>
                </a:lnTo>
                <a:lnTo>
                  <a:pt x="12862" y="5137"/>
                </a:lnTo>
                <a:lnTo>
                  <a:pt x="12828" y="5137"/>
                </a:lnTo>
                <a:lnTo>
                  <a:pt x="12794" y="5138"/>
                </a:lnTo>
                <a:lnTo>
                  <a:pt x="12760" y="5139"/>
                </a:lnTo>
                <a:lnTo>
                  <a:pt x="12727" y="5142"/>
                </a:lnTo>
                <a:lnTo>
                  <a:pt x="12694" y="5146"/>
                </a:lnTo>
                <a:lnTo>
                  <a:pt x="12664" y="5152"/>
                </a:lnTo>
                <a:lnTo>
                  <a:pt x="12633" y="5158"/>
                </a:lnTo>
                <a:lnTo>
                  <a:pt x="12603" y="5165"/>
                </a:lnTo>
                <a:lnTo>
                  <a:pt x="12576" y="5175"/>
                </a:lnTo>
                <a:lnTo>
                  <a:pt x="12548" y="5184"/>
                </a:lnTo>
                <a:lnTo>
                  <a:pt x="12522" y="5195"/>
                </a:lnTo>
                <a:lnTo>
                  <a:pt x="12496" y="5206"/>
                </a:lnTo>
                <a:lnTo>
                  <a:pt x="12471" y="5219"/>
                </a:lnTo>
                <a:lnTo>
                  <a:pt x="12448" y="5232"/>
                </a:lnTo>
                <a:lnTo>
                  <a:pt x="12425" y="5247"/>
                </a:lnTo>
                <a:lnTo>
                  <a:pt x="12404" y="5262"/>
                </a:lnTo>
                <a:lnTo>
                  <a:pt x="12383" y="5278"/>
                </a:lnTo>
                <a:lnTo>
                  <a:pt x="12364" y="5295"/>
                </a:lnTo>
                <a:lnTo>
                  <a:pt x="12346" y="5313"/>
                </a:lnTo>
                <a:lnTo>
                  <a:pt x="12329" y="5331"/>
                </a:lnTo>
                <a:lnTo>
                  <a:pt x="12313" y="5350"/>
                </a:lnTo>
                <a:lnTo>
                  <a:pt x="12299" y="5371"/>
                </a:lnTo>
                <a:lnTo>
                  <a:pt x="12285" y="5391"/>
                </a:lnTo>
                <a:lnTo>
                  <a:pt x="12273" y="5413"/>
                </a:lnTo>
                <a:lnTo>
                  <a:pt x="12262" y="5435"/>
                </a:lnTo>
                <a:lnTo>
                  <a:pt x="12251" y="5458"/>
                </a:lnTo>
                <a:lnTo>
                  <a:pt x="12243" y="5480"/>
                </a:lnTo>
                <a:lnTo>
                  <a:pt x="12236" y="5505"/>
                </a:lnTo>
                <a:lnTo>
                  <a:pt x="12230" y="5528"/>
                </a:lnTo>
                <a:lnTo>
                  <a:pt x="12225" y="5554"/>
                </a:lnTo>
                <a:lnTo>
                  <a:pt x="12222" y="5578"/>
                </a:lnTo>
                <a:lnTo>
                  <a:pt x="12220" y="5605"/>
                </a:lnTo>
                <a:lnTo>
                  <a:pt x="12219" y="5631"/>
                </a:lnTo>
                <a:lnTo>
                  <a:pt x="12220" y="5654"/>
                </a:lnTo>
                <a:lnTo>
                  <a:pt x="12221" y="5676"/>
                </a:lnTo>
                <a:lnTo>
                  <a:pt x="12224" y="5698"/>
                </a:lnTo>
                <a:lnTo>
                  <a:pt x="12227" y="5720"/>
                </a:lnTo>
                <a:lnTo>
                  <a:pt x="12232" y="5740"/>
                </a:lnTo>
                <a:lnTo>
                  <a:pt x="12237" y="5761"/>
                </a:lnTo>
                <a:lnTo>
                  <a:pt x="12244" y="5780"/>
                </a:lnTo>
                <a:lnTo>
                  <a:pt x="12251" y="5799"/>
                </a:lnTo>
                <a:lnTo>
                  <a:pt x="12260" y="5818"/>
                </a:lnTo>
                <a:lnTo>
                  <a:pt x="12270" y="5836"/>
                </a:lnTo>
                <a:lnTo>
                  <a:pt x="12280" y="5854"/>
                </a:lnTo>
                <a:lnTo>
                  <a:pt x="12291" y="5871"/>
                </a:lnTo>
                <a:lnTo>
                  <a:pt x="12304" y="5888"/>
                </a:lnTo>
                <a:lnTo>
                  <a:pt x="12317" y="5905"/>
                </a:lnTo>
                <a:lnTo>
                  <a:pt x="12330" y="5920"/>
                </a:lnTo>
                <a:lnTo>
                  <a:pt x="12346" y="5935"/>
                </a:lnTo>
                <a:lnTo>
                  <a:pt x="12361" y="5951"/>
                </a:lnTo>
                <a:lnTo>
                  <a:pt x="12377" y="5965"/>
                </a:lnTo>
                <a:lnTo>
                  <a:pt x="12395" y="5979"/>
                </a:lnTo>
                <a:lnTo>
                  <a:pt x="12412" y="5994"/>
                </a:lnTo>
                <a:lnTo>
                  <a:pt x="12431" y="6007"/>
                </a:lnTo>
                <a:lnTo>
                  <a:pt x="12451" y="6020"/>
                </a:lnTo>
                <a:lnTo>
                  <a:pt x="12471" y="6033"/>
                </a:lnTo>
                <a:lnTo>
                  <a:pt x="12492" y="6045"/>
                </a:lnTo>
                <a:lnTo>
                  <a:pt x="12514" y="6057"/>
                </a:lnTo>
                <a:lnTo>
                  <a:pt x="12536" y="6068"/>
                </a:lnTo>
                <a:lnTo>
                  <a:pt x="12559" y="6080"/>
                </a:lnTo>
                <a:lnTo>
                  <a:pt x="12583" y="6091"/>
                </a:lnTo>
                <a:lnTo>
                  <a:pt x="12607" y="6101"/>
                </a:lnTo>
                <a:lnTo>
                  <a:pt x="12633" y="6111"/>
                </a:lnTo>
                <a:lnTo>
                  <a:pt x="12659" y="6122"/>
                </a:lnTo>
                <a:lnTo>
                  <a:pt x="12685" y="6131"/>
                </a:lnTo>
                <a:lnTo>
                  <a:pt x="12724" y="6146"/>
                </a:lnTo>
                <a:lnTo>
                  <a:pt x="12761" y="6160"/>
                </a:lnTo>
                <a:lnTo>
                  <a:pt x="12794" y="6176"/>
                </a:lnTo>
                <a:lnTo>
                  <a:pt x="12824" y="6191"/>
                </a:lnTo>
                <a:lnTo>
                  <a:pt x="12852" y="6206"/>
                </a:lnTo>
                <a:lnTo>
                  <a:pt x="12877" y="6222"/>
                </a:lnTo>
                <a:lnTo>
                  <a:pt x="12899" y="6238"/>
                </a:lnTo>
                <a:lnTo>
                  <a:pt x="12919" y="6254"/>
                </a:lnTo>
                <a:lnTo>
                  <a:pt x="12928" y="6264"/>
                </a:lnTo>
                <a:lnTo>
                  <a:pt x="12936" y="6272"/>
                </a:lnTo>
                <a:lnTo>
                  <a:pt x="12944" y="6281"/>
                </a:lnTo>
                <a:lnTo>
                  <a:pt x="12951" y="6290"/>
                </a:lnTo>
                <a:lnTo>
                  <a:pt x="12957" y="6299"/>
                </a:lnTo>
                <a:lnTo>
                  <a:pt x="12962" y="6309"/>
                </a:lnTo>
                <a:lnTo>
                  <a:pt x="12969" y="6319"/>
                </a:lnTo>
                <a:lnTo>
                  <a:pt x="12973" y="6328"/>
                </a:lnTo>
                <a:lnTo>
                  <a:pt x="12977" y="6338"/>
                </a:lnTo>
                <a:lnTo>
                  <a:pt x="12980" y="6349"/>
                </a:lnTo>
                <a:lnTo>
                  <a:pt x="12983" y="6360"/>
                </a:lnTo>
                <a:lnTo>
                  <a:pt x="12986" y="6370"/>
                </a:lnTo>
                <a:lnTo>
                  <a:pt x="12987" y="6381"/>
                </a:lnTo>
                <a:lnTo>
                  <a:pt x="12989" y="6393"/>
                </a:lnTo>
                <a:lnTo>
                  <a:pt x="12989" y="6405"/>
                </a:lnTo>
                <a:lnTo>
                  <a:pt x="12990" y="6417"/>
                </a:lnTo>
                <a:lnTo>
                  <a:pt x="12989" y="6429"/>
                </a:lnTo>
                <a:lnTo>
                  <a:pt x="12988" y="6443"/>
                </a:lnTo>
                <a:lnTo>
                  <a:pt x="12987" y="6455"/>
                </a:lnTo>
                <a:lnTo>
                  <a:pt x="12985" y="6467"/>
                </a:lnTo>
                <a:lnTo>
                  <a:pt x="12982" y="6479"/>
                </a:lnTo>
                <a:lnTo>
                  <a:pt x="12978" y="6491"/>
                </a:lnTo>
                <a:lnTo>
                  <a:pt x="12974" y="6502"/>
                </a:lnTo>
                <a:lnTo>
                  <a:pt x="12970" y="6513"/>
                </a:lnTo>
                <a:lnTo>
                  <a:pt x="12963" y="6523"/>
                </a:lnTo>
                <a:lnTo>
                  <a:pt x="12957" y="6534"/>
                </a:lnTo>
                <a:lnTo>
                  <a:pt x="12951" y="6544"/>
                </a:lnTo>
                <a:lnTo>
                  <a:pt x="12944" y="6553"/>
                </a:lnTo>
                <a:lnTo>
                  <a:pt x="12936" y="6562"/>
                </a:lnTo>
                <a:lnTo>
                  <a:pt x="12928" y="6570"/>
                </a:lnTo>
                <a:lnTo>
                  <a:pt x="12918" y="6579"/>
                </a:lnTo>
                <a:lnTo>
                  <a:pt x="12908" y="6587"/>
                </a:lnTo>
                <a:lnTo>
                  <a:pt x="12898" y="6594"/>
                </a:lnTo>
                <a:lnTo>
                  <a:pt x="12888" y="6601"/>
                </a:lnTo>
                <a:lnTo>
                  <a:pt x="12877" y="6608"/>
                </a:lnTo>
                <a:lnTo>
                  <a:pt x="12864" y="6614"/>
                </a:lnTo>
                <a:lnTo>
                  <a:pt x="12852" y="6621"/>
                </a:lnTo>
                <a:lnTo>
                  <a:pt x="12839" y="6626"/>
                </a:lnTo>
                <a:lnTo>
                  <a:pt x="12824" y="6631"/>
                </a:lnTo>
                <a:lnTo>
                  <a:pt x="12810" y="6635"/>
                </a:lnTo>
                <a:lnTo>
                  <a:pt x="12796" y="6639"/>
                </a:lnTo>
                <a:lnTo>
                  <a:pt x="12780" y="6642"/>
                </a:lnTo>
                <a:lnTo>
                  <a:pt x="12764" y="6645"/>
                </a:lnTo>
                <a:lnTo>
                  <a:pt x="12748" y="6647"/>
                </a:lnTo>
                <a:lnTo>
                  <a:pt x="12731" y="6649"/>
                </a:lnTo>
                <a:lnTo>
                  <a:pt x="12714" y="6650"/>
                </a:lnTo>
                <a:lnTo>
                  <a:pt x="12695" y="6651"/>
                </a:lnTo>
                <a:lnTo>
                  <a:pt x="12677" y="6651"/>
                </a:lnTo>
                <a:lnTo>
                  <a:pt x="12647" y="6651"/>
                </a:lnTo>
                <a:lnTo>
                  <a:pt x="12618" y="6649"/>
                </a:lnTo>
                <a:lnTo>
                  <a:pt x="12588" y="6646"/>
                </a:lnTo>
                <a:lnTo>
                  <a:pt x="12558" y="6643"/>
                </a:lnTo>
                <a:lnTo>
                  <a:pt x="12530" y="6638"/>
                </a:lnTo>
                <a:lnTo>
                  <a:pt x="12502" y="6632"/>
                </a:lnTo>
                <a:lnTo>
                  <a:pt x="12473" y="6626"/>
                </a:lnTo>
                <a:lnTo>
                  <a:pt x="12447" y="6619"/>
                </a:lnTo>
                <a:lnTo>
                  <a:pt x="12420" y="6610"/>
                </a:lnTo>
                <a:lnTo>
                  <a:pt x="12395" y="6602"/>
                </a:lnTo>
                <a:lnTo>
                  <a:pt x="12370" y="6593"/>
                </a:lnTo>
                <a:lnTo>
                  <a:pt x="12347" y="6584"/>
                </a:lnTo>
                <a:lnTo>
                  <a:pt x="12323" y="6574"/>
                </a:lnTo>
                <a:lnTo>
                  <a:pt x="12302" y="6563"/>
                </a:lnTo>
                <a:lnTo>
                  <a:pt x="12280" y="6553"/>
                </a:lnTo>
                <a:lnTo>
                  <a:pt x="12261" y="6542"/>
                </a:lnTo>
                <a:lnTo>
                  <a:pt x="12191" y="6803"/>
                </a:lnTo>
                <a:close/>
                <a:moveTo>
                  <a:pt x="11914" y="5865"/>
                </a:moveTo>
                <a:lnTo>
                  <a:pt x="11265" y="5865"/>
                </a:lnTo>
                <a:lnTo>
                  <a:pt x="11265" y="5422"/>
                </a:lnTo>
                <a:lnTo>
                  <a:pt x="11953" y="5422"/>
                </a:lnTo>
                <a:lnTo>
                  <a:pt x="11953" y="5163"/>
                </a:lnTo>
                <a:lnTo>
                  <a:pt x="10951" y="5163"/>
                </a:lnTo>
                <a:lnTo>
                  <a:pt x="10951" y="6884"/>
                </a:lnTo>
                <a:lnTo>
                  <a:pt x="11991" y="6884"/>
                </a:lnTo>
                <a:lnTo>
                  <a:pt x="11991" y="6626"/>
                </a:lnTo>
                <a:lnTo>
                  <a:pt x="11265" y="6626"/>
                </a:lnTo>
                <a:lnTo>
                  <a:pt x="11265" y="6122"/>
                </a:lnTo>
                <a:lnTo>
                  <a:pt x="11914" y="6122"/>
                </a:lnTo>
                <a:lnTo>
                  <a:pt x="11914" y="5865"/>
                </a:lnTo>
                <a:close/>
                <a:moveTo>
                  <a:pt x="10633" y="6586"/>
                </a:moveTo>
                <a:lnTo>
                  <a:pt x="10617" y="6593"/>
                </a:lnTo>
                <a:lnTo>
                  <a:pt x="10600" y="6599"/>
                </a:lnTo>
                <a:lnTo>
                  <a:pt x="10582" y="6605"/>
                </a:lnTo>
                <a:lnTo>
                  <a:pt x="10562" y="6611"/>
                </a:lnTo>
                <a:lnTo>
                  <a:pt x="10542" y="6617"/>
                </a:lnTo>
                <a:lnTo>
                  <a:pt x="10522" y="6623"/>
                </a:lnTo>
                <a:lnTo>
                  <a:pt x="10500" y="6627"/>
                </a:lnTo>
                <a:lnTo>
                  <a:pt x="10479" y="6632"/>
                </a:lnTo>
                <a:lnTo>
                  <a:pt x="10456" y="6635"/>
                </a:lnTo>
                <a:lnTo>
                  <a:pt x="10433" y="6639"/>
                </a:lnTo>
                <a:lnTo>
                  <a:pt x="10409" y="6642"/>
                </a:lnTo>
                <a:lnTo>
                  <a:pt x="10385" y="6644"/>
                </a:lnTo>
                <a:lnTo>
                  <a:pt x="10362" y="6646"/>
                </a:lnTo>
                <a:lnTo>
                  <a:pt x="10338" y="6647"/>
                </a:lnTo>
                <a:lnTo>
                  <a:pt x="10314" y="6648"/>
                </a:lnTo>
                <a:lnTo>
                  <a:pt x="10290" y="6648"/>
                </a:lnTo>
                <a:lnTo>
                  <a:pt x="10255" y="6648"/>
                </a:lnTo>
                <a:lnTo>
                  <a:pt x="10221" y="6646"/>
                </a:lnTo>
                <a:lnTo>
                  <a:pt x="10188" y="6642"/>
                </a:lnTo>
                <a:lnTo>
                  <a:pt x="10155" y="6638"/>
                </a:lnTo>
                <a:lnTo>
                  <a:pt x="10125" y="6632"/>
                </a:lnTo>
                <a:lnTo>
                  <a:pt x="10094" y="6624"/>
                </a:lnTo>
                <a:lnTo>
                  <a:pt x="10065" y="6615"/>
                </a:lnTo>
                <a:lnTo>
                  <a:pt x="10037" y="6605"/>
                </a:lnTo>
                <a:lnTo>
                  <a:pt x="10009" y="6594"/>
                </a:lnTo>
                <a:lnTo>
                  <a:pt x="9983" y="6582"/>
                </a:lnTo>
                <a:lnTo>
                  <a:pt x="9958" y="6567"/>
                </a:lnTo>
                <a:lnTo>
                  <a:pt x="9934" y="6552"/>
                </a:lnTo>
                <a:lnTo>
                  <a:pt x="9911" y="6537"/>
                </a:lnTo>
                <a:lnTo>
                  <a:pt x="9889" y="6519"/>
                </a:lnTo>
                <a:lnTo>
                  <a:pt x="9868" y="6501"/>
                </a:lnTo>
                <a:lnTo>
                  <a:pt x="9848" y="6480"/>
                </a:lnTo>
                <a:lnTo>
                  <a:pt x="9830" y="6460"/>
                </a:lnTo>
                <a:lnTo>
                  <a:pt x="9813" y="6439"/>
                </a:lnTo>
                <a:lnTo>
                  <a:pt x="9795" y="6416"/>
                </a:lnTo>
                <a:lnTo>
                  <a:pt x="9781" y="6391"/>
                </a:lnTo>
                <a:lnTo>
                  <a:pt x="9767" y="6367"/>
                </a:lnTo>
                <a:lnTo>
                  <a:pt x="9753" y="6340"/>
                </a:lnTo>
                <a:lnTo>
                  <a:pt x="9742" y="6314"/>
                </a:lnTo>
                <a:lnTo>
                  <a:pt x="9731" y="6286"/>
                </a:lnTo>
                <a:lnTo>
                  <a:pt x="9722" y="6256"/>
                </a:lnTo>
                <a:lnTo>
                  <a:pt x="9713" y="6227"/>
                </a:lnTo>
                <a:lnTo>
                  <a:pt x="9706" y="6196"/>
                </a:lnTo>
                <a:lnTo>
                  <a:pt x="9701" y="6164"/>
                </a:lnTo>
                <a:lnTo>
                  <a:pt x="9696" y="6132"/>
                </a:lnTo>
                <a:lnTo>
                  <a:pt x="9693" y="6098"/>
                </a:lnTo>
                <a:lnTo>
                  <a:pt x="9691" y="6064"/>
                </a:lnTo>
                <a:lnTo>
                  <a:pt x="9691" y="6028"/>
                </a:lnTo>
                <a:lnTo>
                  <a:pt x="9691" y="5991"/>
                </a:lnTo>
                <a:lnTo>
                  <a:pt x="9694" y="5954"/>
                </a:lnTo>
                <a:lnTo>
                  <a:pt x="9697" y="5918"/>
                </a:lnTo>
                <a:lnTo>
                  <a:pt x="9702" y="5883"/>
                </a:lnTo>
                <a:lnTo>
                  <a:pt x="9708" y="5849"/>
                </a:lnTo>
                <a:lnTo>
                  <a:pt x="9716" y="5817"/>
                </a:lnTo>
                <a:lnTo>
                  <a:pt x="9726" y="5785"/>
                </a:lnTo>
                <a:lnTo>
                  <a:pt x="9736" y="5755"/>
                </a:lnTo>
                <a:lnTo>
                  <a:pt x="9747" y="5727"/>
                </a:lnTo>
                <a:lnTo>
                  <a:pt x="9759" y="5699"/>
                </a:lnTo>
                <a:lnTo>
                  <a:pt x="9774" y="5673"/>
                </a:lnTo>
                <a:lnTo>
                  <a:pt x="9789" y="5647"/>
                </a:lnTo>
                <a:lnTo>
                  <a:pt x="9805" y="5622"/>
                </a:lnTo>
                <a:lnTo>
                  <a:pt x="9823" y="5600"/>
                </a:lnTo>
                <a:lnTo>
                  <a:pt x="9841" y="5577"/>
                </a:lnTo>
                <a:lnTo>
                  <a:pt x="9861" y="5557"/>
                </a:lnTo>
                <a:lnTo>
                  <a:pt x="9881" y="5538"/>
                </a:lnTo>
                <a:lnTo>
                  <a:pt x="9903" y="5520"/>
                </a:lnTo>
                <a:lnTo>
                  <a:pt x="9925" y="5503"/>
                </a:lnTo>
                <a:lnTo>
                  <a:pt x="9949" y="5487"/>
                </a:lnTo>
                <a:lnTo>
                  <a:pt x="9973" y="5473"/>
                </a:lnTo>
                <a:lnTo>
                  <a:pt x="9999" y="5460"/>
                </a:lnTo>
                <a:lnTo>
                  <a:pt x="10024" y="5448"/>
                </a:lnTo>
                <a:lnTo>
                  <a:pt x="10052" y="5436"/>
                </a:lnTo>
                <a:lnTo>
                  <a:pt x="10080" y="5427"/>
                </a:lnTo>
                <a:lnTo>
                  <a:pt x="10108" y="5419"/>
                </a:lnTo>
                <a:lnTo>
                  <a:pt x="10138" y="5412"/>
                </a:lnTo>
                <a:lnTo>
                  <a:pt x="10168" y="5407"/>
                </a:lnTo>
                <a:lnTo>
                  <a:pt x="10198" y="5402"/>
                </a:lnTo>
                <a:lnTo>
                  <a:pt x="10230" y="5398"/>
                </a:lnTo>
                <a:lnTo>
                  <a:pt x="10262" y="5396"/>
                </a:lnTo>
                <a:lnTo>
                  <a:pt x="10294" y="5396"/>
                </a:lnTo>
                <a:lnTo>
                  <a:pt x="10320" y="5396"/>
                </a:lnTo>
                <a:lnTo>
                  <a:pt x="10346" y="5397"/>
                </a:lnTo>
                <a:lnTo>
                  <a:pt x="10370" y="5400"/>
                </a:lnTo>
                <a:lnTo>
                  <a:pt x="10395" y="5402"/>
                </a:lnTo>
                <a:lnTo>
                  <a:pt x="10418" y="5405"/>
                </a:lnTo>
                <a:lnTo>
                  <a:pt x="10441" y="5408"/>
                </a:lnTo>
                <a:lnTo>
                  <a:pt x="10463" y="5412"/>
                </a:lnTo>
                <a:lnTo>
                  <a:pt x="10485" y="5416"/>
                </a:lnTo>
                <a:lnTo>
                  <a:pt x="10505" y="5421"/>
                </a:lnTo>
                <a:lnTo>
                  <a:pt x="10526" y="5426"/>
                </a:lnTo>
                <a:lnTo>
                  <a:pt x="10545" y="5431"/>
                </a:lnTo>
                <a:lnTo>
                  <a:pt x="10563" y="5437"/>
                </a:lnTo>
                <a:lnTo>
                  <a:pt x="10598" y="5450"/>
                </a:lnTo>
                <a:lnTo>
                  <a:pt x="10630" y="5463"/>
                </a:lnTo>
                <a:lnTo>
                  <a:pt x="10699" y="5213"/>
                </a:lnTo>
                <a:lnTo>
                  <a:pt x="10685" y="5206"/>
                </a:lnTo>
                <a:lnTo>
                  <a:pt x="10671" y="5200"/>
                </a:lnTo>
                <a:lnTo>
                  <a:pt x="10654" y="5193"/>
                </a:lnTo>
                <a:lnTo>
                  <a:pt x="10635" y="5187"/>
                </a:lnTo>
                <a:lnTo>
                  <a:pt x="10615" y="5180"/>
                </a:lnTo>
                <a:lnTo>
                  <a:pt x="10593" y="5174"/>
                </a:lnTo>
                <a:lnTo>
                  <a:pt x="10569" y="5167"/>
                </a:lnTo>
                <a:lnTo>
                  <a:pt x="10543" y="5162"/>
                </a:lnTo>
                <a:lnTo>
                  <a:pt x="10516" y="5156"/>
                </a:lnTo>
                <a:lnTo>
                  <a:pt x="10488" y="5152"/>
                </a:lnTo>
                <a:lnTo>
                  <a:pt x="10457" y="5148"/>
                </a:lnTo>
                <a:lnTo>
                  <a:pt x="10424" y="5144"/>
                </a:lnTo>
                <a:lnTo>
                  <a:pt x="10392" y="5141"/>
                </a:lnTo>
                <a:lnTo>
                  <a:pt x="10356" y="5139"/>
                </a:lnTo>
                <a:lnTo>
                  <a:pt x="10319" y="5137"/>
                </a:lnTo>
                <a:lnTo>
                  <a:pt x="10281" y="5137"/>
                </a:lnTo>
                <a:lnTo>
                  <a:pt x="10232" y="5138"/>
                </a:lnTo>
                <a:lnTo>
                  <a:pt x="10184" y="5141"/>
                </a:lnTo>
                <a:lnTo>
                  <a:pt x="10137" y="5146"/>
                </a:lnTo>
                <a:lnTo>
                  <a:pt x="10091" y="5152"/>
                </a:lnTo>
                <a:lnTo>
                  <a:pt x="10045" y="5161"/>
                </a:lnTo>
                <a:lnTo>
                  <a:pt x="10001" y="5172"/>
                </a:lnTo>
                <a:lnTo>
                  <a:pt x="9957" y="5185"/>
                </a:lnTo>
                <a:lnTo>
                  <a:pt x="9915" y="5199"/>
                </a:lnTo>
                <a:lnTo>
                  <a:pt x="9874" y="5215"/>
                </a:lnTo>
                <a:lnTo>
                  <a:pt x="9834" y="5233"/>
                </a:lnTo>
                <a:lnTo>
                  <a:pt x="9795" y="5253"/>
                </a:lnTo>
                <a:lnTo>
                  <a:pt x="9758" y="5275"/>
                </a:lnTo>
                <a:lnTo>
                  <a:pt x="9723" y="5298"/>
                </a:lnTo>
                <a:lnTo>
                  <a:pt x="9688" y="5323"/>
                </a:lnTo>
                <a:lnTo>
                  <a:pt x="9654" y="5349"/>
                </a:lnTo>
                <a:lnTo>
                  <a:pt x="9623" y="5378"/>
                </a:lnTo>
                <a:lnTo>
                  <a:pt x="9593" y="5409"/>
                </a:lnTo>
                <a:lnTo>
                  <a:pt x="9564" y="5440"/>
                </a:lnTo>
                <a:lnTo>
                  <a:pt x="9537" y="5473"/>
                </a:lnTo>
                <a:lnTo>
                  <a:pt x="9512" y="5509"/>
                </a:lnTo>
                <a:lnTo>
                  <a:pt x="9488" y="5545"/>
                </a:lnTo>
                <a:lnTo>
                  <a:pt x="9467" y="5584"/>
                </a:lnTo>
                <a:lnTo>
                  <a:pt x="9447" y="5622"/>
                </a:lnTo>
                <a:lnTo>
                  <a:pt x="9429" y="5664"/>
                </a:lnTo>
                <a:lnTo>
                  <a:pt x="9414" y="5706"/>
                </a:lnTo>
                <a:lnTo>
                  <a:pt x="9399" y="5750"/>
                </a:lnTo>
                <a:lnTo>
                  <a:pt x="9387" y="5796"/>
                </a:lnTo>
                <a:lnTo>
                  <a:pt x="9378" y="5843"/>
                </a:lnTo>
                <a:lnTo>
                  <a:pt x="9370" y="5891"/>
                </a:lnTo>
                <a:lnTo>
                  <a:pt x="9364" y="5942"/>
                </a:lnTo>
                <a:lnTo>
                  <a:pt x="9360" y="5993"/>
                </a:lnTo>
                <a:lnTo>
                  <a:pt x="9359" y="6045"/>
                </a:lnTo>
                <a:lnTo>
                  <a:pt x="9360" y="6093"/>
                </a:lnTo>
                <a:lnTo>
                  <a:pt x="9364" y="6141"/>
                </a:lnTo>
                <a:lnTo>
                  <a:pt x="9368" y="6187"/>
                </a:lnTo>
                <a:lnTo>
                  <a:pt x="9375" y="6232"/>
                </a:lnTo>
                <a:lnTo>
                  <a:pt x="9383" y="6276"/>
                </a:lnTo>
                <a:lnTo>
                  <a:pt x="9393" y="6319"/>
                </a:lnTo>
                <a:lnTo>
                  <a:pt x="9405" y="6361"/>
                </a:lnTo>
                <a:lnTo>
                  <a:pt x="9420" y="6401"/>
                </a:lnTo>
                <a:lnTo>
                  <a:pt x="9436" y="6441"/>
                </a:lnTo>
                <a:lnTo>
                  <a:pt x="9454" y="6478"/>
                </a:lnTo>
                <a:lnTo>
                  <a:pt x="9473" y="6514"/>
                </a:lnTo>
                <a:lnTo>
                  <a:pt x="9493" y="6549"/>
                </a:lnTo>
                <a:lnTo>
                  <a:pt x="9516" y="6583"/>
                </a:lnTo>
                <a:lnTo>
                  <a:pt x="9540" y="6615"/>
                </a:lnTo>
                <a:lnTo>
                  <a:pt x="9566" y="6646"/>
                </a:lnTo>
                <a:lnTo>
                  <a:pt x="9594" y="6675"/>
                </a:lnTo>
                <a:lnTo>
                  <a:pt x="9623" y="6702"/>
                </a:lnTo>
                <a:lnTo>
                  <a:pt x="9654" y="6728"/>
                </a:lnTo>
                <a:lnTo>
                  <a:pt x="9687" y="6752"/>
                </a:lnTo>
                <a:lnTo>
                  <a:pt x="9721" y="6776"/>
                </a:lnTo>
                <a:lnTo>
                  <a:pt x="9755" y="6796"/>
                </a:lnTo>
                <a:lnTo>
                  <a:pt x="9792" y="6816"/>
                </a:lnTo>
                <a:lnTo>
                  <a:pt x="9831" y="6834"/>
                </a:lnTo>
                <a:lnTo>
                  <a:pt x="9871" y="6851"/>
                </a:lnTo>
                <a:lnTo>
                  <a:pt x="9912" y="6864"/>
                </a:lnTo>
                <a:lnTo>
                  <a:pt x="9955" y="6877"/>
                </a:lnTo>
                <a:lnTo>
                  <a:pt x="9999" y="6887"/>
                </a:lnTo>
                <a:lnTo>
                  <a:pt x="10044" y="6897"/>
                </a:lnTo>
                <a:lnTo>
                  <a:pt x="10091" y="6903"/>
                </a:lnTo>
                <a:lnTo>
                  <a:pt x="10139" y="6908"/>
                </a:lnTo>
                <a:lnTo>
                  <a:pt x="10188" y="6911"/>
                </a:lnTo>
                <a:lnTo>
                  <a:pt x="10238" y="6912"/>
                </a:lnTo>
                <a:lnTo>
                  <a:pt x="10277" y="6912"/>
                </a:lnTo>
                <a:lnTo>
                  <a:pt x="10315" y="6910"/>
                </a:lnTo>
                <a:lnTo>
                  <a:pt x="10351" y="6908"/>
                </a:lnTo>
                <a:lnTo>
                  <a:pt x="10385" y="6905"/>
                </a:lnTo>
                <a:lnTo>
                  <a:pt x="10419" y="6902"/>
                </a:lnTo>
                <a:lnTo>
                  <a:pt x="10452" y="6897"/>
                </a:lnTo>
                <a:lnTo>
                  <a:pt x="10483" y="6893"/>
                </a:lnTo>
                <a:lnTo>
                  <a:pt x="10512" y="6886"/>
                </a:lnTo>
                <a:lnTo>
                  <a:pt x="10540" y="6881"/>
                </a:lnTo>
                <a:lnTo>
                  <a:pt x="10566" y="6875"/>
                </a:lnTo>
                <a:lnTo>
                  <a:pt x="10590" y="6868"/>
                </a:lnTo>
                <a:lnTo>
                  <a:pt x="10614" y="6862"/>
                </a:lnTo>
                <a:lnTo>
                  <a:pt x="10634" y="6855"/>
                </a:lnTo>
                <a:lnTo>
                  <a:pt x="10654" y="6848"/>
                </a:lnTo>
                <a:lnTo>
                  <a:pt x="10670" y="6840"/>
                </a:lnTo>
                <a:lnTo>
                  <a:pt x="10685" y="6833"/>
                </a:lnTo>
                <a:lnTo>
                  <a:pt x="10633" y="6586"/>
                </a:lnTo>
                <a:close/>
                <a:moveTo>
                  <a:pt x="8774" y="5163"/>
                </a:moveTo>
                <a:lnTo>
                  <a:pt x="8774" y="6884"/>
                </a:lnTo>
                <a:lnTo>
                  <a:pt x="9089" y="6884"/>
                </a:lnTo>
                <a:lnTo>
                  <a:pt x="9089" y="5163"/>
                </a:lnTo>
                <a:lnTo>
                  <a:pt x="8774" y="5163"/>
                </a:lnTo>
                <a:close/>
                <a:moveTo>
                  <a:pt x="7994" y="6884"/>
                </a:moveTo>
                <a:lnTo>
                  <a:pt x="8589" y="5163"/>
                </a:lnTo>
                <a:lnTo>
                  <a:pt x="8255" y="5163"/>
                </a:lnTo>
                <a:lnTo>
                  <a:pt x="8003" y="5951"/>
                </a:lnTo>
                <a:lnTo>
                  <a:pt x="7978" y="6029"/>
                </a:lnTo>
                <a:lnTo>
                  <a:pt x="7954" y="6108"/>
                </a:lnTo>
                <a:lnTo>
                  <a:pt x="7930" y="6186"/>
                </a:lnTo>
                <a:lnTo>
                  <a:pt x="7908" y="6265"/>
                </a:lnTo>
                <a:lnTo>
                  <a:pt x="7886" y="6342"/>
                </a:lnTo>
                <a:lnTo>
                  <a:pt x="7866" y="6420"/>
                </a:lnTo>
                <a:lnTo>
                  <a:pt x="7846" y="6497"/>
                </a:lnTo>
                <a:lnTo>
                  <a:pt x="7828" y="6574"/>
                </a:lnTo>
                <a:lnTo>
                  <a:pt x="7823" y="6574"/>
                </a:lnTo>
                <a:lnTo>
                  <a:pt x="7805" y="6496"/>
                </a:lnTo>
                <a:lnTo>
                  <a:pt x="7787" y="6418"/>
                </a:lnTo>
                <a:lnTo>
                  <a:pt x="7767" y="6340"/>
                </a:lnTo>
                <a:lnTo>
                  <a:pt x="7746" y="6264"/>
                </a:lnTo>
                <a:lnTo>
                  <a:pt x="7725" y="6185"/>
                </a:lnTo>
                <a:lnTo>
                  <a:pt x="7702" y="6107"/>
                </a:lnTo>
                <a:lnTo>
                  <a:pt x="7679" y="6027"/>
                </a:lnTo>
                <a:lnTo>
                  <a:pt x="7654" y="5947"/>
                </a:lnTo>
                <a:lnTo>
                  <a:pt x="7419" y="5163"/>
                </a:lnTo>
                <a:lnTo>
                  <a:pt x="7076" y="5163"/>
                </a:lnTo>
                <a:lnTo>
                  <a:pt x="7634" y="6884"/>
                </a:lnTo>
                <a:lnTo>
                  <a:pt x="7994" y="6884"/>
                </a:lnTo>
                <a:close/>
                <a:moveTo>
                  <a:pt x="5423" y="5865"/>
                </a:moveTo>
                <a:lnTo>
                  <a:pt x="4774" y="5865"/>
                </a:lnTo>
                <a:lnTo>
                  <a:pt x="4774" y="5422"/>
                </a:lnTo>
                <a:lnTo>
                  <a:pt x="5462" y="5422"/>
                </a:lnTo>
                <a:lnTo>
                  <a:pt x="5462" y="5163"/>
                </a:lnTo>
                <a:lnTo>
                  <a:pt x="4459" y="5163"/>
                </a:lnTo>
                <a:lnTo>
                  <a:pt x="4459" y="6884"/>
                </a:lnTo>
                <a:lnTo>
                  <a:pt x="5500" y="6884"/>
                </a:lnTo>
                <a:lnTo>
                  <a:pt x="5500" y="6626"/>
                </a:lnTo>
                <a:lnTo>
                  <a:pt x="4774" y="6626"/>
                </a:lnTo>
                <a:lnTo>
                  <a:pt x="4774" y="6122"/>
                </a:lnTo>
                <a:lnTo>
                  <a:pt x="5423" y="6122"/>
                </a:lnTo>
                <a:lnTo>
                  <a:pt x="5423" y="5865"/>
                </a:lnTo>
                <a:close/>
                <a:moveTo>
                  <a:pt x="3059" y="6803"/>
                </a:moveTo>
                <a:lnTo>
                  <a:pt x="3077" y="6813"/>
                </a:lnTo>
                <a:lnTo>
                  <a:pt x="3098" y="6823"/>
                </a:lnTo>
                <a:lnTo>
                  <a:pt x="3121" y="6833"/>
                </a:lnTo>
                <a:lnTo>
                  <a:pt x="3146" y="6843"/>
                </a:lnTo>
                <a:lnTo>
                  <a:pt x="3171" y="6853"/>
                </a:lnTo>
                <a:lnTo>
                  <a:pt x="3199" y="6862"/>
                </a:lnTo>
                <a:lnTo>
                  <a:pt x="3228" y="6871"/>
                </a:lnTo>
                <a:lnTo>
                  <a:pt x="3258" y="6878"/>
                </a:lnTo>
                <a:lnTo>
                  <a:pt x="3289" y="6885"/>
                </a:lnTo>
                <a:lnTo>
                  <a:pt x="3322" y="6893"/>
                </a:lnTo>
                <a:lnTo>
                  <a:pt x="3354" y="6898"/>
                </a:lnTo>
                <a:lnTo>
                  <a:pt x="3387" y="6903"/>
                </a:lnTo>
                <a:lnTo>
                  <a:pt x="3421" y="6907"/>
                </a:lnTo>
                <a:lnTo>
                  <a:pt x="3456" y="6910"/>
                </a:lnTo>
                <a:lnTo>
                  <a:pt x="3489" y="6911"/>
                </a:lnTo>
                <a:lnTo>
                  <a:pt x="3524" y="6912"/>
                </a:lnTo>
                <a:lnTo>
                  <a:pt x="3565" y="6911"/>
                </a:lnTo>
                <a:lnTo>
                  <a:pt x="3604" y="6909"/>
                </a:lnTo>
                <a:lnTo>
                  <a:pt x="3643" y="6906"/>
                </a:lnTo>
                <a:lnTo>
                  <a:pt x="3680" y="6901"/>
                </a:lnTo>
                <a:lnTo>
                  <a:pt x="3715" y="6896"/>
                </a:lnTo>
                <a:lnTo>
                  <a:pt x="3749" y="6888"/>
                </a:lnTo>
                <a:lnTo>
                  <a:pt x="3782" y="6879"/>
                </a:lnTo>
                <a:lnTo>
                  <a:pt x="3814" y="6870"/>
                </a:lnTo>
                <a:lnTo>
                  <a:pt x="3843" y="6860"/>
                </a:lnTo>
                <a:lnTo>
                  <a:pt x="3872" y="6848"/>
                </a:lnTo>
                <a:lnTo>
                  <a:pt x="3900" y="6835"/>
                </a:lnTo>
                <a:lnTo>
                  <a:pt x="3926" y="6821"/>
                </a:lnTo>
                <a:lnTo>
                  <a:pt x="3951" y="6807"/>
                </a:lnTo>
                <a:lnTo>
                  <a:pt x="3974" y="6791"/>
                </a:lnTo>
                <a:lnTo>
                  <a:pt x="3996" y="6775"/>
                </a:lnTo>
                <a:lnTo>
                  <a:pt x="4017" y="6758"/>
                </a:lnTo>
                <a:lnTo>
                  <a:pt x="4037" y="6739"/>
                </a:lnTo>
                <a:lnTo>
                  <a:pt x="4055" y="6720"/>
                </a:lnTo>
                <a:lnTo>
                  <a:pt x="4072" y="6700"/>
                </a:lnTo>
                <a:lnTo>
                  <a:pt x="4088" y="6680"/>
                </a:lnTo>
                <a:lnTo>
                  <a:pt x="4102" y="6659"/>
                </a:lnTo>
                <a:lnTo>
                  <a:pt x="4115" y="6637"/>
                </a:lnTo>
                <a:lnTo>
                  <a:pt x="4127" y="6615"/>
                </a:lnTo>
                <a:lnTo>
                  <a:pt x="4137" y="6592"/>
                </a:lnTo>
                <a:lnTo>
                  <a:pt x="4146" y="6568"/>
                </a:lnTo>
                <a:lnTo>
                  <a:pt x="4154" y="6545"/>
                </a:lnTo>
                <a:lnTo>
                  <a:pt x="4162" y="6521"/>
                </a:lnTo>
                <a:lnTo>
                  <a:pt x="4167" y="6496"/>
                </a:lnTo>
                <a:lnTo>
                  <a:pt x="4172" y="6471"/>
                </a:lnTo>
                <a:lnTo>
                  <a:pt x="4175" y="6446"/>
                </a:lnTo>
                <a:lnTo>
                  <a:pt x="4176" y="6420"/>
                </a:lnTo>
                <a:lnTo>
                  <a:pt x="4177" y="6395"/>
                </a:lnTo>
                <a:lnTo>
                  <a:pt x="4177" y="6372"/>
                </a:lnTo>
                <a:lnTo>
                  <a:pt x="4175" y="6350"/>
                </a:lnTo>
                <a:lnTo>
                  <a:pt x="4173" y="6327"/>
                </a:lnTo>
                <a:lnTo>
                  <a:pt x="4170" y="6307"/>
                </a:lnTo>
                <a:lnTo>
                  <a:pt x="4167" y="6285"/>
                </a:lnTo>
                <a:lnTo>
                  <a:pt x="4162" y="6266"/>
                </a:lnTo>
                <a:lnTo>
                  <a:pt x="4156" y="6245"/>
                </a:lnTo>
                <a:lnTo>
                  <a:pt x="4149" y="6226"/>
                </a:lnTo>
                <a:lnTo>
                  <a:pt x="4142" y="6207"/>
                </a:lnTo>
                <a:lnTo>
                  <a:pt x="4134" y="6189"/>
                </a:lnTo>
                <a:lnTo>
                  <a:pt x="4126" y="6172"/>
                </a:lnTo>
                <a:lnTo>
                  <a:pt x="4116" y="6154"/>
                </a:lnTo>
                <a:lnTo>
                  <a:pt x="4105" y="6137"/>
                </a:lnTo>
                <a:lnTo>
                  <a:pt x="4093" y="6120"/>
                </a:lnTo>
                <a:lnTo>
                  <a:pt x="4081" y="6104"/>
                </a:lnTo>
                <a:lnTo>
                  <a:pt x="4067" y="6089"/>
                </a:lnTo>
                <a:lnTo>
                  <a:pt x="4053" y="6073"/>
                </a:lnTo>
                <a:lnTo>
                  <a:pt x="4039" y="6058"/>
                </a:lnTo>
                <a:lnTo>
                  <a:pt x="4022" y="6044"/>
                </a:lnTo>
                <a:lnTo>
                  <a:pt x="4006" y="6029"/>
                </a:lnTo>
                <a:lnTo>
                  <a:pt x="3988" y="6016"/>
                </a:lnTo>
                <a:lnTo>
                  <a:pt x="3969" y="6002"/>
                </a:lnTo>
                <a:lnTo>
                  <a:pt x="3950" y="5989"/>
                </a:lnTo>
                <a:lnTo>
                  <a:pt x="3929" y="5976"/>
                </a:lnTo>
                <a:lnTo>
                  <a:pt x="3908" y="5964"/>
                </a:lnTo>
                <a:lnTo>
                  <a:pt x="3886" y="5952"/>
                </a:lnTo>
                <a:lnTo>
                  <a:pt x="3863" y="5939"/>
                </a:lnTo>
                <a:lnTo>
                  <a:pt x="3839" y="5927"/>
                </a:lnTo>
                <a:lnTo>
                  <a:pt x="3814" y="5916"/>
                </a:lnTo>
                <a:lnTo>
                  <a:pt x="3788" y="5905"/>
                </a:lnTo>
                <a:lnTo>
                  <a:pt x="3762" y="5893"/>
                </a:lnTo>
                <a:lnTo>
                  <a:pt x="3734" y="5883"/>
                </a:lnTo>
                <a:lnTo>
                  <a:pt x="3693" y="5867"/>
                </a:lnTo>
                <a:lnTo>
                  <a:pt x="3654" y="5851"/>
                </a:lnTo>
                <a:lnTo>
                  <a:pt x="3618" y="5835"/>
                </a:lnTo>
                <a:lnTo>
                  <a:pt x="3586" y="5821"/>
                </a:lnTo>
                <a:lnTo>
                  <a:pt x="3556" y="5806"/>
                </a:lnTo>
                <a:lnTo>
                  <a:pt x="3529" y="5790"/>
                </a:lnTo>
                <a:lnTo>
                  <a:pt x="3505" y="5775"/>
                </a:lnTo>
                <a:lnTo>
                  <a:pt x="3483" y="5758"/>
                </a:lnTo>
                <a:lnTo>
                  <a:pt x="3473" y="5750"/>
                </a:lnTo>
                <a:lnTo>
                  <a:pt x="3465" y="5742"/>
                </a:lnTo>
                <a:lnTo>
                  <a:pt x="3456" y="5734"/>
                </a:lnTo>
                <a:lnTo>
                  <a:pt x="3449" y="5725"/>
                </a:lnTo>
                <a:lnTo>
                  <a:pt x="3441" y="5717"/>
                </a:lnTo>
                <a:lnTo>
                  <a:pt x="3435" y="5707"/>
                </a:lnTo>
                <a:lnTo>
                  <a:pt x="3429" y="5698"/>
                </a:lnTo>
                <a:lnTo>
                  <a:pt x="3424" y="5689"/>
                </a:lnTo>
                <a:lnTo>
                  <a:pt x="3419" y="5679"/>
                </a:lnTo>
                <a:lnTo>
                  <a:pt x="3416" y="5668"/>
                </a:lnTo>
                <a:lnTo>
                  <a:pt x="3412" y="5658"/>
                </a:lnTo>
                <a:lnTo>
                  <a:pt x="3410" y="5647"/>
                </a:lnTo>
                <a:lnTo>
                  <a:pt x="3408" y="5637"/>
                </a:lnTo>
                <a:lnTo>
                  <a:pt x="3406" y="5626"/>
                </a:lnTo>
                <a:lnTo>
                  <a:pt x="3405" y="5613"/>
                </a:lnTo>
                <a:lnTo>
                  <a:pt x="3405" y="5601"/>
                </a:lnTo>
                <a:lnTo>
                  <a:pt x="3406" y="5583"/>
                </a:lnTo>
                <a:lnTo>
                  <a:pt x="3409" y="5563"/>
                </a:lnTo>
                <a:lnTo>
                  <a:pt x="3411" y="5554"/>
                </a:lnTo>
                <a:lnTo>
                  <a:pt x="3414" y="5545"/>
                </a:lnTo>
                <a:lnTo>
                  <a:pt x="3417" y="5536"/>
                </a:lnTo>
                <a:lnTo>
                  <a:pt x="3421" y="5526"/>
                </a:lnTo>
                <a:lnTo>
                  <a:pt x="3425" y="5517"/>
                </a:lnTo>
                <a:lnTo>
                  <a:pt x="3430" y="5508"/>
                </a:lnTo>
                <a:lnTo>
                  <a:pt x="3436" y="5500"/>
                </a:lnTo>
                <a:lnTo>
                  <a:pt x="3442" y="5491"/>
                </a:lnTo>
                <a:lnTo>
                  <a:pt x="3449" y="5482"/>
                </a:lnTo>
                <a:lnTo>
                  <a:pt x="3456" y="5475"/>
                </a:lnTo>
                <a:lnTo>
                  <a:pt x="3464" y="5467"/>
                </a:lnTo>
                <a:lnTo>
                  <a:pt x="3472" y="5460"/>
                </a:lnTo>
                <a:lnTo>
                  <a:pt x="3481" y="5453"/>
                </a:lnTo>
                <a:lnTo>
                  <a:pt x="3490" y="5446"/>
                </a:lnTo>
                <a:lnTo>
                  <a:pt x="3501" y="5438"/>
                </a:lnTo>
                <a:lnTo>
                  <a:pt x="3511" y="5432"/>
                </a:lnTo>
                <a:lnTo>
                  <a:pt x="3522" y="5427"/>
                </a:lnTo>
                <a:lnTo>
                  <a:pt x="3534" y="5421"/>
                </a:lnTo>
                <a:lnTo>
                  <a:pt x="3547" y="5417"/>
                </a:lnTo>
                <a:lnTo>
                  <a:pt x="3560" y="5412"/>
                </a:lnTo>
                <a:lnTo>
                  <a:pt x="3574" y="5408"/>
                </a:lnTo>
                <a:lnTo>
                  <a:pt x="3589" y="5405"/>
                </a:lnTo>
                <a:lnTo>
                  <a:pt x="3604" y="5402"/>
                </a:lnTo>
                <a:lnTo>
                  <a:pt x="3619" y="5398"/>
                </a:lnTo>
                <a:lnTo>
                  <a:pt x="3636" y="5396"/>
                </a:lnTo>
                <a:lnTo>
                  <a:pt x="3653" y="5395"/>
                </a:lnTo>
                <a:lnTo>
                  <a:pt x="3671" y="5394"/>
                </a:lnTo>
                <a:lnTo>
                  <a:pt x="3689" y="5393"/>
                </a:lnTo>
                <a:lnTo>
                  <a:pt x="3719" y="5394"/>
                </a:lnTo>
                <a:lnTo>
                  <a:pt x="3747" y="5396"/>
                </a:lnTo>
                <a:lnTo>
                  <a:pt x="3776" y="5398"/>
                </a:lnTo>
                <a:lnTo>
                  <a:pt x="3802" y="5402"/>
                </a:lnTo>
                <a:lnTo>
                  <a:pt x="3828" y="5406"/>
                </a:lnTo>
                <a:lnTo>
                  <a:pt x="3853" y="5411"/>
                </a:lnTo>
                <a:lnTo>
                  <a:pt x="3876" y="5417"/>
                </a:lnTo>
                <a:lnTo>
                  <a:pt x="3899" y="5422"/>
                </a:lnTo>
                <a:lnTo>
                  <a:pt x="3919" y="5429"/>
                </a:lnTo>
                <a:lnTo>
                  <a:pt x="3940" y="5435"/>
                </a:lnTo>
                <a:lnTo>
                  <a:pt x="3958" y="5442"/>
                </a:lnTo>
                <a:lnTo>
                  <a:pt x="3975" y="5449"/>
                </a:lnTo>
                <a:lnTo>
                  <a:pt x="4007" y="5463"/>
                </a:lnTo>
                <a:lnTo>
                  <a:pt x="4033" y="5475"/>
                </a:lnTo>
                <a:lnTo>
                  <a:pt x="4108" y="5222"/>
                </a:lnTo>
                <a:lnTo>
                  <a:pt x="4091" y="5213"/>
                </a:lnTo>
                <a:lnTo>
                  <a:pt x="4073" y="5205"/>
                </a:lnTo>
                <a:lnTo>
                  <a:pt x="4053" y="5197"/>
                </a:lnTo>
                <a:lnTo>
                  <a:pt x="4033" y="5189"/>
                </a:lnTo>
                <a:lnTo>
                  <a:pt x="4010" y="5182"/>
                </a:lnTo>
                <a:lnTo>
                  <a:pt x="3988" y="5175"/>
                </a:lnTo>
                <a:lnTo>
                  <a:pt x="3963" y="5168"/>
                </a:lnTo>
                <a:lnTo>
                  <a:pt x="3939" y="5162"/>
                </a:lnTo>
                <a:lnTo>
                  <a:pt x="3912" y="5157"/>
                </a:lnTo>
                <a:lnTo>
                  <a:pt x="3884" y="5152"/>
                </a:lnTo>
                <a:lnTo>
                  <a:pt x="3856" y="5147"/>
                </a:lnTo>
                <a:lnTo>
                  <a:pt x="3826" y="5144"/>
                </a:lnTo>
                <a:lnTo>
                  <a:pt x="3795" y="5141"/>
                </a:lnTo>
                <a:lnTo>
                  <a:pt x="3763" y="5139"/>
                </a:lnTo>
                <a:lnTo>
                  <a:pt x="3730" y="5137"/>
                </a:lnTo>
                <a:lnTo>
                  <a:pt x="3695" y="5137"/>
                </a:lnTo>
                <a:lnTo>
                  <a:pt x="3661" y="5138"/>
                </a:lnTo>
                <a:lnTo>
                  <a:pt x="3628" y="5139"/>
                </a:lnTo>
                <a:lnTo>
                  <a:pt x="3594" y="5142"/>
                </a:lnTo>
                <a:lnTo>
                  <a:pt x="3562" y="5146"/>
                </a:lnTo>
                <a:lnTo>
                  <a:pt x="3530" y="5152"/>
                </a:lnTo>
                <a:lnTo>
                  <a:pt x="3501" y="5158"/>
                </a:lnTo>
                <a:lnTo>
                  <a:pt x="3471" y="5165"/>
                </a:lnTo>
                <a:lnTo>
                  <a:pt x="3442" y="5175"/>
                </a:lnTo>
                <a:lnTo>
                  <a:pt x="3415" y="5184"/>
                </a:lnTo>
                <a:lnTo>
                  <a:pt x="3388" y="5195"/>
                </a:lnTo>
                <a:lnTo>
                  <a:pt x="3363" y="5206"/>
                </a:lnTo>
                <a:lnTo>
                  <a:pt x="3338" y="5219"/>
                </a:lnTo>
                <a:lnTo>
                  <a:pt x="3315" y="5232"/>
                </a:lnTo>
                <a:lnTo>
                  <a:pt x="3293" y="5247"/>
                </a:lnTo>
                <a:lnTo>
                  <a:pt x="3272" y="5262"/>
                </a:lnTo>
                <a:lnTo>
                  <a:pt x="3251" y="5278"/>
                </a:lnTo>
                <a:lnTo>
                  <a:pt x="3232" y="5295"/>
                </a:lnTo>
                <a:lnTo>
                  <a:pt x="3213" y="5313"/>
                </a:lnTo>
                <a:lnTo>
                  <a:pt x="3196" y="5331"/>
                </a:lnTo>
                <a:lnTo>
                  <a:pt x="3181" y="5350"/>
                </a:lnTo>
                <a:lnTo>
                  <a:pt x="3166" y="5371"/>
                </a:lnTo>
                <a:lnTo>
                  <a:pt x="3152" y="5391"/>
                </a:lnTo>
                <a:lnTo>
                  <a:pt x="3140" y="5413"/>
                </a:lnTo>
                <a:lnTo>
                  <a:pt x="3128" y="5435"/>
                </a:lnTo>
                <a:lnTo>
                  <a:pt x="3119" y="5458"/>
                </a:lnTo>
                <a:lnTo>
                  <a:pt x="3110" y="5480"/>
                </a:lnTo>
                <a:lnTo>
                  <a:pt x="3103" y="5505"/>
                </a:lnTo>
                <a:lnTo>
                  <a:pt x="3097" y="5528"/>
                </a:lnTo>
                <a:lnTo>
                  <a:pt x="3093" y="5554"/>
                </a:lnTo>
                <a:lnTo>
                  <a:pt x="3088" y="5578"/>
                </a:lnTo>
                <a:lnTo>
                  <a:pt x="3086" y="5605"/>
                </a:lnTo>
                <a:lnTo>
                  <a:pt x="3086" y="5631"/>
                </a:lnTo>
                <a:lnTo>
                  <a:pt x="3086" y="5654"/>
                </a:lnTo>
                <a:lnTo>
                  <a:pt x="3088" y="5676"/>
                </a:lnTo>
                <a:lnTo>
                  <a:pt x="3090" y="5698"/>
                </a:lnTo>
                <a:lnTo>
                  <a:pt x="3095" y="5720"/>
                </a:lnTo>
                <a:lnTo>
                  <a:pt x="3099" y="5740"/>
                </a:lnTo>
                <a:lnTo>
                  <a:pt x="3105" y="5761"/>
                </a:lnTo>
                <a:lnTo>
                  <a:pt x="3111" y="5780"/>
                </a:lnTo>
                <a:lnTo>
                  <a:pt x="3119" y="5799"/>
                </a:lnTo>
                <a:lnTo>
                  <a:pt x="3127" y="5818"/>
                </a:lnTo>
                <a:lnTo>
                  <a:pt x="3137" y="5836"/>
                </a:lnTo>
                <a:lnTo>
                  <a:pt x="3148" y="5854"/>
                </a:lnTo>
                <a:lnTo>
                  <a:pt x="3159" y="5871"/>
                </a:lnTo>
                <a:lnTo>
                  <a:pt x="3171" y="5888"/>
                </a:lnTo>
                <a:lnTo>
                  <a:pt x="3184" y="5905"/>
                </a:lnTo>
                <a:lnTo>
                  <a:pt x="3198" y="5920"/>
                </a:lnTo>
                <a:lnTo>
                  <a:pt x="3212" y="5935"/>
                </a:lnTo>
                <a:lnTo>
                  <a:pt x="3229" y="5951"/>
                </a:lnTo>
                <a:lnTo>
                  <a:pt x="3245" y="5965"/>
                </a:lnTo>
                <a:lnTo>
                  <a:pt x="3262" y="5979"/>
                </a:lnTo>
                <a:lnTo>
                  <a:pt x="3280" y="5994"/>
                </a:lnTo>
                <a:lnTo>
                  <a:pt x="3298" y="6007"/>
                </a:lnTo>
                <a:lnTo>
                  <a:pt x="3319" y="6020"/>
                </a:lnTo>
                <a:lnTo>
                  <a:pt x="3338" y="6033"/>
                </a:lnTo>
                <a:lnTo>
                  <a:pt x="3360" y="6045"/>
                </a:lnTo>
                <a:lnTo>
                  <a:pt x="3381" y="6057"/>
                </a:lnTo>
                <a:lnTo>
                  <a:pt x="3404" y="6068"/>
                </a:lnTo>
                <a:lnTo>
                  <a:pt x="3427" y="6080"/>
                </a:lnTo>
                <a:lnTo>
                  <a:pt x="3451" y="6091"/>
                </a:lnTo>
                <a:lnTo>
                  <a:pt x="3475" y="6101"/>
                </a:lnTo>
                <a:lnTo>
                  <a:pt x="3501" y="6111"/>
                </a:lnTo>
                <a:lnTo>
                  <a:pt x="3526" y="6122"/>
                </a:lnTo>
                <a:lnTo>
                  <a:pt x="3552" y="6131"/>
                </a:lnTo>
                <a:lnTo>
                  <a:pt x="3592" y="6146"/>
                </a:lnTo>
                <a:lnTo>
                  <a:pt x="3628" y="6160"/>
                </a:lnTo>
                <a:lnTo>
                  <a:pt x="3661" y="6176"/>
                </a:lnTo>
                <a:lnTo>
                  <a:pt x="3692" y="6191"/>
                </a:lnTo>
                <a:lnTo>
                  <a:pt x="3720" y="6206"/>
                </a:lnTo>
                <a:lnTo>
                  <a:pt x="3744" y="6222"/>
                </a:lnTo>
                <a:lnTo>
                  <a:pt x="3767" y="6238"/>
                </a:lnTo>
                <a:lnTo>
                  <a:pt x="3786" y="6254"/>
                </a:lnTo>
                <a:lnTo>
                  <a:pt x="3795" y="6264"/>
                </a:lnTo>
                <a:lnTo>
                  <a:pt x="3804" y="6272"/>
                </a:lnTo>
                <a:lnTo>
                  <a:pt x="3811" y="6281"/>
                </a:lnTo>
                <a:lnTo>
                  <a:pt x="3818" y="6290"/>
                </a:lnTo>
                <a:lnTo>
                  <a:pt x="3825" y="6299"/>
                </a:lnTo>
                <a:lnTo>
                  <a:pt x="3830" y="6309"/>
                </a:lnTo>
                <a:lnTo>
                  <a:pt x="3835" y="6319"/>
                </a:lnTo>
                <a:lnTo>
                  <a:pt x="3840" y="6328"/>
                </a:lnTo>
                <a:lnTo>
                  <a:pt x="3844" y="6338"/>
                </a:lnTo>
                <a:lnTo>
                  <a:pt x="3848" y="6349"/>
                </a:lnTo>
                <a:lnTo>
                  <a:pt x="3851" y="6360"/>
                </a:lnTo>
                <a:lnTo>
                  <a:pt x="3853" y="6370"/>
                </a:lnTo>
                <a:lnTo>
                  <a:pt x="3855" y="6381"/>
                </a:lnTo>
                <a:lnTo>
                  <a:pt x="3856" y="6393"/>
                </a:lnTo>
                <a:lnTo>
                  <a:pt x="3857" y="6405"/>
                </a:lnTo>
                <a:lnTo>
                  <a:pt x="3858" y="6417"/>
                </a:lnTo>
                <a:lnTo>
                  <a:pt x="3857" y="6429"/>
                </a:lnTo>
                <a:lnTo>
                  <a:pt x="3856" y="6443"/>
                </a:lnTo>
                <a:lnTo>
                  <a:pt x="3855" y="6455"/>
                </a:lnTo>
                <a:lnTo>
                  <a:pt x="3852" y="6467"/>
                </a:lnTo>
                <a:lnTo>
                  <a:pt x="3850" y="6479"/>
                </a:lnTo>
                <a:lnTo>
                  <a:pt x="3845" y="6491"/>
                </a:lnTo>
                <a:lnTo>
                  <a:pt x="3841" y="6502"/>
                </a:lnTo>
                <a:lnTo>
                  <a:pt x="3836" y="6513"/>
                </a:lnTo>
                <a:lnTo>
                  <a:pt x="3831" y="6523"/>
                </a:lnTo>
                <a:lnTo>
                  <a:pt x="3825" y="6534"/>
                </a:lnTo>
                <a:lnTo>
                  <a:pt x="3819" y="6544"/>
                </a:lnTo>
                <a:lnTo>
                  <a:pt x="3811" y="6553"/>
                </a:lnTo>
                <a:lnTo>
                  <a:pt x="3804" y="6562"/>
                </a:lnTo>
                <a:lnTo>
                  <a:pt x="3794" y="6570"/>
                </a:lnTo>
                <a:lnTo>
                  <a:pt x="3786" y="6579"/>
                </a:lnTo>
                <a:lnTo>
                  <a:pt x="3776" y="6587"/>
                </a:lnTo>
                <a:lnTo>
                  <a:pt x="3766" y="6594"/>
                </a:lnTo>
                <a:lnTo>
                  <a:pt x="3754" y="6601"/>
                </a:lnTo>
                <a:lnTo>
                  <a:pt x="3743" y="6608"/>
                </a:lnTo>
                <a:lnTo>
                  <a:pt x="3732" y="6614"/>
                </a:lnTo>
                <a:lnTo>
                  <a:pt x="3719" y="6621"/>
                </a:lnTo>
                <a:lnTo>
                  <a:pt x="3705" y="6626"/>
                </a:lnTo>
                <a:lnTo>
                  <a:pt x="3692" y="6631"/>
                </a:lnTo>
                <a:lnTo>
                  <a:pt x="3678" y="6635"/>
                </a:lnTo>
                <a:lnTo>
                  <a:pt x="3663" y="6639"/>
                </a:lnTo>
                <a:lnTo>
                  <a:pt x="3648" y="6642"/>
                </a:lnTo>
                <a:lnTo>
                  <a:pt x="3632" y="6645"/>
                </a:lnTo>
                <a:lnTo>
                  <a:pt x="3615" y="6647"/>
                </a:lnTo>
                <a:lnTo>
                  <a:pt x="3598" y="6649"/>
                </a:lnTo>
                <a:lnTo>
                  <a:pt x="3581" y="6650"/>
                </a:lnTo>
                <a:lnTo>
                  <a:pt x="3563" y="6651"/>
                </a:lnTo>
                <a:lnTo>
                  <a:pt x="3545" y="6651"/>
                </a:lnTo>
                <a:lnTo>
                  <a:pt x="3514" y="6651"/>
                </a:lnTo>
                <a:lnTo>
                  <a:pt x="3484" y="6649"/>
                </a:lnTo>
                <a:lnTo>
                  <a:pt x="3455" y="6646"/>
                </a:lnTo>
                <a:lnTo>
                  <a:pt x="3426" y="6643"/>
                </a:lnTo>
                <a:lnTo>
                  <a:pt x="3397" y="6638"/>
                </a:lnTo>
                <a:lnTo>
                  <a:pt x="3369" y="6632"/>
                </a:lnTo>
                <a:lnTo>
                  <a:pt x="3341" y="6626"/>
                </a:lnTo>
                <a:lnTo>
                  <a:pt x="3315" y="6619"/>
                </a:lnTo>
                <a:lnTo>
                  <a:pt x="3288" y="6610"/>
                </a:lnTo>
                <a:lnTo>
                  <a:pt x="3262" y="6602"/>
                </a:lnTo>
                <a:lnTo>
                  <a:pt x="3238" y="6593"/>
                </a:lnTo>
                <a:lnTo>
                  <a:pt x="3213" y="6584"/>
                </a:lnTo>
                <a:lnTo>
                  <a:pt x="3191" y="6574"/>
                </a:lnTo>
                <a:lnTo>
                  <a:pt x="3168" y="6563"/>
                </a:lnTo>
                <a:lnTo>
                  <a:pt x="3148" y="6553"/>
                </a:lnTo>
                <a:lnTo>
                  <a:pt x="3128" y="6542"/>
                </a:lnTo>
                <a:lnTo>
                  <a:pt x="3059" y="6803"/>
                </a:lnTo>
                <a:close/>
                <a:moveTo>
                  <a:pt x="5775" y="6884"/>
                </a:moveTo>
                <a:lnTo>
                  <a:pt x="6085" y="6884"/>
                </a:lnTo>
                <a:lnTo>
                  <a:pt x="6085" y="6183"/>
                </a:lnTo>
                <a:lnTo>
                  <a:pt x="6242" y="6183"/>
                </a:lnTo>
                <a:lnTo>
                  <a:pt x="6274" y="6184"/>
                </a:lnTo>
                <a:lnTo>
                  <a:pt x="6304" y="6188"/>
                </a:lnTo>
                <a:lnTo>
                  <a:pt x="6318" y="6190"/>
                </a:lnTo>
                <a:lnTo>
                  <a:pt x="6332" y="6193"/>
                </a:lnTo>
                <a:lnTo>
                  <a:pt x="6345" y="6196"/>
                </a:lnTo>
                <a:lnTo>
                  <a:pt x="6358" y="6200"/>
                </a:lnTo>
                <a:lnTo>
                  <a:pt x="6370" y="6204"/>
                </a:lnTo>
                <a:lnTo>
                  <a:pt x="6381" y="6209"/>
                </a:lnTo>
                <a:lnTo>
                  <a:pt x="6394" y="6215"/>
                </a:lnTo>
                <a:lnTo>
                  <a:pt x="6404" y="6221"/>
                </a:lnTo>
                <a:lnTo>
                  <a:pt x="6414" y="6227"/>
                </a:lnTo>
                <a:lnTo>
                  <a:pt x="6424" y="6234"/>
                </a:lnTo>
                <a:lnTo>
                  <a:pt x="6435" y="6242"/>
                </a:lnTo>
                <a:lnTo>
                  <a:pt x="6444" y="6250"/>
                </a:lnTo>
                <a:lnTo>
                  <a:pt x="6453" y="6260"/>
                </a:lnTo>
                <a:lnTo>
                  <a:pt x="6461" y="6269"/>
                </a:lnTo>
                <a:lnTo>
                  <a:pt x="6469" y="6279"/>
                </a:lnTo>
                <a:lnTo>
                  <a:pt x="6478" y="6290"/>
                </a:lnTo>
                <a:lnTo>
                  <a:pt x="6485" y="6303"/>
                </a:lnTo>
                <a:lnTo>
                  <a:pt x="6492" y="6315"/>
                </a:lnTo>
                <a:lnTo>
                  <a:pt x="6499" y="6328"/>
                </a:lnTo>
                <a:lnTo>
                  <a:pt x="6505" y="6341"/>
                </a:lnTo>
                <a:lnTo>
                  <a:pt x="6512" y="6357"/>
                </a:lnTo>
                <a:lnTo>
                  <a:pt x="6518" y="6372"/>
                </a:lnTo>
                <a:lnTo>
                  <a:pt x="6524" y="6388"/>
                </a:lnTo>
                <a:lnTo>
                  <a:pt x="6530" y="6405"/>
                </a:lnTo>
                <a:lnTo>
                  <a:pt x="6540" y="6442"/>
                </a:lnTo>
                <a:lnTo>
                  <a:pt x="6549" y="6481"/>
                </a:lnTo>
                <a:lnTo>
                  <a:pt x="6567" y="6558"/>
                </a:lnTo>
                <a:lnTo>
                  <a:pt x="6584" y="6627"/>
                </a:lnTo>
                <a:lnTo>
                  <a:pt x="6599" y="6689"/>
                </a:lnTo>
                <a:lnTo>
                  <a:pt x="6615" y="6744"/>
                </a:lnTo>
                <a:lnTo>
                  <a:pt x="6629" y="6791"/>
                </a:lnTo>
                <a:lnTo>
                  <a:pt x="6642" y="6830"/>
                </a:lnTo>
                <a:lnTo>
                  <a:pt x="6654" y="6862"/>
                </a:lnTo>
                <a:lnTo>
                  <a:pt x="6664" y="6884"/>
                </a:lnTo>
                <a:lnTo>
                  <a:pt x="6985" y="6884"/>
                </a:lnTo>
                <a:lnTo>
                  <a:pt x="6978" y="6871"/>
                </a:lnTo>
                <a:lnTo>
                  <a:pt x="6972" y="6854"/>
                </a:lnTo>
                <a:lnTo>
                  <a:pt x="6965" y="6834"/>
                </a:lnTo>
                <a:lnTo>
                  <a:pt x="6956" y="6812"/>
                </a:lnTo>
                <a:lnTo>
                  <a:pt x="6941" y="6761"/>
                </a:lnTo>
                <a:lnTo>
                  <a:pt x="6925" y="6701"/>
                </a:lnTo>
                <a:lnTo>
                  <a:pt x="6907" y="6636"/>
                </a:lnTo>
                <a:lnTo>
                  <a:pt x="6889" y="6563"/>
                </a:lnTo>
                <a:lnTo>
                  <a:pt x="6869" y="6488"/>
                </a:lnTo>
                <a:lnTo>
                  <a:pt x="6850" y="6409"/>
                </a:lnTo>
                <a:lnTo>
                  <a:pt x="6842" y="6378"/>
                </a:lnTo>
                <a:lnTo>
                  <a:pt x="6833" y="6349"/>
                </a:lnTo>
                <a:lnTo>
                  <a:pt x="6822" y="6320"/>
                </a:lnTo>
                <a:lnTo>
                  <a:pt x="6812" y="6293"/>
                </a:lnTo>
                <a:lnTo>
                  <a:pt x="6801" y="6268"/>
                </a:lnTo>
                <a:lnTo>
                  <a:pt x="6789" y="6243"/>
                </a:lnTo>
                <a:lnTo>
                  <a:pt x="6775" y="6221"/>
                </a:lnTo>
                <a:lnTo>
                  <a:pt x="6761" y="6198"/>
                </a:lnTo>
                <a:lnTo>
                  <a:pt x="6747" y="6178"/>
                </a:lnTo>
                <a:lnTo>
                  <a:pt x="6730" y="6159"/>
                </a:lnTo>
                <a:lnTo>
                  <a:pt x="6713" y="6142"/>
                </a:lnTo>
                <a:lnTo>
                  <a:pt x="6696" y="6126"/>
                </a:lnTo>
                <a:lnTo>
                  <a:pt x="6676" y="6111"/>
                </a:lnTo>
                <a:lnTo>
                  <a:pt x="6656" y="6099"/>
                </a:lnTo>
                <a:lnTo>
                  <a:pt x="6634" y="6088"/>
                </a:lnTo>
                <a:lnTo>
                  <a:pt x="6612" y="6078"/>
                </a:lnTo>
                <a:lnTo>
                  <a:pt x="6612" y="6070"/>
                </a:lnTo>
                <a:lnTo>
                  <a:pt x="6627" y="6065"/>
                </a:lnTo>
                <a:lnTo>
                  <a:pt x="6642" y="6059"/>
                </a:lnTo>
                <a:lnTo>
                  <a:pt x="6657" y="6052"/>
                </a:lnTo>
                <a:lnTo>
                  <a:pt x="6671" y="6045"/>
                </a:lnTo>
                <a:lnTo>
                  <a:pt x="6686" y="6038"/>
                </a:lnTo>
                <a:lnTo>
                  <a:pt x="6701" y="6029"/>
                </a:lnTo>
                <a:lnTo>
                  <a:pt x="6714" y="6020"/>
                </a:lnTo>
                <a:lnTo>
                  <a:pt x="6728" y="6011"/>
                </a:lnTo>
                <a:lnTo>
                  <a:pt x="6742" y="6001"/>
                </a:lnTo>
                <a:lnTo>
                  <a:pt x="6755" y="5991"/>
                </a:lnTo>
                <a:lnTo>
                  <a:pt x="6768" y="5980"/>
                </a:lnTo>
                <a:lnTo>
                  <a:pt x="6780" y="5969"/>
                </a:lnTo>
                <a:lnTo>
                  <a:pt x="6793" y="5957"/>
                </a:lnTo>
                <a:lnTo>
                  <a:pt x="6805" y="5945"/>
                </a:lnTo>
                <a:lnTo>
                  <a:pt x="6816" y="5931"/>
                </a:lnTo>
                <a:lnTo>
                  <a:pt x="6828" y="5918"/>
                </a:lnTo>
                <a:lnTo>
                  <a:pt x="6838" y="5905"/>
                </a:lnTo>
                <a:lnTo>
                  <a:pt x="6848" y="5890"/>
                </a:lnTo>
                <a:lnTo>
                  <a:pt x="6857" y="5876"/>
                </a:lnTo>
                <a:lnTo>
                  <a:pt x="6866" y="5861"/>
                </a:lnTo>
                <a:lnTo>
                  <a:pt x="6875" y="5845"/>
                </a:lnTo>
                <a:lnTo>
                  <a:pt x="6883" y="5829"/>
                </a:lnTo>
                <a:lnTo>
                  <a:pt x="6890" y="5813"/>
                </a:lnTo>
                <a:lnTo>
                  <a:pt x="6896" y="5795"/>
                </a:lnTo>
                <a:lnTo>
                  <a:pt x="6902" y="5778"/>
                </a:lnTo>
                <a:lnTo>
                  <a:pt x="6907" y="5761"/>
                </a:lnTo>
                <a:lnTo>
                  <a:pt x="6911" y="5742"/>
                </a:lnTo>
                <a:lnTo>
                  <a:pt x="6915" y="5723"/>
                </a:lnTo>
                <a:lnTo>
                  <a:pt x="6919" y="5704"/>
                </a:lnTo>
                <a:lnTo>
                  <a:pt x="6921" y="5685"/>
                </a:lnTo>
                <a:lnTo>
                  <a:pt x="6922" y="5664"/>
                </a:lnTo>
                <a:lnTo>
                  <a:pt x="6923" y="5644"/>
                </a:lnTo>
                <a:lnTo>
                  <a:pt x="6922" y="5616"/>
                </a:lnTo>
                <a:lnTo>
                  <a:pt x="6920" y="5591"/>
                </a:lnTo>
                <a:lnTo>
                  <a:pt x="6917" y="5564"/>
                </a:lnTo>
                <a:lnTo>
                  <a:pt x="6912" y="5540"/>
                </a:lnTo>
                <a:lnTo>
                  <a:pt x="6907" y="5515"/>
                </a:lnTo>
                <a:lnTo>
                  <a:pt x="6900" y="5492"/>
                </a:lnTo>
                <a:lnTo>
                  <a:pt x="6893" y="5469"/>
                </a:lnTo>
                <a:lnTo>
                  <a:pt x="6884" y="5447"/>
                </a:lnTo>
                <a:lnTo>
                  <a:pt x="6874" y="5426"/>
                </a:lnTo>
                <a:lnTo>
                  <a:pt x="6863" y="5406"/>
                </a:lnTo>
                <a:lnTo>
                  <a:pt x="6851" y="5385"/>
                </a:lnTo>
                <a:lnTo>
                  <a:pt x="6838" y="5367"/>
                </a:lnTo>
                <a:lnTo>
                  <a:pt x="6823" y="5349"/>
                </a:lnTo>
                <a:lnTo>
                  <a:pt x="6808" y="5332"/>
                </a:lnTo>
                <a:lnTo>
                  <a:pt x="6793" y="5317"/>
                </a:lnTo>
                <a:lnTo>
                  <a:pt x="6775" y="5301"/>
                </a:lnTo>
                <a:lnTo>
                  <a:pt x="6753" y="5284"/>
                </a:lnTo>
                <a:lnTo>
                  <a:pt x="6729" y="5268"/>
                </a:lnTo>
                <a:lnTo>
                  <a:pt x="6705" y="5252"/>
                </a:lnTo>
                <a:lnTo>
                  <a:pt x="6679" y="5239"/>
                </a:lnTo>
                <a:lnTo>
                  <a:pt x="6652" y="5227"/>
                </a:lnTo>
                <a:lnTo>
                  <a:pt x="6623" y="5215"/>
                </a:lnTo>
                <a:lnTo>
                  <a:pt x="6592" y="5205"/>
                </a:lnTo>
                <a:lnTo>
                  <a:pt x="6560" y="5196"/>
                </a:lnTo>
                <a:lnTo>
                  <a:pt x="6527" y="5189"/>
                </a:lnTo>
                <a:lnTo>
                  <a:pt x="6492" y="5182"/>
                </a:lnTo>
                <a:lnTo>
                  <a:pt x="6456" y="5176"/>
                </a:lnTo>
                <a:lnTo>
                  <a:pt x="6417" y="5171"/>
                </a:lnTo>
                <a:lnTo>
                  <a:pt x="6378" y="5168"/>
                </a:lnTo>
                <a:lnTo>
                  <a:pt x="6336" y="5165"/>
                </a:lnTo>
                <a:lnTo>
                  <a:pt x="6293" y="5164"/>
                </a:lnTo>
                <a:lnTo>
                  <a:pt x="6248" y="5163"/>
                </a:lnTo>
                <a:lnTo>
                  <a:pt x="6181" y="5164"/>
                </a:lnTo>
                <a:lnTo>
                  <a:pt x="6114" y="5166"/>
                </a:lnTo>
                <a:lnTo>
                  <a:pt x="6050" y="5169"/>
                </a:lnTo>
                <a:lnTo>
                  <a:pt x="5989" y="5174"/>
                </a:lnTo>
                <a:lnTo>
                  <a:pt x="5929" y="5179"/>
                </a:lnTo>
                <a:lnTo>
                  <a:pt x="5874" y="5186"/>
                </a:lnTo>
                <a:lnTo>
                  <a:pt x="5822" y="5193"/>
                </a:lnTo>
                <a:lnTo>
                  <a:pt x="5775" y="5200"/>
                </a:lnTo>
                <a:lnTo>
                  <a:pt x="5775" y="6884"/>
                </a:lnTo>
                <a:close/>
                <a:moveTo>
                  <a:pt x="6085" y="5414"/>
                </a:moveTo>
                <a:lnTo>
                  <a:pt x="6098" y="5411"/>
                </a:lnTo>
                <a:lnTo>
                  <a:pt x="6114" y="5409"/>
                </a:lnTo>
                <a:lnTo>
                  <a:pt x="6134" y="5406"/>
                </a:lnTo>
                <a:lnTo>
                  <a:pt x="6156" y="5404"/>
                </a:lnTo>
                <a:lnTo>
                  <a:pt x="6182" y="5402"/>
                </a:lnTo>
                <a:lnTo>
                  <a:pt x="6211" y="5400"/>
                </a:lnTo>
                <a:lnTo>
                  <a:pt x="6243" y="5398"/>
                </a:lnTo>
                <a:lnTo>
                  <a:pt x="6278" y="5398"/>
                </a:lnTo>
                <a:lnTo>
                  <a:pt x="6298" y="5398"/>
                </a:lnTo>
                <a:lnTo>
                  <a:pt x="6316" y="5400"/>
                </a:lnTo>
                <a:lnTo>
                  <a:pt x="6333" y="5402"/>
                </a:lnTo>
                <a:lnTo>
                  <a:pt x="6351" y="5403"/>
                </a:lnTo>
                <a:lnTo>
                  <a:pt x="6368" y="5406"/>
                </a:lnTo>
                <a:lnTo>
                  <a:pt x="6385" y="5409"/>
                </a:lnTo>
                <a:lnTo>
                  <a:pt x="6400" y="5412"/>
                </a:lnTo>
                <a:lnTo>
                  <a:pt x="6416" y="5416"/>
                </a:lnTo>
                <a:lnTo>
                  <a:pt x="6431" y="5420"/>
                </a:lnTo>
                <a:lnTo>
                  <a:pt x="6445" y="5425"/>
                </a:lnTo>
                <a:lnTo>
                  <a:pt x="6459" y="5430"/>
                </a:lnTo>
                <a:lnTo>
                  <a:pt x="6473" y="5436"/>
                </a:lnTo>
                <a:lnTo>
                  <a:pt x="6486" y="5443"/>
                </a:lnTo>
                <a:lnTo>
                  <a:pt x="6498" y="5451"/>
                </a:lnTo>
                <a:lnTo>
                  <a:pt x="6509" y="5458"/>
                </a:lnTo>
                <a:lnTo>
                  <a:pt x="6521" y="5466"/>
                </a:lnTo>
                <a:lnTo>
                  <a:pt x="6531" y="5475"/>
                </a:lnTo>
                <a:lnTo>
                  <a:pt x="6541" y="5484"/>
                </a:lnTo>
                <a:lnTo>
                  <a:pt x="6550" y="5494"/>
                </a:lnTo>
                <a:lnTo>
                  <a:pt x="6559" y="5504"/>
                </a:lnTo>
                <a:lnTo>
                  <a:pt x="6568" y="5515"/>
                </a:lnTo>
                <a:lnTo>
                  <a:pt x="6575" y="5526"/>
                </a:lnTo>
                <a:lnTo>
                  <a:pt x="6582" y="5539"/>
                </a:lnTo>
                <a:lnTo>
                  <a:pt x="6588" y="5551"/>
                </a:lnTo>
                <a:lnTo>
                  <a:pt x="6593" y="5564"/>
                </a:lnTo>
                <a:lnTo>
                  <a:pt x="6598" y="5578"/>
                </a:lnTo>
                <a:lnTo>
                  <a:pt x="6602" y="5593"/>
                </a:lnTo>
                <a:lnTo>
                  <a:pt x="6606" y="5607"/>
                </a:lnTo>
                <a:lnTo>
                  <a:pt x="6608" y="5622"/>
                </a:lnTo>
                <a:lnTo>
                  <a:pt x="6610" y="5639"/>
                </a:lnTo>
                <a:lnTo>
                  <a:pt x="6611" y="5655"/>
                </a:lnTo>
                <a:lnTo>
                  <a:pt x="6612" y="5673"/>
                </a:lnTo>
                <a:lnTo>
                  <a:pt x="6611" y="5688"/>
                </a:lnTo>
                <a:lnTo>
                  <a:pt x="6610" y="5703"/>
                </a:lnTo>
                <a:lnTo>
                  <a:pt x="6608" y="5719"/>
                </a:lnTo>
                <a:lnTo>
                  <a:pt x="6606" y="5734"/>
                </a:lnTo>
                <a:lnTo>
                  <a:pt x="6602" y="5747"/>
                </a:lnTo>
                <a:lnTo>
                  <a:pt x="6598" y="5762"/>
                </a:lnTo>
                <a:lnTo>
                  <a:pt x="6593" y="5775"/>
                </a:lnTo>
                <a:lnTo>
                  <a:pt x="6588" y="5788"/>
                </a:lnTo>
                <a:lnTo>
                  <a:pt x="6582" y="5800"/>
                </a:lnTo>
                <a:lnTo>
                  <a:pt x="6575" y="5813"/>
                </a:lnTo>
                <a:lnTo>
                  <a:pt x="6568" y="5825"/>
                </a:lnTo>
                <a:lnTo>
                  <a:pt x="6559" y="5836"/>
                </a:lnTo>
                <a:lnTo>
                  <a:pt x="6550" y="5847"/>
                </a:lnTo>
                <a:lnTo>
                  <a:pt x="6541" y="5858"/>
                </a:lnTo>
                <a:lnTo>
                  <a:pt x="6531" y="5868"/>
                </a:lnTo>
                <a:lnTo>
                  <a:pt x="6520" y="5877"/>
                </a:lnTo>
                <a:lnTo>
                  <a:pt x="6508" y="5886"/>
                </a:lnTo>
                <a:lnTo>
                  <a:pt x="6496" y="5894"/>
                </a:lnTo>
                <a:lnTo>
                  <a:pt x="6484" y="5903"/>
                </a:lnTo>
                <a:lnTo>
                  <a:pt x="6470" y="5910"/>
                </a:lnTo>
                <a:lnTo>
                  <a:pt x="6457" y="5916"/>
                </a:lnTo>
                <a:lnTo>
                  <a:pt x="6443" y="5923"/>
                </a:lnTo>
                <a:lnTo>
                  <a:pt x="6428" y="5928"/>
                </a:lnTo>
                <a:lnTo>
                  <a:pt x="6412" y="5933"/>
                </a:lnTo>
                <a:lnTo>
                  <a:pt x="6396" y="5938"/>
                </a:lnTo>
                <a:lnTo>
                  <a:pt x="6379" y="5943"/>
                </a:lnTo>
                <a:lnTo>
                  <a:pt x="6362" y="5946"/>
                </a:lnTo>
                <a:lnTo>
                  <a:pt x="6345" y="5949"/>
                </a:lnTo>
                <a:lnTo>
                  <a:pt x="6326" y="5951"/>
                </a:lnTo>
                <a:lnTo>
                  <a:pt x="6308" y="5953"/>
                </a:lnTo>
                <a:lnTo>
                  <a:pt x="6289" y="5954"/>
                </a:lnTo>
                <a:lnTo>
                  <a:pt x="6269" y="5954"/>
                </a:lnTo>
                <a:lnTo>
                  <a:pt x="6085" y="5954"/>
                </a:lnTo>
                <a:lnTo>
                  <a:pt x="6085" y="5414"/>
                </a:lnTo>
                <a:close/>
                <a:moveTo>
                  <a:pt x="1274" y="4005"/>
                </a:moveTo>
                <a:lnTo>
                  <a:pt x="1257" y="4011"/>
                </a:lnTo>
                <a:lnTo>
                  <a:pt x="1241" y="4018"/>
                </a:lnTo>
                <a:lnTo>
                  <a:pt x="1222" y="4024"/>
                </a:lnTo>
                <a:lnTo>
                  <a:pt x="1203" y="4030"/>
                </a:lnTo>
                <a:lnTo>
                  <a:pt x="1184" y="4035"/>
                </a:lnTo>
                <a:lnTo>
                  <a:pt x="1162" y="4040"/>
                </a:lnTo>
                <a:lnTo>
                  <a:pt x="1141" y="4046"/>
                </a:lnTo>
                <a:lnTo>
                  <a:pt x="1119" y="4050"/>
                </a:lnTo>
                <a:lnTo>
                  <a:pt x="1097" y="4054"/>
                </a:lnTo>
                <a:lnTo>
                  <a:pt x="1073" y="4057"/>
                </a:lnTo>
                <a:lnTo>
                  <a:pt x="1050" y="4060"/>
                </a:lnTo>
                <a:lnTo>
                  <a:pt x="1026" y="4062"/>
                </a:lnTo>
                <a:lnTo>
                  <a:pt x="1003" y="4064"/>
                </a:lnTo>
                <a:lnTo>
                  <a:pt x="979" y="4066"/>
                </a:lnTo>
                <a:lnTo>
                  <a:pt x="954" y="4067"/>
                </a:lnTo>
                <a:lnTo>
                  <a:pt x="931" y="4067"/>
                </a:lnTo>
                <a:lnTo>
                  <a:pt x="896" y="4066"/>
                </a:lnTo>
                <a:lnTo>
                  <a:pt x="861" y="4064"/>
                </a:lnTo>
                <a:lnTo>
                  <a:pt x="829" y="4061"/>
                </a:lnTo>
                <a:lnTo>
                  <a:pt x="796" y="4056"/>
                </a:lnTo>
                <a:lnTo>
                  <a:pt x="765" y="4050"/>
                </a:lnTo>
                <a:lnTo>
                  <a:pt x="735" y="4042"/>
                </a:lnTo>
                <a:lnTo>
                  <a:pt x="706" y="4033"/>
                </a:lnTo>
                <a:lnTo>
                  <a:pt x="677" y="4023"/>
                </a:lnTo>
                <a:lnTo>
                  <a:pt x="651" y="4012"/>
                </a:lnTo>
                <a:lnTo>
                  <a:pt x="624" y="4000"/>
                </a:lnTo>
                <a:lnTo>
                  <a:pt x="598" y="3986"/>
                </a:lnTo>
                <a:lnTo>
                  <a:pt x="575" y="3971"/>
                </a:lnTo>
                <a:lnTo>
                  <a:pt x="551" y="3955"/>
                </a:lnTo>
                <a:lnTo>
                  <a:pt x="530" y="3937"/>
                </a:lnTo>
                <a:lnTo>
                  <a:pt x="508" y="3919"/>
                </a:lnTo>
                <a:lnTo>
                  <a:pt x="489" y="3899"/>
                </a:lnTo>
                <a:lnTo>
                  <a:pt x="471" y="3879"/>
                </a:lnTo>
                <a:lnTo>
                  <a:pt x="453" y="3856"/>
                </a:lnTo>
                <a:lnTo>
                  <a:pt x="437" y="3834"/>
                </a:lnTo>
                <a:lnTo>
                  <a:pt x="421" y="3810"/>
                </a:lnTo>
                <a:lnTo>
                  <a:pt x="407" y="3785"/>
                </a:lnTo>
                <a:lnTo>
                  <a:pt x="394" y="3759"/>
                </a:lnTo>
                <a:lnTo>
                  <a:pt x="383" y="3732"/>
                </a:lnTo>
                <a:lnTo>
                  <a:pt x="371" y="3704"/>
                </a:lnTo>
                <a:lnTo>
                  <a:pt x="362" y="3675"/>
                </a:lnTo>
                <a:lnTo>
                  <a:pt x="354" y="3645"/>
                </a:lnTo>
                <a:lnTo>
                  <a:pt x="347" y="3614"/>
                </a:lnTo>
                <a:lnTo>
                  <a:pt x="342" y="3582"/>
                </a:lnTo>
                <a:lnTo>
                  <a:pt x="337" y="3550"/>
                </a:lnTo>
                <a:lnTo>
                  <a:pt x="333" y="3517"/>
                </a:lnTo>
                <a:lnTo>
                  <a:pt x="331" y="3482"/>
                </a:lnTo>
                <a:lnTo>
                  <a:pt x="331" y="3447"/>
                </a:lnTo>
                <a:lnTo>
                  <a:pt x="332" y="3408"/>
                </a:lnTo>
                <a:lnTo>
                  <a:pt x="335" y="3372"/>
                </a:lnTo>
                <a:lnTo>
                  <a:pt x="338" y="3336"/>
                </a:lnTo>
                <a:lnTo>
                  <a:pt x="343" y="3301"/>
                </a:lnTo>
                <a:lnTo>
                  <a:pt x="349" y="3267"/>
                </a:lnTo>
                <a:lnTo>
                  <a:pt x="357" y="3235"/>
                </a:lnTo>
                <a:lnTo>
                  <a:pt x="366" y="3204"/>
                </a:lnTo>
                <a:lnTo>
                  <a:pt x="376" y="3173"/>
                </a:lnTo>
                <a:lnTo>
                  <a:pt x="388" y="3145"/>
                </a:lnTo>
                <a:lnTo>
                  <a:pt x="401" y="3117"/>
                </a:lnTo>
                <a:lnTo>
                  <a:pt x="414" y="3090"/>
                </a:lnTo>
                <a:lnTo>
                  <a:pt x="430" y="3065"/>
                </a:lnTo>
                <a:lnTo>
                  <a:pt x="446" y="3041"/>
                </a:lnTo>
                <a:lnTo>
                  <a:pt x="463" y="3018"/>
                </a:lnTo>
                <a:lnTo>
                  <a:pt x="482" y="2996"/>
                </a:lnTo>
                <a:lnTo>
                  <a:pt x="501" y="2976"/>
                </a:lnTo>
                <a:lnTo>
                  <a:pt x="522" y="2956"/>
                </a:lnTo>
                <a:lnTo>
                  <a:pt x="543" y="2938"/>
                </a:lnTo>
                <a:lnTo>
                  <a:pt x="566" y="2921"/>
                </a:lnTo>
                <a:lnTo>
                  <a:pt x="589" y="2905"/>
                </a:lnTo>
                <a:lnTo>
                  <a:pt x="614" y="2891"/>
                </a:lnTo>
                <a:lnTo>
                  <a:pt x="639" y="2878"/>
                </a:lnTo>
                <a:lnTo>
                  <a:pt x="665" y="2865"/>
                </a:lnTo>
                <a:lnTo>
                  <a:pt x="693" y="2855"/>
                </a:lnTo>
                <a:lnTo>
                  <a:pt x="720" y="2845"/>
                </a:lnTo>
                <a:lnTo>
                  <a:pt x="749" y="2837"/>
                </a:lnTo>
                <a:lnTo>
                  <a:pt x="779" y="2831"/>
                </a:lnTo>
                <a:lnTo>
                  <a:pt x="808" y="2825"/>
                </a:lnTo>
                <a:lnTo>
                  <a:pt x="839" y="2820"/>
                </a:lnTo>
                <a:lnTo>
                  <a:pt x="871" y="2816"/>
                </a:lnTo>
                <a:lnTo>
                  <a:pt x="902" y="2815"/>
                </a:lnTo>
                <a:lnTo>
                  <a:pt x="935" y="2814"/>
                </a:lnTo>
                <a:lnTo>
                  <a:pt x="961" y="2814"/>
                </a:lnTo>
                <a:lnTo>
                  <a:pt x="986" y="2815"/>
                </a:lnTo>
                <a:lnTo>
                  <a:pt x="1011" y="2817"/>
                </a:lnTo>
                <a:lnTo>
                  <a:pt x="1035" y="2819"/>
                </a:lnTo>
                <a:lnTo>
                  <a:pt x="1059" y="2822"/>
                </a:lnTo>
                <a:lnTo>
                  <a:pt x="1081" y="2826"/>
                </a:lnTo>
                <a:lnTo>
                  <a:pt x="1104" y="2830"/>
                </a:lnTo>
                <a:lnTo>
                  <a:pt x="1125" y="2835"/>
                </a:lnTo>
                <a:lnTo>
                  <a:pt x="1146" y="2839"/>
                </a:lnTo>
                <a:lnTo>
                  <a:pt x="1166" y="2844"/>
                </a:lnTo>
                <a:lnTo>
                  <a:pt x="1186" y="2850"/>
                </a:lnTo>
                <a:lnTo>
                  <a:pt x="1204" y="2855"/>
                </a:lnTo>
                <a:lnTo>
                  <a:pt x="1239" y="2868"/>
                </a:lnTo>
                <a:lnTo>
                  <a:pt x="1271" y="2882"/>
                </a:lnTo>
                <a:lnTo>
                  <a:pt x="1339" y="2631"/>
                </a:lnTo>
                <a:lnTo>
                  <a:pt x="1326" y="2625"/>
                </a:lnTo>
                <a:lnTo>
                  <a:pt x="1311" y="2618"/>
                </a:lnTo>
                <a:lnTo>
                  <a:pt x="1294" y="2612"/>
                </a:lnTo>
                <a:lnTo>
                  <a:pt x="1276" y="2605"/>
                </a:lnTo>
                <a:lnTo>
                  <a:pt x="1255" y="2599"/>
                </a:lnTo>
                <a:lnTo>
                  <a:pt x="1234" y="2592"/>
                </a:lnTo>
                <a:lnTo>
                  <a:pt x="1210" y="2586"/>
                </a:lnTo>
                <a:lnTo>
                  <a:pt x="1185" y="2580"/>
                </a:lnTo>
                <a:lnTo>
                  <a:pt x="1157" y="2575"/>
                </a:lnTo>
                <a:lnTo>
                  <a:pt x="1128" y="2570"/>
                </a:lnTo>
                <a:lnTo>
                  <a:pt x="1098" y="2566"/>
                </a:lnTo>
                <a:lnTo>
                  <a:pt x="1065" y="2562"/>
                </a:lnTo>
                <a:lnTo>
                  <a:pt x="1032" y="2559"/>
                </a:lnTo>
                <a:lnTo>
                  <a:pt x="996" y="2557"/>
                </a:lnTo>
                <a:lnTo>
                  <a:pt x="960" y="2556"/>
                </a:lnTo>
                <a:lnTo>
                  <a:pt x="922" y="2555"/>
                </a:lnTo>
                <a:lnTo>
                  <a:pt x="873" y="2556"/>
                </a:lnTo>
                <a:lnTo>
                  <a:pt x="825" y="2559"/>
                </a:lnTo>
                <a:lnTo>
                  <a:pt x="777" y="2564"/>
                </a:lnTo>
                <a:lnTo>
                  <a:pt x="731" y="2571"/>
                </a:lnTo>
                <a:lnTo>
                  <a:pt x="685" y="2579"/>
                </a:lnTo>
                <a:lnTo>
                  <a:pt x="641" y="2590"/>
                </a:lnTo>
                <a:lnTo>
                  <a:pt x="598" y="2603"/>
                </a:lnTo>
                <a:lnTo>
                  <a:pt x="555" y="2617"/>
                </a:lnTo>
                <a:lnTo>
                  <a:pt x="515" y="2633"/>
                </a:lnTo>
                <a:lnTo>
                  <a:pt x="475" y="2652"/>
                </a:lnTo>
                <a:lnTo>
                  <a:pt x="436" y="2671"/>
                </a:lnTo>
                <a:lnTo>
                  <a:pt x="399" y="2693"/>
                </a:lnTo>
                <a:lnTo>
                  <a:pt x="363" y="2716"/>
                </a:lnTo>
                <a:lnTo>
                  <a:pt x="328" y="2742"/>
                </a:lnTo>
                <a:lnTo>
                  <a:pt x="296" y="2768"/>
                </a:lnTo>
                <a:lnTo>
                  <a:pt x="264" y="2797"/>
                </a:lnTo>
                <a:lnTo>
                  <a:pt x="233" y="2827"/>
                </a:lnTo>
                <a:lnTo>
                  <a:pt x="205" y="2858"/>
                </a:lnTo>
                <a:lnTo>
                  <a:pt x="178" y="2892"/>
                </a:lnTo>
                <a:lnTo>
                  <a:pt x="152" y="2927"/>
                </a:lnTo>
                <a:lnTo>
                  <a:pt x="130" y="2964"/>
                </a:lnTo>
                <a:lnTo>
                  <a:pt x="107" y="3001"/>
                </a:lnTo>
                <a:lnTo>
                  <a:pt x="88" y="3041"/>
                </a:lnTo>
                <a:lnTo>
                  <a:pt x="70" y="3082"/>
                </a:lnTo>
                <a:lnTo>
                  <a:pt x="54" y="3125"/>
                </a:lnTo>
                <a:lnTo>
                  <a:pt x="40" y="3169"/>
                </a:lnTo>
                <a:lnTo>
                  <a:pt x="28" y="3214"/>
                </a:lnTo>
                <a:lnTo>
                  <a:pt x="18" y="3261"/>
                </a:lnTo>
                <a:lnTo>
                  <a:pt x="10" y="3309"/>
                </a:lnTo>
                <a:lnTo>
                  <a:pt x="4" y="3359"/>
                </a:lnTo>
                <a:lnTo>
                  <a:pt x="1" y="3410"/>
                </a:lnTo>
                <a:lnTo>
                  <a:pt x="0" y="3463"/>
                </a:lnTo>
                <a:lnTo>
                  <a:pt x="1" y="3512"/>
                </a:lnTo>
                <a:lnTo>
                  <a:pt x="4" y="3559"/>
                </a:lnTo>
                <a:lnTo>
                  <a:pt x="8" y="3606"/>
                </a:lnTo>
                <a:lnTo>
                  <a:pt x="15" y="3651"/>
                </a:lnTo>
                <a:lnTo>
                  <a:pt x="24" y="3695"/>
                </a:lnTo>
                <a:lnTo>
                  <a:pt x="35" y="3738"/>
                </a:lnTo>
                <a:lnTo>
                  <a:pt x="46" y="3779"/>
                </a:lnTo>
                <a:lnTo>
                  <a:pt x="60" y="3820"/>
                </a:lnTo>
                <a:lnTo>
                  <a:pt x="77" y="3858"/>
                </a:lnTo>
                <a:lnTo>
                  <a:pt x="94" y="3896"/>
                </a:lnTo>
                <a:lnTo>
                  <a:pt x="114" y="3933"/>
                </a:lnTo>
                <a:lnTo>
                  <a:pt x="134" y="3968"/>
                </a:lnTo>
                <a:lnTo>
                  <a:pt x="157" y="4002"/>
                </a:lnTo>
                <a:lnTo>
                  <a:pt x="181" y="4033"/>
                </a:lnTo>
                <a:lnTo>
                  <a:pt x="207" y="4064"/>
                </a:lnTo>
                <a:lnTo>
                  <a:pt x="234" y="4093"/>
                </a:lnTo>
                <a:lnTo>
                  <a:pt x="264" y="4120"/>
                </a:lnTo>
                <a:lnTo>
                  <a:pt x="295" y="4147"/>
                </a:lnTo>
                <a:lnTo>
                  <a:pt x="327" y="4171"/>
                </a:lnTo>
                <a:lnTo>
                  <a:pt x="361" y="4194"/>
                </a:lnTo>
                <a:lnTo>
                  <a:pt x="396" y="4215"/>
                </a:lnTo>
                <a:lnTo>
                  <a:pt x="433" y="4235"/>
                </a:lnTo>
                <a:lnTo>
                  <a:pt x="472" y="4252"/>
                </a:lnTo>
                <a:lnTo>
                  <a:pt x="512" y="4268"/>
                </a:lnTo>
                <a:lnTo>
                  <a:pt x="552" y="4283"/>
                </a:lnTo>
                <a:lnTo>
                  <a:pt x="595" y="4295"/>
                </a:lnTo>
                <a:lnTo>
                  <a:pt x="639" y="4305"/>
                </a:lnTo>
                <a:lnTo>
                  <a:pt x="684" y="4315"/>
                </a:lnTo>
                <a:lnTo>
                  <a:pt x="731" y="4322"/>
                </a:lnTo>
                <a:lnTo>
                  <a:pt x="780" y="4327"/>
                </a:lnTo>
                <a:lnTo>
                  <a:pt x="829" y="4329"/>
                </a:lnTo>
                <a:lnTo>
                  <a:pt x="879" y="4330"/>
                </a:lnTo>
                <a:lnTo>
                  <a:pt x="918" y="4330"/>
                </a:lnTo>
                <a:lnTo>
                  <a:pt x="955" y="4329"/>
                </a:lnTo>
                <a:lnTo>
                  <a:pt x="991" y="4326"/>
                </a:lnTo>
                <a:lnTo>
                  <a:pt x="1026" y="4324"/>
                </a:lnTo>
                <a:lnTo>
                  <a:pt x="1060" y="4320"/>
                </a:lnTo>
                <a:lnTo>
                  <a:pt x="1093" y="4316"/>
                </a:lnTo>
                <a:lnTo>
                  <a:pt x="1123" y="4310"/>
                </a:lnTo>
                <a:lnTo>
                  <a:pt x="1153" y="4305"/>
                </a:lnTo>
                <a:lnTo>
                  <a:pt x="1181" y="4299"/>
                </a:lnTo>
                <a:lnTo>
                  <a:pt x="1207" y="4293"/>
                </a:lnTo>
                <a:lnTo>
                  <a:pt x="1231" y="4287"/>
                </a:lnTo>
                <a:lnTo>
                  <a:pt x="1254" y="4280"/>
                </a:lnTo>
                <a:lnTo>
                  <a:pt x="1275" y="4274"/>
                </a:lnTo>
                <a:lnTo>
                  <a:pt x="1294" y="4266"/>
                </a:lnTo>
                <a:lnTo>
                  <a:pt x="1310" y="4259"/>
                </a:lnTo>
                <a:lnTo>
                  <a:pt x="1326" y="4252"/>
                </a:lnTo>
                <a:lnTo>
                  <a:pt x="1274" y="4005"/>
                </a:lnTo>
                <a:close/>
                <a:moveTo>
                  <a:pt x="2227" y="4332"/>
                </a:moveTo>
                <a:lnTo>
                  <a:pt x="2271" y="4331"/>
                </a:lnTo>
                <a:lnTo>
                  <a:pt x="2314" y="4328"/>
                </a:lnTo>
                <a:lnTo>
                  <a:pt x="2357" y="4323"/>
                </a:lnTo>
                <a:lnTo>
                  <a:pt x="2398" y="4317"/>
                </a:lnTo>
                <a:lnTo>
                  <a:pt x="2439" y="4307"/>
                </a:lnTo>
                <a:lnTo>
                  <a:pt x="2479" y="4297"/>
                </a:lnTo>
                <a:lnTo>
                  <a:pt x="2518" y="4285"/>
                </a:lnTo>
                <a:lnTo>
                  <a:pt x="2554" y="4271"/>
                </a:lnTo>
                <a:lnTo>
                  <a:pt x="2591" y="4255"/>
                </a:lnTo>
                <a:lnTo>
                  <a:pt x="2627" y="4238"/>
                </a:lnTo>
                <a:lnTo>
                  <a:pt x="2662" y="4218"/>
                </a:lnTo>
                <a:lnTo>
                  <a:pt x="2695" y="4197"/>
                </a:lnTo>
                <a:lnTo>
                  <a:pt x="2726" y="4173"/>
                </a:lnTo>
                <a:lnTo>
                  <a:pt x="2758" y="4149"/>
                </a:lnTo>
                <a:lnTo>
                  <a:pt x="2787" y="4122"/>
                </a:lnTo>
                <a:lnTo>
                  <a:pt x="2815" y="4095"/>
                </a:lnTo>
                <a:lnTo>
                  <a:pt x="2842" y="4065"/>
                </a:lnTo>
                <a:lnTo>
                  <a:pt x="2867" y="4033"/>
                </a:lnTo>
                <a:lnTo>
                  <a:pt x="2891" y="4001"/>
                </a:lnTo>
                <a:lnTo>
                  <a:pt x="2914" y="3966"/>
                </a:lnTo>
                <a:lnTo>
                  <a:pt x="2934" y="3929"/>
                </a:lnTo>
                <a:lnTo>
                  <a:pt x="2953" y="3891"/>
                </a:lnTo>
                <a:lnTo>
                  <a:pt x="2971" y="3851"/>
                </a:lnTo>
                <a:lnTo>
                  <a:pt x="2987" y="3810"/>
                </a:lnTo>
                <a:lnTo>
                  <a:pt x="3001" y="3767"/>
                </a:lnTo>
                <a:lnTo>
                  <a:pt x="3014" y="3722"/>
                </a:lnTo>
                <a:lnTo>
                  <a:pt x="3024" y="3677"/>
                </a:lnTo>
                <a:lnTo>
                  <a:pt x="3033" y="3629"/>
                </a:lnTo>
                <a:lnTo>
                  <a:pt x="3040" y="3580"/>
                </a:lnTo>
                <a:lnTo>
                  <a:pt x="3044" y="3530"/>
                </a:lnTo>
                <a:lnTo>
                  <a:pt x="3048" y="3478"/>
                </a:lnTo>
                <a:lnTo>
                  <a:pt x="3049" y="3425"/>
                </a:lnTo>
                <a:lnTo>
                  <a:pt x="3048" y="3379"/>
                </a:lnTo>
                <a:lnTo>
                  <a:pt x="3045" y="3334"/>
                </a:lnTo>
                <a:lnTo>
                  <a:pt x="3041" y="3290"/>
                </a:lnTo>
                <a:lnTo>
                  <a:pt x="3035" y="3246"/>
                </a:lnTo>
                <a:lnTo>
                  <a:pt x="3027" y="3204"/>
                </a:lnTo>
                <a:lnTo>
                  <a:pt x="3018" y="3162"/>
                </a:lnTo>
                <a:lnTo>
                  <a:pt x="3008" y="3121"/>
                </a:lnTo>
                <a:lnTo>
                  <a:pt x="2994" y="3081"/>
                </a:lnTo>
                <a:lnTo>
                  <a:pt x="2981" y="3042"/>
                </a:lnTo>
                <a:lnTo>
                  <a:pt x="2965" y="3005"/>
                </a:lnTo>
                <a:lnTo>
                  <a:pt x="2947" y="2969"/>
                </a:lnTo>
                <a:lnTo>
                  <a:pt x="2929" y="2933"/>
                </a:lnTo>
                <a:lnTo>
                  <a:pt x="2908" y="2899"/>
                </a:lnTo>
                <a:lnTo>
                  <a:pt x="2886" y="2866"/>
                </a:lnTo>
                <a:lnTo>
                  <a:pt x="2863" y="2835"/>
                </a:lnTo>
                <a:lnTo>
                  <a:pt x="2838" y="2805"/>
                </a:lnTo>
                <a:lnTo>
                  <a:pt x="2811" y="2776"/>
                </a:lnTo>
                <a:lnTo>
                  <a:pt x="2784" y="2749"/>
                </a:lnTo>
                <a:lnTo>
                  <a:pt x="2755" y="2723"/>
                </a:lnTo>
                <a:lnTo>
                  <a:pt x="2724" y="2700"/>
                </a:lnTo>
                <a:lnTo>
                  <a:pt x="2692" y="2677"/>
                </a:lnTo>
                <a:lnTo>
                  <a:pt x="2658" y="2657"/>
                </a:lnTo>
                <a:lnTo>
                  <a:pt x="2623" y="2637"/>
                </a:lnTo>
                <a:lnTo>
                  <a:pt x="2587" y="2621"/>
                </a:lnTo>
                <a:lnTo>
                  <a:pt x="2549" y="2606"/>
                </a:lnTo>
                <a:lnTo>
                  <a:pt x="2510" y="2592"/>
                </a:lnTo>
                <a:lnTo>
                  <a:pt x="2471" y="2580"/>
                </a:lnTo>
                <a:lnTo>
                  <a:pt x="2429" y="2571"/>
                </a:lnTo>
                <a:lnTo>
                  <a:pt x="2387" y="2564"/>
                </a:lnTo>
                <a:lnTo>
                  <a:pt x="2343" y="2558"/>
                </a:lnTo>
                <a:lnTo>
                  <a:pt x="2297" y="2555"/>
                </a:lnTo>
                <a:lnTo>
                  <a:pt x="2251" y="2554"/>
                </a:lnTo>
                <a:lnTo>
                  <a:pt x="2206" y="2555"/>
                </a:lnTo>
                <a:lnTo>
                  <a:pt x="2162" y="2558"/>
                </a:lnTo>
                <a:lnTo>
                  <a:pt x="2118" y="2564"/>
                </a:lnTo>
                <a:lnTo>
                  <a:pt x="2076" y="2571"/>
                </a:lnTo>
                <a:lnTo>
                  <a:pt x="2035" y="2580"/>
                </a:lnTo>
                <a:lnTo>
                  <a:pt x="1995" y="2591"/>
                </a:lnTo>
                <a:lnTo>
                  <a:pt x="1955" y="2605"/>
                </a:lnTo>
                <a:lnTo>
                  <a:pt x="1917" y="2620"/>
                </a:lnTo>
                <a:lnTo>
                  <a:pt x="1880" y="2637"/>
                </a:lnTo>
                <a:lnTo>
                  <a:pt x="1844" y="2657"/>
                </a:lnTo>
                <a:lnTo>
                  <a:pt x="1811" y="2677"/>
                </a:lnTo>
                <a:lnTo>
                  <a:pt x="1777" y="2700"/>
                </a:lnTo>
                <a:lnTo>
                  <a:pt x="1745" y="2724"/>
                </a:lnTo>
                <a:lnTo>
                  <a:pt x="1716" y="2750"/>
                </a:lnTo>
                <a:lnTo>
                  <a:pt x="1686" y="2777"/>
                </a:lnTo>
                <a:lnTo>
                  <a:pt x="1658" y="2806"/>
                </a:lnTo>
                <a:lnTo>
                  <a:pt x="1632" y="2837"/>
                </a:lnTo>
                <a:lnTo>
                  <a:pt x="1607" y="2870"/>
                </a:lnTo>
                <a:lnTo>
                  <a:pt x="1584" y="2903"/>
                </a:lnTo>
                <a:lnTo>
                  <a:pt x="1562" y="2938"/>
                </a:lnTo>
                <a:lnTo>
                  <a:pt x="1542" y="2975"/>
                </a:lnTo>
                <a:lnTo>
                  <a:pt x="1523" y="3013"/>
                </a:lnTo>
                <a:lnTo>
                  <a:pt x="1506" y="3052"/>
                </a:lnTo>
                <a:lnTo>
                  <a:pt x="1491" y="3091"/>
                </a:lnTo>
                <a:lnTo>
                  <a:pt x="1476" y="3133"/>
                </a:lnTo>
                <a:lnTo>
                  <a:pt x="1465" y="3176"/>
                </a:lnTo>
                <a:lnTo>
                  <a:pt x="1455" y="3220"/>
                </a:lnTo>
                <a:lnTo>
                  <a:pt x="1445" y="3265"/>
                </a:lnTo>
                <a:lnTo>
                  <a:pt x="1439" y="3311"/>
                </a:lnTo>
                <a:lnTo>
                  <a:pt x="1434" y="3358"/>
                </a:lnTo>
                <a:lnTo>
                  <a:pt x="1431" y="3406"/>
                </a:lnTo>
                <a:lnTo>
                  <a:pt x="1430" y="3455"/>
                </a:lnTo>
                <a:lnTo>
                  <a:pt x="1431" y="3503"/>
                </a:lnTo>
                <a:lnTo>
                  <a:pt x="1434" y="3549"/>
                </a:lnTo>
                <a:lnTo>
                  <a:pt x="1438" y="3594"/>
                </a:lnTo>
                <a:lnTo>
                  <a:pt x="1444" y="3638"/>
                </a:lnTo>
                <a:lnTo>
                  <a:pt x="1453" y="3681"/>
                </a:lnTo>
                <a:lnTo>
                  <a:pt x="1462" y="3723"/>
                </a:lnTo>
                <a:lnTo>
                  <a:pt x="1473" y="3765"/>
                </a:lnTo>
                <a:lnTo>
                  <a:pt x="1486" y="3805"/>
                </a:lnTo>
                <a:lnTo>
                  <a:pt x="1501" y="3844"/>
                </a:lnTo>
                <a:lnTo>
                  <a:pt x="1517" y="3882"/>
                </a:lnTo>
                <a:lnTo>
                  <a:pt x="1535" y="3919"/>
                </a:lnTo>
                <a:lnTo>
                  <a:pt x="1554" y="3955"/>
                </a:lnTo>
                <a:lnTo>
                  <a:pt x="1574" y="3988"/>
                </a:lnTo>
                <a:lnTo>
                  <a:pt x="1597" y="4021"/>
                </a:lnTo>
                <a:lnTo>
                  <a:pt x="1620" y="4053"/>
                </a:lnTo>
                <a:lnTo>
                  <a:pt x="1645" y="4082"/>
                </a:lnTo>
                <a:lnTo>
                  <a:pt x="1672" y="4111"/>
                </a:lnTo>
                <a:lnTo>
                  <a:pt x="1700" y="4138"/>
                </a:lnTo>
                <a:lnTo>
                  <a:pt x="1729" y="4163"/>
                </a:lnTo>
                <a:lnTo>
                  <a:pt x="1760" y="4188"/>
                </a:lnTo>
                <a:lnTo>
                  <a:pt x="1792" y="4209"/>
                </a:lnTo>
                <a:lnTo>
                  <a:pt x="1825" y="4230"/>
                </a:lnTo>
                <a:lnTo>
                  <a:pt x="1860" y="4249"/>
                </a:lnTo>
                <a:lnTo>
                  <a:pt x="1896" y="4265"/>
                </a:lnTo>
                <a:lnTo>
                  <a:pt x="1932" y="4281"/>
                </a:lnTo>
                <a:lnTo>
                  <a:pt x="1971" y="4294"/>
                </a:lnTo>
                <a:lnTo>
                  <a:pt x="2010" y="4305"/>
                </a:lnTo>
                <a:lnTo>
                  <a:pt x="2051" y="4315"/>
                </a:lnTo>
                <a:lnTo>
                  <a:pt x="2093" y="4322"/>
                </a:lnTo>
                <a:lnTo>
                  <a:pt x="2136" y="4327"/>
                </a:lnTo>
                <a:lnTo>
                  <a:pt x="2180" y="4331"/>
                </a:lnTo>
                <a:lnTo>
                  <a:pt x="2225" y="4332"/>
                </a:lnTo>
                <a:lnTo>
                  <a:pt x="2227" y="4332"/>
                </a:lnTo>
                <a:close/>
                <a:moveTo>
                  <a:pt x="2235" y="4079"/>
                </a:moveTo>
                <a:lnTo>
                  <a:pt x="2208" y="4078"/>
                </a:lnTo>
                <a:lnTo>
                  <a:pt x="2181" y="4076"/>
                </a:lnTo>
                <a:lnTo>
                  <a:pt x="2154" y="4072"/>
                </a:lnTo>
                <a:lnTo>
                  <a:pt x="2129" y="4066"/>
                </a:lnTo>
                <a:lnTo>
                  <a:pt x="2104" y="4059"/>
                </a:lnTo>
                <a:lnTo>
                  <a:pt x="2080" y="4051"/>
                </a:lnTo>
                <a:lnTo>
                  <a:pt x="2057" y="4040"/>
                </a:lnTo>
                <a:lnTo>
                  <a:pt x="2035" y="4029"/>
                </a:lnTo>
                <a:lnTo>
                  <a:pt x="2013" y="4016"/>
                </a:lnTo>
                <a:lnTo>
                  <a:pt x="1992" y="4002"/>
                </a:lnTo>
                <a:lnTo>
                  <a:pt x="1972" y="3986"/>
                </a:lnTo>
                <a:lnTo>
                  <a:pt x="1953" y="3970"/>
                </a:lnTo>
                <a:lnTo>
                  <a:pt x="1934" y="3952"/>
                </a:lnTo>
                <a:lnTo>
                  <a:pt x="1917" y="3933"/>
                </a:lnTo>
                <a:lnTo>
                  <a:pt x="1901" y="3914"/>
                </a:lnTo>
                <a:lnTo>
                  <a:pt x="1884" y="3892"/>
                </a:lnTo>
                <a:lnTo>
                  <a:pt x="1870" y="3870"/>
                </a:lnTo>
                <a:lnTo>
                  <a:pt x="1856" y="3847"/>
                </a:lnTo>
                <a:lnTo>
                  <a:pt x="1843" y="3823"/>
                </a:lnTo>
                <a:lnTo>
                  <a:pt x="1831" y="3798"/>
                </a:lnTo>
                <a:lnTo>
                  <a:pt x="1820" y="3773"/>
                </a:lnTo>
                <a:lnTo>
                  <a:pt x="1810" y="3746"/>
                </a:lnTo>
                <a:lnTo>
                  <a:pt x="1800" y="3719"/>
                </a:lnTo>
                <a:lnTo>
                  <a:pt x="1791" y="3691"/>
                </a:lnTo>
                <a:lnTo>
                  <a:pt x="1784" y="3662"/>
                </a:lnTo>
                <a:lnTo>
                  <a:pt x="1778" y="3633"/>
                </a:lnTo>
                <a:lnTo>
                  <a:pt x="1773" y="3604"/>
                </a:lnTo>
                <a:lnTo>
                  <a:pt x="1768" y="3573"/>
                </a:lnTo>
                <a:lnTo>
                  <a:pt x="1765" y="3542"/>
                </a:lnTo>
                <a:lnTo>
                  <a:pt x="1762" y="3512"/>
                </a:lnTo>
                <a:lnTo>
                  <a:pt x="1761" y="3480"/>
                </a:lnTo>
                <a:lnTo>
                  <a:pt x="1761" y="3448"/>
                </a:lnTo>
                <a:lnTo>
                  <a:pt x="1761" y="3416"/>
                </a:lnTo>
                <a:lnTo>
                  <a:pt x="1762" y="3384"/>
                </a:lnTo>
                <a:lnTo>
                  <a:pt x="1765" y="3353"/>
                </a:lnTo>
                <a:lnTo>
                  <a:pt x="1768" y="3322"/>
                </a:lnTo>
                <a:lnTo>
                  <a:pt x="1772" y="3291"/>
                </a:lnTo>
                <a:lnTo>
                  <a:pt x="1777" y="3261"/>
                </a:lnTo>
                <a:lnTo>
                  <a:pt x="1783" y="3232"/>
                </a:lnTo>
                <a:lnTo>
                  <a:pt x="1790" y="3203"/>
                </a:lnTo>
                <a:lnTo>
                  <a:pt x="1798" y="3174"/>
                </a:lnTo>
                <a:lnTo>
                  <a:pt x="1808" y="3147"/>
                </a:lnTo>
                <a:lnTo>
                  <a:pt x="1818" y="3120"/>
                </a:lnTo>
                <a:lnTo>
                  <a:pt x="1829" y="3093"/>
                </a:lnTo>
                <a:lnTo>
                  <a:pt x="1840" y="3069"/>
                </a:lnTo>
                <a:lnTo>
                  <a:pt x="1854" y="3044"/>
                </a:lnTo>
                <a:lnTo>
                  <a:pt x="1867" y="3021"/>
                </a:lnTo>
                <a:lnTo>
                  <a:pt x="1881" y="2998"/>
                </a:lnTo>
                <a:lnTo>
                  <a:pt x="1898" y="2977"/>
                </a:lnTo>
                <a:lnTo>
                  <a:pt x="1914" y="2955"/>
                </a:lnTo>
                <a:lnTo>
                  <a:pt x="1931" y="2936"/>
                </a:lnTo>
                <a:lnTo>
                  <a:pt x="1950" y="2919"/>
                </a:lnTo>
                <a:lnTo>
                  <a:pt x="1968" y="2901"/>
                </a:lnTo>
                <a:lnTo>
                  <a:pt x="1989" y="2885"/>
                </a:lnTo>
                <a:lnTo>
                  <a:pt x="2010" y="2871"/>
                </a:lnTo>
                <a:lnTo>
                  <a:pt x="2032" y="2857"/>
                </a:lnTo>
                <a:lnTo>
                  <a:pt x="2054" y="2846"/>
                </a:lnTo>
                <a:lnTo>
                  <a:pt x="2079" y="2835"/>
                </a:lnTo>
                <a:lnTo>
                  <a:pt x="2103" y="2827"/>
                </a:lnTo>
                <a:lnTo>
                  <a:pt x="2129" y="2818"/>
                </a:lnTo>
                <a:lnTo>
                  <a:pt x="2154" y="2813"/>
                </a:lnTo>
                <a:lnTo>
                  <a:pt x="2182" y="2809"/>
                </a:lnTo>
                <a:lnTo>
                  <a:pt x="2210" y="2806"/>
                </a:lnTo>
                <a:lnTo>
                  <a:pt x="2239" y="2805"/>
                </a:lnTo>
                <a:lnTo>
                  <a:pt x="2268" y="2806"/>
                </a:lnTo>
                <a:lnTo>
                  <a:pt x="2296" y="2809"/>
                </a:lnTo>
                <a:lnTo>
                  <a:pt x="2323" y="2813"/>
                </a:lnTo>
                <a:lnTo>
                  <a:pt x="2350" y="2819"/>
                </a:lnTo>
                <a:lnTo>
                  <a:pt x="2375" y="2827"/>
                </a:lnTo>
                <a:lnTo>
                  <a:pt x="2399" y="2836"/>
                </a:lnTo>
                <a:lnTo>
                  <a:pt x="2423" y="2846"/>
                </a:lnTo>
                <a:lnTo>
                  <a:pt x="2446" y="2858"/>
                </a:lnTo>
                <a:lnTo>
                  <a:pt x="2467" y="2872"/>
                </a:lnTo>
                <a:lnTo>
                  <a:pt x="2488" y="2886"/>
                </a:lnTo>
                <a:lnTo>
                  <a:pt x="2508" y="2902"/>
                </a:lnTo>
                <a:lnTo>
                  <a:pt x="2527" y="2920"/>
                </a:lnTo>
                <a:lnTo>
                  <a:pt x="2545" y="2938"/>
                </a:lnTo>
                <a:lnTo>
                  <a:pt x="2563" y="2957"/>
                </a:lnTo>
                <a:lnTo>
                  <a:pt x="2579" y="2978"/>
                </a:lnTo>
                <a:lnTo>
                  <a:pt x="2594" y="2999"/>
                </a:lnTo>
                <a:lnTo>
                  <a:pt x="2609" y="3022"/>
                </a:lnTo>
                <a:lnTo>
                  <a:pt x="2622" y="3045"/>
                </a:lnTo>
                <a:lnTo>
                  <a:pt x="2635" y="3069"/>
                </a:lnTo>
                <a:lnTo>
                  <a:pt x="2647" y="3094"/>
                </a:lnTo>
                <a:lnTo>
                  <a:pt x="2658" y="3120"/>
                </a:lnTo>
                <a:lnTo>
                  <a:pt x="2667" y="3147"/>
                </a:lnTo>
                <a:lnTo>
                  <a:pt x="2676" y="3173"/>
                </a:lnTo>
                <a:lnTo>
                  <a:pt x="2684" y="3201"/>
                </a:lnTo>
                <a:lnTo>
                  <a:pt x="2692" y="3229"/>
                </a:lnTo>
                <a:lnTo>
                  <a:pt x="2698" y="3258"/>
                </a:lnTo>
                <a:lnTo>
                  <a:pt x="2703" y="3287"/>
                </a:lnTo>
                <a:lnTo>
                  <a:pt x="2707" y="3316"/>
                </a:lnTo>
                <a:lnTo>
                  <a:pt x="2710" y="3346"/>
                </a:lnTo>
                <a:lnTo>
                  <a:pt x="2712" y="3377"/>
                </a:lnTo>
                <a:lnTo>
                  <a:pt x="2714" y="3406"/>
                </a:lnTo>
                <a:lnTo>
                  <a:pt x="2714" y="3437"/>
                </a:lnTo>
                <a:lnTo>
                  <a:pt x="2714" y="3471"/>
                </a:lnTo>
                <a:lnTo>
                  <a:pt x="2712" y="3504"/>
                </a:lnTo>
                <a:lnTo>
                  <a:pt x="2710" y="3536"/>
                </a:lnTo>
                <a:lnTo>
                  <a:pt x="2706" y="3568"/>
                </a:lnTo>
                <a:lnTo>
                  <a:pt x="2702" y="3600"/>
                </a:lnTo>
                <a:lnTo>
                  <a:pt x="2697" y="3630"/>
                </a:lnTo>
                <a:lnTo>
                  <a:pt x="2689" y="3660"/>
                </a:lnTo>
                <a:lnTo>
                  <a:pt x="2682" y="3690"/>
                </a:lnTo>
                <a:lnTo>
                  <a:pt x="2674" y="3717"/>
                </a:lnTo>
                <a:lnTo>
                  <a:pt x="2665" y="3746"/>
                </a:lnTo>
                <a:lnTo>
                  <a:pt x="2655" y="3773"/>
                </a:lnTo>
                <a:lnTo>
                  <a:pt x="2643" y="3798"/>
                </a:lnTo>
                <a:lnTo>
                  <a:pt x="2632" y="3824"/>
                </a:lnTo>
                <a:lnTo>
                  <a:pt x="2619" y="3848"/>
                </a:lnTo>
                <a:lnTo>
                  <a:pt x="2605" y="3871"/>
                </a:lnTo>
                <a:lnTo>
                  <a:pt x="2590" y="3893"/>
                </a:lnTo>
                <a:lnTo>
                  <a:pt x="2575" y="3915"/>
                </a:lnTo>
                <a:lnTo>
                  <a:pt x="2559" y="3934"/>
                </a:lnTo>
                <a:lnTo>
                  <a:pt x="2541" y="3954"/>
                </a:lnTo>
                <a:lnTo>
                  <a:pt x="2523" y="3971"/>
                </a:lnTo>
                <a:lnTo>
                  <a:pt x="2503" y="3987"/>
                </a:lnTo>
                <a:lnTo>
                  <a:pt x="2483" y="4003"/>
                </a:lnTo>
                <a:lnTo>
                  <a:pt x="2462" y="4017"/>
                </a:lnTo>
                <a:lnTo>
                  <a:pt x="2441" y="4030"/>
                </a:lnTo>
                <a:lnTo>
                  <a:pt x="2418" y="4041"/>
                </a:lnTo>
                <a:lnTo>
                  <a:pt x="2395" y="4051"/>
                </a:lnTo>
                <a:lnTo>
                  <a:pt x="2371" y="4060"/>
                </a:lnTo>
                <a:lnTo>
                  <a:pt x="2346" y="4067"/>
                </a:lnTo>
                <a:lnTo>
                  <a:pt x="2320" y="4072"/>
                </a:lnTo>
                <a:lnTo>
                  <a:pt x="2294" y="4076"/>
                </a:lnTo>
                <a:lnTo>
                  <a:pt x="2266" y="4078"/>
                </a:lnTo>
                <a:lnTo>
                  <a:pt x="2238" y="4079"/>
                </a:lnTo>
                <a:lnTo>
                  <a:pt x="2235" y="4079"/>
                </a:lnTo>
                <a:close/>
                <a:moveTo>
                  <a:pt x="3609" y="4303"/>
                </a:moveTo>
                <a:lnTo>
                  <a:pt x="3609" y="3688"/>
                </a:lnTo>
                <a:lnTo>
                  <a:pt x="3609" y="3634"/>
                </a:lnTo>
                <a:lnTo>
                  <a:pt x="3609" y="3583"/>
                </a:lnTo>
                <a:lnTo>
                  <a:pt x="3609" y="3533"/>
                </a:lnTo>
                <a:lnTo>
                  <a:pt x="3608" y="3485"/>
                </a:lnTo>
                <a:lnTo>
                  <a:pt x="3608" y="3437"/>
                </a:lnTo>
                <a:lnTo>
                  <a:pt x="3607" y="3390"/>
                </a:lnTo>
                <a:lnTo>
                  <a:pt x="3606" y="3344"/>
                </a:lnTo>
                <a:lnTo>
                  <a:pt x="3605" y="3298"/>
                </a:lnTo>
                <a:lnTo>
                  <a:pt x="3604" y="3254"/>
                </a:lnTo>
                <a:lnTo>
                  <a:pt x="3603" y="3210"/>
                </a:lnTo>
                <a:lnTo>
                  <a:pt x="3602" y="3166"/>
                </a:lnTo>
                <a:lnTo>
                  <a:pt x="3600" y="3123"/>
                </a:lnTo>
                <a:lnTo>
                  <a:pt x="3599" y="3080"/>
                </a:lnTo>
                <a:lnTo>
                  <a:pt x="3597" y="3038"/>
                </a:lnTo>
                <a:lnTo>
                  <a:pt x="3595" y="2995"/>
                </a:lnTo>
                <a:lnTo>
                  <a:pt x="3593" y="2953"/>
                </a:lnTo>
                <a:lnTo>
                  <a:pt x="3601" y="2952"/>
                </a:lnTo>
                <a:lnTo>
                  <a:pt x="3634" y="3026"/>
                </a:lnTo>
                <a:lnTo>
                  <a:pt x="3668" y="3101"/>
                </a:lnTo>
                <a:lnTo>
                  <a:pt x="3706" y="3176"/>
                </a:lnTo>
                <a:lnTo>
                  <a:pt x="3745" y="3252"/>
                </a:lnTo>
                <a:lnTo>
                  <a:pt x="3785" y="3327"/>
                </a:lnTo>
                <a:lnTo>
                  <a:pt x="3826" y="3401"/>
                </a:lnTo>
                <a:lnTo>
                  <a:pt x="3868" y="3474"/>
                </a:lnTo>
                <a:lnTo>
                  <a:pt x="3909" y="3545"/>
                </a:lnTo>
                <a:lnTo>
                  <a:pt x="4359" y="4303"/>
                </a:lnTo>
                <a:lnTo>
                  <a:pt x="4684" y="4303"/>
                </a:lnTo>
                <a:lnTo>
                  <a:pt x="4684" y="2582"/>
                </a:lnTo>
                <a:lnTo>
                  <a:pt x="4394" y="2582"/>
                </a:lnTo>
                <a:lnTo>
                  <a:pt x="4394" y="3182"/>
                </a:lnTo>
                <a:lnTo>
                  <a:pt x="4394" y="3280"/>
                </a:lnTo>
                <a:lnTo>
                  <a:pt x="4395" y="3373"/>
                </a:lnTo>
                <a:lnTo>
                  <a:pt x="4397" y="3464"/>
                </a:lnTo>
                <a:lnTo>
                  <a:pt x="4400" y="3552"/>
                </a:lnTo>
                <a:lnTo>
                  <a:pt x="4403" y="3639"/>
                </a:lnTo>
                <a:lnTo>
                  <a:pt x="4408" y="3724"/>
                </a:lnTo>
                <a:lnTo>
                  <a:pt x="4414" y="3810"/>
                </a:lnTo>
                <a:lnTo>
                  <a:pt x="4422" y="3896"/>
                </a:lnTo>
                <a:lnTo>
                  <a:pt x="4416" y="3897"/>
                </a:lnTo>
                <a:lnTo>
                  <a:pt x="4386" y="3827"/>
                </a:lnTo>
                <a:lnTo>
                  <a:pt x="4353" y="3755"/>
                </a:lnTo>
                <a:lnTo>
                  <a:pt x="4318" y="3683"/>
                </a:lnTo>
                <a:lnTo>
                  <a:pt x="4282" y="3610"/>
                </a:lnTo>
                <a:lnTo>
                  <a:pt x="4244" y="3537"/>
                </a:lnTo>
                <a:lnTo>
                  <a:pt x="4206" y="3465"/>
                </a:lnTo>
                <a:lnTo>
                  <a:pt x="4165" y="3392"/>
                </a:lnTo>
                <a:lnTo>
                  <a:pt x="4123" y="3321"/>
                </a:lnTo>
                <a:lnTo>
                  <a:pt x="3678" y="2582"/>
                </a:lnTo>
                <a:lnTo>
                  <a:pt x="3319" y="2582"/>
                </a:lnTo>
                <a:lnTo>
                  <a:pt x="3319" y="4303"/>
                </a:lnTo>
                <a:lnTo>
                  <a:pt x="3609" y="4303"/>
                </a:lnTo>
                <a:close/>
                <a:moveTo>
                  <a:pt x="4970" y="4220"/>
                </a:moveTo>
                <a:lnTo>
                  <a:pt x="4988" y="4232"/>
                </a:lnTo>
                <a:lnTo>
                  <a:pt x="5010" y="4242"/>
                </a:lnTo>
                <a:lnTo>
                  <a:pt x="5032" y="4252"/>
                </a:lnTo>
                <a:lnTo>
                  <a:pt x="5057" y="4262"/>
                </a:lnTo>
                <a:lnTo>
                  <a:pt x="5083" y="4272"/>
                </a:lnTo>
                <a:lnTo>
                  <a:pt x="5111" y="4281"/>
                </a:lnTo>
                <a:lnTo>
                  <a:pt x="5140" y="4289"/>
                </a:lnTo>
                <a:lnTo>
                  <a:pt x="5169" y="4297"/>
                </a:lnTo>
                <a:lnTo>
                  <a:pt x="5201" y="4304"/>
                </a:lnTo>
                <a:lnTo>
                  <a:pt x="5233" y="4310"/>
                </a:lnTo>
                <a:lnTo>
                  <a:pt x="5265" y="4317"/>
                </a:lnTo>
                <a:lnTo>
                  <a:pt x="5299" y="4322"/>
                </a:lnTo>
                <a:lnTo>
                  <a:pt x="5333" y="4325"/>
                </a:lnTo>
                <a:lnTo>
                  <a:pt x="5367" y="4328"/>
                </a:lnTo>
                <a:lnTo>
                  <a:pt x="5401" y="4330"/>
                </a:lnTo>
                <a:lnTo>
                  <a:pt x="5435" y="4330"/>
                </a:lnTo>
                <a:lnTo>
                  <a:pt x="5476" y="4330"/>
                </a:lnTo>
                <a:lnTo>
                  <a:pt x="5516" y="4328"/>
                </a:lnTo>
                <a:lnTo>
                  <a:pt x="5554" y="4324"/>
                </a:lnTo>
                <a:lnTo>
                  <a:pt x="5591" y="4320"/>
                </a:lnTo>
                <a:lnTo>
                  <a:pt x="5627" y="4313"/>
                </a:lnTo>
                <a:lnTo>
                  <a:pt x="5660" y="4306"/>
                </a:lnTo>
                <a:lnTo>
                  <a:pt x="5693" y="4298"/>
                </a:lnTo>
                <a:lnTo>
                  <a:pt x="5725" y="4288"/>
                </a:lnTo>
                <a:lnTo>
                  <a:pt x="5755" y="4278"/>
                </a:lnTo>
                <a:lnTo>
                  <a:pt x="5784" y="4266"/>
                </a:lnTo>
                <a:lnTo>
                  <a:pt x="5811" y="4253"/>
                </a:lnTo>
                <a:lnTo>
                  <a:pt x="5837" y="4240"/>
                </a:lnTo>
                <a:lnTo>
                  <a:pt x="5862" y="4225"/>
                </a:lnTo>
                <a:lnTo>
                  <a:pt x="5885" y="4209"/>
                </a:lnTo>
                <a:lnTo>
                  <a:pt x="5908" y="4193"/>
                </a:lnTo>
                <a:lnTo>
                  <a:pt x="5928" y="4175"/>
                </a:lnTo>
                <a:lnTo>
                  <a:pt x="5948" y="4157"/>
                </a:lnTo>
                <a:lnTo>
                  <a:pt x="5966" y="4139"/>
                </a:lnTo>
                <a:lnTo>
                  <a:pt x="5984" y="4118"/>
                </a:lnTo>
                <a:lnTo>
                  <a:pt x="5999" y="4099"/>
                </a:lnTo>
                <a:lnTo>
                  <a:pt x="6013" y="4077"/>
                </a:lnTo>
                <a:lnTo>
                  <a:pt x="6026" y="4056"/>
                </a:lnTo>
                <a:lnTo>
                  <a:pt x="6039" y="4033"/>
                </a:lnTo>
                <a:lnTo>
                  <a:pt x="6049" y="4011"/>
                </a:lnTo>
                <a:lnTo>
                  <a:pt x="6058" y="3987"/>
                </a:lnTo>
                <a:lnTo>
                  <a:pt x="6066" y="3964"/>
                </a:lnTo>
                <a:lnTo>
                  <a:pt x="6073" y="3939"/>
                </a:lnTo>
                <a:lnTo>
                  <a:pt x="6079" y="3915"/>
                </a:lnTo>
                <a:lnTo>
                  <a:pt x="6083" y="3889"/>
                </a:lnTo>
                <a:lnTo>
                  <a:pt x="6086" y="3865"/>
                </a:lnTo>
                <a:lnTo>
                  <a:pt x="6088" y="3839"/>
                </a:lnTo>
                <a:lnTo>
                  <a:pt x="6088" y="3812"/>
                </a:lnTo>
                <a:lnTo>
                  <a:pt x="6088" y="3790"/>
                </a:lnTo>
                <a:lnTo>
                  <a:pt x="6087" y="3767"/>
                </a:lnTo>
                <a:lnTo>
                  <a:pt x="6085" y="3746"/>
                </a:lnTo>
                <a:lnTo>
                  <a:pt x="6082" y="3724"/>
                </a:lnTo>
                <a:lnTo>
                  <a:pt x="6078" y="3704"/>
                </a:lnTo>
                <a:lnTo>
                  <a:pt x="6074" y="3684"/>
                </a:lnTo>
                <a:lnTo>
                  <a:pt x="6067" y="3664"/>
                </a:lnTo>
                <a:lnTo>
                  <a:pt x="6061" y="3645"/>
                </a:lnTo>
                <a:lnTo>
                  <a:pt x="6054" y="3626"/>
                </a:lnTo>
                <a:lnTo>
                  <a:pt x="6046" y="3608"/>
                </a:lnTo>
                <a:lnTo>
                  <a:pt x="6037" y="3589"/>
                </a:lnTo>
                <a:lnTo>
                  <a:pt x="6028" y="3572"/>
                </a:lnTo>
                <a:lnTo>
                  <a:pt x="6016" y="3556"/>
                </a:lnTo>
                <a:lnTo>
                  <a:pt x="6005" y="3538"/>
                </a:lnTo>
                <a:lnTo>
                  <a:pt x="5993" y="3523"/>
                </a:lnTo>
                <a:lnTo>
                  <a:pt x="5979" y="3507"/>
                </a:lnTo>
                <a:lnTo>
                  <a:pt x="5965" y="3491"/>
                </a:lnTo>
                <a:lnTo>
                  <a:pt x="5950" y="3477"/>
                </a:lnTo>
                <a:lnTo>
                  <a:pt x="5933" y="3463"/>
                </a:lnTo>
                <a:lnTo>
                  <a:pt x="5917" y="3448"/>
                </a:lnTo>
                <a:lnTo>
                  <a:pt x="5900" y="3434"/>
                </a:lnTo>
                <a:lnTo>
                  <a:pt x="5881" y="3421"/>
                </a:lnTo>
                <a:lnTo>
                  <a:pt x="5861" y="3407"/>
                </a:lnTo>
                <a:lnTo>
                  <a:pt x="5841" y="3394"/>
                </a:lnTo>
                <a:lnTo>
                  <a:pt x="5820" y="3382"/>
                </a:lnTo>
                <a:lnTo>
                  <a:pt x="5797" y="3370"/>
                </a:lnTo>
                <a:lnTo>
                  <a:pt x="5775" y="3357"/>
                </a:lnTo>
                <a:lnTo>
                  <a:pt x="5750" y="3346"/>
                </a:lnTo>
                <a:lnTo>
                  <a:pt x="5726" y="3334"/>
                </a:lnTo>
                <a:lnTo>
                  <a:pt x="5700" y="3323"/>
                </a:lnTo>
                <a:lnTo>
                  <a:pt x="5674" y="3312"/>
                </a:lnTo>
                <a:lnTo>
                  <a:pt x="5646" y="3301"/>
                </a:lnTo>
                <a:lnTo>
                  <a:pt x="5604" y="3285"/>
                </a:lnTo>
                <a:lnTo>
                  <a:pt x="5565" y="3269"/>
                </a:lnTo>
                <a:lnTo>
                  <a:pt x="5529" y="3254"/>
                </a:lnTo>
                <a:lnTo>
                  <a:pt x="5498" y="3239"/>
                </a:lnTo>
                <a:lnTo>
                  <a:pt x="5467" y="3223"/>
                </a:lnTo>
                <a:lnTo>
                  <a:pt x="5440" y="3208"/>
                </a:lnTo>
                <a:lnTo>
                  <a:pt x="5416" y="3193"/>
                </a:lnTo>
                <a:lnTo>
                  <a:pt x="5394" y="3177"/>
                </a:lnTo>
                <a:lnTo>
                  <a:pt x="5385" y="3169"/>
                </a:lnTo>
                <a:lnTo>
                  <a:pt x="5376" y="3160"/>
                </a:lnTo>
                <a:lnTo>
                  <a:pt x="5368" y="3152"/>
                </a:lnTo>
                <a:lnTo>
                  <a:pt x="5359" y="3144"/>
                </a:lnTo>
                <a:lnTo>
                  <a:pt x="5352" y="3134"/>
                </a:lnTo>
                <a:lnTo>
                  <a:pt x="5346" y="3125"/>
                </a:lnTo>
                <a:lnTo>
                  <a:pt x="5340" y="3116"/>
                </a:lnTo>
                <a:lnTo>
                  <a:pt x="5335" y="3107"/>
                </a:lnTo>
                <a:lnTo>
                  <a:pt x="5331" y="3097"/>
                </a:lnTo>
                <a:lnTo>
                  <a:pt x="5327" y="3087"/>
                </a:lnTo>
                <a:lnTo>
                  <a:pt x="5324" y="3076"/>
                </a:lnTo>
                <a:lnTo>
                  <a:pt x="5321" y="3066"/>
                </a:lnTo>
                <a:lnTo>
                  <a:pt x="5319" y="3055"/>
                </a:lnTo>
                <a:lnTo>
                  <a:pt x="5318" y="3043"/>
                </a:lnTo>
                <a:lnTo>
                  <a:pt x="5317" y="3031"/>
                </a:lnTo>
                <a:lnTo>
                  <a:pt x="5317" y="3020"/>
                </a:lnTo>
                <a:lnTo>
                  <a:pt x="5318" y="3000"/>
                </a:lnTo>
                <a:lnTo>
                  <a:pt x="5320" y="2981"/>
                </a:lnTo>
                <a:lnTo>
                  <a:pt x="5323" y="2972"/>
                </a:lnTo>
                <a:lnTo>
                  <a:pt x="5325" y="2963"/>
                </a:lnTo>
                <a:lnTo>
                  <a:pt x="5329" y="2953"/>
                </a:lnTo>
                <a:lnTo>
                  <a:pt x="5333" y="2944"/>
                </a:lnTo>
                <a:lnTo>
                  <a:pt x="5337" y="2935"/>
                </a:lnTo>
                <a:lnTo>
                  <a:pt x="5342" y="2927"/>
                </a:lnTo>
                <a:lnTo>
                  <a:pt x="5347" y="2918"/>
                </a:lnTo>
                <a:lnTo>
                  <a:pt x="5353" y="2909"/>
                </a:lnTo>
                <a:lnTo>
                  <a:pt x="5361" y="2901"/>
                </a:lnTo>
                <a:lnTo>
                  <a:pt x="5368" y="2893"/>
                </a:lnTo>
                <a:lnTo>
                  <a:pt x="5375" y="2885"/>
                </a:lnTo>
                <a:lnTo>
                  <a:pt x="5383" y="2878"/>
                </a:lnTo>
                <a:lnTo>
                  <a:pt x="5392" y="2871"/>
                </a:lnTo>
                <a:lnTo>
                  <a:pt x="5401" y="2863"/>
                </a:lnTo>
                <a:lnTo>
                  <a:pt x="5412" y="2857"/>
                </a:lnTo>
                <a:lnTo>
                  <a:pt x="5423" y="2851"/>
                </a:lnTo>
                <a:lnTo>
                  <a:pt x="5434" y="2845"/>
                </a:lnTo>
                <a:lnTo>
                  <a:pt x="5446" y="2840"/>
                </a:lnTo>
                <a:lnTo>
                  <a:pt x="5459" y="2835"/>
                </a:lnTo>
                <a:lnTo>
                  <a:pt x="5472" y="2831"/>
                </a:lnTo>
                <a:lnTo>
                  <a:pt x="5485" y="2827"/>
                </a:lnTo>
                <a:lnTo>
                  <a:pt x="5500" y="2822"/>
                </a:lnTo>
                <a:lnTo>
                  <a:pt x="5515" y="2819"/>
                </a:lnTo>
                <a:lnTo>
                  <a:pt x="5531" y="2816"/>
                </a:lnTo>
                <a:lnTo>
                  <a:pt x="5548" y="2814"/>
                </a:lnTo>
                <a:lnTo>
                  <a:pt x="5564" y="2813"/>
                </a:lnTo>
                <a:lnTo>
                  <a:pt x="5583" y="2812"/>
                </a:lnTo>
                <a:lnTo>
                  <a:pt x="5601" y="2812"/>
                </a:lnTo>
                <a:lnTo>
                  <a:pt x="5631" y="2812"/>
                </a:lnTo>
                <a:lnTo>
                  <a:pt x="5659" y="2814"/>
                </a:lnTo>
                <a:lnTo>
                  <a:pt x="5687" y="2816"/>
                </a:lnTo>
                <a:lnTo>
                  <a:pt x="5713" y="2820"/>
                </a:lnTo>
                <a:lnTo>
                  <a:pt x="5739" y="2825"/>
                </a:lnTo>
                <a:lnTo>
                  <a:pt x="5764" y="2830"/>
                </a:lnTo>
                <a:lnTo>
                  <a:pt x="5787" y="2835"/>
                </a:lnTo>
                <a:lnTo>
                  <a:pt x="5810" y="2841"/>
                </a:lnTo>
                <a:lnTo>
                  <a:pt x="5831" y="2847"/>
                </a:lnTo>
                <a:lnTo>
                  <a:pt x="5851" y="2853"/>
                </a:lnTo>
                <a:lnTo>
                  <a:pt x="5870" y="2860"/>
                </a:lnTo>
                <a:lnTo>
                  <a:pt x="5887" y="2867"/>
                </a:lnTo>
                <a:lnTo>
                  <a:pt x="5918" y="2881"/>
                </a:lnTo>
                <a:lnTo>
                  <a:pt x="5945" y="2894"/>
                </a:lnTo>
                <a:lnTo>
                  <a:pt x="6020" y="2640"/>
                </a:lnTo>
                <a:lnTo>
                  <a:pt x="6003" y="2631"/>
                </a:lnTo>
                <a:lnTo>
                  <a:pt x="5984" y="2623"/>
                </a:lnTo>
                <a:lnTo>
                  <a:pt x="5964" y="2615"/>
                </a:lnTo>
                <a:lnTo>
                  <a:pt x="5944" y="2608"/>
                </a:lnTo>
                <a:lnTo>
                  <a:pt x="5922" y="2601"/>
                </a:lnTo>
                <a:lnTo>
                  <a:pt x="5899" y="2593"/>
                </a:lnTo>
                <a:lnTo>
                  <a:pt x="5875" y="2586"/>
                </a:lnTo>
                <a:lnTo>
                  <a:pt x="5850" y="2580"/>
                </a:lnTo>
                <a:lnTo>
                  <a:pt x="5823" y="2575"/>
                </a:lnTo>
                <a:lnTo>
                  <a:pt x="5795" y="2570"/>
                </a:lnTo>
                <a:lnTo>
                  <a:pt x="5768" y="2566"/>
                </a:lnTo>
                <a:lnTo>
                  <a:pt x="5737" y="2562"/>
                </a:lnTo>
                <a:lnTo>
                  <a:pt x="5706" y="2559"/>
                </a:lnTo>
                <a:lnTo>
                  <a:pt x="5675" y="2557"/>
                </a:lnTo>
                <a:lnTo>
                  <a:pt x="5641" y="2556"/>
                </a:lnTo>
                <a:lnTo>
                  <a:pt x="5607" y="2555"/>
                </a:lnTo>
                <a:lnTo>
                  <a:pt x="5572" y="2556"/>
                </a:lnTo>
                <a:lnTo>
                  <a:pt x="5539" y="2558"/>
                </a:lnTo>
                <a:lnTo>
                  <a:pt x="5506" y="2561"/>
                </a:lnTo>
                <a:lnTo>
                  <a:pt x="5473" y="2565"/>
                </a:lnTo>
                <a:lnTo>
                  <a:pt x="5442" y="2570"/>
                </a:lnTo>
                <a:lnTo>
                  <a:pt x="5412" y="2576"/>
                </a:lnTo>
                <a:lnTo>
                  <a:pt x="5383" y="2584"/>
                </a:lnTo>
                <a:lnTo>
                  <a:pt x="5354" y="2592"/>
                </a:lnTo>
                <a:lnTo>
                  <a:pt x="5327" y="2603"/>
                </a:lnTo>
                <a:lnTo>
                  <a:pt x="5300" y="2613"/>
                </a:lnTo>
                <a:lnTo>
                  <a:pt x="5275" y="2624"/>
                </a:lnTo>
                <a:lnTo>
                  <a:pt x="5250" y="2637"/>
                </a:lnTo>
                <a:lnTo>
                  <a:pt x="5227" y="2651"/>
                </a:lnTo>
                <a:lnTo>
                  <a:pt x="5204" y="2665"/>
                </a:lnTo>
                <a:lnTo>
                  <a:pt x="5183" y="2680"/>
                </a:lnTo>
                <a:lnTo>
                  <a:pt x="5162" y="2697"/>
                </a:lnTo>
                <a:lnTo>
                  <a:pt x="5143" y="2713"/>
                </a:lnTo>
                <a:lnTo>
                  <a:pt x="5125" y="2731"/>
                </a:lnTo>
                <a:lnTo>
                  <a:pt x="5108" y="2750"/>
                </a:lnTo>
                <a:lnTo>
                  <a:pt x="5091" y="2769"/>
                </a:lnTo>
                <a:lnTo>
                  <a:pt x="5077" y="2789"/>
                </a:lnTo>
                <a:lnTo>
                  <a:pt x="5064" y="2810"/>
                </a:lnTo>
                <a:lnTo>
                  <a:pt x="5052" y="2831"/>
                </a:lnTo>
                <a:lnTo>
                  <a:pt x="5040" y="2853"/>
                </a:lnTo>
                <a:lnTo>
                  <a:pt x="5030" y="2876"/>
                </a:lnTo>
                <a:lnTo>
                  <a:pt x="5022" y="2899"/>
                </a:lnTo>
                <a:lnTo>
                  <a:pt x="5015" y="2923"/>
                </a:lnTo>
                <a:lnTo>
                  <a:pt x="5009" y="2947"/>
                </a:lnTo>
                <a:lnTo>
                  <a:pt x="5003" y="2972"/>
                </a:lnTo>
                <a:lnTo>
                  <a:pt x="5000" y="2997"/>
                </a:lnTo>
                <a:lnTo>
                  <a:pt x="4998" y="3023"/>
                </a:lnTo>
                <a:lnTo>
                  <a:pt x="4997" y="3050"/>
                </a:lnTo>
                <a:lnTo>
                  <a:pt x="4998" y="3072"/>
                </a:lnTo>
                <a:lnTo>
                  <a:pt x="4999" y="3094"/>
                </a:lnTo>
                <a:lnTo>
                  <a:pt x="5002" y="3116"/>
                </a:lnTo>
                <a:lnTo>
                  <a:pt x="5006" y="3137"/>
                </a:lnTo>
                <a:lnTo>
                  <a:pt x="5011" y="3158"/>
                </a:lnTo>
                <a:lnTo>
                  <a:pt x="5016" y="3178"/>
                </a:lnTo>
                <a:lnTo>
                  <a:pt x="5023" y="3198"/>
                </a:lnTo>
                <a:lnTo>
                  <a:pt x="5030" y="3217"/>
                </a:lnTo>
                <a:lnTo>
                  <a:pt x="5039" y="3236"/>
                </a:lnTo>
                <a:lnTo>
                  <a:pt x="5049" y="3254"/>
                </a:lnTo>
                <a:lnTo>
                  <a:pt x="5059" y="3272"/>
                </a:lnTo>
                <a:lnTo>
                  <a:pt x="5070" y="3289"/>
                </a:lnTo>
                <a:lnTo>
                  <a:pt x="5082" y="3306"/>
                </a:lnTo>
                <a:lnTo>
                  <a:pt x="5096" y="3323"/>
                </a:lnTo>
                <a:lnTo>
                  <a:pt x="5109" y="3339"/>
                </a:lnTo>
                <a:lnTo>
                  <a:pt x="5124" y="3354"/>
                </a:lnTo>
                <a:lnTo>
                  <a:pt x="5140" y="3369"/>
                </a:lnTo>
                <a:lnTo>
                  <a:pt x="5156" y="3384"/>
                </a:lnTo>
                <a:lnTo>
                  <a:pt x="5173" y="3398"/>
                </a:lnTo>
                <a:lnTo>
                  <a:pt x="5192" y="3412"/>
                </a:lnTo>
                <a:lnTo>
                  <a:pt x="5210" y="3425"/>
                </a:lnTo>
                <a:lnTo>
                  <a:pt x="5230" y="3438"/>
                </a:lnTo>
                <a:lnTo>
                  <a:pt x="5250" y="3451"/>
                </a:lnTo>
                <a:lnTo>
                  <a:pt x="5270" y="3464"/>
                </a:lnTo>
                <a:lnTo>
                  <a:pt x="5293" y="3475"/>
                </a:lnTo>
                <a:lnTo>
                  <a:pt x="5316" y="3487"/>
                </a:lnTo>
                <a:lnTo>
                  <a:pt x="5338" y="3498"/>
                </a:lnTo>
                <a:lnTo>
                  <a:pt x="5363" y="3509"/>
                </a:lnTo>
                <a:lnTo>
                  <a:pt x="5386" y="3520"/>
                </a:lnTo>
                <a:lnTo>
                  <a:pt x="5412" y="3530"/>
                </a:lnTo>
                <a:lnTo>
                  <a:pt x="5437" y="3539"/>
                </a:lnTo>
                <a:lnTo>
                  <a:pt x="5464" y="3550"/>
                </a:lnTo>
                <a:lnTo>
                  <a:pt x="5503" y="3564"/>
                </a:lnTo>
                <a:lnTo>
                  <a:pt x="5540" y="3579"/>
                </a:lnTo>
                <a:lnTo>
                  <a:pt x="5572" y="3594"/>
                </a:lnTo>
                <a:lnTo>
                  <a:pt x="5603" y="3609"/>
                </a:lnTo>
                <a:lnTo>
                  <a:pt x="5631" y="3624"/>
                </a:lnTo>
                <a:lnTo>
                  <a:pt x="5656" y="3641"/>
                </a:lnTo>
                <a:lnTo>
                  <a:pt x="5678" y="3656"/>
                </a:lnTo>
                <a:lnTo>
                  <a:pt x="5698" y="3673"/>
                </a:lnTo>
                <a:lnTo>
                  <a:pt x="5706" y="3681"/>
                </a:lnTo>
                <a:lnTo>
                  <a:pt x="5714" y="3691"/>
                </a:lnTo>
                <a:lnTo>
                  <a:pt x="5723" y="3699"/>
                </a:lnTo>
                <a:lnTo>
                  <a:pt x="5730" y="3708"/>
                </a:lnTo>
                <a:lnTo>
                  <a:pt x="5736" y="3717"/>
                </a:lnTo>
                <a:lnTo>
                  <a:pt x="5742" y="3728"/>
                </a:lnTo>
                <a:lnTo>
                  <a:pt x="5747" y="3737"/>
                </a:lnTo>
                <a:lnTo>
                  <a:pt x="5751" y="3747"/>
                </a:lnTo>
                <a:lnTo>
                  <a:pt x="5755" y="3757"/>
                </a:lnTo>
                <a:lnTo>
                  <a:pt x="5759" y="3767"/>
                </a:lnTo>
                <a:lnTo>
                  <a:pt x="5763" y="3778"/>
                </a:lnTo>
                <a:lnTo>
                  <a:pt x="5765" y="3789"/>
                </a:lnTo>
                <a:lnTo>
                  <a:pt x="5767" y="3800"/>
                </a:lnTo>
                <a:lnTo>
                  <a:pt x="5768" y="3811"/>
                </a:lnTo>
                <a:lnTo>
                  <a:pt x="5769" y="3823"/>
                </a:lnTo>
                <a:lnTo>
                  <a:pt x="5769" y="3835"/>
                </a:lnTo>
                <a:lnTo>
                  <a:pt x="5769" y="3848"/>
                </a:lnTo>
                <a:lnTo>
                  <a:pt x="5768" y="3860"/>
                </a:lnTo>
                <a:lnTo>
                  <a:pt x="5766" y="3873"/>
                </a:lnTo>
                <a:lnTo>
                  <a:pt x="5764" y="3885"/>
                </a:lnTo>
                <a:lnTo>
                  <a:pt x="5761" y="3897"/>
                </a:lnTo>
                <a:lnTo>
                  <a:pt x="5757" y="3909"/>
                </a:lnTo>
                <a:lnTo>
                  <a:pt x="5752" y="3920"/>
                </a:lnTo>
                <a:lnTo>
                  <a:pt x="5748" y="3931"/>
                </a:lnTo>
                <a:lnTo>
                  <a:pt x="5742" y="3941"/>
                </a:lnTo>
                <a:lnTo>
                  <a:pt x="5736" y="3951"/>
                </a:lnTo>
                <a:lnTo>
                  <a:pt x="5730" y="3962"/>
                </a:lnTo>
                <a:lnTo>
                  <a:pt x="5723" y="3971"/>
                </a:lnTo>
                <a:lnTo>
                  <a:pt x="5714" y="3980"/>
                </a:lnTo>
                <a:lnTo>
                  <a:pt x="5706" y="3989"/>
                </a:lnTo>
                <a:lnTo>
                  <a:pt x="5697" y="3997"/>
                </a:lnTo>
                <a:lnTo>
                  <a:pt x="5688" y="4006"/>
                </a:lnTo>
                <a:lnTo>
                  <a:pt x="5677" y="4013"/>
                </a:lnTo>
                <a:lnTo>
                  <a:pt x="5666" y="4020"/>
                </a:lnTo>
                <a:lnTo>
                  <a:pt x="5655" y="4026"/>
                </a:lnTo>
                <a:lnTo>
                  <a:pt x="5643" y="4032"/>
                </a:lnTo>
                <a:lnTo>
                  <a:pt x="5631" y="4038"/>
                </a:lnTo>
                <a:lnTo>
                  <a:pt x="5617" y="4044"/>
                </a:lnTo>
                <a:lnTo>
                  <a:pt x="5603" y="4049"/>
                </a:lnTo>
                <a:lnTo>
                  <a:pt x="5590" y="4053"/>
                </a:lnTo>
                <a:lnTo>
                  <a:pt x="5574" y="4057"/>
                </a:lnTo>
                <a:lnTo>
                  <a:pt x="5559" y="4060"/>
                </a:lnTo>
                <a:lnTo>
                  <a:pt x="5544" y="4063"/>
                </a:lnTo>
                <a:lnTo>
                  <a:pt x="5526" y="4066"/>
                </a:lnTo>
                <a:lnTo>
                  <a:pt x="5510" y="4067"/>
                </a:lnTo>
                <a:lnTo>
                  <a:pt x="5492" y="4069"/>
                </a:lnTo>
                <a:lnTo>
                  <a:pt x="5474" y="4069"/>
                </a:lnTo>
                <a:lnTo>
                  <a:pt x="5456" y="4070"/>
                </a:lnTo>
                <a:lnTo>
                  <a:pt x="5426" y="4069"/>
                </a:lnTo>
                <a:lnTo>
                  <a:pt x="5396" y="4067"/>
                </a:lnTo>
                <a:lnTo>
                  <a:pt x="5367" y="4065"/>
                </a:lnTo>
                <a:lnTo>
                  <a:pt x="5337" y="4061"/>
                </a:lnTo>
                <a:lnTo>
                  <a:pt x="5308" y="4056"/>
                </a:lnTo>
                <a:lnTo>
                  <a:pt x="5281" y="4051"/>
                </a:lnTo>
                <a:lnTo>
                  <a:pt x="5253" y="4045"/>
                </a:lnTo>
                <a:lnTo>
                  <a:pt x="5225" y="4037"/>
                </a:lnTo>
                <a:lnTo>
                  <a:pt x="5199" y="4029"/>
                </a:lnTo>
                <a:lnTo>
                  <a:pt x="5173" y="4021"/>
                </a:lnTo>
                <a:lnTo>
                  <a:pt x="5149" y="4012"/>
                </a:lnTo>
                <a:lnTo>
                  <a:pt x="5125" y="4002"/>
                </a:lnTo>
                <a:lnTo>
                  <a:pt x="5102" y="3992"/>
                </a:lnTo>
                <a:lnTo>
                  <a:pt x="5080" y="3981"/>
                </a:lnTo>
                <a:lnTo>
                  <a:pt x="5060" y="3971"/>
                </a:lnTo>
                <a:lnTo>
                  <a:pt x="5039" y="3960"/>
                </a:lnTo>
                <a:lnTo>
                  <a:pt x="4970" y="4220"/>
                </a:lnTo>
                <a:close/>
                <a:moveTo>
                  <a:pt x="6369" y="2582"/>
                </a:moveTo>
                <a:lnTo>
                  <a:pt x="6369" y="3567"/>
                </a:lnTo>
                <a:lnTo>
                  <a:pt x="6370" y="3616"/>
                </a:lnTo>
                <a:lnTo>
                  <a:pt x="6372" y="3664"/>
                </a:lnTo>
                <a:lnTo>
                  <a:pt x="6376" y="3711"/>
                </a:lnTo>
                <a:lnTo>
                  <a:pt x="6381" y="3755"/>
                </a:lnTo>
                <a:lnTo>
                  <a:pt x="6388" y="3797"/>
                </a:lnTo>
                <a:lnTo>
                  <a:pt x="6396" y="3838"/>
                </a:lnTo>
                <a:lnTo>
                  <a:pt x="6405" y="3877"/>
                </a:lnTo>
                <a:lnTo>
                  <a:pt x="6416" y="3915"/>
                </a:lnTo>
                <a:lnTo>
                  <a:pt x="6429" y="3950"/>
                </a:lnTo>
                <a:lnTo>
                  <a:pt x="6442" y="3984"/>
                </a:lnTo>
                <a:lnTo>
                  <a:pt x="6456" y="4016"/>
                </a:lnTo>
                <a:lnTo>
                  <a:pt x="6473" y="4047"/>
                </a:lnTo>
                <a:lnTo>
                  <a:pt x="6490" y="4075"/>
                </a:lnTo>
                <a:lnTo>
                  <a:pt x="6508" y="4103"/>
                </a:lnTo>
                <a:lnTo>
                  <a:pt x="6528" y="4128"/>
                </a:lnTo>
                <a:lnTo>
                  <a:pt x="6548" y="4152"/>
                </a:lnTo>
                <a:lnTo>
                  <a:pt x="6571" y="4174"/>
                </a:lnTo>
                <a:lnTo>
                  <a:pt x="6593" y="4195"/>
                </a:lnTo>
                <a:lnTo>
                  <a:pt x="6618" y="4214"/>
                </a:lnTo>
                <a:lnTo>
                  <a:pt x="6643" y="4233"/>
                </a:lnTo>
                <a:lnTo>
                  <a:pt x="6670" y="4248"/>
                </a:lnTo>
                <a:lnTo>
                  <a:pt x="6698" y="4263"/>
                </a:lnTo>
                <a:lnTo>
                  <a:pt x="6726" y="4277"/>
                </a:lnTo>
                <a:lnTo>
                  <a:pt x="6756" y="4288"/>
                </a:lnTo>
                <a:lnTo>
                  <a:pt x="6786" y="4298"/>
                </a:lnTo>
                <a:lnTo>
                  <a:pt x="6817" y="4307"/>
                </a:lnTo>
                <a:lnTo>
                  <a:pt x="6850" y="4315"/>
                </a:lnTo>
                <a:lnTo>
                  <a:pt x="6883" y="4321"/>
                </a:lnTo>
                <a:lnTo>
                  <a:pt x="6918" y="4326"/>
                </a:lnTo>
                <a:lnTo>
                  <a:pt x="6952" y="4329"/>
                </a:lnTo>
                <a:lnTo>
                  <a:pt x="6989" y="4331"/>
                </a:lnTo>
                <a:lnTo>
                  <a:pt x="7026" y="4332"/>
                </a:lnTo>
                <a:lnTo>
                  <a:pt x="7064" y="4331"/>
                </a:lnTo>
                <a:lnTo>
                  <a:pt x="7102" y="4329"/>
                </a:lnTo>
                <a:lnTo>
                  <a:pt x="7138" y="4326"/>
                </a:lnTo>
                <a:lnTo>
                  <a:pt x="7174" y="4321"/>
                </a:lnTo>
                <a:lnTo>
                  <a:pt x="7209" y="4315"/>
                </a:lnTo>
                <a:lnTo>
                  <a:pt x="7244" y="4306"/>
                </a:lnTo>
                <a:lnTo>
                  <a:pt x="7277" y="4297"/>
                </a:lnTo>
                <a:lnTo>
                  <a:pt x="7308" y="4286"/>
                </a:lnTo>
                <a:lnTo>
                  <a:pt x="7340" y="4275"/>
                </a:lnTo>
                <a:lnTo>
                  <a:pt x="7370" y="4260"/>
                </a:lnTo>
                <a:lnTo>
                  <a:pt x="7398" y="4245"/>
                </a:lnTo>
                <a:lnTo>
                  <a:pt x="7426" y="4229"/>
                </a:lnTo>
                <a:lnTo>
                  <a:pt x="7453" y="4211"/>
                </a:lnTo>
                <a:lnTo>
                  <a:pt x="7478" y="4191"/>
                </a:lnTo>
                <a:lnTo>
                  <a:pt x="7503" y="4170"/>
                </a:lnTo>
                <a:lnTo>
                  <a:pt x="7526" y="4147"/>
                </a:lnTo>
                <a:lnTo>
                  <a:pt x="7548" y="4123"/>
                </a:lnTo>
                <a:lnTo>
                  <a:pt x="7568" y="4097"/>
                </a:lnTo>
                <a:lnTo>
                  <a:pt x="7588" y="4070"/>
                </a:lnTo>
                <a:lnTo>
                  <a:pt x="7606" y="4040"/>
                </a:lnTo>
                <a:lnTo>
                  <a:pt x="7623" y="4010"/>
                </a:lnTo>
                <a:lnTo>
                  <a:pt x="7639" y="3978"/>
                </a:lnTo>
                <a:lnTo>
                  <a:pt x="7652" y="3944"/>
                </a:lnTo>
                <a:lnTo>
                  <a:pt x="7665" y="3909"/>
                </a:lnTo>
                <a:lnTo>
                  <a:pt x="7677" y="3872"/>
                </a:lnTo>
                <a:lnTo>
                  <a:pt x="7687" y="3833"/>
                </a:lnTo>
                <a:lnTo>
                  <a:pt x="7695" y="3792"/>
                </a:lnTo>
                <a:lnTo>
                  <a:pt x="7702" y="3750"/>
                </a:lnTo>
                <a:lnTo>
                  <a:pt x="7707" y="3706"/>
                </a:lnTo>
                <a:lnTo>
                  <a:pt x="7711" y="3661"/>
                </a:lnTo>
                <a:lnTo>
                  <a:pt x="7713" y="3614"/>
                </a:lnTo>
                <a:lnTo>
                  <a:pt x="7714" y="3565"/>
                </a:lnTo>
                <a:lnTo>
                  <a:pt x="7714" y="2582"/>
                </a:lnTo>
                <a:lnTo>
                  <a:pt x="7399" y="2582"/>
                </a:lnTo>
                <a:lnTo>
                  <a:pt x="7399" y="3585"/>
                </a:lnTo>
                <a:lnTo>
                  <a:pt x="7399" y="3616"/>
                </a:lnTo>
                <a:lnTo>
                  <a:pt x="7398" y="3647"/>
                </a:lnTo>
                <a:lnTo>
                  <a:pt x="7396" y="3675"/>
                </a:lnTo>
                <a:lnTo>
                  <a:pt x="7393" y="3704"/>
                </a:lnTo>
                <a:lnTo>
                  <a:pt x="7390" y="3731"/>
                </a:lnTo>
                <a:lnTo>
                  <a:pt x="7386" y="3756"/>
                </a:lnTo>
                <a:lnTo>
                  <a:pt x="7381" y="3781"/>
                </a:lnTo>
                <a:lnTo>
                  <a:pt x="7375" y="3805"/>
                </a:lnTo>
                <a:lnTo>
                  <a:pt x="7369" y="3828"/>
                </a:lnTo>
                <a:lnTo>
                  <a:pt x="7362" y="3849"/>
                </a:lnTo>
                <a:lnTo>
                  <a:pt x="7353" y="3870"/>
                </a:lnTo>
                <a:lnTo>
                  <a:pt x="7345" y="3890"/>
                </a:lnTo>
                <a:lnTo>
                  <a:pt x="7335" y="3909"/>
                </a:lnTo>
                <a:lnTo>
                  <a:pt x="7326" y="3926"/>
                </a:lnTo>
                <a:lnTo>
                  <a:pt x="7314" y="3942"/>
                </a:lnTo>
                <a:lnTo>
                  <a:pt x="7303" y="3959"/>
                </a:lnTo>
                <a:lnTo>
                  <a:pt x="7291" y="3973"/>
                </a:lnTo>
                <a:lnTo>
                  <a:pt x="7279" y="3987"/>
                </a:lnTo>
                <a:lnTo>
                  <a:pt x="7265" y="4000"/>
                </a:lnTo>
                <a:lnTo>
                  <a:pt x="7251" y="4012"/>
                </a:lnTo>
                <a:lnTo>
                  <a:pt x="7237" y="4022"/>
                </a:lnTo>
                <a:lnTo>
                  <a:pt x="7221" y="4032"/>
                </a:lnTo>
                <a:lnTo>
                  <a:pt x="7206" y="4040"/>
                </a:lnTo>
                <a:lnTo>
                  <a:pt x="7190" y="4049"/>
                </a:lnTo>
                <a:lnTo>
                  <a:pt x="7172" y="4056"/>
                </a:lnTo>
                <a:lnTo>
                  <a:pt x="7155" y="4062"/>
                </a:lnTo>
                <a:lnTo>
                  <a:pt x="7136" y="4067"/>
                </a:lnTo>
                <a:lnTo>
                  <a:pt x="7118" y="4071"/>
                </a:lnTo>
                <a:lnTo>
                  <a:pt x="7099" y="4074"/>
                </a:lnTo>
                <a:lnTo>
                  <a:pt x="7078" y="4076"/>
                </a:lnTo>
                <a:lnTo>
                  <a:pt x="7058" y="4078"/>
                </a:lnTo>
                <a:lnTo>
                  <a:pt x="7037" y="4078"/>
                </a:lnTo>
                <a:lnTo>
                  <a:pt x="7017" y="4078"/>
                </a:lnTo>
                <a:lnTo>
                  <a:pt x="6998" y="4076"/>
                </a:lnTo>
                <a:lnTo>
                  <a:pt x="6979" y="4074"/>
                </a:lnTo>
                <a:lnTo>
                  <a:pt x="6960" y="4071"/>
                </a:lnTo>
                <a:lnTo>
                  <a:pt x="6943" y="4067"/>
                </a:lnTo>
                <a:lnTo>
                  <a:pt x="6926" y="4062"/>
                </a:lnTo>
                <a:lnTo>
                  <a:pt x="6908" y="4056"/>
                </a:lnTo>
                <a:lnTo>
                  <a:pt x="6892" y="4049"/>
                </a:lnTo>
                <a:lnTo>
                  <a:pt x="6876" y="4040"/>
                </a:lnTo>
                <a:lnTo>
                  <a:pt x="6860" y="4031"/>
                </a:lnTo>
                <a:lnTo>
                  <a:pt x="6846" y="4022"/>
                </a:lnTo>
                <a:lnTo>
                  <a:pt x="6832" y="4011"/>
                </a:lnTo>
                <a:lnTo>
                  <a:pt x="6818" y="4000"/>
                </a:lnTo>
                <a:lnTo>
                  <a:pt x="6805" y="3986"/>
                </a:lnTo>
                <a:lnTo>
                  <a:pt x="6793" y="3973"/>
                </a:lnTo>
                <a:lnTo>
                  <a:pt x="6780" y="3958"/>
                </a:lnTo>
                <a:lnTo>
                  <a:pt x="6769" y="3942"/>
                </a:lnTo>
                <a:lnTo>
                  <a:pt x="6759" y="3926"/>
                </a:lnTo>
                <a:lnTo>
                  <a:pt x="6749" y="3907"/>
                </a:lnTo>
                <a:lnTo>
                  <a:pt x="6740" y="3889"/>
                </a:lnTo>
                <a:lnTo>
                  <a:pt x="6731" y="3870"/>
                </a:lnTo>
                <a:lnTo>
                  <a:pt x="6723" y="3849"/>
                </a:lnTo>
                <a:lnTo>
                  <a:pt x="6716" y="3827"/>
                </a:lnTo>
                <a:lnTo>
                  <a:pt x="6709" y="3804"/>
                </a:lnTo>
                <a:lnTo>
                  <a:pt x="6704" y="3781"/>
                </a:lnTo>
                <a:lnTo>
                  <a:pt x="6699" y="3756"/>
                </a:lnTo>
                <a:lnTo>
                  <a:pt x="6693" y="3730"/>
                </a:lnTo>
                <a:lnTo>
                  <a:pt x="6690" y="3703"/>
                </a:lnTo>
                <a:lnTo>
                  <a:pt x="6687" y="3675"/>
                </a:lnTo>
                <a:lnTo>
                  <a:pt x="6685" y="3647"/>
                </a:lnTo>
                <a:lnTo>
                  <a:pt x="6684" y="3616"/>
                </a:lnTo>
                <a:lnTo>
                  <a:pt x="6684" y="3585"/>
                </a:lnTo>
                <a:lnTo>
                  <a:pt x="6684" y="2582"/>
                </a:lnTo>
                <a:lnTo>
                  <a:pt x="6369" y="2582"/>
                </a:lnTo>
                <a:close/>
                <a:moveTo>
                  <a:pt x="8072" y="4303"/>
                </a:moveTo>
                <a:lnTo>
                  <a:pt x="9095" y="4303"/>
                </a:lnTo>
                <a:lnTo>
                  <a:pt x="9095" y="4039"/>
                </a:lnTo>
                <a:lnTo>
                  <a:pt x="8388" y="4039"/>
                </a:lnTo>
                <a:lnTo>
                  <a:pt x="8388" y="2582"/>
                </a:lnTo>
                <a:lnTo>
                  <a:pt x="8072" y="2582"/>
                </a:lnTo>
                <a:lnTo>
                  <a:pt x="8072" y="4303"/>
                </a:lnTo>
                <a:close/>
                <a:moveTo>
                  <a:pt x="9413" y="4303"/>
                </a:moveTo>
                <a:lnTo>
                  <a:pt x="9727" y="4303"/>
                </a:lnTo>
                <a:lnTo>
                  <a:pt x="9727" y="2846"/>
                </a:lnTo>
                <a:lnTo>
                  <a:pt x="10224" y="2846"/>
                </a:lnTo>
                <a:lnTo>
                  <a:pt x="10224" y="2582"/>
                </a:lnTo>
                <a:lnTo>
                  <a:pt x="8921" y="2582"/>
                </a:lnTo>
                <a:lnTo>
                  <a:pt x="8921" y="2846"/>
                </a:lnTo>
                <a:lnTo>
                  <a:pt x="9413" y="2846"/>
                </a:lnTo>
                <a:lnTo>
                  <a:pt x="9413" y="4303"/>
                </a:lnTo>
                <a:close/>
                <a:moveTo>
                  <a:pt x="11128" y="3816"/>
                </a:moveTo>
                <a:lnTo>
                  <a:pt x="11285" y="4303"/>
                </a:lnTo>
                <a:lnTo>
                  <a:pt x="11622" y="4303"/>
                </a:lnTo>
                <a:lnTo>
                  <a:pt x="11063" y="2582"/>
                </a:lnTo>
                <a:lnTo>
                  <a:pt x="10663" y="2582"/>
                </a:lnTo>
                <a:lnTo>
                  <a:pt x="10109" y="4303"/>
                </a:lnTo>
                <a:lnTo>
                  <a:pt x="10435" y="4303"/>
                </a:lnTo>
                <a:lnTo>
                  <a:pt x="10582" y="3816"/>
                </a:lnTo>
                <a:lnTo>
                  <a:pt x="11128" y="3816"/>
                </a:lnTo>
                <a:close/>
                <a:moveTo>
                  <a:pt x="10633" y="3579"/>
                </a:moveTo>
                <a:lnTo>
                  <a:pt x="10766" y="3154"/>
                </a:lnTo>
                <a:lnTo>
                  <a:pt x="10777" y="3115"/>
                </a:lnTo>
                <a:lnTo>
                  <a:pt x="10789" y="3074"/>
                </a:lnTo>
                <a:lnTo>
                  <a:pt x="10799" y="3033"/>
                </a:lnTo>
                <a:lnTo>
                  <a:pt x="10809" y="2992"/>
                </a:lnTo>
                <a:lnTo>
                  <a:pt x="10819" y="2950"/>
                </a:lnTo>
                <a:lnTo>
                  <a:pt x="10828" y="2909"/>
                </a:lnTo>
                <a:lnTo>
                  <a:pt x="10839" y="2870"/>
                </a:lnTo>
                <a:lnTo>
                  <a:pt x="10848" y="2832"/>
                </a:lnTo>
                <a:lnTo>
                  <a:pt x="10854" y="2832"/>
                </a:lnTo>
                <a:lnTo>
                  <a:pt x="10863" y="2870"/>
                </a:lnTo>
                <a:lnTo>
                  <a:pt x="10873" y="2908"/>
                </a:lnTo>
                <a:lnTo>
                  <a:pt x="10884" y="2949"/>
                </a:lnTo>
                <a:lnTo>
                  <a:pt x="10895" y="2990"/>
                </a:lnTo>
                <a:lnTo>
                  <a:pt x="10905" y="3032"/>
                </a:lnTo>
                <a:lnTo>
                  <a:pt x="10917" y="3073"/>
                </a:lnTo>
                <a:lnTo>
                  <a:pt x="10929" y="3114"/>
                </a:lnTo>
                <a:lnTo>
                  <a:pt x="10941" y="3155"/>
                </a:lnTo>
                <a:lnTo>
                  <a:pt x="11077" y="3579"/>
                </a:lnTo>
                <a:lnTo>
                  <a:pt x="10633" y="3579"/>
                </a:lnTo>
                <a:close/>
                <a:moveTo>
                  <a:pt x="12151" y="4303"/>
                </a:moveTo>
                <a:lnTo>
                  <a:pt x="12151" y="3688"/>
                </a:lnTo>
                <a:lnTo>
                  <a:pt x="12151" y="3634"/>
                </a:lnTo>
                <a:lnTo>
                  <a:pt x="12151" y="3583"/>
                </a:lnTo>
                <a:lnTo>
                  <a:pt x="12151" y="3533"/>
                </a:lnTo>
                <a:lnTo>
                  <a:pt x="12151" y="3485"/>
                </a:lnTo>
                <a:lnTo>
                  <a:pt x="12150" y="3437"/>
                </a:lnTo>
                <a:lnTo>
                  <a:pt x="12150" y="3390"/>
                </a:lnTo>
                <a:lnTo>
                  <a:pt x="12149" y="3344"/>
                </a:lnTo>
                <a:lnTo>
                  <a:pt x="12148" y="3298"/>
                </a:lnTo>
                <a:lnTo>
                  <a:pt x="12147" y="3254"/>
                </a:lnTo>
                <a:lnTo>
                  <a:pt x="12146" y="3210"/>
                </a:lnTo>
                <a:lnTo>
                  <a:pt x="12144" y="3166"/>
                </a:lnTo>
                <a:lnTo>
                  <a:pt x="12143" y="3123"/>
                </a:lnTo>
                <a:lnTo>
                  <a:pt x="12141" y="3080"/>
                </a:lnTo>
                <a:lnTo>
                  <a:pt x="12139" y="3038"/>
                </a:lnTo>
                <a:lnTo>
                  <a:pt x="12137" y="2995"/>
                </a:lnTo>
                <a:lnTo>
                  <a:pt x="12135" y="2953"/>
                </a:lnTo>
                <a:lnTo>
                  <a:pt x="12143" y="2952"/>
                </a:lnTo>
                <a:lnTo>
                  <a:pt x="12176" y="3026"/>
                </a:lnTo>
                <a:lnTo>
                  <a:pt x="12212" y="3101"/>
                </a:lnTo>
                <a:lnTo>
                  <a:pt x="12248" y="3176"/>
                </a:lnTo>
                <a:lnTo>
                  <a:pt x="12287" y="3252"/>
                </a:lnTo>
                <a:lnTo>
                  <a:pt x="12327" y="3327"/>
                </a:lnTo>
                <a:lnTo>
                  <a:pt x="12368" y="3401"/>
                </a:lnTo>
                <a:lnTo>
                  <a:pt x="12410" y="3474"/>
                </a:lnTo>
                <a:lnTo>
                  <a:pt x="12452" y="3545"/>
                </a:lnTo>
                <a:lnTo>
                  <a:pt x="12901" y="4303"/>
                </a:lnTo>
                <a:lnTo>
                  <a:pt x="13227" y="4303"/>
                </a:lnTo>
                <a:lnTo>
                  <a:pt x="13227" y="2582"/>
                </a:lnTo>
                <a:lnTo>
                  <a:pt x="12937" y="2582"/>
                </a:lnTo>
                <a:lnTo>
                  <a:pt x="12937" y="3182"/>
                </a:lnTo>
                <a:lnTo>
                  <a:pt x="12937" y="3280"/>
                </a:lnTo>
                <a:lnTo>
                  <a:pt x="12938" y="3373"/>
                </a:lnTo>
                <a:lnTo>
                  <a:pt x="12939" y="3464"/>
                </a:lnTo>
                <a:lnTo>
                  <a:pt x="12942" y="3552"/>
                </a:lnTo>
                <a:lnTo>
                  <a:pt x="12946" y="3639"/>
                </a:lnTo>
                <a:lnTo>
                  <a:pt x="12951" y="3724"/>
                </a:lnTo>
                <a:lnTo>
                  <a:pt x="12957" y="3810"/>
                </a:lnTo>
                <a:lnTo>
                  <a:pt x="12964" y="3896"/>
                </a:lnTo>
                <a:lnTo>
                  <a:pt x="12958" y="3897"/>
                </a:lnTo>
                <a:lnTo>
                  <a:pt x="12928" y="3827"/>
                </a:lnTo>
                <a:lnTo>
                  <a:pt x="12895" y="3755"/>
                </a:lnTo>
                <a:lnTo>
                  <a:pt x="12861" y="3683"/>
                </a:lnTo>
                <a:lnTo>
                  <a:pt x="12824" y="3610"/>
                </a:lnTo>
                <a:lnTo>
                  <a:pt x="12788" y="3537"/>
                </a:lnTo>
                <a:lnTo>
                  <a:pt x="12748" y="3465"/>
                </a:lnTo>
                <a:lnTo>
                  <a:pt x="12708" y="3392"/>
                </a:lnTo>
                <a:lnTo>
                  <a:pt x="12665" y="3321"/>
                </a:lnTo>
                <a:lnTo>
                  <a:pt x="12220" y="2582"/>
                </a:lnTo>
                <a:lnTo>
                  <a:pt x="11861" y="2582"/>
                </a:lnTo>
                <a:lnTo>
                  <a:pt x="11861" y="4303"/>
                </a:lnTo>
                <a:lnTo>
                  <a:pt x="12151" y="4303"/>
                </a:lnTo>
                <a:close/>
                <a:moveTo>
                  <a:pt x="14772" y="4005"/>
                </a:moveTo>
                <a:lnTo>
                  <a:pt x="14756" y="4011"/>
                </a:lnTo>
                <a:lnTo>
                  <a:pt x="14739" y="4018"/>
                </a:lnTo>
                <a:lnTo>
                  <a:pt x="14721" y="4024"/>
                </a:lnTo>
                <a:lnTo>
                  <a:pt x="14702" y="4030"/>
                </a:lnTo>
                <a:lnTo>
                  <a:pt x="14681" y="4035"/>
                </a:lnTo>
                <a:lnTo>
                  <a:pt x="14661" y="4040"/>
                </a:lnTo>
                <a:lnTo>
                  <a:pt x="14639" y="4046"/>
                </a:lnTo>
                <a:lnTo>
                  <a:pt x="14618" y="4050"/>
                </a:lnTo>
                <a:lnTo>
                  <a:pt x="14595" y="4054"/>
                </a:lnTo>
                <a:lnTo>
                  <a:pt x="14572" y="4057"/>
                </a:lnTo>
                <a:lnTo>
                  <a:pt x="14548" y="4060"/>
                </a:lnTo>
                <a:lnTo>
                  <a:pt x="14525" y="4062"/>
                </a:lnTo>
                <a:lnTo>
                  <a:pt x="14501" y="4064"/>
                </a:lnTo>
                <a:lnTo>
                  <a:pt x="14476" y="4066"/>
                </a:lnTo>
                <a:lnTo>
                  <a:pt x="14453" y="4067"/>
                </a:lnTo>
                <a:lnTo>
                  <a:pt x="14429" y="4067"/>
                </a:lnTo>
                <a:lnTo>
                  <a:pt x="14394" y="4066"/>
                </a:lnTo>
                <a:lnTo>
                  <a:pt x="14360" y="4064"/>
                </a:lnTo>
                <a:lnTo>
                  <a:pt x="14327" y="4061"/>
                </a:lnTo>
                <a:lnTo>
                  <a:pt x="14294" y="4056"/>
                </a:lnTo>
                <a:lnTo>
                  <a:pt x="14264" y="4050"/>
                </a:lnTo>
                <a:lnTo>
                  <a:pt x="14233" y="4042"/>
                </a:lnTo>
                <a:lnTo>
                  <a:pt x="14204" y="4033"/>
                </a:lnTo>
                <a:lnTo>
                  <a:pt x="14176" y="4023"/>
                </a:lnTo>
                <a:lnTo>
                  <a:pt x="14148" y="4012"/>
                </a:lnTo>
                <a:lnTo>
                  <a:pt x="14123" y="4000"/>
                </a:lnTo>
                <a:lnTo>
                  <a:pt x="14097" y="3986"/>
                </a:lnTo>
                <a:lnTo>
                  <a:pt x="14073" y="3971"/>
                </a:lnTo>
                <a:lnTo>
                  <a:pt x="14050" y="3955"/>
                </a:lnTo>
                <a:lnTo>
                  <a:pt x="14028" y="3937"/>
                </a:lnTo>
                <a:lnTo>
                  <a:pt x="14007" y="3919"/>
                </a:lnTo>
                <a:lnTo>
                  <a:pt x="13987" y="3899"/>
                </a:lnTo>
                <a:lnTo>
                  <a:pt x="13969" y="3879"/>
                </a:lnTo>
                <a:lnTo>
                  <a:pt x="13952" y="3856"/>
                </a:lnTo>
                <a:lnTo>
                  <a:pt x="13934" y="3834"/>
                </a:lnTo>
                <a:lnTo>
                  <a:pt x="13920" y="3810"/>
                </a:lnTo>
                <a:lnTo>
                  <a:pt x="13906" y="3785"/>
                </a:lnTo>
                <a:lnTo>
                  <a:pt x="13892" y="3759"/>
                </a:lnTo>
                <a:lnTo>
                  <a:pt x="13881" y="3732"/>
                </a:lnTo>
                <a:lnTo>
                  <a:pt x="13870" y="3704"/>
                </a:lnTo>
                <a:lnTo>
                  <a:pt x="13861" y="3675"/>
                </a:lnTo>
                <a:lnTo>
                  <a:pt x="13852" y="3645"/>
                </a:lnTo>
                <a:lnTo>
                  <a:pt x="13845" y="3614"/>
                </a:lnTo>
                <a:lnTo>
                  <a:pt x="13840" y="3582"/>
                </a:lnTo>
                <a:lnTo>
                  <a:pt x="13835" y="3550"/>
                </a:lnTo>
                <a:lnTo>
                  <a:pt x="13832" y="3517"/>
                </a:lnTo>
                <a:lnTo>
                  <a:pt x="13830" y="3482"/>
                </a:lnTo>
                <a:lnTo>
                  <a:pt x="13830" y="3447"/>
                </a:lnTo>
                <a:lnTo>
                  <a:pt x="13830" y="3408"/>
                </a:lnTo>
                <a:lnTo>
                  <a:pt x="13833" y="3372"/>
                </a:lnTo>
                <a:lnTo>
                  <a:pt x="13836" y="3336"/>
                </a:lnTo>
                <a:lnTo>
                  <a:pt x="13841" y="3301"/>
                </a:lnTo>
                <a:lnTo>
                  <a:pt x="13847" y="3267"/>
                </a:lnTo>
                <a:lnTo>
                  <a:pt x="13856" y="3235"/>
                </a:lnTo>
                <a:lnTo>
                  <a:pt x="13865" y="3204"/>
                </a:lnTo>
                <a:lnTo>
                  <a:pt x="13875" y="3173"/>
                </a:lnTo>
                <a:lnTo>
                  <a:pt x="13886" y="3145"/>
                </a:lnTo>
                <a:lnTo>
                  <a:pt x="13898" y="3117"/>
                </a:lnTo>
                <a:lnTo>
                  <a:pt x="13913" y="3090"/>
                </a:lnTo>
                <a:lnTo>
                  <a:pt x="13928" y="3065"/>
                </a:lnTo>
                <a:lnTo>
                  <a:pt x="13945" y="3041"/>
                </a:lnTo>
                <a:lnTo>
                  <a:pt x="13962" y="3018"/>
                </a:lnTo>
                <a:lnTo>
                  <a:pt x="13980" y="2996"/>
                </a:lnTo>
                <a:lnTo>
                  <a:pt x="14000" y="2976"/>
                </a:lnTo>
                <a:lnTo>
                  <a:pt x="14020" y="2956"/>
                </a:lnTo>
                <a:lnTo>
                  <a:pt x="14042" y="2938"/>
                </a:lnTo>
                <a:lnTo>
                  <a:pt x="14064" y="2921"/>
                </a:lnTo>
                <a:lnTo>
                  <a:pt x="14088" y="2905"/>
                </a:lnTo>
                <a:lnTo>
                  <a:pt x="14112" y="2891"/>
                </a:lnTo>
                <a:lnTo>
                  <a:pt x="14138" y="2878"/>
                </a:lnTo>
                <a:lnTo>
                  <a:pt x="14163" y="2865"/>
                </a:lnTo>
                <a:lnTo>
                  <a:pt x="14191" y="2855"/>
                </a:lnTo>
                <a:lnTo>
                  <a:pt x="14219" y="2845"/>
                </a:lnTo>
                <a:lnTo>
                  <a:pt x="14247" y="2837"/>
                </a:lnTo>
                <a:lnTo>
                  <a:pt x="14277" y="2831"/>
                </a:lnTo>
                <a:lnTo>
                  <a:pt x="14307" y="2825"/>
                </a:lnTo>
                <a:lnTo>
                  <a:pt x="14337" y="2820"/>
                </a:lnTo>
                <a:lnTo>
                  <a:pt x="14369" y="2816"/>
                </a:lnTo>
                <a:lnTo>
                  <a:pt x="14401" y="2815"/>
                </a:lnTo>
                <a:lnTo>
                  <a:pt x="14434" y="2814"/>
                </a:lnTo>
                <a:lnTo>
                  <a:pt x="14459" y="2814"/>
                </a:lnTo>
                <a:lnTo>
                  <a:pt x="14485" y="2815"/>
                </a:lnTo>
                <a:lnTo>
                  <a:pt x="14509" y="2817"/>
                </a:lnTo>
                <a:lnTo>
                  <a:pt x="14534" y="2819"/>
                </a:lnTo>
                <a:lnTo>
                  <a:pt x="14557" y="2822"/>
                </a:lnTo>
                <a:lnTo>
                  <a:pt x="14580" y="2826"/>
                </a:lnTo>
                <a:lnTo>
                  <a:pt x="14602" y="2830"/>
                </a:lnTo>
                <a:lnTo>
                  <a:pt x="14624" y="2835"/>
                </a:lnTo>
                <a:lnTo>
                  <a:pt x="14644" y="2839"/>
                </a:lnTo>
                <a:lnTo>
                  <a:pt x="14665" y="2844"/>
                </a:lnTo>
                <a:lnTo>
                  <a:pt x="14684" y="2850"/>
                </a:lnTo>
                <a:lnTo>
                  <a:pt x="14703" y="2855"/>
                </a:lnTo>
                <a:lnTo>
                  <a:pt x="14737" y="2868"/>
                </a:lnTo>
                <a:lnTo>
                  <a:pt x="14769" y="2882"/>
                </a:lnTo>
                <a:lnTo>
                  <a:pt x="14838" y="2631"/>
                </a:lnTo>
                <a:lnTo>
                  <a:pt x="14824" y="2625"/>
                </a:lnTo>
                <a:lnTo>
                  <a:pt x="14810" y="2618"/>
                </a:lnTo>
                <a:lnTo>
                  <a:pt x="14793" y="2612"/>
                </a:lnTo>
                <a:lnTo>
                  <a:pt x="14774" y="2605"/>
                </a:lnTo>
                <a:lnTo>
                  <a:pt x="14754" y="2599"/>
                </a:lnTo>
                <a:lnTo>
                  <a:pt x="14732" y="2592"/>
                </a:lnTo>
                <a:lnTo>
                  <a:pt x="14708" y="2586"/>
                </a:lnTo>
                <a:lnTo>
                  <a:pt x="14682" y="2580"/>
                </a:lnTo>
                <a:lnTo>
                  <a:pt x="14655" y="2575"/>
                </a:lnTo>
                <a:lnTo>
                  <a:pt x="14627" y="2570"/>
                </a:lnTo>
                <a:lnTo>
                  <a:pt x="14596" y="2566"/>
                </a:lnTo>
                <a:lnTo>
                  <a:pt x="14563" y="2562"/>
                </a:lnTo>
                <a:lnTo>
                  <a:pt x="14530" y="2559"/>
                </a:lnTo>
                <a:lnTo>
                  <a:pt x="14495" y="2557"/>
                </a:lnTo>
                <a:lnTo>
                  <a:pt x="14458" y="2556"/>
                </a:lnTo>
                <a:lnTo>
                  <a:pt x="14420" y="2555"/>
                </a:lnTo>
                <a:lnTo>
                  <a:pt x="14371" y="2556"/>
                </a:lnTo>
                <a:lnTo>
                  <a:pt x="14323" y="2559"/>
                </a:lnTo>
                <a:lnTo>
                  <a:pt x="14276" y="2564"/>
                </a:lnTo>
                <a:lnTo>
                  <a:pt x="14230" y="2571"/>
                </a:lnTo>
                <a:lnTo>
                  <a:pt x="14184" y="2579"/>
                </a:lnTo>
                <a:lnTo>
                  <a:pt x="14140" y="2590"/>
                </a:lnTo>
                <a:lnTo>
                  <a:pt x="14096" y="2603"/>
                </a:lnTo>
                <a:lnTo>
                  <a:pt x="14054" y="2617"/>
                </a:lnTo>
                <a:lnTo>
                  <a:pt x="14013" y="2633"/>
                </a:lnTo>
                <a:lnTo>
                  <a:pt x="13973" y="2652"/>
                </a:lnTo>
                <a:lnTo>
                  <a:pt x="13934" y="2671"/>
                </a:lnTo>
                <a:lnTo>
                  <a:pt x="13897" y="2693"/>
                </a:lnTo>
                <a:lnTo>
                  <a:pt x="13862" y="2716"/>
                </a:lnTo>
                <a:lnTo>
                  <a:pt x="13827" y="2742"/>
                </a:lnTo>
                <a:lnTo>
                  <a:pt x="13793" y="2768"/>
                </a:lnTo>
                <a:lnTo>
                  <a:pt x="13762" y="2797"/>
                </a:lnTo>
                <a:lnTo>
                  <a:pt x="13732" y="2827"/>
                </a:lnTo>
                <a:lnTo>
                  <a:pt x="13703" y="2858"/>
                </a:lnTo>
                <a:lnTo>
                  <a:pt x="13676" y="2892"/>
                </a:lnTo>
                <a:lnTo>
                  <a:pt x="13651" y="2927"/>
                </a:lnTo>
                <a:lnTo>
                  <a:pt x="13627" y="2964"/>
                </a:lnTo>
                <a:lnTo>
                  <a:pt x="13606" y="3001"/>
                </a:lnTo>
                <a:lnTo>
                  <a:pt x="13586" y="3041"/>
                </a:lnTo>
                <a:lnTo>
                  <a:pt x="13568" y="3082"/>
                </a:lnTo>
                <a:lnTo>
                  <a:pt x="13553" y="3125"/>
                </a:lnTo>
                <a:lnTo>
                  <a:pt x="13538" y="3169"/>
                </a:lnTo>
                <a:lnTo>
                  <a:pt x="13526" y="3214"/>
                </a:lnTo>
                <a:lnTo>
                  <a:pt x="13517" y="3261"/>
                </a:lnTo>
                <a:lnTo>
                  <a:pt x="13509" y="3309"/>
                </a:lnTo>
                <a:lnTo>
                  <a:pt x="13503" y="3359"/>
                </a:lnTo>
                <a:lnTo>
                  <a:pt x="13500" y="3410"/>
                </a:lnTo>
                <a:lnTo>
                  <a:pt x="13498" y="3463"/>
                </a:lnTo>
                <a:lnTo>
                  <a:pt x="13500" y="3512"/>
                </a:lnTo>
                <a:lnTo>
                  <a:pt x="13503" y="3559"/>
                </a:lnTo>
                <a:lnTo>
                  <a:pt x="13507" y="3606"/>
                </a:lnTo>
                <a:lnTo>
                  <a:pt x="13514" y="3651"/>
                </a:lnTo>
                <a:lnTo>
                  <a:pt x="13522" y="3695"/>
                </a:lnTo>
                <a:lnTo>
                  <a:pt x="13532" y="3738"/>
                </a:lnTo>
                <a:lnTo>
                  <a:pt x="13545" y="3779"/>
                </a:lnTo>
                <a:lnTo>
                  <a:pt x="13559" y="3820"/>
                </a:lnTo>
                <a:lnTo>
                  <a:pt x="13575" y="3858"/>
                </a:lnTo>
                <a:lnTo>
                  <a:pt x="13593" y="3896"/>
                </a:lnTo>
                <a:lnTo>
                  <a:pt x="13611" y="3933"/>
                </a:lnTo>
                <a:lnTo>
                  <a:pt x="13632" y="3968"/>
                </a:lnTo>
                <a:lnTo>
                  <a:pt x="13655" y="4002"/>
                </a:lnTo>
                <a:lnTo>
                  <a:pt x="13680" y="4033"/>
                </a:lnTo>
                <a:lnTo>
                  <a:pt x="13705" y="4064"/>
                </a:lnTo>
                <a:lnTo>
                  <a:pt x="13733" y="4093"/>
                </a:lnTo>
                <a:lnTo>
                  <a:pt x="13762" y="4120"/>
                </a:lnTo>
                <a:lnTo>
                  <a:pt x="13793" y="4147"/>
                </a:lnTo>
                <a:lnTo>
                  <a:pt x="13826" y="4171"/>
                </a:lnTo>
                <a:lnTo>
                  <a:pt x="13860" y="4194"/>
                </a:lnTo>
                <a:lnTo>
                  <a:pt x="13894" y="4215"/>
                </a:lnTo>
                <a:lnTo>
                  <a:pt x="13931" y="4235"/>
                </a:lnTo>
                <a:lnTo>
                  <a:pt x="13970" y="4252"/>
                </a:lnTo>
                <a:lnTo>
                  <a:pt x="14010" y="4268"/>
                </a:lnTo>
                <a:lnTo>
                  <a:pt x="14051" y="4283"/>
                </a:lnTo>
                <a:lnTo>
                  <a:pt x="14094" y="4295"/>
                </a:lnTo>
                <a:lnTo>
                  <a:pt x="14138" y="4305"/>
                </a:lnTo>
                <a:lnTo>
                  <a:pt x="14183" y="4315"/>
                </a:lnTo>
                <a:lnTo>
                  <a:pt x="14230" y="4322"/>
                </a:lnTo>
                <a:lnTo>
                  <a:pt x="14278" y="4327"/>
                </a:lnTo>
                <a:lnTo>
                  <a:pt x="14327" y="4329"/>
                </a:lnTo>
                <a:lnTo>
                  <a:pt x="14377" y="4330"/>
                </a:lnTo>
                <a:lnTo>
                  <a:pt x="14416" y="4330"/>
                </a:lnTo>
                <a:lnTo>
                  <a:pt x="14454" y="4329"/>
                </a:lnTo>
                <a:lnTo>
                  <a:pt x="14490" y="4326"/>
                </a:lnTo>
                <a:lnTo>
                  <a:pt x="14525" y="4324"/>
                </a:lnTo>
                <a:lnTo>
                  <a:pt x="14558" y="4320"/>
                </a:lnTo>
                <a:lnTo>
                  <a:pt x="14591" y="4316"/>
                </a:lnTo>
                <a:lnTo>
                  <a:pt x="14622" y="4310"/>
                </a:lnTo>
                <a:lnTo>
                  <a:pt x="14651" y="4305"/>
                </a:lnTo>
                <a:lnTo>
                  <a:pt x="14679" y="4299"/>
                </a:lnTo>
                <a:lnTo>
                  <a:pt x="14705" y="4293"/>
                </a:lnTo>
                <a:lnTo>
                  <a:pt x="14729" y="4287"/>
                </a:lnTo>
                <a:lnTo>
                  <a:pt x="14753" y="4280"/>
                </a:lnTo>
                <a:lnTo>
                  <a:pt x="14773" y="4274"/>
                </a:lnTo>
                <a:lnTo>
                  <a:pt x="14793" y="4266"/>
                </a:lnTo>
                <a:lnTo>
                  <a:pt x="14809" y="4259"/>
                </a:lnTo>
                <a:lnTo>
                  <a:pt x="14824" y="4252"/>
                </a:lnTo>
                <a:lnTo>
                  <a:pt x="14772" y="4005"/>
                </a:lnTo>
                <a:close/>
                <a:moveTo>
                  <a:pt x="15796" y="4303"/>
                </a:moveTo>
                <a:lnTo>
                  <a:pt x="15796" y="3578"/>
                </a:lnTo>
                <a:lnTo>
                  <a:pt x="16368" y="2582"/>
                </a:lnTo>
                <a:lnTo>
                  <a:pt x="16013" y="2582"/>
                </a:lnTo>
                <a:lnTo>
                  <a:pt x="15806" y="3023"/>
                </a:lnTo>
                <a:lnTo>
                  <a:pt x="15785" y="3069"/>
                </a:lnTo>
                <a:lnTo>
                  <a:pt x="15763" y="3114"/>
                </a:lnTo>
                <a:lnTo>
                  <a:pt x="15744" y="3157"/>
                </a:lnTo>
                <a:lnTo>
                  <a:pt x="15726" y="3199"/>
                </a:lnTo>
                <a:lnTo>
                  <a:pt x="15707" y="3241"/>
                </a:lnTo>
                <a:lnTo>
                  <a:pt x="15690" y="3283"/>
                </a:lnTo>
                <a:lnTo>
                  <a:pt x="15673" y="3324"/>
                </a:lnTo>
                <a:lnTo>
                  <a:pt x="15657" y="3364"/>
                </a:lnTo>
                <a:lnTo>
                  <a:pt x="15652" y="3364"/>
                </a:lnTo>
                <a:lnTo>
                  <a:pt x="15635" y="3322"/>
                </a:lnTo>
                <a:lnTo>
                  <a:pt x="15617" y="3280"/>
                </a:lnTo>
                <a:lnTo>
                  <a:pt x="15599" y="3239"/>
                </a:lnTo>
                <a:lnTo>
                  <a:pt x="15581" y="3198"/>
                </a:lnTo>
                <a:lnTo>
                  <a:pt x="15563" y="3156"/>
                </a:lnTo>
                <a:lnTo>
                  <a:pt x="15543" y="3114"/>
                </a:lnTo>
                <a:lnTo>
                  <a:pt x="15523" y="3070"/>
                </a:lnTo>
                <a:lnTo>
                  <a:pt x="15502" y="3024"/>
                </a:lnTo>
                <a:lnTo>
                  <a:pt x="15297" y="2582"/>
                </a:lnTo>
                <a:lnTo>
                  <a:pt x="14937" y="2582"/>
                </a:lnTo>
                <a:lnTo>
                  <a:pt x="15481" y="3586"/>
                </a:lnTo>
                <a:lnTo>
                  <a:pt x="15481" y="4303"/>
                </a:lnTo>
                <a:lnTo>
                  <a:pt x="15796" y="4303"/>
                </a:lnTo>
                <a:close/>
                <a:moveTo>
                  <a:pt x="7244" y="692"/>
                </a:moveTo>
                <a:lnTo>
                  <a:pt x="6894" y="1721"/>
                </a:lnTo>
                <a:lnTo>
                  <a:pt x="6222" y="1721"/>
                </a:lnTo>
                <a:lnTo>
                  <a:pt x="6881" y="0"/>
                </a:lnTo>
                <a:lnTo>
                  <a:pt x="7608" y="0"/>
                </a:lnTo>
                <a:lnTo>
                  <a:pt x="8267" y="1721"/>
                </a:lnTo>
                <a:lnTo>
                  <a:pt x="7595" y="1721"/>
                </a:lnTo>
                <a:lnTo>
                  <a:pt x="7244" y="692"/>
                </a:lnTo>
                <a:close/>
                <a:moveTo>
                  <a:pt x="9765" y="495"/>
                </a:moveTo>
                <a:lnTo>
                  <a:pt x="9765" y="0"/>
                </a:lnTo>
                <a:lnTo>
                  <a:pt x="8101" y="0"/>
                </a:lnTo>
                <a:lnTo>
                  <a:pt x="8101" y="495"/>
                </a:lnTo>
                <a:lnTo>
                  <a:pt x="8589" y="495"/>
                </a:lnTo>
                <a:lnTo>
                  <a:pt x="8589" y="1721"/>
                </a:lnTo>
                <a:lnTo>
                  <a:pt x="9277" y="1721"/>
                </a:lnTo>
                <a:lnTo>
                  <a:pt x="9277" y="495"/>
                </a:lnTo>
                <a:lnTo>
                  <a:pt x="9765" y="495"/>
                </a:lnTo>
                <a:close/>
                <a:moveTo>
                  <a:pt x="10621" y="692"/>
                </a:moveTo>
                <a:lnTo>
                  <a:pt x="10271" y="1721"/>
                </a:lnTo>
                <a:lnTo>
                  <a:pt x="9599" y="1721"/>
                </a:lnTo>
                <a:lnTo>
                  <a:pt x="10258" y="0"/>
                </a:lnTo>
                <a:lnTo>
                  <a:pt x="10985" y="0"/>
                </a:lnTo>
                <a:lnTo>
                  <a:pt x="11644" y="1721"/>
                </a:lnTo>
                <a:lnTo>
                  <a:pt x="10972" y="1721"/>
                </a:lnTo>
                <a:lnTo>
                  <a:pt x="10621" y="692"/>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val="158992975"/>
      </p:ext>
    </p:extLst>
  </p:cSld>
  <p:clrMap bg1="lt1" tx1="dk1" bg2="lt2" tx2="dk2" accent1="accent1" accent2="accent2" accent3="accent3" accent4="accent4" accent5="accent5" accent6="accent6" hlink="hlink" folHlink="folHlink"/>
  <p:sldLayoutIdLst>
    <p:sldLayoutId id="2147483661" r:id="rId1"/>
    <p:sldLayoutId id="2147483664" r:id="rId2"/>
    <p:sldLayoutId id="2147483665" r:id="rId3"/>
    <p:sldLayoutId id="2147483670" r:id="rId4"/>
    <p:sldLayoutId id="2147483672" r:id="rId5"/>
    <p:sldLayoutId id="2147483673" r:id="rId6"/>
    <p:sldLayoutId id="2147483675" r:id="rId7"/>
    <p:sldLayoutId id="2147483677" r:id="rId8"/>
    <p:sldLayoutId id="2147483678" r:id="rId9"/>
    <p:sldLayoutId id="2147483710" r:id="rId10"/>
    <p:sldLayoutId id="2147483734" r:id="rId11"/>
    <p:sldLayoutId id="2147483735" r:id="rId12"/>
  </p:sldLayoutIdLst>
  <p:txStyles>
    <p:titleStyle>
      <a:lvl1pPr algn="r" defTabSz="914377" rtl="0" eaLnBrk="1" latinLnBrk="0" hangingPunct="1">
        <a:spcBef>
          <a:spcPct val="0"/>
        </a:spcBef>
        <a:buNone/>
        <a:defRPr sz="2800" b="1" kern="1200">
          <a:solidFill>
            <a:schemeClr val="bg1"/>
          </a:solidFill>
          <a:latin typeface="+mj-lt"/>
          <a:ea typeface="+mj-ea"/>
          <a:cs typeface="Arial" pitchFamily="34" charset="0"/>
        </a:defRPr>
      </a:lvl1pPr>
    </p:titleStyle>
    <p:bodyStyle>
      <a:lvl1pPr marL="342891" indent="-342891" algn="l" defTabSz="914377" rtl="0" eaLnBrk="1" latinLnBrk="0" hangingPunct="1">
        <a:spcBef>
          <a:spcPct val="20000"/>
        </a:spcBef>
        <a:buClr>
          <a:srgbClr val="4E84C4"/>
        </a:buClr>
        <a:buFont typeface="Wingdings" pitchFamily="2" charset="2"/>
        <a:buChar char="§"/>
        <a:defRPr sz="2000" kern="1200">
          <a:solidFill>
            <a:schemeClr val="tx1"/>
          </a:solidFill>
          <a:latin typeface="+mj-lt"/>
          <a:ea typeface="+mn-ea"/>
          <a:cs typeface="Arial" pitchFamily="34" charset="0"/>
        </a:defRPr>
      </a:lvl1pPr>
      <a:lvl2pPr marL="742932" indent="-285744" algn="l" defTabSz="914377" rtl="0" eaLnBrk="1" latinLnBrk="0" hangingPunct="1">
        <a:spcBef>
          <a:spcPct val="20000"/>
        </a:spcBef>
        <a:buClr>
          <a:srgbClr val="4E84C4"/>
        </a:buClr>
        <a:buFont typeface="Myriad Pro" pitchFamily="34" charset="0"/>
        <a:buChar char="–"/>
        <a:defRPr sz="2000" kern="1200">
          <a:solidFill>
            <a:schemeClr val="tx1"/>
          </a:solidFill>
          <a:latin typeface="+mj-lt"/>
          <a:ea typeface="+mn-ea"/>
          <a:cs typeface="Arial" pitchFamily="34" charset="0"/>
        </a:defRPr>
      </a:lvl2pPr>
      <a:lvl3pPr marL="1142971" indent="-228594" algn="l" defTabSz="914377" rtl="0" eaLnBrk="1" latinLnBrk="0" hangingPunct="1">
        <a:spcBef>
          <a:spcPct val="20000"/>
        </a:spcBef>
        <a:buClr>
          <a:srgbClr val="4E84C4"/>
        </a:buClr>
        <a:buFont typeface="Courier New" pitchFamily="49" charset="0"/>
        <a:buChar char="o"/>
        <a:defRPr sz="1867" kern="1200">
          <a:solidFill>
            <a:schemeClr val="tx1"/>
          </a:solidFill>
          <a:latin typeface="+mj-lt"/>
          <a:ea typeface="+mn-ea"/>
          <a:cs typeface="Arial" pitchFamily="34" charset="0"/>
        </a:defRPr>
      </a:lvl3pPr>
      <a:lvl4pPr marL="1600160" indent="-228594" algn="l" defTabSz="914377" rtl="0" eaLnBrk="1" latinLnBrk="0" hangingPunct="1">
        <a:spcBef>
          <a:spcPct val="20000"/>
        </a:spcBef>
        <a:buClr>
          <a:srgbClr val="4E84C4"/>
        </a:buClr>
        <a:buFont typeface="Arial" pitchFamily="34" charset="0"/>
        <a:buChar char="•"/>
        <a:defRPr sz="1600" kern="1200" baseline="0">
          <a:solidFill>
            <a:schemeClr val="tx1"/>
          </a:solidFill>
          <a:latin typeface="+mj-lt"/>
          <a:ea typeface="+mn-ea"/>
          <a:cs typeface="Arial" pitchFamily="34" charset="0"/>
        </a:defRPr>
      </a:lvl4pPr>
      <a:lvl5pPr marL="2057349" indent="-228594" algn="l" defTabSz="914377" rtl="0" eaLnBrk="1" latinLnBrk="0" hangingPunct="1">
        <a:spcBef>
          <a:spcPct val="20000"/>
        </a:spcBef>
        <a:buFont typeface="Arial" pitchFamily="34" charset="0"/>
        <a:buChar char="»"/>
        <a:defRPr sz="2000" kern="1200">
          <a:solidFill>
            <a:schemeClr val="tx1"/>
          </a:solidFill>
          <a:latin typeface="Myriad Pro"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67" kern="1200">
          <a:solidFill>
            <a:schemeClr val="tx1"/>
          </a:solidFill>
          <a:latin typeface="+mn-lt"/>
          <a:ea typeface="+mn-ea"/>
          <a:cs typeface="+mn-cs"/>
        </a:defRPr>
      </a:lvl1pPr>
      <a:lvl2pPr marL="457189" algn="l" defTabSz="914377" rtl="0" eaLnBrk="1" latinLnBrk="0" hangingPunct="1">
        <a:defRPr sz="1867" kern="1200">
          <a:solidFill>
            <a:schemeClr val="tx1"/>
          </a:solidFill>
          <a:latin typeface="+mn-lt"/>
          <a:ea typeface="+mn-ea"/>
          <a:cs typeface="+mn-cs"/>
        </a:defRPr>
      </a:lvl2pPr>
      <a:lvl3pPr marL="914377" algn="l" defTabSz="914377" rtl="0" eaLnBrk="1" latinLnBrk="0" hangingPunct="1">
        <a:defRPr sz="1867" kern="1200">
          <a:solidFill>
            <a:schemeClr val="tx1"/>
          </a:solidFill>
          <a:latin typeface="+mn-lt"/>
          <a:ea typeface="+mn-ea"/>
          <a:cs typeface="+mn-cs"/>
        </a:defRPr>
      </a:lvl3pPr>
      <a:lvl4pPr marL="1371566" algn="l" defTabSz="914377" rtl="0" eaLnBrk="1" latinLnBrk="0" hangingPunct="1">
        <a:defRPr sz="1867" kern="1200">
          <a:solidFill>
            <a:schemeClr val="tx1"/>
          </a:solidFill>
          <a:latin typeface="+mn-lt"/>
          <a:ea typeface="+mn-ea"/>
          <a:cs typeface="+mn-cs"/>
        </a:defRPr>
      </a:lvl4pPr>
      <a:lvl5pPr marL="1828754" algn="l" defTabSz="914377" rtl="0" eaLnBrk="1" latinLnBrk="0" hangingPunct="1">
        <a:defRPr sz="1867" kern="1200">
          <a:solidFill>
            <a:schemeClr val="tx1"/>
          </a:solidFill>
          <a:latin typeface="+mn-lt"/>
          <a:ea typeface="+mn-ea"/>
          <a:cs typeface="+mn-cs"/>
        </a:defRPr>
      </a:lvl5pPr>
      <a:lvl6pPr marL="2285943" algn="l" defTabSz="914377" rtl="0" eaLnBrk="1" latinLnBrk="0" hangingPunct="1">
        <a:defRPr sz="1867" kern="1200">
          <a:solidFill>
            <a:schemeClr val="tx1"/>
          </a:solidFill>
          <a:latin typeface="+mn-lt"/>
          <a:ea typeface="+mn-ea"/>
          <a:cs typeface="+mn-cs"/>
        </a:defRPr>
      </a:lvl6pPr>
      <a:lvl7pPr marL="2743131" algn="l" defTabSz="914377" rtl="0" eaLnBrk="1" latinLnBrk="0" hangingPunct="1">
        <a:defRPr sz="1867" kern="1200">
          <a:solidFill>
            <a:schemeClr val="tx1"/>
          </a:solidFill>
          <a:latin typeface="+mn-lt"/>
          <a:ea typeface="+mn-ea"/>
          <a:cs typeface="+mn-cs"/>
        </a:defRPr>
      </a:lvl7pPr>
      <a:lvl8pPr marL="3200320" algn="l" defTabSz="914377" rtl="0" eaLnBrk="1" latinLnBrk="0" hangingPunct="1">
        <a:defRPr sz="1867" kern="1200">
          <a:solidFill>
            <a:schemeClr val="tx1"/>
          </a:solidFill>
          <a:latin typeface="+mn-lt"/>
          <a:ea typeface="+mn-ea"/>
          <a:cs typeface="+mn-cs"/>
        </a:defRPr>
      </a:lvl8pPr>
      <a:lvl9pPr marL="3657509" algn="l" defTabSz="914377" rtl="0" eaLnBrk="1" latinLnBrk="0" hangingPunct="1">
        <a:defRPr sz="1867"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2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p:nvSpPr>
        <p:spPr>
          <a:xfrm>
            <a:off x="0" y="51"/>
            <a:ext cx="12192000" cy="787741"/>
          </a:xfrm>
          <a:prstGeom prst="rect">
            <a:avLst/>
          </a:prstGeom>
          <a:gradFill flip="none" rotWithShape="1">
            <a:gsLst>
              <a:gs pos="10000">
                <a:srgbClr val="0067AC"/>
              </a:gs>
              <a:gs pos="100000">
                <a:srgbClr val="56BBED"/>
              </a:gs>
            </a:gsLst>
            <a:lin ang="9120000" scaled="0"/>
            <a:tileRect/>
          </a:gradFill>
          <a:ln w="9525" cap="flat" cmpd="sng" algn="ctr">
            <a:noFill/>
            <a:prstDash val="solid"/>
          </a:ln>
          <a:effectLst/>
        </p:spPr>
        <p:txBody>
          <a:bodyPr lIns="91440" tIns="45720" rIns="91440" bIns="45720" rtlCol="0" anchor="ctr"/>
          <a:lstStyle/>
          <a:p>
            <a:pPr algn="ctr" defTabSz="914377"/>
            <a:endParaRPr lang="en-US" sz="1867" kern="0" dirty="0">
              <a:solidFill>
                <a:sysClr val="window" lastClr="FFFFFF"/>
              </a:solidFill>
            </a:endParaRPr>
          </a:p>
        </p:txBody>
      </p:sp>
      <p:sp>
        <p:nvSpPr>
          <p:cNvPr id="2" name="Title Placeholder 1"/>
          <p:cNvSpPr>
            <a:spLocks noGrp="1"/>
          </p:cNvSpPr>
          <p:nvPr>
            <p:ph type="title"/>
          </p:nvPr>
        </p:nvSpPr>
        <p:spPr>
          <a:xfrm>
            <a:off x="538347" y="60741"/>
            <a:ext cx="11348852" cy="642647"/>
          </a:xfrm>
          <a:prstGeom prst="rect">
            <a:avLst/>
          </a:prstGeom>
        </p:spPr>
        <p:txBody>
          <a:bodyPr vert="horz" wrap="square" lIns="68580" tIns="34290" rIns="68580" bIns="34290" rtlCol="0" anchor="ctr">
            <a:normAutofit/>
          </a:bodyPr>
          <a:lstStyle/>
          <a:p>
            <a:r>
              <a:rPr lang="en-US" dirty="0"/>
              <a:t>Click to edit Master title style</a:t>
            </a:r>
          </a:p>
        </p:txBody>
      </p:sp>
      <p:sp>
        <p:nvSpPr>
          <p:cNvPr id="1027" name="AutoShape 3"/>
          <p:cNvSpPr>
            <a:spLocks noChangeAspect="1" noChangeArrowheads="1" noTextEdit="1"/>
          </p:cNvSpPr>
          <p:nvPr/>
        </p:nvSpPr>
        <p:spPr bwMode="auto">
          <a:xfrm>
            <a:off x="0" y="3810001"/>
            <a:ext cx="12192000" cy="1057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defTabSz="914377"/>
            <a:endParaRPr lang="en-US" sz="1867">
              <a:solidFill>
                <a:srgbClr val="000000"/>
              </a:solidFill>
            </a:endParaRPr>
          </a:p>
        </p:txBody>
      </p:sp>
      <p:sp>
        <p:nvSpPr>
          <p:cNvPr id="35" name="Rectangle 71"/>
          <p:cNvSpPr txBox="1">
            <a:spLocks noChangeArrowheads="1"/>
          </p:cNvSpPr>
          <p:nvPr/>
        </p:nvSpPr>
        <p:spPr bwMode="auto">
          <a:xfrm>
            <a:off x="5791202" y="6473952"/>
            <a:ext cx="884767" cy="3603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sz="1000">
                <a:solidFill>
                  <a:srgbClr val="4E84C4"/>
                </a:solidFill>
              </a:defRPr>
            </a:lvl1pPr>
          </a:lstStyle>
          <a:p>
            <a:pPr algn="ctr" defTabSz="914377">
              <a:defRPr/>
            </a:pPr>
            <a:fld id="{13B55AB4-0D57-4FBE-946B-A81E4A9D2A4C}" type="slidenum">
              <a:rPr lang="en-US" sz="1067" b="1" smtClean="0">
                <a:solidFill>
                  <a:prstClr val="white">
                    <a:lumMod val="50000"/>
                  </a:prstClr>
                </a:solidFill>
                <a:cs typeface="Arial" pitchFamily="34" charset="0"/>
              </a:rPr>
              <a:pPr algn="ctr" defTabSz="914377">
                <a:defRPr/>
              </a:pPr>
              <a:t>‹#›</a:t>
            </a:fld>
            <a:r>
              <a:rPr lang="en-US" sz="1067" b="1" dirty="0">
                <a:solidFill>
                  <a:prstClr val="white">
                    <a:lumMod val="50000"/>
                  </a:prstClr>
                </a:solidFill>
                <a:cs typeface="Arial" pitchFamily="34" charset="0"/>
              </a:rPr>
              <a:t> </a:t>
            </a:r>
          </a:p>
        </p:txBody>
      </p:sp>
      <p:sp>
        <p:nvSpPr>
          <p:cNvPr id="11" name="Freeform 13"/>
          <p:cNvSpPr>
            <a:spLocks noEditPoints="1"/>
          </p:cNvSpPr>
          <p:nvPr/>
        </p:nvSpPr>
        <p:spPr bwMode="auto">
          <a:xfrm flipH="1">
            <a:off x="1" y="6317015"/>
            <a:ext cx="2197100" cy="546100"/>
          </a:xfrm>
          <a:custGeom>
            <a:avLst/>
            <a:gdLst>
              <a:gd name="T0" fmla="*/ 0 w 16608"/>
              <a:gd name="T1" fmla="*/ 4128 h 4128"/>
              <a:gd name="T2" fmla="*/ 1565 w 16608"/>
              <a:gd name="T3" fmla="*/ 2168 h 4128"/>
              <a:gd name="T4" fmla="*/ 1158 w 16608"/>
              <a:gd name="T5" fmla="*/ 2979 h 4128"/>
              <a:gd name="T6" fmla="*/ 773 w 16608"/>
              <a:gd name="T7" fmla="*/ 564 h 4128"/>
              <a:gd name="T8" fmla="*/ 1158 w 16608"/>
              <a:gd name="T9" fmla="*/ 0 h 4128"/>
              <a:gd name="T10" fmla="*/ 1544 w 16608"/>
              <a:gd name="T11" fmla="*/ 564 h 4128"/>
              <a:gd name="T12" fmla="*/ 3468 w 16608"/>
              <a:gd name="T13" fmla="*/ 4128 h 4128"/>
              <a:gd name="T14" fmla="*/ 4024 w 16608"/>
              <a:gd name="T15" fmla="*/ 2732 h 4128"/>
              <a:gd name="T16" fmla="*/ 3434 w 16608"/>
              <a:gd name="T17" fmla="*/ 2168 h 4128"/>
              <a:gd name="T18" fmla="*/ 2684 w 16608"/>
              <a:gd name="T19" fmla="*/ 2732 h 4128"/>
              <a:gd name="T20" fmla="*/ 3468 w 16608"/>
              <a:gd name="T21" fmla="*/ 4128 h 4128"/>
              <a:gd name="T22" fmla="*/ 3077 w 16608"/>
              <a:gd name="T23" fmla="*/ 788 h 4128"/>
              <a:gd name="T24" fmla="*/ 3475 w 16608"/>
              <a:gd name="T25" fmla="*/ 1960 h 4128"/>
              <a:gd name="T26" fmla="*/ 3491 w 16608"/>
              <a:gd name="T27" fmla="*/ 0 h 4128"/>
              <a:gd name="T28" fmla="*/ 1911 w 16608"/>
              <a:gd name="T29" fmla="*/ 1960 h 4128"/>
              <a:gd name="T30" fmla="*/ 4587 w 16608"/>
              <a:gd name="T31" fmla="*/ 2168 h 4128"/>
              <a:gd name="T32" fmla="*/ 5001 w 16608"/>
              <a:gd name="T33" fmla="*/ 2956 h 4128"/>
              <a:gd name="T34" fmla="*/ 5416 w 16608"/>
              <a:gd name="T35" fmla="*/ 2168 h 4128"/>
              <a:gd name="T36" fmla="*/ 5393 w 16608"/>
              <a:gd name="T37" fmla="*/ 564 h 4128"/>
              <a:gd name="T38" fmla="*/ 4053 w 16608"/>
              <a:gd name="T39" fmla="*/ 0 h 4128"/>
              <a:gd name="T40" fmla="*/ 4610 w 16608"/>
              <a:gd name="T41" fmla="*/ 1960 h 4128"/>
              <a:gd name="T42" fmla="*/ 7325 w 16608"/>
              <a:gd name="T43" fmla="*/ 1960 h 4128"/>
              <a:gd name="T44" fmla="*/ 6511 w 16608"/>
              <a:gd name="T45" fmla="*/ 0 h 4128"/>
              <a:gd name="T46" fmla="*/ 5978 w 16608"/>
              <a:gd name="T47" fmla="*/ 2732 h 4128"/>
              <a:gd name="T48" fmla="*/ 7318 w 16608"/>
              <a:gd name="T49" fmla="*/ 4128 h 4128"/>
              <a:gd name="T50" fmla="*/ 7874 w 16608"/>
              <a:gd name="T51" fmla="*/ 2168 h 4128"/>
              <a:gd name="T52" fmla="*/ 8932 w 16608"/>
              <a:gd name="T53" fmla="*/ 2979 h 4128"/>
              <a:gd name="T54" fmla="*/ 8525 w 16608"/>
              <a:gd name="T55" fmla="*/ 2168 h 4128"/>
              <a:gd name="T56" fmla="*/ 10090 w 16608"/>
              <a:gd name="T57" fmla="*/ 4128 h 4128"/>
              <a:gd name="T58" fmla="*/ 8932 w 16608"/>
              <a:gd name="T59" fmla="*/ 1960 h 4128"/>
              <a:gd name="T60" fmla="*/ 7992 w 16608"/>
              <a:gd name="T61" fmla="*/ 564 h 4128"/>
              <a:gd name="T62" fmla="*/ 9873 w 16608"/>
              <a:gd name="T63" fmla="*/ 0 h 4128"/>
              <a:gd name="T64" fmla="*/ 9317 w 16608"/>
              <a:gd name="T65" fmla="*/ 1960 h 4128"/>
              <a:gd name="T66" fmla="*/ 11243 w 16608"/>
              <a:gd name="T67" fmla="*/ 2732 h 4128"/>
              <a:gd name="T68" fmla="*/ 11799 w 16608"/>
              <a:gd name="T69" fmla="*/ 2168 h 4128"/>
              <a:gd name="T70" fmla="*/ 9903 w 16608"/>
              <a:gd name="T71" fmla="*/ 2168 h 4128"/>
              <a:gd name="T72" fmla="*/ 10459 w 16608"/>
              <a:gd name="T73" fmla="*/ 4128 h 4128"/>
              <a:gd name="T74" fmla="*/ 11243 w 16608"/>
              <a:gd name="T75" fmla="*/ 4128 h 4128"/>
              <a:gd name="T76" fmla="*/ 11207 w 16608"/>
              <a:gd name="T77" fmla="*/ 1835 h 4128"/>
              <a:gd name="T78" fmla="*/ 11250 w 16608"/>
              <a:gd name="T79" fmla="*/ 1960 h 4128"/>
              <a:gd name="T80" fmla="*/ 11207 w 16608"/>
              <a:gd name="T81" fmla="*/ 0 h 4128"/>
              <a:gd name="T82" fmla="*/ 10452 w 16608"/>
              <a:gd name="T83" fmla="*/ 1960 h 4128"/>
              <a:gd name="T84" fmla="*/ 11610 w 16608"/>
              <a:gd name="T85" fmla="*/ 4128 h 4128"/>
              <a:gd name="T86" fmla="*/ 13175 w 16608"/>
              <a:gd name="T87" fmla="*/ 4128 h 4128"/>
              <a:gd name="T88" fmla="*/ 12384 w 16608"/>
              <a:gd name="T89" fmla="*/ 1960 h 4128"/>
              <a:gd name="T90" fmla="*/ 13723 w 16608"/>
              <a:gd name="T91" fmla="*/ 564 h 4128"/>
              <a:gd name="T92" fmla="*/ 11828 w 16608"/>
              <a:gd name="T93" fmla="*/ 564 h 4128"/>
              <a:gd name="T94" fmla="*/ 14302 w 16608"/>
              <a:gd name="T95" fmla="*/ 1960 h 4128"/>
              <a:gd name="T96" fmla="*/ 15866 w 16608"/>
              <a:gd name="T97" fmla="*/ 1960 h 4128"/>
              <a:gd name="T98" fmla="*/ 13534 w 16608"/>
              <a:gd name="T99" fmla="*/ 1960 h 4128"/>
              <a:gd name="T100" fmla="*/ 14309 w 16608"/>
              <a:gd name="T101" fmla="*/ 2732 h 4128"/>
              <a:gd name="T102" fmla="*/ 15093 w 16608"/>
              <a:gd name="T103" fmla="*/ 2732 h 4128"/>
              <a:gd name="T104" fmla="*/ 13752 w 16608"/>
              <a:gd name="T105" fmla="*/ 2168 h 4128"/>
              <a:gd name="T106" fmla="*/ 15460 w 16608"/>
              <a:gd name="T107" fmla="*/ 4128 h 4128"/>
              <a:gd name="T108" fmla="*/ 16608 w 16608"/>
              <a:gd name="T109" fmla="*/ 2168 h 4128"/>
              <a:gd name="T110" fmla="*/ 16608 w 16608"/>
              <a:gd name="T111" fmla="*/ 1960 h 4128"/>
              <a:gd name="T112" fmla="*/ 15678 w 16608"/>
              <a:gd name="T113" fmla="*/ 564 h 4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608" h="4128">
                <a:moveTo>
                  <a:pt x="1158" y="2979"/>
                </a:moveTo>
                <a:lnTo>
                  <a:pt x="766" y="4128"/>
                </a:lnTo>
                <a:lnTo>
                  <a:pt x="0" y="4128"/>
                </a:lnTo>
                <a:lnTo>
                  <a:pt x="752" y="2168"/>
                </a:lnTo>
                <a:lnTo>
                  <a:pt x="1158" y="2168"/>
                </a:lnTo>
                <a:lnTo>
                  <a:pt x="1565" y="2168"/>
                </a:lnTo>
                <a:lnTo>
                  <a:pt x="2316" y="4128"/>
                </a:lnTo>
                <a:lnTo>
                  <a:pt x="1550" y="4128"/>
                </a:lnTo>
                <a:lnTo>
                  <a:pt x="1158" y="2979"/>
                </a:lnTo>
                <a:close/>
                <a:moveTo>
                  <a:pt x="1158" y="1960"/>
                </a:moveTo>
                <a:lnTo>
                  <a:pt x="773" y="1960"/>
                </a:lnTo>
                <a:lnTo>
                  <a:pt x="773" y="564"/>
                </a:lnTo>
                <a:lnTo>
                  <a:pt x="217" y="564"/>
                </a:lnTo>
                <a:lnTo>
                  <a:pt x="217" y="0"/>
                </a:lnTo>
                <a:lnTo>
                  <a:pt x="1158" y="0"/>
                </a:lnTo>
                <a:lnTo>
                  <a:pt x="2099" y="0"/>
                </a:lnTo>
                <a:lnTo>
                  <a:pt x="2099" y="564"/>
                </a:lnTo>
                <a:lnTo>
                  <a:pt x="1544" y="564"/>
                </a:lnTo>
                <a:lnTo>
                  <a:pt x="1544" y="1960"/>
                </a:lnTo>
                <a:lnTo>
                  <a:pt x="1158" y="1960"/>
                </a:lnTo>
                <a:close/>
                <a:moveTo>
                  <a:pt x="3468" y="4128"/>
                </a:moveTo>
                <a:lnTo>
                  <a:pt x="3468" y="2732"/>
                </a:lnTo>
                <a:lnTo>
                  <a:pt x="4024" y="2732"/>
                </a:lnTo>
                <a:lnTo>
                  <a:pt x="4024" y="2732"/>
                </a:lnTo>
                <a:lnTo>
                  <a:pt x="4024" y="2168"/>
                </a:lnTo>
                <a:lnTo>
                  <a:pt x="4024" y="2168"/>
                </a:lnTo>
                <a:lnTo>
                  <a:pt x="3434" y="2168"/>
                </a:lnTo>
                <a:lnTo>
                  <a:pt x="2128" y="2168"/>
                </a:lnTo>
                <a:lnTo>
                  <a:pt x="2128" y="2732"/>
                </a:lnTo>
                <a:lnTo>
                  <a:pt x="2684" y="2732"/>
                </a:lnTo>
                <a:lnTo>
                  <a:pt x="2684" y="4128"/>
                </a:lnTo>
                <a:lnTo>
                  <a:pt x="3434" y="4128"/>
                </a:lnTo>
                <a:lnTo>
                  <a:pt x="3468" y="4128"/>
                </a:lnTo>
                <a:lnTo>
                  <a:pt x="3468" y="4128"/>
                </a:lnTo>
                <a:close/>
                <a:moveTo>
                  <a:pt x="2677" y="1960"/>
                </a:moveTo>
                <a:lnTo>
                  <a:pt x="3077" y="788"/>
                </a:lnTo>
                <a:lnTo>
                  <a:pt x="3434" y="1835"/>
                </a:lnTo>
                <a:lnTo>
                  <a:pt x="3434" y="1835"/>
                </a:lnTo>
                <a:lnTo>
                  <a:pt x="3475" y="1960"/>
                </a:lnTo>
                <a:lnTo>
                  <a:pt x="3475" y="1960"/>
                </a:lnTo>
                <a:lnTo>
                  <a:pt x="4241" y="1960"/>
                </a:lnTo>
                <a:lnTo>
                  <a:pt x="3491" y="0"/>
                </a:lnTo>
                <a:lnTo>
                  <a:pt x="3434" y="0"/>
                </a:lnTo>
                <a:lnTo>
                  <a:pt x="2661" y="0"/>
                </a:lnTo>
                <a:lnTo>
                  <a:pt x="1911" y="1960"/>
                </a:lnTo>
                <a:lnTo>
                  <a:pt x="2677" y="1960"/>
                </a:lnTo>
                <a:close/>
                <a:moveTo>
                  <a:pt x="5416" y="2168"/>
                </a:moveTo>
                <a:lnTo>
                  <a:pt x="4587" y="2168"/>
                </a:lnTo>
                <a:lnTo>
                  <a:pt x="3835" y="4128"/>
                </a:lnTo>
                <a:lnTo>
                  <a:pt x="4602" y="4128"/>
                </a:lnTo>
                <a:lnTo>
                  <a:pt x="5001" y="2956"/>
                </a:lnTo>
                <a:lnTo>
                  <a:pt x="5401" y="4128"/>
                </a:lnTo>
                <a:lnTo>
                  <a:pt x="6168" y="4128"/>
                </a:lnTo>
                <a:lnTo>
                  <a:pt x="5416" y="2168"/>
                </a:lnTo>
                <a:close/>
                <a:moveTo>
                  <a:pt x="4610" y="1960"/>
                </a:moveTo>
                <a:lnTo>
                  <a:pt x="5393" y="1960"/>
                </a:lnTo>
                <a:lnTo>
                  <a:pt x="5393" y="564"/>
                </a:lnTo>
                <a:lnTo>
                  <a:pt x="5949" y="564"/>
                </a:lnTo>
                <a:lnTo>
                  <a:pt x="5949" y="0"/>
                </a:lnTo>
                <a:lnTo>
                  <a:pt x="4053" y="0"/>
                </a:lnTo>
                <a:lnTo>
                  <a:pt x="4053" y="564"/>
                </a:lnTo>
                <a:lnTo>
                  <a:pt x="4610" y="564"/>
                </a:lnTo>
                <a:lnTo>
                  <a:pt x="4610" y="1960"/>
                </a:lnTo>
                <a:close/>
                <a:moveTo>
                  <a:pt x="6527" y="1960"/>
                </a:moveTo>
                <a:lnTo>
                  <a:pt x="6927" y="788"/>
                </a:lnTo>
                <a:lnTo>
                  <a:pt x="7325" y="1960"/>
                </a:lnTo>
                <a:lnTo>
                  <a:pt x="8092" y="1960"/>
                </a:lnTo>
                <a:lnTo>
                  <a:pt x="7341" y="0"/>
                </a:lnTo>
                <a:lnTo>
                  <a:pt x="6511" y="0"/>
                </a:lnTo>
                <a:lnTo>
                  <a:pt x="5760" y="1960"/>
                </a:lnTo>
                <a:lnTo>
                  <a:pt x="6527" y="1960"/>
                </a:lnTo>
                <a:close/>
                <a:moveTo>
                  <a:pt x="5978" y="2732"/>
                </a:moveTo>
                <a:lnTo>
                  <a:pt x="6534" y="2732"/>
                </a:lnTo>
                <a:lnTo>
                  <a:pt x="6534" y="4128"/>
                </a:lnTo>
                <a:lnTo>
                  <a:pt x="7318" y="4128"/>
                </a:lnTo>
                <a:lnTo>
                  <a:pt x="7318" y="2732"/>
                </a:lnTo>
                <a:lnTo>
                  <a:pt x="7874" y="2732"/>
                </a:lnTo>
                <a:lnTo>
                  <a:pt x="7874" y="2168"/>
                </a:lnTo>
                <a:lnTo>
                  <a:pt x="5978" y="2168"/>
                </a:lnTo>
                <a:lnTo>
                  <a:pt x="5978" y="2732"/>
                </a:lnTo>
                <a:close/>
                <a:moveTo>
                  <a:pt x="8932" y="2979"/>
                </a:moveTo>
                <a:lnTo>
                  <a:pt x="8541" y="4128"/>
                </a:lnTo>
                <a:lnTo>
                  <a:pt x="7775" y="4128"/>
                </a:lnTo>
                <a:lnTo>
                  <a:pt x="8525" y="2168"/>
                </a:lnTo>
                <a:lnTo>
                  <a:pt x="8932" y="2168"/>
                </a:lnTo>
                <a:lnTo>
                  <a:pt x="9339" y="2168"/>
                </a:lnTo>
                <a:lnTo>
                  <a:pt x="10090" y="4128"/>
                </a:lnTo>
                <a:lnTo>
                  <a:pt x="9324" y="4128"/>
                </a:lnTo>
                <a:lnTo>
                  <a:pt x="8932" y="2979"/>
                </a:lnTo>
                <a:close/>
                <a:moveTo>
                  <a:pt x="8932" y="1960"/>
                </a:moveTo>
                <a:lnTo>
                  <a:pt x="8547" y="1960"/>
                </a:lnTo>
                <a:lnTo>
                  <a:pt x="8547" y="564"/>
                </a:lnTo>
                <a:lnTo>
                  <a:pt x="7992" y="564"/>
                </a:lnTo>
                <a:lnTo>
                  <a:pt x="7992" y="0"/>
                </a:lnTo>
                <a:lnTo>
                  <a:pt x="8932" y="0"/>
                </a:lnTo>
                <a:lnTo>
                  <a:pt x="9873" y="0"/>
                </a:lnTo>
                <a:lnTo>
                  <a:pt x="9873" y="564"/>
                </a:lnTo>
                <a:lnTo>
                  <a:pt x="9317" y="564"/>
                </a:lnTo>
                <a:lnTo>
                  <a:pt x="9317" y="1960"/>
                </a:lnTo>
                <a:lnTo>
                  <a:pt x="8932" y="1960"/>
                </a:lnTo>
                <a:close/>
                <a:moveTo>
                  <a:pt x="11243" y="4128"/>
                </a:moveTo>
                <a:lnTo>
                  <a:pt x="11243" y="2732"/>
                </a:lnTo>
                <a:lnTo>
                  <a:pt x="11799" y="2732"/>
                </a:lnTo>
                <a:lnTo>
                  <a:pt x="11799" y="2732"/>
                </a:lnTo>
                <a:lnTo>
                  <a:pt x="11799" y="2168"/>
                </a:lnTo>
                <a:lnTo>
                  <a:pt x="11799" y="2168"/>
                </a:lnTo>
                <a:lnTo>
                  <a:pt x="11207" y="2168"/>
                </a:lnTo>
                <a:lnTo>
                  <a:pt x="9903" y="2168"/>
                </a:lnTo>
                <a:lnTo>
                  <a:pt x="9903" y="2732"/>
                </a:lnTo>
                <a:lnTo>
                  <a:pt x="10459" y="2732"/>
                </a:lnTo>
                <a:lnTo>
                  <a:pt x="10459" y="4128"/>
                </a:lnTo>
                <a:lnTo>
                  <a:pt x="11207" y="4128"/>
                </a:lnTo>
                <a:lnTo>
                  <a:pt x="11243" y="4128"/>
                </a:lnTo>
                <a:lnTo>
                  <a:pt x="11243" y="4128"/>
                </a:lnTo>
                <a:close/>
                <a:moveTo>
                  <a:pt x="10452" y="1960"/>
                </a:moveTo>
                <a:lnTo>
                  <a:pt x="10850" y="788"/>
                </a:lnTo>
                <a:lnTo>
                  <a:pt x="11207" y="1835"/>
                </a:lnTo>
                <a:lnTo>
                  <a:pt x="11207" y="1835"/>
                </a:lnTo>
                <a:lnTo>
                  <a:pt x="11250" y="1960"/>
                </a:lnTo>
                <a:lnTo>
                  <a:pt x="11250" y="1960"/>
                </a:lnTo>
                <a:lnTo>
                  <a:pt x="12016" y="1960"/>
                </a:lnTo>
                <a:lnTo>
                  <a:pt x="11265" y="0"/>
                </a:lnTo>
                <a:lnTo>
                  <a:pt x="11207" y="0"/>
                </a:lnTo>
                <a:lnTo>
                  <a:pt x="10436" y="0"/>
                </a:lnTo>
                <a:lnTo>
                  <a:pt x="9685" y="1960"/>
                </a:lnTo>
                <a:lnTo>
                  <a:pt x="10452" y="1960"/>
                </a:lnTo>
                <a:close/>
                <a:moveTo>
                  <a:pt x="13191" y="2168"/>
                </a:moveTo>
                <a:lnTo>
                  <a:pt x="12362" y="2168"/>
                </a:lnTo>
                <a:lnTo>
                  <a:pt x="11610" y="4128"/>
                </a:lnTo>
                <a:lnTo>
                  <a:pt x="12376" y="4128"/>
                </a:lnTo>
                <a:lnTo>
                  <a:pt x="12776" y="2956"/>
                </a:lnTo>
                <a:lnTo>
                  <a:pt x="13175" y="4128"/>
                </a:lnTo>
                <a:lnTo>
                  <a:pt x="13942" y="4128"/>
                </a:lnTo>
                <a:lnTo>
                  <a:pt x="13191" y="2168"/>
                </a:lnTo>
                <a:close/>
                <a:moveTo>
                  <a:pt x="12384" y="1960"/>
                </a:moveTo>
                <a:lnTo>
                  <a:pt x="13168" y="1960"/>
                </a:lnTo>
                <a:lnTo>
                  <a:pt x="13168" y="564"/>
                </a:lnTo>
                <a:lnTo>
                  <a:pt x="13723" y="564"/>
                </a:lnTo>
                <a:lnTo>
                  <a:pt x="13723" y="0"/>
                </a:lnTo>
                <a:lnTo>
                  <a:pt x="11828" y="0"/>
                </a:lnTo>
                <a:lnTo>
                  <a:pt x="11828" y="564"/>
                </a:lnTo>
                <a:lnTo>
                  <a:pt x="12384" y="564"/>
                </a:lnTo>
                <a:lnTo>
                  <a:pt x="12384" y="1960"/>
                </a:lnTo>
                <a:close/>
                <a:moveTo>
                  <a:pt x="14302" y="1960"/>
                </a:moveTo>
                <a:lnTo>
                  <a:pt x="14700" y="788"/>
                </a:lnTo>
                <a:lnTo>
                  <a:pt x="15100" y="1960"/>
                </a:lnTo>
                <a:lnTo>
                  <a:pt x="15866" y="1960"/>
                </a:lnTo>
                <a:lnTo>
                  <a:pt x="15115" y="0"/>
                </a:lnTo>
                <a:lnTo>
                  <a:pt x="14286" y="0"/>
                </a:lnTo>
                <a:lnTo>
                  <a:pt x="13534" y="1960"/>
                </a:lnTo>
                <a:lnTo>
                  <a:pt x="14302" y="1960"/>
                </a:lnTo>
                <a:close/>
                <a:moveTo>
                  <a:pt x="13752" y="2732"/>
                </a:moveTo>
                <a:lnTo>
                  <a:pt x="14309" y="2732"/>
                </a:lnTo>
                <a:lnTo>
                  <a:pt x="14309" y="4128"/>
                </a:lnTo>
                <a:lnTo>
                  <a:pt x="15093" y="4128"/>
                </a:lnTo>
                <a:lnTo>
                  <a:pt x="15093" y="2732"/>
                </a:lnTo>
                <a:lnTo>
                  <a:pt x="15649" y="2732"/>
                </a:lnTo>
                <a:lnTo>
                  <a:pt x="15649" y="2168"/>
                </a:lnTo>
                <a:lnTo>
                  <a:pt x="13752" y="2168"/>
                </a:lnTo>
                <a:lnTo>
                  <a:pt x="13752" y="2732"/>
                </a:lnTo>
                <a:close/>
                <a:moveTo>
                  <a:pt x="16211" y="2168"/>
                </a:moveTo>
                <a:lnTo>
                  <a:pt x="15460" y="4128"/>
                </a:lnTo>
                <a:lnTo>
                  <a:pt x="16226" y="4128"/>
                </a:lnTo>
                <a:lnTo>
                  <a:pt x="16608" y="3009"/>
                </a:lnTo>
                <a:lnTo>
                  <a:pt x="16608" y="2168"/>
                </a:lnTo>
                <a:lnTo>
                  <a:pt x="16211" y="2168"/>
                </a:lnTo>
                <a:close/>
                <a:moveTo>
                  <a:pt x="16233" y="1960"/>
                </a:moveTo>
                <a:lnTo>
                  <a:pt x="16608" y="1960"/>
                </a:lnTo>
                <a:lnTo>
                  <a:pt x="16608" y="0"/>
                </a:lnTo>
                <a:lnTo>
                  <a:pt x="15678" y="0"/>
                </a:lnTo>
                <a:lnTo>
                  <a:pt x="15678" y="564"/>
                </a:lnTo>
                <a:lnTo>
                  <a:pt x="16233" y="564"/>
                </a:lnTo>
                <a:lnTo>
                  <a:pt x="16233" y="1960"/>
                </a:lnTo>
                <a:close/>
              </a:path>
            </a:pathLst>
          </a:custGeom>
          <a:gradFill flip="none" rotWithShape="1">
            <a:gsLst>
              <a:gs pos="6000">
                <a:schemeClr val="accent1">
                  <a:lumMod val="5000"/>
                  <a:lumOff val="95000"/>
                  <a:alpha val="56000"/>
                </a:schemeClr>
              </a:gs>
              <a:gs pos="68000">
                <a:srgbClr val="D7D4CF"/>
              </a:gs>
            </a:gsLst>
            <a:lin ang="0" scaled="1"/>
            <a:tileRect/>
          </a:gradFill>
          <a:ln>
            <a:noFill/>
          </a:ln>
        </p:spPr>
        <p:txBody>
          <a:bodyPr vert="horz" wrap="square" lIns="91440" tIns="45720" rIns="91440" bIns="45720" numCol="1" anchor="t" anchorCtr="0" compatLnSpc="1">
            <a:prstTxWarp prst="textNoShape">
              <a:avLst/>
            </a:prstTxWarp>
          </a:bodyPr>
          <a:lstStyle/>
          <a:p>
            <a:pPr defTabSz="914377"/>
            <a:endParaRPr lang="en-US" sz="2489">
              <a:solidFill>
                <a:srgbClr val="000000"/>
              </a:solidFill>
            </a:endParaRPr>
          </a:p>
        </p:txBody>
      </p:sp>
      <p:sp>
        <p:nvSpPr>
          <p:cNvPr id="30" name="Freeform 29"/>
          <p:cNvSpPr>
            <a:spLocks noEditPoints="1"/>
          </p:cNvSpPr>
          <p:nvPr/>
        </p:nvSpPr>
        <p:spPr bwMode="auto">
          <a:xfrm>
            <a:off x="11234650" y="6593330"/>
            <a:ext cx="652551" cy="112271"/>
          </a:xfrm>
          <a:custGeom>
            <a:avLst/>
            <a:gdLst/>
            <a:ahLst/>
            <a:cxnLst>
              <a:cxn ang="0">
                <a:pos x="3511" y="637"/>
              </a:cxn>
              <a:cxn ang="0">
                <a:pos x="3625" y="591"/>
              </a:cxn>
              <a:cxn ang="0">
                <a:pos x="3691" y="454"/>
              </a:cxn>
              <a:cxn ang="0">
                <a:pos x="3616" y="313"/>
              </a:cxn>
              <a:cxn ang="0">
                <a:pos x="3441" y="224"/>
              </a:cxn>
              <a:cxn ang="0">
                <a:pos x="3415" y="147"/>
              </a:cxn>
              <a:cxn ang="0">
                <a:pos x="3489" y="95"/>
              </a:cxn>
              <a:cxn ang="0">
                <a:pos x="3666" y="31"/>
              </a:cxn>
              <a:cxn ang="0">
                <a:pos x="3447" y="8"/>
              </a:cxn>
              <a:cxn ang="0">
                <a:pos x="3301" y="142"/>
              </a:cxn>
              <a:cxn ang="0">
                <a:pos x="3355" y="299"/>
              </a:cxn>
              <a:cxn ang="0">
                <a:pos x="3534" y="392"/>
              </a:cxn>
              <a:cxn ang="0">
                <a:pos x="3575" y="471"/>
              </a:cxn>
              <a:cxn ang="0">
                <a:pos x="3511" y="540"/>
              </a:cxn>
              <a:cxn ang="0">
                <a:pos x="3327" y="514"/>
              </a:cxn>
              <a:cxn ang="0">
                <a:pos x="3216" y="537"/>
              </a:cxn>
              <a:cxn ang="0">
                <a:pos x="2637" y="544"/>
              </a:cxn>
              <a:cxn ang="0">
                <a:pos x="2502" y="526"/>
              </a:cxn>
              <a:cxn ang="0">
                <a:pos x="2420" y="453"/>
              </a:cxn>
              <a:cxn ang="0">
                <a:pos x="2390" y="282"/>
              </a:cxn>
              <a:cxn ang="0">
                <a:pos x="2435" y="168"/>
              </a:cxn>
              <a:cxn ang="0">
                <a:pos x="2538" y="102"/>
              </a:cxn>
              <a:cxn ang="0">
                <a:pos x="2726" y="118"/>
              </a:cxn>
              <a:cxn ang="0">
                <a:pos x="2566" y="2"/>
              </a:cxn>
              <a:cxn ang="0">
                <a:pos x="2399" y="59"/>
              </a:cxn>
              <a:cxn ang="0">
                <a:pos x="2293" y="190"/>
              </a:cxn>
              <a:cxn ang="0">
                <a:pos x="2272" y="380"/>
              </a:cxn>
              <a:cxn ang="0">
                <a:pos x="2333" y="534"/>
              </a:cxn>
              <a:cxn ang="0">
                <a:pos x="2467" y="623"/>
              </a:cxn>
              <a:cxn ang="0">
                <a:pos x="2684" y="632"/>
              </a:cxn>
              <a:cxn ang="0">
                <a:pos x="1776" y="631"/>
              </a:cxn>
              <a:cxn ang="0">
                <a:pos x="1717" y="518"/>
              </a:cxn>
              <a:cxn ang="0">
                <a:pos x="1447" y="10"/>
              </a:cxn>
              <a:cxn ang="0">
                <a:pos x="1210" y="97"/>
              </a:cxn>
              <a:cxn ang="0">
                <a:pos x="1281" y="178"/>
              </a:cxn>
              <a:cxn ang="0">
                <a:pos x="1231" y="277"/>
              </a:cxn>
              <a:cxn ang="0">
                <a:pos x="1090" y="375"/>
              </a:cxn>
              <a:cxn ang="0">
                <a:pos x="1233" y="415"/>
              </a:cxn>
              <a:cxn ang="0">
                <a:pos x="1297" y="622"/>
              </a:cxn>
              <a:cxn ang="0">
                <a:pos x="1362" y="436"/>
              </a:cxn>
              <a:cxn ang="0">
                <a:pos x="1282" y="337"/>
              </a:cxn>
              <a:cxn ang="0">
                <a:pos x="1374" y="258"/>
              </a:cxn>
              <a:cxn ang="0">
                <a:pos x="1373" y="94"/>
              </a:cxn>
              <a:cxn ang="0">
                <a:pos x="1263" y="17"/>
              </a:cxn>
              <a:cxn ang="0">
                <a:pos x="995" y="15"/>
              </a:cxn>
              <a:cxn ang="0">
                <a:pos x="879" y="537"/>
              </a:cxn>
              <a:cxn ang="0">
                <a:pos x="118" y="637"/>
              </a:cxn>
              <a:cxn ang="0">
                <a:pos x="303" y="613"/>
              </a:cxn>
              <a:cxn ang="0">
                <a:pos x="388" y="526"/>
              </a:cxn>
              <a:cxn ang="0">
                <a:pos x="373" y="355"/>
              </a:cxn>
              <a:cxn ang="0">
                <a:pos x="190" y="247"/>
              </a:cxn>
              <a:cxn ang="0">
                <a:pos x="125" y="177"/>
              </a:cxn>
              <a:cxn ang="0">
                <a:pos x="163" y="107"/>
              </a:cxn>
              <a:cxn ang="0">
                <a:pos x="317" y="108"/>
              </a:cxn>
              <a:cxn ang="0">
                <a:pos x="254" y="1"/>
              </a:cxn>
              <a:cxn ang="0">
                <a:pos x="44" y="77"/>
              </a:cxn>
              <a:cxn ang="0">
                <a:pos x="29" y="253"/>
              </a:cxn>
              <a:cxn ang="0">
                <a:pos x="178" y="359"/>
              </a:cxn>
              <a:cxn ang="0">
                <a:pos x="284" y="437"/>
              </a:cxn>
              <a:cxn ang="0">
                <a:pos x="259" y="524"/>
              </a:cxn>
              <a:cxn ang="0">
                <a:pos x="112" y="540"/>
              </a:cxn>
            </a:cxnLst>
            <a:rect l="0" t="0" r="r" b="b"/>
            <a:pathLst>
              <a:path w="3691" h="641">
                <a:moveTo>
                  <a:pt x="3288" y="601"/>
                </a:moveTo>
                <a:lnTo>
                  <a:pt x="3302" y="609"/>
                </a:lnTo>
                <a:lnTo>
                  <a:pt x="3319" y="616"/>
                </a:lnTo>
                <a:lnTo>
                  <a:pt x="3338" y="622"/>
                </a:lnTo>
                <a:lnTo>
                  <a:pt x="3360" y="629"/>
                </a:lnTo>
                <a:lnTo>
                  <a:pt x="3382" y="634"/>
                </a:lnTo>
                <a:lnTo>
                  <a:pt x="3406" y="637"/>
                </a:lnTo>
                <a:lnTo>
                  <a:pt x="3431" y="640"/>
                </a:lnTo>
                <a:lnTo>
                  <a:pt x="3455" y="641"/>
                </a:lnTo>
                <a:lnTo>
                  <a:pt x="3484" y="640"/>
                </a:lnTo>
                <a:lnTo>
                  <a:pt x="3511" y="637"/>
                </a:lnTo>
                <a:lnTo>
                  <a:pt x="3524" y="635"/>
                </a:lnTo>
                <a:lnTo>
                  <a:pt x="3536" y="632"/>
                </a:lnTo>
                <a:lnTo>
                  <a:pt x="3548" y="629"/>
                </a:lnTo>
                <a:lnTo>
                  <a:pt x="3559" y="625"/>
                </a:lnTo>
                <a:lnTo>
                  <a:pt x="3570" y="621"/>
                </a:lnTo>
                <a:lnTo>
                  <a:pt x="3581" y="617"/>
                </a:lnTo>
                <a:lnTo>
                  <a:pt x="3590" y="613"/>
                </a:lnTo>
                <a:lnTo>
                  <a:pt x="3600" y="608"/>
                </a:lnTo>
                <a:lnTo>
                  <a:pt x="3608" y="603"/>
                </a:lnTo>
                <a:lnTo>
                  <a:pt x="3618" y="597"/>
                </a:lnTo>
                <a:lnTo>
                  <a:pt x="3625" y="591"/>
                </a:lnTo>
                <a:lnTo>
                  <a:pt x="3633" y="584"/>
                </a:lnTo>
                <a:lnTo>
                  <a:pt x="3639" y="578"/>
                </a:lnTo>
                <a:lnTo>
                  <a:pt x="3646" y="571"/>
                </a:lnTo>
                <a:lnTo>
                  <a:pt x="3653" y="564"/>
                </a:lnTo>
                <a:lnTo>
                  <a:pt x="3658" y="557"/>
                </a:lnTo>
                <a:lnTo>
                  <a:pt x="3668" y="541"/>
                </a:lnTo>
                <a:lnTo>
                  <a:pt x="3676" y="526"/>
                </a:lnTo>
                <a:lnTo>
                  <a:pt x="3682" y="508"/>
                </a:lnTo>
                <a:lnTo>
                  <a:pt x="3687" y="491"/>
                </a:lnTo>
                <a:lnTo>
                  <a:pt x="3690" y="472"/>
                </a:lnTo>
                <a:lnTo>
                  <a:pt x="3691" y="454"/>
                </a:lnTo>
                <a:lnTo>
                  <a:pt x="3690" y="437"/>
                </a:lnTo>
                <a:lnTo>
                  <a:pt x="3688" y="422"/>
                </a:lnTo>
                <a:lnTo>
                  <a:pt x="3684" y="407"/>
                </a:lnTo>
                <a:lnTo>
                  <a:pt x="3680" y="393"/>
                </a:lnTo>
                <a:lnTo>
                  <a:pt x="3675" y="380"/>
                </a:lnTo>
                <a:lnTo>
                  <a:pt x="3668" y="367"/>
                </a:lnTo>
                <a:lnTo>
                  <a:pt x="3660" y="355"/>
                </a:lnTo>
                <a:lnTo>
                  <a:pt x="3651" y="344"/>
                </a:lnTo>
                <a:lnTo>
                  <a:pt x="3640" y="332"/>
                </a:lnTo>
                <a:lnTo>
                  <a:pt x="3629" y="322"/>
                </a:lnTo>
                <a:lnTo>
                  <a:pt x="3616" y="313"/>
                </a:lnTo>
                <a:lnTo>
                  <a:pt x="3601" y="303"/>
                </a:lnTo>
                <a:lnTo>
                  <a:pt x="3586" y="294"/>
                </a:lnTo>
                <a:lnTo>
                  <a:pt x="3568" y="286"/>
                </a:lnTo>
                <a:lnTo>
                  <a:pt x="3550" y="278"/>
                </a:lnTo>
                <a:lnTo>
                  <a:pt x="3530" y="270"/>
                </a:lnTo>
                <a:lnTo>
                  <a:pt x="3502" y="258"/>
                </a:lnTo>
                <a:lnTo>
                  <a:pt x="3477" y="247"/>
                </a:lnTo>
                <a:lnTo>
                  <a:pt x="3467" y="242"/>
                </a:lnTo>
                <a:lnTo>
                  <a:pt x="3457" y="236"/>
                </a:lnTo>
                <a:lnTo>
                  <a:pt x="3448" y="230"/>
                </a:lnTo>
                <a:lnTo>
                  <a:pt x="3441" y="224"/>
                </a:lnTo>
                <a:lnTo>
                  <a:pt x="3434" y="219"/>
                </a:lnTo>
                <a:lnTo>
                  <a:pt x="3428" y="213"/>
                </a:lnTo>
                <a:lnTo>
                  <a:pt x="3423" y="206"/>
                </a:lnTo>
                <a:lnTo>
                  <a:pt x="3419" y="200"/>
                </a:lnTo>
                <a:lnTo>
                  <a:pt x="3416" y="192"/>
                </a:lnTo>
                <a:lnTo>
                  <a:pt x="3414" y="184"/>
                </a:lnTo>
                <a:lnTo>
                  <a:pt x="3412" y="177"/>
                </a:lnTo>
                <a:lnTo>
                  <a:pt x="3412" y="168"/>
                </a:lnTo>
                <a:lnTo>
                  <a:pt x="3412" y="162"/>
                </a:lnTo>
                <a:lnTo>
                  <a:pt x="3413" y="154"/>
                </a:lnTo>
                <a:lnTo>
                  <a:pt x="3415" y="147"/>
                </a:lnTo>
                <a:lnTo>
                  <a:pt x="3418" y="141"/>
                </a:lnTo>
                <a:lnTo>
                  <a:pt x="3421" y="135"/>
                </a:lnTo>
                <a:lnTo>
                  <a:pt x="3426" y="129"/>
                </a:lnTo>
                <a:lnTo>
                  <a:pt x="3431" y="122"/>
                </a:lnTo>
                <a:lnTo>
                  <a:pt x="3437" y="117"/>
                </a:lnTo>
                <a:lnTo>
                  <a:pt x="3443" y="112"/>
                </a:lnTo>
                <a:lnTo>
                  <a:pt x="3450" y="107"/>
                </a:lnTo>
                <a:lnTo>
                  <a:pt x="3459" y="103"/>
                </a:lnTo>
                <a:lnTo>
                  <a:pt x="3469" y="100"/>
                </a:lnTo>
                <a:lnTo>
                  <a:pt x="3479" y="97"/>
                </a:lnTo>
                <a:lnTo>
                  <a:pt x="3489" y="95"/>
                </a:lnTo>
                <a:lnTo>
                  <a:pt x="3502" y="94"/>
                </a:lnTo>
                <a:lnTo>
                  <a:pt x="3515" y="94"/>
                </a:lnTo>
                <a:lnTo>
                  <a:pt x="3535" y="94"/>
                </a:lnTo>
                <a:lnTo>
                  <a:pt x="3555" y="96"/>
                </a:lnTo>
                <a:lnTo>
                  <a:pt x="3573" y="100"/>
                </a:lnTo>
                <a:lnTo>
                  <a:pt x="3590" y="104"/>
                </a:lnTo>
                <a:lnTo>
                  <a:pt x="3604" y="108"/>
                </a:lnTo>
                <a:lnTo>
                  <a:pt x="3618" y="113"/>
                </a:lnTo>
                <a:lnTo>
                  <a:pt x="3629" y="118"/>
                </a:lnTo>
                <a:lnTo>
                  <a:pt x="3638" y="122"/>
                </a:lnTo>
                <a:lnTo>
                  <a:pt x="3666" y="31"/>
                </a:lnTo>
                <a:lnTo>
                  <a:pt x="3653" y="25"/>
                </a:lnTo>
                <a:lnTo>
                  <a:pt x="3638" y="20"/>
                </a:lnTo>
                <a:lnTo>
                  <a:pt x="3622" y="14"/>
                </a:lnTo>
                <a:lnTo>
                  <a:pt x="3604" y="9"/>
                </a:lnTo>
                <a:lnTo>
                  <a:pt x="3585" y="6"/>
                </a:lnTo>
                <a:lnTo>
                  <a:pt x="3564" y="3"/>
                </a:lnTo>
                <a:lnTo>
                  <a:pt x="3542" y="1"/>
                </a:lnTo>
                <a:lnTo>
                  <a:pt x="3517" y="0"/>
                </a:lnTo>
                <a:lnTo>
                  <a:pt x="3492" y="1"/>
                </a:lnTo>
                <a:lnTo>
                  <a:pt x="3469" y="4"/>
                </a:lnTo>
                <a:lnTo>
                  <a:pt x="3447" y="8"/>
                </a:lnTo>
                <a:lnTo>
                  <a:pt x="3426" y="14"/>
                </a:lnTo>
                <a:lnTo>
                  <a:pt x="3406" y="22"/>
                </a:lnTo>
                <a:lnTo>
                  <a:pt x="3389" y="30"/>
                </a:lnTo>
                <a:lnTo>
                  <a:pt x="3372" y="40"/>
                </a:lnTo>
                <a:lnTo>
                  <a:pt x="3357" y="51"/>
                </a:lnTo>
                <a:lnTo>
                  <a:pt x="3343" y="64"/>
                </a:lnTo>
                <a:lnTo>
                  <a:pt x="3331" y="77"/>
                </a:lnTo>
                <a:lnTo>
                  <a:pt x="3322" y="93"/>
                </a:lnTo>
                <a:lnTo>
                  <a:pt x="3312" y="108"/>
                </a:lnTo>
                <a:lnTo>
                  <a:pt x="3306" y="124"/>
                </a:lnTo>
                <a:lnTo>
                  <a:pt x="3301" y="142"/>
                </a:lnTo>
                <a:lnTo>
                  <a:pt x="3298" y="159"/>
                </a:lnTo>
                <a:lnTo>
                  <a:pt x="3297" y="179"/>
                </a:lnTo>
                <a:lnTo>
                  <a:pt x="3298" y="194"/>
                </a:lnTo>
                <a:lnTo>
                  <a:pt x="3300" y="211"/>
                </a:lnTo>
                <a:lnTo>
                  <a:pt x="3304" y="225"/>
                </a:lnTo>
                <a:lnTo>
                  <a:pt x="3309" y="240"/>
                </a:lnTo>
                <a:lnTo>
                  <a:pt x="3316" y="253"/>
                </a:lnTo>
                <a:lnTo>
                  <a:pt x="3324" y="265"/>
                </a:lnTo>
                <a:lnTo>
                  <a:pt x="3333" y="277"/>
                </a:lnTo>
                <a:lnTo>
                  <a:pt x="3343" y="288"/>
                </a:lnTo>
                <a:lnTo>
                  <a:pt x="3355" y="299"/>
                </a:lnTo>
                <a:lnTo>
                  <a:pt x="3367" y="310"/>
                </a:lnTo>
                <a:lnTo>
                  <a:pt x="3381" y="319"/>
                </a:lnTo>
                <a:lnTo>
                  <a:pt x="3396" y="328"/>
                </a:lnTo>
                <a:lnTo>
                  <a:pt x="3412" y="336"/>
                </a:lnTo>
                <a:lnTo>
                  <a:pt x="3429" y="345"/>
                </a:lnTo>
                <a:lnTo>
                  <a:pt x="3447" y="352"/>
                </a:lnTo>
                <a:lnTo>
                  <a:pt x="3466" y="359"/>
                </a:lnTo>
                <a:lnTo>
                  <a:pt x="3492" y="369"/>
                </a:lnTo>
                <a:lnTo>
                  <a:pt x="3516" y="381"/>
                </a:lnTo>
                <a:lnTo>
                  <a:pt x="3525" y="386"/>
                </a:lnTo>
                <a:lnTo>
                  <a:pt x="3534" y="392"/>
                </a:lnTo>
                <a:lnTo>
                  <a:pt x="3543" y="397"/>
                </a:lnTo>
                <a:lnTo>
                  <a:pt x="3550" y="403"/>
                </a:lnTo>
                <a:lnTo>
                  <a:pt x="3556" y="409"/>
                </a:lnTo>
                <a:lnTo>
                  <a:pt x="3561" y="417"/>
                </a:lnTo>
                <a:lnTo>
                  <a:pt x="3565" y="423"/>
                </a:lnTo>
                <a:lnTo>
                  <a:pt x="3569" y="430"/>
                </a:lnTo>
                <a:lnTo>
                  <a:pt x="3571" y="437"/>
                </a:lnTo>
                <a:lnTo>
                  <a:pt x="3573" y="445"/>
                </a:lnTo>
                <a:lnTo>
                  <a:pt x="3575" y="454"/>
                </a:lnTo>
                <a:lnTo>
                  <a:pt x="3576" y="462"/>
                </a:lnTo>
                <a:lnTo>
                  <a:pt x="3575" y="471"/>
                </a:lnTo>
                <a:lnTo>
                  <a:pt x="3573" y="480"/>
                </a:lnTo>
                <a:lnTo>
                  <a:pt x="3571" y="489"/>
                </a:lnTo>
                <a:lnTo>
                  <a:pt x="3567" y="497"/>
                </a:lnTo>
                <a:lnTo>
                  <a:pt x="3563" y="504"/>
                </a:lnTo>
                <a:lnTo>
                  <a:pt x="3558" y="511"/>
                </a:lnTo>
                <a:lnTo>
                  <a:pt x="3553" y="517"/>
                </a:lnTo>
                <a:lnTo>
                  <a:pt x="3546" y="524"/>
                </a:lnTo>
                <a:lnTo>
                  <a:pt x="3539" y="529"/>
                </a:lnTo>
                <a:lnTo>
                  <a:pt x="3530" y="533"/>
                </a:lnTo>
                <a:lnTo>
                  <a:pt x="3521" y="537"/>
                </a:lnTo>
                <a:lnTo>
                  <a:pt x="3511" y="540"/>
                </a:lnTo>
                <a:lnTo>
                  <a:pt x="3500" y="543"/>
                </a:lnTo>
                <a:lnTo>
                  <a:pt x="3488" y="545"/>
                </a:lnTo>
                <a:lnTo>
                  <a:pt x="3476" y="546"/>
                </a:lnTo>
                <a:lnTo>
                  <a:pt x="3463" y="546"/>
                </a:lnTo>
                <a:lnTo>
                  <a:pt x="3441" y="546"/>
                </a:lnTo>
                <a:lnTo>
                  <a:pt x="3420" y="543"/>
                </a:lnTo>
                <a:lnTo>
                  <a:pt x="3400" y="540"/>
                </a:lnTo>
                <a:lnTo>
                  <a:pt x="3379" y="535"/>
                </a:lnTo>
                <a:lnTo>
                  <a:pt x="3361" y="529"/>
                </a:lnTo>
                <a:lnTo>
                  <a:pt x="3343" y="523"/>
                </a:lnTo>
                <a:lnTo>
                  <a:pt x="3327" y="514"/>
                </a:lnTo>
                <a:lnTo>
                  <a:pt x="3312" y="507"/>
                </a:lnTo>
                <a:lnTo>
                  <a:pt x="3288" y="601"/>
                </a:lnTo>
                <a:close/>
                <a:moveTo>
                  <a:pt x="3188" y="263"/>
                </a:moveTo>
                <a:lnTo>
                  <a:pt x="2955" y="263"/>
                </a:lnTo>
                <a:lnTo>
                  <a:pt x="2955" y="104"/>
                </a:lnTo>
                <a:lnTo>
                  <a:pt x="3202" y="104"/>
                </a:lnTo>
                <a:lnTo>
                  <a:pt x="3202" y="10"/>
                </a:lnTo>
                <a:lnTo>
                  <a:pt x="2841" y="10"/>
                </a:lnTo>
                <a:lnTo>
                  <a:pt x="2841" y="631"/>
                </a:lnTo>
                <a:lnTo>
                  <a:pt x="3216" y="631"/>
                </a:lnTo>
                <a:lnTo>
                  <a:pt x="3216" y="537"/>
                </a:lnTo>
                <a:lnTo>
                  <a:pt x="2955" y="537"/>
                </a:lnTo>
                <a:lnTo>
                  <a:pt x="2955" y="355"/>
                </a:lnTo>
                <a:lnTo>
                  <a:pt x="3188" y="355"/>
                </a:lnTo>
                <a:lnTo>
                  <a:pt x="3188" y="263"/>
                </a:lnTo>
                <a:close/>
                <a:moveTo>
                  <a:pt x="2727" y="523"/>
                </a:moveTo>
                <a:lnTo>
                  <a:pt x="2714" y="528"/>
                </a:lnTo>
                <a:lnTo>
                  <a:pt x="2701" y="532"/>
                </a:lnTo>
                <a:lnTo>
                  <a:pt x="2687" y="536"/>
                </a:lnTo>
                <a:lnTo>
                  <a:pt x="2671" y="539"/>
                </a:lnTo>
                <a:lnTo>
                  <a:pt x="2655" y="542"/>
                </a:lnTo>
                <a:lnTo>
                  <a:pt x="2637" y="544"/>
                </a:lnTo>
                <a:lnTo>
                  <a:pt x="2621" y="545"/>
                </a:lnTo>
                <a:lnTo>
                  <a:pt x="2604" y="545"/>
                </a:lnTo>
                <a:lnTo>
                  <a:pt x="2590" y="545"/>
                </a:lnTo>
                <a:lnTo>
                  <a:pt x="2579" y="544"/>
                </a:lnTo>
                <a:lnTo>
                  <a:pt x="2567" y="543"/>
                </a:lnTo>
                <a:lnTo>
                  <a:pt x="2555" y="541"/>
                </a:lnTo>
                <a:lnTo>
                  <a:pt x="2544" y="539"/>
                </a:lnTo>
                <a:lnTo>
                  <a:pt x="2533" y="537"/>
                </a:lnTo>
                <a:lnTo>
                  <a:pt x="2522" y="534"/>
                </a:lnTo>
                <a:lnTo>
                  <a:pt x="2512" y="530"/>
                </a:lnTo>
                <a:lnTo>
                  <a:pt x="2502" y="526"/>
                </a:lnTo>
                <a:lnTo>
                  <a:pt x="2493" y="522"/>
                </a:lnTo>
                <a:lnTo>
                  <a:pt x="2483" y="516"/>
                </a:lnTo>
                <a:lnTo>
                  <a:pt x="2475" y="511"/>
                </a:lnTo>
                <a:lnTo>
                  <a:pt x="2467" y="505"/>
                </a:lnTo>
                <a:lnTo>
                  <a:pt x="2459" y="499"/>
                </a:lnTo>
                <a:lnTo>
                  <a:pt x="2451" y="492"/>
                </a:lnTo>
                <a:lnTo>
                  <a:pt x="2444" y="486"/>
                </a:lnTo>
                <a:lnTo>
                  <a:pt x="2437" y="477"/>
                </a:lnTo>
                <a:lnTo>
                  <a:pt x="2431" y="470"/>
                </a:lnTo>
                <a:lnTo>
                  <a:pt x="2426" y="462"/>
                </a:lnTo>
                <a:lnTo>
                  <a:pt x="2420" y="453"/>
                </a:lnTo>
                <a:lnTo>
                  <a:pt x="2414" y="443"/>
                </a:lnTo>
                <a:lnTo>
                  <a:pt x="2410" y="434"/>
                </a:lnTo>
                <a:lnTo>
                  <a:pt x="2406" y="425"/>
                </a:lnTo>
                <a:lnTo>
                  <a:pt x="2402" y="415"/>
                </a:lnTo>
                <a:lnTo>
                  <a:pt x="2396" y="393"/>
                </a:lnTo>
                <a:lnTo>
                  <a:pt x="2391" y="371"/>
                </a:lnTo>
                <a:lnTo>
                  <a:pt x="2389" y="347"/>
                </a:lnTo>
                <a:lnTo>
                  <a:pt x="2388" y="322"/>
                </a:lnTo>
                <a:lnTo>
                  <a:pt x="2388" y="309"/>
                </a:lnTo>
                <a:lnTo>
                  <a:pt x="2389" y="295"/>
                </a:lnTo>
                <a:lnTo>
                  <a:pt x="2390" y="282"/>
                </a:lnTo>
                <a:lnTo>
                  <a:pt x="2392" y="270"/>
                </a:lnTo>
                <a:lnTo>
                  <a:pt x="2394" y="257"/>
                </a:lnTo>
                <a:lnTo>
                  <a:pt x="2397" y="246"/>
                </a:lnTo>
                <a:lnTo>
                  <a:pt x="2400" y="235"/>
                </a:lnTo>
                <a:lnTo>
                  <a:pt x="2403" y="223"/>
                </a:lnTo>
                <a:lnTo>
                  <a:pt x="2408" y="213"/>
                </a:lnTo>
                <a:lnTo>
                  <a:pt x="2412" y="203"/>
                </a:lnTo>
                <a:lnTo>
                  <a:pt x="2418" y="193"/>
                </a:lnTo>
                <a:lnTo>
                  <a:pt x="2423" y="184"/>
                </a:lnTo>
                <a:lnTo>
                  <a:pt x="2429" y="176"/>
                </a:lnTo>
                <a:lnTo>
                  <a:pt x="2435" y="168"/>
                </a:lnTo>
                <a:lnTo>
                  <a:pt x="2441" y="159"/>
                </a:lnTo>
                <a:lnTo>
                  <a:pt x="2448" y="152"/>
                </a:lnTo>
                <a:lnTo>
                  <a:pt x="2457" y="145"/>
                </a:lnTo>
                <a:lnTo>
                  <a:pt x="2464" y="139"/>
                </a:lnTo>
                <a:lnTo>
                  <a:pt x="2472" y="133"/>
                </a:lnTo>
                <a:lnTo>
                  <a:pt x="2480" y="127"/>
                </a:lnTo>
                <a:lnTo>
                  <a:pt x="2489" y="121"/>
                </a:lnTo>
                <a:lnTo>
                  <a:pt x="2499" y="117"/>
                </a:lnTo>
                <a:lnTo>
                  <a:pt x="2508" y="112"/>
                </a:lnTo>
                <a:lnTo>
                  <a:pt x="2517" y="109"/>
                </a:lnTo>
                <a:lnTo>
                  <a:pt x="2538" y="102"/>
                </a:lnTo>
                <a:lnTo>
                  <a:pt x="2559" y="98"/>
                </a:lnTo>
                <a:lnTo>
                  <a:pt x="2582" y="95"/>
                </a:lnTo>
                <a:lnTo>
                  <a:pt x="2605" y="94"/>
                </a:lnTo>
                <a:lnTo>
                  <a:pt x="2623" y="95"/>
                </a:lnTo>
                <a:lnTo>
                  <a:pt x="2641" y="96"/>
                </a:lnTo>
                <a:lnTo>
                  <a:pt x="2658" y="98"/>
                </a:lnTo>
                <a:lnTo>
                  <a:pt x="2673" y="101"/>
                </a:lnTo>
                <a:lnTo>
                  <a:pt x="2688" y="105"/>
                </a:lnTo>
                <a:lnTo>
                  <a:pt x="2701" y="109"/>
                </a:lnTo>
                <a:lnTo>
                  <a:pt x="2714" y="113"/>
                </a:lnTo>
                <a:lnTo>
                  <a:pt x="2726" y="118"/>
                </a:lnTo>
                <a:lnTo>
                  <a:pt x="2750" y="28"/>
                </a:lnTo>
                <a:lnTo>
                  <a:pt x="2740" y="24"/>
                </a:lnTo>
                <a:lnTo>
                  <a:pt x="2728" y="19"/>
                </a:lnTo>
                <a:lnTo>
                  <a:pt x="2712" y="13"/>
                </a:lnTo>
                <a:lnTo>
                  <a:pt x="2695" y="9"/>
                </a:lnTo>
                <a:lnTo>
                  <a:pt x="2674" y="6"/>
                </a:lnTo>
                <a:lnTo>
                  <a:pt x="2652" y="3"/>
                </a:lnTo>
                <a:lnTo>
                  <a:pt x="2627" y="1"/>
                </a:lnTo>
                <a:lnTo>
                  <a:pt x="2600" y="0"/>
                </a:lnTo>
                <a:lnTo>
                  <a:pt x="2583" y="1"/>
                </a:lnTo>
                <a:lnTo>
                  <a:pt x="2566" y="2"/>
                </a:lnTo>
                <a:lnTo>
                  <a:pt x="2548" y="4"/>
                </a:lnTo>
                <a:lnTo>
                  <a:pt x="2532" y="6"/>
                </a:lnTo>
                <a:lnTo>
                  <a:pt x="2515" y="9"/>
                </a:lnTo>
                <a:lnTo>
                  <a:pt x="2499" y="13"/>
                </a:lnTo>
                <a:lnTo>
                  <a:pt x="2483" y="17"/>
                </a:lnTo>
                <a:lnTo>
                  <a:pt x="2468" y="23"/>
                </a:lnTo>
                <a:lnTo>
                  <a:pt x="2454" y="29"/>
                </a:lnTo>
                <a:lnTo>
                  <a:pt x="2439" y="35"/>
                </a:lnTo>
                <a:lnTo>
                  <a:pt x="2426" y="42"/>
                </a:lnTo>
                <a:lnTo>
                  <a:pt x="2411" y="50"/>
                </a:lnTo>
                <a:lnTo>
                  <a:pt x="2399" y="59"/>
                </a:lnTo>
                <a:lnTo>
                  <a:pt x="2387" y="68"/>
                </a:lnTo>
                <a:lnTo>
                  <a:pt x="2374" y="77"/>
                </a:lnTo>
                <a:lnTo>
                  <a:pt x="2363" y="87"/>
                </a:lnTo>
                <a:lnTo>
                  <a:pt x="2352" y="99"/>
                </a:lnTo>
                <a:lnTo>
                  <a:pt x="2342" y="110"/>
                </a:lnTo>
                <a:lnTo>
                  <a:pt x="2332" y="122"/>
                </a:lnTo>
                <a:lnTo>
                  <a:pt x="2323" y="135"/>
                </a:lnTo>
                <a:lnTo>
                  <a:pt x="2315" y="148"/>
                </a:lnTo>
                <a:lnTo>
                  <a:pt x="2307" y="162"/>
                </a:lnTo>
                <a:lnTo>
                  <a:pt x="2300" y="176"/>
                </a:lnTo>
                <a:lnTo>
                  <a:pt x="2293" y="190"/>
                </a:lnTo>
                <a:lnTo>
                  <a:pt x="2288" y="206"/>
                </a:lnTo>
                <a:lnTo>
                  <a:pt x="2283" y="222"/>
                </a:lnTo>
                <a:lnTo>
                  <a:pt x="2278" y="239"/>
                </a:lnTo>
                <a:lnTo>
                  <a:pt x="2275" y="255"/>
                </a:lnTo>
                <a:lnTo>
                  <a:pt x="2272" y="273"/>
                </a:lnTo>
                <a:lnTo>
                  <a:pt x="2270" y="290"/>
                </a:lnTo>
                <a:lnTo>
                  <a:pt x="2269" y="309"/>
                </a:lnTo>
                <a:lnTo>
                  <a:pt x="2269" y="328"/>
                </a:lnTo>
                <a:lnTo>
                  <a:pt x="2269" y="346"/>
                </a:lnTo>
                <a:lnTo>
                  <a:pt x="2270" y="362"/>
                </a:lnTo>
                <a:lnTo>
                  <a:pt x="2272" y="380"/>
                </a:lnTo>
                <a:lnTo>
                  <a:pt x="2274" y="395"/>
                </a:lnTo>
                <a:lnTo>
                  <a:pt x="2277" y="412"/>
                </a:lnTo>
                <a:lnTo>
                  <a:pt x="2281" y="427"/>
                </a:lnTo>
                <a:lnTo>
                  <a:pt x="2285" y="441"/>
                </a:lnTo>
                <a:lnTo>
                  <a:pt x="2290" y="457"/>
                </a:lnTo>
                <a:lnTo>
                  <a:pt x="2295" y="470"/>
                </a:lnTo>
                <a:lnTo>
                  <a:pt x="2302" y="484"/>
                </a:lnTo>
                <a:lnTo>
                  <a:pt x="2309" y="497"/>
                </a:lnTo>
                <a:lnTo>
                  <a:pt x="2317" y="509"/>
                </a:lnTo>
                <a:lnTo>
                  <a:pt x="2325" y="522"/>
                </a:lnTo>
                <a:lnTo>
                  <a:pt x="2333" y="534"/>
                </a:lnTo>
                <a:lnTo>
                  <a:pt x="2343" y="544"/>
                </a:lnTo>
                <a:lnTo>
                  <a:pt x="2353" y="555"/>
                </a:lnTo>
                <a:lnTo>
                  <a:pt x="2363" y="565"/>
                </a:lnTo>
                <a:lnTo>
                  <a:pt x="2374" y="574"/>
                </a:lnTo>
                <a:lnTo>
                  <a:pt x="2386" y="583"/>
                </a:lnTo>
                <a:lnTo>
                  <a:pt x="2398" y="592"/>
                </a:lnTo>
                <a:lnTo>
                  <a:pt x="2411" y="599"/>
                </a:lnTo>
                <a:lnTo>
                  <a:pt x="2424" y="606"/>
                </a:lnTo>
                <a:lnTo>
                  <a:pt x="2438" y="612"/>
                </a:lnTo>
                <a:lnTo>
                  <a:pt x="2452" y="618"/>
                </a:lnTo>
                <a:lnTo>
                  <a:pt x="2467" y="623"/>
                </a:lnTo>
                <a:lnTo>
                  <a:pt x="2482" y="628"/>
                </a:lnTo>
                <a:lnTo>
                  <a:pt x="2499" y="632"/>
                </a:lnTo>
                <a:lnTo>
                  <a:pt x="2515" y="635"/>
                </a:lnTo>
                <a:lnTo>
                  <a:pt x="2532" y="637"/>
                </a:lnTo>
                <a:lnTo>
                  <a:pt x="2549" y="639"/>
                </a:lnTo>
                <a:lnTo>
                  <a:pt x="2567" y="640"/>
                </a:lnTo>
                <a:lnTo>
                  <a:pt x="2585" y="641"/>
                </a:lnTo>
                <a:lnTo>
                  <a:pt x="2612" y="640"/>
                </a:lnTo>
                <a:lnTo>
                  <a:pt x="2637" y="638"/>
                </a:lnTo>
                <a:lnTo>
                  <a:pt x="2661" y="635"/>
                </a:lnTo>
                <a:lnTo>
                  <a:pt x="2684" y="632"/>
                </a:lnTo>
                <a:lnTo>
                  <a:pt x="2702" y="628"/>
                </a:lnTo>
                <a:lnTo>
                  <a:pt x="2720" y="622"/>
                </a:lnTo>
                <a:lnTo>
                  <a:pt x="2734" y="617"/>
                </a:lnTo>
                <a:lnTo>
                  <a:pt x="2745" y="612"/>
                </a:lnTo>
                <a:lnTo>
                  <a:pt x="2727" y="523"/>
                </a:lnTo>
                <a:close/>
                <a:moveTo>
                  <a:pt x="2058" y="10"/>
                </a:moveTo>
                <a:lnTo>
                  <a:pt x="2058" y="631"/>
                </a:lnTo>
                <a:lnTo>
                  <a:pt x="2171" y="631"/>
                </a:lnTo>
                <a:lnTo>
                  <a:pt x="2171" y="10"/>
                </a:lnTo>
                <a:lnTo>
                  <a:pt x="2058" y="10"/>
                </a:lnTo>
                <a:close/>
                <a:moveTo>
                  <a:pt x="1776" y="631"/>
                </a:moveTo>
                <a:lnTo>
                  <a:pt x="1991" y="10"/>
                </a:lnTo>
                <a:lnTo>
                  <a:pt x="1871" y="10"/>
                </a:lnTo>
                <a:lnTo>
                  <a:pt x="1780" y="294"/>
                </a:lnTo>
                <a:lnTo>
                  <a:pt x="1771" y="322"/>
                </a:lnTo>
                <a:lnTo>
                  <a:pt x="1762" y="351"/>
                </a:lnTo>
                <a:lnTo>
                  <a:pt x="1754" y="379"/>
                </a:lnTo>
                <a:lnTo>
                  <a:pt x="1746" y="407"/>
                </a:lnTo>
                <a:lnTo>
                  <a:pt x="1738" y="435"/>
                </a:lnTo>
                <a:lnTo>
                  <a:pt x="1730" y="463"/>
                </a:lnTo>
                <a:lnTo>
                  <a:pt x="1724" y="491"/>
                </a:lnTo>
                <a:lnTo>
                  <a:pt x="1717" y="518"/>
                </a:lnTo>
                <a:lnTo>
                  <a:pt x="1715" y="518"/>
                </a:lnTo>
                <a:lnTo>
                  <a:pt x="1709" y="491"/>
                </a:lnTo>
                <a:lnTo>
                  <a:pt x="1702" y="462"/>
                </a:lnTo>
                <a:lnTo>
                  <a:pt x="1695" y="434"/>
                </a:lnTo>
                <a:lnTo>
                  <a:pt x="1688" y="406"/>
                </a:lnTo>
                <a:lnTo>
                  <a:pt x="1680" y="379"/>
                </a:lnTo>
                <a:lnTo>
                  <a:pt x="1672" y="350"/>
                </a:lnTo>
                <a:lnTo>
                  <a:pt x="1663" y="321"/>
                </a:lnTo>
                <a:lnTo>
                  <a:pt x="1654" y="292"/>
                </a:lnTo>
                <a:lnTo>
                  <a:pt x="1570" y="10"/>
                </a:lnTo>
                <a:lnTo>
                  <a:pt x="1447" y="10"/>
                </a:lnTo>
                <a:lnTo>
                  <a:pt x="1647" y="631"/>
                </a:lnTo>
                <a:lnTo>
                  <a:pt x="1776" y="631"/>
                </a:lnTo>
                <a:close/>
                <a:moveTo>
                  <a:pt x="1090" y="97"/>
                </a:moveTo>
                <a:lnTo>
                  <a:pt x="1101" y="95"/>
                </a:lnTo>
                <a:lnTo>
                  <a:pt x="1117" y="93"/>
                </a:lnTo>
                <a:lnTo>
                  <a:pt x="1136" y="92"/>
                </a:lnTo>
                <a:lnTo>
                  <a:pt x="1161" y="91"/>
                </a:lnTo>
                <a:lnTo>
                  <a:pt x="1174" y="92"/>
                </a:lnTo>
                <a:lnTo>
                  <a:pt x="1187" y="93"/>
                </a:lnTo>
                <a:lnTo>
                  <a:pt x="1199" y="95"/>
                </a:lnTo>
                <a:lnTo>
                  <a:pt x="1210" y="97"/>
                </a:lnTo>
                <a:lnTo>
                  <a:pt x="1222" y="100"/>
                </a:lnTo>
                <a:lnTo>
                  <a:pt x="1231" y="105"/>
                </a:lnTo>
                <a:lnTo>
                  <a:pt x="1240" y="109"/>
                </a:lnTo>
                <a:lnTo>
                  <a:pt x="1248" y="115"/>
                </a:lnTo>
                <a:lnTo>
                  <a:pt x="1256" y="121"/>
                </a:lnTo>
                <a:lnTo>
                  <a:pt x="1263" y="130"/>
                </a:lnTo>
                <a:lnTo>
                  <a:pt x="1268" y="137"/>
                </a:lnTo>
                <a:lnTo>
                  <a:pt x="1273" y="146"/>
                </a:lnTo>
                <a:lnTo>
                  <a:pt x="1277" y="156"/>
                </a:lnTo>
                <a:lnTo>
                  <a:pt x="1279" y="167"/>
                </a:lnTo>
                <a:lnTo>
                  <a:pt x="1281" y="178"/>
                </a:lnTo>
                <a:lnTo>
                  <a:pt x="1281" y="190"/>
                </a:lnTo>
                <a:lnTo>
                  <a:pt x="1281" y="202"/>
                </a:lnTo>
                <a:lnTo>
                  <a:pt x="1279" y="212"/>
                </a:lnTo>
                <a:lnTo>
                  <a:pt x="1277" y="222"/>
                </a:lnTo>
                <a:lnTo>
                  <a:pt x="1273" y="232"/>
                </a:lnTo>
                <a:lnTo>
                  <a:pt x="1268" y="242"/>
                </a:lnTo>
                <a:lnTo>
                  <a:pt x="1263" y="250"/>
                </a:lnTo>
                <a:lnTo>
                  <a:pt x="1255" y="257"/>
                </a:lnTo>
                <a:lnTo>
                  <a:pt x="1248" y="264"/>
                </a:lnTo>
                <a:lnTo>
                  <a:pt x="1240" y="271"/>
                </a:lnTo>
                <a:lnTo>
                  <a:pt x="1231" y="277"/>
                </a:lnTo>
                <a:lnTo>
                  <a:pt x="1221" y="281"/>
                </a:lnTo>
                <a:lnTo>
                  <a:pt x="1209" y="285"/>
                </a:lnTo>
                <a:lnTo>
                  <a:pt x="1197" y="288"/>
                </a:lnTo>
                <a:lnTo>
                  <a:pt x="1185" y="291"/>
                </a:lnTo>
                <a:lnTo>
                  <a:pt x="1171" y="292"/>
                </a:lnTo>
                <a:lnTo>
                  <a:pt x="1158" y="292"/>
                </a:lnTo>
                <a:lnTo>
                  <a:pt x="1090" y="292"/>
                </a:lnTo>
                <a:lnTo>
                  <a:pt x="1090" y="97"/>
                </a:lnTo>
                <a:close/>
                <a:moveTo>
                  <a:pt x="978" y="631"/>
                </a:moveTo>
                <a:lnTo>
                  <a:pt x="1090" y="631"/>
                </a:lnTo>
                <a:lnTo>
                  <a:pt x="1090" y="375"/>
                </a:lnTo>
                <a:lnTo>
                  <a:pt x="1148" y="375"/>
                </a:lnTo>
                <a:lnTo>
                  <a:pt x="1159" y="377"/>
                </a:lnTo>
                <a:lnTo>
                  <a:pt x="1170" y="378"/>
                </a:lnTo>
                <a:lnTo>
                  <a:pt x="1180" y="380"/>
                </a:lnTo>
                <a:lnTo>
                  <a:pt x="1190" y="382"/>
                </a:lnTo>
                <a:lnTo>
                  <a:pt x="1198" y="385"/>
                </a:lnTo>
                <a:lnTo>
                  <a:pt x="1206" y="389"/>
                </a:lnTo>
                <a:lnTo>
                  <a:pt x="1213" y="394"/>
                </a:lnTo>
                <a:lnTo>
                  <a:pt x="1221" y="400"/>
                </a:lnTo>
                <a:lnTo>
                  <a:pt x="1227" y="407"/>
                </a:lnTo>
                <a:lnTo>
                  <a:pt x="1233" y="415"/>
                </a:lnTo>
                <a:lnTo>
                  <a:pt x="1238" y="424"/>
                </a:lnTo>
                <a:lnTo>
                  <a:pt x="1243" y="433"/>
                </a:lnTo>
                <a:lnTo>
                  <a:pt x="1247" y="444"/>
                </a:lnTo>
                <a:lnTo>
                  <a:pt x="1251" y="457"/>
                </a:lnTo>
                <a:lnTo>
                  <a:pt x="1255" y="470"/>
                </a:lnTo>
                <a:lnTo>
                  <a:pt x="1259" y="485"/>
                </a:lnTo>
                <a:lnTo>
                  <a:pt x="1272" y="537"/>
                </a:lnTo>
                <a:lnTo>
                  <a:pt x="1283" y="579"/>
                </a:lnTo>
                <a:lnTo>
                  <a:pt x="1288" y="597"/>
                </a:lnTo>
                <a:lnTo>
                  <a:pt x="1292" y="611"/>
                </a:lnTo>
                <a:lnTo>
                  <a:pt x="1297" y="622"/>
                </a:lnTo>
                <a:lnTo>
                  <a:pt x="1301" y="631"/>
                </a:lnTo>
                <a:lnTo>
                  <a:pt x="1417" y="631"/>
                </a:lnTo>
                <a:lnTo>
                  <a:pt x="1413" y="619"/>
                </a:lnTo>
                <a:lnTo>
                  <a:pt x="1406" y="605"/>
                </a:lnTo>
                <a:lnTo>
                  <a:pt x="1401" y="585"/>
                </a:lnTo>
                <a:lnTo>
                  <a:pt x="1395" y="565"/>
                </a:lnTo>
                <a:lnTo>
                  <a:pt x="1389" y="540"/>
                </a:lnTo>
                <a:lnTo>
                  <a:pt x="1382" y="514"/>
                </a:lnTo>
                <a:lnTo>
                  <a:pt x="1376" y="487"/>
                </a:lnTo>
                <a:lnTo>
                  <a:pt x="1368" y="458"/>
                </a:lnTo>
                <a:lnTo>
                  <a:pt x="1362" y="436"/>
                </a:lnTo>
                <a:lnTo>
                  <a:pt x="1354" y="416"/>
                </a:lnTo>
                <a:lnTo>
                  <a:pt x="1346" y="398"/>
                </a:lnTo>
                <a:lnTo>
                  <a:pt x="1336" y="382"/>
                </a:lnTo>
                <a:lnTo>
                  <a:pt x="1330" y="374"/>
                </a:lnTo>
                <a:lnTo>
                  <a:pt x="1324" y="367"/>
                </a:lnTo>
                <a:lnTo>
                  <a:pt x="1318" y="361"/>
                </a:lnTo>
                <a:lnTo>
                  <a:pt x="1312" y="355"/>
                </a:lnTo>
                <a:lnTo>
                  <a:pt x="1305" y="350"/>
                </a:lnTo>
                <a:lnTo>
                  <a:pt x="1298" y="346"/>
                </a:lnTo>
                <a:lnTo>
                  <a:pt x="1290" y="342"/>
                </a:lnTo>
                <a:lnTo>
                  <a:pt x="1282" y="337"/>
                </a:lnTo>
                <a:lnTo>
                  <a:pt x="1282" y="335"/>
                </a:lnTo>
                <a:lnTo>
                  <a:pt x="1292" y="330"/>
                </a:lnTo>
                <a:lnTo>
                  <a:pt x="1304" y="326"/>
                </a:lnTo>
                <a:lnTo>
                  <a:pt x="1314" y="320"/>
                </a:lnTo>
                <a:lnTo>
                  <a:pt x="1324" y="314"/>
                </a:lnTo>
                <a:lnTo>
                  <a:pt x="1334" y="306"/>
                </a:lnTo>
                <a:lnTo>
                  <a:pt x="1343" y="298"/>
                </a:lnTo>
                <a:lnTo>
                  <a:pt x="1352" y="289"/>
                </a:lnTo>
                <a:lnTo>
                  <a:pt x="1360" y="280"/>
                </a:lnTo>
                <a:lnTo>
                  <a:pt x="1367" y="270"/>
                </a:lnTo>
                <a:lnTo>
                  <a:pt x="1374" y="258"/>
                </a:lnTo>
                <a:lnTo>
                  <a:pt x="1380" y="247"/>
                </a:lnTo>
                <a:lnTo>
                  <a:pt x="1385" y="235"/>
                </a:lnTo>
                <a:lnTo>
                  <a:pt x="1389" y="222"/>
                </a:lnTo>
                <a:lnTo>
                  <a:pt x="1392" y="209"/>
                </a:lnTo>
                <a:lnTo>
                  <a:pt x="1394" y="194"/>
                </a:lnTo>
                <a:lnTo>
                  <a:pt x="1394" y="180"/>
                </a:lnTo>
                <a:lnTo>
                  <a:pt x="1393" y="160"/>
                </a:lnTo>
                <a:lnTo>
                  <a:pt x="1391" y="142"/>
                </a:lnTo>
                <a:lnTo>
                  <a:pt x="1386" y="124"/>
                </a:lnTo>
                <a:lnTo>
                  <a:pt x="1381" y="108"/>
                </a:lnTo>
                <a:lnTo>
                  <a:pt x="1373" y="94"/>
                </a:lnTo>
                <a:lnTo>
                  <a:pt x="1363" y="79"/>
                </a:lnTo>
                <a:lnTo>
                  <a:pt x="1353" y="67"/>
                </a:lnTo>
                <a:lnTo>
                  <a:pt x="1341" y="56"/>
                </a:lnTo>
                <a:lnTo>
                  <a:pt x="1333" y="49"/>
                </a:lnTo>
                <a:lnTo>
                  <a:pt x="1324" y="43"/>
                </a:lnTo>
                <a:lnTo>
                  <a:pt x="1315" y="38"/>
                </a:lnTo>
                <a:lnTo>
                  <a:pt x="1306" y="33"/>
                </a:lnTo>
                <a:lnTo>
                  <a:pt x="1296" y="28"/>
                </a:lnTo>
                <a:lnTo>
                  <a:pt x="1285" y="24"/>
                </a:lnTo>
                <a:lnTo>
                  <a:pt x="1275" y="21"/>
                </a:lnTo>
                <a:lnTo>
                  <a:pt x="1263" y="17"/>
                </a:lnTo>
                <a:lnTo>
                  <a:pt x="1238" y="12"/>
                </a:lnTo>
                <a:lnTo>
                  <a:pt x="1211" y="8"/>
                </a:lnTo>
                <a:lnTo>
                  <a:pt x="1181" y="6"/>
                </a:lnTo>
                <a:lnTo>
                  <a:pt x="1150" y="5"/>
                </a:lnTo>
                <a:lnTo>
                  <a:pt x="1125" y="5"/>
                </a:lnTo>
                <a:lnTo>
                  <a:pt x="1101" y="6"/>
                </a:lnTo>
                <a:lnTo>
                  <a:pt x="1078" y="7"/>
                </a:lnTo>
                <a:lnTo>
                  <a:pt x="1055" y="9"/>
                </a:lnTo>
                <a:lnTo>
                  <a:pt x="1034" y="11"/>
                </a:lnTo>
                <a:lnTo>
                  <a:pt x="1014" y="13"/>
                </a:lnTo>
                <a:lnTo>
                  <a:pt x="995" y="15"/>
                </a:lnTo>
                <a:lnTo>
                  <a:pt x="978" y="19"/>
                </a:lnTo>
                <a:lnTo>
                  <a:pt x="978" y="631"/>
                </a:lnTo>
                <a:close/>
                <a:moveTo>
                  <a:pt x="852" y="263"/>
                </a:moveTo>
                <a:lnTo>
                  <a:pt x="617" y="263"/>
                </a:lnTo>
                <a:lnTo>
                  <a:pt x="617" y="104"/>
                </a:lnTo>
                <a:lnTo>
                  <a:pt x="865" y="104"/>
                </a:lnTo>
                <a:lnTo>
                  <a:pt x="865" y="10"/>
                </a:lnTo>
                <a:lnTo>
                  <a:pt x="504" y="10"/>
                </a:lnTo>
                <a:lnTo>
                  <a:pt x="504" y="631"/>
                </a:lnTo>
                <a:lnTo>
                  <a:pt x="879" y="631"/>
                </a:lnTo>
                <a:lnTo>
                  <a:pt x="879" y="537"/>
                </a:lnTo>
                <a:lnTo>
                  <a:pt x="617" y="537"/>
                </a:lnTo>
                <a:lnTo>
                  <a:pt x="617" y="355"/>
                </a:lnTo>
                <a:lnTo>
                  <a:pt x="852" y="355"/>
                </a:lnTo>
                <a:lnTo>
                  <a:pt x="852" y="263"/>
                </a:lnTo>
                <a:close/>
                <a:moveTo>
                  <a:pt x="0" y="601"/>
                </a:moveTo>
                <a:lnTo>
                  <a:pt x="14" y="609"/>
                </a:lnTo>
                <a:lnTo>
                  <a:pt x="32" y="616"/>
                </a:lnTo>
                <a:lnTo>
                  <a:pt x="50" y="622"/>
                </a:lnTo>
                <a:lnTo>
                  <a:pt x="72" y="629"/>
                </a:lnTo>
                <a:lnTo>
                  <a:pt x="94" y="634"/>
                </a:lnTo>
                <a:lnTo>
                  <a:pt x="118" y="637"/>
                </a:lnTo>
                <a:lnTo>
                  <a:pt x="143" y="640"/>
                </a:lnTo>
                <a:lnTo>
                  <a:pt x="167" y="641"/>
                </a:lnTo>
                <a:lnTo>
                  <a:pt x="196" y="640"/>
                </a:lnTo>
                <a:lnTo>
                  <a:pt x="224" y="637"/>
                </a:lnTo>
                <a:lnTo>
                  <a:pt x="236" y="635"/>
                </a:lnTo>
                <a:lnTo>
                  <a:pt x="248" y="632"/>
                </a:lnTo>
                <a:lnTo>
                  <a:pt x="261" y="629"/>
                </a:lnTo>
                <a:lnTo>
                  <a:pt x="272" y="625"/>
                </a:lnTo>
                <a:lnTo>
                  <a:pt x="282" y="621"/>
                </a:lnTo>
                <a:lnTo>
                  <a:pt x="293" y="617"/>
                </a:lnTo>
                <a:lnTo>
                  <a:pt x="303" y="613"/>
                </a:lnTo>
                <a:lnTo>
                  <a:pt x="312" y="608"/>
                </a:lnTo>
                <a:lnTo>
                  <a:pt x="321" y="603"/>
                </a:lnTo>
                <a:lnTo>
                  <a:pt x="330" y="597"/>
                </a:lnTo>
                <a:lnTo>
                  <a:pt x="338" y="591"/>
                </a:lnTo>
                <a:lnTo>
                  <a:pt x="345" y="584"/>
                </a:lnTo>
                <a:lnTo>
                  <a:pt x="352" y="578"/>
                </a:lnTo>
                <a:lnTo>
                  <a:pt x="358" y="571"/>
                </a:lnTo>
                <a:lnTo>
                  <a:pt x="365" y="564"/>
                </a:lnTo>
                <a:lnTo>
                  <a:pt x="371" y="557"/>
                </a:lnTo>
                <a:lnTo>
                  <a:pt x="380" y="541"/>
                </a:lnTo>
                <a:lnTo>
                  <a:pt x="388" y="526"/>
                </a:lnTo>
                <a:lnTo>
                  <a:pt x="394" y="508"/>
                </a:lnTo>
                <a:lnTo>
                  <a:pt x="400" y="491"/>
                </a:lnTo>
                <a:lnTo>
                  <a:pt x="402" y="472"/>
                </a:lnTo>
                <a:lnTo>
                  <a:pt x="403" y="454"/>
                </a:lnTo>
                <a:lnTo>
                  <a:pt x="402" y="437"/>
                </a:lnTo>
                <a:lnTo>
                  <a:pt x="401" y="422"/>
                </a:lnTo>
                <a:lnTo>
                  <a:pt x="397" y="407"/>
                </a:lnTo>
                <a:lnTo>
                  <a:pt x="393" y="393"/>
                </a:lnTo>
                <a:lnTo>
                  <a:pt x="387" y="380"/>
                </a:lnTo>
                <a:lnTo>
                  <a:pt x="381" y="367"/>
                </a:lnTo>
                <a:lnTo>
                  <a:pt x="373" y="355"/>
                </a:lnTo>
                <a:lnTo>
                  <a:pt x="364" y="344"/>
                </a:lnTo>
                <a:lnTo>
                  <a:pt x="353" y="332"/>
                </a:lnTo>
                <a:lnTo>
                  <a:pt x="341" y="322"/>
                </a:lnTo>
                <a:lnTo>
                  <a:pt x="328" y="313"/>
                </a:lnTo>
                <a:lnTo>
                  <a:pt x="313" y="303"/>
                </a:lnTo>
                <a:lnTo>
                  <a:pt x="298" y="294"/>
                </a:lnTo>
                <a:lnTo>
                  <a:pt x="281" y="286"/>
                </a:lnTo>
                <a:lnTo>
                  <a:pt x="263" y="278"/>
                </a:lnTo>
                <a:lnTo>
                  <a:pt x="243" y="270"/>
                </a:lnTo>
                <a:lnTo>
                  <a:pt x="215" y="258"/>
                </a:lnTo>
                <a:lnTo>
                  <a:pt x="190" y="247"/>
                </a:lnTo>
                <a:lnTo>
                  <a:pt x="179" y="242"/>
                </a:lnTo>
                <a:lnTo>
                  <a:pt x="169" y="236"/>
                </a:lnTo>
                <a:lnTo>
                  <a:pt x="161" y="230"/>
                </a:lnTo>
                <a:lnTo>
                  <a:pt x="153" y="224"/>
                </a:lnTo>
                <a:lnTo>
                  <a:pt x="146" y="219"/>
                </a:lnTo>
                <a:lnTo>
                  <a:pt x="141" y="213"/>
                </a:lnTo>
                <a:lnTo>
                  <a:pt x="135" y="206"/>
                </a:lnTo>
                <a:lnTo>
                  <a:pt x="131" y="200"/>
                </a:lnTo>
                <a:lnTo>
                  <a:pt x="128" y="192"/>
                </a:lnTo>
                <a:lnTo>
                  <a:pt x="126" y="184"/>
                </a:lnTo>
                <a:lnTo>
                  <a:pt x="125" y="177"/>
                </a:lnTo>
                <a:lnTo>
                  <a:pt x="125" y="168"/>
                </a:lnTo>
                <a:lnTo>
                  <a:pt x="125" y="162"/>
                </a:lnTo>
                <a:lnTo>
                  <a:pt x="126" y="154"/>
                </a:lnTo>
                <a:lnTo>
                  <a:pt x="128" y="147"/>
                </a:lnTo>
                <a:lnTo>
                  <a:pt x="130" y="141"/>
                </a:lnTo>
                <a:lnTo>
                  <a:pt x="134" y="135"/>
                </a:lnTo>
                <a:lnTo>
                  <a:pt x="139" y="129"/>
                </a:lnTo>
                <a:lnTo>
                  <a:pt x="143" y="122"/>
                </a:lnTo>
                <a:lnTo>
                  <a:pt x="149" y="117"/>
                </a:lnTo>
                <a:lnTo>
                  <a:pt x="156" y="112"/>
                </a:lnTo>
                <a:lnTo>
                  <a:pt x="163" y="107"/>
                </a:lnTo>
                <a:lnTo>
                  <a:pt x="171" y="103"/>
                </a:lnTo>
                <a:lnTo>
                  <a:pt x="181" y="100"/>
                </a:lnTo>
                <a:lnTo>
                  <a:pt x="191" y="97"/>
                </a:lnTo>
                <a:lnTo>
                  <a:pt x="202" y="95"/>
                </a:lnTo>
                <a:lnTo>
                  <a:pt x="215" y="94"/>
                </a:lnTo>
                <a:lnTo>
                  <a:pt x="227" y="94"/>
                </a:lnTo>
                <a:lnTo>
                  <a:pt x="248" y="94"/>
                </a:lnTo>
                <a:lnTo>
                  <a:pt x="268" y="96"/>
                </a:lnTo>
                <a:lnTo>
                  <a:pt x="285" y="100"/>
                </a:lnTo>
                <a:lnTo>
                  <a:pt x="302" y="104"/>
                </a:lnTo>
                <a:lnTo>
                  <a:pt x="317" y="108"/>
                </a:lnTo>
                <a:lnTo>
                  <a:pt x="331" y="113"/>
                </a:lnTo>
                <a:lnTo>
                  <a:pt x="342" y="118"/>
                </a:lnTo>
                <a:lnTo>
                  <a:pt x="351" y="122"/>
                </a:lnTo>
                <a:lnTo>
                  <a:pt x="378" y="31"/>
                </a:lnTo>
                <a:lnTo>
                  <a:pt x="366" y="25"/>
                </a:lnTo>
                <a:lnTo>
                  <a:pt x="350" y="20"/>
                </a:lnTo>
                <a:lnTo>
                  <a:pt x="335" y="14"/>
                </a:lnTo>
                <a:lnTo>
                  <a:pt x="316" y="9"/>
                </a:lnTo>
                <a:lnTo>
                  <a:pt x="298" y="6"/>
                </a:lnTo>
                <a:lnTo>
                  <a:pt x="276" y="3"/>
                </a:lnTo>
                <a:lnTo>
                  <a:pt x="254" y="1"/>
                </a:lnTo>
                <a:lnTo>
                  <a:pt x="229" y="0"/>
                </a:lnTo>
                <a:lnTo>
                  <a:pt x="204" y="1"/>
                </a:lnTo>
                <a:lnTo>
                  <a:pt x="182" y="4"/>
                </a:lnTo>
                <a:lnTo>
                  <a:pt x="159" y="8"/>
                </a:lnTo>
                <a:lnTo>
                  <a:pt x="139" y="14"/>
                </a:lnTo>
                <a:lnTo>
                  <a:pt x="119" y="22"/>
                </a:lnTo>
                <a:lnTo>
                  <a:pt x="101" y="30"/>
                </a:lnTo>
                <a:lnTo>
                  <a:pt x="84" y="40"/>
                </a:lnTo>
                <a:lnTo>
                  <a:pt x="70" y="51"/>
                </a:lnTo>
                <a:lnTo>
                  <a:pt x="56" y="64"/>
                </a:lnTo>
                <a:lnTo>
                  <a:pt x="44" y="77"/>
                </a:lnTo>
                <a:lnTo>
                  <a:pt x="34" y="93"/>
                </a:lnTo>
                <a:lnTo>
                  <a:pt x="26" y="108"/>
                </a:lnTo>
                <a:lnTo>
                  <a:pt x="18" y="124"/>
                </a:lnTo>
                <a:lnTo>
                  <a:pt x="14" y="142"/>
                </a:lnTo>
                <a:lnTo>
                  <a:pt x="11" y="159"/>
                </a:lnTo>
                <a:lnTo>
                  <a:pt x="10" y="179"/>
                </a:lnTo>
                <a:lnTo>
                  <a:pt x="11" y="194"/>
                </a:lnTo>
                <a:lnTo>
                  <a:pt x="13" y="211"/>
                </a:lnTo>
                <a:lnTo>
                  <a:pt x="16" y="225"/>
                </a:lnTo>
                <a:lnTo>
                  <a:pt x="21" y="240"/>
                </a:lnTo>
                <a:lnTo>
                  <a:pt x="29" y="253"/>
                </a:lnTo>
                <a:lnTo>
                  <a:pt x="36" y="265"/>
                </a:lnTo>
                <a:lnTo>
                  <a:pt x="45" y="277"/>
                </a:lnTo>
                <a:lnTo>
                  <a:pt x="55" y="288"/>
                </a:lnTo>
                <a:lnTo>
                  <a:pt x="67" y="299"/>
                </a:lnTo>
                <a:lnTo>
                  <a:pt x="80" y="310"/>
                </a:lnTo>
                <a:lnTo>
                  <a:pt x="93" y="319"/>
                </a:lnTo>
                <a:lnTo>
                  <a:pt x="109" y="328"/>
                </a:lnTo>
                <a:lnTo>
                  <a:pt x="124" y="336"/>
                </a:lnTo>
                <a:lnTo>
                  <a:pt x="142" y="345"/>
                </a:lnTo>
                <a:lnTo>
                  <a:pt x="159" y="352"/>
                </a:lnTo>
                <a:lnTo>
                  <a:pt x="178" y="359"/>
                </a:lnTo>
                <a:lnTo>
                  <a:pt x="205" y="369"/>
                </a:lnTo>
                <a:lnTo>
                  <a:pt x="228" y="381"/>
                </a:lnTo>
                <a:lnTo>
                  <a:pt x="238" y="386"/>
                </a:lnTo>
                <a:lnTo>
                  <a:pt x="247" y="392"/>
                </a:lnTo>
                <a:lnTo>
                  <a:pt x="255" y="397"/>
                </a:lnTo>
                <a:lnTo>
                  <a:pt x="262" y="403"/>
                </a:lnTo>
                <a:lnTo>
                  <a:pt x="268" y="409"/>
                </a:lnTo>
                <a:lnTo>
                  <a:pt x="273" y="417"/>
                </a:lnTo>
                <a:lnTo>
                  <a:pt x="278" y="423"/>
                </a:lnTo>
                <a:lnTo>
                  <a:pt x="281" y="430"/>
                </a:lnTo>
                <a:lnTo>
                  <a:pt x="284" y="437"/>
                </a:lnTo>
                <a:lnTo>
                  <a:pt x="287" y="445"/>
                </a:lnTo>
                <a:lnTo>
                  <a:pt x="288" y="454"/>
                </a:lnTo>
                <a:lnTo>
                  <a:pt x="288" y="462"/>
                </a:lnTo>
                <a:lnTo>
                  <a:pt x="288" y="471"/>
                </a:lnTo>
                <a:lnTo>
                  <a:pt x="285" y="480"/>
                </a:lnTo>
                <a:lnTo>
                  <a:pt x="283" y="489"/>
                </a:lnTo>
                <a:lnTo>
                  <a:pt x="280" y="497"/>
                </a:lnTo>
                <a:lnTo>
                  <a:pt x="276" y="504"/>
                </a:lnTo>
                <a:lnTo>
                  <a:pt x="271" y="511"/>
                </a:lnTo>
                <a:lnTo>
                  <a:pt x="265" y="517"/>
                </a:lnTo>
                <a:lnTo>
                  <a:pt x="259" y="524"/>
                </a:lnTo>
                <a:lnTo>
                  <a:pt x="251" y="529"/>
                </a:lnTo>
                <a:lnTo>
                  <a:pt x="242" y="533"/>
                </a:lnTo>
                <a:lnTo>
                  <a:pt x="233" y="537"/>
                </a:lnTo>
                <a:lnTo>
                  <a:pt x="223" y="540"/>
                </a:lnTo>
                <a:lnTo>
                  <a:pt x="213" y="543"/>
                </a:lnTo>
                <a:lnTo>
                  <a:pt x="200" y="545"/>
                </a:lnTo>
                <a:lnTo>
                  <a:pt x="188" y="546"/>
                </a:lnTo>
                <a:lnTo>
                  <a:pt x="175" y="546"/>
                </a:lnTo>
                <a:lnTo>
                  <a:pt x="154" y="546"/>
                </a:lnTo>
                <a:lnTo>
                  <a:pt x="132" y="543"/>
                </a:lnTo>
                <a:lnTo>
                  <a:pt x="112" y="540"/>
                </a:lnTo>
                <a:lnTo>
                  <a:pt x="92" y="535"/>
                </a:lnTo>
                <a:lnTo>
                  <a:pt x="74" y="529"/>
                </a:lnTo>
                <a:lnTo>
                  <a:pt x="56" y="523"/>
                </a:lnTo>
                <a:lnTo>
                  <a:pt x="40" y="514"/>
                </a:lnTo>
                <a:lnTo>
                  <a:pt x="26" y="507"/>
                </a:lnTo>
                <a:lnTo>
                  <a:pt x="0" y="601"/>
                </a:ln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2489" dirty="0">
              <a:solidFill>
                <a:prstClr val="white"/>
              </a:solidFill>
            </a:endParaRPr>
          </a:p>
        </p:txBody>
      </p:sp>
      <p:sp>
        <p:nvSpPr>
          <p:cNvPr id="31" name="Freeform 30"/>
          <p:cNvSpPr>
            <a:spLocks noEditPoints="1"/>
          </p:cNvSpPr>
          <p:nvPr/>
        </p:nvSpPr>
        <p:spPr bwMode="auto">
          <a:xfrm>
            <a:off x="10154128" y="6593330"/>
            <a:ext cx="1040973" cy="112271"/>
          </a:xfrm>
          <a:custGeom>
            <a:avLst/>
            <a:gdLst/>
            <a:ahLst/>
            <a:cxnLst>
              <a:cxn ang="0">
                <a:pos x="5506" y="10"/>
              </a:cxn>
              <a:cxn ang="0">
                <a:pos x="5169" y="544"/>
              </a:cxn>
              <a:cxn ang="0">
                <a:pos x="5029" y="477"/>
              </a:cxn>
              <a:cxn ang="0">
                <a:pos x="4982" y="270"/>
              </a:cxn>
              <a:cxn ang="0">
                <a:pos x="5063" y="133"/>
              </a:cxn>
              <a:cxn ang="0">
                <a:pos x="5293" y="109"/>
              </a:cxn>
              <a:cxn ang="0">
                <a:pos x="5122" y="6"/>
              </a:cxn>
              <a:cxn ang="0">
                <a:pos x="4924" y="122"/>
              </a:cxn>
              <a:cxn ang="0">
                <a:pos x="4861" y="362"/>
              </a:cxn>
              <a:cxn ang="0">
                <a:pos x="4955" y="565"/>
              </a:cxn>
              <a:cxn ang="0">
                <a:pos x="5175" y="641"/>
              </a:cxn>
              <a:cxn ang="0">
                <a:pos x="4373" y="269"/>
              </a:cxn>
              <a:cxn ang="0">
                <a:pos x="4761" y="631"/>
              </a:cxn>
              <a:cxn ang="0">
                <a:pos x="4630" y="407"/>
              </a:cxn>
              <a:cxn ang="0">
                <a:pos x="3905" y="100"/>
              </a:cxn>
              <a:cxn ang="0">
                <a:pos x="3809" y="456"/>
              </a:cxn>
              <a:cxn ang="0">
                <a:pos x="3020" y="10"/>
              </a:cxn>
              <a:cxn ang="0">
                <a:pos x="2324" y="528"/>
              </a:cxn>
              <a:cxn ang="0">
                <a:pos x="2455" y="633"/>
              </a:cxn>
              <a:cxn ang="0">
                <a:pos x="2663" y="610"/>
              </a:cxn>
              <a:cxn ang="0">
                <a:pos x="2767" y="461"/>
              </a:cxn>
              <a:cxn ang="0">
                <a:pos x="2644" y="481"/>
              </a:cxn>
              <a:cxn ang="0">
                <a:pos x="2470" y="533"/>
              </a:cxn>
              <a:cxn ang="0">
                <a:pos x="1803" y="609"/>
              </a:cxn>
              <a:cxn ang="0">
                <a:pos x="2082" y="617"/>
              </a:cxn>
              <a:cxn ang="0">
                <a:pos x="2191" y="472"/>
              </a:cxn>
              <a:cxn ang="0">
                <a:pos x="2070" y="286"/>
              </a:cxn>
              <a:cxn ang="0">
                <a:pos x="1914" y="177"/>
              </a:cxn>
              <a:cxn ang="0">
                <a:pos x="1991" y="95"/>
              </a:cxn>
              <a:cxn ang="0">
                <a:pos x="2106" y="9"/>
              </a:cxn>
              <a:cxn ang="0">
                <a:pos x="1823" y="93"/>
              </a:cxn>
              <a:cxn ang="0">
                <a:pos x="1869" y="310"/>
              </a:cxn>
              <a:cxn ang="0">
                <a:pos x="2067" y="423"/>
              </a:cxn>
              <a:cxn ang="0">
                <a:pos x="2031" y="533"/>
              </a:cxn>
              <a:cxn ang="0">
                <a:pos x="1789" y="601"/>
              </a:cxn>
              <a:cxn ang="0">
                <a:pos x="1348" y="251"/>
              </a:cxn>
              <a:cxn ang="0">
                <a:pos x="1587" y="422"/>
              </a:cxn>
              <a:cxn ang="0">
                <a:pos x="1300" y="631"/>
              </a:cxn>
              <a:cxn ang="0">
                <a:pos x="679" y="482"/>
              </a:cxn>
              <a:cxn ang="0">
                <a:pos x="668" y="177"/>
              </a:cxn>
              <a:cxn ang="0">
                <a:pos x="807" y="91"/>
              </a:cxn>
              <a:cxn ang="0">
                <a:pos x="944" y="177"/>
              </a:cxn>
              <a:cxn ang="0">
                <a:pos x="933" y="482"/>
              </a:cxn>
              <a:cxn ang="0">
                <a:pos x="804" y="550"/>
              </a:cxn>
              <a:cxn ang="0">
                <a:pos x="993" y="575"/>
              </a:cxn>
              <a:cxn ang="0">
                <a:pos x="1094" y="370"/>
              </a:cxn>
              <a:cxn ang="0">
                <a:pos x="1054" y="137"/>
              </a:cxn>
              <a:cxn ang="0">
                <a:pos x="890" y="9"/>
              </a:cxn>
              <a:cxn ang="0">
                <a:pos x="665" y="37"/>
              </a:cxn>
              <a:cxn ang="0">
                <a:pos x="531" y="209"/>
              </a:cxn>
              <a:cxn ang="0">
                <a:pos x="535" y="452"/>
              </a:cxn>
              <a:cxn ang="0">
                <a:pos x="670" y="611"/>
              </a:cxn>
              <a:cxn ang="0">
                <a:pos x="403" y="539"/>
              </a:cxn>
              <a:cxn ang="0">
                <a:pos x="216" y="516"/>
              </a:cxn>
              <a:cxn ang="0">
                <a:pos x="123" y="371"/>
              </a:cxn>
              <a:cxn ang="0">
                <a:pos x="160" y="176"/>
              </a:cxn>
              <a:cxn ang="0">
                <a:pos x="337" y="94"/>
              </a:cxn>
              <a:cxn ang="0">
                <a:pos x="383" y="3"/>
              </a:cxn>
              <a:cxn ang="0">
                <a:pos x="130" y="59"/>
              </a:cxn>
              <a:cxn ang="0">
                <a:pos x="6" y="255"/>
              </a:cxn>
              <a:cxn ang="0">
                <a:pos x="41" y="497"/>
              </a:cxn>
              <a:cxn ang="0">
                <a:pos x="215" y="628"/>
              </a:cxn>
              <a:cxn ang="0">
                <a:pos x="458" y="523"/>
              </a:cxn>
            </a:cxnLst>
            <a:rect l="0" t="0" r="r" b="b"/>
            <a:pathLst>
              <a:path w="5893" h="641">
                <a:moveTo>
                  <a:pt x="5686" y="631"/>
                </a:moveTo>
                <a:lnTo>
                  <a:pt x="5686" y="369"/>
                </a:lnTo>
                <a:lnTo>
                  <a:pt x="5893" y="10"/>
                </a:lnTo>
                <a:lnTo>
                  <a:pt x="5764" y="10"/>
                </a:lnTo>
                <a:lnTo>
                  <a:pt x="5690" y="169"/>
                </a:lnTo>
                <a:lnTo>
                  <a:pt x="5675" y="202"/>
                </a:lnTo>
                <a:lnTo>
                  <a:pt x="5661" y="232"/>
                </a:lnTo>
                <a:lnTo>
                  <a:pt x="5648" y="262"/>
                </a:lnTo>
                <a:lnTo>
                  <a:pt x="5636" y="292"/>
                </a:lnTo>
                <a:lnTo>
                  <a:pt x="5635" y="292"/>
                </a:lnTo>
                <a:lnTo>
                  <a:pt x="5621" y="261"/>
                </a:lnTo>
                <a:lnTo>
                  <a:pt x="5609" y="232"/>
                </a:lnTo>
                <a:lnTo>
                  <a:pt x="5596" y="202"/>
                </a:lnTo>
                <a:lnTo>
                  <a:pt x="5580" y="170"/>
                </a:lnTo>
                <a:lnTo>
                  <a:pt x="5506" y="10"/>
                </a:lnTo>
                <a:lnTo>
                  <a:pt x="5377" y="10"/>
                </a:lnTo>
                <a:lnTo>
                  <a:pt x="5573" y="372"/>
                </a:lnTo>
                <a:lnTo>
                  <a:pt x="5573" y="631"/>
                </a:lnTo>
                <a:lnTo>
                  <a:pt x="5686" y="631"/>
                </a:lnTo>
                <a:close/>
                <a:moveTo>
                  <a:pt x="5318" y="523"/>
                </a:moveTo>
                <a:lnTo>
                  <a:pt x="5306" y="528"/>
                </a:lnTo>
                <a:lnTo>
                  <a:pt x="5293" y="532"/>
                </a:lnTo>
                <a:lnTo>
                  <a:pt x="5277" y="536"/>
                </a:lnTo>
                <a:lnTo>
                  <a:pt x="5262" y="539"/>
                </a:lnTo>
                <a:lnTo>
                  <a:pt x="5245" y="542"/>
                </a:lnTo>
                <a:lnTo>
                  <a:pt x="5229" y="544"/>
                </a:lnTo>
                <a:lnTo>
                  <a:pt x="5211" y="545"/>
                </a:lnTo>
                <a:lnTo>
                  <a:pt x="5194" y="545"/>
                </a:lnTo>
                <a:lnTo>
                  <a:pt x="5182" y="545"/>
                </a:lnTo>
                <a:lnTo>
                  <a:pt x="5169" y="544"/>
                </a:lnTo>
                <a:lnTo>
                  <a:pt x="5157" y="543"/>
                </a:lnTo>
                <a:lnTo>
                  <a:pt x="5146" y="541"/>
                </a:lnTo>
                <a:lnTo>
                  <a:pt x="5134" y="539"/>
                </a:lnTo>
                <a:lnTo>
                  <a:pt x="5124" y="537"/>
                </a:lnTo>
                <a:lnTo>
                  <a:pt x="5113" y="534"/>
                </a:lnTo>
                <a:lnTo>
                  <a:pt x="5104" y="530"/>
                </a:lnTo>
                <a:lnTo>
                  <a:pt x="5093" y="526"/>
                </a:lnTo>
                <a:lnTo>
                  <a:pt x="5084" y="522"/>
                </a:lnTo>
                <a:lnTo>
                  <a:pt x="5075" y="516"/>
                </a:lnTo>
                <a:lnTo>
                  <a:pt x="5067" y="511"/>
                </a:lnTo>
                <a:lnTo>
                  <a:pt x="5057" y="505"/>
                </a:lnTo>
                <a:lnTo>
                  <a:pt x="5050" y="499"/>
                </a:lnTo>
                <a:lnTo>
                  <a:pt x="5042" y="492"/>
                </a:lnTo>
                <a:lnTo>
                  <a:pt x="5036" y="486"/>
                </a:lnTo>
                <a:lnTo>
                  <a:pt x="5029" y="477"/>
                </a:lnTo>
                <a:lnTo>
                  <a:pt x="5022" y="470"/>
                </a:lnTo>
                <a:lnTo>
                  <a:pt x="5016" y="462"/>
                </a:lnTo>
                <a:lnTo>
                  <a:pt x="5011" y="453"/>
                </a:lnTo>
                <a:lnTo>
                  <a:pt x="5006" y="443"/>
                </a:lnTo>
                <a:lnTo>
                  <a:pt x="5001" y="434"/>
                </a:lnTo>
                <a:lnTo>
                  <a:pt x="4997" y="425"/>
                </a:lnTo>
                <a:lnTo>
                  <a:pt x="4993" y="415"/>
                </a:lnTo>
                <a:lnTo>
                  <a:pt x="4986" y="393"/>
                </a:lnTo>
                <a:lnTo>
                  <a:pt x="4982" y="371"/>
                </a:lnTo>
                <a:lnTo>
                  <a:pt x="4979" y="347"/>
                </a:lnTo>
                <a:lnTo>
                  <a:pt x="4978" y="322"/>
                </a:lnTo>
                <a:lnTo>
                  <a:pt x="4979" y="309"/>
                </a:lnTo>
                <a:lnTo>
                  <a:pt x="4979" y="295"/>
                </a:lnTo>
                <a:lnTo>
                  <a:pt x="4981" y="282"/>
                </a:lnTo>
                <a:lnTo>
                  <a:pt x="4982" y="270"/>
                </a:lnTo>
                <a:lnTo>
                  <a:pt x="4985" y="257"/>
                </a:lnTo>
                <a:lnTo>
                  <a:pt x="4987" y="246"/>
                </a:lnTo>
                <a:lnTo>
                  <a:pt x="4991" y="235"/>
                </a:lnTo>
                <a:lnTo>
                  <a:pt x="4995" y="223"/>
                </a:lnTo>
                <a:lnTo>
                  <a:pt x="4999" y="213"/>
                </a:lnTo>
                <a:lnTo>
                  <a:pt x="5004" y="203"/>
                </a:lnTo>
                <a:lnTo>
                  <a:pt x="5008" y="193"/>
                </a:lnTo>
                <a:lnTo>
                  <a:pt x="5014" y="184"/>
                </a:lnTo>
                <a:lnTo>
                  <a:pt x="5019" y="176"/>
                </a:lnTo>
                <a:lnTo>
                  <a:pt x="5026" y="168"/>
                </a:lnTo>
                <a:lnTo>
                  <a:pt x="5033" y="159"/>
                </a:lnTo>
                <a:lnTo>
                  <a:pt x="5040" y="152"/>
                </a:lnTo>
                <a:lnTo>
                  <a:pt x="5047" y="145"/>
                </a:lnTo>
                <a:lnTo>
                  <a:pt x="5055" y="139"/>
                </a:lnTo>
                <a:lnTo>
                  <a:pt x="5063" y="133"/>
                </a:lnTo>
                <a:lnTo>
                  <a:pt x="5072" y="127"/>
                </a:lnTo>
                <a:lnTo>
                  <a:pt x="5080" y="121"/>
                </a:lnTo>
                <a:lnTo>
                  <a:pt x="5089" y="117"/>
                </a:lnTo>
                <a:lnTo>
                  <a:pt x="5098" y="112"/>
                </a:lnTo>
                <a:lnTo>
                  <a:pt x="5109" y="109"/>
                </a:lnTo>
                <a:lnTo>
                  <a:pt x="5129" y="102"/>
                </a:lnTo>
                <a:lnTo>
                  <a:pt x="5150" y="98"/>
                </a:lnTo>
                <a:lnTo>
                  <a:pt x="5172" y="95"/>
                </a:lnTo>
                <a:lnTo>
                  <a:pt x="5196" y="94"/>
                </a:lnTo>
                <a:lnTo>
                  <a:pt x="5215" y="95"/>
                </a:lnTo>
                <a:lnTo>
                  <a:pt x="5232" y="96"/>
                </a:lnTo>
                <a:lnTo>
                  <a:pt x="5248" y="98"/>
                </a:lnTo>
                <a:lnTo>
                  <a:pt x="5264" y="101"/>
                </a:lnTo>
                <a:lnTo>
                  <a:pt x="5279" y="105"/>
                </a:lnTo>
                <a:lnTo>
                  <a:pt x="5293" y="109"/>
                </a:lnTo>
                <a:lnTo>
                  <a:pt x="5305" y="113"/>
                </a:lnTo>
                <a:lnTo>
                  <a:pt x="5316" y="118"/>
                </a:lnTo>
                <a:lnTo>
                  <a:pt x="5341" y="28"/>
                </a:lnTo>
                <a:lnTo>
                  <a:pt x="5332" y="24"/>
                </a:lnTo>
                <a:lnTo>
                  <a:pt x="5318" y="19"/>
                </a:lnTo>
                <a:lnTo>
                  <a:pt x="5303" y="13"/>
                </a:lnTo>
                <a:lnTo>
                  <a:pt x="5285" y="9"/>
                </a:lnTo>
                <a:lnTo>
                  <a:pt x="5265" y="6"/>
                </a:lnTo>
                <a:lnTo>
                  <a:pt x="5242" y="3"/>
                </a:lnTo>
                <a:lnTo>
                  <a:pt x="5218" y="1"/>
                </a:lnTo>
                <a:lnTo>
                  <a:pt x="5191" y="0"/>
                </a:lnTo>
                <a:lnTo>
                  <a:pt x="5173" y="1"/>
                </a:lnTo>
                <a:lnTo>
                  <a:pt x="5156" y="2"/>
                </a:lnTo>
                <a:lnTo>
                  <a:pt x="5139" y="4"/>
                </a:lnTo>
                <a:lnTo>
                  <a:pt x="5122" y="6"/>
                </a:lnTo>
                <a:lnTo>
                  <a:pt x="5106" y="9"/>
                </a:lnTo>
                <a:lnTo>
                  <a:pt x="5090" y="13"/>
                </a:lnTo>
                <a:lnTo>
                  <a:pt x="5075" y="17"/>
                </a:lnTo>
                <a:lnTo>
                  <a:pt x="5059" y="23"/>
                </a:lnTo>
                <a:lnTo>
                  <a:pt x="5045" y="29"/>
                </a:lnTo>
                <a:lnTo>
                  <a:pt x="5031" y="35"/>
                </a:lnTo>
                <a:lnTo>
                  <a:pt x="5016" y="42"/>
                </a:lnTo>
                <a:lnTo>
                  <a:pt x="5003" y="50"/>
                </a:lnTo>
                <a:lnTo>
                  <a:pt x="4989" y="59"/>
                </a:lnTo>
                <a:lnTo>
                  <a:pt x="4977" y="68"/>
                </a:lnTo>
                <a:lnTo>
                  <a:pt x="4966" y="77"/>
                </a:lnTo>
                <a:lnTo>
                  <a:pt x="4955" y="87"/>
                </a:lnTo>
                <a:lnTo>
                  <a:pt x="4943" y="99"/>
                </a:lnTo>
                <a:lnTo>
                  <a:pt x="4933" y="110"/>
                </a:lnTo>
                <a:lnTo>
                  <a:pt x="4924" y="122"/>
                </a:lnTo>
                <a:lnTo>
                  <a:pt x="4914" y="135"/>
                </a:lnTo>
                <a:lnTo>
                  <a:pt x="4906" y="148"/>
                </a:lnTo>
                <a:lnTo>
                  <a:pt x="4898" y="162"/>
                </a:lnTo>
                <a:lnTo>
                  <a:pt x="4891" y="176"/>
                </a:lnTo>
                <a:lnTo>
                  <a:pt x="4885" y="190"/>
                </a:lnTo>
                <a:lnTo>
                  <a:pt x="4879" y="206"/>
                </a:lnTo>
                <a:lnTo>
                  <a:pt x="4873" y="222"/>
                </a:lnTo>
                <a:lnTo>
                  <a:pt x="4869" y="239"/>
                </a:lnTo>
                <a:lnTo>
                  <a:pt x="4866" y="255"/>
                </a:lnTo>
                <a:lnTo>
                  <a:pt x="4863" y="273"/>
                </a:lnTo>
                <a:lnTo>
                  <a:pt x="4861" y="290"/>
                </a:lnTo>
                <a:lnTo>
                  <a:pt x="4860" y="309"/>
                </a:lnTo>
                <a:lnTo>
                  <a:pt x="4859" y="328"/>
                </a:lnTo>
                <a:lnTo>
                  <a:pt x="4860" y="346"/>
                </a:lnTo>
                <a:lnTo>
                  <a:pt x="4861" y="362"/>
                </a:lnTo>
                <a:lnTo>
                  <a:pt x="4862" y="380"/>
                </a:lnTo>
                <a:lnTo>
                  <a:pt x="4865" y="395"/>
                </a:lnTo>
                <a:lnTo>
                  <a:pt x="4868" y="412"/>
                </a:lnTo>
                <a:lnTo>
                  <a:pt x="4871" y="427"/>
                </a:lnTo>
                <a:lnTo>
                  <a:pt x="4876" y="441"/>
                </a:lnTo>
                <a:lnTo>
                  <a:pt x="4881" y="457"/>
                </a:lnTo>
                <a:lnTo>
                  <a:pt x="4887" y="470"/>
                </a:lnTo>
                <a:lnTo>
                  <a:pt x="4893" y="484"/>
                </a:lnTo>
                <a:lnTo>
                  <a:pt x="4900" y="497"/>
                </a:lnTo>
                <a:lnTo>
                  <a:pt x="4907" y="509"/>
                </a:lnTo>
                <a:lnTo>
                  <a:pt x="4915" y="522"/>
                </a:lnTo>
                <a:lnTo>
                  <a:pt x="4925" y="534"/>
                </a:lnTo>
                <a:lnTo>
                  <a:pt x="4934" y="544"/>
                </a:lnTo>
                <a:lnTo>
                  <a:pt x="4943" y="555"/>
                </a:lnTo>
                <a:lnTo>
                  <a:pt x="4955" y="565"/>
                </a:lnTo>
                <a:lnTo>
                  <a:pt x="4965" y="574"/>
                </a:lnTo>
                <a:lnTo>
                  <a:pt x="4977" y="583"/>
                </a:lnTo>
                <a:lnTo>
                  <a:pt x="4989" y="592"/>
                </a:lnTo>
                <a:lnTo>
                  <a:pt x="5002" y="599"/>
                </a:lnTo>
                <a:lnTo>
                  <a:pt x="5015" y="606"/>
                </a:lnTo>
                <a:lnTo>
                  <a:pt x="5029" y="612"/>
                </a:lnTo>
                <a:lnTo>
                  <a:pt x="5043" y="618"/>
                </a:lnTo>
                <a:lnTo>
                  <a:pt x="5058" y="623"/>
                </a:lnTo>
                <a:lnTo>
                  <a:pt x="5074" y="628"/>
                </a:lnTo>
                <a:lnTo>
                  <a:pt x="5089" y="632"/>
                </a:lnTo>
                <a:lnTo>
                  <a:pt x="5106" y="635"/>
                </a:lnTo>
                <a:lnTo>
                  <a:pt x="5122" y="637"/>
                </a:lnTo>
                <a:lnTo>
                  <a:pt x="5139" y="639"/>
                </a:lnTo>
                <a:lnTo>
                  <a:pt x="5158" y="640"/>
                </a:lnTo>
                <a:lnTo>
                  <a:pt x="5175" y="641"/>
                </a:lnTo>
                <a:lnTo>
                  <a:pt x="5203" y="640"/>
                </a:lnTo>
                <a:lnTo>
                  <a:pt x="5229" y="638"/>
                </a:lnTo>
                <a:lnTo>
                  <a:pt x="5253" y="635"/>
                </a:lnTo>
                <a:lnTo>
                  <a:pt x="5274" y="632"/>
                </a:lnTo>
                <a:lnTo>
                  <a:pt x="5294" y="628"/>
                </a:lnTo>
                <a:lnTo>
                  <a:pt x="5310" y="622"/>
                </a:lnTo>
                <a:lnTo>
                  <a:pt x="5324" y="617"/>
                </a:lnTo>
                <a:lnTo>
                  <a:pt x="5337" y="612"/>
                </a:lnTo>
                <a:lnTo>
                  <a:pt x="5318" y="523"/>
                </a:lnTo>
                <a:close/>
                <a:moveTo>
                  <a:pt x="4374" y="631"/>
                </a:moveTo>
                <a:lnTo>
                  <a:pt x="4374" y="408"/>
                </a:lnTo>
                <a:lnTo>
                  <a:pt x="4374" y="371"/>
                </a:lnTo>
                <a:lnTo>
                  <a:pt x="4374" y="335"/>
                </a:lnTo>
                <a:lnTo>
                  <a:pt x="4374" y="301"/>
                </a:lnTo>
                <a:lnTo>
                  <a:pt x="4373" y="269"/>
                </a:lnTo>
                <a:lnTo>
                  <a:pt x="4372" y="237"/>
                </a:lnTo>
                <a:lnTo>
                  <a:pt x="4371" y="205"/>
                </a:lnTo>
                <a:lnTo>
                  <a:pt x="4370" y="175"/>
                </a:lnTo>
                <a:lnTo>
                  <a:pt x="4369" y="144"/>
                </a:lnTo>
                <a:lnTo>
                  <a:pt x="4371" y="144"/>
                </a:lnTo>
                <a:lnTo>
                  <a:pt x="4383" y="170"/>
                </a:lnTo>
                <a:lnTo>
                  <a:pt x="4396" y="198"/>
                </a:lnTo>
                <a:lnTo>
                  <a:pt x="4410" y="224"/>
                </a:lnTo>
                <a:lnTo>
                  <a:pt x="4423" y="251"/>
                </a:lnTo>
                <a:lnTo>
                  <a:pt x="4438" y="279"/>
                </a:lnTo>
                <a:lnTo>
                  <a:pt x="4453" y="306"/>
                </a:lnTo>
                <a:lnTo>
                  <a:pt x="4468" y="332"/>
                </a:lnTo>
                <a:lnTo>
                  <a:pt x="4483" y="358"/>
                </a:lnTo>
                <a:lnTo>
                  <a:pt x="4644" y="631"/>
                </a:lnTo>
                <a:lnTo>
                  <a:pt x="4761" y="631"/>
                </a:lnTo>
                <a:lnTo>
                  <a:pt x="4761" y="10"/>
                </a:lnTo>
                <a:lnTo>
                  <a:pt x="4657" y="10"/>
                </a:lnTo>
                <a:lnTo>
                  <a:pt x="4657" y="226"/>
                </a:lnTo>
                <a:lnTo>
                  <a:pt x="4657" y="261"/>
                </a:lnTo>
                <a:lnTo>
                  <a:pt x="4658" y="295"/>
                </a:lnTo>
                <a:lnTo>
                  <a:pt x="4658" y="328"/>
                </a:lnTo>
                <a:lnTo>
                  <a:pt x="4659" y="360"/>
                </a:lnTo>
                <a:lnTo>
                  <a:pt x="4661" y="391"/>
                </a:lnTo>
                <a:lnTo>
                  <a:pt x="4662" y="422"/>
                </a:lnTo>
                <a:lnTo>
                  <a:pt x="4665" y="453"/>
                </a:lnTo>
                <a:lnTo>
                  <a:pt x="4667" y="484"/>
                </a:lnTo>
                <a:lnTo>
                  <a:pt x="4665" y="485"/>
                </a:lnTo>
                <a:lnTo>
                  <a:pt x="4653" y="459"/>
                </a:lnTo>
                <a:lnTo>
                  <a:pt x="4642" y="433"/>
                </a:lnTo>
                <a:lnTo>
                  <a:pt x="4630" y="407"/>
                </a:lnTo>
                <a:lnTo>
                  <a:pt x="4616" y="381"/>
                </a:lnTo>
                <a:lnTo>
                  <a:pt x="4603" y="355"/>
                </a:lnTo>
                <a:lnTo>
                  <a:pt x="4589" y="328"/>
                </a:lnTo>
                <a:lnTo>
                  <a:pt x="4574" y="302"/>
                </a:lnTo>
                <a:lnTo>
                  <a:pt x="4559" y="277"/>
                </a:lnTo>
                <a:lnTo>
                  <a:pt x="4399" y="10"/>
                </a:lnTo>
                <a:lnTo>
                  <a:pt x="4270" y="10"/>
                </a:lnTo>
                <a:lnTo>
                  <a:pt x="4270" y="631"/>
                </a:lnTo>
                <a:lnTo>
                  <a:pt x="4374" y="631"/>
                </a:lnTo>
                <a:close/>
                <a:moveTo>
                  <a:pt x="3827" y="369"/>
                </a:moveTo>
                <a:lnTo>
                  <a:pt x="3876" y="216"/>
                </a:lnTo>
                <a:lnTo>
                  <a:pt x="3884" y="187"/>
                </a:lnTo>
                <a:lnTo>
                  <a:pt x="3891" y="158"/>
                </a:lnTo>
                <a:lnTo>
                  <a:pt x="3898" y="129"/>
                </a:lnTo>
                <a:lnTo>
                  <a:pt x="3905" y="100"/>
                </a:lnTo>
                <a:lnTo>
                  <a:pt x="3908" y="100"/>
                </a:lnTo>
                <a:lnTo>
                  <a:pt x="3915" y="128"/>
                </a:lnTo>
                <a:lnTo>
                  <a:pt x="3922" y="157"/>
                </a:lnTo>
                <a:lnTo>
                  <a:pt x="3930" y="187"/>
                </a:lnTo>
                <a:lnTo>
                  <a:pt x="3938" y="217"/>
                </a:lnTo>
                <a:lnTo>
                  <a:pt x="3988" y="369"/>
                </a:lnTo>
                <a:lnTo>
                  <a:pt x="3827" y="369"/>
                </a:lnTo>
                <a:close/>
                <a:moveTo>
                  <a:pt x="4006" y="456"/>
                </a:moveTo>
                <a:lnTo>
                  <a:pt x="4063" y="631"/>
                </a:lnTo>
                <a:lnTo>
                  <a:pt x="4184" y="631"/>
                </a:lnTo>
                <a:lnTo>
                  <a:pt x="3983" y="10"/>
                </a:lnTo>
                <a:lnTo>
                  <a:pt x="3839" y="10"/>
                </a:lnTo>
                <a:lnTo>
                  <a:pt x="3639" y="631"/>
                </a:lnTo>
                <a:lnTo>
                  <a:pt x="3756" y="631"/>
                </a:lnTo>
                <a:lnTo>
                  <a:pt x="3809" y="456"/>
                </a:lnTo>
                <a:lnTo>
                  <a:pt x="4006" y="456"/>
                </a:lnTo>
                <a:close/>
                <a:moveTo>
                  <a:pt x="3389" y="631"/>
                </a:moveTo>
                <a:lnTo>
                  <a:pt x="3502" y="631"/>
                </a:lnTo>
                <a:lnTo>
                  <a:pt x="3502" y="105"/>
                </a:lnTo>
                <a:lnTo>
                  <a:pt x="3680" y="105"/>
                </a:lnTo>
                <a:lnTo>
                  <a:pt x="3680" y="10"/>
                </a:lnTo>
                <a:lnTo>
                  <a:pt x="3211" y="10"/>
                </a:lnTo>
                <a:lnTo>
                  <a:pt x="3211" y="105"/>
                </a:lnTo>
                <a:lnTo>
                  <a:pt x="3389" y="105"/>
                </a:lnTo>
                <a:lnTo>
                  <a:pt x="3389" y="631"/>
                </a:lnTo>
                <a:close/>
                <a:moveTo>
                  <a:pt x="2906" y="631"/>
                </a:moveTo>
                <a:lnTo>
                  <a:pt x="3275" y="631"/>
                </a:lnTo>
                <a:lnTo>
                  <a:pt x="3275" y="536"/>
                </a:lnTo>
                <a:lnTo>
                  <a:pt x="3020" y="536"/>
                </a:lnTo>
                <a:lnTo>
                  <a:pt x="3020" y="10"/>
                </a:lnTo>
                <a:lnTo>
                  <a:pt x="2906" y="10"/>
                </a:lnTo>
                <a:lnTo>
                  <a:pt x="2906" y="631"/>
                </a:lnTo>
                <a:close/>
                <a:moveTo>
                  <a:pt x="2293" y="10"/>
                </a:moveTo>
                <a:lnTo>
                  <a:pt x="2293" y="365"/>
                </a:lnTo>
                <a:lnTo>
                  <a:pt x="2293" y="383"/>
                </a:lnTo>
                <a:lnTo>
                  <a:pt x="2294" y="400"/>
                </a:lnTo>
                <a:lnTo>
                  <a:pt x="2295" y="417"/>
                </a:lnTo>
                <a:lnTo>
                  <a:pt x="2297" y="433"/>
                </a:lnTo>
                <a:lnTo>
                  <a:pt x="2299" y="449"/>
                </a:lnTo>
                <a:lnTo>
                  <a:pt x="2303" y="463"/>
                </a:lnTo>
                <a:lnTo>
                  <a:pt x="2306" y="477"/>
                </a:lnTo>
                <a:lnTo>
                  <a:pt x="2310" y="491"/>
                </a:lnTo>
                <a:lnTo>
                  <a:pt x="2314" y="503"/>
                </a:lnTo>
                <a:lnTo>
                  <a:pt x="2319" y="515"/>
                </a:lnTo>
                <a:lnTo>
                  <a:pt x="2324" y="528"/>
                </a:lnTo>
                <a:lnTo>
                  <a:pt x="2330" y="538"/>
                </a:lnTo>
                <a:lnTo>
                  <a:pt x="2336" y="548"/>
                </a:lnTo>
                <a:lnTo>
                  <a:pt x="2343" y="559"/>
                </a:lnTo>
                <a:lnTo>
                  <a:pt x="2350" y="568"/>
                </a:lnTo>
                <a:lnTo>
                  <a:pt x="2357" y="576"/>
                </a:lnTo>
                <a:lnTo>
                  <a:pt x="2365" y="584"/>
                </a:lnTo>
                <a:lnTo>
                  <a:pt x="2373" y="592"/>
                </a:lnTo>
                <a:lnTo>
                  <a:pt x="2383" y="599"/>
                </a:lnTo>
                <a:lnTo>
                  <a:pt x="2392" y="605"/>
                </a:lnTo>
                <a:lnTo>
                  <a:pt x="2401" y="611"/>
                </a:lnTo>
                <a:lnTo>
                  <a:pt x="2411" y="616"/>
                </a:lnTo>
                <a:lnTo>
                  <a:pt x="2422" y="621"/>
                </a:lnTo>
                <a:lnTo>
                  <a:pt x="2432" y="625"/>
                </a:lnTo>
                <a:lnTo>
                  <a:pt x="2443" y="629"/>
                </a:lnTo>
                <a:lnTo>
                  <a:pt x="2455" y="633"/>
                </a:lnTo>
                <a:lnTo>
                  <a:pt x="2466" y="635"/>
                </a:lnTo>
                <a:lnTo>
                  <a:pt x="2478" y="637"/>
                </a:lnTo>
                <a:lnTo>
                  <a:pt x="2503" y="640"/>
                </a:lnTo>
                <a:lnTo>
                  <a:pt x="2530" y="641"/>
                </a:lnTo>
                <a:lnTo>
                  <a:pt x="2543" y="641"/>
                </a:lnTo>
                <a:lnTo>
                  <a:pt x="2556" y="640"/>
                </a:lnTo>
                <a:lnTo>
                  <a:pt x="2570" y="639"/>
                </a:lnTo>
                <a:lnTo>
                  <a:pt x="2583" y="637"/>
                </a:lnTo>
                <a:lnTo>
                  <a:pt x="2595" y="635"/>
                </a:lnTo>
                <a:lnTo>
                  <a:pt x="2608" y="632"/>
                </a:lnTo>
                <a:lnTo>
                  <a:pt x="2619" y="629"/>
                </a:lnTo>
                <a:lnTo>
                  <a:pt x="2631" y="624"/>
                </a:lnTo>
                <a:lnTo>
                  <a:pt x="2643" y="620"/>
                </a:lnTo>
                <a:lnTo>
                  <a:pt x="2653" y="615"/>
                </a:lnTo>
                <a:lnTo>
                  <a:pt x="2663" y="610"/>
                </a:lnTo>
                <a:lnTo>
                  <a:pt x="2673" y="604"/>
                </a:lnTo>
                <a:lnTo>
                  <a:pt x="2683" y="598"/>
                </a:lnTo>
                <a:lnTo>
                  <a:pt x="2692" y="591"/>
                </a:lnTo>
                <a:lnTo>
                  <a:pt x="2701" y="582"/>
                </a:lnTo>
                <a:lnTo>
                  <a:pt x="2709" y="574"/>
                </a:lnTo>
                <a:lnTo>
                  <a:pt x="2718" y="566"/>
                </a:lnTo>
                <a:lnTo>
                  <a:pt x="2725" y="557"/>
                </a:lnTo>
                <a:lnTo>
                  <a:pt x="2732" y="546"/>
                </a:lnTo>
                <a:lnTo>
                  <a:pt x="2738" y="536"/>
                </a:lnTo>
                <a:lnTo>
                  <a:pt x="2744" y="525"/>
                </a:lnTo>
                <a:lnTo>
                  <a:pt x="2750" y="513"/>
                </a:lnTo>
                <a:lnTo>
                  <a:pt x="2755" y="501"/>
                </a:lnTo>
                <a:lnTo>
                  <a:pt x="2760" y="489"/>
                </a:lnTo>
                <a:lnTo>
                  <a:pt x="2764" y="475"/>
                </a:lnTo>
                <a:lnTo>
                  <a:pt x="2767" y="461"/>
                </a:lnTo>
                <a:lnTo>
                  <a:pt x="2770" y="446"/>
                </a:lnTo>
                <a:lnTo>
                  <a:pt x="2772" y="431"/>
                </a:lnTo>
                <a:lnTo>
                  <a:pt x="2774" y="416"/>
                </a:lnTo>
                <a:lnTo>
                  <a:pt x="2776" y="399"/>
                </a:lnTo>
                <a:lnTo>
                  <a:pt x="2777" y="383"/>
                </a:lnTo>
                <a:lnTo>
                  <a:pt x="2777" y="364"/>
                </a:lnTo>
                <a:lnTo>
                  <a:pt x="2777" y="10"/>
                </a:lnTo>
                <a:lnTo>
                  <a:pt x="2664" y="10"/>
                </a:lnTo>
                <a:lnTo>
                  <a:pt x="2664" y="372"/>
                </a:lnTo>
                <a:lnTo>
                  <a:pt x="2663" y="394"/>
                </a:lnTo>
                <a:lnTo>
                  <a:pt x="2661" y="415"/>
                </a:lnTo>
                <a:lnTo>
                  <a:pt x="2659" y="433"/>
                </a:lnTo>
                <a:lnTo>
                  <a:pt x="2655" y="451"/>
                </a:lnTo>
                <a:lnTo>
                  <a:pt x="2650" y="467"/>
                </a:lnTo>
                <a:lnTo>
                  <a:pt x="2644" y="481"/>
                </a:lnTo>
                <a:lnTo>
                  <a:pt x="2638" y="495"/>
                </a:lnTo>
                <a:lnTo>
                  <a:pt x="2629" y="506"/>
                </a:lnTo>
                <a:lnTo>
                  <a:pt x="2620" y="516"/>
                </a:lnTo>
                <a:lnTo>
                  <a:pt x="2611" y="526"/>
                </a:lnTo>
                <a:lnTo>
                  <a:pt x="2600" y="533"/>
                </a:lnTo>
                <a:lnTo>
                  <a:pt x="2588" y="539"/>
                </a:lnTo>
                <a:lnTo>
                  <a:pt x="2576" y="544"/>
                </a:lnTo>
                <a:lnTo>
                  <a:pt x="2563" y="547"/>
                </a:lnTo>
                <a:lnTo>
                  <a:pt x="2548" y="549"/>
                </a:lnTo>
                <a:lnTo>
                  <a:pt x="2534" y="549"/>
                </a:lnTo>
                <a:lnTo>
                  <a:pt x="2519" y="549"/>
                </a:lnTo>
                <a:lnTo>
                  <a:pt x="2506" y="547"/>
                </a:lnTo>
                <a:lnTo>
                  <a:pt x="2493" y="543"/>
                </a:lnTo>
                <a:lnTo>
                  <a:pt x="2481" y="539"/>
                </a:lnTo>
                <a:lnTo>
                  <a:pt x="2470" y="533"/>
                </a:lnTo>
                <a:lnTo>
                  <a:pt x="2460" y="526"/>
                </a:lnTo>
                <a:lnTo>
                  <a:pt x="2449" y="516"/>
                </a:lnTo>
                <a:lnTo>
                  <a:pt x="2441" y="506"/>
                </a:lnTo>
                <a:lnTo>
                  <a:pt x="2433" y="495"/>
                </a:lnTo>
                <a:lnTo>
                  <a:pt x="2426" y="481"/>
                </a:lnTo>
                <a:lnTo>
                  <a:pt x="2421" y="467"/>
                </a:lnTo>
                <a:lnTo>
                  <a:pt x="2416" y="451"/>
                </a:lnTo>
                <a:lnTo>
                  <a:pt x="2411" y="433"/>
                </a:lnTo>
                <a:lnTo>
                  <a:pt x="2408" y="415"/>
                </a:lnTo>
                <a:lnTo>
                  <a:pt x="2406" y="394"/>
                </a:lnTo>
                <a:lnTo>
                  <a:pt x="2406" y="372"/>
                </a:lnTo>
                <a:lnTo>
                  <a:pt x="2406" y="10"/>
                </a:lnTo>
                <a:lnTo>
                  <a:pt x="2293" y="10"/>
                </a:lnTo>
                <a:close/>
                <a:moveTo>
                  <a:pt x="1789" y="601"/>
                </a:moveTo>
                <a:lnTo>
                  <a:pt x="1803" y="609"/>
                </a:lnTo>
                <a:lnTo>
                  <a:pt x="1821" y="616"/>
                </a:lnTo>
                <a:lnTo>
                  <a:pt x="1840" y="622"/>
                </a:lnTo>
                <a:lnTo>
                  <a:pt x="1861" y="629"/>
                </a:lnTo>
                <a:lnTo>
                  <a:pt x="1883" y="634"/>
                </a:lnTo>
                <a:lnTo>
                  <a:pt x="1908" y="637"/>
                </a:lnTo>
                <a:lnTo>
                  <a:pt x="1932" y="640"/>
                </a:lnTo>
                <a:lnTo>
                  <a:pt x="1956" y="641"/>
                </a:lnTo>
                <a:lnTo>
                  <a:pt x="1986" y="640"/>
                </a:lnTo>
                <a:lnTo>
                  <a:pt x="2013" y="637"/>
                </a:lnTo>
                <a:lnTo>
                  <a:pt x="2025" y="635"/>
                </a:lnTo>
                <a:lnTo>
                  <a:pt x="2037" y="632"/>
                </a:lnTo>
                <a:lnTo>
                  <a:pt x="2050" y="629"/>
                </a:lnTo>
                <a:lnTo>
                  <a:pt x="2061" y="625"/>
                </a:lnTo>
                <a:lnTo>
                  <a:pt x="2071" y="621"/>
                </a:lnTo>
                <a:lnTo>
                  <a:pt x="2082" y="617"/>
                </a:lnTo>
                <a:lnTo>
                  <a:pt x="2092" y="613"/>
                </a:lnTo>
                <a:lnTo>
                  <a:pt x="2101" y="608"/>
                </a:lnTo>
                <a:lnTo>
                  <a:pt x="2110" y="603"/>
                </a:lnTo>
                <a:lnTo>
                  <a:pt x="2119" y="597"/>
                </a:lnTo>
                <a:lnTo>
                  <a:pt x="2127" y="591"/>
                </a:lnTo>
                <a:lnTo>
                  <a:pt x="2134" y="584"/>
                </a:lnTo>
                <a:lnTo>
                  <a:pt x="2141" y="578"/>
                </a:lnTo>
                <a:lnTo>
                  <a:pt x="2147" y="571"/>
                </a:lnTo>
                <a:lnTo>
                  <a:pt x="2154" y="564"/>
                </a:lnTo>
                <a:lnTo>
                  <a:pt x="2160" y="557"/>
                </a:lnTo>
                <a:lnTo>
                  <a:pt x="2170" y="541"/>
                </a:lnTo>
                <a:lnTo>
                  <a:pt x="2177" y="526"/>
                </a:lnTo>
                <a:lnTo>
                  <a:pt x="2183" y="508"/>
                </a:lnTo>
                <a:lnTo>
                  <a:pt x="2189" y="491"/>
                </a:lnTo>
                <a:lnTo>
                  <a:pt x="2191" y="472"/>
                </a:lnTo>
                <a:lnTo>
                  <a:pt x="2192" y="454"/>
                </a:lnTo>
                <a:lnTo>
                  <a:pt x="2192" y="437"/>
                </a:lnTo>
                <a:lnTo>
                  <a:pt x="2190" y="422"/>
                </a:lnTo>
                <a:lnTo>
                  <a:pt x="2186" y="407"/>
                </a:lnTo>
                <a:lnTo>
                  <a:pt x="2182" y="393"/>
                </a:lnTo>
                <a:lnTo>
                  <a:pt x="2176" y="380"/>
                </a:lnTo>
                <a:lnTo>
                  <a:pt x="2170" y="367"/>
                </a:lnTo>
                <a:lnTo>
                  <a:pt x="2162" y="355"/>
                </a:lnTo>
                <a:lnTo>
                  <a:pt x="2153" y="344"/>
                </a:lnTo>
                <a:lnTo>
                  <a:pt x="2142" y="332"/>
                </a:lnTo>
                <a:lnTo>
                  <a:pt x="2130" y="322"/>
                </a:lnTo>
                <a:lnTo>
                  <a:pt x="2117" y="313"/>
                </a:lnTo>
                <a:lnTo>
                  <a:pt x="2102" y="303"/>
                </a:lnTo>
                <a:lnTo>
                  <a:pt x="2087" y="294"/>
                </a:lnTo>
                <a:lnTo>
                  <a:pt x="2070" y="286"/>
                </a:lnTo>
                <a:lnTo>
                  <a:pt x="2052" y="278"/>
                </a:lnTo>
                <a:lnTo>
                  <a:pt x="2032" y="270"/>
                </a:lnTo>
                <a:lnTo>
                  <a:pt x="2004" y="258"/>
                </a:lnTo>
                <a:lnTo>
                  <a:pt x="1979" y="247"/>
                </a:lnTo>
                <a:lnTo>
                  <a:pt x="1969" y="242"/>
                </a:lnTo>
                <a:lnTo>
                  <a:pt x="1958" y="236"/>
                </a:lnTo>
                <a:lnTo>
                  <a:pt x="1950" y="230"/>
                </a:lnTo>
                <a:lnTo>
                  <a:pt x="1942" y="224"/>
                </a:lnTo>
                <a:lnTo>
                  <a:pt x="1936" y="219"/>
                </a:lnTo>
                <a:lnTo>
                  <a:pt x="1930" y="213"/>
                </a:lnTo>
                <a:lnTo>
                  <a:pt x="1924" y="206"/>
                </a:lnTo>
                <a:lnTo>
                  <a:pt x="1920" y="200"/>
                </a:lnTo>
                <a:lnTo>
                  <a:pt x="1917" y="192"/>
                </a:lnTo>
                <a:lnTo>
                  <a:pt x="1915" y="184"/>
                </a:lnTo>
                <a:lnTo>
                  <a:pt x="1914" y="177"/>
                </a:lnTo>
                <a:lnTo>
                  <a:pt x="1914" y="168"/>
                </a:lnTo>
                <a:lnTo>
                  <a:pt x="1914" y="162"/>
                </a:lnTo>
                <a:lnTo>
                  <a:pt x="1915" y="154"/>
                </a:lnTo>
                <a:lnTo>
                  <a:pt x="1917" y="147"/>
                </a:lnTo>
                <a:lnTo>
                  <a:pt x="1919" y="141"/>
                </a:lnTo>
                <a:lnTo>
                  <a:pt x="1923" y="135"/>
                </a:lnTo>
                <a:lnTo>
                  <a:pt x="1928" y="129"/>
                </a:lnTo>
                <a:lnTo>
                  <a:pt x="1933" y="122"/>
                </a:lnTo>
                <a:lnTo>
                  <a:pt x="1938" y="117"/>
                </a:lnTo>
                <a:lnTo>
                  <a:pt x="1945" y="112"/>
                </a:lnTo>
                <a:lnTo>
                  <a:pt x="1952" y="107"/>
                </a:lnTo>
                <a:lnTo>
                  <a:pt x="1960" y="103"/>
                </a:lnTo>
                <a:lnTo>
                  <a:pt x="1970" y="100"/>
                </a:lnTo>
                <a:lnTo>
                  <a:pt x="1980" y="97"/>
                </a:lnTo>
                <a:lnTo>
                  <a:pt x="1991" y="95"/>
                </a:lnTo>
                <a:lnTo>
                  <a:pt x="2004" y="94"/>
                </a:lnTo>
                <a:lnTo>
                  <a:pt x="2016" y="94"/>
                </a:lnTo>
                <a:lnTo>
                  <a:pt x="2037" y="94"/>
                </a:lnTo>
                <a:lnTo>
                  <a:pt x="2057" y="96"/>
                </a:lnTo>
                <a:lnTo>
                  <a:pt x="2075" y="100"/>
                </a:lnTo>
                <a:lnTo>
                  <a:pt x="2092" y="104"/>
                </a:lnTo>
                <a:lnTo>
                  <a:pt x="2106" y="108"/>
                </a:lnTo>
                <a:lnTo>
                  <a:pt x="2120" y="113"/>
                </a:lnTo>
                <a:lnTo>
                  <a:pt x="2131" y="118"/>
                </a:lnTo>
                <a:lnTo>
                  <a:pt x="2140" y="122"/>
                </a:lnTo>
                <a:lnTo>
                  <a:pt x="2167" y="31"/>
                </a:lnTo>
                <a:lnTo>
                  <a:pt x="2155" y="25"/>
                </a:lnTo>
                <a:lnTo>
                  <a:pt x="2139" y="20"/>
                </a:lnTo>
                <a:lnTo>
                  <a:pt x="2124" y="14"/>
                </a:lnTo>
                <a:lnTo>
                  <a:pt x="2106" y="9"/>
                </a:lnTo>
                <a:lnTo>
                  <a:pt x="2087" y="6"/>
                </a:lnTo>
                <a:lnTo>
                  <a:pt x="2065" y="3"/>
                </a:lnTo>
                <a:lnTo>
                  <a:pt x="2043" y="1"/>
                </a:lnTo>
                <a:lnTo>
                  <a:pt x="2019" y="0"/>
                </a:lnTo>
                <a:lnTo>
                  <a:pt x="1994" y="1"/>
                </a:lnTo>
                <a:lnTo>
                  <a:pt x="1971" y="4"/>
                </a:lnTo>
                <a:lnTo>
                  <a:pt x="1948" y="8"/>
                </a:lnTo>
                <a:lnTo>
                  <a:pt x="1928" y="14"/>
                </a:lnTo>
                <a:lnTo>
                  <a:pt x="1908" y="22"/>
                </a:lnTo>
                <a:lnTo>
                  <a:pt x="1890" y="30"/>
                </a:lnTo>
                <a:lnTo>
                  <a:pt x="1873" y="40"/>
                </a:lnTo>
                <a:lnTo>
                  <a:pt x="1859" y="51"/>
                </a:lnTo>
                <a:lnTo>
                  <a:pt x="1845" y="64"/>
                </a:lnTo>
                <a:lnTo>
                  <a:pt x="1833" y="77"/>
                </a:lnTo>
                <a:lnTo>
                  <a:pt x="1823" y="93"/>
                </a:lnTo>
                <a:lnTo>
                  <a:pt x="1815" y="108"/>
                </a:lnTo>
                <a:lnTo>
                  <a:pt x="1808" y="124"/>
                </a:lnTo>
                <a:lnTo>
                  <a:pt x="1803" y="142"/>
                </a:lnTo>
                <a:lnTo>
                  <a:pt x="1800" y="159"/>
                </a:lnTo>
                <a:lnTo>
                  <a:pt x="1799" y="179"/>
                </a:lnTo>
                <a:lnTo>
                  <a:pt x="1800" y="194"/>
                </a:lnTo>
                <a:lnTo>
                  <a:pt x="1802" y="211"/>
                </a:lnTo>
                <a:lnTo>
                  <a:pt x="1806" y="225"/>
                </a:lnTo>
                <a:lnTo>
                  <a:pt x="1811" y="240"/>
                </a:lnTo>
                <a:lnTo>
                  <a:pt x="1818" y="253"/>
                </a:lnTo>
                <a:lnTo>
                  <a:pt x="1825" y="265"/>
                </a:lnTo>
                <a:lnTo>
                  <a:pt x="1834" y="277"/>
                </a:lnTo>
                <a:lnTo>
                  <a:pt x="1844" y="288"/>
                </a:lnTo>
                <a:lnTo>
                  <a:pt x="1857" y="299"/>
                </a:lnTo>
                <a:lnTo>
                  <a:pt x="1869" y="310"/>
                </a:lnTo>
                <a:lnTo>
                  <a:pt x="1882" y="319"/>
                </a:lnTo>
                <a:lnTo>
                  <a:pt x="1898" y="328"/>
                </a:lnTo>
                <a:lnTo>
                  <a:pt x="1913" y="336"/>
                </a:lnTo>
                <a:lnTo>
                  <a:pt x="1931" y="345"/>
                </a:lnTo>
                <a:lnTo>
                  <a:pt x="1948" y="352"/>
                </a:lnTo>
                <a:lnTo>
                  <a:pt x="1967" y="359"/>
                </a:lnTo>
                <a:lnTo>
                  <a:pt x="1994" y="369"/>
                </a:lnTo>
                <a:lnTo>
                  <a:pt x="2017" y="381"/>
                </a:lnTo>
                <a:lnTo>
                  <a:pt x="2027" y="386"/>
                </a:lnTo>
                <a:lnTo>
                  <a:pt x="2036" y="392"/>
                </a:lnTo>
                <a:lnTo>
                  <a:pt x="2044" y="397"/>
                </a:lnTo>
                <a:lnTo>
                  <a:pt x="2051" y="403"/>
                </a:lnTo>
                <a:lnTo>
                  <a:pt x="2057" y="409"/>
                </a:lnTo>
                <a:lnTo>
                  <a:pt x="2062" y="417"/>
                </a:lnTo>
                <a:lnTo>
                  <a:pt x="2067" y="423"/>
                </a:lnTo>
                <a:lnTo>
                  <a:pt x="2070" y="430"/>
                </a:lnTo>
                <a:lnTo>
                  <a:pt x="2073" y="437"/>
                </a:lnTo>
                <a:lnTo>
                  <a:pt x="2075" y="445"/>
                </a:lnTo>
                <a:lnTo>
                  <a:pt x="2077" y="454"/>
                </a:lnTo>
                <a:lnTo>
                  <a:pt x="2077" y="462"/>
                </a:lnTo>
                <a:lnTo>
                  <a:pt x="2077" y="471"/>
                </a:lnTo>
                <a:lnTo>
                  <a:pt x="2074" y="480"/>
                </a:lnTo>
                <a:lnTo>
                  <a:pt x="2072" y="489"/>
                </a:lnTo>
                <a:lnTo>
                  <a:pt x="2069" y="497"/>
                </a:lnTo>
                <a:lnTo>
                  <a:pt x="2065" y="504"/>
                </a:lnTo>
                <a:lnTo>
                  <a:pt x="2060" y="511"/>
                </a:lnTo>
                <a:lnTo>
                  <a:pt x="2054" y="517"/>
                </a:lnTo>
                <a:lnTo>
                  <a:pt x="2048" y="524"/>
                </a:lnTo>
                <a:lnTo>
                  <a:pt x="2040" y="529"/>
                </a:lnTo>
                <a:lnTo>
                  <a:pt x="2031" y="533"/>
                </a:lnTo>
                <a:lnTo>
                  <a:pt x="2022" y="537"/>
                </a:lnTo>
                <a:lnTo>
                  <a:pt x="2012" y="540"/>
                </a:lnTo>
                <a:lnTo>
                  <a:pt x="2002" y="543"/>
                </a:lnTo>
                <a:lnTo>
                  <a:pt x="1989" y="545"/>
                </a:lnTo>
                <a:lnTo>
                  <a:pt x="1977" y="546"/>
                </a:lnTo>
                <a:lnTo>
                  <a:pt x="1965" y="546"/>
                </a:lnTo>
                <a:lnTo>
                  <a:pt x="1943" y="546"/>
                </a:lnTo>
                <a:lnTo>
                  <a:pt x="1921" y="543"/>
                </a:lnTo>
                <a:lnTo>
                  <a:pt x="1901" y="540"/>
                </a:lnTo>
                <a:lnTo>
                  <a:pt x="1881" y="535"/>
                </a:lnTo>
                <a:lnTo>
                  <a:pt x="1863" y="529"/>
                </a:lnTo>
                <a:lnTo>
                  <a:pt x="1845" y="523"/>
                </a:lnTo>
                <a:lnTo>
                  <a:pt x="1829" y="514"/>
                </a:lnTo>
                <a:lnTo>
                  <a:pt x="1815" y="507"/>
                </a:lnTo>
                <a:lnTo>
                  <a:pt x="1789" y="601"/>
                </a:lnTo>
                <a:close/>
                <a:moveTo>
                  <a:pt x="1300" y="631"/>
                </a:moveTo>
                <a:lnTo>
                  <a:pt x="1300" y="408"/>
                </a:lnTo>
                <a:lnTo>
                  <a:pt x="1300" y="371"/>
                </a:lnTo>
                <a:lnTo>
                  <a:pt x="1299" y="335"/>
                </a:lnTo>
                <a:lnTo>
                  <a:pt x="1299" y="301"/>
                </a:lnTo>
                <a:lnTo>
                  <a:pt x="1298" y="269"/>
                </a:lnTo>
                <a:lnTo>
                  <a:pt x="1298" y="237"/>
                </a:lnTo>
                <a:lnTo>
                  <a:pt x="1297" y="205"/>
                </a:lnTo>
                <a:lnTo>
                  <a:pt x="1295" y="175"/>
                </a:lnTo>
                <a:lnTo>
                  <a:pt x="1294" y="144"/>
                </a:lnTo>
                <a:lnTo>
                  <a:pt x="1297" y="144"/>
                </a:lnTo>
                <a:lnTo>
                  <a:pt x="1308" y="170"/>
                </a:lnTo>
                <a:lnTo>
                  <a:pt x="1321" y="198"/>
                </a:lnTo>
                <a:lnTo>
                  <a:pt x="1335" y="224"/>
                </a:lnTo>
                <a:lnTo>
                  <a:pt x="1348" y="251"/>
                </a:lnTo>
                <a:lnTo>
                  <a:pt x="1362" y="279"/>
                </a:lnTo>
                <a:lnTo>
                  <a:pt x="1378" y="306"/>
                </a:lnTo>
                <a:lnTo>
                  <a:pt x="1392" y="332"/>
                </a:lnTo>
                <a:lnTo>
                  <a:pt x="1408" y="358"/>
                </a:lnTo>
                <a:lnTo>
                  <a:pt x="1569" y="631"/>
                </a:lnTo>
                <a:lnTo>
                  <a:pt x="1686" y="631"/>
                </a:lnTo>
                <a:lnTo>
                  <a:pt x="1686" y="10"/>
                </a:lnTo>
                <a:lnTo>
                  <a:pt x="1582" y="10"/>
                </a:lnTo>
                <a:lnTo>
                  <a:pt x="1582" y="226"/>
                </a:lnTo>
                <a:lnTo>
                  <a:pt x="1582" y="261"/>
                </a:lnTo>
                <a:lnTo>
                  <a:pt x="1582" y="295"/>
                </a:lnTo>
                <a:lnTo>
                  <a:pt x="1583" y="328"/>
                </a:lnTo>
                <a:lnTo>
                  <a:pt x="1584" y="360"/>
                </a:lnTo>
                <a:lnTo>
                  <a:pt x="1585" y="391"/>
                </a:lnTo>
                <a:lnTo>
                  <a:pt x="1587" y="422"/>
                </a:lnTo>
                <a:lnTo>
                  <a:pt x="1589" y="453"/>
                </a:lnTo>
                <a:lnTo>
                  <a:pt x="1592" y="484"/>
                </a:lnTo>
                <a:lnTo>
                  <a:pt x="1589" y="485"/>
                </a:lnTo>
                <a:lnTo>
                  <a:pt x="1578" y="459"/>
                </a:lnTo>
                <a:lnTo>
                  <a:pt x="1567" y="433"/>
                </a:lnTo>
                <a:lnTo>
                  <a:pt x="1555" y="407"/>
                </a:lnTo>
                <a:lnTo>
                  <a:pt x="1541" y="381"/>
                </a:lnTo>
                <a:lnTo>
                  <a:pt x="1528" y="355"/>
                </a:lnTo>
                <a:lnTo>
                  <a:pt x="1513" y="328"/>
                </a:lnTo>
                <a:lnTo>
                  <a:pt x="1499" y="302"/>
                </a:lnTo>
                <a:lnTo>
                  <a:pt x="1484" y="277"/>
                </a:lnTo>
                <a:lnTo>
                  <a:pt x="1324" y="10"/>
                </a:lnTo>
                <a:lnTo>
                  <a:pt x="1195" y="10"/>
                </a:lnTo>
                <a:lnTo>
                  <a:pt x="1195" y="631"/>
                </a:lnTo>
                <a:lnTo>
                  <a:pt x="1300" y="631"/>
                </a:lnTo>
                <a:close/>
                <a:moveTo>
                  <a:pt x="804" y="550"/>
                </a:moveTo>
                <a:lnTo>
                  <a:pt x="795" y="549"/>
                </a:lnTo>
                <a:lnTo>
                  <a:pt x="785" y="549"/>
                </a:lnTo>
                <a:lnTo>
                  <a:pt x="776" y="547"/>
                </a:lnTo>
                <a:lnTo>
                  <a:pt x="766" y="545"/>
                </a:lnTo>
                <a:lnTo>
                  <a:pt x="757" y="543"/>
                </a:lnTo>
                <a:lnTo>
                  <a:pt x="749" y="540"/>
                </a:lnTo>
                <a:lnTo>
                  <a:pt x="741" y="536"/>
                </a:lnTo>
                <a:lnTo>
                  <a:pt x="733" y="532"/>
                </a:lnTo>
                <a:lnTo>
                  <a:pt x="724" y="527"/>
                </a:lnTo>
                <a:lnTo>
                  <a:pt x="717" y="523"/>
                </a:lnTo>
                <a:lnTo>
                  <a:pt x="710" y="516"/>
                </a:lnTo>
                <a:lnTo>
                  <a:pt x="703" y="510"/>
                </a:lnTo>
                <a:lnTo>
                  <a:pt x="690" y="497"/>
                </a:lnTo>
                <a:lnTo>
                  <a:pt x="679" y="482"/>
                </a:lnTo>
                <a:lnTo>
                  <a:pt x="668" y="466"/>
                </a:lnTo>
                <a:lnTo>
                  <a:pt x="660" y="449"/>
                </a:lnTo>
                <a:lnTo>
                  <a:pt x="651" y="430"/>
                </a:lnTo>
                <a:lnTo>
                  <a:pt x="645" y="410"/>
                </a:lnTo>
                <a:lnTo>
                  <a:pt x="640" y="389"/>
                </a:lnTo>
                <a:lnTo>
                  <a:pt x="637" y="367"/>
                </a:lnTo>
                <a:lnTo>
                  <a:pt x="634" y="346"/>
                </a:lnTo>
                <a:lnTo>
                  <a:pt x="634" y="322"/>
                </a:lnTo>
                <a:lnTo>
                  <a:pt x="634" y="299"/>
                </a:lnTo>
                <a:lnTo>
                  <a:pt x="636" y="277"/>
                </a:lnTo>
                <a:lnTo>
                  <a:pt x="640" y="255"/>
                </a:lnTo>
                <a:lnTo>
                  <a:pt x="645" y="235"/>
                </a:lnTo>
                <a:lnTo>
                  <a:pt x="651" y="214"/>
                </a:lnTo>
                <a:lnTo>
                  <a:pt x="659" y="194"/>
                </a:lnTo>
                <a:lnTo>
                  <a:pt x="668" y="177"/>
                </a:lnTo>
                <a:lnTo>
                  <a:pt x="677" y="160"/>
                </a:lnTo>
                <a:lnTo>
                  <a:pt x="689" y="145"/>
                </a:lnTo>
                <a:lnTo>
                  <a:pt x="702" y="132"/>
                </a:lnTo>
                <a:lnTo>
                  <a:pt x="709" y="126"/>
                </a:lnTo>
                <a:lnTo>
                  <a:pt x="716" y="119"/>
                </a:lnTo>
                <a:lnTo>
                  <a:pt x="723" y="114"/>
                </a:lnTo>
                <a:lnTo>
                  <a:pt x="732" y="109"/>
                </a:lnTo>
                <a:lnTo>
                  <a:pt x="740" y="105"/>
                </a:lnTo>
                <a:lnTo>
                  <a:pt x="748" y="102"/>
                </a:lnTo>
                <a:lnTo>
                  <a:pt x="757" y="99"/>
                </a:lnTo>
                <a:lnTo>
                  <a:pt x="766" y="96"/>
                </a:lnTo>
                <a:lnTo>
                  <a:pt x="776" y="94"/>
                </a:lnTo>
                <a:lnTo>
                  <a:pt x="786" y="92"/>
                </a:lnTo>
                <a:lnTo>
                  <a:pt x="795" y="91"/>
                </a:lnTo>
                <a:lnTo>
                  <a:pt x="807" y="91"/>
                </a:lnTo>
                <a:lnTo>
                  <a:pt x="817" y="91"/>
                </a:lnTo>
                <a:lnTo>
                  <a:pt x="827" y="92"/>
                </a:lnTo>
                <a:lnTo>
                  <a:pt x="836" y="94"/>
                </a:lnTo>
                <a:lnTo>
                  <a:pt x="846" y="96"/>
                </a:lnTo>
                <a:lnTo>
                  <a:pt x="855" y="99"/>
                </a:lnTo>
                <a:lnTo>
                  <a:pt x="864" y="102"/>
                </a:lnTo>
                <a:lnTo>
                  <a:pt x="872" y="106"/>
                </a:lnTo>
                <a:lnTo>
                  <a:pt x="881" y="110"/>
                </a:lnTo>
                <a:lnTo>
                  <a:pt x="889" y="114"/>
                </a:lnTo>
                <a:lnTo>
                  <a:pt x="896" y="120"/>
                </a:lnTo>
                <a:lnTo>
                  <a:pt x="903" y="126"/>
                </a:lnTo>
                <a:lnTo>
                  <a:pt x="910" y="132"/>
                </a:lnTo>
                <a:lnTo>
                  <a:pt x="923" y="145"/>
                </a:lnTo>
                <a:lnTo>
                  <a:pt x="934" y="160"/>
                </a:lnTo>
                <a:lnTo>
                  <a:pt x="944" y="177"/>
                </a:lnTo>
                <a:lnTo>
                  <a:pt x="952" y="194"/>
                </a:lnTo>
                <a:lnTo>
                  <a:pt x="961" y="214"/>
                </a:lnTo>
                <a:lnTo>
                  <a:pt x="967" y="234"/>
                </a:lnTo>
                <a:lnTo>
                  <a:pt x="971" y="254"/>
                </a:lnTo>
                <a:lnTo>
                  <a:pt x="974" y="275"/>
                </a:lnTo>
                <a:lnTo>
                  <a:pt x="976" y="296"/>
                </a:lnTo>
                <a:lnTo>
                  <a:pt x="977" y="318"/>
                </a:lnTo>
                <a:lnTo>
                  <a:pt x="976" y="343"/>
                </a:lnTo>
                <a:lnTo>
                  <a:pt x="974" y="365"/>
                </a:lnTo>
                <a:lnTo>
                  <a:pt x="971" y="388"/>
                </a:lnTo>
                <a:lnTo>
                  <a:pt x="966" y="409"/>
                </a:lnTo>
                <a:lnTo>
                  <a:pt x="960" y="430"/>
                </a:lnTo>
                <a:lnTo>
                  <a:pt x="951" y="449"/>
                </a:lnTo>
                <a:lnTo>
                  <a:pt x="943" y="467"/>
                </a:lnTo>
                <a:lnTo>
                  <a:pt x="933" y="482"/>
                </a:lnTo>
                <a:lnTo>
                  <a:pt x="921" y="498"/>
                </a:lnTo>
                <a:lnTo>
                  <a:pt x="908" y="511"/>
                </a:lnTo>
                <a:lnTo>
                  <a:pt x="901" y="517"/>
                </a:lnTo>
                <a:lnTo>
                  <a:pt x="894" y="523"/>
                </a:lnTo>
                <a:lnTo>
                  <a:pt x="887" y="528"/>
                </a:lnTo>
                <a:lnTo>
                  <a:pt x="878" y="532"/>
                </a:lnTo>
                <a:lnTo>
                  <a:pt x="870" y="536"/>
                </a:lnTo>
                <a:lnTo>
                  <a:pt x="862" y="540"/>
                </a:lnTo>
                <a:lnTo>
                  <a:pt x="854" y="543"/>
                </a:lnTo>
                <a:lnTo>
                  <a:pt x="845" y="545"/>
                </a:lnTo>
                <a:lnTo>
                  <a:pt x="835" y="547"/>
                </a:lnTo>
                <a:lnTo>
                  <a:pt x="826" y="549"/>
                </a:lnTo>
                <a:lnTo>
                  <a:pt x="816" y="549"/>
                </a:lnTo>
                <a:lnTo>
                  <a:pt x="805" y="550"/>
                </a:lnTo>
                <a:lnTo>
                  <a:pt x="804" y="550"/>
                </a:lnTo>
                <a:close/>
                <a:moveTo>
                  <a:pt x="802" y="641"/>
                </a:moveTo>
                <a:lnTo>
                  <a:pt x="818" y="641"/>
                </a:lnTo>
                <a:lnTo>
                  <a:pt x="833" y="640"/>
                </a:lnTo>
                <a:lnTo>
                  <a:pt x="849" y="638"/>
                </a:lnTo>
                <a:lnTo>
                  <a:pt x="863" y="636"/>
                </a:lnTo>
                <a:lnTo>
                  <a:pt x="878" y="633"/>
                </a:lnTo>
                <a:lnTo>
                  <a:pt x="893" y="629"/>
                </a:lnTo>
                <a:lnTo>
                  <a:pt x="906" y="624"/>
                </a:lnTo>
                <a:lnTo>
                  <a:pt x="920" y="619"/>
                </a:lnTo>
                <a:lnTo>
                  <a:pt x="933" y="613"/>
                </a:lnTo>
                <a:lnTo>
                  <a:pt x="946" y="607"/>
                </a:lnTo>
                <a:lnTo>
                  <a:pt x="959" y="600"/>
                </a:lnTo>
                <a:lnTo>
                  <a:pt x="970" y="593"/>
                </a:lnTo>
                <a:lnTo>
                  <a:pt x="982" y="584"/>
                </a:lnTo>
                <a:lnTo>
                  <a:pt x="993" y="575"/>
                </a:lnTo>
                <a:lnTo>
                  <a:pt x="1004" y="566"/>
                </a:lnTo>
                <a:lnTo>
                  <a:pt x="1013" y="556"/>
                </a:lnTo>
                <a:lnTo>
                  <a:pt x="1023" y="545"/>
                </a:lnTo>
                <a:lnTo>
                  <a:pt x="1033" y="533"/>
                </a:lnTo>
                <a:lnTo>
                  <a:pt x="1041" y="522"/>
                </a:lnTo>
                <a:lnTo>
                  <a:pt x="1049" y="509"/>
                </a:lnTo>
                <a:lnTo>
                  <a:pt x="1056" y="496"/>
                </a:lnTo>
                <a:lnTo>
                  <a:pt x="1063" y="482"/>
                </a:lnTo>
                <a:lnTo>
                  <a:pt x="1070" y="468"/>
                </a:lnTo>
                <a:lnTo>
                  <a:pt x="1076" y="453"/>
                </a:lnTo>
                <a:lnTo>
                  <a:pt x="1081" y="437"/>
                </a:lnTo>
                <a:lnTo>
                  <a:pt x="1085" y="422"/>
                </a:lnTo>
                <a:lnTo>
                  <a:pt x="1089" y="405"/>
                </a:lnTo>
                <a:lnTo>
                  <a:pt x="1092" y="388"/>
                </a:lnTo>
                <a:lnTo>
                  <a:pt x="1094" y="370"/>
                </a:lnTo>
                <a:lnTo>
                  <a:pt x="1096" y="352"/>
                </a:lnTo>
                <a:lnTo>
                  <a:pt x="1097" y="333"/>
                </a:lnTo>
                <a:lnTo>
                  <a:pt x="1097" y="314"/>
                </a:lnTo>
                <a:lnTo>
                  <a:pt x="1097" y="297"/>
                </a:lnTo>
                <a:lnTo>
                  <a:pt x="1096" y="281"/>
                </a:lnTo>
                <a:lnTo>
                  <a:pt x="1095" y="265"/>
                </a:lnTo>
                <a:lnTo>
                  <a:pt x="1093" y="250"/>
                </a:lnTo>
                <a:lnTo>
                  <a:pt x="1090" y="235"/>
                </a:lnTo>
                <a:lnTo>
                  <a:pt x="1087" y="219"/>
                </a:lnTo>
                <a:lnTo>
                  <a:pt x="1083" y="205"/>
                </a:lnTo>
                <a:lnTo>
                  <a:pt x="1078" y="190"/>
                </a:lnTo>
                <a:lnTo>
                  <a:pt x="1073" y="176"/>
                </a:lnTo>
                <a:lnTo>
                  <a:pt x="1068" y="163"/>
                </a:lnTo>
                <a:lnTo>
                  <a:pt x="1061" y="149"/>
                </a:lnTo>
                <a:lnTo>
                  <a:pt x="1054" y="137"/>
                </a:lnTo>
                <a:lnTo>
                  <a:pt x="1047" y="124"/>
                </a:lnTo>
                <a:lnTo>
                  <a:pt x="1039" y="113"/>
                </a:lnTo>
                <a:lnTo>
                  <a:pt x="1031" y="102"/>
                </a:lnTo>
                <a:lnTo>
                  <a:pt x="1021" y="91"/>
                </a:lnTo>
                <a:lnTo>
                  <a:pt x="1012" y="80"/>
                </a:lnTo>
                <a:lnTo>
                  <a:pt x="1002" y="71"/>
                </a:lnTo>
                <a:lnTo>
                  <a:pt x="991" y="62"/>
                </a:lnTo>
                <a:lnTo>
                  <a:pt x="980" y="52"/>
                </a:lnTo>
                <a:lnTo>
                  <a:pt x="969" y="44"/>
                </a:lnTo>
                <a:lnTo>
                  <a:pt x="957" y="37"/>
                </a:lnTo>
                <a:lnTo>
                  <a:pt x="944" y="30"/>
                </a:lnTo>
                <a:lnTo>
                  <a:pt x="932" y="24"/>
                </a:lnTo>
                <a:lnTo>
                  <a:pt x="917" y="19"/>
                </a:lnTo>
                <a:lnTo>
                  <a:pt x="904" y="13"/>
                </a:lnTo>
                <a:lnTo>
                  <a:pt x="890" y="9"/>
                </a:lnTo>
                <a:lnTo>
                  <a:pt x="874" y="6"/>
                </a:lnTo>
                <a:lnTo>
                  <a:pt x="859" y="3"/>
                </a:lnTo>
                <a:lnTo>
                  <a:pt x="844" y="2"/>
                </a:lnTo>
                <a:lnTo>
                  <a:pt x="827" y="0"/>
                </a:lnTo>
                <a:lnTo>
                  <a:pt x="811" y="0"/>
                </a:lnTo>
                <a:lnTo>
                  <a:pt x="794" y="0"/>
                </a:lnTo>
                <a:lnTo>
                  <a:pt x="778" y="2"/>
                </a:lnTo>
                <a:lnTo>
                  <a:pt x="762" y="3"/>
                </a:lnTo>
                <a:lnTo>
                  <a:pt x="747" y="6"/>
                </a:lnTo>
                <a:lnTo>
                  <a:pt x="733" y="9"/>
                </a:lnTo>
                <a:lnTo>
                  <a:pt x="718" y="13"/>
                </a:lnTo>
                <a:lnTo>
                  <a:pt x="704" y="19"/>
                </a:lnTo>
                <a:lnTo>
                  <a:pt x="690" y="24"/>
                </a:lnTo>
                <a:lnTo>
                  <a:pt x="677" y="30"/>
                </a:lnTo>
                <a:lnTo>
                  <a:pt x="665" y="37"/>
                </a:lnTo>
                <a:lnTo>
                  <a:pt x="652" y="44"/>
                </a:lnTo>
                <a:lnTo>
                  <a:pt x="640" y="52"/>
                </a:lnTo>
                <a:lnTo>
                  <a:pt x="629" y="62"/>
                </a:lnTo>
                <a:lnTo>
                  <a:pt x="617" y="71"/>
                </a:lnTo>
                <a:lnTo>
                  <a:pt x="607" y="80"/>
                </a:lnTo>
                <a:lnTo>
                  <a:pt x="597" y="92"/>
                </a:lnTo>
                <a:lnTo>
                  <a:pt x="588" y="102"/>
                </a:lnTo>
                <a:lnTo>
                  <a:pt x="578" y="114"/>
                </a:lnTo>
                <a:lnTo>
                  <a:pt x="570" y="126"/>
                </a:lnTo>
                <a:lnTo>
                  <a:pt x="562" y="139"/>
                </a:lnTo>
                <a:lnTo>
                  <a:pt x="555" y="151"/>
                </a:lnTo>
                <a:lnTo>
                  <a:pt x="549" y="166"/>
                </a:lnTo>
                <a:lnTo>
                  <a:pt x="542" y="179"/>
                </a:lnTo>
                <a:lnTo>
                  <a:pt x="536" y="194"/>
                </a:lnTo>
                <a:lnTo>
                  <a:pt x="531" y="209"/>
                </a:lnTo>
                <a:lnTo>
                  <a:pt x="527" y="224"/>
                </a:lnTo>
                <a:lnTo>
                  <a:pt x="524" y="241"/>
                </a:lnTo>
                <a:lnTo>
                  <a:pt x="521" y="256"/>
                </a:lnTo>
                <a:lnTo>
                  <a:pt x="518" y="273"/>
                </a:lnTo>
                <a:lnTo>
                  <a:pt x="517" y="290"/>
                </a:lnTo>
                <a:lnTo>
                  <a:pt x="516" y="308"/>
                </a:lnTo>
                <a:lnTo>
                  <a:pt x="515" y="325"/>
                </a:lnTo>
                <a:lnTo>
                  <a:pt x="516" y="342"/>
                </a:lnTo>
                <a:lnTo>
                  <a:pt x="517" y="359"/>
                </a:lnTo>
                <a:lnTo>
                  <a:pt x="518" y="374"/>
                </a:lnTo>
                <a:lnTo>
                  <a:pt x="520" y="391"/>
                </a:lnTo>
                <a:lnTo>
                  <a:pt x="523" y="406"/>
                </a:lnTo>
                <a:lnTo>
                  <a:pt x="526" y="422"/>
                </a:lnTo>
                <a:lnTo>
                  <a:pt x="530" y="436"/>
                </a:lnTo>
                <a:lnTo>
                  <a:pt x="535" y="452"/>
                </a:lnTo>
                <a:lnTo>
                  <a:pt x="540" y="465"/>
                </a:lnTo>
                <a:lnTo>
                  <a:pt x="547" y="479"/>
                </a:lnTo>
                <a:lnTo>
                  <a:pt x="553" y="492"/>
                </a:lnTo>
                <a:lnTo>
                  <a:pt x="559" y="505"/>
                </a:lnTo>
                <a:lnTo>
                  <a:pt x="567" y="517"/>
                </a:lnTo>
                <a:lnTo>
                  <a:pt x="575" y="529"/>
                </a:lnTo>
                <a:lnTo>
                  <a:pt x="584" y="540"/>
                </a:lnTo>
                <a:lnTo>
                  <a:pt x="593" y="551"/>
                </a:lnTo>
                <a:lnTo>
                  <a:pt x="602" y="562"/>
                </a:lnTo>
                <a:lnTo>
                  <a:pt x="612" y="571"/>
                </a:lnTo>
                <a:lnTo>
                  <a:pt x="623" y="580"/>
                </a:lnTo>
                <a:lnTo>
                  <a:pt x="634" y="588"/>
                </a:lnTo>
                <a:lnTo>
                  <a:pt x="645" y="597"/>
                </a:lnTo>
                <a:lnTo>
                  <a:pt x="658" y="604"/>
                </a:lnTo>
                <a:lnTo>
                  <a:pt x="670" y="611"/>
                </a:lnTo>
                <a:lnTo>
                  <a:pt x="682" y="617"/>
                </a:lnTo>
                <a:lnTo>
                  <a:pt x="696" y="622"/>
                </a:lnTo>
                <a:lnTo>
                  <a:pt x="710" y="628"/>
                </a:lnTo>
                <a:lnTo>
                  <a:pt x="724" y="632"/>
                </a:lnTo>
                <a:lnTo>
                  <a:pt x="739" y="635"/>
                </a:lnTo>
                <a:lnTo>
                  <a:pt x="753" y="638"/>
                </a:lnTo>
                <a:lnTo>
                  <a:pt x="769" y="640"/>
                </a:lnTo>
                <a:lnTo>
                  <a:pt x="785" y="641"/>
                </a:lnTo>
                <a:lnTo>
                  <a:pt x="801" y="641"/>
                </a:lnTo>
                <a:lnTo>
                  <a:pt x="802" y="641"/>
                </a:lnTo>
                <a:close/>
                <a:moveTo>
                  <a:pt x="458" y="523"/>
                </a:moveTo>
                <a:lnTo>
                  <a:pt x="447" y="528"/>
                </a:lnTo>
                <a:lnTo>
                  <a:pt x="434" y="532"/>
                </a:lnTo>
                <a:lnTo>
                  <a:pt x="418" y="536"/>
                </a:lnTo>
                <a:lnTo>
                  <a:pt x="403" y="539"/>
                </a:lnTo>
                <a:lnTo>
                  <a:pt x="386" y="542"/>
                </a:lnTo>
                <a:lnTo>
                  <a:pt x="370" y="544"/>
                </a:lnTo>
                <a:lnTo>
                  <a:pt x="352" y="545"/>
                </a:lnTo>
                <a:lnTo>
                  <a:pt x="335" y="545"/>
                </a:lnTo>
                <a:lnTo>
                  <a:pt x="323" y="545"/>
                </a:lnTo>
                <a:lnTo>
                  <a:pt x="310" y="544"/>
                </a:lnTo>
                <a:lnTo>
                  <a:pt x="298" y="543"/>
                </a:lnTo>
                <a:lnTo>
                  <a:pt x="287" y="541"/>
                </a:lnTo>
                <a:lnTo>
                  <a:pt x="275" y="539"/>
                </a:lnTo>
                <a:lnTo>
                  <a:pt x="265" y="537"/>
                </a:lnTo>
                <a:lnTo>
                  <a:pt x="254" y="534"/>
                </a:lnTo>
                <a:lnTo>
                  <a:pt x="243" y="530"/>
                </a:lnTo>
                <a:lnTo>
                  <a:pt x="234" y="526"/>
                </a:lnTo>
                <a:lnTo>
                  <a:pt x="225" y="522"/>
                </a:lnTo>
                <a:lnTo>
                  <a:pt x="216" y="516"/>
                </a:lnTo>
                <a:lnTo>
                  <a:pt x="207" y="511"/>
                </a:lnTo>
                <a:lnTo>
                  <a:pt x="198" y="505"/>
                </a:lnTo>
                <a:lnTo>
                  <a:pt x="191" y="499"/>
                </a:lnTo>
                <a:lnTo>
                  <a:pt x="183" y="492"/>
                </a:lnTo>
                <a:lnTo>
                  <a:pt x="177" y="486"/>
                </a:lnTo>
                <a:lnTo>
                  <a:pt x="169" y="477"/>
                </a:lnTo>
                <a:lnTo>
                  <a:pt x="163" y="470"/>
                </a:lnTo>
                <a:lnTo>
                  <a:pt x="157" y="462"/>
                </a:lnTo>
                <a:lnTo>
                  <a:pt x="152" y="453"/>
                </a:lnTo>
                <a:lnTo>
                  <a:pt x="147" y="443"/>
                </a:lnTo>
                <a:lnTo>
                  <a:pt x="142" y="434"/>
                </a:lnTo>
                <a:lnTo>
                  <a:pt x="138" y="425"/>
                </a:lnTo>
                <a:lnTo>
                  <a:pt x="134" y="415"/>
                </a:lnTo>
                <a:lnTo>
                  <a:pt x="127" y="393"/>
                </a:lnTo>
                <a:lnTo>
                  <a:pt x="123" y="371"/>
                </a:lnTo>
                <a:lnTo>
                  <a:pt x="120" y="347"/>
                </a:lnTo>
                <a:lnTo>
                  <a:pt x="119" y="322"/>
                </a:lnTo>
                <a:lnTo>
                  <a:pt x="119" y="309"/>
                </a:lnTo>
                <a:lnTo>
                  <a:pt x="120" y="295"/>
                </a:lnTo>
                <a:lnTo>
                  <a:pt x="122" y="282"/>
                </a:lnTo>
                <a:lnTo>
                  <a:pt x="123" y="270"/>
                </a:lnTo>
                <a:lnTo>
                  <a:pt x="125" y="257"/>
                </a:lnTo>
                <a:lnTo>
                  <a:pt x="128" y="246"/>
                </a:lnTo>
                <a:lnTo>
                  <a:pt x="131" y="235"/>
                </a:lnTo>
                <a:lnTo>
                  <a:pt x="136" y="223"/>
                </a:lnTo>
                <a:lnTo>
                  <a:pt x="140" y="213"/>
                </a:lnTo>
                <a:lnTo>
                  <a:pt x="145" y="203"/>
                </a:lnTo>
                <a:lnTo>
                  <a:pt x="149" y="193"/>
                </a:lnTo>
                <a:lnTo>
                  <a:pt x="155" y="184"/>
                </a:lnTo>
                <a:lnTo>
                  <a:pt x="160" y="176"/>
                </a:lnTo>
                <a:lnTo>
                  <a:pt x="167" y="168"/>
                </a:lnTo>
                <a:lnTo>
                  <a:pt x="174" y="159"/>
                </a:lnTo>
                <a:lnTo>
                  <a:pt x="181" y="152"/>
                </a:lnTo>
                <a:lnTo>
                  <a:pt x="188" y="145"/>
                </a:lnTo>
                <a:lnTo>
                  <a:pt x="196" y="139"/>
                </a:lnTo>
                <a:lnTo>
                  <a:pt x="204" y="133"/>
                </a:lnTo>
                <a:lnTo>
                  <a:pt x="213" y="127"/>
                </a:lnTo>
                <a:lnTo>
                  <a:pt x="221" y="121"/>
                </a:lnTo>
                <a:lnTo>
                  <a:pt x="230" y="117"/>
                </a:lnTo>
                <a:lnTo>
                  <a:pt x="239" y="112"/>
                </a:lnTo>
                <a:lnTo>
                  <a:pt x="250" y="109"/>
                </a:lnTo>
                <a:lnTo>
                  <a:pt x="270" y="102"/>
                </a:lnTo>
                <a:lnTo>
                  <a:pt x="291" y="98"/>
                </a:lnTo>
                <a:lnTo>
                  <a:pt x="313" y="95"/>
                </a:lnTo>
                <a:lnTo>
                  <a:pt x="337" y="94"/>
                </a:lnTo>
                <a:lnTo>
                  <a:pt x="355" y="95"/>
                </a:lnTo>
                <a:lnTo>
                  <a:pt x="373" y="96"/>
                </a:lnTo>
                <a:lnTo>
                  <a:pt x="389" y="98"/>
                </a:lnTo>
                <a:lnTo>
                  <a:pt x="405" y="101"/>
                </a:lnTo>
                <a:lnTo>
                  <a:pt x="420" y="105"/>
                </a:lnTo>
                <a:lnTo>
                  <a:pt x="434" y="109"/>
                </a:lnTo>
                <a:lnTo>
                  <a:pt x="446" y="113"/>
                </a:lnTo>
                <a:lnTo>
                  <a:pt x="457" y="118"/>
                </a:lnTo>
                <a:lnTo>
                  <a:pt x="482" y="28"/>
                </a:lnTo>
                <a:lnTo>
                  <a:pt x="473" y="24"/>
                </a:lnTo>
                <a:lnTo>
                  <a:pt x="459" y="19"/>
                </a:lnTo>
                <a:lnTo>
                  <a:pt x="444" y="13"/>
                </a:lnTo>
                <a:lnTo>
                  <a:pt x="426" y="9"/>
                </a:lnTo>
                <a:lnTo>
                  <a:pt x="406" y="6"/>
                </a:lnTo>
                <a:lnTo>
                  <a:pt x="383" y="3"/>
                </a:lnTo>
                <a:lnTo>
                  <a:pt x="359" y="1"/>
                </a:lnTo>
                <a:lnTo>
                  <a:pt x="332" y="0"/>
                </a:lnTo>
                <a:lnTo>
                  <a:pt x="314" y="1"/>
                </a:lnTo>
                <a:lnTo>
                  <a:pt x="297" y="2"/>
                </a:lnTo>
                <a:lnTo>
                  <a:pt x="280" y="4"/>
                </a:lnTo>
                <a:lnTo>
                  <a:pt x="263" y="6"/>
                </a:lnTo>
                <a:lnTo>
                  <a:pt x="247" y="9"/>
                </a:lnTo>
                <a:lnTo>
                  <a:pt x="231" y="13"/>
                </a:lnTo>
                <a:lnTo>
                  <a:pt x="216" y="17"/>
                </a:lnTo>
                <a:lnTo>
                  <a:pt x="200" y="23"/>
                </a:lnTo>
                <a:lnTo>
                  <a:pt x="185" y="29"/>
                </a:lnTo>
                <a:lnTo>
                  <a:pt x="172" y="35"/>
                </a:lnTo>
                <a:lnTo>
                  <a:pt x="157" y="42"/>
                </a:lnTo>
                <a:lnTo>
                  <a:pt x="144" y="50"/>
                </a:lnTo>
                <a:lnTo>
                  <a:pt x="130" y="59"/>
                </a:lnTo>
                <a:lnTo>
                  <a:pt x="118" y="68"/>
                </a:lnTo>
                <a:lnTo>
                  <a:pt x="107" y="77"/>
                </a:lnTo>
                <a:lnTo>
                  <a:pt x="94" y="87"/>
                </a:lnTo>
                <a:lnTo>
                  <a:pt x="84" y="99"/>
                </a:lnTo>
                <a:lnTo>
                  <a:pt x="74" y="110"/>
                </a:lnTo>
                <a:lnTo>
                  <a:pt x="65" y="122"/>
                </a:lnTo>
                <a:lnTo>
                  <a:pt x="55" y="135"/>
                </a:lnTo>
                <a:lnTo>
                  <a:pt x="47" y="148"/>
                </a:lnTo>
                <a:lnTo>
                  <a:pt x="39" y="162"/>
                </a:lnTo>
                <a:lnTo>
                  <a:pt x="32" y="176"/>
                </a:lnTo>
                <a:lnTo>
                  <a:pt x="26" y="190"/>
                </a:lnTo>
                <a:lnTo>
                  <a:pt x="19" y="206"/>
                </a:lnTo>
                <a:lnTo>
                  <a:pt x="14" y="222"/>
                </a:lnTo>
                <a:lnTo>
                  <a:pt x="10" y="239"/>
                </a:lnTo>
                <a:lnTo>
                  <a:pt x="6" y="255"/>
                </a:lnTo>
                <a:lnTo>
                  <a:pt x="4" y="273"/>
                </a:lnTo>
                <a:lnTo>
                  <a:pt x="2" y="290"/>
                </a:lnTo>
                <a:lnTo>
                  <a:pt x="1" y="309"/>
                </a:lnTo>
                <a:lnTo>
                  <a:pt x="0" y="328"/>
                </a:lnTo>
                <a:lnTo>
                  <a:pt x="1" y="346"/>
                </a:lnTo>
                <a:lnTo>
                  <a:pt x="2" y="362"/>
                </a:lnTo>
                <a:lnTo>
                  <a:pt x="3" y="380"/>
                </a:lnTo>
                <a:lnTo>
                  <a:pt x="6" y="395"/>
                </a:lnTo>
                <a:lnTo>
                  <a:pt x="9" y="412"/>
                </a:lnTo>
                <a:lnTo>
                  <a:pt x="12" y="427"/>
                </a:lnTo>
                <a:lnTo>
                  <a:pt x="16" y="441"/>
                </a:lnTo>
                <a:lnTo>
                  <a:pt x="22" y="457"/>
                </a:lnTo>
                <a:lnTo>
                  <a:pt x="28" y="470"/>
                </a:lnTo>
                <a:lnTo>
                  <a:pt x="34" y="484"/>
                </a:lnTo>
                <a:lnTo>
                  <a:pt x="41" y="497"/>
                </a:lnTo>
                <a:lnTo>
                  <a:pt x="48" y="509"/>
                </a:lnTo>
                <a:lnTo>
                  <a:pt x="56" y="522"/>
                </a:lnTo>
                <a:lnTo>
                  <a:pt x="66" y="534"/>
                </a:lnTo>
                <a:lnTo>
                  <a:pt x="75" y="544"/>
                </a:lnTo>
                <a:lnTo>
                  <a:pt x="84" y="555"/>
                </a:lnTo>
                <a:lnTo>
                  <a:pt x="95" y="565"/>
                </a:lnTo>
                <a:lnTo>
                  <a:pt x="106" y="574"/>
                </a:lnTo>
                <a:lnTo>
                  <a:pt x="118" y="583"/>
                </a:lnTo>
                <a:lnTo>
                  <a:pt x="130" y="592"/>
                </a:lnTo>
                <a:lnTo>
                  <a:pt x="143" y="599"/>
                </a:lnTo>
                <a:lnTo>
                  <a:pt x="156" y="606"/>
                </a:lnTo>
                <a:lnTo>
                  <a:pt x="169" y="612"/>
                </a:lnTo>
                <a:lnTo>
                  <a:pt x="184" y="618"/>
                </a:lnTo>
                <a:lnTo>
                  <a:pt x="199" y="623"/>
                </a:lnTo>
                <a:lnTo>
                  <a:pt x="215" y="628"/>
                </a:lnTo>
                <a:lnTo>
                  <a:pt x="230" y="632"/>
                </a:lnTo>
                <a:lnTo>
                  <a:pt x="247" y="635"/>
                </a:lnTo>
                <a:lnTo>
                  <a:pt x="263" y="637"/>
                </a:lnTo>
                <a:lnTo>
                  <a:pt x="280" y="639"/>
                </a:lnTo>
                <a:lnTo>
                  <a:pt x="298" y="640"/>
                </a:lnTo>
                <a:lnTo>
                  <a:pt x="316" y="641"/>
                </a:lnTo>
                <a:lnTo>
                  <a:pt x="344" y="640"/>
                </a:lnTo>
                <a:lnTo>
                  <a:pt x="370" y="638"/>
                </a:lnTo>
                <a:lnTo>
                  <a:pt x="393" y="635"/>
                </a:lnTo>
                <a:lnTo>
                  <a:pt x="415" y="632"/>
                </a:lnTo>
                <a:lnTo>
                  <a:pt x="435" y="628"/>
                </a:lnTo>
                <a:lnTo>
                  <a:pt x="451" y="622"/>
                </a:lnTo>
                <a:lnTo>
                  <a:pt x="465" y="617"/>
                </a:lnTo>
                <a:lnTo>
                  <a:pt x="478" y="612"/>
                </a:lnTo>
                <a:lnTo>
                  <a:pt x="458" y="523"/>
                </a:ln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2489" dirty="0">
              <a:solidFill>
                <a:prstClr val="white"/>
              </a:solidFill>
            </a:endParaRPr>
          </a:p>
        </p:txBody>
      </p:sp>
      <p:sp>
        <p:nvSpPr>
          <p:cNvPr id="32" name="Freeform 31"/>
          <p:cNvSpPr>
            <a:spLocks noEditPoints="1"/>
          </p:cNvSpPr>
          <p:nvPr/>
        </p:nvSpPr>
        <p:spPr bwMode="auto">
          <a:xfrm>
            <a:off x="9659771" y="6594735"/>
            <a:ext cx="439271" cy="109463"/>
          </a:xfrm>
          <a:custGeom>
            <a:avLst/>
            <a:gdLst/>
            <a:ahLst/>
            <a:cxnLst>
              <a:cxn ang="0">
                <a:pos x="598" y="179"/>
              </a:cxn>
              <a:cxn ang="0">
                <a:pos x="598" y="0"/>
              </a:cxn>
              <a:cxn ang="0">
                <a:pos x="524" y="0"/>
              </a:cxn>
              <a:cxn ang="0">
                <a:pos x="449" y="0"/>
              </a:cxn>
              <a:cxn ang="0">
                <a:pos x="374" y="0"/>
              </a:cxn>
              <a:cxn ang="0">
                <a:pos x="299" y="0"/>
              </a:cxn>
              <a:cxn ang="0">
                <a:pos x="224" y="0"/>
              </a:cxn>
              <a:cxn ang="0">
                <a:pos x="150" y="0"/>
              </a:cxn>
              <a:cxn ang="0">
                <a:pos x="75" y="0"/>
              </a:cxn>
              <a:cxn ang="0">
                <a:pos x="0" y="0"/>
              </a:cxn>
              <a:cxn ang="0">
                <a:pos x="0" y="179"/>
              </a:cxn>
              <a:cxn ang="0">
                <a:pos x="176" y="179"/>
              </a:cxn>
              <a:cxn ang="0">
                <a:pos x="176" y="621"/>
              </a:cxn>
              <a:cxn ang="0">
                <a:pos x="423" y="621"/>
              </a:cxn>
              <a:cxn ang="0">
                <a:pos x="423" y="179"/>
              </a:cxn>
              <a:cxn ang="0">
                <a:pos x="598" y="179"/>
              </a:cxn>
              <a:cxn ang="0">
                <a:pos x="907" y="250"/>
              </a:cxn>
              <a:cxn ang="0">
                <a:pos x="781" y="621"/>
              </a:cxn>
              <a:cxn ang="0">
                <a:pos x="539" y="621"/>
              </a:cxn>
              <a:cxn ang="0">
                <a:pos x="776" y="0"/>
              </a:cxn>
              <a:cxn ang="0">
                <a:pos x="809" y="0"/>
              </a:cxn>
              <a:cxn ang="0">
                <a:pos x="842" y="0"/>
              </a:cxn>
              <a:cxn ang="0">
                <a:pos x="874" y="0"/>
              </a:cxn>
              <a:cxn ang="0">
                <a:pos x="907" y="0"/>
              </a:cxn>
              <a:cxn ang="0">
                <a:pos x="939" y="0"/>
              </a:cxn>
              <a:cxn ang="0">
                <a:pos x="972" y="0"/>
              </a:cxn>
              <a:cxn ang="0">
                <a:pos x="1005" y="0"/>
              </a:cxn>
              <a:cxn ang="0">
                <a:pos x="1038" y="0"/>
              </a:cxn>
              <a:cxn ang="0">
                <a:pos x="1275" y="621"/>
              </a:cxn>
              <a:cxn ang="0">
                <a:pos x="1033" y="621"/>
              </a:cxn>
              <a:cxn ang="0">
                <a:pos x="907" y="250"/>
              </a:cxn>
              <a:cxn ang="0">
                <a:pos x="1814" y="179"/>
              </a:cxn>
              <a:cxn ang="0">
                <a:pos x="1814" y="0"/>
              </a:cxn>
              <a:cxn ang="0">
                <a:pos x="1740" y="0"/>
              </a:cxn>
              <a:cxn ang="0">
                <a:pos x="1665" y="0"/>
              </a:cxn>
              <a:cxn ang="0">
                <a:pos x="1590" y="0"/>
              </a:cxn>
              <a:cxn ang="0">
                <a:pos x="1515" y="0"/>
              </a:cxn>
              <a:cxn ang="0">
                <a:pos x="1440" y="0"/>
              </a:cxn>
              <a:cxn ang="0">
                <a:pos x="1366" y="0"/>
              </a:cxn>
              <a:cxn ang="0">
                <a:pos x="1291" y="0"/>
              </a:cxn>
              <a:cxn ang="0">
                <a:pos x="1216" y="0"/>
              </a:cxn>
              <a:cxn ang="0">
                <a:pos x="1216" y="179"/>
              </a:cxn>
              <a:cxn ang="0">
                <a:pos x="1391" y="179"/>
              </a:cxn>
              <a:cxn ang="0">
                <a:pos x="1391" y="621"/>
              </a:cxn>
              <a:cxn ang="0">
                <a:pos x="1639" y="621"/>
              </a:cxn>
              <a:cxn ang="0">
                <a:pos x="1639" y="179"/>
              </a:cxn>
              <a:cxn ang="0">
                <a:pos x="1814" y="179"/>
              </a:cxn>
              <a:cxn ang="0">
                <a:pos x="2123" y="250"/>
              </a:cxn>
              <a:cxn ang="0">
                <a:pos x="1996" y="621"/>
              </a:cxn>
              <a:cxn ang="0">
                <a:pos x="1754" y="621"/>
              </a:cxn>
              <a:cxn ang="0">
                <a:pos x="1991" y="0"/>
              </a:cxn>
              <a:cxn ang="0">
                <a:pos x="2024" y="0"/>
              </a:cxn>
              <a:cxn ang="0">
                <a:pos x="2057" y="0"/>
              </a:cxn>
              <a:cxn ang="0">
                <a:pos x="2090" y="0"/>
              </a:cxn>
              <a:cxn ang="0">
                <a:pos x="2123" y="0"/>
              </a:cxn>
              <a:cxn ang="0">
                <a:pos x="2155" y="0"/>
              </a:cxn>
              <a:cxn ang="0">
                <a:pos x="2188" y="0"/>
              </a:cxn>
              <a:cxn ang="0">
                <a:pos x="2220" y="0"/>
              </a:cxn>
              <a:cxn ang="0">
                <a:pos x="2253" y="0"/>
              </a:cxn>
              <a:cxn ang="0">
                <a:pos x="2491" y="621"/>
              </a:cxn>
              <a:cxn ang="0">
                <a:pos x="2248" y="621"/>
              </a:cxn>
              <a:cxn ang="0">
                <a:pos x="2123" y="250"/>
              </a:cxn>
            </a:cxnLst>
            <a:rect l="0" t="0" r="r" b="b"/>
            <a:pathLst>
              <a:path w="2491" h="621">
                <a:moveTo>
                  <a:pt x="598" y="179"/>
                </a:moveTo>
                <a:lnTo>
                  <a:pt x="598" y="0"/>
                </a:lnTo>
                <a:lnTo>
                  <a:pt x="524" y="0"/>
                </a:lnTo>
                <a:lnTo>
                  <a:pt x="449" y="0"/>
                </a:lnTo>
                <a:lnTo>
                  <a:pt x="374" y="0"/>
                </a:lnTo>
                <a:lnTo>
                  <a:pt x="299" y="0"/>
                </a:lnTo>
                <a:lnTo>
                  <a:pt x="224" y="0"/>
                </a:lnTo>
                <a:lnTo>
                  <a:pt x="150" y="0"/>
                </a:lnTo>
                <a:lnTo>
                  <a:pt x="75" y="0"/>
                </a:lnTo>
                <a:lnTo>
                  <a:pt x="0" y="0"/>
                </a:lnTo>
                <a:lnTo>
                  <a:pt x="0" y="179"/>
                </a:lnTo>
                <a:lnTo>
                  <a:pt x="176" y="179"/>
                </a:lnTo>
                <a:lnTo>
                  <a:pt x="176" y="621"/>
                </a:lnTo>
                <a:lnTo>
                  <a:pt x="423" y="621"/>
                </a:lnTo>
                <a:lnTo>
                  <a:pt x="423" y="179"/>
                </a:lnTo>
                <a:lnTo>
                  <a:pt x="598" y="179"/>
                </a:lnTo>
                <a:close/>
                <a:moveTo>
                  <a:pt x="907" y="250"/>
                </a:moveTo>
                <a:lnTo>
                  <a:pt x="781" y="621"/>
                </a:lnTo>
                <a:lnTo>
                  <a:pt x="539" y="621"/>
                </a:lnTo>
                <a:lnTo>
                  <a:pt x="776" y="0"/>
                </a:lnTo>
                <a:lnTo>
                  <a:pt x="809" y="0"/>
                </a:lnTo>
                <a:lnTo>
                  <a:pt x="842" y="0"/>
                </a:lnTo>
                <a:lnTo>
                  <a:pt x="874" y="0"/>
                </a:lnTo>
                <a:lnTo>
                  <a:pt x="907" y="0"/>
                </a:lnTo>
                <a:lnTo>
                  <a:pt x="939" y="0"/>
                </a:lnTo>
                <a:lnTo>
                  <a:pt x="972" y="0"/>
                </a:lnTo>
                <a:lnTo>
                  <a:pt x="1005" y="0"/>
                </a:lnTo>
                <a:lnTo>
                  <a:pt x="1038" y="0"/>
                </a:lnTo>
                <a:lnTo>
                  <a:pt x="1275" y="621"/>
                </a:lnTo>
                <a:lnTo>
                  <a:pt x="1033" y="621"/>
                </a:lnTo>
                <a:lnTo>
                  <a:pt x="907" y="250"/>
                </a:lnTo>
                <a:close/>
                <a:moveTo>
                  <a:pt x="1814" y="179"/>
                </a:moveTo>
                <a:lnTo>
                  <a:pt x="1814" y="0"/>
                </a:lnTo>
                <a:lnTo>
                  <a:pt x="1740" y="0"/>
                </a:lnTo>
                <a:lnTo>
                  <a:pt x="1665" y="0"/>
                </a:lnTo>
                <a:lnTo>
                  <a:pt x="1590" y="0"/>
                </a:lnTo>
                <a:lnTo>
                  <a:pt x="1515" y="0"/>
                </a:lnTo>
                <a:lnTo>
                  <a:pt x="1440" y="0"/>
                </a:lnTo>
                <a:lnTo>
                  <a:pt x="1366" y="0"/>
                </a:lnTo>
                <a:lnTo>
                  <a:pt x="1291" y="0"/>
                </a:lnTo>
                <a:lnTo>
                  <a:pt x="1216" y="0"/>
                </a:lnTo>
                <a:lnTo>
                  <a:pt x="1216" y="179"/>
                </a:lnTo>
                <a:lnTo>
                  <a:pt x="1391" y="179"/>
                </a:lnTo>
                <a:lnTo>
                  <a:pt x="1391" y="621"/>
                </a:lnTo>
                <a:lnTo>
                  <a:pt x="1639" y="621"/>
                </a:lnTo>
                <a:lnTo>
                  <a:pt x="1639" y="179"/>
                </a:lnTo>
                <a:lnTo>
                  <a:pt x="1814" y="179"/>
                </a:lnTo>
                <a:close/>
                <a:moveTo>
                  <a:pt x="2123" y="250"/>
                </a:moveTo>
                <a:lnTo>
                  <a:pt x="1996" y="621"/>
                </a:lnTo>
                <a:lnTo>
                  <a:pt x="1754" y="621"/>
                </a:lnTo>
                <a:lnTo>
                  <a:pt x="1991" y="0"/>
                </a:lnTo>
                <a:lnTo>
                  <a:pt x="2024" y="0"/>
                </a:lnTo>
                <a:lnTo>
                  <a:pt x="2057" y="0"/>
                </a:lnTo>
                <a:lnTo>
                  <a:pt x="2090" y="0"/>
                </a:lnTo>
                <a:lnTo>
                  <a:pt x="2123" y="0"/>
                </a:lnTo>
                <a:lnTo>
                  <a:pt x="2155" y="0"/>
                </a:lnTo>
                <a:lnTo>
                  <a:pt x="2188" y="0"/>
                </a:lnTo>
                <a:lnTo>
                  <a:pt x="2220" y="0"/>
                </a:lnTo>
                <a:lnTo>
                  <a:pt x="2253" y="0"/>
                </a:lnTo>
                <a:lnTo>
                  <a:pt x="2491" y="621"/>
                </a:lnTo>
                <a:lnTo>
                  <a:pt x="2248" y="621"/>
                </a:lnTo>
                <a:lnTo>
                  <a:pt x="2123" y="250"/>
                </a:ln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2489" dirty="0">
              <a:solidFill>
                <a:prstClr val="white"/>
              </a:solidFill>
            </a:endParaRPr>
          </a:p>
        </p:txBody>
      </p:sp>
    </p:spTree>
    <p:extLst>
      <p:ext uri="{BB962C8B-B14F-4D97-AF65-F5344CB8AC3E}">
        <p14:creationId xmlns:p14="http://schemas.microsoft.com/office/powerpoint/2010/main" val="3020453484"/>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 id="2147483729" r:id="rId18"/>
    <p:sldLayoutId id="2147483730" r:id="rId19"/>
    <p:sldLayoutId id="2147483731" r:id="rId20"/>
    <p:sldLayoutId id="2147483732" r:id="rId21"/>
    <p:sldLayoutId id="2147483733" r:id="rId22"/>
  </p:sldLayoutIdLst>
  <p:txStyles>
    <p:titleStyle>
      <a:lvl1pPr algn="r" defTabSz="914377" rtl="0" eaLnBrk="1" latinLnBrk="0" hangingPunct="1">
        <a:spcBef>
          <a:spcPct val="0"/>
        </a:spcBef>
        <a:buNone/>
        <a:defRPr sz="2800" b="1" kern="1200">
          <a:solidFill>
            <a:schemeClr val="bg1"/>
          </a:solidFill>
          <a:latin typeface="+mj-lt"/>
          <a:ea typeface="+mj-ea"/>
          <a:cs typeface="Arial" pitchFamily="34" charset="0"/>
        </a:defRPr>
      </a:lvl1pPr>
    </p:titleStyle>
    <p:bodyStyle>
      <a:lvl1pPr marL="342891" indent="-342891" algn="l" defTabSz="914377" rtl="0" eaLnBrk="1" latinLnBrk="0" hangingPunct="1">
        <a:spcBef>
          <a:spcPct val="20000"/>
        </a:spcBef>
        <a:buClr>
          <a:srgbClr val="4E84C4"/>
        </a:buClr>
        <a:buFont typeface="Wingdings" pitchFamily="2" charset="2"/>
        <a:buChar char="§"/>
        <a:defRPr sz="2000" kern="1200">
          <a:solidFill>
            <a:schemeClr val="tx1"/>
          </a:solidFill>
          <a:latin typeface="+mj-lt"/>
          <a:ea typeface="+mn-ea"/>
          <a:cs typeface="Arial" pitchFamily="34" charset="0"/>
        </a:defRPr>
      </a:lvl1pPr>
      <a:lvl2pPr marL="742932" indent="-285744" algn="l" defTabSz="914377" rtl="0" eaLnBrk="1" latinLnBrk="0" hangingPunct="1">
        <a:spcBef>
          <a:spcPct val="20000"/>
        </a:spcBef>
        <a:buClr>
          <a:srgbClr val="4E84C4"/>
        </a:buClr>
        <a:buFont typeface="Myriad Pro" pitchFamily="34" charset="0"/>
        <a:buChar char="–"/>
        <a:defRPr sz="2000" kern="1200">
          <a:solidFill>
            <a:schemeClr val="tx1"/>
          </a:solidFill>
          <a:latin typeface="+mj-lt"/>
          <a:ea typeface="+mn-ea"/>
          <a:cs typeface="Arial" pitchFamily="34" charset="0"/>
        </a:defRPr>
      </a:lvl2pPr>
      <a:lvl3pPr marL="1142971" indent="-228594" algn="l" defTabSz="914377" rtl="0" eaLnBrk="1" latinLnBrk="0" hangingPunct="1">
        <a:spcBef>
          <a:spcPct val="20000"/>
        </a:spcBef>
        <a:buClr>
          <a:srgbClr val="4E84C4"/>
        </a:buClr>
        <a:buFont typeface="Courier New" pitchFamily="49" charset="0"/>
        <a:buChar char="o"/>
        <a:defRPr sz="1867" kern="1200">
          <a:solidFill>
            <a:schemeClr val="tx1"/>
          </a:solidFill>
          <a:latin typeface="+mj-lt"/>
          <a:ea typeface="+mn-ea"/>
          <a:cs typeface="Arial" pitchFamily="34" charset="0"/>
        </a:defRPr>
      </a:lvl3pPr>
      <a:lvl4pPr marL="1600160" indent="-228594" algn="l" defTabSz="914377" rtl="0" eaLnBrk="1" latinLnBrk="0" hangingPunct="1">
        <a:spcBef>
          <a:spcPct val="20000"/>
        </a:spcBef>
        <a:buClr>
          <a:srgbClr val="4E84C4"/>
        </a:buClr>
        <a:buFont typeface="Arial" pitchFamily="34" charset="0"/>
        <a:buChar char="•"/>
        <a:defRPr sz="1600" kern="1200" baseline="0">
          <a:solidFill>
            <a:schemeClr val="tx1"/>
          </a:solidFill>
          <a:latin typeface="+mj-lt"/>
          <a:ea typeface="+mn-ea"/>
          <a:cs typeface="Arial" pitchFamily="34" charset="0"/>
        </a:defRPr>
      </a:lvl4pPr>
      <a:lvl5pPr marL="2057349" indent="-228594" algn="l" defTabSz="914377" rtl="0" eaLnBrk="1" latinLnBrk="0" hangingPunct="1">
        <a:spcBef>
          <a:spcPct val="20000"/>
        </a:spcBef>
        <a:buFont typeface="Arial" pitchFamily="34" charset="0"/>
        <a:buChar char="»"/>
        <a:defRPr sz="2000" kern="1200">
          <a:solidFill>
            <a:schemeClr val="tx1"/>
          </a:solidFill>
          <a:latin typeface="Myriad Pro"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67" kern="1200">
          <a:solidFill>
            <a:schemeClr val="tx1"/>
          </a:solidFill>
          <a:latin typeface="+mn-lt"/>
          <a:ea typeface="+mn-ea"/>
          <a:cs typeface="+mn-cs"/>
        </a:defRPr>
      </a:lvl1pPr>
      <a:lvl2pPr marL="457189" algn="l" defTabSz="914377" rtl="0" eaLnBrk="1" latinLnBrk="0" hangingPunct="1">
        <a:defRPr sz="1867" kern="1200">
          <a:solidFill>
            <a:schemeClr val="tx1"/>
          </a:solidFill>
          <a:latin typeface="+mn-lt"/>
          <a:ea typeface="+mn-ea"/>
          <a:cs typeface="+mn-cs"/>
        </a:defRPr>
      </a:lvl2pPr>
      <a:lvl3pPr marL="914377" algn="l" defTabSz="914377" rtl="0" eaLnBrk="1" latinLnBrk="0" hangingPunct="1">
        <a:defRPr sz="1867" kern="1200">
          <a:solidFill>
            <a:schemeClr val="tx1"/>
          </a:solidFill>
          <a:latin typeface="+mn-lt"/>
          <a:ea typeface="+mn-ea"/>
          <a:cs typeface="+mn-cs"/>
        </a:defRPr>
      </a:lvl3pPr>
      <a:lvl4pPr marL="1371566" algn="l" defTabSz="914377" rtl="0" eaLnBrk="1" latinLnBrk="0" hangingPunct="1">
        <a:defRPr sz="1867" kern="1200">
          <a:solidFill>
            <a:schemeClr val="tx1"/>
          </a:solidFill>
          <a:latin typeface="+mn-lt"/>
          <a:ea typeface="+mn-ea"/>
          <a:cs typeface="+mn-cs"/>
        </a:defRPr>
      </a:lvl4pPr>
      <a:lvl5pPr marL="1828754" algn="l" defTabSz="914377" rtl="0" eaLnBrk="1" latinLnBrk="0" hangingPunct="1">
        <a:defRPr sz="1867" kern="1200">
          <a:solidFill>
            <a:schemeClr val="tx1"/>
          </a:solidFill>
          <a:latin typeface="+mn-lt"/>
          <a:ea typeface="+mn-ea"/>
          <a:cs typeface="+mn-cs"/>
        </a:defRPr>
      </a:lvl5pPr>
      <a:lvl6pPr marL="2285943" algn="l" defTabSz="914377" rtl="0" eaLnBrk="1" latinLnBrk="0" hangingPunct="1">
        <a:defRPr sz="1867" kern="1200">
          <a:solidFill>
            <a:schemeClr val="tx1"/>
          </a:solidFill>
          <a:latin typeface="+mn-lt"/>
          <a:ea typeface="+mn-ea"/>
          <a:cs typeface="+mn-cs"/>
        </a:defRPr>
      </a:lvl6pPr>
      <a:lvl7pPr marL="2743131" algn="l" defTabSz="914377" rtl="0" eaLnBrk="1" latinLnBrk="0" hangingPunct="1">
        <a:defRPr sz="1867" kern="1200">
          <a:solidFill>
            <a:schemeClr val="tx1"/>
          </a:solidFill>
          <a:latin typeface="+mn-lt"/>
          <a:ea typeface="+mn-ea"/>
          <a:cs typeface="+mn-cs"/>
        </a:defRPr>
      </a:lvl7pPr>
      <a:lvl8pPr marL="3200320" algn="l" defTabSz="914377" rtl="0" eaLnBrk="1" latinLnBrk="0" hangingPunct="1">
        <a:defRPr sz="1867" kern="1200">
          <a:solidFill>
            <a:schemeClr val="tx1"/>
          </a:solidFill>
          <a:latin typeface="+mn-lt"/>
          <a:ea typeface="+mn-ea"/>
          <a:cs typeface="+mn-cs"/>
        </a:defRPr>
      </a:lvl8pPr>
      <a:lvl9pPr marL="3657509" algn="l" defTabSz="914377" rtl="0" eaLnBrk="1" latinLnBrk="0" hangingPunct="1">
        <a:defRPr sz="1867"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80">
          <p15:clr>
            <a:srgbClr val="F26B43"/>
          </p15:clr>
        </p15:guide>
        <p15:guide id="2" pos="32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14.xml"/><Relationship Id="rId1" Type="http://schemas.openxmlformats.org/officeDocument/2006/relationships/vmlDrawing" Target="../drawings/vmlDrawing1.vml"/><Relationship Id="rId4" Type="http://schemas.openxmlformats.org/officeDocument/2006/relationships/image" Target="../media/image16.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hyperlink" Target="https://www.cdisc.org/standards/foundational/sdtmig" TargetMode="External"/><Relationship Id="rId2" Type="http://schemas.openxmlformats.org/officeDocument/2006/relationships/hyperlink" Target="http://www.cdisc.org/" TargetMode="External"/><Relationship Id="rId1" Type="http://schemas.openxmlformats.org/officeDocument/2006/relationships/slideLayout" Target="../slideLayouts/slideLayout14.xml"/><Relationship Id="rId5" Type="http://schemas.openxmlformats.org/officeDocument/2006/relationships/hyperlink" Target="https://www.cdisc.org/standards/therapeutic-areas/covid-19" TargetMode="External"/><Relationship Id="rId4" Type="http://schemas.openxmlformats.org/officeDocument/2006/relationships/hyperlink" Target="http://www.cancer.gov/cancertopics/cancerlibrary/terminologyresources/cdisc"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11.xml"/><Relationship Id="rId5" Type="http://schemas.openxmlformats.org/officeDocument/2006/relationships/image" Target="../media/image13.jpeg"/><Relationship Id="rId4" Type="http://schemas.openxmlformats.org/officeDocument/2006/relationships/image" Target="../media/image12.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 y="3795740"/>
            <a:ext cx="4067503" cy="1292012"/>
          </a:xfrm>
        </p:spPr>
        <p:txBody>
          <a:bodyPr/>
          <a:lstStyle/>
          <a:p>
            <a:r>
              <a:rPr lang="en-US" sz="2800" b="0" dirty="0">
                <a:solidFill>
                  <a:srgbClr val="002060"/>
                </a:solidFill>
              </a:rPr>
              <a:t>COVID-19 Impact </a:t>
            </a:r>
            <a:r>
              <a:rPr lang="en-US" sz="2800" b="0" i="1" dirty="0">
                <a:solidFill>
                  <a:srgbClr val="002060"/>
                </a:solidFill>
              </a:rPr>
              <a:t>on</a:t>
            </a:r>
            <a:br>
              <a:rPr lang="en-US" sz="2800" b="0" i="1" dirty="0">
                <a:solidFill>
                  <a:srgbClr val="002060"/>
                </a:solidFill>
              </a:rPr>
            </a:br>
            <a:r>
              <a:rPr lang="en-US" sz="2800" b="0" dirty="0">
                <a:solidFill>
                  <a:srgbClr val="002060"/>
                </a:solidFill>
              </a:rPr>
              <a:t>SDTM standard</a:t>
            </a:r>
          </a:p>
        </p:txBody>
      </p:sp>
      <p:sp>
        <p:nvSpPr>
          <p:cNvPr id="3" name="Subtitle 2"/>
          <p:cNvSpPr>
            <a:spLocks noGrp="1"/>
          </p:cNvSpPr>
          <p:nvPr>
            <p:ph type="subTitle" idx="1"/>
          </p:nvPr>
        </p:nvSpPr>
        <p:spPr>
          <a:xfrm>
            <a:off x="0" y="5406618"/>
            <a:ext cx="3737113" cy="462360"/>
          </a:xfrm>
        </p:spPr>
        <p:txBody>
          <a:bodyPr/>
          <a:lstStyle/>
          <a:p>
            <a:r>
              <a:rPr lang="en-US" sz="2000" dirty="0"/>
              <a:t>Shraddha Kulkarni, Richa Singh, Godfrey Machado</a:t>
            </a:r>
          </a:p>
          <a:p>
            <a:r>
              <a:rPr lang="en-US" sz="2000" dirty="0"/>
              <a:t>18 June 2021</a:t>
            </a:r>
          </a:p>
        </p:txBody>
      </p:sp>
    </p:spTree>
    <p:extLst>
      <p:ext uri="{BB962C8B-B14F-4D97-AF65-F5344CB8AC3E}">
        <p14:creationId xmlns:p14="http://schemas.microsoft.com/office/powerpoint/2010/main" val="37343400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0CE5E-006E-416B-87C4-D462728159AD}"/>
              </a:ext>
            </a:extLst>
          </p:cNvPr>
          <p:cNvSpPr>
            <a:spLocks noGrp="1"/>
          </p:cNvSpPr>
          <p:nvPr>
            <p:ph type="ctrTitle"/>
          </p:nvPr>
        </p:nvSpPr>
        <p:spPr/>
        <p:txBody>
          <a:bodyPr/>
          <a:lstStyle/>
          <a:p>
            <a:r>
              <a:rPr lang="en-US" dirty="0"/>
              <a:t>Representation of COVID-19 Impacts</a:t>
            </a:r>
            <a:endParaRPr lang="en-GB" dirty="0"/>
          </a:p>
        </p:txBody>
      </p:sp>
    </p:spTree>
    <p:extLst>
      <p:ext uri="{BB962C8B-B14F-4D97-AF65-F5344CB8AC3E}">
        <p14:creationId xmlns:p14="http://schemas.microsoft.com/office/powerpoint/2010/main" val="16806091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CC8BD-8210-40DC-9381-37A651D951D0}"/>
              </a:ext>
            </a:extLst>
          </p:cNvPr>
          <p:cNvSpPr>
            <a:spLocks noGrp="1"/>
          </p:cNvSpPr>
          <p:nvPr>
            <p:ph type="title"/>
          </p:nvPr>
        </p:nvSpPr>
        <p:spPr/>
        <p:txBody>
          <a:bodyPr/>
          <a:lstStyle/>
          <a:p>
            <a:r>
              <a:rPr lang="en-US" dirty="0"/>
              <a:t>Representation of COVID-19 Impacts</a:t>
            </a:r>
            <a:endParaRPr lang="en-GB" dirty="0"/>
          </a:p>
        </p:txBody>
      </p:sp>
      <p:sp>
        <p:nvSpPr>
          <p:cNvPr id="3" name="Content Placeholder 2">
            <a:extLst>
              <a:ext uri="{FF2B5EF4-FFF2-40B4-BE49-F238E27FC236}">
                <a16:creationId xmlns:a16="http://schemas.microsoft.com/office/drawing/2014/main" id="{398ED281-9D26-442A-AE34-8D6BE0E2DF1E}"/>
              </a:ext>
            </a:extLst>
          </p:cNvPr>
          <p:cNvSpPr>
            <a:spLocks noGrp="1"/>
          </p:cNvSpPr>
          <p:nvPr>
            <p:ph idx="1"/>
          </p:nvPr>
        </p:nvSpPr>
        <p:spPr>
          <a:xfrm>
            <a:off x="175389" y="1273102"/>
            <a:ext cx="11841222" cy="1029349"/>
          </a:xfrm>
        </p:spPr>
        <p:txBody>
          <a:bodyPr/>
          <a:lstStyle/>
          <a:p>
            <a:r>
              <a:rPr lang="en-US" dirty="0"/>
              <a:t>Existing SDTM standard variables</a:t>
            </a:r>
          </a:p>
          <a:p>
            <a:r>
              <a:rPr lang="en-US" dirty="0"/>
              <a:t>Use of custom domains; domain VE recommended to record the missed visits</a:t>
            </a:r>
            <a:endParaRPr lang="en-GB" dirty="0"/>
          </a:p>
          <a:p>
            <a:r>
              <a:rPr lang="en-GB" dirty="0"/>
              <a:t>List of Non-standard variables introduced in below mentioned domains</a:t>
            </a:r>
          </a:p>
          <a:p>
            <a:pPr marL="457188" lvl="1" indent="0">
              <a:buNone/>
            </a:pPr>
            <a:endParaRPr lang="en-GB" dirty="0"/>
          </a:p>
          <a:p>
            <a:pPr marL="457188" lvl="1" indent="0">
              <a:buNone/>
            </a:pPr>
            <a:endParaRPr lang="en-GB" dirty="0"/>
          </a:p>
          <a:p>
            <a:pPr marL="0" indent="0">
              <a:buNone/>
            </a:pPr>
            <a:endParaRPr lang="en-GB" dirty="0"/>
          </a:p>
          <a:p>
            <a:pPr marL="0" indent="0">
              <a:buNone/>
            </a:pPr>
            <a:endParaRPr lang="en-GB" dirty="0"/>
          </a:p>
          <a:p>
            <a:pPr marL="0" indent="0">
              <a:buNone/>
            </a:pPr>
            <a:endParaRPr lang="en-GB" dirty="0"/>
          </a:p>
          <a:p>
            <a:pPr>
              <a:buFont typeface="Wingdings" panose="05000000000000000000" pitchFamily="2" charset="2"/>
              <a:buChar char="Ø"/>
            </a:pPr>
            <a:endParaRPr lang="en-GB" dirty="0"/>
          </a:p>
        </p:txBody>
      </p:sp>
      <p:sp>
        <p:nvSpPr>
          <p:cNvPr id="4" name="Text Placeholder 3">
            <a:extLst>
              <a:ext uri="{FF2B5EF4-FFF2-40B4-BE49-F238E27FC236}">
                <a16:creationId xmlns:a16="http://schemas.microsoft.com/office/drawing/2014/main" id="{BFDA75CA-7264-4597-970B-69D9485EAB89}"/>
              </a:ext>
            </a:extLst>
          </p:cNvPr>
          <p:cNvSpPr>
            <a:spLocks noGrp="1"/>
          </p:cNvSpPr>
          <p:nvPr>
            <p:ph type="body" sz="quarter" idx="10"/>
          </p:nvPr>
        </p:nvSpPr>
        <p:spPr/>
        <p:txBody>
          <a:bodyPr/>
          <a:lstStyle/>
          <a:p>
            <a:endParaRPr lang="en-GB" dirty="0"/>
          </a:p>
        </p:txBody>
      </p:sp>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50166" y="810613"/>
            <a:ext cx="11000935" cy="369332"/>
          </a:xfrm>
          <a:prstGeom prst="rect">
            <a:avLst/>
          </a:prstGeom>
          <a:noFill/>
        </p:spPr>
        <p:txBody>
          <a:bodyPr wrap="square" rtlCol="0">
            <a:spAutoFit/>
          </a:bodyPr>
          <a:lstStyle/>
          <a:p>
            <a:r>
              <a:rPr lang="en-US" b="1" dirty="0">
                <a:solidFill>
                  <a:srgbClr val="0063BE"/>
                </a:solidFill>
              </a:rPr>
              <a:t>CDISC guidelines</a:t>
            </a:r>
          </a:p>
        </p:txBody>
      </p:sp>
      <p:pic>
        <p:nvPicPr>
          <p:cNvPr id="10" name="Picture 9">
            <a:extLst>
              <a:ext uri="{FF2B5EF4-FFF2-40B4-BE49-F238E27FC236}">
                <a16:creationId xmlns:a16="http://schemas.microsoft.com/office/drawing/2014/main" id="{F00D7422-1C5B-4168-9790-C285060F34E7}"/>
              </a:ext>
            </a:extLst>
          </p:cNvPr>
          <p:cNvPicPr>
            <a:picLocks noChangeAspect="1"/>
          </p:cNvPicPr>
          <p:nvPr/>
        </p:nvPicPr>
        <p:blipFill>
          <a:blip r:embed="rId2"/>
          <a:stretch>
            <a:fillRect/>
          </a:stretch>
        </p:blipFill>
        <p:spPr>
          <a:xfrm>
            <a:off x="935501" y="2476677"/>
            <a:ext cx="8644598" cy="3881919"/>
          </a:xfrm>
          <a:prstGeom prst="rect">
            <a:avLst/>
          </a:prstGeom>
        </p:spPr>
      </p:pic>
    </p:spTree>
    <p:extLst>
      <p:ext uri="{BB962C8B-B14F-4D97-AF65-F5344CB8AC3E}">
        <p14:creationId xmlns:p14="http://schemas.microsoft.com/office/powerpoint/2010/main" val="12095863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394C30-067C-4EDC-8B39-9B9D6419CF26}"/>
              </a:ext>
            </a:extLst>
          </p:cNvPr>
          <p:cNvSpPr>
            <a:spLocks noGrp="1"/>
          </p:cNvSpPr>
          <p:nvPr>
            <p:ph type="title"/>
          </p:nvPr>
        </p:nvSpPr>
        <p:spPr/>
        <p:txBody>
          <a:bodyPr>
            <a:normAutofit/>
          </a:bodyPr>
          <a:lstStyle/>
          <a:p>
            <a:r>
              <a:rPr lang="en-US" dirty="0"/>
              <a:t>Representation of COVID-19 Impacts</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642931704"/>
              </p:ext>
            </p:extLst>
          </p:nvPr>
        </p:nvGraphicFramePr>
        <p:xfrm>
          <a:off x="538347" y="1157161"/>
          <a:ext cx="11348852" cy="49078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 Placeholder 3">
            <a:extLst>
              <a:ext uri="{FF2B5EF4-FFF2-40B4-BE49-F238E27FC236}">
                <a16:creationId xmlns:a16="http://schemas.microsoft.com/office/drawing/2014/main" id="{4BD541B0-F5D6-41D6-8486-870D6B8C27DA}"/>
              </a:ext>
            </a:extLst>
          </p:cNvPr>
          <p:cNvSpPr>
            <a:spLocks noGrp="1"/>
          </p:cNvSpPr>
          <p:nvPr>
            <p:ph type="body" sz="quarter" idx="10"/>
          </p:nvPr>
        </p:nvSpPr>
        <p:spPr/>
        <p:txBody>
          <a:bodyPr/>
          <a:lstStyle/>
          <a:p>
            <a:endParaRPr lang="en-GB"/>
          </a:p>
        </p:txBody>
      </p:sp>
    </p:spTree>
    <p:extLst>
      <p:ext uri="{BB962C8B-B14F-4D97-AF65-F5344CB8AC3E}">
        <p14:creationId xmlns:p14="http://schemas.microsoft.com/office/powerpoint/2010/main" val="15363351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CC8BD-8210-40DC-9381-37A651D951D0}"/>
              </a:ext>
            </a:extLst>
          </p:cNvPr>
          <p:cNvSpPr>
            <a:spLocks noGrp="1"/>
          </p:cNvSpPr>
          <p:nvPr>
            <p:ph type="title"/>
          </p:nvPr>
        </p:nvSpPr>
        <p:spPr/>
        <p:txBody>
          <a:bodyPr/>
          <a:lstStyle/>
          <a:p>
            <a:r>
              <a:rPr lang="en-US" dirty="0"/>
              <a:t>Representation of COVID-19 Impacts – Examples </a:t>
            </a:r>
            <a:endParaRPr lang="en-GB" dirty="0"/>
          </a:p>
        </p:txBody>
      </p:sp>
      <p:sp>
        <p:nvSpPr>
          <p:cNvPr id="4" name="Text Placeholder 3">
            <a:extLst>
              <a:ext uri="{FF2B5EF4-FFF2-40B4-BE49-F238E27FC236}">
                <a16:creationId xmlns:a16="http://schemas.microsoft.com/office/drawing/2014/main" id="{BFDA75CA-7264-4597-970B-69D9485EAB89}"/>
              </a:ext>
            </a:extLst>
          </p:cNvPr>
          <p:cNvSpPr>
            <a:spLocks noGrp="1"/>
          </p:cNvSpPr>
          <p:nvPr>
            <p:ph type="body" sz="quarter" idx="10"/>
          </p:nvPr>
        </p:nvSpPr>
        <p:spPr/>
        <p:txBody>
          <a:bodyPr/>
          <a:lstStyle/>
          <a:p>
            <a:endParaRPr lang="en-GB" dirty="0"/>
          </a:p>
        </p:txBody>
      </p:sp>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6264" y="798005"/>
            <a:ext cx="11000935" cy="369332"/>
          </a:xfrm>
          <a:prstGeom prst="rect">
            <a:avLst/>
          </a:prstGeom>
          <a:noFill/>
        </p:spPr>
        <p:txBody>
          <a:bodyPr wrap="square" rtlCol="0">
            <a:spAutoFit/>
          </a:bodyPr>
          <a:lstStyle/>
          <a:p>
            <a:r>
              <a:rPr lang="en-US" b="1" dirty="0">
                <a:solidFill>
                  <a:srgbClr val="0063BE"/>
                </a:solidFill>
              </a:rPr>
              <a:t>Trial inclusion/exclusion criteria updated</a:t>
            </a:r>
          </a:p>
        </p:txBody>
      </p:sp>
      <p:grpSp>
        <p:nvGrpSpPr>
          <p:cNvPr id="16" name="Group 15"/>
          <p:cNvGrpSpPr/>
          <p:nvPr/>
        </p:nvGrpSpPr>
        <p:grpSpPr>
          <a:xfrm>
            <a:off x="557222" y="805187"/>
            <a:ext cx="299779" cy="336123"/>
            <a:chOff x="2942185" y="4277441"/>
            <a:chExt cx="461010" cy="444996"/>
          </a:xfrm>
        </p:grpSpPr>
        <p:sp>
          <p:nvSpPr>
            <p:cNvPr id="15" name="Oval 14"/>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grpSp>
      <p:grpSp>
        <p:nvGrpSpPr>
          <p:cNvPr id="3" name="Group 2"/>
          <p:cNvGrpSpPr/>
          <p:nvPr/>
        </p:nvGrpSpPr>
        <p:grpSpPr>
          <a:xfrm>
            <a:off x="959802" y="1509630"/>
            <a:ext cx="6789114" cy="4244233"/>
            <a:chOff x="959802" y="1509630"/>
            <a:chExt cx="6789114" cy="4244233"/>
          </a:xfrm>
        </p:grpSpPr>
        <p:sp>
          <p:nvSpPr>
            <p:cNvPr id="5" name="Freeform 4"/>
            <p:cNvSpPr/>
            <p:nvPr/>
          </p:nvSpPr>
          <p:spPr>
            <a:xfrm>
              <a:off x="571218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kern="1200" dirty="0"/>
                <a:t>SDTM approach</a:t>
              </a:r>
            </a:p>
          </p:txBody>
        </p:sp>
        <p:sp>
          <p:nvSpPr>
            <p:cNvPr id="8" name="Freeform 7"/>
            <p:cNvSpPr/>
            <p:nvPr/>
          </p:nvSpPr>
          <p:spPr>
            <a:xfrm>
              <a:off x="333599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dirty="0"/>
                <a:t>Design</a:t>
              </a:r>
              <a:r>
                <a:rPr lang="en-US" sz="2000" kern="1200" dirty="0"/>
                <a:t> changes</a:t>
              </a:r>
            </a:p>
          </p:txBody>
        </p:sp>
        <p:sp>
          <p:nvSpPr>
            <p:cNvPr id="9" name="Freeform 8"/>
            <p:cNvSpPr/>
            <p:nvPr/>
          </p:nvSpPr>
          <p:spPr>
            <a:xfrm>
              <a:off x="95980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kern="1200" dirty="0"/>
                <a:t>Activity Disruption</a:t>
              </a:r>
            </a:p>
          </p:txBody>
        </p:sp>
        <p:sp>
          <p:nvSpPr>
            <p:cNvPr id="10" name="Freeform 9"/>
            <p:cNvSpPr/>
            <p:nvPr/>
          </p:nvSpPr>
          <p:spPr>
            <a:xfrm>
              <a:off x="1129530" y="4003160"/>
              <a:ext cx="1697278" cy="848639"/>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shade val="80000"/>
                <a:hueOff val="0"/>
                <a:satOff val="0"/>
                <a:lumOff val="0"/>
                <a:alphaOff val="0"/>
              </a:schemeClr>
            </a:fillRef>
            <a:effectRef idx="0">
              <a:schemeClr val="accent1">
                <a:shade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COVID impact on study population</a:t>
              </a:r>
            </a:p>
          </p:txBody>
        </p:sp>
        <p:sp>
          <p:nvSpPr>
            <p:cNvPr id="11" name="Freeform 10"/>
            <p:cNvSpPr/>
            <p:nvPr/>
          </p:nvSpPr>
          <p:spPr>
            <a:xfrm rot="18770822">
              <a:off x="2667097" y="4043509"/>
              <a:ext cx="998335" cy="35991"/>
            </a:xfrm>
            <a:custGeom>
              <a:avLst/>
              <a:gdLst>
                <a:gd name="connsiteX0" fmla="*/ 0 w 998335"/>
                <a:gd name="connsiteY0" fmla="*/ 17995 h 35991"/>
                <a:gd name="connsiteX1" fmla="*/ 998335 w 998335"/>
                <a:gd name="connsiteY1" fmla="*/ 17995 h 35991"/>
              </a:gdLst>
              <a:ahLst/>
              <a:cxnLst>
                <a:cxn ang="0">
                  <a:pos x="connsiteX0" y="connsiteY0"/>
                </a:cxn>
                <a:cxn ang="0">
                  <a:pos x="connsiteX1" y="connsiteY1"/>
                </a:cxn>
              </a:cxnLst>
              <a:rect l="l" t="t" r="r" b="b"/>
              <a:pathLst>
                <a:path w="998335" h="35991">
                  <a:moveTo>
                    <a:pt x="0" y="17995"/>
                  </a:moveTo>
                  <a:lnTo>
                    <a:pt x="998335" y="17995"/>
                  </a:lnTo>
                </a:path>
              </a:pathLst>
            </a:custGeom>
            <a:noFill/>
          </p:spPr>
          <p:style>
            <a:lnRef idx="2">
              <a:schemeClr val="accent1">
                <a:tint val="99000"/>
                <a:hueOff val="0"/>
                <a:satOff val="0"/>
                <a:lumOff val="0"/>
                <a:alphaOff val="0"/>
              </a:schemeClr>
            </a:lnRef>
            <a:fillRef idx="0">
              <a:scrgbClr r="0" g="0" b="0"/>
            </a:fillRef>
            <a:effectRef idx="0">
              <a:schemeClr val="accent1">
                <a:tint val="99000"/>
                <a:hueOff val="0"/>
                <a:satOff val="0"/>
                <a:lumOff val="0"/>
                <a:alphaOff val="0"/>
              </a:schemeClr>
            </a:effectRef>
            <a:fontRef idx="minor">
              <a:schemeClr val="tx1">
                <a:hueOff val="0"/>
                <a:satOff val="0"/>
                <a:lumOff val="0"/>
                <a:alphaOff val="0"/>
              </a:schemeClr>
            </a:fontRef>
          </p:style>
          <p:txBody>
            <a:bodyPr spcFirstLastPara="0" vert="horz" wrap="square" lIns="486909" tIns="-6964" rIns="486909" bIns="-6963" numCol="1" spcCol="1270" anchor="ctr" anchorCtr="0">
              <a:noAutofit/>
            </a:bodyPr>
            <a:lstStyle/>
            <a:p>
              <a:pPr lvl="0" algn="ctr" defTabSz="222250">
                <a:lnSpc>
                  <a:spcPct val="90000"/>
                </a:lnSpc>
                <a:spcBef>
                  <a:spcPct val="0"/>
                </a:spcBef>
                <a:spcAft>
                  <a:spcPct val="35000"/>
                </a:spcAft>
              </a:pPr>
              <a:endParaRPr lang="en-US" sz="500" kern="1200"/>
            </a:p>
          </p:txBody>
        </p:sp>
        <p:sp>
          <p:nvSpPr>
            <p:cNvPr id="12" name="Freeform 11"/>
            <p:cNvSpPr/>
            <p:nvPr/>
          </p:nvSpPr>
          <p:spPr>
            <a:xfrm>
              <a:off x="3505720" y="3372800"/>
              <a:ext cx="1697278" cy="848639"/>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CRF designed to capture the relevant inclusion/exclusion at subject-level</a:t>
              </a:r>
            </a:p>
          </p:txBody>
        </p:sp>
        <p:sp>
          <p:nvSpPr>
            <p:cNvPr id="18" name="Freeform 17"/>
            <p:cNvSpPr/>
            <p:nvPr/>
          </p:nvSpPr>
          <p:spPr>
            <a:xfrm>
              <a:off x="5797046" y="3295892"/>
              <a:ext cx="1782142" cy="929612"/>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dirty="0"/>
                <a:t>IE domain</a:t>
              </a:r>
            </a:p>
            <a:p>
              <a:pPr lvl="0" algn="ctr" defTabSz="577850">
                <a:lnSpc>
                  <a:spcPct val="90000"/>
                </a:lnSpc>
                <a:spcBef>
                  <a:spcPct val="0"/>
                </a:spcBef>
                <a:spcAft>
                  <a:spcPct val="35000"/>
                </a:spcAft>
              </a:pPr>
              <a:r>
                <a:rPr lang="en-US" sz="1300" kern="1200" dirty="0"/>
                <a:t>COVID related inclusion/exclusion flagged</a:t>
              </a:r>
            </a:p>
          </p:txBody>
        </p:sp>
        <p:sp>
          <p:nvSpPr>
            <p:cNvPr id="19" name="Freeform 18"/>
            <p:cNvSpPr/>
            <p:nvPr/>
          </p:nvSpPr>
          <p:spPr>
            <a:xfrm>
              <a:off x="5187653" y="3732831"/>
              <a:ext cx="571055" cy="35991"/>
            </a:xfrm>
            <a:custGeom>
              <a:avLst/>
              <a:gdLst>
                <a:gd name="connsiteX0" fmla="*/ 0 w 836082"/>
                <a:gd name="connsiteY0" fmla="*/ 17995 h 35991"/>
                <a:gd name="connsiteX1" fmla="*/ 836082 w 836082"/>
                <a:gd name="connsiteY1" fmla="*/ 17995 h 35991"/>
              </a:gdLst>
              <a:ahLst/>
              <a:cxnLst>
                <a:cxn ang="0">
                  <a:pos x="connsiteX0" y="connsiteY0"/>
                </a:cxn>
                <a:cxn ang="0">
                  <a:pos x="connsiteX1" y="connsiteY1"/>
                </a:cxn>
              </a:cxnLst>
              <a:rect l="l" t="t" r="r" b="b"/>
              <a:pathLst>
                <a:path w="836082" h="35991">
                  <a:moveTo>
                    <a:pt x="0" y="17995"/>
                  </a:moveTo>
                  <a:lnTo>
                    <a:pt x="836082" y="17995"/>
                  </a:lnTo>
                </a:path>
              </a:pathLst>
            </a:custGeom>
            <a:noFill/>
          </p:spPr>
          <p:style>
            <a:lnRef idx="2">
              <a:schemeClr val="accent1">
                <a:tint val="80000"/>
                <a:hueOff val="0"/>
                <a:satOff val="0"/>
                <a:lumOff val="0"/>
                <a:alphaOff val="0"/>
              </a:schemeClr>
            </a:lnRef>
            <a:fillRef idx="0">
              <a:scrgbClr r="0" g="0" b="0"/>
            </a:fillRef>
            <a:effectRef idx="0">
              <a:schemeClr val="accent1">
                <a:tint val="80000"/>
                <a:hueOff val="0"/>
                <a:satOff val="0"/>
                <a:lumOff val="0"/>
                <a:alphaOff val="0"/>
              </a:schemeClr>
            </a:effectRef>
            <a:fontRef idx="minor">
              <a:schemeClr val="tx1">
                <a:hueOff val="0"/>
                <a:satOff val="0"/>
                <a:lumOff val="0"/>
                <a:alphaOff val="0"/>
              </a:schemeClr>
            </a:fontRef>
          </p:style>
          <p:txBody>
            <a:bodyPr spcFirstLastPara="0" vert="horz" wrap="square" lIns="409839" tIns="-2907" rIns="409839" bIns="-2906" numCol="1" spcCol="1270" anchor="ctr" anchorCtr="0">
              <a:noAutofit/>
            </a:bodyPr>
            <a:lstStyle/>
            <a:p>
              <a:pPr lvl="0" algn="ctr" defTabSz="222250">
                <a:lnSpc>
                  <a:spcPct val="90000"/>
                </a:lnSpc>
                <a:spcBef>
                  <a:spcPct val="0"/>
                </a:spcBef>
                <a:spcAft>
                  <a:spcPct val="35000"/>
                </a:spcAft>
              </a:pPr>
              <a:endParaRPr lang="en-US" sz="500" kern="1200"/>
            </a:p>
          </p:txBody>
        </p:sp>
        <p:sp>
          <p:nvSpPr>
            <p:cNvPr id="20" name="Freeform 19"/>
            <p:cNvSpPr/>
            <p:nvPr/>
          </p:nvSpPr>
          <p:spPr>
            <a:xfrm>
              <a:off x="5797046" y="4415242"/>
              <a:ext cx="1867006" cy="1144033"/>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DV domain</a:t>
              </a:r>
            </a:p>
            <a:p>
              <a:pPr marL="285750" lvl="0" indent="-285750" algn="ctr" defTabSz="577850">
                <a:lnSpc>
                  <a:spcPct val="90000"/>
                </a:lnSpc>
                <a:spcBef>
                  <a:spcPct val="0"/>
                </a:spcBef>
                <a:spcAft>
                  <a:spcPct val="35000"/>
                </a:spcAft>
                <a:buFont typeface="Arial" panose="020B0604020202020204" pitchFamily="34" charset="0"/>
                <a:buChar char="•"/>
              </a:pPr>
              <a:r>
                <a:rPr lang="en-US" sz="1300" kern="1200" dirty="0"/>
                <a:t>Use of existing variables</a:t>
              </a:r>
            </a:p>
            <a:p>
              <a:pPr marL="285750" lvl="0" indent="-285750" algn="ctr" defTabSz="577850">
                <a:lnSpc>
                  <a:spcPct val="90000"/>
                </a:lnSpc>
                <a:spcBef>
                  <a:spcPct val="0"/>
                </a:spcBef>
                <a:spcAft>
                  <a:spcPct val="35000"/>
                </a:spcAft>
                <a:buFont typeface="Arial" panose="020B0604020202020204" pitchFamily="34" charset="0"/>
                <a:buChar char="•"/>
              </a:pPr>
              <a:r>
                <a:rPr lang="en-US" sz="1300" kern="1200" dirty="0"/>
                <a:t>Non-standard variables</a:t>
              </a:r>
            </a:p>
          </p:txBody>
        </p:sp>
        <p:sp>
          <p:nvSpPr>
            <p:cNvPr id="21" name="Freeform 20"/>
            <p:cNvSpPr/>
            <p:nvPr/>
          </p:nvSpPr>
          <p:spPr>
            <a:xfrm rot="2829178">
              <a:off x="2667097" y="4775460"/>
              <a:ext cx="998335" cy="35991"/>
            </a:xfrm>
            <a:custGeom>
              <a:avLst/>
              <a:gdLst>
                <a:gd name="connsiteX0" fmla="*/ 0 w 998335"/>
                <a:gd name="connsiteY0" fmla="*/ 17995 h 35991"/>
                <a:gd name="connsiteX1" fmla="*/ 998335 w 998335"/>
                <a:gd name="connsiteY1" fmla="*/ 17995 h 35991"/>
              </a:gdLst>
              <a:ahLst/>
              <a:cxnLst>
                <a:cxn ang="0">
                  <a:pos x="connsiteX0" y="connsiteY0"/>
                </a:cxn>
                <a:cxn ang="0">
                  <a:pos x="connsiteX1" y="connsiteY1"/>
                </a:cxn>
              </a:cxnLst>
              <a:rect l="l" t="t" r="r" b="b"/>
              <a:pathLst>
                <a:path w="998335" h="35991">
                  <a:moveTo>
                    <a:pt x="0" y="17995"/>
                  </a:moveTo>
                  <a:lnTo>
                    <a:pt x="998335" y="17995"/>
                  </a:lnTo>
                </a:path>
              </a:pathLst>
            </a:custGeom>
            <a:noFill/>
          </p:spPr>
          <p:style>
            <a:lnRef idx="2">
              <a:schemeClr val="accent1">
                <a:tint val="99000"/>
                <a:hueOff val="0"/>
                <a:satOff val="0"/>
                <a:lumOff val="0"/>
                <a:alphaOff val="0"/>
              </a:schemeClr>
            </a:lnRef>
            <a:fillRef idx="0">
              <a:scrgbClr r="0" g="0" b="0"/>
            </a:fillRef>
            <a:effectRef idx="0">
              <a:schemeClr val="accent1">
                <a:tint val="99000"/>
                <a:hueOff val="0"/>
                <a:satOff val="0"/>
                <a:lumOff val="0"/>
                <a:alphaOff val="0"/>
              </a:schemeClr>
            </a:effectRef>
            <a:fontRef idx="minor">
              <a:schemeClr val="tx1">
                <a:hueOff val="0"/>
                <a:satOff val="0"/>
                <a:lumOff val="0"/>
                <a:alphaOff val="0"/>
              </a:schemeClr>
            </a:fontRef>
          </p:style>
          <p:txBody>
            <a:bodyPr spcFirstLastPara="0" vert="horz" wrap="square" lIns="486909" tIns="-6963" rIns="486910" bIns="-6963" numCol="1" spcCol="1270" anchor="ctr" anchorCtr="0">
              <a:noAutofit/>
            </a:bodyPr>
            <a:lstStyle/>
            <a:p>
              <a:pPr lvl="0" algn="ctr" defTabSz="222250">
                <a:lnSpc>
                  <a:spcPct val="90000"/>
                </a:lnSpc>
                <a:spcBef>
                  <a:spcPct val="0"/>
                </a:spcBef>
                <a:spcAft>
                  <a:spcPct val="35000"/>
                </a:spcAft>
              </a:pPr>
              <a:endParaRPr lang="en-US" sz="500" kern="1200"/>
            </a:p>
          </p:txBody>
        </p:sp>
        <p:sp>
          <p:nvSpPr>
            <p:cNvPr id="22" name="Freeform 21"/>
            <p:cNvSpPr/>
            <p:nvPr/>
          </p:nvSpPr>
          <p:spPr>
            <a:xfrm>
              <a:off x="3505720" y="4581470"/>
              <a:ext cx="1697278" cy="1002281"/>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During study conduct, Impact on inclusion/exclusion criteria captured as part of free text</a:t>
              </a:r>
            </a:p>
          </p:txBody>
        </p:sp>
      </p:grpSp>
      <p:sp>
        <p:nvSpPr>
          <p:cNvPr id="25" name="Freeform 24"/>
          <p:cNvSpPr/>
          <p:nvPr/>
        </p:nvSpPr>
        <p:spPr>
          <a:xfrm>
            <a:off x="5152379" y="5040304"/>
            <a:ext cx="644668" cy="131365"/>
          </a:xfrm>
          <a:custGeom>
            <a:avLst/>
            <a:gdLst>
              <a:gd name="connsiteX0" fmla="*/ 0 w 836082"/>
              <a:gd name="connsiteY0" fmla="*/ 17995 h 35991"/>
              <a:gd name="connsiteX1" fmla="*/ 836082 w 836082"/>
              <a:gd name="connsiteY1" fmla="*/ 17995 h 35991"/>
            </a:gdLst>
            <a:ahLst/>
            <a:cxnLst>
              <a:cxn ang="0">
                <a:pos x="connsiteX0" y="connsiteY0"/>
              </a:cxn>
              <a:cxn ang="0">
                <a:pos x="connsiteX1" y="connsiteY1"/>
              </a:cxn>
            </a:cxnLst>
            <a:rect l="l" t="t" r="r" b="b"/>
            <a:pathLst>
              <a:path w="836082" h="35991">
                <a:moveTo>
                  <a:pt x="0" y="17995"/>
                </a:moveTo>
                <a:lnTo>
                  <a:pt x="836082" y="17995"/>
                </a:lnTo>
              </a:path>
            </a:pathLst>
          </a:custGeom>
          <a:noFill/>
        </p:spPr>
        <p:style>
          <a:lnRef idx="2">
            <a:schemeClr val="accent1">
              <a:tint val="80000"/>
              <a:hueOff val="0"/>
              <a:satOff val="0"/>
              <a:lumOff val="0"/>
              <a:alphaOff val="0"/>
            </a:schemeClr>
          </a:lnRef>
          <a:fillRef idx="0">
            <a:scrgbClr r="0" g="0" b="0"/>
          </a:fillRef>
          <a:effectRef idx="0">
            <a:schemeClr val="accent1">
              <a:tint val="80000"/>
              <a:hueOff val="0"/>
              <a:satOff val="0"/>
              <a:lumOff val="0"/>
              <a:alphaOff val="0"/>
            </a:schemeClr>
          </a:effectRef>
          <a:fontRef idx="minor">
            <a:schemeClr val="tx1">
              <a:hueOff val="0"/>
              <a:satOff val="0"/>
              <a:lumOff val="0"/>
              <a:alphaOff val="0"/>
            </a:schemeClr>
          </a:fontRef>
        </p:style>
        <p:txBody>
          <a:bodyPr spcFirstLastPara="0" vert="horz" wrap="square" lIns="409838" tIns="-2907" rIns="409839" bIns="-2907" numCol="1" spcCol="1270" anchor="ctr" anchorCtr="0">
            <a:noAutofit/>
          </a:bodyPr>
          <a:lstStyle/>
          <a:p>
            <a:pPr lvl="0" algn="ctr" defTabSz="222250">
              <a:lnSpc>
                <a:spcPct val="90000"/>
              </a:lnSpc>
              <a:spcBef>
                <a:spcPct val="0"/>
              </a:spcBef>
              <a:spcAft>
                <a:spcPct val="35000"/>
              </a:spcAft>
            </a:pPr>
            <a:endParaRPr lang="en-US" sz="500" kern="1200"/>
          </a:p>
        </p:txBody>
      </p:sp>
      <p:sp>
        <p:nvSpPr>
          <p:cNvPr id="26" name="Freeform 25"/>
          <p:cNvSpPr/>
          <p:nvPr/>
        </p:nvSpPr>
        <p:spPr>
          <a:xfrm>
            <a:off x="3491865" y="2260060"/>
            <a:ext cx="1738959" cy="857910"/>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Protocol amended to define inclusion/exclusion criteria related to COVID</a:t>
            </a:r>
          </a:p>
        </p:txBody>
      </p:sp>
      <p:cxnSp>
        <p:nvCxnSpPr>
          <p:cNvPr id="31" name="Straight Arrow Connector 30"/>
          <p:cNvCxnSpPr>
            <a:cxnSpLocks/>
          </p:cNvCxnSpPr>
          <p:nvPr/>
        </p:nvCxnSpPr>
        <p:spPr>
          <a:xfrm>
            <a:off x="4340504" y="2926715"/>
            <a:ext cx="5642" cy="502285"/>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cxnSpLocks/>
          </p:cNvCxnSpPr>
          <p:nvPr/>
        </p:nvCxnSpPr>
        <p:spPr>
          <a:xfrm flipH="1">
            <a:off x="4346146" y="4155643"/>
            <a:ext cx="0" cy="425827"/>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sp>
        <p:nvSpPr>
          <p:cNvPr id="27" name="Freeform 26"/>
          <p:cNvSpPr/>
          <p:nvPr/>
        </p:nvSpPr>
        <p:spPr>
          <a:xfrm>
            <a:off x="5797046" y="2272920"/>
            <a:ext cx="1782142" cy="929612"/>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dirty="0"/>
              <a:t>TI domain</a:t>
            </a:r>
          </a:p>
          <a:p>
            <a:pPr lvl="0" algn="ctr" defTabSz="577850">
              <a:lnSpc>
                <a:spcPct val="90000"/>
              </a:lnSpc>
              <a:spcBef>
                <a:spcPct val="0"/>
              </a:spcBef>
              <a:spcAft>
                <a:spcPct val="35000"/>
              </a:spcAft>
            </a:pPr>
            <a:r>
              <a:rPr lang="en-US" sz="1300" kern="1200" dirty="0"/>
              <a:t>COVID related inclusion/exclusion criteria included </a:t>
            </a:r>
          </a:p>
        </p:txBody>
      </p:sp>
    </p:spTree>
    <p:extLst>
      <p:ext uri="{BB962C8B-B14F-4D97-AF65-F5344CB8AC3E}">
        <p14:creationId xmlns:p14="http://schemas.microsoft.com/office/powerpoint/2010/main" val="15494311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FDA75CA-7264-4597-970B-69D9485EAB89}"/>
              </a:ext>
            </a:extLst>
          </p:cNvPr>
          <p:cNvSpPr>
            <a:spLocks noGrp="1"/>
          </p:cNvSpPr>
          <p:nvPr>
            <p:ph type="body" sz="quarter" idx="10"/>
          </p:nvPr>
        </p:nvSpPr>
        <p:spPr/>
        <p:txBody>
          <a:bodyPr/>
          <a:lstStyle/>
          <a:p>
            <a:endParaRPr lang="en-GB" dirty="0"/>
          </a:p>
        </p:txBody>
      </p:sp>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8894618" y="1824556"/>
            <a:ext cx="2992581" cy="2285455"/>
          </a:xfrm>
          <a:prstGeom prst="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891" lvl="0" indent="-342891" defTabSz="914377">
              <a:spcBef>
                <a:spcPct val="20000"/>
              </a:spcBef>
              <a:buClr>
                <a:srgbClr val="4E84C4"/>
              </a:buClr>
              <a:buFont typeface="Wingdings" panose="05000000000000000000" pitchFamily="2" charset="2"/>
              <a:buChar char="Ø"/>
            </a:pPr>
            <a:endParaRPr lang="en-GB" sz="1500" dirty="0">
              <a:solidFill>
                <a:srgbClr val="000000"/>
              </a:solidFill>
              <a:cs typeface="Arial" pitchFamily="34" charset="0"/>
            </a:endParaRP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All inclusion/exclusion criteria from the protocol including the COVID-19 related inclusion/exclusion criteria</a:t>
            </a:r>
          </a:p>
        </p:txBody>
      </p:sp>
      <p:sp>
        <p:nvSpPr>
          <p:cNvPr id="21" name="TextBox 20"/>
          <p:cNvSpPr txBox="1"/>
          <p:nvPr/>
        </p:nvSpPr>
        <p:spPr>
          <a:xfrm>
            <a:off x="886264" y="798004"/>
            <a:ext cx="11000935" cy="369613"/>
          </a:xfrm>
          <a:prstGeom prst="rect">
            <a:avLst/>
          </a:prstGeom>
          <a:noFill/>
        </p:spPr>
        <p:txBody>
          <a:bodyPr wrap="square" rtlCol="0">
            <a:spAutoFit/>
          </a:bodyPr>
          <a:lstStyle/>
          <a:p>
            <a:r>
              <a:rPr lang="en-US" b="1" dirty="0">
                <a:solidFill>
                  <a:srgbClr val="0063BE"/>
                </a:solidFill>
              </a:rPr>
              <a:t>Trial inclusion/exclusion criteria updated - Example</a:t>
            </a:r>
          </a:p>
        </p:txBody>
      </p:sp>
      <p:grpSp>
        <p:nvGrpSpPr>
          <p:cNvPr id="22" name="Group 21"/>
          <p:cNvGrpSpPr/>
          <p:nvPr/>
        </p:nvGrpSpPr>
        <p:grpSpPr>
          <a:xfrm>
            <a:off x="557222" y="805187"/>
            <a:ext cx="286937" cy="336379"/>
            <a:chOff x="2942185" y="4277441"/>
            <a:chExt cx="461010" cy="444996"/>
          </a:xfrm>
        </p:grpSpPr>
        <p:sp>
          <p:nvSpPr>
            <p:cNvPr id="23" name="Oval 22"/>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grpSp>
      <p:graphicFrame>
        <p:nvGraphicFramePr>
          <p:cNvPr id="5" name="Table 4"/>
          <p:cNvGraphicFramePr>
            <a:graphicFrameLocks noGrp="1"/>
          </p:cNvGraphicFramePr>
          <p:nvPr>
            <p:extLst>
              <p:ext uri="{D42A27DB-BD31-4B8C-83A1-F6EECF244321}">
                <p14:modId xmlns:p14="http://schemas.microsoft.com/office/powerpoint/2010/main" val="4098384327"/>
              </p:ext>
            </p:extLst>
          </p:nvPr>
        </p:nvGraphicFramePr>
        <p:xfrm>
          <a:off x="571287" y="2007436"/>
          <a:ext cx="8029373" cy="1716405"/>
        </p:xfrm>
        <a:graphic>
          <a:graphicData uri="http://schemas.openxmlformats.org/drawingml/2006/table">
            <a:tbl>
              <a:tblPr/>
              <a:tblGrid>
                <a:gridCol w="1122194">
                  <a:extLst>
                    <a:ext uri="{9D8B030D-6E8A-4147-A177-3AD203B41FA5}">
                      <a16:colId xmlns:a16="http://schemas.microsoft.com/office/drawing/2014/main" val="2303882035"/>
                    </a:ext>
                  </a:extLst>
                </a:gridCol>
                <a:gridCol w="1207425">
                  <a:extLst>
                    <a:ext uri="{9D8B030D-6E8A-4147-A177-3AD203B41FA5}">
                      <a16:colId xmlns:a16="http://schemas.microsoft.com/office/drawing/2014/main" val="1539280003"/>
                    </a:ext>
                  </a:extLst>
                </a:gridCol>
                <a:gridCol w="3409199">
                  <a:extLst>
                    <a:ext uri="{9D8B030D-6E8A-4147-A177-3AD203B41FA5}">
                      <a16:colId xmlns:a16="http://schemas.microsoft.com/office/drawing/2014/main" val="663213966"/>
                    </a:ext>
                  </a:extLst>
                </a:gridCol>
                <a:gridCol w="1139951">
                  <a:extLst>
                    <a:ext uri="{9D8B030D-6E8A-4147-A177-3AD203B41FA5}">
                      <a16:colId xmlns:a16="http://schemas.microsoft.com/office/drawing/2014/main" val="400900973"/>
                    </a:ext>
                  </a:extLst>
                </a:gridCol>
                <a:gridCol w="1150604">
                  <a:extLst>
                    <a:ext uri="{9D8B030D-6E8A-4147-A177-3AD203B41FA5}">
                      <a16:colId xmlns:a16="http://schemas.microsoft.com/office/drawing/2014/main" val="1518796846"/>
                    </a:ext>
                  </a:extLst>
                </a:gridCol>
              </a:tblGrid>
              <a:tr h="190500">
                <a:tc>
                  <a:txBody>
                    <a:bodyPr/>
                    <a:lstStyle/>
                    <a:p>
                      <a:pPr algn="l" fontAlgn="b"/>
                      <a:r>
                        <a:rPr lang="en-US" sz="1200" b="1" i="0" u="none" strike="noStrike" dirty="0">
                          <a:solidFill>
                            <a:srgbClr val="FFFFFF"/>
                          </a:solidFill>
                          <a:effectLst/>
                          <a:latin typeface="Calibri" panose="020F0502020204030204" pitchFamily="34" charset="0"/>
                        </a:rPr>
                        <a:t>DOMAIN</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200" b="1" i="0" u="none" strike="noStrike">
                          <a:solidFill>
                            <a:srgbClr val="FFFFFF"/>
                          </a:solidFill>
                          <a:effectLst/>
                          <a:latin typeface="Calibri" panose="020F0502020204030204" pitchFamily="34" charset="0"/>
                        </a:rPr>
                        <a:t>IETESTCD</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200" b="1" i="0" u="none" strike="noStrike">
                          <a:solidFill>
                            <a:srgbClr val="FFFFFF"/>
                          </a:solidFill>
                          <a:effectLst/>
                          <a:latin typeface="Calibri" panose="020F0502020204030204" pitchFamily="34" charset="0"/>
                        </a:rPr>
                        <a:t>IETEST</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200" b="1" i="0" u="none" strike="noStrike">
                          <a:solidFill>
                            <a:srgbClr val="FFFFFF"/>
                          </a:solidFill>
                          <a:effectLst/>
                          <a:latin typeface="Calibri" panose="020F0502020204030204" pitchFamily="34" charset="0"/>
                        </a:rPr>
                        <a:t>IECAT</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200" b="1" i="0" u="none" strike="noStrike">
                          <a:solidFill>
                            <a:srgbClr val="FFFFFF"/>
                          </a:solidFill>
                          <a:effectLst/>
                          <a:latin typeface="Calibri" panose="020F0502020204030204" pitchFamily="34" charset="0"/>
                        </a:rPr>
                        <a:t>TIVERS</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2123470030"/>
                  </a:ext>
                </a:extLst>
              </a:tr>
              <a:tr h="762000">
                <a:tc>
                  <a:txBody>
                    <a:bodyPr/>
                    <a:lstStyle/>
                    <a:p>
                      <a:pPr algn="l" fontAlgn="b"/>
                      <a:r>
                        <a:rPr lang="en-US" sz="1200" b="0" i="0" u="none" strike="noStrike" dirty="0">
                          <a:solidFill>
                            <a:srgbClr val="000000"/>
                          </a:solidFill>
                          <a:effectLst/>
                          <a:latin typeface="Calibri" panose="020F0502020204030204" pitchFamily="34" charset="0"/>
                        </a:rPr>
                        <a:t>TI</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200" b="0" i="0" u="none" strike="noStrike" dirty="0">
                          <a:solidFill>
                            <a:srgbClr val="000000"/>
                          </a:solidFill>
                          <a:effectLst/>
                          <a:latin typeface="Calibri" panose="020F0502020204030204" pitchFamily="34" charset="0"/>
                        </a:rPr>
                        <a:t>EX05</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200" b="0" i="0" u="none" strike="noStrike" dirty="0">
                          <a:solidFill>
                            <a:srgbClr val="000000"/>
                          </a:solidFill>
                          <a:effectLst/>
                          <a:latin typeface="Calibri" panose="020F0502020204030204" pitchFamily="34" charset="0"/>
                        </a:rPr>
                        <a:t>A subject with known or suspected COVID-19 infection or contact with known COVID-19 patient, within 14 days of study enrollment (WHO definition section 10.13.7)</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Calibri" panose="020F0502020204030204" pitchFamily="34" charset="0"/>
                        </a:rPr>
                        <a:t>EXCLUSION</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Calibri" panose="020F0502020204030204" pitchFamily="34" charset="0"/>
                        </a:rPr>
                        <a:t>2019A111222_01</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896394547"/>
                  </a:ext>
                </a:extLst>
              </a:tr>
              <a:tr h="762000">
                <a:tc>
                  <a:txBody>
                    <a:bodyPr/>
                    <a:lstStyle/>
                    <a:p>
                      <a:pPr algn="l" fontAlgn="b"/>
                      <a:r>
                        <a:rPr lang="en-US" sz="1200" b="0" i="0" u="none" strike="noStrike" dirty="0">
                          <a:solidFill>
                            <a:srgbClr val="000000"/>
                          </a:solidFill>
                          <a:effectLst/>
                          <a:latin typeface="Calibri" panose="020F0502020204030204" pitchFamily="34" charset="0"/>
                        </a:rPr>
                        <a:t>TI</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200" b="0" i="0" u="none" strike="noStrike" dirty="0">
                          <a:solidFill>
                            <a:srgbClr val="000000"/>
                          </a:solidFill>
                          <a:effectLst/>
                          <a:latin typeface="Calibri" panose="020F0502020204030204" pitchFamily="34" charset="0"/>
                        </a:rPr>
                        <a:t>EX06</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200" b="0" i="0" u="none" strike="noStrike" dirty="0">
                          <a:solidFill>
                            <a:srgbClr val="000000"/>
                          </a:solidFill>
                          <a:effectLst/>
                          <a:latin typeface="Calibri" panose="020F0502020204030204" pitchFamily="34" charset="0"/>
                        </a:rPr>
                        <a:t>A subject with known or suspected COVID-19 infection or contact with known COVID-19 patient, within 14 days of study enrollment (WHO definition section 10.14.7)</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200" b="0" i="0" u="none" strike="noStrike" dirty="0">
                          <a:solidFill>
                            <a:srgbClr val="000000"/>
                          </a:solidFill>
                          <a:effectLst/>
                          <a:latin typeface="Calibri" panose="020F0502020204030204" pitchFamily="34" charset="0"/>
                        </a:rPr>
                        <a:t>EXCLUSION</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200" b="0" i="0" u="none" strike="noStrike" dirty="0">
                          <a:solidFill>
                            <a:srgbClr val="000000"/>
                          </a:solidFill>
                          <a:effectLst/>
                          <a:latin typeface="Calibri" panose="020F0502020204030204" pitchFamily="34" charset="0"/>
                        </a:rPr>
                        <a:t>2019A111222_02</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2389892383"/>
                  </a:ext>
                </a:extLst>
              </a:tr>
            </a:tbl>
          </a:graphicData>
        </a:graphic>
      </p:graphicFrame>
      <p:sp>
        <p:nvSpPr>
          <p:cNvPr id="14" name="Title 1">
            <a:extLst>
              <a:ext uri="{FF2B5EF4-FFF2-40B4-BE49-F238E27FC236}">
                <a16:creationId xmlns:a16="http://schemas.microsoft.com/office/drawing/2014/main" id="{5CEE340B-81A8-4DE6-B95A-3EC4D23F0914}"/>
              </a:ext>
            </a:extLst>
          </p:cNvPr>
          <p:cNvSpPr>
            <a:spLocks noGrp="1"/>
          </p:cNvSpPr>
          <p:nvPr>
            <p:ph type="title"/>
          </p:nvPr>
        </p:nvSpPr>
        <p:spPr>
          <a:xfrm>
            <a:off x="538163" y="60325"/>
            <a:ext cx="11349037" cy="642938"/>
          </a:xfrm>
        </p:spPr>
        <p:txBody>
          <a:bodyPr/>
          <a:lstStyle/>
          <a:p>
            <a:r>
              <a:rPr lang="en-US" dirty="0"/>
              <a:t>Representation of COVID-19 Impacts – Examples </a:t>
            </a:r>
            <a:endParaRPr lang="en-GB" dirty="0"/>
          </a:p>
        </p:txBody>
      </p:sp>
    </p:spTree>
    <p:extLst>
      <p:ext uri="{BB962C8B-B14F-4D97-AF65-F5344CB8AC3E}">
        <p14:creationId xmlns:p14="http://schemas.microsoft.com/office/powerpoint/2010/main" val="34330978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CC8BD-8210-40DC-9381-37A651D951D0}"/>
              </a:ext>
            </a:extLst>
          </p:cNvPr>
          <p:cNvSpPr>
            <a:spLocks noGrp="1"/>
          </p:cNvSpPr>
          <p:nvPr>
            <p:ph type="title"/>
          </p:nvPr>
        </p:nvSpPr>
        <p:spPr/>
        <p:txBody>
          <a:bodyPr/>
          <a:lstStyle/>
          <a:p>
            <a:r>
              <a:rPr lang="en-US" dirty="0"/>
              <a:t>Representation of COVID-19 Impacts – Examples </a:t>
            </a:r>
            <a:endParaRPr lang="en-GB" dirty="0"/>
          </a:p>
        </p:txBody>
      </p:sp>
      <p:sp>
        <p:nvSpPr>
          <p:cNvPr id="4" name="Text Placeholder 3">
            <a:extLst>
              <a:ext uri="{FF2B5EF4-FFF2-40B4-BE49-F238E27FC236}">
                <a16:creationId xmlns:a16="http://schemas.microsoft.com/office/drawing/2014/main" id="{BFDA75CA-7264-4597-970B-69D9485EAB89}"/>
              </a:ext>
            </a:extLst>
          </p:cNvPr>
          <p:cNvSpPr>
            <a:spLocks noGrp="1"/>
          </p:cNvSpPr>
          <p:nvPr>
            <p:ph type="body" sz="quarter" idx="10"/>
          </p:nvPr>
        </p:nvSpPr>
        <p:spPr/>
        <p:txBody>
          <a:bodyPr/>
          <a:lstStyle/>
          <a:p>
            <a:endParaRPr lang="en-GB" dirty="0"/>
          </a:p>
        </p:txBody>
      </p:sp>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6264" y="798005"/>
            <a:ext cx="11000935" cy="369332"/>
          </a:xfrm>
          <a:prstGeom prst="rect">
            <a:avLst/>
          </a:prstGeom>
          <a:noFill/>
        </p:spPr>
        <p:txBody>
          <a:bodyPr wrap="square" rtlCol="0">
            <a:spAutoFit/>
          </a:bodyPr>
          <a:lstStyle/>
          <a:p>
            <a:r>
              <a:rPr lang="en-US" b="1" dirty="0">
                <a:solidFill>
                  <a:srgbClr val="0063BE"/>
                </a:solidFill>
              </a:rPr>
              <a:t>Missed visits and remote visits </a:t>
            </a:r>
          </a:p>
        </p:txBody>
      </p:sp>
      <p:grpSp>
        <p:nvGrpSpPr>
          <p:cNvPr id="16" name="Group 15"/>
          <p:cNvGrpSpPr/>
          <p:nvPr/>
        </p:nvGrpSpPr>
        <p:grpSpPr>
          <a:xfrm>
            <a:off x="557222" y="805187"/>
            <a:ext cx="299779" cy="336123"/>
            <a:chOff x="2942185" y="4277441"/>
            <a:chExt cx="461010" cy="444996"/>
          </a:xfrm>
        </p:grpSpPr>
        <p:sp>
          <p:nvSpPr>
            <p:cNvPr id="15" name="Oval 14"/>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grpSp>
      <p:grpSp>
        <p:nvGrpSpPr>
          <p:cNvPr id="3" name="Group 2"/>
          <p:cNvGrpSpPr/>
          <p:nvPr/>
        </p:nvGrpSpPr>
        <p:grpSpPr>
          <a:xfrm>
            <a:off x="959802" y="1509630"/>
            <a:ext cx="6789114" cy="4244233"/>
            <a:chOff x="959802" y="1509630"/>
            <a:chExt cx="6789114" cy="4244233"/>
          </a:xfrm>
        </p:grpSpPr>
        <p:sp>
          <p:nvSpPr>
            <p:cNvPr id="5" name="Freeform 4"/>
            <p:cNvSpPr/>
            <p:nvPr/>
          </p:nvSpPr>
          <p:spPr>
            <a:xfrm>
              <a:off x="571218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kern="1200" dirty="0"/>
                <a:t>SDTM approach</a:t>
              </a:r>
            </a:p>
          </p:txBody>
        </p:sp>
        <p:sp>
          <p:nvSpPr>
            <p:cNvPr id="8" name="Freeform 7"/>
            <p:cNvSpPr/>
            <p:nvPr/>
          </p:nvSpPr>
          <p:spPr>
            <a:xfrm>
              <a:off x="333599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dirty="0"/>
                <a:t>Design</a:t>
              </a:r>
              <a:r>
                <a:rPr lang="en-US" sz="2000" kern="1200" dirty="0"/>
                <a:t> changes</a:t>
              </a:r>
            </a:p>
          </p:txBody>
        </p:sp>
        <p:sp>
          <p:nvSpPr>
            <p:cNvPr id="9" name="Freeform 8"/>
            <p:cNvSpPr/>
            <p:nvPr/>
          </p:nvSpPr>
          <p:spPr>
            <a:xfrm>
              <a:off x="95980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kern="1200" dirty="0"/>
                <a:t>Activity Disruption</a:t>
              </a:r>
            </a:p>
          </p:txBody>
        </p:sp>
        <p:sp>
          <p:nvSpPr>
            <p:cNvPr id="10" name="Freeform 9"/>
            <p:cNvSpPr/>
            <p:nvPr/>
          </p:nvSpPr>
          <p:spPr>
            <a:xfrm>
              <a:off x="1129530" y="4003160"/>
              <a:ext cx="1697278" cy="848639"/>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shade val="80000"/>
                <a:hueOff val="0"/>
                <a:satOff val="0"/>
                <a:lumOff val="0"/>
                <a:alphaOff val="0"/>
              </a:schemeClr>
            </a:fillRef>
            <a:effectRef idx="0">
              <a:schemeClr val="accent1">
                <a:shade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Non-occurrence of the visit as per the protocol procedure/ schedule due to pandemic</a:t>
              </a:r>
            </a:p>
          </p:txBody>
        </p:sp>
        <p:sp>
          <p:nvSpPr>
            <p:cNvPr id="11" name="Freeform 10"/>
            <p:cNvSpPr/>
            <p:nvPr/>
          </p:nvSpPr>
          <p:spPr>
            <a:xfrm rot="18770822">
              <a:off x="2667097" y="4043509"/>
              <a:ext cx="998335" cy="35991"/>
            </a:xfrm>
            <a:custGeom>
              <a:avLst/>
              <a:gdLst>
                <a:gd name="connsiteX0" fmla="*/ 0 w 998335"/>
                <a:gd name="connsiteY0" fmla="*/ 17995 h 35991"/>
                <a:gd name="connsiteX1" fmla="*/ 998335 w 998335"/>
                <a:gd name="connsiteY1" fmla="*/ 17995 h 35991"/>
              </a:gdLst>
              <a:ahLst/>
              <a:cxnLst>
                <a:cxn ang="0">
                  <a:pos x="connsiteX0" y="connsiteY0"/>
                </a:cxn>
                <a:cxn ang="0">
                  <a:pos x="connsiteX1" y="connsiteY1"/>
                </a:cxn>
              </a:cxnLst>
              <a:rect l="l" t="t" r="r" b="b"/>
              <a:pathLst>
                <a:path w="998335" h="35991">
                  <a:moveTo>
                    <a:pt x="0" y="17995"/>
                  </a:moveTo>
                  <a:lnTo>
                    <a:pt x="998335" y="17995"/>
                  </a:lnTo>
                </a:path>
              </a:pathLst>
            </a:custGeom>
            <a:noFill/>
          </p:spPr>
          <p:style>
            <a:lnRef idx="2">
              <a:schemeClr val="accent1">
                <a:tint val="99000"/>
                <a:hueOff val="0"/>
                <a:satOff val="0"/>
                <a:lumOff val="0"/>
                <a:alphaOff val="0"/>
              </a:schemeClr>
            </a:lnRef>
            <a:fillRef idx="0">
              <a:scrgbClr r="0" g="0" b="0"/>
            </a:fillRef>
            <a:effectRef idx="0">
              <a:schemeClr val="accent1">
                <a:tint val="99000"/>
                <a:hueOff val="0"/>
                <a:satOff val="0"/>
                <a:lumOff val="0"/>
                <a:alphaOff val="0"/>
              </a:schemeClr>
            </a:effectRef>
            <a:fontRef idx="minor">
              <a:schemeClr val="tx1">
                <a:hueOff val="0"/>
                <a:satOff val="0"/>
                <a:lumOff val="0"/>
                <a:alphaOff val="0"/>
              </a:schemeClr>
            </a:fontRef>
          </p:style>
          <p:txBody>
            <a:bodyPr spcFirstLastPara="0" vert="horz" wrap="square" lIns="486909" tIns="-6964" rIns="486909" bIns="-6963" numCol="1" spcCol="1270" anchor="ctr" anchorCtr="0">
              <a:noAutofit/>
            </a:bodyPr>
            <a:lstStyle/>
            <a:p>
              <a:pPr lvl="0" algn="ctr" defTabSz="222250">
                <a:lnSpc>
                  <a:spcPct val="90000"/>
                </a:lnSpc>
                <a:spcBef>
                  <a:spcPct val="0"/>
                </a:spcBef>
                <a:spcAft>
                  <a:spcPct val="35000"/>
                </a:spcAft>
              </a:pPr>
              <a:endParaRPr lang="en-US" sz="500" kern="1200"/>
            </a:p>
          </p:txBody>
        </p:sp>
        <p:sp>
          <p:nvSpPr>
            <p:cNvPr id="12" name="Freeform 11"/>
            <p:cNvSpPr/>
            <p:nvPr/>
          </p:nvSpPr>
          <p:spPr>
            <a:xfrm>
              <a:off x="3505720" y="3271209"/>
              <a:ext cx="1697278" cy="848639"/>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CRF designed to capture the relevant information on missed visits or remote visits</a:t>
              </a:r>
            </a:p>
          </p:txBody>
        </p:sp>
        <p:sp>
          <p:nvSpPr>
            <p:cNvPr id="18" name="Freeform 17"/>
            <p:cNvSpPr/>
            <p:nvPr/>
          </p:nvSpPr>
          <p:spPr>
            <a:xfrm>
              <a:off x="5823732" y="2747738"/>
              <a:ext cx="1697278" cy="848639"/>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Map the missing visit and the remote visit details to the custom domain VE</a:t>
              </a:r>
            </a:p>
          </p:txBody>
        </p:sp>
        <p:sp>
          <p:nvSpPr>
            <p:cNvPr id="19" name="Freeform 18"/>
            <p:cNvSpPr/>
            <p:nvPr/>
          </p:nvSpPr>
          <p:spPr>
            <a:xfrm rot="2142401">
              <a:off x="5187653" y="3921517"/>
              <a:ext cx="571055" cy="35991"/>
            </a:xfrm>
            <a:custGeom>
              <a:avLst/>
              <a:gdLst>
                <a:gd name="connsiteX0" fmla="*/ 0 w 836082"/>
                <a:gd name="connsiteY0" fmla="*/ 17995 h 35991"/>
                <a:gd name="connsiteX1" fmla="*/ 836082 w 836082"/>
                <a:gd name="connsiteY1" fmla="*/ 17995 h 35991"/>
              </a:gdLst>
              <a:ahLst/>
              <a:cxnLst>
                <a:cxn ang="0">
                  <a:pos x="connsiteX0" y="connsiteY0"/>
                </a:cxn>
                <a:cxn ang="0">
                  <a:pos x="connsiteX1" y="connsiteY1"/>
                </a:cxn>
              </a:cxnLst>
              <a:rect l="l" t="t" r="r" b="b"/>
              <a:pathLst>
                <a:path w="836082" h="35991">
                  <a:moveTo>
                    <a:pt x="0" y="17995"/>
                  </a:moveTo>
                  <a:lnTo>
                    <a:pt x="836082" y="17995"/>
                  </a:lnTo>
                </a:path>
              </a:pathLst>
            </a:custGeom>
            <a:noFill/>
          </p:spPr>
          <p:style>
            <a:lnRef idx="2">
              <a:schemeClr val="accent1">
                <a:tint val="80000"/>
                <a:hueOff val="0"/>
                <a:satOff val="0"/>
                <a:lumOff val="0"/>
                <a:alphaOff val="0"/>
              </a:schemeClr>
            </a:lnRef>
            <a:fillRef idx="0">
              <a:scrgbClr r="0" g="0" b="0"/>
            </a:fillRef>
            <a:effectRef idx="0">
              <a:schemeClr val="accent1">
                <a:tint val="80000"/>
                <a:hueOff val="0"/>
                <a:satOff val="0"/>
                <a:lumOff val="0"/>
                <a:alphaOff val="0"/>
              </a:schemeClr>
            </a:effectRef>
            <a:fontRef idx="minor">
              <a:schemeClr val="tx1">
                <a:hueOff val="0"/>
                <a:satOff val="0"/>
                <a:lumOff val="0"/>
                <a:alphaOff val="0"/>
              </a:schemeClr>
            </a:fontRef>
          </p:style>
          <p:txBody>
            <a:bodyPr spcFirstLastPara="0" vert="horz" wrap="square" lIns="409839" tIns="-2907" rIns="409839" bIns="-2906" numCol="1" spcCol="1270" anchor="ctr" anchorCtr="0">
              <a:noAutofit/>
            </a:bodyPr>
            <a:lstStyle/>
            <a:p>
              <a:pPr lvl="0" algn="ctr" defTabSz="222250">
                <a:lnSpc>
                  <a:spcPct val="90000"/>
                </a:lnSpc>
                <a:spcBef>
                  <a:spcPct val="0"/>
                </a:spcBef>
                <a:spcAft>
                  <a:spcPct val="35000"/>
                </a:spcAft>
              </a:pPr>
              <a:endParaRPr lang="en-US" sz="500" kern="1200"/>
            </a:p>
          </p:txBody>
        </p:sp>
        <p:sp>
          <p:nvSpPr>
            <p:cNvPr id="20" name="Freeform 19"/>
            <p:cNvSpPr/>
            <p:nvPr/>
          </p:nvSpPr>
          <p:spPr>
            <a:xfrm>
              <a:off x="5797046" y="4415242"/>
              <a:ext cx="1867006" cy="1144033"/>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DV domain</a:t>
              </a:r>
            </a:p>
            <a:p>
              <a:pPr marL="285750" lvl="0" indent="-285750" algn="ctr" defTabSz="577850">
                <a:lnSpc>
                  <a:spcPct val="90000"/>
                </a:lnSpc>
                <a:spcBef>
                  <a:spcPct val="0"/>
                </a:spcBef>
                <a:spcAft>
                  <a:spcPct val="35000"/>
                </a:spcAft>
                <a:buFont typeface="Arial" panose="020B0604020202020204" pitchFamily="34" charset="0"/>
                <a:buChar char="•"/>
              </a:pPr>
              <a:r>
                <a:rPr lang="en-US" sz="1300" kern="1200" dirty="0"/>
                <a:t>Use of existing variables</a:t>
              </a:r>
            </a:p>
            <a:p>
              <a:pPr marL="285750" lvl="0" indent="-285750" algn="ctr" defTabSz="577850">
                <a:lnSpc>
                  <a:spcPct val="90000"/>
                </a:lnSpc>
                <a:spcBef>
                  <a:spcPct val="0"/>
                </a:spcBef>
                <a:spcAft>
                  <a:spcPct val="35000"/>
                </a:spcAft>
                <a:buFont typeface="Arial" panose="020B0604020202020204" pitchFamily="34" charset="0"/>
                <a:buChar char="•"/>
              </a:pPr>
              <a:r>
                <a:rPr lang="en-US" sz="1300" kern="1200" dirty="0"/>
                <a:t>Non-standard variables</a:t>
              </a:r>
            </a:p>
          </p:txBody>
        </p:sp>
        <p:sp>
          <p:nvSpPr>
            <p:cNvPr id="21" name="Freeform 20"/>
            <p:cNvSpPr/>
            <p:nvPr/>
          </p:nvSpPr>
          <p:spPr>
            <a:xfrm rot="2829178">
              <a:off x="2667097" y="4775460"/>
              <a:ext cx="998335" cy="35991"/>
            </a:xfrm>
            <a:custGeom>
              <a:avLst/>
              <a:gdLst>
                <a:gd name="connsiteX0" fmla="*/ 0 w 998335"/>
                <a:gd name="connsiteY0" fmla="*/ 17995 h 35991"/>
                <a:gd name="connsiteX1" fmla="*/ 998335 w 998335"/>
                <a:gd name="connsiteY1" fmla="*/ 17995 h 35991"/>
              </a:gdLst>
              <a:ahLst/>
              <a:cxnLst>
                <a:cxn ang="0">
                  <a:pos x="connsiteX0" y="connsiteY0"/>
                </a:cxn>
                <a:cxn ang="0">
                  <a:pos x="connsiteX1" y="connsiteY1"/>
                </a:cxn>
              </a:cxnLst>
              <a:rect l="l" t="t" r="r" b="b"/>
              <a:pathLst>
                <a:path w="998335" h="35991">
                  <a:moveTo>
                    <a:pt x="0" y="17995"/>
                  </a:moveTo>
                  <a:lnTo>
                    <a:pt x="998335" y="17995"/>
                  </a:lnTo>
                </a:path>
              </a:pathLst>
            </a:custGeom>
            <a:noFill/>
          </p:spPr>
          <p:style>
            <a:lnRef idx="2">
              <a:schemeClr val="accent1">
                <a:tint val="99000"/>
                <a:hueOff val="0"/>
                <a:satOff val="0"/>
                <a:lumOff val="0"/>
                <a:alphaOff val="0"/>
              </a:schemeClr>
            </a:lnRef>
            <a:fillRef idx="0">
              <a:scrgbClr r="0" g="0" b="0"/>
            </a:fillRef>
            <a:effectRef idx="0">
              <a:schemeClr val="accent1">
                <a:tint val="99000"/>
                <a:hueOff val="0"/>
                <a:satOff val="0"/>
                <a:lumOff val="0"/>
                <a:alphaOff val="0"/>
              </a:schemeClr>
            </a:effectRef>
            <a:fontRef idx="minor">
              <a:schemeClr val="tx1">
                <a:hueOff val="0"/>
                <a:satOff val="0"/>
                <a:lumOff val="0"/>
                <a:alphaOff val="0"/>
              </a:schemeClr>
            </a:fontRef>
          </p:style>
          <p:txBody>
            <a:bodyPr spcFirstLastPara="0" vert="horz" wrap="square" lIns="486909" tIns="-6963" rIns="486910" bIns="-6963" numCol="1" spcCol="1270" anchor="ctr" anchorCtr="0">
              <a:noAutofit/>
            </a:bodyPr>
            <a:lstStyle/>
            <a:p>
              <a:pPr lvl="0" algn="ctr" defTabSz="222250">
                <a:lnSpc>
                  <a:spcPct val="90000"/>
                </a:lnSpc>
                <a:spcBef>
                  <a:spcPct val="0"/>
                </a:spcBef>
                <a:spcAft>
                  <a:spcPct val="35000"/>
                </a:spcAft>
              </a:pPr>
              <a:endParaRPr lang="en-US" sz="500" kern="1200"/>
            </a:p>
          </p:txBody>
        </p:sp>
        <p:sp>
          <p:nvSpPr>
            <p:cNvPr id="22" name="Freeform 21"/>
            <p:cNvSpPr/>
            <p:nvPr/>
          </p:nvSpPr>
          <p:spPr>
            <a:xfrm>
              <a:off x="3505720" y="4735112"/>
              <a:ext cx="1697278" cy="848639"/>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CRF could not be updated, and information captured as part of free text</a:t>
              </a:r>
            </a:p>
          </p:txBody>
        </p:sp>
      </p:grpSp>
      <p:sp>
        <p:nvSpPr>
          <p:cNvPr id="25" name="Freeform 24"/>
          <p:cNvSpPr/>
          <p:nvPr/>
        </p:nvSpPr>
        <p:spPr>
          <a:xfrm>
            <a:off x="5187654" y="5078456"/>
            <a:ext cx="571055" cy="43550"/>
          </a:xfrm>
          <a:custGeom>
            <a:avLst/>
            <a:gdLst>
              <a:gd name="connsiteX0" fmla="*/ 0 w 836082"/>
              <a:gd name="connsiteY0" fmla="*/ 17995 h 35991"/>
              <a:gd name="connsiteX1" fmla="*/ 836082 w 836082"/>
              <a:gd name="connsiteY1" fmla="*/ 17995 h 35991"/>
            </a:gdLst>
            <a:ahLst/>
            <a:cxnLst>
              <a:cxn ang="0">
                <a:pos x="connsiteX0" y="connsiteY0"/>
              </a:cxn>
              <a:cxn ang="0">
                <a:pos x="connsiteX1" y="connsiteY1"/>
              </a:cxn>
            </a:cxnLst>
            <a:rect l="l" t="t" r="r" b="b"/>
            <a:pathLst>
              <a:path w="836082" h="35991">
                <a:moveTo>
                  <a:pt x="0" y="17995"/>
                </a:moveTo>
                <a:lnTo>
                  <a:pt x="836082" y="17995"/>
                </a:lnTo>
              </a:path>
            </a:pathLst>
          </a:custGeom>
          <a:noFill/>
        </p:spPr>
        <p:style>
          <a:lnRef idx="2">
            <a:schemeClr val="accent1">
              <a:tint val="80000"/>
              <a:hueOff val="0"/>
              <a:satOff val="0"/>
              <a:lumOff val="0"/>
              <a:alphaOff val="0"/>
            </a:schemeClr>
          </a:lnRef>
          <a:fillRef idx="0">
            <a:scrgbClr r="0" g="0" b="0"/>
          </a:fillRef>
          <a:effectRef idx="0">
            <a:schemeClr val="accent1">
              <a:tint val="80000"/>
              <a:hueOff val="0"/>
              <a:satOff val="0"/>
              <a:lumOff val="0"/>
              <a:alphaOff val="0"/>
            </a:schemeClr>
          </a:effectRef>
          <a:fontRef idx="minor">
            <a:schemeClr val="tx1">
              <a:hueOff val="0"/>
              <a:satOff val="0"/>
              <a:lumOff val="0"/>
              <a:alphaOff val="0"/>
            </a:schemeClr>
          </a:fontRef>
        </p:style>
        <p:txBody>
          <a:bodyPr spcFirstLastPara="0" vert="horz" wrap="square" lIns="409838" tIns="-2907" rIns="409839" bIns="-2907" numCol="1" spcCol="1270" anchor="ctr" anchorCtr="0">
            <a:noAutofit/>
          </a:bodyPr>
          <a:lstStyle/>
          <a:p>
            <a:pPr lvl="0" algn="ctr" defTabSz="222250">
              <a:lnSpc>
                <a:spcPct val="90000"/>
              </a:lnSpc>
              <a:spcBef>
                <a:spcPct val="0"/>
              </a:spcBef>
              <a:spcAft>
                <a:spcPct val="35000"/>
              </a:spcAft>
            </a:pPr>
            <a:endParaRPr lang="en-US" sz="500" kern="1200"/>
          </a:p>
        </p:txBody>
      </p:sp>
      <p:sp>
        <p:nvSpPr>
          <p:cNvPr id="26" name="Freeform 25"/>
          <p:cNvSpPr/>
          <p:nvPr/>
        </p:nvSpPr>
        <p:spPr>
          <a:xfrm>
            <a:off x="3491865" y="2347083"/>
            <a:ext cx="1697278" cy="579632"/>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Protocol amended to allow for missed visits and remote visits</a:t>
            </a:r>
          </a:p>
        </p:txBody>
      </p:sp>
      <p:cxnSp>
        <p:nvCxnSpPr>
          <p:cNvPr id="31" name="Straight Arrow Connector 30"/>
          <p:cNvCxnSpPr/>
          <p:nvPr/>
        </p:nvCxnSpPr>
        <p:spPr>
          <a:xfrm>
            <a:off x="4340504" y="2926715"/>
            <a:ext cx="0" cy="344494"/>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4366294" y="4155643"/>
            <a:ext cx="0" cy="554810"/>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sp>
        <p:nvSpPr>
          <p:cNvPr id="27" name="Freeform 24">
            <a:extLst>
              <a:ext uri="{FF2B5EF4-FFF2-40B4-BE49-F238E27FC236}">
                <a16:creationId xmlns:a16="http://schemas.microsoft.com/office/drawing/2014/main" id="{A19CEF43-A922-4EB9-95F3-841297CAA76A}"/>
              </a:ext>
            </a:extLst>
          </p:cNvPr>
          <p:cNvSpPr/>
          <p:nvPr/>
        </p:nvSpPr>
        <p:spPr>
          <a:xfrm rot="18488340" flipV="1">
            <a:off x="5121035" y="3330752"/>
            <a:ext cx="738585" cy="316785"/>
          </a:xfrm>
          <a:custGeom>
            <a:avLst/>
            <a:gdLst>
              <a:gd name="connsiteX0" fmla="*/ 0 w 836082"/>
              <a:gd name="connsiteY0" fmla="*/ 17995 h 35991"/>
              <a:gd name="connsiteX1" fmla="*/ 836082 w 836082"/>
              <a:gd name="connsiteY1" fmla="*/ 17995 h 35991"/>
            </a:gdLst>
            <a:ahLst/>
            <a:cxnLst>
              <a:cxn ang="0">
                <a:pos x="connsiteX0" y="connsiteY0"/>
              </a:cxn>
              <a:cxn ang="0">
                <a:pos x="connsiteX1" y="connsiteY1"/>
              </a:cxn>
            </a:cxnLst>
            <a:rect l="l" t="t" r="r" b="b"/>
            <a:pathLst>
              <a:path w="836082" h="35991">
                <a:moveTo>
                  <a:pt x="0" y="17995"/>
                </a:moveTo>
                <a:lnTo>
                  <a:pt x="836082" y="17995"/>
                </a:lnTo>
              </a:path>
            </a:pathLst>
          </a:custGeom>
          <a:noFill/>
        </p:spPr>
        <p:style>
          <a:lnRef idx="2">
            <a:schemeClr val="accent1">
              <a:tint val="80000"/>
              <a:hueOff val="0"/>
              <a:satOff val="0"/>
              <a:lumOff val="0"/>
              <a:alphaOff val="0"/>
            </a:schemeClr>
          </a:lnRef>
          <a:fillRef idx="0">
            <a:scrgbClr r="0" g="0" b="0"/>
          </a:fillRef>
          <a:effectRef idx="0">
            <a:schemeClr val="accent1">
              <a:tint val="80000"/>
              <a:hueOff val="0"/>
              <a:satOff val="0"/>
              <a:lumOff val="0"/>
              <a:alphaOff val="0"/>
            </a:schemeClr>
          </a:effectRef>
          <a:fontRef idx="minor">
            <a:schemeClr val="tx1">
              <a:hueOff val="0"/>
              <a:satOff val="0"/>
              <a:lumOff val="0"/>
              <a:alphaOff val="0"/>
            </a:schemeClr>
          </a:fontRef>
        </p:style>
        <p:txBody>
          <a:bodyPr spcFirstLastPara="0" vert="horz" wrap="square" lIns="409838" tIns="-2907" rIns="409839" bIns="-2907" numCol="1" spcCol="1270" anchor="ctr" anchorCtr="0">
            <a:noAutofit/>
          </a:bodyPr>
          <a:lstStyle/>
          <a:p>
            <a:pPr lvl="0" algn="ctr" defTabSz="222250">
              <a:lnSpc>
                <a:spcPct val="90000"/>
              </a:lnSpc>
              <a:spcBef>
                <a:spcPct val="0"/>
              </a:spcBef>
              <a:spcAft>
                <a:spcPct val="35000"/>
              </a:spcAft>
            </a:pPr>
            <a:endParaRPr lang="en-US" sz="500" kern="1200"/>
          </a:p>
        </p:txBody>
      </p:sp>
    </p:spTree>
    <p:extLst>
      <p:ext uri="{BB962C8B-B14F-4D97-AF65-F5344CB8AC3E}">
        <p14:creationId xmlns:p14="http://schemas.microsoft.com/office/powerpoint/2010/main" val="35691414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FDA75CA-7264-4597-970B-69D9485EAB89}"/>
              </a:ext>
            </a:extLst>
          </p:cNvPr>
          <p:cNvSpPr>
            <a:spLocks noGrp="1"/>
          </p:cNvSpPr>
          <p:nvPr>
            <p:ph type="body" sz="quarter" idx="10"/>
          </p:nvPr>
        </p:nvSpPr>
        <p:spPr/>
        <p:txBody>
          <a:bodyPr/>
          <a:lstStyle/>
          <a:p>
            <a:endParaRPr lang="en-GB" dirty="0"/>
          </a:p>
        </p:txBody>
      </p:sp>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graphicFrame>
        <p:nvGraphicFramePr>
          <p:cNvPr id="12" name="Table 4">
            <a:extLst>
              <a:ext uri="{FF2B5EF4-FFF2-40B4-BE49-F238E27FC236}">
                <a16:creationId xmlns:a16="http://schemas.microsoft.com/office/drawing/2014/main" id="{8C2A2512-0E97-41E7-BEE0-5FC3497095FD}"/>
              </a:ext>
            </a:extLst>
          </p:cNvPr>
          <p:cNvGraphicFramePr>
            <a:graphicFrameLocks noGrp="1"/>
          </p:cNvGraphicFramePr>
          <p:nvPr>
            <p:extLst>
              <p:ext uri="{D42A27DB-BD31-4B8C-83A1-F6EECF244321}">
                <p14:modId xmlns:p14="http://schemas.microsoft.com/office/powerpoint/2010/main" val="157131132"/>
              </p:ext>
            </p:extLst>
          </p:nvPr>
        </p:nvGraphicFramePr>
        <p:xfrm>
          <a:off x="427511" y="5065127"/>
          <a:ext cx="8238835" cy="1280160"/>
        </p:xfrm>
        <a:graphic>
          <a:graphicData uri="http://schemas.openxmlformats.org/drawingml/2006/table">
            <a:tbl>
              <a:tblPr firstRow="1" bandRow="1">
                <a:tableStyleId>{5C22544A-7EE6-4342-B048-85BDC9FD1C3A}</a:tableStyleId>
              </a:tblPr>
              <a:tblGrid>
                <a:gridCol w="1421431">
                  <a:extLst>
                    <a:ext uri="{9D8B030D-6E8A-4147-A177-3AD203B41FA5}">
                      <a16:colId xmlns:a16="http://schemas.microsoft.com/office/drawing/2014/main" val="2762015064"/>
                    </a:ext>
                  </a:extLst>
                </a:gridCol>
                <a:gridCol w="2761364">
                  <a:extLst>
                    <a:ext uri="{9D8B030D-6E8A-4147-A177-3AD203B41FA5}">
                      <a16:colId xmlns:a16="http://schemas.microsoft.com/office/drawing/2014/main" val="2264532341"/>
                    </a:ext>
                  </a:extLst>
                </a:gridCol>
                <a:gridCol w="874583">
                  <a:extLst>
                    <a:ext uri="{9D8B030D-6E8A-4147-A177-3AD203B41FA5}">
                      <a16:colId xmlns:a16="http://schemas.microsoft.com/office/drawing/2014/main" val="3990613114"/>
                    </a:ext>
                  </a:extLst>
                </a:gridCol>
                <a:gridCol w="2497001">
                  <a:extLst>
                    <a:ext uri="{9D8B030D-6E8A-4147-A177-3AD203B41FA5}">
                      <a16:colId xmlns:a16="http://schemas.microsoft.com/office/drawing/2014/main" val="3523948620"/>
                    </a:ext>
                  </a:extLst>
                </a:gridCol>
                <a:gridCol w="684456">
                  <a:extLst>
                    <a:ext uri="{9D8B030D-6E8A-4147-A177-3AD203B41FA5}">
                      <a16:colId xmlns:a16="http://schemas.microsoft.com/office/drawing/2014/main" val="1919755138"/>
                    </a:ext>
                  </a:extLst>
                </a:gridCol>
              </a:tblGrid>
              <a:tr h="387961">
                <a:tc>
                  <a:txBody>
                    <a:bodyPr/>
                    <a:lstStyle/>
                    <a:p>
                      <a:r>
                        <a:rPr lang="en-US" sz="1200" dirty="0"/>
                        <a:t>Non-Standard Variable</a:t>
                      </a:r>
                      <a:endParaRPr lang="en-GB" sz="1200" dirty="0"/>
                    </a:p>
                  </a:txBody>
                  <a:tcPr/>
                </a:tc>
                <a:tc>
                  <a:txBody>
                    <a:bodyPr/>
                    <a:lstStyle/>
                    <a:p>
                      <a:r>
                        <a:rPr lang="en-US" sz="1200" dirty="0"/>
                        <a:t>Label</a:t>
                      </a:r>
                      <a:endParaRPr lang="en-GB" sz="1200" dirty="0"/>
                    </a:p>
                  </a:txBody>
                  <a:tcPr/>
                </a:tc>
                <a:tc>
                  <a:txBody>
                    <a:bodyPr/>
                    <a:lstStyle/>
                    <a:p>
                      <a:r>
                        <a:rPr lang="en-GB" sz="1200" dirty="0"/>
                        <a:t>Type </a:t>
                      </a:r>
                    </a:p>
                  </a:txBody>
                  <a:tcPr/>
                </a:tc>
                <a:tc>
                  <a:txBody>
                    <a:bodyPr/>
                    <a:lstStyle/>
                    <a:p>
                      <a:r>
                        <a:rPr lang="en-GB" sz="1200" dirty="0"/>
                        <a:t>Role</a:t>
                      </a:r>
                    </a:p>
                  </a:txBody>
                  <a:tcPr/>
                </a:tc>
                <a:tc>
                  <a:txBody>
                    <a:bodyPr/>
                    <a:lstStyle/>
                    <a:p>
                      <a:r>
                        <a:rPr lang="en-GB" sz="1200" dirty="0"/>
                        <a:t>Origin</a:t>
                      </a:r>
                    </a:p>
                  </a:txBody>
                  <a:tcPr/>
                </a:tc>
                <a:extLst>
                  <a:ext uri="{0D108BD9-81ED-4DB2-BD59-A6C34878D82A}">
                    <a16:rowId xmlns:a16="http://schemas.microsoft.com/office/drawing/2014/main" val="1751568807"/>
                  </a:ext>
                </a:extLst>
              </a:tr>
              <a:tr h="232777">
                <a:tc>
                  <a:txBody>
                    <a:bodyPr/>
                    <a:lstStyle/>
                    <a:p>
                      <a:r>
                        <a:rPr lang="en-GB" sz="1200" dirty="0"/>
                        <a:t>VEREASOC</a:t>
                      </a:r>
                    </a:p>
                  </a:txBody>
                  <a:tcPr/>
                </a:tc>
                <a:tc>
                  <a:txBody>
                    <a:bodyPr/>
                    <a:lstStyle/>
                    <a:p>
                      <a:r>
                        <a:rPr lang="en-GB" sz="1200" dirty="0"/>
                        <a:t>Reason for Occur Value</a:t>
                      </a:r>
                    </a:p>
                  </a:txBody>
                  <a:tcPr/>
                </a:tc>
                <a:tc>
                  <a:txBody>
                    <a:bodyPr/>
                    <a:lstStyle/>
                    <a:p>
                      <a:r>
                        <a:rPr lang="en-US" sz="1200" dirty="0"/>
                        <a:t>Text</a:t>
                      </a:r>
                      <a:endParaRPr lang="en-GB" sz="1200" dirty="0"/>
                    </a:p>
                  </a:txBody>
                  <a:tcPr/>
                </a:tc>
                <a:tc>
                  <a:txBody>
                    <a:bodyPr/>
                    <a:lstStyle/>
                    <a:p>
                      <a:r>
                        <a:rPr lang="en-GB" sz="1200" dirty="0"/>
                        <a:t>Non-Standard Record Qualifier</a:t>
                      </a:r>
                    </a:p>
                  </a:txBody>
                  <a:tcPr/>
                </a:tc>
                <a:tc>
                  <a:txBody>
                    <a:bodyPr/>
                    <a:lstStyle/>
                    <a:p>
                      <a:r>
                        <a:rPr lang="en-US" sz="1200" dirty="0"/>
                        <a:t>CRF</a:t>
                      </a:r>
                      <a:endParaRPr lang="en-GB" sz="1200" dirty="0"/>
                    </a:p>
                  </a:txBody>
                  <a:tcPr/>
                </a:tc>
                <a:extLst>
                  <a:ext uri="{0D108BD9-81ED-4DB2-BD59-A6C34878D82A}">
                    <a16:rowId xmlns:a16="http://schemas.microsoft.com/office/drawing/2014/main" val="2644238788"/>
                  </a:ext>
                </a:extLst>
              </a:tr>
              <a:tr h="232777">
                <a:tc>
                  <a:txBody>
                    <a:bodyPr/>
                    <a:lstStyle/>
                    <a:p>
                      <a:r>
                        <a:rPr lang="en-GB" sz="1200" dirty="0"/>
                        <a:t>VEEPCHGI</a:t>
                      </a:r>
                    </a:p>
                  </a:txBody>
                  <a:tcPr/>
                </a:tc>
                <a:tc>
                  <a:txBody>
                    <a:bodyPr/>
                    <a:lstStyle/>
                    <a:p>
                      <a:r>
                        <a:rPr lang="en-GB" sz="1200" dirty="0"/>
                        <a:t>Epi/Pandemic Related Change Indicator</a:t>
                      </a:r>
                    </a:p>
                  </a:txBody>
                  <a:tcPr/>
                </a:tc>
                <a:tc>
                  <a:txBody>
                    <a:bodyPr/>
                    <a:lstStyle/>
                    <a:p>
                      <a:r>
                        <a:rPr lang="en-US" sz="1200" dirty="0"/>
                        <a:t>Text</a:t>
                      </a:r>
                      <a:endParaRPr lang="en-GB" sz="1200" dirty="0"/>
                    </a:p>
                  </a:txBody>
                  <a:tcPr/>
                </a:tc>
                <a:tc>
                  <a:txBody>
                    <a:bodyPr/>
                    <a:lstStyle/>
                    <a:p>
                      <a:r>
                        <a:rPr lang="en-GB" sz="1200" dirty="0"/>
                        <a:t>Non-Standard Record Qualifier</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200" dirty="0"/>
                        <a:t>CRF</a:t>
                      </a:r>
                      <a:endParaRPr lang="en-GB" sz="1200" dirty="0"/>
                    </a:p>
                  </a:txBody>
                  <a:tcPr/>
                </a:tc>
                <a:extLst>
                  <a:ext uri="{0D108BD9-81ED-4DB2-BD59-A6C34878D82A}">
                    <a16:rowId xmlns:a16="http://schemas.microsoft.com/office/drawing/2014/main" val="3973333642"/>
                  </a:ext>
                </a:extLst>
              </a:tr>
              <a:tr h="232777">
                <a:tc>
                  <a:txBody>
                    <a:bodyPr/>
                    <a:lstStyle/>
                    <a:p>
                      <a:r>
                        <a:rPr lang="en-GB" sz="1200" dirty="0"/>
                        <a:t>VECNTMOD</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latin typeface="+mn-lt"/>
                          <a:ea typeface="+mn-ea"/>
                          <a:cs typeface="+mn-cs"/>
                        </a:rPr>
                        <a:t>Contact Mode</a:t>
                      </a:r>
                    </a:p>
                  </a:txBody>
                  <a:tcPr/>
                </a:tc>
                <a:tc>
                  <a:txBody>
                    <a:bodyPr/>
                    <a:lstStyle/>
                    <a:p>
                      <a:r>
                        <a:rPr lang="en-US" sz="1200" dirty="0"/>
                        <a:t>Text</a:t>
                      </a:r>
                      <a:endParaRPr lang="en-GB" sz="1200" dirty="0"/>
                    </a:p>
                  </a:txBody>
                  <a:tcPr/>
                </a:tc>
                <a:tc>
                  <a:txBody>
                    <a:bodyPr/>
                    <a:lstStyle/>
                    <a:p>
                      <a:r>
                        <a:rPr lang="en-GB" sz="1200" dirty="0"/>
                        <a:t>Non-Standard Record Qualifier</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200" dirty="0"/>
                        <a:t>CRF</a:t>
                      </a:r>
                      <a:endParaRPr lang="en-GB" sz="1200" dirty="0"/>
                    </a:p>
                  </a:txBody>
                  <a:tcPr/>
                </a:tc>
                <a:extLst>
                  <a:ext uri="{0D108BD9-81ED-4DB2-BD59-A6C34878D82A}">
                    <a16:rowId xmlns:a16="http://schemas.microsoft.com/office/drawing/2014/main" val="1926395178"/>
                  </a:ext>
                </a:extLst>
              </a:tr>
            </a:tbl>
          </a:graphicData>
        </a:graphic>
      </p:graphicFrame>
      <p:sp>
        <p:nvSpPr>
          <p:cNvPr id="10" name="Rectangle 9"/>
          <p:cNvSpPr/>
          <p:nvPr/>
        </p:nvSpPr>
        <p:spPr>
          <a:xfrm>
            <a:off x="8894618" y="1446213"/>
            <a:ext cx="2992581" cy="4899074"/>
          </a:xfrm>
          <a:prstGeom prst="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891" lvl="0" indent="-342891" defTabSz="914377">
              <a:spcBef>
                <a:spcPct val="20000"/>
              </a:spcBef>
              <a:buClr>
                <a:srgbClr val="4E84C4"/>
              </a:buClr>
              <a:buFont typeface="Wingdings" panose="05000000000000000000" pitchFamily="2" charset="2"/>
              <a:buChar char="Ø"/>
            </a:pPr>
            <a:endParaRPr lang="en-GB" sz="1500" dirty="0">
              <a:solidFill>
                <a:srgbClr val="000000"/>
              </a:solidFill>
              <a:cs typeface="Arial" pitchFamily="34" charset="0"/>
            </a:endParaRP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Row1: Visit deviation as one or more assessments were missed due to reasons not related to COVID-19</a:t>
            </a: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Rows 2-3: Missed visits for reasons related to the COVID-19 pandemic as indicated using VEEPCHGI="Y" </a:t>
            </a:r>
          </a:p>
          <a:p>
            <a:pPr marL="342891"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Row 4: Visit deviation as one or more assessments were missed due to COVID-19</a:t>
            </a: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 Row 5: Remote visit conducted due to COVID-19. Mode of conduct indicated in VECNTMCD. Virtual visit not allowed as per protocol. Hence, the change in visit is indicated in VEEPCHGI=Y</a:t>
            </a:r>
          </a:p>
        </p:txBody>
      </p:sp>
      <p:graphicFrame>
        <p:nvGraphicFramePr>
          <p:cNvPr id="20" name="Object 19"/>
          <p:cNvGraphicFramePr>
            <a:graphicFrameLocks noChangeAspect="1"/>
          </p:cNvGraphicFramePr>
          <p:nvPr>
            <p:extLst>
              <p:ext uri="{D42A27DB-BD31-4B8C-83A1-F6EECF244321}">
                <p14:modId xmlns:p14="http://schemas.microsoft.com/office/powerpoint/2010/main" val="1936394524"/>
              </p:ext>
            </p:extLst>
          </p:nvPr>
        </p:nvGraphicFramePr>
        <p:xfrm>
          <a:off x="222250" y="1619250"/>
          <a:ext cx="8443913" cy="3377909"/>
        </p:xfrm>
        <a:graphic>
          <a:graphicData uri="http://schemas.openxmlformats.org/presentationml/2006/ole">
            <mc:AlternateContent xmlns:mc="http://schemas.openxmlformats.org/markup-compatibility/2006">
              <mc:Choice xmlns:v="urn:schemas-microsoft-com:vml" Requires="v">
                <p:oleObj spid="_x0000_s1033" name="Worksheet" r:id="rId3" imgW="11058635" imgH="4200532" progId="Excel.Sheet.12">
                  <p:embed/>
                </p:oleObj>
              </mc:Choice>
              <mc:Fallback>
                <p:oleObj name="Worksheet" r:id="rId3" imgW="11058635" imgH="4200532" progId="Excel.Sheet.12">
                  <p:embed/>
                  <p:pic>
                    <p:nvPicPr>
                      <p:cNvPr id="20" name="Object 19"/>
                      <p:cNvPicPr/>
                      <p:nvPr/>
                    </p:nvPicPr>
                    <p:blipFill>
                      <a:blip r:embed="rId4"/>
                      <a:stretch>
                        <a:fillRect/>
                      </a:stretch>
                    </p:blipFill>
                    <p:spPr>
                      <a:xfrm>
                        <a:off x="222250" y="1619250"/>
                        <a:ext cx="8443913" cy="3377909"/>
                      </a:xfrm>
                      <a:prstGeom prst="rect">
                        <a:avLst/>
                      </a:prstGeom>
                    </p:spPr>
                  </p:pic>
                </p:oleObj>
              </mc:Fallback>
            </mc:AlternateContent>
          </a:graphicData>
        </a:graphic>
      </p:graphicFrame>
      <p:sp>
        <p:nvSpPr>
          <p:cNvPr id="21" name="TextBox 20"/>
          <p:cNvSpPr txBox="1"/>
          <p:nvPr/>
        </p:nvSpPr>
        <p:spPr>
          <a:xfrm>
            <a:off x="886264" y="798004"/>
            <a:ext cx="11000935" cy="369613"/>
          </a:xfrm>
          <a:prstGeom prst="rect">
            <a:avLst/>
          </a:prstGeom>
          <a:noFill/>
        </p:spPr>
        <p:txBody>
          <a:bodyPr wrap="square" rtlCol="0">
            <a:spAutoFit/>
          </a:bodyPr>
          <a:lstStyle/>
          <a:p>
            <a:r>
              <a:rPr lang="en-US" b="1" dirty="0">
                <a:solidFill>
                  <a:srgbClr val="0063BE"/>
                </a:solidFill>
              </a:rPr>
              <a:t>Missed visits and remote visits - Example </a:t>
            </a:r>
          </a:p>
        </p:txBody>
      </p:sp>
      <p:grpSp>
        <p:nvGrpSpPr>
          <p:cNvPr id="22" name="Group 21"/>
          <p:cNvGrpSpPr/>
          <p:nvPr/>
        </p:nvGrpSpPr>
        <p:grpSpPr>
          <a:xfrm>
            <a:off x="557222" y="805187"/>
            <a:ext cx="286937" cy="336379"/>
            <a:chOff x="2942185" y="4277441"/>
            <a:chExt cx="461010" cy="444996"/>
          </a:xfrm>
        </p:grpSpPr>
        <p:sp>
          <p:nvSpPr>
            <p:cNvPr id="23" name="Oval 22"/>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grpSp>
      <p:sp>
        <p:nvSpPr>
          <p:cNvPr id="13" name="Title 1">
            <a:extLst>
              <a:ext uri="{FF2B5EF4-FFF2-40B4-BE49-F238E27FC236}">
                <a16:creationId xmlns:a16="http://schemas.microsoft.com/office/drawing/2014/main" id="{C11D7B51-A1C1-410C-9F94-53BB7F24C952}"/>
              </a:ext>
            </a:extLst>
          </p:cNvPr>
          <p:cNvSpPr txBox="1">
            <a:spLocks/>
          </p:cNvSpPr>
          <p:nvPr/>
        </p:nvSpPr>
        <p:spPr>
          <a:xfrm>
            <a:off x="538347" y="60741"/>
            <a:ext cx="11348852" cy="642647"/>
          </a:xfrm>
          <a:prstGeom prst="rect">
            <a:avLst/>
          </a:prstGeom>
        </p:spPr>
        <p:txBody>
          <a:bodyPr vert="horz" wrap="square" lIns="68580" tIns="34290" rIns="68580" bIns="34290" rtlCol="0" anchor="ctr">
            <a:normAutofit/>
          </a:bodyPr>
          <a:lstStyle>
            <a:lvl1pPr algn="r" defTabSz="914377" rtl="0" eaLnBrk="1" latinLnBrk="0" hangingPunct="1">
              <a:spcBef>
                <a:spcPct val="0"/>
              </a:spcBef>
              <a:buNone/>
              <a:defRPr sz="2800" b="1" kern="1200">
                <a:solidFill>
                  <a:schemeClr val="bg1"/>
                </a:solidFill>
                <a:latin typeface="+mj-lt"/>
                <a:ea typeface="+mj-ea"/>
                <a:cs typeface="Arial" pitchFamily="34" charset="0"/>
              </a:defRPr>
            </a:lvl1pPr>
          </a:lstStyle>
          <a:p>
            <a:endParaRPr lang="en-GB" dirty="0"/>
          </a:p>
        </p:txBody>
      </p:sp>
      <p:sp>
        <p:nvSpPr>
          <p:cNvPr id="14" name="Title 1">
            <a:extLst>
              <a:ext uri="{FF2B5EF4-FFF2-40B4-BE49-F238E27FC236}">
                <a16:creationId xmlns:a16="http://schemas.microsoft.com/office/drawing/2014/main" id="{A616389F-4BAD-4201-A9DB-529DE9CD7384}"/>
              </a:ext>
            </a:extLst>
          </p:cNvPr>
          <p:cNvSpPr>
            <a:spLocks noGrp="1"/>
          </p:cNvSpPr>
          <p:nvPr>
            <p:ph type="title"/>
          </p:nvPr>
        </p:nvSpPr>
        <p:spPr>
          <a:xfrm>
            <a:off x="538163" y="47625"/>
            <a:ext cx="11349037" cy="642938"/>
          </a:xfrm>
        </p:spPr>
        <p:txBody>
          <a:bodyPr/>
          <a:lstStyle/>
          <a:p>
            <a:r>
              <a:rPr lang="en-US" dirty="0"/>
              <a:t>Representation of COVID-19 Impacts – Examples </a:t>
            </a:r>
            <a:endParaRPr lang="en-GB" dirty="0"/>
          </a:p>
        </p:txBody>
      </p:sp>
    </p:spTree>
    <p:extLst>
      <p:ext uri="{BB962C8B-B14F-4D97-AF65-F5344CB8AC3E}">
        <p14:creationId xmlns:p14="http://schemas.microsoft.com/office/powerpoint/2010/main" val="31849358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CC8BD-8210-40DC-9381-37A651D951D0}"/>
              </a:ext>
            </a:extLst>
          </p:cNvPr>
          <p:cNvSpPr>
            <a:spLocks noGrp="1"/>
          </p:cNvSpPr>
          <p:nvPr>
            <p:ph type="title"/>
          </p:nvPr>
        </p:nvSpPr>
        <p:spPr/>
        <p:txBody>
          <a:bodyPr/>
          <a:lstStyle/>
          <a:p>
            <a:r>
              <a:rPr lang="en-US" dirty="0"/>
              <a:t>Representation of COVID-19 Impacts – Examples </a:t>
            </a:r>
            <a:endParaRPr lang="en-GB" dirty="0"/>
          </a:p>
        </p:txBody>
      </p:sp>
      <p:sp>
        <p:nvSpPr>
          <p:cNvPr id="4" name="Text Placeholder 3">
            <a:extLst>
              <a:ext uri="{FF2B5EF4-FFF2-40B4-BE49-F238E27FC236}">
                <a16:creationId xmlns:a16="http://schemas.microsoft.com/office/drawing/2014/main" id="{BFDA75CA-7264-4597-970B-69D9485EAB89}"/>
              </a:ext>
            </a:extLst>
          </p:cNvPr>
          <p:cNvSpPr>
            <a:spLocks noGrp="1"/>
          </p:cNvSpPr>
          <p:nvPr>
            <p:ph type="body" sz="quarter" idx="10"/>
          </p:nvPr>
        </p:nvSpPr>
        <p:spPr/>
        <p:txBody>
          <a:bodyPr/>
          <a:lstStyle/>
          <a:p>
            <a:endParaRPr lang="en-GB" dirty="0"/>
          </a:p>
        </p:txBody>
      </p:sp>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6264" y="798005"/>
            <a:ext cx="11000935" cy="369332"/>
          </a:xfrm>
          <a:prstGeom prst="rect">
            <a:avLst/>
          </a:prstGeom>
          <a:noFill/>
        </p:spPr>
        <p:txBody>
          <a:bodyPr wrap="square" rtlCol="0">
            <a:spAutoFit/>
          </a:bodyPr>
          <a:lstStyle/>
          <a:p>
            <a:r>
              <a:rPr lang="en-US" b="1" dirty="0">
                <a:solidFill>
                  <a:srgbClr val="0063BE"/>
                </a:solidFill>
              </a:rPr>
              <a:t>Missed assessments</a:t>
            </a:r>
          </a:p>
        </p:txBody>
      </p:sp>
      <p:grpSp>
        <p:nvGrpSpPr>
          <p:cNvPr id="16" name="Group 15"/>
          <p:cNvGrpSpPr/>
          <p:nvPr/>
        </p:nvGrpSpPr>
        <p:grpSpPr>
          <a:xfrm>
            <a:off x="557222" y="805187"/>
            <a:ext cx="299779" cy="336123"/>
            <a:chOff x="2942185" y="4277441"/>
            <a:chExt cx="461010" cy="444996"/>
          </a:xfrm>
        </p:grpSpPr>
        <p:sp>
          <p:nvSpPr>
            <p:cNvPr id="15" name="Oval 14"/>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a:t>
              </a:r>
            </a:p>
          </p:txBody>
        </p:sp>
      </p:grpSp>
      <p:grpSp>
        <p:nvGrpSpPr>
          <p:cNvPr id="3" name="Group 2"/>
          <p:cNvGrpSpPr/>
          <p:nvPr/>
        </p:nvGrpSpPr>
        <p:grpSpPr>
          <a:xfrm>
            <a:off x="959801" y="1509630"/>
            <a:ext cx="8395213" cy="4244233"/>
            <a:chOff x="959802" y="1509630"/>
            <a:chExt cx="6789114" cy="4244233"/>
          </a:xfrm>
        </p:grpSpPr>
        <p:sp>
          <p:nvSpPr>
            <p:cNvPr id="5" name="Freeform 4"/>
            <p:cNvSpPr/>
            <p:nvPr/>
          </p:nvSpPr>
          <p:spPr>
            <a:xfrm>
              <a:off x="571218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kern="1200" dirty="0"/>
                <a:t>SDTM approach</a:t>
              </a:r>
            </a:p>
          </p:txBody>
        </p:sp>
        <p:sp>
          <p:nvSpPr>
            <p:cNvPr id="8" name="Freeform 7"/>
            <p:cNvSpPr/>
            <p:nvPr/>
          </p:nvSpPr>
          <p:spPr>
            <a:xfrm>
              <a:off x="333599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dirty="0"/>
                <a:t>Design</a:t>
              </a:r>
              <a:r>
                <a:rPr lang="en-US" sz="2000" kern="1200" dirty="0"/>
                <a:t> changes</a:t>
              </a:r>
            </a:p>
          </p:txBody>
        </p:sp>
        <p:sp>
          <p:nvSpPr>
            <p:cNvPr id="9" name="Freeform 8"/>
            <p:cNvSpPr/>
            <p:nvPr/>
          </p:nvSpPr>
          <p:spPr>
            <a:xfrm>
              <a:off x="95980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kern="1200" dirty="0"/>
                <a:t>Activity Disruption</a:t>
              </a:r>
            </a:p>
          </p:txBody>
        </p:sp>
        <p:sp>
          <p:nvSpPr>
            <p:cNvPr id="10" name="Freeform 9"/>
            <p:cNvSpPr/>
            <p:nvPr/>
          </p:nvSpPr>
          <p:spPr>
            <a:xfrm>
              <a:off x="1129530" y="4003160"/>
              <a:ext cx="1697278" cy="848639"/>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shade val="80000"/>
                <a:hueOff val="0"/>
                <a:satOff val="0"/>
                <a:lumOff val="0"/>
                <a:alphaOff val="0"/>
              </a:schemeClr>
            </a:fillRef>
            <a:effectRef idx="0">
              <a:schemeClr val="accent1">
                <a:shade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Missed pla</a:t>
              </a:r>
              <a:r>
                <a:rPr lang="en-US" sz="1300" dirty="0"/>
                <a:t>nned assessments</a:t>
              </a:r>
              <a:endParaRPr lang="en-US" sz="1300" kern="1200" dirty="0"/>
            </a:p>
          </p:txBody>
        </p:sp>
        <p:sp>
          <p:nvSpPr>
            <p:cNvPr id="11" name="Freeform 10"/>
            <p:cNvSpPr/>
            <p:nvPr/>
          </p:nvSpPr>
          <p:spPr>
            <a:xfrm rot="18770822">
              <a:off x="2667097" y="4043509"/>
              <a:ext cx="998335" cy="35991"/>
            </a:xfrm>
            <a:custGeom>
              <a:avLst/>
              <a:gdLst>
                <a:gd name="connsiteX0" fmla="*/ 0 w 998335"/>
                <a:gd name="connsiteY0" fmla="*/ 17995 h 35991"/>
                <a:gd name="connsiteX1" fmla="*/ 998335 w 998335"/>
                <a:gd name="connsiteY1" fmla="*/ 17995 h 35991"/>
              </a:gdLst>
              <a:ahLst/>
              <a:cxnLst>
                <a:cxn ang="0">
                  <a:pos x="connsiteX0" y="connsiteY0"/>
                </a:cxn>
                <a:cxn ang="0">
                  <a:pos x="connsiteX1" y="connsiteY1"/>
                </a:cxn>
              </a:cxnLst>
              <a:rect l="l" t="t" r="r" b="b"/>
              <a:pathLst>
                <a:path w="998335" h="35991">
                  <a:moveTo>
                    <a:pt x="0" y="17995"/>
                  </a:moveTo>
                  <a:lnTo>
                    <a:pt x="998335" y="17995"/>
                  </a:lnTo>
                </a:path>
              </a:pathLst>
            </a:custGeom>
            <a:noFill/>
          </p:spPr>
          <p:style>
            <a:lnRef idx="2">
              <a:schemeClr val="accent1">
                <a:tint val="99000"/>
                <a:hueOff val="0"/>
                <a:satOff val="0"/>
                <a:lumOff val="0"/>
                <a:alphaOff val="0"/>
              </a:schemeClr>
            </a:lnRef>
            <a:fillRef idx="0">
              <a:scrgbClr r="0" g="0" b="0"/>
            </a:fillRef>
            <a:effectRef idx="0">
              <a:schemeClr val="accent1">
                <a:tint val="99000"/>
                <a:hueOff val="0"/>
                <a:satOff val="0"/>
                <a:lumOff val="0"/>
                <a:alphaOff val="0"/>
              </a:schemeClr>
            </a:effectRef>
            <a:fontRef idx="minor">
              <a:schemeClr val="tx1">
                <a:hueOff val="0"/>
                <a:satOff val="0"/>
                <a:lumOff val="0"/>
                <a:alphaOff val="0"/>
              </a:schemeClr>
            </a:fontRef>
          </p:style>
          <p:txBody>
            <a:bodyPr spcFirstLastPara="0" vert="horz" wrap="square" lIns="486909" tIns="-6964" rIns="486909" bIns="-6963" numCol="1" spcCol="1270" anchor="ctr" anchorCtr="0">
              <a:noAutofit/>
            </a:bodyPr>
            <a:lstStyle/>
            <a:p>
              <a:pPr lvl="0" algn="ctr" defTabSz="222250">
                <a:lnSpc>
                  <a:spcPct val="90000"/>
                </a:lnSpc>
                <a:spcBef>
                  <a:spcPct val="0"/>
                </a:spcBef>
                <a:spcAft>
                  <a:spcPct val="35000"/>
                </a:spcAft>
              </a:pPr>
              <a:endParaRPr lang="en-US" sz="500" kern="1200"/>
            </a:p>
          </p:txBody>
        </p:sp>
        <p:sp>
          <p:nvSpPr>
            <p:cNvPr id="12" name="Freeform 11"/>
            <p:cNvSpPr/>
            <p:nvPr/>
          </p:nvSpPr>
          <p:spPr>
            <a:xfrm>
              <a:off x="3505720" y="3271209"/>
              <a:ext cx="1697278" cy="848639"/>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CRF designed to capture information on missed assessments</a:t>
              </a:r>
            </a:p>
          </p:txBody>
        </p:sp>
        <p:sp>
          <p:nvSpPr>
            <p:cNvPr id="18" name="Freeform 17"/>
            <p:cNvSpPr/>
            <p:nvPr/>
          </p:nvSpPr>
          <p:spPr>
            <a:xfrm>
              <a:off x="5881909" y="2498759"/>
              <a:ext cx="1697278" cy="1220073"/>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b="1" kern="1200" dirty="0">
                  <a:solidFill>
                    <a:srgbClr val="002060"/>
                  </a:solidFill>
                </a:rPr>
                <a:t>Individual finding domain </a:t>
              </a:r>
              <a:r>
                <a:rPr lang="en-US" sz="1300" kern="1200" dirty="0"/>
                <a:t>Standard variables –STAT and –REASND capturing the missed assessment along with the reason</a:t>
              </a:r>
            </a:p>
          </p:txBody>
        </p:sp>
        <p:sp>
          <p:nvSpPr>
            <p:cNvPr id="19" name="Freeform 18"/>
            <p:cNvSpPr/>
            <p:nvPr/>
          </p:nvSpPr>
          <p:spPr>
            <a:xfrm rot="2142401">
              <a:off x="5187653" y="3921517"/>
              <a:ext cx="571055" cy="35991"/>
            </a:xfrm>
            <a:custGeom>
              <a:avLst/>
              <a:gdLst>
                <a:gd name="connsiteX0" fmla="*/ 0 w 836082"/>
                <a:gd name="connsiteY0" fmla="*/ 17995 h 35991"/>
                <a:gd name="connsiteX1" fmla="*/ 836082 w 836082"/>
                <a:gd name="connsiteY1" fmla="*/ 17995 h 35991"/>
              </a:gdLst>
              <a:ahLst/>
              <a:cxnLst>
                <a:cxn ang="0">
                  <a:pos x="connsiteX0" y="connsiteY0"/>
                </a:cxn>
                <a:cxn ang="0">
                  <a:pos x="connsiteX1" y="connsiteY1"/>
                </a:cxn>
              </a:cxnLst>
              <a:rect l="l" t="t" r="r" b="b"/>
              <a:pathLst>
                <a:path w="836082" h="35991">
                  <a:moveTo>
                    <a:pt x="0" y="17995"/>
                  </a:moveTo>
                  <a:lnTo>
                    <a:pt x="836082" y="17995"/>
                  </a:lnTo>
                </a:path>
              </a:pathLst>
            </a:custGeom>
            <a:noFill/>
          </p:spPr>
          <p:style>
            <a:lnRef idx="2">
              <a:schemeClr val="accent1">
                <a:tint val="80000"/>
                <a:hueOff val="0"/>
                <a:satOff val="0"/>
                <a:lumOff val="0"/>
                <a:alphaOff val="0"/>
              </a:schemeClr>
            </a:lnRef>
            <a:fillRef idx="0">
              <a:scrgbClr r="0" g="0" b="0"/>
            </a:fillRef>
            <a:effectRef idx="0">
              <a:schemeClr val="accent1">
                <a:tint val="80000"/>
                <a:hueOff val="0"/>
                <a:satOff val="0"/>
                <a:lumOff val="0"/>
                <a:alphaOff val="0"/>
              </a:schemeClr>
            </a:effectRef>
            <a:fontRef idx="minor">
              <a:schemeClr val="tx1">
                <a:hueOff val="0"/>
                <a:satOff val="0"/>
                <a:lumOff val="0"/>
                <a:alphaOff val="0"/>
              </a:schemeClr>
            </a:fontRef>
          </p:style>
          <p:txBody>
            <a:bodyPr spcFirstLastPara="0" vert="horz" wrap="square" lIns="409839" tIns="-2907" rIns="409839" bIns="-2906" numCol="1" spcCol="1270" anchor="ctr" anchorCtr="0">
              <a:noAutofit/>
            </a:bodyPr>
            <a:lstStyle/>
            <a:p>
              <a:pPr lvl="0" algn="ctr" defTabSz="222250">
                <a:lnSpc>
                  <a:spcPct val="90000"/>
                </a:lnSpc>
                <a:spcBef>
                  <a:spcPct val="0"/>
                </a:spcBef>
                <a:spcAft>
                  <a:spcPct val="35000"/>
                </a:spcAft>
              </a:pPr>
              <a:endParaRPr lang="en-US" sz="500" kern="1200"/>
            </a:p>
          </p:txBody>
        </p:sp>
        <p:sp>
          <p:nvSpPr>
            <p:cNvPr id="20" name="Freeform 19"/>
            <p:cNvSpPr/>
            <p:nvPr/>
          </p:nvSpPr>
          <p:spPr>
            <a:xfrm>
              <a:off x="5797046" y="4160192"/>
              <a:ext cx="1867006" cy="1399083"/>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b="1" kern="1200" dirty="0">
                  <a:solidFill>
                    <a:srgbClr val="002060"/>
                  </a:solidFill>
                </a:rPr>
                <a:t>DV domain</a:t>
              </a:r>
            </a:p>
            <a:p>
              <a:pPr marL="285750" lvl="0" indent="-285750" algn="ctr" defTabSz="577850">
                <a:lnSpc>
                  <a:spcPct val="90000"/>
                </a:lnSpc>
                <a:spcBef>
                  <a:spcPct val="0"/>
                </a:spcBef>
                <a:spcAft>
                  <a:spcPct val="35000"/>
                </a:spcAft>
                <a:buFont typeface="Arial" panose="020B0604020202020204" pitchFamily="34" charset="0"/>
                <a:buChar char="•"/>
              </a:pPr>
              <a:r>
                <a:rPr lang="en-US" sz="1300" kern="1200" dirty="0"/>
                <a:t>DVCAT, DVSCAT to categorize deviations</a:t>
              </a:r>
            </a:p>
            <a:p>
              <a:pPr marL="285750" lvl="0" indent="-285750" algn="ctr" defTabSz="577850">
                <a:lnSpc>
                  <a:spcPct val="90000"/>
                </a:lnSpc>
                <a:spcBef>
                  <a:spcPct val="0"/>
                </a:spcBef>
                <a:spcAft>
                  <a:spcPct val="35000"/>
                </a:spcAft>
                <a:buFont typeface="Arial" panose="020B0604020202020204" pitchFamily="34" charset="0"/>
                <a:buChar char="•"/>
              </a:pPr>
              <a:r>
                <a:rPr lang="en-US" sz="1300" kern="1200" dirty="0"/>
                <a:t>DVTERM to contain </a:t>
              </a:r>
              <a:r>
                <a:rPr lang="en-US" sz="1300" b="1" kern="1200" dirty="0">
                  <a:solidFill>
                    <a:srgbClr val="002060"/>
                  </a:solidFill>
                </a:rPr>
                <a:t>COVID-19</a:t>
              </a:r>
              <a:r>
                <a:rPr lang="en-US" sz="1300" kern="1200" dirty="0"/>
                <a:t> text to be able to identify </a:t>
              </a:r>
              <a:r>
                <a:rPr lang="en-US" sz="1300" dirty="0"/>
                <a:t>COVID</a:t>
              </a:r>
              <a:r>
                <a:rPr lang="en-US" sz="1300" kern="1200" dirty="0"/>
                <a:t> related deviations</a:t>
              </a:r>
            </a:p>
          </p:txBody>
        </p:sp>
        <p:sp>
          <p:nvSpPr>
            <p:cNvPr id="21" name="Freeform 20"/>
            <p:cNvSpPr/>
            <p:nvPr/>
          </p:nvSpPr>
          <p:spPr>
            <a:xfrm rot="2829178">
              <a:off x="2667097" y="4775460"/>
              <a:ext cx="998335" cy="35991"/>
            </a:xfrm>
            <a:custGeom>
              <a:avLst/>
              <a:gdLst>
                <a:gd name="connsiteX0" fmla="*/ 0 w 998335"/>
                <a:gd name="connsiteY0" fmla="*/ 17995 h 35991"/>
                <a:gd name="connsiteX1" fmla="*/ 998335 w 998335"/>
                <a:gd name="connsiteY1" fmla="*/ 17995 h 35991"/>
              </a:gdLst>
              <a:ahLst/>
              <a:cxnLst>
                <a:cxn ang="0">
                  <a:pos x="connsiteX0" y="connsiteY0"/>
                </a:cxn>
                <a:cxn ang="0">
                  <a:pos x="connsiteX1" y="connsiteY1"/>
                </a:cxn>
              </a:cxnLst>
              <a:rect l="l" t="t" r="r" b="b"/>
              <a:pathLst>
                <a:path w="998335" h="35991">
                  <a:moveTo>
                    <a:pt x="0" y="17995"/>
                  </a:moveTo>
                  <a:lnTo>
                    <a:pt x="998335" y="17995"/>
                  </a:lnTo>
                </a:path>
              </a:pathLst>
            </a:custGeom>
            <a:noFill/>
          </p:spPr>
          <p:style>
            <a:lnRef idx="2">
              <a:schemeClr val="accent1">
                <a:tint val="99000"/>
                <a:hueOff val="0"/>
                <a:satOff val="0"/>
                <a:lumOff val="0"/>
                <a:alphaOff val="0"/>
              </a:schemeClr>
            </a:lnRef>
            <a:fillRef idx="0">
              <a:scrgbClr r="0" g="0" b="0"/>
            </a:fillRef>
            <a:effectRef idx="0">
              <a:schemeClr val="accent1">
                <a:tint val="99000"/>
                <a:hueOff val="0"/>
                <a:satOff val="0"/>
                <a:lumOff val="0"/>
                <a:alphaOff val="0"/>
              </a:schemeClr>
            </a:effectRef>
            <a:fontRef idx="minor">
              <a:schemeClr val="tx1">
                <a:hueOff val="0"/>
                <a:satOff val="0"/>
                <a:lumOff val="0"/>
                <a:alphaOff val="0"/>
              </a:schemeClr>
            </a:fontRef>
          </p:style>
          <p:txBody>
            <a:bodyPr spcFirstLastPara="0" vert="horz" wrap="square" lIns="486909" tIns="-6963" rIns="486910" bIns="-6963" numCol="1" spcCol="1270" anchor="ctr" anchorCtr="0">
              <a:noAutofit/>
            </a:bodyPr>
            <a:lstStyle/>
            <a:p>
              <a:pPr lvl="0" algn="ctr" defTabSz="222250">
                <a:lnSpc>
                  <a:spcPct val="90000"/>
                </a:lnSpc>
                <a:spcBef>
                  <a:spcPct val="0"/>
                </a:spcBef>
                <a:spcAft>
                  <a:spcPct val="35000"/>
                </a:spcAft>
              </a:pPr>
              <a:endParaRPr lang="en-US" sz="500" kern="1200"/>
            </a:p>
          </p:txBody>
        </p:sp>
        <p:sp>
          <p:nvSpPr>
            <p:cNvPr id="22" name="Freeform 21"/>
            <p:cNvSpPr/>
            <p:nvPr/>
          </p:nvSpPr>
          <p:spPr>
            <a:xfrm>
              <a:off x="3505720" y="4531930"/>
              <a:ext cx="1697278" cy="1051821"/>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dirty="0"/>
                <a:t>CRF could not be updated, and information captured as part of free text in existing fields</a:t>
              </a:r>
            </a:p>
          </p:txBody>
        </p:sp>
      </p:grpSp>
      <p:sp>
        <p:nvSpPr>
          <p:cNvPr id="25" name="Freeform 24"/>
          <p:cNvSpPr/>
          <p:nvPr/>
        </p:nvSpPr>
        <p:spPr>
          <a:xfrm rot="17698633">
            <a:off x="6070157" y="4651987"/>
            <a:ext cx="1112826" cy="43550"/>
          </a:xfrm>
          <a:custGeom>
            <a:avLst/>
            <a:gdLst>
              <a:gd name="connsiteX0" fmla="*/ 0 w 836082"/>
              <a:gd name="connsiteY0" fmla="*/ 17995 h 35991"/>
              <a:gd name="connsiteX1" fmla="*/ 836082 w 836082"/>
              <a:gd name="connsiteY1" fmla="*/ 17995 h 35991"/>
            </a:gdLst>
            <a:ahLst/>
            <a:cxnLst>
              <a:cxn ang="0">
                <a:pos x="connsiteX0" y="connsiteY0"/>
              </a:cxn>
              <a:cxn ang="0">
                <a:pos x="connsiteX1" y="connsiteY1"/>
              </a:cxn>
            </a:cxnLst>
            <a:rect l="l" t="t" r="r" b="b"/>
            <a:pathLst>
              <a:path w="836082" h="35991">
                <a:moveTo>
                  <a:pt x="0" y="17995"/>
                </a:moveTo>
                <a:lnTo>
                  <a:pt x="836082" y="17995"/>
                </a:lnTo>
              </a:path>
            </a:pathLst>
          </a:custGeom>
          <a:noFill/>
        </p:spPr>
        <p:style>
          <a:lnRef idx="2">
            <a:schemeClr val="accent1">
              <a:tint val="80000"/>
              <a:hueOff val="0"/>
              <a:satOff val="0"/>
              <a:lumOff val="0"/>
              <a:alphaOff val="0"/>
            </a:schemeClr>
          </a:lnRef>
          <a:fillRef idx="0">
            <a:scrgbClr r="0" g="0" b="0"/>
          </a:fillRef>
          <a:effectRef idx="0">
            <a:schemeClr val="accent1">
              <a:tint val="80000"/>
              <a:hueOff val="0"/>
              <a:satOff val="0"/>
              <a:lumOff val="0"/>
              <a:alphaOff val="0"/>
            </a:schemeClr>
          </a:effectRef>
          <a:fontRef idx="minor">
            <a:schemeClr val="tx1">
              <a:hueOff val="0"/>
              <a:satOff val="0"/>
              <a:lumOff val="0"/>
              <a:alphaOff val="0"/>
            </a:schemeClr>
          </a:fontRef>
        </p:style>
        <p:txBody>
          <a:bodyPr spcFirstLastPara="0" vert="horz" wrap="square" lIns="409838" tIns="-2907" rIns="409839" bIns="-2907" numCol="1" spcCol="1270" anchor="ctr" anchorCtr="0">
            <a:noAutofit/>
          </a:bodyPr>
          <a:lstStyle/>
          <a:p>
            <a:pPr lvl="0" algn="ctr" defTabSz="222250">
              <a:lnSpc>
                <a:spcPct val="90000"/>
              </a:lnSpc>
              <a:spcBef>
                <a:spcPct val="0"/>
              </a:spcBef>
              <a:spcAft>
                <a:spcPct val="35000"/>
              </a:spcAft>
            </a:pPr>
            <a:endParaRPr lang="en-US" sz="500" kern="1200"/>
          </a:p>
        </p:txBody>
      </p:sp>
    </p:spTree>
    <p:extLst>
      <p:ext uri="{BB962C8B-B14F-4D97-AF65-F5344CB8AC3E}">
        <p14:creationId xmlns:p14="http://schemas.microsoft.com/office/powerpoint/2010/main" val="38993870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9185563" y="1873790"/>
            <a:ext cx="2992581" cy="3983916"/>
          </a:xfrm>
          <a:prstGeom prst="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891" lvl="0" indent="-342891" defTabSz="914377">
              <a:spcBef>
                <a:spcPct val="20000"/>
              </a:spcBef>
              <a:buClr>
                <a:srgbClr val="4E84C4"/>
              </a:buClr>
              <a:buFont typeface="Wingdings" panose="05000000000000000000" pitchFamily="2" charset="2"/>
              <a:buChar char="Ø"/>
            </a:pPr>
            <a:endParaRPr lang="en-GB" sz="1500" dirty="0">
              <a:solidFill>
                <a:srgbClr val="000000"/>
              </a:solidFill>
              <a:cs typeface="Arial" pitchFamily="34" charset="0"/>
            </a:endParaRP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Vital and Lab assessments for a subject was missed due to the travel restrictions owing to the pandemic</a:t>
            </a: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The reason for the missed assessment is captured in the respective findings domain VS and LB in the –REASND variable</a:t>
            </a: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VE captures all of the visits with missed assessments</a:t>
            </a:r>
          </a:p>
        </p:txBody>
      </p:sp>
      <p:sp>
        <p:nvSpPr>
          <p:cNvPr id="21" name="TextBox 20"/>
          <p:cNvSpPr txBox="1"/>
          <p:nvPr/>
        </p:nvSpPr>
        <p:spPr>
          <a:xfrm>
            <a:off x="886264" y="798004"/>
            <a:ext cx="11000935" cy="369613"/>
          </a:xfrm>
          <a:prstGeom prst="rect">
            <a:avLst/>
          </a:prstGeom>
          <a:noFill/>
        </p:spPr>
        <p:txBody>
          <a:bodyPr wrap="square" rtlCol="0">
            <a:spAutoFit/>
          </a:bodyPr>
          <a:lstStyle/>
          <a:p>
            <a:r>
              <a:rPr lang="en-US" b="1" dirty="0">
                <a:solidFill>
                  <a:srgbClr val="0063BE"/>
                </a:solidFill>
              </a:rPr>
              <a:t>Missed tests  - Example </a:t>
            </a:r>
          </a:p>
        </p:txBody>
      </p:sp>
      <p:grpSp>
        <p:nvGrpSpPr>
          <p:cNvPr id="22" name="Group 21"/>
          <p:cNvGrpSpPr/>
          <p:nvPr/>
        </p:nvGrpSpPr>
        <p:grpSpPr>
          <a:xfrm>
            <a:off x="557222" y="805187"/>
            <a:ext cx="286937" cy="336379"/>
            <a:chOff x="2942185" y="4277441"/>
            <a:chExt cx="461010" cy="444996"/>
          </a:xfrm>
        </p:grpSpPr>
        <p:sp>
          <p:nvSpPr>
            <p:cNvPr id="23" name="Oval 22"/>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a:t>
              </a:r>
            </a:p>
          </p:txBody>
        </p:sp>
      </p:grpSp>
      <p:sp>
        <p:nvSpPr>
          <p:cNvPr id="19" name="TextBox 18"/>
          <p:cNvSpPr txBox="1"/>
          <p:nvPr/>
        </p:nvSpPr>
        <p:spPr>
          <a:xfrm>
            <a:off x="61328" y="1194284"/>
            <a:ext cx="428131" cy="369332"/>
          </a:xfrm>
          <a:prstGeom prst="rect">
            <a:avLst/>
          </a:prstGeom>
          <a:noFill/>
        </p:spPr>
        <p:txBody>
          <a:bodyPr wrap="none" rtlCol="0">
            <a:spAutoFit/>
          </a:bodyPr>
          <a:lstStyle/>
          <a:p>
            <a:r>
              <a:rPr lang="en-US" b="1" dirty="0"/>
              <a:t>VS</a:t>
            </a:r>
          </a:p>
        </p:txBody>
      </p:sp>
      <p:graphicFrame>
        <p:nvGraphicFramePr>
          <p:cNvPr id="4" name="Table 3"/>
          <p:cNvGraphicFramePr>
            <a:graphicFrameLocks noGrp="1"/>
          </p:cNvGraphicFramePr>
          <p:nvPr>
            <p:extLst>
              <p:ext uri="{D42A27DB-BD31-4B8C-83A1-F6EECF244321}">
                <p14:modId xmlns:p14="http://schemas.microsoft.com/office/powerpoint/2010/main" val="4044611843"/>
              </p:ext>
            </p:extLst>
          </p:nvPr>
        </p:nvGraphicFramePr>
        <p:xfrm>
          <a:off x="489459" y="1269416"/>
          <a:ext cx="8099400" cy="1451554"/>
        </p:xfrm>
        <a:graphic>
          <a:graphicData uri="http://schemas.openxmlformats.org/drawingml/2006/table">
            <a:tbl>
              <a:tblPr/>
              <a:tblGrid>
                <a:gridCol w="498564">
                  <a:extLst>
                    <a:ext uri="{9D8B030D-6E8A-4147-A177-3AD203B41FA5}">
                      <a16:colId xmlns:a16="http://schemas.microsoft.com/office/drawing/2014/main" val="3805406718"/>
                    </a:ext>
                  </a:extLst>
                </a:gridCol>
                <a:gridCol w="815833">
                  <a:extLst>
                    <a:ext uri="{9D8B030D-6E8A-4147-A177-3AD203B41FA5}">
                      <a16:colId xmlns:a16="http://schemas.microsoft.com/office/drawing/2014/main" val="1561185094"/>
                    </a:ext>
                  </a:extLst>
                </a:gridCol>
                <a:gridCol w="435110">
                  <a:extLst>
                    <a:ext uri="{9D8B030D-6E8A-4147-A177-3AD203B41FA5}">
                      <a16:colId xmlns:a16="http://schemas.microsoft.com/office/drawing/2014/main" val="2364969557"/>
                    </a:ext>
                  </a:extLst>
                </a:gridCol>
                <a:gridCol w="732834">
                  <a:extLst>
                    <a:ext uri="{9D8B030D-6E8A-4147-A177-3AD203B41FA5}">
                      <a16:colId xmlns:a16="http://schemas.microsoft.com/office/drawing/2014/main" val="2647869929"/>
                    </a:ext>
                  </a:extLst>
                </a:gridCol>
                <a:gridCol w="950495">
                  <a:extLst>
                    <a:ext uri="{9D8B030D-6E8A-4147-A177-3AD203B41FA5}">
                      <a16:colId xmlns:a16="http://schemas.microsoft.com/office/drawing/2014/main" val="1787022558"/>
                    </a:ext>
                  </a:extLst>
                </a:gridCol>
                <a:gridCol w="637673">
                  <a:extLst>
                    <a:ext uri="{9D8B030D-6E8A-4147-A177-3AD203B41FA5}">
                      <a16:colId xmlns:a16="http://schemas.microsoft.com/office/drawing/2014/main" val="3810745993"/>
                    </a:ext>
                  </a:extLst>
                </a:gridCol>
                <a:gridCol w="637674">
                  <a:extLst>
                    <a:ext uri="{9D8B030D-6E8A-4147-A177-3AD203B41FA5}">
                      <a16:colId xmlns:a16="http://schemas.microsoft.com/office/drawing/2014/main" val="2319732963"/>
                    </a:ext>
                  </a:extLst>
                </a:gridCol>
                <a:gridCol w="673769">
                  <a:extLst>
                    <a:ext uri="{9D8B030D-6E8A-4147-A177-3AD203B41FA5}">
                      <a16:colId xmlns:a16="http://schemas.microsoft.com/office/drawing/2014/main" val="2740978280"/>
                    </a:ext>
                  </a:extLst>
                </a:gridCol>
                <a:gridCol w="1359568">
                  <a:extLst>
                    <a:ext uri="{9D8B030D-6E8A-4147-A177-3AD203B41FA5}">
                      <a16:colId xmlns:a16="http://schemas.microsoft.com/office/drawing/2014/main" val="4167718259"/>
                    </a:ext>
                  </a:extLst>
                </a:gridCol>
                <a:gridCol w="705215">
                  <a:extLst>
                    <a:ext uri="{9D8B030D-6E8A-4147-A177-3AD203B41FA5}">
                      <a16:colId xmlns:a16="http://schemas.microsoft.com/office/drawing/2014/main" val="1207721487"/>
                    </a:ext>
                  </a:extLst>
                </a:gridCol>
                <a:gridCol w="652665">
                  <a:extLst>
                    <a:ext uri="{9D8B030D-6E8A-4147-A177-3AD203B41FA5}">
                      <a16:colId xmlns:a16="http://schemas.microsoft.com/office/drawing/2014/main" val="3933865047"/>
                    </a:ext>
                  </a:extLst>
                </a:gridCol>
              </a:tblGrid>
              <a:tr h="153206">
                <a:tc>
                  <a:txBody>
                    <a:bodyPr/>
                    <a:lstStyle/>
                    <a:p>
                      <a:pPr algn="l" fontAlgn="b"/>
                      <a:r>
                        <a:rPr lang="en-US" sz="1000" b="1" i="0" u="none" strike="noStrike">
                          <a:solidFill>
                            <a:srgbClr val="FFFFFF"/>
                          </a:solidFill>
                          <a:effectLst/>
                          <a:latin typeface="Calibri" panose="020F0502020204030204" pitchFamily="34" charset="0"/>
                        </a:rPr>
                        <a:t>DOMAIN</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USUBJID</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VSSEQ</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VSTESTCD</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VSTEST</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VSORRES</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VSORRESU</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VSSTAT</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VSREASND</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VISITNUM</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FFFFFF"/>
                          </a:solidFill>
                          <a:effectLst/>
                          <a:latin typeface="Calibri" panose="020F0502020204030204" pitchFamily="34" charset="0"/>
                        </a:rPr>
                        <a:t>VISIT</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extLst>
                  <a:ext uri="{0D108BD9-81ED-4DB2-BD59-A6C34878D82A}">
                    <a16:rowId xmlns:a16="http://schemas.microsoft.com/office/drawing/2014/main" val="3609208829"/>
                  </a:ext>
                </a:extLst>
              </a:tr>
              <a:tr h="322539">
                <a:tc>
                  <a:txBody>
                    <a:bodyPr/>
                    <a:lstStyle/>
                    <a:p>
                      <a:pPr algn="l" fontAlgn="b"/>
                      <a:r>
                        <a:rPr lang="en-US" sz="1000" b="0" i="0" u="none" strike="noStrike">
                          <a:solidFill>
                            <a:srgbClr val="000000"/>
                          </a:solidFill>
                          <a:effectLst/>
                          <a:latin typeface="Calibri" panose="020F0502020204030204" pitchFamily="34" charset="0"/>
                        </a:rPr>
                        <a:t>VS</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111222-200001</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4</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DIABP</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Diastolic Blood Pressure</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NOT DONE</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Travel restrictions due to covid</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20</a:t>
                      </a:r>
                    </a:p>
                  </a:txBody>
                  <a:tcPr marL="8998" marR="8998" marT="899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dirty="0">
                          <a:solidFill>
                            <a:srgbClr val="000000"/>
                          </a:solidFill>
                          <a:effectLst/>
                          <a:latin typeface="Calibri" panose="020F0502020204030204" pitchFamily="34" charset="0"/>
                        </a:rPr>
                        <a:t>V1</a:t>
                      </a:r>
                    </a:p>
                  </a:txBody>
                  <a:tcPr marL="8998" marR="8998" marT="899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1736887901"/>
                  </a:ext>
                </a:extLst>
              </a:tr>
              <a:tr h="322539">
                <a:tc>
                  <a:txBody>
                    <a:bodyPr/>
                    <a:lstStyle/>
                    <a:p>
                      <a:pPr algn="l" fontAlgn="b"/>
                      <a:r>
                        <a:rPr lang="en-US" sz="1000" b="0" i="0" u="none" strike="noStrike">
                          <a:solidFill>
                            <a:srgbClr val="000000"/>
                          </a:solidFill>
                          <a:effectLst/>
                          <a:latin typeface="Calibri" panose="020F0502020204030204" pitchFamily="34" charset="0"/>
                        </a:rPr>
                        <a:t>VS</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111222-200001</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5</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SYSBP</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Systolic Blood Pressure</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NOT DONE</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Travel restrictions due to covid</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20</a:t>
                      </a:r>
                    </a:p>
                  </a:txBody>
                  <a:tcPr marL="8998" marR="8998" marT="899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dirty="0">
                          <a:solidFill>
                            <a:srgbClr val="000000"/>
                          </a:solidFill>
                          <a:effectLst/>
                          <a:latin typeface="Calibri" panose="020F0502020204030204" pitchFamily="34" charset="0"/>
                        </a:rPr>
                        <a:t>V1</a:t>
                      </a:r>
                    </a:p>
                  </a:txBody>
                  <a:tcPr marL="8998" marR="8998" marT="899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3733205090"/>
                  </a:ext>
                </a:extLst>
              </a:tr>
              <a:tr h="322539">
                <a:tc>
                  <a:txBody>
                    <a:bodyPr/>
                    <a:lstStyle/>
                    <a:p>
                      <a:pPr algn="l" fontAlgn="b"/>
                      <a:r>
                        <a:rPr lang="en-US" sz="1000" b="0" i="0" u="none" strike="noStrike">
                          <a:solidFill>
                            <a:srgbClr val="000000"/>
                          </a:solidFill>
                          <a:effectLst/>
                          <a:latin typeface="Calibri" panose="020F0502020204030204" pitchFamily="34" charset="0"/>
                        </a:rPr>
                        <a:t>VS</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111222-200001</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6</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PULSE</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Pulse</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NOT DONE</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Travel restrictions due to covid</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20</a:t>
                      </a:r>
                    </a:p>
                  </a:txBody>
                  <a:tcPr marL="8998" marR="8998" marT="899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dirty="0">
                          <a:solidFill>
                            <a:srgbClr val="000000"/>
                          </a:solidFill>
                          <a:effectLst/>
                          <a:latin typeface="Calibri" panose="020F0502020204030204" pitchFamily="34" charset="0"/>
                        </a:rPr>
                        <a:t>V1</a:t>
                      </a:r>
                    </a:p>
                  </a:txBody>
                  <a:tcPr marL="8998" marR="8998" marT="899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1985468758"/>
                  </a:ext>
                </a:extLst>
              </a:tr>
              <a:tr h="322539">
                <a:tc>
                  <a:txBody>
                    <a:bodyPr/>
                    <a:lstStyle/>
                    <a:p>
                      <a:pPr algn="l" fontAlgn="b"/>
                      <a:r>
                        <a:rPr lang="en-US" sz="1000" b="0" i="0" u="none" strike="noStrike" dirty="0">
                          <a:solidFill>
                            <a:srgbClr val="000000"/>
                          </a:solidFill>
                          <a:effectLst/>
                          <a:latin typeface="Calibri" panose="020F0502020204030204" pitchFamily="34" charset="0"/>
                        </a:rPr>
                        <a:t>VS</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111222-200001</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7</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TEMP</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Temperature</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NOT DONE</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Travel restrictions due to covid</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20</a:t>
                      </a:r>
                    </a:p>
                  </a:txBody>
                  <a:tcPr marL="8998" marR="8998" marT="899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dirty="0">
                          <a:solidFill>
                            <a:srgbClr val="000000"/>
                          </a:solidFill>
                          <a:effectLst/>
                          <a:latin typeface="Calibri" panose="020F0502020204030204" pitchFamily="34" charset="0"/>
                        </a:rPr>
                        <a:t>V1</a:t>
                      </a:r>
                    </a:p>
                  </a:txBody>
                  <a:tcPr marL="8998" marR="8998" marT="899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1674816824"/>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825560171"/>
              </p:ext>
            </p:extLst>
          </p:nvPr>
        </p:nvGraphicFramePr>
        <p:xfrm>
          <a:off x="471277" y="3179178"/>
          <a:ext cx="8099398" cy="686570"/>
        </p:xfrm>
        <a:graphic>
          <a:graphicData uri="http://schemas.openxmlformats.org/drawingml/2006/table">
            <a:tbl>
              <a:tblPr/>
              <a:tblGrid>
                <a:gridCol w="587502">
                  <a:extLst>
                    <a:ext uri="{9D8B030D-6E8A-4147-A177-3AD203B41FA5}">
                      <a16:colId xmlns:a16="http://schemas.microsoft.com/office/drawing/2014/main" val="1782310998"/>
                    </a:ext>
                  </a:extLst>
                </a:gridCol>
                <a:gridCol w="726895">
                  <a:extLst>
                    <a:ext uri="{9D8B030D-6E8A-4147-A177-3AD203B41FA5}">
                      <a16:colId xmlns:a16="http://schemas.microsoft.com/office/drawing/2014/main" val="4265744675"/>
                    </a:ext>
                  </a:extLst>
                </a:gridCol>
                <a:gridCol w="435110">
                  <a:extLst>
                    <a:ext uri="{9D8B030D-6E8A-4147-A177-3AD203B41FA5}">
                      <a16:colId xmlns:a16="http://schemas.microsoft.com/office/drawing/2014/main" val="4026740264"/>
                    </a:ext>
                  </a:extLst>
                </a:gridCol>
                <a:gridCol w="997128">
                  <a:extLst>
                    <a:ext uri="{9D8B030D-6E8A-4147-A177-3AD203B41FA5}">
                      <a16:colId xmlns:a16="http://schemas.microsoft.com/office/drawing/2014/main" val="3901762590"/>
                    </a:ext>
                  </a:extLst>
                </a:gridCol>
                <a:gridCol w="812667">
                  <a:extLst>
                    <a:ext uri="{9D8B030D-6E8A-4147-A177-3AD203B41FA5}">
                      <a16:colId xmlns:a16="http://schemas.microsoft.com/office/drawing/2014/main" val="4281648758"/>
                    </a:ext>
                  </a:extLst>
                </a:gridCol>
                <a:gridCol w="625642">
                  <a:extLst>
                    <a:ext uri="{9D8B030D-6E8A-4147-A177-3AD203B41FA5}">
                      <a16:colId xmlns:a16="http://schemas.microsoft.com/office/drawing/2014/main" val="1970951237"/>
                    </a:ext>
                  </a:extLst>
                </a:gridCol>
                <a:gridCol w="673768">
                  <a:extLst>
                    <a:ext uri="{9D8B030D-6E8A-4147-A177-3AD203B41FA5}">
                      <a16:colId xmlns:a16="http://schemas.microsoft.com/office/drawing/2014/main" val="3682779854"/>
                    </a:ext>
                  </a:extLst>
                </a:gridCol>
                <a:gridCol w="697832">
                  <a:extLst>
                    <a:ext uri="{9D8B030D-6E8A-4147-A177-3AD203B41FA5}">
                      <a16:colId xmlns:a16="http://schemas.microsoft.com/office/drawing/2014/main" val="1208729410"/>
                    </a:ext>
                  </a:extLst>
                </a:gridCol>
                <a:gridCol w="1251284">
                  <a:extLst>
                    <a:ext uri="{9D8B030D-6E8A-4147-A177-3AD203B41FA5}">
                      <a16:colId xmlns:a16="http://schemas.microsoft.com/office/drawing/2014/main" val="2496830911"/>
                    </a:ext>
                  </a:extLst>
                </a:gridCol>
                <a:gridCol w="638905">
                  <a:extLst>
                    <a:ext uri="{9D8B030D-6E8A-4147-A177-3AD203B41FA5}">
                      <a16:colId xmlns:a16="http://schemas.microsoft.com/office/drawing/2014/main" val="2244511516"/>
                    </a:ext>
                  </a:extLst>
                </a:gridCol>
                <a:gridCol w="652665">
                  <a:extLst>
                    <a:ext uri="{9D8B030D-6E8A-4147-A177-3AD203B41FA5}">
                      <a16:colId xmlns:a16="http://schemas.microsoft.com/office/drawing/2014/main" val="1166799388"/>
                    </a:ext>
                  </a:extLst>
                </a:gridCol>
              </a:tblGrid>
              <a:tr h="343285">
                <a:tc>
                  <a:txBody>
                    <a:bodyPr/>
                    <a:lstStyle/>
                    <a:p>
                      <a:pPr algn="l" fontAlgn="b"/>
                      <a:r>
                        <a:rPr lang="en-US" sz="1000" b="1" i="0" u="none" strike="noStrike">
                          <a:solidFill>
                            <a:srgbClr val="FFFFFF"/>
                          </a:solidFill>
                          <a:effectLst/>
                          <a:latin typeface="Calibri" panose="020F0502020204030204" pitchFamily="34" charset="0"/>
                        </a:rPr>
                        <a:t>DOMAIN</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USUBJID</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LBSEQ</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FFFFFF"/>
                          </a:solidFill>
                          <a:effectLst/>
                          <a:latin typeface="Calibri" panose="020F0502020204030204" pitchFamily="34" charset="0"/>
                        </a:rPr>
                        <a:t>LBTESTCD</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LBTEST</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LBORRES</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LBORRESU</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LBSTAT</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LBREASND</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VISITNUM</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VISIT</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extLst>
                  <a:ext uri="{0D108BD9-81ED-4DB2-BD59-A6C34878D82A}">
                    <a16:rowId xmlns:a16="http://schemas.microsoft.com/office/drawing/2014/main" val="3537426466"/>
                  </a:ext>
                </a:extLst>
              </a:tr>
              <a:tr h="343285">
                <a:tc>
                  <a:txBody>
                    <a:bodyPr/>
                    <a:lstStyle/>
                    <a:p>
                      <a:pPr algn="l" fontAlgn="b"/>
                      <a:r>
                        <a:rPr lang="en-US" sz="1000" b="0" i="0" u="none" strike="noStrike" dirty="0">
                          <a:solidFill>
                            <a:srgbClr val="000000"/>
                          </a:solidFill>
                          <a:effectLst/>
                          <a:latin typeface="Calibri" panose="020F0502020204030204" pitchFamily="34" charset="0"/>
                        </a:rPr>
                        <a:t>LB</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111222-200001</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5</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LBALL</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LBALL</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NOT DONE</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Travel restrictions due to covid</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20</a:t>
                      </a:r>
                    </a:p>
                  </a:txBody>
                  <a:tcPr marL="8998" marR="8998" marT="899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dirty="0">
                          <a:solidFill>
                            <a:srgbClr val="000000"/>
                          </a:solidFill>
                          <a:effectLst/>
                          <a:latin typeface="Calibri" panose="020F0502020204030204" pitchFamily="34" charset="0"/>
                        </a:rPr>
                        <a:t>V1</a:t>
                      </a:r>
                    </a:p>
                  </a:txBody>
                  <a:tcPr marL="8998" marR="8998" marT="899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2969308451"/>
                  </a:ext>
                </a:extLst>
              </a:tr>
            </a:tbl>
          </a:graphicData>
        </a:graphic>
      </p:graphicFrame>
      <p:sp>
        <p:nvSpPr>
          <p:cNvPr id="20" name="TextBox 19"/>
          <p:cNvSpPr txBox="1"/>
          <p:nvPr/>
        </p:nvSpPr>
        <p:spPr>
          <a:xfrm>
            <a:off x="58986" y="3091075"/>
            <a:ext cx="412292" cy="369332"/>
          </a:xfrm>
          <a:prstGeom prst="rect">
            <a:avLst/>
          </a:prstGeom>
          <a:noFill/>
        </p:spPr>
        <p:txBody>
          <a:bodyPr wrap="none" rtlCol="0">
            <a:spAutoFit/>
          </a:bodyPr>
          <a:lstStyle/>
          <a:p>
            <a:r>
              <a:rPr lang="en-US" b="1" dirty="0"/>
              <a:t>LB</a:t>
            </a:r>
          </a:p>
        </p:txBody>
      </p:sp>
      <p:graphicFrame>
        <p:nvGraphicFramePr>
          <p:cNvPr id="15" name="Table 14"/>
          <p:cNvGraphicFramePr>
            <a:graphicFrameLocks noGrp="1"/>
          </p:cNvGraphicFramePr>
          <p:nvPr>
            <p:extLst>
              <p:ext uri="{D42A27DB-BD31-4B8C-83A1-F6EECF244321}">
                <p14:modId xmlns:p14="http://schemas.microsoft.com/office/powerpoint/2010/main" val="249404072"/>
              </p:ext>
            </p:extLst>
          </p:nvPr>
        </p:nvGraphicFramePr>
        <p:xfrm>
          <a:off x="471277" y="4707958"/>
          <a:ext cx="8149194" cy="1083488"/>
        </p:xfrm>
        <a:graphic>
          <a:graphicData uri="http://schemas.openxmlformats.org/drawingml/2006/table">
            <a:tbl>
              <a:tblPr/>
              <a:tblGrid>
                <a:gridCol w="601203">
                  <a:extLst>
                    <a:ext uri="{9D8B030D-6E8A-4147-A177-3AD203B41FA5}">
                      <a16:colId xmlns:a16="http://schemas.microsoft.com/office/drawing/2014/main" val="1752437535"/>
                    </a:ext>
                  </a:extLst>
                </a:gridCol>
                <a:gridCol w="866274">
                  <a:extLst>
                    <a:ext uri="{9D8B030D-6E8A-4147-A177-3AD203B41FA5}">
                      <a16:colId xmlns:a16="http://schemas.microsoft.com/office/drawing/2014/main" val="2522802078"/>
                    </a:ext>
                  </a:extLst>
                </a:gridCol>
                <a:gridCol w="541421">
                  <a:extLst>
                    <a:ext uri="{9D8B030D-6E8A-4147-A177-3AD203B41FA5}">
                      <a16:colId xmlns:a16="http://schemas.microsoft.com/office/drawing/2014/main" val="1070745990"/>
                    </a:ext>
                  </a:extLst>
                </a:gridCol>
                <a:gridCol w="1491916">
                  <a:extLst>
                    <a:ext uri="{9D8B030D-6E8A-4147-A177-3AD203B41FA5}">
                      <a16:colId xmlns:a16="http://schemas.microsoft.com/office/drawing/2014/main" val="939708060"/>
                    </a:ext>
                  </a:extLst>
                </a:gridCol>
                <a:gridCol w="1191126">
                  <a:extLst>
                    <a:ext uri="{9D8B030D-6E8A-4147-A177-3AD203B41FA5}">
                      <a16:colId xmlns:a16="http://schemas.microsoft.com/office/drawing/2014/main" val="2365699493"/>
                    </a:ext>
                  </a:extLst>
                </a:gridCol>
                <a:gridCol w="1063951">
                  <a:extLst>
                    <a:ext uri="{9D8B030D-6E8A-4147-A177-3AD203B41FA5}">
                      <a16:colId xmlns:a16="http://schemas.microsoft.com/office/drawing/2014/main" val="3238753396"/>
                    </a:ext>
                  </a:extLst>
                </a:gridCol>
                <a:gridCol w="564819">
                  <a:extLst>
                    <a:ext uri="{9D8B030D-6E8A-4147-A177-3AD203B41FA5}">
                      <a16:colId xmlns:a16="http://schemas.microsoft.com/office/drawing/2014/main" val="3829064402"/>
                    </a:ext>
                  </a:extLst>
                </a:gridCol>
                <a:gridCol w="871162">
                  <a:extLst>
                    <a:ext uri="{9D8B030D-6E8A-4147-A177-3AD203B41FA5}">
                      <a16:colId xmlns:a16="http://schemas.microsoft.com/office/drawing/2014/main" val="3811413260"/>
                    </a:ext>
                  </a:extLst>
                </a:gridCol>
                <a:gridCol w="459515">
                  <a:extLst>
                    <a:ext uri="{9D8B030D-6E8A-4147-A177-3AD203B41FA5}">
                      <a16:colId xmlns:a16="http://schemas.microsoft.com/office/drawing/2014/main" val="4001001549"/>
                    </a:ext>
                  </a:extLst>
                </a:gridCol>
                <a:gridCol w="497807">
                  <a:extLst>
                    <a:ext uri="{9D8B030D-6E8A-4147-A177-3AD203B41FA5}">
                      <a16:colId xmlns:a16="http://schemas.microsoft.com/office/drawing/2014/main" val="3017807065"/>
                    </a:ext>
                  </a:extLst>
                </a:gridCol>
              </a:tblGrid>
              <a:tr h="216698">
                <a:tc>
                  <a:txBody>
                    <a:bodyPr/>
                    <a:lstStyle/>
                    <a:p>
                      <a:pPr algn="l" fontAlgn="b"/>
                      <a:r>
                        <a:rPr lang="en-US" sz="1100" b="1" i="0" u="none" strike="noStrike">
                          <a:solidFill>
                            <a:srgbClr val="FFFFFF"/>
                          </a:solidFill>
                          <a:effectLst/>
                          <a:latin typeface="Calibri" panose="020F0502020204030204" pitchFamily="34" charset="0"/>
                        </a:rPr>
                        <a:t>DOMAIN</a:t>
                      </a:r>
                    </a:p>
                  </a:txBody>
                  <a:tcPr marL="9416" marR="9416" marT="941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dirty="0">
                          <a:solidFill>
                            <a:srgbClr val="FFFFFF"/>
                          </a:solidFill>
                          <a:effectLst/>
                          <a:latin typeface="Calibri" panose="020F0502020204030204" pitchFamily="34" charset="0"/>
                        </a:rPr>
                        <a:t>USUBJID</a:t>
                      </a:r>
                    </a:p>
                  </a:txBody>
                  <a:tcPr marL="9416" marR="9416" marT="941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VESEQ</a:t>
                      </a:r>
                    </a:p>
                  </a:txBody>
                  <a:tcPr marL="9416" marR="9416" marT="941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dirty="0">
                          <a:solidFill>
                            <a:srgbClr val="FFFFFF"/>
                          </a:solidFill>
                          <a:effectLst/>
                          <a:latin typeface="Calibri" panose="020F0502020204030204" pitchFamily="34" charset="0"/>
                        </a:rPr>
                        <a:t>VETERM</a:t>
                      </a:r>
                    </a:p>
                  </a:txBody>
                  <a:tcPr marL="9416" marR="9416" marT="941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dirty="0">
                          <a:solidFill>
                            <a:srgbClr val="FFFFFF"/>
                          </a:solidFill>
                          <a:effectLst/>
                          <a:latin typeface="Calibri" panose="020F0502020204030204" pitchFamily="34" charset="0"/>
                        </a:rPr>
                        <a:t>VEDECOD</a:t>
                      </a:r>
                    </a:p>
                  </a:txBody>
                  <a:tcPr marL="9416" marR="9416" marT="941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dirty="0">
                          <a:solidFill>
                            <a:srgbClr val="FFFFFF"/>
                          </a:solidFill>
                          <a:effectLst/>
                          <a:latin typeface="Calibri" panose="020F0502020204030204" pitchFamily="34" charset="0"/>
                        </a:rPr>
                        <a:t>VECAT</a:t>
                      </a:r>
                    </a:p>
                  </a:txBody>
                  <a:tcPr marL="9416" marR="9416" marT="941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VESCAT</a:t>
                      </a:r>
                    </a:p>
                  </a:txBody>
                  <a:tcPr marL="9416" marR="9416" marT="9416" marB="0" anchor="b">
                    <a:lnL>
                      <a:noFill/>
                    </a:lnL>
                    <a:lnR>
                      <a:noFill/>
                    </a:lnR>
                    <a:lnT>
                      <a:noFill/>
                    </a:lnT>
                    <a:lnB>
                      <a:noFill/>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VISITNUM</a:t>
                      </a:r>
                    </a:p>
                  </a:txBody>
                  <a:tcPr marL="9416" marR="9416" marT="941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VISIT</a:t>
                      </a:r>
                    </a:p>
                  </a:txBody>
                  <a:tcPr marL="9416" marR="9416" marT="941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VESTDY</a:t>
                      </a:r>
                    </a:p>
                  </a:txBody>
                  <a:tcPr marL="9416" marR="9416" marT="941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3366592416"/>
                  </a:ext>
                </a:extLst>
              </a:tr>
              <a:tr h="433395">
                <a:tc>
                  <a:txBody>
                    <a:bodyPr/>
                    <a:lstStyle/>
                    <a:p>
                      <a:pPr algn="l" fontAlgn="b"/>
                      <a:r>
                        <a:rPr lang="en-US" sz="1100" b="0" i="0" u="none" strike="noStrike">
                          <a:solidFill>
                            <a:srgbClr val="000000"/>
                          </a:solidFill>
                          <a:effectLst/>
                          <a:latin typeface="Calibri" panose="020F0502020204030204" pitchFamily="34" charset="0"/>
                        </a:rPr>
                        <a:t>VE</a:t>
                      </a:r>
                    </a:p>
                  </a:txBody>
                  <a:tcPr marL="9416" marR="9416" marT="9416"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111222-200001</a:t>
                      </a:r>
                    </a:p>
                  </a:txBody>
                  <a:tcPr marL="9416" marR="9416" marT="9416"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algn="l" defTabSz="914377" rtl="0" eaLnBrk="1" fontAlgn="b" latinLnBrk="0" hangingPunct="1"/>
                      <a:r>
                        <a:rPr lang="en-US" sz="1100" b="0" i="0" u="none" strike="noStrike" kern="1200" dirty="0">
                          <a:solidFill>
                            <a:srgbClr val="000000"/>
                          </a:solidFill>
                          <a:effectLst/>
                          <a:latin typeface="Calibri" panose="020F0502020204030204" pitchFamily="34" charset="0"/>
                          <a:ea typeface="+mn-ea"/>
                          <a:cs typeface="+mn-cs"/>
                        </a:rPr>
                        <a:t>6</a:t>
                      </a:r>
                    </a:p>
                  </a:txBody>
                  <a:tcPr marL="9416" marR="9416" marT="9416"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algn="l" defTabSz="914377" rtl="0" eaLnBrk="1" fontAlgn="b" latinLnBrk="0" hangingPunct="1"/>
                      <a:r>
                        <a:rPr lang="en-US" sz="1100" b="0" i="0" u="none" strike="noStrike" kern="1200" dirty="0">
                          <a:solidFill>
                            <a:srgbClr val="000000"/>
                          </a:solidFill>
                          <a:effectLst/>
                          <a:latin typeface="Calibri" panose="020F0502020204030204" pitchFamily="34" charset="0"/>
                          <a:ea typeface="+mn-ea"/>
                          <a:cs typeface="+mn-cs"/>
                        </a:rPr>
                        <a:t>Missed due to travel restrictions due to </a:t>
                      </a:r>
                      <a:r>
                        <a:rPr lang="en-US" sz="1100" b="0" i="0" u="none" strike="noStrike" kern="1200" dirty="0" err="1">
                          <a:solidFill>
                            <a:srgbClr val="000000"/>
                          </a:solidFill>
                          <a:effectLst/>
                          <a:latin typeface="Calibri" panose="020F0502020204030204" pitchFamily="34" charset="0"/>
                          <a:ea typeface="+mn-ea"/>
                          <a:cs typeface="+mn-cs"/>
                        </a:rPr>
                        <a:t>covid</a:t>
                      </a:r>
                      <a:endParaRPr lang="en-US" sz="1100" b="0" i="0" u="none" strike="noStrike" kern="1200" dirty="0">
                        <a:solidFill>
                          <a:srgbClr val="000000"/>
                        </a:solidFill>
                        <a:effectLst/>
                        <a:latin typeface="Calibri" panose="020F0502020204030204" pitchFamily="34" charset="0"/>
                        <a:ea typeface="+mn-ea"/>
                        <a:cs typeface="+mn-cs"/>
                      </a:endParaRPr>
                    </a:p>
                  </a:txBody>
                  <a:tcPr marL="9416" marR="9416" marT="941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algn="l" defTabSz="914377" rtl="0" eaLnBrk="1" fontAlgn="b" latinLnBrk="0" hangingPunct="1"/>
                      <a:r>
                        <a:rPr lang="en-US" sz="1100" b="0" i="0" u="none" strike="noStrike" kern="1200" dirty="0">
                          <a:solidFill>
                            <a:srgbClr val="000000"/>
                          </a:solidFill>
                          <a:effectLst/>
                          <a:latin typeface="Calibri" panose="020F0502020204030204" pitchFamily="34" charset="0"/>
                          <a:ea typeface="+mn-ea"/>
                          <a:cs typeface="+mn-cs"/>
                        </a:rPr>
                        <a:t>Missed assessment</a:t>
                      </a:r>
                    </a:p>
                  </a:txBody>
                  <a:tcPr marL="9416" marR="9416" marT="941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algn="l" defTabSz="914377" rtl="0" eaLnBrk="1" fontAlgn="b" latinLnBrk="0" hangingPunct="1"/>
                      <a:r>
                        <a:rPr lang="en-US" sz="1100" b="0" i="0" u="none" strike="noStrike" kern="1200" dirty="0">
                          <a:solidFill>
                            <a:srgbClr val="000000"/>
                          </a:solidFill>
                          <a:effectLst/>
                          <a:latin typeface="Calibri" panose="020F0502020204030204" pitchFamily="34" charset="0"/>
                          <a:ea typeface="+mn-ea"/>
                          <a:cs typeface="+mn-cs"/>
                        </a:rPr>
                        <a:t>COVID VISIT IMAPCT</a:t>
                      </a:r>
                    </a:p>
                  </a:txBody>
                  <a:tcPr marL="9416" marR="9416" marT="941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algn="l" defTabSz="914377" rtl="0" eaLnBrk="1" fontAlgn="b" latinLnBrk="0" hangingPunct="1"/>
                      <a:r>
                        <a:rPr lang="en-US" sz="1100" b="0" i="0" u="none" strike="noStrike" kern="1200" dirty="0">
                          <a:solidFill>
                            <a:srgbClr val="000000"/>
                          </a:solidFill>
                          <a:effectLst/>
                          <a:latin typeface="Calibri" panose="020F0502020204030204" pitchFamily="34" charset="0"/>
                          <a:ea typeface="+mn-ea"/>
                          <a:cs typeface="+mn-cs"/>
                        </a:rPr>
                        <a:t>CENTRAL LAB</a:t>
                      </a:r>
                    </a:p>
                  </a:txBody>
                  <a:tcPr marL="9416" marR="9416" marT="9416" marB="0" anchor="b">
                    <a:lnL>
                      <a:noFill/>
                    </a:lnL>
                    <a:lnR>
                      <a:noFill/>
                    </a:lnR>
                    <a:lnT>
                      <a:noFill/>
                    </a:lnT>
                    <a:lnB>
                      <a:noFill/>
                    </a:lnB>
                  </a:tcPr>
                </a:tc>
                <a:tc>
                  <a:txBody>
                    <a:bodyPr/>
                    <a:lstStyle/>
                    <a:p>
                      <a:pPr marL="0" algn="l" defTabSz="914377" rtl="0" eaLnBrk="1" fontAlgn="b" latinLnBrk="0" hangingPunct="1"/>
                      <a:r>
                        <a:rPr lang="en-US" sz="1100" b="0" i="0" u="none" strike="noStrike" kern="1200" dirty="0">
                          <a:solidFill>
                            <a:srgbClr val="000000"/>
                          </a:solidFill>
                          <a:effectLst/>
                          <a:latin typeface="Calibri" panose="020F0502020204030204" pitchFamily="34" charset="0"/>
                          <a:ea typeface="+mn-ea"/>
                          <a:cs typeface="+mn-cs"/>
                        </a:rPr>
                        <a:t>20</a:t>
                      </a:r>
                    </a:p>
                  </a:txBody>
                  <a:tcPr marL="9416" marR="9416" marT="941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algn="l" defTabSz="914377" rtl="0" eaLnBrk="1" fontAlgn="b" latinLnBrk="0" hangingPunct="1"/>
                      <a:r>
                        <a:rPr lang="en-US" sz="1100" b="0" i="0" u="none" strike="noStrike" kern="1200" dirty="0">
                          <a:solidFill>
                            <a:srgbClr val="000000"/>
                          </a:solidFill>
                          <a:effectLst/>
                          <a:latin typeface="Calibri" panose="020F0502020204030204" pitchFamily="34" charset="0"/>
                          <a:ea typeface="+mn-ea"/>
                          <a:cs typeface="+mn-cs"/>
                        </a:rPr>
                        <a:t>V1</a:t>
                      </a:r>
                    </a:p>
                  </a:txBody>
                  <a:tcPr marL="9416" marR="9416" marT="941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algn="l" defTabSz="914377" rtl="0" eaLnBrk="1" fontAlgn="b" latinLnBrk="0" hangingPunct="1"/>
                      <a:r>
                        <a:rPr lang="en-US" sz="1100" b="0" i="0" u="none" strike="noStrike" kern="1200">
                          <a:solidFill>
                            <a:srgbClr val="000000"/>
                          </a:solidFill>
                          <a:effectLst/>
                          <a:latin typeface="Calibri" panose="020F0502020204030204" pitchFamily="34" charset="0"/>
                          <a:ea typeface="+mn-ea"/>
                          <a:cs typeface="+mn-cs"/>
                        </a:rPr>
                        <a:t>19</a:t>
                      </a:r>
                    </a:p>
                  </a:txBody>
                  <a:tcPr marL="9416" marR="9416" marT="9416"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352572512"/>
                  </a:ext>
                </a:extLst>
              </a:tr>
              <a:tr h="433395">
                <a:tc>
                  <a:txBody>
                    <a:bodyPr/>
                    <a:lstStyle/>
                    <a:p>
                      <a:pPr algn="l" fontAlgn="b"/>
                      <a:r>
                        <a:rPr lang="en-US" sz="1100" b="0" i="0" u="none" strike="noStrike" dirty="0">
                          <a:solidFill>
                            <a:srgbClr val="000000"/>
                          </a:solidFill>
                          <a:effectLst/>
                          <a:latin typeface="Calibri" panose="020F0502020204030204" pitchFamily="34" charset="0"/>
                        </a:rPr>
                        <a:t>VE</a:t>
                      </a:r>
                    </a:p>
                  </a:txBody>
                  <a:tcPr marL="9416" marR="9416" marT="9416"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111222-200001</a:t>
                      </a:r>
                    </a:p>
                  </a:txBody>
                  <a:tcPr marL="9416" marR="9416" marT="9416"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algn="l" defTabSz="914377" rtl="0" eaLnBrk="1" fontAlgn="b" latinLnBrk="0" hangingPunct="1"/>
                      <a:r>
                        <a:rPr lang="en-US" sz="1100" b="0" i="0" u="none" strike="noStrike" kern="1200">
                          <a:solidFill>
                            <a:srgbClr val="000000"/>
                          </a:solidFill>
                          <a:effectLst/>
                          <a:latin typeface="Calibri" panose="020F0502020204030204" pitchFamily="34" charset="0"/>
                          <a:ea typeface="+mn-ea"/>
                          <a:cs typeface="+mn-cs"/>
                        </a:rPr>
                        <a:t>7</a:t>
                      </a:r>
                    </a:p>
                  </a:txBody>
                  <a:tcPr marL="9416" marR="9416" marT="9416"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a:noFill/>
                    </a:lnB>
                  </a:tcPr>
                </a:tc>
                <a:tc>
                  <a:txBody>
                    <a:bodyPr/>
                    <a:lstStyle/>
                    <a:p>
                      <a:pPr marL="0" algn="l" defTabSz="914377" rtl="0" eaLnBrk="1" fontAlgn="b" latinLnBrk="0" hangingPunct="1"/>
                      <a:r>
                        <a:rPr lang="en-US" sz="1100" b="0" i="0" u="none" strike="noStrike" kern="1200" dirty="0">
                          <a:solidFill>
                            <a:srgbClr val="000000"/>
                          </a:solidFill>
                          <a:effectLst/>
                          <a:latin typeface="Calibri" panose="020F0502020204030204" pitchFamily="34" charset="0"/>
                          <a:ea typeface="+mn-ea"/>
                          <a:cs typeface="+mn-cs"/>
                        </a:rPr>
                        <a:t>Missed due to travel restrictions due to </a:t>
                      </a:r>
                      <a:r>
                        <a:rPr lang="en-US" sz="1100" b="0" i="0" u="none" strike="noStrike" kern="1200" dirty="0" err="1">
                          <a:solidFill>
                            <a:srgbClr val="000000"/>
                          </a:solidFill>
                          <a:effectLst/>
                          <a:latin typeface="Calibri" panose="020F0502020204030204" pitchFamily="34" charset="0"/>
                          <a:ea typeface="+mn-ea"/>
                          <a:cs typeface="+mn-cs"/>
                        </a:rPr>
                        <a:t>covid</a:t>
                      </a:r>
                      <a:endParaRPr lang="en-US" sz="1100" b="0" i="0" u="none" strike="noStrike" kern="1200" dirty="0">
                        <a:solidFill>
                          <a:srgbClr val="000000"/>
                        </a:solidFill>
                        <a:effectLst/>
                        <a:latin typeface="Calibri" panose="020F0502020204030204" pitchFamily="34" charset="0"/>
                        <a:ea typeface="+mn-ea"/>
                        <a:cs typeface="+mn-cs"/>
                      </a:endParaRPr>
                    </a:p>
                  </a:txBody>
                  <a:tcPr marL="9416" marR="9416" marT="9416" marB="0" anchor="b">
                    <a:lnL>
                      <a:noFill/>
                    </a:lnL>
                    <a:lnR>
                      <a:noFill/>
                    </a:lnR>
                    <a:lnT w="6350" cap="flat" cmpd="sng" algn="ctr">
                      <a:solidFill>
                        <a:srgbClr val="5B9BD5"/>
                      </a:solidFill>
                      <a:prstDash val="solid"/>
                      <a:round/>
                      <a:headEnd type="none" w="med" len="med"/>
                      <a:tailEnd type="none" w="med" len="med"/>
                    </a:lnT>
                    <a:lnB>
                      <a:noFill/>
                    </a:lnB>
                  </a:tcPr>
                </a:tc>
                <a:tc>
                  <a:txBody>
                    <a:bodyPr/>
                    <a:lstStyle/>
                    <a:p>
                      <a:pPr marL="0" algn="l" defTabSz="914377" rtl="0" eaLnBrk="1" fontAlgn="b" latinLnBrk="0" hangingPunct="1"/>
                      <a:r>
                        <a:rPr lang="en-US" sz="1100" b="0" i="0" u="none" strike="noStrike" kern="1200" dirty="0">
                          <a:solidFill>
                            <a:srgbClr val="000000"/>
                          </a:solidFill>
                          <a:effectLst/>
                          <a:latin typeface="Calibri" panose="020F0502020204030204" pitchFamily="34" charset="0"/>
                          <a:ea typeface="+mn-ea"/>
                          <a:cs typeface="+mn-cs"/>
                        </a:rPr>
                        <a:t>Missed assessment</a:t>
                      </a:r>
                    </a:p>
                  </a:txBody>
                  <a:tcPr marL="9416" marR="9416" marT="9416" marB="0" anchor="b">
                    <a:lnL>
                      <a:noFill/>
                    </a:lnL>
                    <a:lnR>
                      <a:noFill/>
                    </a:lnR>
                    <a:lnT w="6350" cap="flat" cmpd="sng" algn="ctr">
                      <a:solidFill>
                        <a:srgbClr val="5B9BD5"/>
                      </a:solidFill>
                      <a:prstDash val="solid"/>
                      <a:round/>
                      <a:headEnd type="none" w="med" len="med"/>
                      <a:tailEnd type="none" w="med" len="med"/>
                    </a:lnT>
                    <a:lnB>
                      <a:noFill/>
                    </a:lnB>
                  </a:tcPr>
                </a:tc>
                <a:tc>
                  <a:txBody>
                    <a:bodyPr/>
                    <a:lstStyle/>
                    <a:p>
                      <a:pPr marL="0" algn="l" defTabSz="914377" rtl="0" eaLnBrk="1" fontAlgn="b" latinLnBrk="0" hangingPunct="1"/>
                      <a:r>
                        <a:rPr lang="en-US" sz="1100" b="0" i="0" u="none" strike="noStrike" kern="1200" dirty="0">
                          <a:solidFill>
                            <a:srgbClr val="000000"/>
                          </a:solidFill>
                          <a:effectLst/>
                          <a:latin typeface="Calibri" panose="020F0502020204030204" pitchFamily="34" charset="0"/>
                          <a:ea typeface="+mn-ea"/>
                          <a:cs typeface="+mn-cs"/>
                        </a:rPr>
                        <a:t>COVID VISIT IMAPCT</a:t>
                      </a:r>
                    </a:p>
                  </a:txBody>
                  <a:tcPr marL="9416" marR="9416" marT="9416" marB="0" anchor="b">
                    <a:lnL>
                      <a:noFill/>
                    </a:lnL>
                    <a:lnR>
                      <a:noFill/>
                    </a:lnR>
                    <a:lnT w="6350" cap="flat" cmpd="sng" algn="ctr">
                      <a:solidFill>
                        <a:srgbClr val="5B9BD5"/>
                      </a:solidFill>
                      <a:prstDash val="solid"/>
                      <a:round/>
                      <a:headEnd type="none" w="med" len="med"/>
                      <a:tailEnd type="none" w="med" len="med"/>
                    </a:lnT>
                    <a:lnB>
                      <a:noFill/>
                    </a:lnB>
                  </a:tcPr>
                </a:tc>
                <a:tc>
                  <a:txBody>
                    <a:bodyPr/>
                    <a:lstStyle/>
                    <a:p>
                      <a:pPr marL="0" algn="l" defTabSz="914377" rtl="0" eaLnBrk="1" fontAlgn="b" latinLnBrk="0" hangingPunct="1"/>
                      <a:r>
                        <a:rPr lang="en-US" sz="1100" b="0" i="0" u="none" strike="noStrike" kern="1200" dirty="0">
                          <a:solidFill>
                            <a:srgbClr val="000000"/>
                          </a:solidFill>
                          <a:effectLst/>
                          <a:latin typeface="Calibri" panose="020F0502020204030204" pitchFamily="34" charset="0"/>
                          <a:ea typeface="+mn-ea"/>
                          <a:cs typeface="+mn-cs"/>
                        </a:rPr>
                        <a:t>VITAL SIGNS</a:t>
                      </a:r>
                    </a:p>
                  </a:txBody>
                  <a:tcPr marL="9416" marR="9416" marT="9416" marB="0" anchor="b">
                    <a:lnL>
                      <a:noFill/>
                    </a:lnL>
                    <a:lnR>
                      <a:noFill/>
                    </a:lnR>
                    <a:lnT>
                      <a:noFill/>
                    </a:lnT>
                    <a:lnB>
                      <a:noFill/>
                    </a:lnB>
                  </a:tcPr>
                </a:tc>
                <a:tc>
                  <a:txBody>
                    <a:bodyPr/>
                    <a:lstStyle/>
                    <a:p>
                      <a:pPr marL="0" algn="l" defTabSz="914377" rtl="0" eaLnBrk="1" fontAlgn="b" latinLnBrk="0" hangingPunct="1"/>
                      <a:r>
                        <a:rPr lang="en-US" sz="1100" b="0" i="0" u="none" strike="noStrike" kern="1200" dirty="0">
                          <a:solidFill>
                            <a:srgbClr val="000000"/>
                          </a:solidFill>
                          <a:effectLst/>
                          <a:latin typeface="Calibri" panose="020F0502020204030204" pitchFamily="34" charset="0"/>
                          <a:ea typeface="+mn-ea"/>
                          <a:cs typeface="+mn-cs"/>
                        </a:rPr>
                        <a:t>20</a:t>
                      </a:r>
                    </a:p>
                  </a:txBody>
                  <a:tcPr marL="9416" marR="9416" marT="9416" marB="0" anchor="b">
                    <a:lnL>
                      <a:noFill/>
                    </a:lnL>
                    <a:lnR>
                      <a:noFill/>
                    </a:lnR>
                    <a:lnT w="6350" cap="flat" cmpd="sng" algn="ctr">
                      <a:solidFill>
                        <a:srgbClr val="5B9BD5"/>
                      </a:solidFill>
                      <a:prstDash val="solid"/>
                      <a:round/>
                      <a:headEnd type="none" w="med" len="med"/>
                      <a:tailEnd type="none" w="med" len="med"/>
                    </a:lnT>
                    <a:lnB>
                      <a:noFill/>
                    </a:lnB>
                  </a:tcPr>
                </a:tc>
                <a:tc>
                  <a:txBody>
                    <a:bodyPr/>
                    <a:lstStyle/>
                    <a:p>
                      <a:pPr marL="0" algn="l" defTabSz="914377" rtl="0" eaLnBrk="1" fontAlgn="b" latinLnBrk="0" hangingPunct="1"/>
                      <a:r>
                        <a:rPr lang="en-US" sz="1100" b="0" i="0" u="none" strike="noStrike" kern="1200" dirty="0">
                          <a:solidFill>
                            <a:srgbClr val="000000"/>
                          </a:solidFill>
                          <a:effectLst/>
                          <a:latin typeface="Calibri" panose="020F0502020204030204" pitchFamily="34" charset="0"/>
                          <a:ea typeface="+mn-ea"/>
                          <a:cs typeface="+mn-cs"/>
                        </a:rPr>
                        <a:t>V1</a:t>
                      </a:r>
                    </a:p>
                  </a:txBody>
                  <a:tcPr marL="9416" marR="9416" marT="9416" marB="0" anchor="b">
                    <a:lnL>
                      <a:noFill/>
                    </a:lnL>
                    <a:lnR>
                      <a:noFill/>
                    </a:lnR>
                    <a:lnT w="6350" cap="flat" cmpd="sng" algn="ctr">
                      <a:solidFill>
                        <a:srgbClr val="5B9BD5"/>
                      </a:solidFill>
                      <a:prstDash val="solid"/>
                      <a:round/>
                      <a:headEnd type="none" w="med" len="med"/>
                      <a:tailEnd type="none" w="med" len="med"/>
                    </a:lnT>
                    <a:lnB>
                      <a:noFill/>
                    </a:lnB>
                  </a:tcPr>
                </a:tc>
                <a:tc>
                  <a:txBody>
                    <a:bodyPr/>
                    <a:lstStyle/>
                    <a:p>
                      <a:pPr marL="0" algn="l" defTabSz="914377" rtl="0" eaLnBrk="1" fontAlgn="b" latinLnBrk="0" hangingPunct="1"/>
                      <a:r>
                        <a:rPr lang="en-US" sz="1100" b="0" i="0" u="none" strike="noStrike" kern="1200" dirty="0">
                          <a:solidFill>
                            <a:srgbClr val="000000"/>
                          </a:solidFill>
                          <a:effectLst/>
                          <a:latin typeface="Calibri" panose="020F0502020204030204" pitchFamily="34" charset="0"/>
                          <a:ea typeface="+mn-ea"/>
                          <a:cs typeface="+mn-cs"/>
                        </a:rPr>
                        <a:t>19</a:t>
                      </a:r>
                    </a:p>
                  </a:txBody>
                  <a:tcPr marL="9416" marR="9416" marT="9416" marB="0" anchor="b">
                    <a:lnL>
                      <a:noFill/>
                    </a:lnL>
                    <a:lnR>
                      <a:noFill/>
                    </a:lnR>
                    <a:lnT w="6350" cap="flat" cmpd="sng" algn="ctr">
                      <a:solidFill>
                        <a:srgbClr val="5B9BD5"/>
                      </a:solidFill>
                      <a:prstDash val="solid"/>
                      <a:round/>
                      <a:headEnd type="none" w="med" len="med"/>
                      <a:tailEnd type="none" w="med" len="med"/>
                    </a:lnT>
                    <a:lnB>
                      <a:noFill/>
                    </a:lnB>
                  </a:tcPr>
                </a:tc>
                <a:extLst>
                  <a:ext uri="{0D108BD9-81ED-4DB2-BD59-A6C34878D82A}">
                    <a16:rowId xmlns:a16="http://schemas.microsoft.com/office/drawing/2014/main" val="3288790809"/>
                  </a:ext>
                </a:extLst>
              </a:tr>
            </a:tbl>
          </a:graphicData>
        </a:graphic>
      </p:graphicFrame>
      <p:sp>
        <p:nvSpPr>
          <p:cNvPr id="25" name="TextBox 24"/>
          <p:cNvSpPr txBox="1"/>
          <p:nvPr/>
        </p:nvSpPr>
        <p:spPr>
          <a:xfrm>
            <a:off x="77167" y="4605185"/>
            <a:ext cx="433132" cy="369332"/>
          </a:xfrm>
          <a:prstGeom prst="rect">
            <a:avLst/>
          </a:prstGeom>
          <a:noFill/>
        </p:spPr>
        <p:txBody>
          <a:bodyPr wrap="none" rtlCol="0">
            <a:spAutoFit/>
          </a:bodyPr>
          <a:lstStyle/>
          <a:p>
            <a:r>
              <a:rPr lang="en-US" b="1" dirty="0"/>
              <a:t>VE</a:t>
            </a:r>
          </a:p>
        </p:txBody>
      </p:sp>
      <p:sp>
        <p:nvSpPr>
          <p:cNvPr id="16" name="Title 1">
            <a:extLst>
              <a:ext uri="{FF2B5EF4-FFF2-40B4-BE49-F238E27FC236}">
                <a16:creationId xmlns:a16="http://schemas.microsoft.com/office/drawing/2014/main" id="{F6EA93E7-7C48-4EEC-A56D-E0E8AB063DC2}"/>
              </a:ext>
            </a:extLst>
          </p:cNvPr>
          <p:cNvSpPr>
            <a:spLocks noGrp="1"/>
          </p:cNvSpPr>
          <p:nvPr>
            <p:ph type="title"/>
          </p:nvPr>
        </p:nvSpPr>
        <p:spPr>
          <a:xfrm>
            <a:off x="538163" y="60325"/>
            <a:ext cx="11349037" cy="642938"/>
          </a:xfrm>
        </p:spPr>
        <p:txBody>
          <a:bodyPr/>
          <a:lstStyle/>
          <a:p>
            <a:r>
              <a:rPr lang="en-US" dirty="0"/>
              <a:t>Representation of COVID-19 Impacts – Examples </a:t>
            </a:r>
            <a:endParaRPr lang="en-GB" dirty="0"/>
          </a:p>
        </p:txBody>
      </p:sp>
    </p:spTree>
    <p:extLst>
      <p:ext uri="{BB962C8B-B14F-4D97-AF65-F5344CB8AC3E}">
        <p14:creationId xmlns:p14="http://schemas.microsoft.com/office/powerpoint/2010/main" val="3146625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graphicFrame>
        <p:nvGraphicFramePr>
          <p:cNvPr id="12" name="Table 4">
            <a:extLst>
              <a:ext uri="{FF2B5EF4-FFF2-40B4-BE49-F238E27FC236}">
                <a16:creationId xmlns:a16="http://schemas.microsoft.com/office/drawing/2014/main" id="{8C2A2512-0E97-41E7-BEE0-5FC3497095FD}"/>
              </a:ext>
            </a:extLst>
          </p:cNvPr>
          <p:cNvGraphicFramePr>
            <a:graphicFrameLocks noGrp="1"/>
          </p:cNvGraphicFramePr>
          <p:nvPr/>
        </p:nvGraphicFramePr>
        <p:xfrm>
          <a:off x="189821" y="5773728"/>
          <a:ext cx="8238835" cy="1005840"/>
        </p:xfrm>
        <a:graphic>
          <a:graphicData uri="http://schemas.openxmlformats.org/drawingml/2006/table">
            <a:tbl>
              <a:tblPr firstRow="1" bandRow="1">
                <a:tableStyleId>{5C22544A-7EE6-4342-B048-85BDC9FD1C3A}</a:tableStyleId>
              </a:tblPr>
              <a:tblGrid>
                <a:gridCol w="1421431">
                  <a:extLst>
                    <a:ext uri="{9D8B030D-6E8A-4147-A177-3AD203B41FA5}">
                      <a16:colId xmlns:a16="http://schemas.microsoft.com/office/drawing/2014/main" val="2762015064"/>
                    </a:ext>
                  </a:extLst>
                </a:gridCol>
                <a:gridCol w="2761364">
                  <a:extLst>
                    <a:ext uri="{9D8B030D-6E8A-4147-A177-3AD203B41FA5}">
                      <a16:colId xmlns:a16="http://schemas.microsoft.com/office/drawing/2014/main" val="2264532341"/>
                    </a:ext>
                  </a:extLst>
                </a:gridCol>
                <a:gridCol w="874583">
                  <a:extLst>
                    <a:ext uri="{9D8B030D-6E8A-4147-A177-3AD203B41FA5}">
                      <a16:colId xmlns:a16="http://schemas.microsoft.com/office/drawing/2014/main" val="3990613114"/>
                    </a:ext>
                  </a:extLst>
                </a:gridCol>
                <a:gridCol w="2497001">
                  <a:extLst>
                    <a:ext uri="{9D8B030D-6E8A-4147-A177-3AD203B41FA5}">
                      <a16:colId xmlns:a16="http://schemas.microsoft.com/office/drawing/2014/main" val="3523948620"/>
                    </a:ext>
                  </a:extLst>
                </a:gridCol>
                <a:gridCol w="684456">
                  <a:extLst>
                    <a:ext uri="{9D8B030D-6E8A-4147-A177-3AD203B41FA5}">
                      <a16:colId xmlns:a16="http://schemas.microsoft.com/office/drawing/2014/main" val="1919755138"/>
                    </a:ext>
                  </a:extLst>
                </a:gridCol>
              </a:tblGrid>
              <a:tr h="387961">
                <a:tc>
                  <a:txBody>
                    <a:bodyPr/>
                    <a:lstStyle/>
                    <a:p>
                      <a:r>
                        <a:rPr lang="en-US" sz="1200" dirty="0"/>
                        <a:t>Non-Standard Variable</a:t>
                      </a:r>
                      <a:endParaRPr lang="en-GB" sz="1200" dirty="0"/>
                    </a:p>
                  </a:txBody>
                  <a:tcPr/>
                </a:tc>
                <a:tc>
                  <a:txBody>
                    <a:bodyPr/>
                    <a:lstStyle/>
                    <a:p>
                      <a:r>
                        <a:rPr lang="en-US" sz="1200" dirty="0"/>
                        <a:t>Label</a:t>
                      </a:r>
                      <a:endParaRPr lang="en-GB" sz="1200" dirty="0"/>
                    </a:p>
                  </a:txBody>
                  <a:tcPr/>
                </a:tc>
                <a:tc>
                  <a:txBody>
                    <a:bodyPr/>
                    <a:lstStyle/>
                    <a:p>
                      <a:r>
                        <a:rPr lang="en-GB" sz="1200" dirty="0"/>
                        <a:t>Type </a:t>
                      </a:r>
                    </a:p>
                  </a:txBody>
                  <a:tcPr/>
                </a:tc>
                <a:tc>
                  <a:txBody>
                    <a:bodyPr/>
                    <a:lstStyle/>
                    <a:p>
                      <a:r>
                        <a:rPr lang="en-GB" sz="1200" dirty="0"/>
                        <a:t>Role</a:t>
                      </a:r>
                    </a:p>
                  </a:txBody>
                  <a:tcPr/>
                </a:tc>
                <a:tc>
                  <a:txBody>
                    <a:bodyPr/>
                    <a:lstStyle/>
                    <a:p>
                      <a:r>
                        <a:rPr lang="en-GB" sz="1200" dirty="0"/>
                        <a:t>Origin</a:t>
                      </a:r>
                    </a:p>
                  </a:txBody>
                  <a:tcPr/>
                </a:tc>
                <a:extLst>
                  <a:ext uri="{0D108BD9-81ED-4DB2-BD59-A6C34878D82A}">
                    <a16:rowId xmlns:a16="http://schemas.microsoft.com/office/drawing/2014/main" val="1751568807"/>
                  </a:ext>
                </a:extLst>
              </a:tr>
              <a:tr h="232777">
                <a:tc>
                  <a:txBody>
                    <a:bodyPr/>
                    <a:lstStyle/>
                    <a:p>
                      <a:r>
                        <a:rPr lang="en-GB" sz="1200" dirty="0"/>
                        <a:t>DVREAS</a:t>
                      </a:r>
                    </a:p>
                  </a:txBody>
                  <a:tcPr/>
                </a:tc>
                <a:tc>
                  <a:txBody>
                    <a:bodyPr/>
                    <a:lstStyle/>
                    <a:p>
                      <a:r>
                        <a:rPr lang="en-GB" sz="1200" dirty="0"/>
                        <a:t>Reason for Deviation</a:t>
                      </a:r>
                    </a:p>
                  </a:txBody>
                  <a:tcPr/>
                </a:tc>
                <a:tc>
                  <a:txBody>
                    <a:bodyPr/>
                    <a:lstStyle/>
                    <a:p>
                      <a:r>
                        <a:rPr lang="en-US" sz="1200" dirty="0"/>
                        <a:t>Text</a:t>
                      </a:r>
                      <a:endParaRPr lang="en-GB" sz="1200" dirty="0"/>
                    </a:p>
                  </a:txBody>
                  <a:tcPr/>
                </a:tc>
                <a:tc>
                  <a:txBody>
                    <a:bodyPr/>
                    <a:lstStyle/>
                    <a:p>
                      <a:r>
                        <a:rPr lang="en-GB" sz="1200" dirty="0"/>
                        <a:t>Non-Standard Record Qualifier</a:t>
                      </a:r>
                    </a:p>
                  </a:txBody>
                  <a:tcPr/>
                </a:tc>
                <a:tc>
                  <a:txBody>
                    <a:bodyPr/>
                    <a:lstStyle/>
                    <a:p>
                      <a:r>
                        <a:rPr lang="en-US" sz="1200" dirty="0"/>
                        <a:t>CRF</a:t>
                      </a:r>
                      <a:endParaRPr lang="en-GB" sz="1200" dirty="0"/>
                    </a:p>
                  </a:txBody>
                  <a:tcPr/>
                </a:tc>
                <a:extLst>
                  <a:ext uri="{0D108BD9-81ED-4DB2-BD59-A6C34878D82A}">
                    <a16:rowId xmlns:a16="http://schemas.microsoft.com/office/drawing/2014/main" val="2644238788"/>
                  </a:ext>
                </a:extLst>
              </a:tr>
              <a:tr h="232777">
                <a:tc>
                  <a:txBody>
                    <a:bodyPr/>
                    <a:lstStyle/>
                    <a:p>
                      <a:r>
                        <a:rPr lang="en-GB" sz="1200" dirty="0"/>
                        <a:t>DVEPRELI</a:t>
                      </a:r>
                    </a:p>
                  </a:txBody>
                  <a:tcPr/>
                </a:tc>
                <a:tc>
                  <a:txBody>
                    <a:bodyPr/>
                    <a:lstStyle/>
                    <a:p>
                      <a:r>
                        <a:rPr lang="en-GB" sz="1200" dirty="0"/>
                        <a:t>Epi/Pandemic Related Indicator</a:t>
                      </a:r>
                    </a:p>
                  </a:txBody>
                  <a:tcPr/>
                </a:tc>
                <a:tc>
                  <a:txBody>
                    <a:bodyPr/>
                    <a:lstStyle/>
                    <a:p>
                      <a:r>
                        <a:rPr lang="en-US" sz="1200" dirty="0"/>
                        <a:t>Text</a:t>
                      </a:r>
                      <a:endParaRPr lang="en-GB" sz="1200" dirty="0"/>
                    </a:p>
                  </a:txBody>
                  <a:tcPr/>
                </a:tc>
                <a:tc>
                  <a:txBody>
                    <a:bodyPr/>
                    <a:lstStyle/>
                    <a:p>
                      <a:r>
                        <a:rPr lang="en-GB" sz="1200" dirty="0"/>
                        <a:t>Non-Standard Record Qualifier</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200" dirty="0"/>
                        <a:t>CRF</a:t>
                      </a:r>
                      <a:endParaRPr lang="en-GB" sz="1200" dirty="0"/>
                    </a:p>
                  </a:txBody>
                  <a:tcPr/>
                </a:tc>
                <a:extLst>
                  <a:ext uri="{0D108BD9-81ED-4DB2-BD59-A6C34878D82A}">
                    <a16:rowId xmlns:a16="http://schemas.microsoft.com/office/drawing/2014/main" val="3973333642"/>
                  </a:ext>
                </a:extLst>
              </a:tr>
            </a:tbl>
          </a:graphicData>
        </a:graphic>
      </p:graphicFrame>
      <p:sp>
        <p:nvSpPr>
          <p:cNvPr id="10" name="Rectangle 9"/>
          <p:cNvSpPr/>
          <p:nvPr/>
        </p:nvSpPr>
        <p:spPr>
          <a:xfrm>
            <a:off x="8894618" y="1446213"/>
            <a:ext cx="2992581" cy="4899074"/>
          </a:xfrm>
          <a:prstGeom prst="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891" lvl="0" indent="-342891" defTabSz="914377">
              <a:spcBef>
                <a:spcPct val="20000"/>
              </a:spcBef>
              <a:buClr>
                <a:srgbClr val="4E84C4"/>
              </a:buClr>
              <a:buFont typeface="Wingdings" panose="05000000000000000000" pitchFamily="2" charset="2"/>
              <a:buChar char="Ø"/>
            </a:pPr>
            <a:endParaRPr lang="en-GB" sz="1500" dirty="0">
              <a:solidFill>
                <a:srgbClr val="000000"/>
              </a:solidFill>
              <a:cs typeface="Arial" pitchFamily="34" charset="0"/>
            </a:endParaRP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Missed/Delayed assessment recorded as a deviation. </a:t>
            </a: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Reason for deviation captured in DVREAS </a:t>
            </a: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Deviation being due to pandemic is indicated using DVEPRELI=‘Y’</a:t>
            </a: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SUPPDV captures additional details about the deviation due to pandemic</a:t>
            </a:r>
          </a:p>
        </p:txBody>
      </p:sp>
      <p:sp>
        <p:nvSpPr>
          <p:cNvPr id="21" name="TextBox 20"/>
          <p:cNvSpPr txBox="1"/>
          <p:nvPr/>
        </p:nvSpPr>
        <p:spPr>
          <a:xfrm>
            <a:off x="886264" y="798004"/>
            <a:ext cx="11000935" cy="369613"/>
          </a:xfrm>
          <a:prstGeom prst="rect">
            <a:avLst/>
          </a:prstGeom>
          <a:noFill/>
        </p:spPr>
        <p:txBody>
          <a:bodyPr wrap="square" rtlCol="0">
            <a:spAutoFit/>
          </a:bodyPr>
          <a:lstStyle/>
          <a:p>
            <a:r>
              <a:rPr lang="en-US" b="1" dirty="0">
                <a:solidFill>
                  <a:srgbClr val="0063BE"/>
                </a:solidFill>
              </a:rPr>
              <a:t>Missed tests  - Example </a:t>
            </a:r>
          </a:p>
        </p:txBody>
      </p:sp>
      <p:grpSp>
        <p:nvGrpSpPr>
          <p:cNvPr id="22" name="Group 21"/>
          <p:cNvGrpSpPr/>
          <p:nvPr/>
        </p:nvGrpSpPr>
        <p:grpSpPr>
          <a:xfrm>
            <a:off x="557222" y="805187"/>
            <a:ext cx="286937" cy="336379"/>
            <a:chOff x="2942185" y="4277441"/>
            <a:chExt cx="461010" cy="444996"/>
          </a:xfrm>
        </p:grpSpPr>
        <p:sp>
          <p:nvSpPr>
            <p:cNvPr id="23" name="Oval 22"/>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a:t>
              </a:r>
            </a:p>
          </p:txBody>
        </p:sp>
      </p:grpSp>
      <p:graphicFrame>
        <p:nvGraphicFramePr>
          <p:cNvPr id="8" name="Table 7"/>
          <p:cNvGraphicFramePr>
            <a:graphicFrameLocks noGrp="1"/>
          </p:cNvGraphicFramePr>
          <p:nvPr>
            <p:extLst>
              <p:ext uri="{D42A27DB-BD31-4B8C-83A1-F6EECF244321}">
                <p14:modId xmlns:p14="http://schemas.microsoft.com/office/powerpoint/2010/main" val="2088586055"/>
              </p:ext>
            </p:extLst>
          </p:nvPr>
        </p:nvGraphicFramePr>
        <p:xfrm>
          <a:off x="189821" y="1544093"/>
          <a:ext cx="8579425" cy="1996228"/>
        </p:xfrm>
        <a:graphic>
          <a:graphicData uri="http://schemas.openxmlformats.org/drawingml/2006/table">
            <a:tbl>
              <a:tblPr/>
              <a:tblGrid>
                <a:gridCol w="650762">
                  <a:extLst>
                    <a:ext uri="{9D8B030D-6E8A-4147-A177-3AD203B41FA5}">
                      <a16:colId xmlns:a16="http://schemas.microsoft.com/office/drawing/2014/main" val="3735481127"/>
                    </a:ext>
                  </a:extLst>
                </a:gridCol>
                <a:gridCol w="818384">
                  <a:extLst>
                    <a:ext uri="{9D8B030D-6E8A-4147-A177-3AD203B41FA5}">
                      <a16:colId xmlns:a16="http://schemas.microsoft.com/office/drawing/2014/main" val="1810576650"/>
                    </a:ext>
                  </a:extLst>
                </a:gridCol>
                <a:gridCol w="473282">
                  <a:extLst>
                    <a:ext uri="{9D8B030D-6E8A-4147-A177-3AD203B41FA5}">
                      <a16:colId xmlns:a16="http://schemas.microsoft.com/office/drawing/2014/main" val="1229133591"/>
                    </a:ext>
                  </a:extLst>
                </a:gridCol>
                <a:gridCol w="1118188">
                  <a:extLst>
                    <a:ext uri="{9D8B030D-6E8A-4147-A177-3AD203B41FA5}">
                      <a16:colId xmlns:a16="http://schemas.microsoft.com/office/drawing/2014/main" val="4087560101"/>
                    </a:ext>
                  </a:extLst>
                </a:gridCol>
                <a:gridCol w="789925">
                  <a:extLst>
                    <a:ext uri="{9D8B030D-6E8A-4147-A177-3AD203B41FA5}">
                      <a16:colId xmlns:a16="http://schemas.microsoft.com/office/drawing/2014/main" val="4039411217"/>
                    </a:ext>
                  </a:extLst>
                </a:gridCol>
                <a:gridCol w="831441">
                  <a:extLst>
                    <a:ext uri="{9D8B030D-6E8A-4147-A177-3AD203B41FA5}">
                      <a16:colId xmlns:a16="http://schemas.microsoft.com/office/drawing/2014/main" val="1351195952"/>
                    </a:ext>
                  </a:extLst>
                </a:gridCol>
                <a:gridCol w="449705">
                  <a:extLst>
                    <a:ext uri="{9D8B030D-6E8A-4147-A177-3AD203B41FA5}">
                      <a16:colId xmlns:a16="http://schemas.microsoft.com/office/drawing/2014/main" val="3270963420"/>
                    </a:ext>
                  </a:extLst>
                </a:gridCol>
                <a:gridCol w="584617">
                  <a:extLst>
                    <a:ext uri="{9D8B030D-6E8A-4147-A177-3AD203B41FA5}">
                      <a16:colId xmlns:a16="http://schemas.microsoft.com/office/drawing/2014/main" val="2962915259"/>
                    </a:ext>
                  </a:extLst>
                </a:gridCol>
                <a:gridCol w="509665">
                  <a:extLst>
                    <a:ext uri="{9D8B030D-6E8A-4147-A177-3AD203B41FA5}">
                      <a16:colId xmlns:a16="http://schemas.microsoft.com/office/drawing/2014/main" val="2269244171"/>
                    </a:ext>
                  </a:extLst>
                </a:gridCol>
                <a:gridCol w="402049">
                  <a:extLst>
                    <a:ext uri="{9D8B030D-6E8A-4147-A177-3AD203B41FA5}">
                      <a16:colId xmlns:a16="http://schemas.microsoft.com/office/drawing/2014/main" val="3571853067"/>
                    </a:ext>
                  </a:extLst>
                </a:gridCol>
                <a:gridCol w="675961">
                  <a:extLst>
                    <a:ext uri="{9D8B030D-6E8A-4147-A177-3AD203B41FA5}">
                      <a16:colId xmlns:a16="http://schemas.microsoft.com/office/drawing/2014/main" val="3490176658"/>
                    </a:ext>
                  </a:extLst>
                </a:gridCol>
                <a:gridCol w="1275446">
                  <a:extLst>
                    <a:ext uri="{9D8B030D-6E8A-4147-A177-3AD203B41FA5}">
                      <a16:colId xmlns:a16="http://schemas.microsoft.com/office/drawing/2014/main" val="4161361433"/>
                    </a:ext>
                  </a:extLst>
                </a:gridCol>
              </a:tblGrid>
              <a:tr h="216061">
                <a:tc>
                  <a:txBody>
                    <a:bodyPr/>
                    <a:lstStyle/>
                    <a:p>
                      <a:pPr algn="l" fontAlgn="b"/>
                      <a:r>
                        <a:rPr lang="en-US" sz="1000" b="1" i="0" u="none" strike="noStrike">
                          <a:solidFill>
                            <a:srgbClr val="FFFFFF"/>
                          </a:solidFill>
                          <a:effectLst/>
                          <a:latin typeface="Calibri" panose="020F0502020204030204" pitchFamily="34" charset="0"/>
                        </a:rPr>
                        <a:t>DOMAIN</a:t>
                      </a:r>
                    </a:p>
                  </a:txBody>
                  <a:tcPr marL="8748" marR="8748" marT="874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USUBJID</a:t>
                      </a:r>
                    </a:p>
                  </a:txBody>
                  <a:tcPr marL="8748" marR="8748" marT="874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DVSEQ</a:t>
                      </a:r>
                    </a:p>
                  </a:txBody>
                  <a:tcPr marL="8748" marR="8748" marT="874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FFFFFF"/>
                          </a:solidFill>
                          <a:effectLst/>
                          <a:latin typeface="Calibri" panose="020F0502020204030204" pitchFamily="34" charset="0"/>
                        </a:rPr>
                        <a:t>DVTERM</a:t>
                      </a:r>
                    </a:p>
                  </a:txBody>
                  <a:tcPr marL="8748" marR="8748" marT="874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FFFFFF"/>
                          </a:solidFill>
                          <a:effectLst/>
                          <a:latin typeface="Calibri" panose="020F0502020204030204" pitchFamily="34" charset="0"/>
                        </a:rPr>
                        <a:t>DVDECOD</a:t>
                      </a:r>
                    </a:p>
                  </a:txBody>
                  <a:tcPr marL="8748" marR="8748" marT="874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DVCAT</a:t>
                      </a:r>
                    </a:p>
                  </a:txBody>
                  <a:tcPr marL="8748" marR="8748" marT="874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DVSCAT</a:t>
                      </a:r>
                    </a:p>
                  </a:txBody>
                  <a:tcPr marL="8748" marR="8748" marT="874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EPOCH</a:t>
                      </a:r>
                    </a:p>
                  </a:txBody>
                  <a:tcPr marL="8748" marR="8748" marT="874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DVSTDY</a:t>
                      </a:r>
                    </a:p>
                  </a:txBody>
                  <a:tcPr marL="8748" marR="8748" marT="874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DEVAL</a:t>
                      </a:r>
                    </a:p>
                  </a:txBody>
                  <a:tcPr marL="8748" marR="8748" marT="874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DVEPRELI</a:t>
                      </a:r>
                    </a:p>
                  </a:txBody>
                  <a:tcPr marL="8748" marR="8748" marT="8748" marB="0" anchor="b">
                    <a:lnL>
                      <a:noFill/>
                    </a:lnL>
                    <a:lnR>
                      <a:noFill/>
                    </a:lnR>
                    <a:lnT w="6350" cap="flat" cmpd="sng" algn="ctr">
                      <a:solidFill>
                        <a:srgbClr val="5B9BD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DVREAS</a:t>
                      </a:r>
                    </a:p>
                  </a:txBody>
                  <a:tcPr marL="8748" marR="8748" marT="8748" marB="0" anchor="b">
                    <a:lnL>
                      <a:noFill/>
                    </a:lnL>
                    <a:lnR>
                      <a:noFill/>
                    </a:lnR>
                    <a:lnT w="6350" cap="flat" cmpd="sng" algn="ctr">
                      <a:solidFill>
                        <a:srgbClr val="5B9BD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extLst>
                  <a:ext uri="{0D108BD9-81ED-4DB2-BD59-A6C34878D82A}">
                    <a16:rowId xmlns:a16="http://schemas.microsoft.com/office/drawing/2014/main" val="397088139"/>
                  </a:ext>
                </a:extLst>
              </a:tr>
              <a:tr h="306564">
                <a:tc>
                  <a:txBody>
                    <a:bodyPr/>
                    <a:lstStyle/>
                    <a:p>
                      <a:pPr algn="l" fontAlgn="b"/>
                      <a:r>
                        <a:rPr lang="en-US" sz="1000" b="0" i="0" u="none" strike="noStrike">
                          <a:solidFill>
                            <a:srgbClr val="000000"/>
                          </a:solidFill>
                          <a:effectLst/>
                          <a:latin typeface="Calibri" panose="020F0502020204030204" pitchFamily="34" charset="0"/>
                        </a:rPr>
                        <a:t>DV</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123456-001-001</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Safety assessment missed</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STUDY PROCEDURES</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endParaRPr lang="en-GB" sz="1000" b="0" i="0" kern="1200" dirty="0">
                        <a:solidFill>
                          <a:schemeClr val="tx1"/>
                        </a:solidFill>
                        <a:effectLst/>
                        <a:latin typeface="+mn-lt"/>
                        <a:ea typeface="+mn-ea"/>
                        <a:cs typeface="+mn-cs"/>
                      </a:endParaRP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Treatment</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100</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748" marR="8748" marT="874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a:solidFill>
                            <a:srgbClr val="000000"/>
                          </a:solidFill>
                          <a:effectLst/>
                          <a:latin typeface="Calibri" panose="020F0502020204030204" pitchFamily="34" charset="0"/>
                        </a:rPr>
                        <a:t>Site action due to covid</a:t>
                      </a:r>
                    </a:p>
                  </a:txBody>
                  <a:tcPr marL="8748" marR="8748" marT="874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4027061310"/>
                  </a:ext>
                </a:extLst>
              </a:tr>
              <a:tr h="391071">
                <a:tc>
                  <a:txBody>
                    <a:bodyPr/>
                    <a:lstStyle/>
                    <a:p>
                      <a:pPr algn="l" fontAlgn="b"/>
                      <a:r>
                        <a:rPr lang="en-US" sz="1000" b="0" i="0" u="none" strike="noStrike">
                          <a:solidFill>
                            <a:srgbClr val="000000"/>
                          </a:solidFill>
                          <a:effectLst/>
                          <a:latin typeface="Calibri" panose="020F0502020204030204" pitchFamily="34" charset="0"/>
                        </a:rPr>
                        <a:t>DV</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123456-001-012</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6</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CT scan assessment delayed</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STUDY PROCEDURES</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endParaRPr lang="en-GB" sz="1000" b="0" i="0" kern="1200" dirty="0">
                        <a:solidFill>
                          <a:schemeClr val="tx1"/>
                        </a:solidFill>
                        <a:effectLst/>
                        <a:latin typeface="+mn-lt"/>
                        <a:ea typeface="+mn-ea"/>
                        <a:cs typeface="+mn-cs"/>
                      </a:endParaRP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Follow-up</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220</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748" marR="8748" marT="874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a:solidFill>
                            <a:srgbClr val="000000"/>
                          </a:solidFill>
                          <a:effectLst/>
                          <a:latin typeface="Calibri" panose="020F0502020204030204" pitchFamily="34" charset="0"/>
                        </a:rPr>
                        <a:t>Site action due to covid</a:t>
                      </a:r>
                    </a:p>
                  </a:txBody>
                  <a:tcPr marL="8748" marR="8748" marT="874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1929277851"/>
                  </a:ext>
                </a:extLst>
              </a:tr>
              <a:tr h="1051591">
                <a:tc>
                  <a:txBody>
                    <a:bodyPr/>
                    <a:lstStyle/>
                    <a:p>
                      <a:pPr algn="l" fontAlgn="b"/>
                      <a:r>
                        <a:rPr lang="en-US" sz="1000" b="0" i="0" u="none" strike="noStrike" dirty="0">
                          <a:solidFill>
                            <a:srgbClr val="000000"/>
                          </a:solidFill>
                          <a:effectLst/>
                          <a:latin typeface="Calibri" panose="020F0502020204030204" pitchFamily="34" charset="0"/>
                        </a:rPr>
                        <a:t>DV</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11222-20001</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000" dirty="0">
                          <a:effectLst/>
                        </a:rPr>
                        <a:t>COVID: Subject returned out of window for a study visit or failed to return for the On-Therapy Visit or Follow-Up Visit</a:t>
                      </a:r>
                      <a:endParaRPr lang="en-US" sz="1000" b="0" i="0" u="none" strike="noStrike" dirty="0">
                        <a:solidFill>
                          <a:srgbClr val="000000"/>
                        </a:solidFill>
                        <a:effectLst/>
                        <a:latin typeface="Calibri" panose="020F0502020204030204" pitchFamily="34" charset="0"/>
                      </a:endParaRP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000" dirty="0">
                          <a:effectLst/>
                        </a:rPr>
                        <a:t>OUT OF WINDOW - VISIT/PHONE CONTACT</a:t>
                      </a:r>
                      <a:endParaRPr lang="en-US" sz="1000" b="0" i="0" u="none" strike="noStrike" dirty="0">
                        <a:solidFill>
                          <a:srgbClr val="000000"/>
                        </a:solidFill>
                        <a:effectLst/>
                        <a:latin typeface="Calibri" panose="020F0502020204030204" pitchFamily="34" charset="0"/>
                      </a:endParaRP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000" dirty="0">
                          <a:effectLst/>
                        </a:rPr>
                        <a:t>VISIT COMPLETION </a:t>
                      </a:r>
                      <a:r>
                        <a:rPr lang="en-US" sz="1000" b="0" i="0" u="none" strike="noStrike" dirty="0">
                          <a:solidFill>
                            <a:srgbClr val="000000"/>
                          </a:solidFill>
                          <a:effectLst/>
                          <a:latin typeface="Calibri" panose="020F0502020204030204" pitchFamily="34" charset="0"/>
                        </a:rPr>
                        <a:t> </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Treatment</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25</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Y</a:t>
                      </a:r>
                    </a:p>
                  </a:txBody>
                  <a:tcPr marL="8748" marR="8748" marT="874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US" sz="1000" b="0" i="0" u="none" strike="noStrike" dirty="0">
                          <a:solidFill>
                            <a:srgbClr val="000000"/>
                          </a:solidFill>
                          <a:effectLst/>
                          <a:latin typeface="Calibri" panose="020F0502020204030204" pitchFamily="34" charset="0"/>
                        </a:rPr>
                        <a:t>Due to covid-19 restrictions</a:t>
                      </a:r>
                    </a:p>
                  </a:txBody>
                  <a:tcPr marL="8748" marR="8748" marT="874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3225917453"/>
                  </a:ext>
                </a:extLst>
              </a:tr>
            </a:tbl>
          </a:graphicData>
        </a:graphic>
      </p:graphicFrame>
      <p:graphicFrame>
        <p:nvGraphicFramePr>
          <p:cNvPr id="11" name="Table 10"/>
          <p:cNvGraphicFramePr>
            <a:graphicFrameLocks noGrp="1"/>
          </p:cNvGraphicFramePr>
          <p:nvPr/>
        </p:nvGraphicFramePr>
        <p:xfrm>
          <a:off x="189821" y="4341437"/>
          <a:ext cx="8615219" cy="1369695"/>
        </p:xfrm>
        <a:graphic>
          <a:graphicData uri="http://schemas.openxmlformats.org/drawingml/2006/table">
            <a:tbl>
              <a:tblPr/>
              <a:tblGrid>
                <a:gridCol w="583877">
                  <a:extLst>
                    <a:ext uri="{9D8B030D-6E8A-4147-A177-3AD203B41FA5}">
                      <a16:colId xmlns:a16="http://schemas.microsoft.com/office/drawing/2014/main" val="3697436955"/>
                    </a:ext>
                  </a:extLst>
                </a:gridCol>
                <a:gridCol w="802830">
                  <a:extLst>
                    <a:ext uri="{9D8B030D-6E8A-4147-A177-3AD203B41FA5}">
                      <a16:colId xmlns:a16="http://schemas.microsoft.com/office/drawing/2014/main" val="477409615"/>
                    </a:ext>
                  </a:extLst>
                </a:gridCol>
                <a:gridCol w="1009620">
                  <a:extLst>
                    <a:ext uri="{9D8B030D-6E8A-4147-A177-3AD203B41FA5}">
                      <a16:colId xmlns:a16="http://schemas.microsoft.com/office/drawing/2014/main" val="1774989978"/>
                    </a:ext>
                  </a:extLst>
                </a:gridCol>
                <a:gridCol w="583877">
                  <a:extLst>
                    <a:ext uri="{9D8B030D-6E8A-4147-A177-3AD203B41FA5}">
                      <a16:colId xmlns:a16="http://schemas.microsoft.com/office/drawing/2014/main" val="2992219861"/>
                    </a:ext>
                  </a:extLst>
                </a:gridCol>
                <a:gridCol w="690775">
                  <a:extLst>
                    <a:ext uri="{9D8B030D-6E8A-4147-A177-3AD203B41FA5}">
                      <a16:colId xmlns:a16="http://schemas.microsoft.com/office/drawing/2014/main" val="1223379446"/>
                    </a:ext>
                  </a:extLst>
                </a:gridCol>
                <a:gridCol w="429941">
                  <a:extLst>
                    <a:ext uri="{9D8B030D-6E8A-4147-A177-3AD203B41FA5}">
                      <a16:colId xmlns:a16="http://schemas.microsoft.com/office/drawing/2014/main" val="3509503978"/>
                    </a:ext>
                  </a:extLst>
                </a:gridCol>
                <a:gridCol w="1269272">
                  <a:extLst>
                    <a:ext uri="{9D8B030D-6E8A-4147-A177-3AD203B41FA5}">
                      <a16:colId xmlns:a16="http://schemas.microsoft.com/office/drawing/2014/main" val="1854383410"/>
                    </a:ext>
                  </a:extLst>
                </a:gridCol>
                <a:gridCol w="1616527">
                  <a:extLst>
                    <a:ext uri="{9D8B030D-6E8A-4147-A177-3AD203B41FA5}">
                      <a16:colId xmlns:a16="http://schemas.microsoft.com/office/drawing/2014/main" val="3333107847"/>
                    </a:ext>
                  </a:extLst>
                </a:gridCol>
                <a:gridCol w="407124">
                  <a:extLst>
                    <a:ext uri="{9D8B030D-6E8A-4147-A177-3AD203B41FA5}">
                      <a16:colId xmlns:a16="http://schemas.microsoft.com/office/drawing/2014/main" val="1068976205"/>
                    </a:ext>
                  </a:extLst>
                </a:gridCol>
                <a:gridCol w="1221376">
                  <a:extLst>
                    <a:ext uri="{9D8B030D-6E8A-4147-A177-3AD203B41FA5}">
                      <a16:colId xmlns:a16="http://schemas.microsoft.com/office/drawing/2014/main" val="2099319156"/>
                    </a:ext>
                  </a:extLst>
                </a:gridCol>
              </a:tblGrid>
              <a:tr h="150140">
                <a:tc>
                  <a:txBody>
                    <a:bodyPr/>
                    <a:lstStyle/>
                    <a:p>
                      <a:pPr algn="l" fontAlgn="b"/>
                      <a:r>
                        <a:rPr lang="en-US" sz="1100" b="1" i="0" u="none" strike="noStrike">
                          <a:solidFill>
                            <a:srgbClr val="FFFFFF"/>
                          </a:solidFill>
                          <a:effectLst/>
                          <a:latin typeface="Calibri" panose="020F0502020204030204" pitchFamily="34" charset="0"/>
                        </a:rPr>
                        <a:t>STUDYID</a:t>
                      </a:r>
                    </a:p>
                  </a:txBody>
                  <a:tcPr marL="9525" marR="9525" marT="9525" marB="0" anchor="b">
                    <a:lnL w="6350" cap="flat" cmpd="sng" algn="ctr">
                      <a:solidFill>
                        <a:srgbClr val="5B9BD5"/>
                      </a:solidFill>
                      <a:prstDash val="solid"/>
                      <a:round/>
                      <a:headEnd type="none" w="med" len="med"/>
                      <a:tailEnd type="none" w="med" len="med"/>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RDOMAIN</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USUBJID</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IDVAR</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IDVARVAL</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QNAM</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dirty="0">
                          <a:solidFill>
                            <a:srgbClr val="FFFFFF"/>
                          </a:solidFill>
                          <a:effectLst/>
                          <a:latin typeface="Calibri" panose="020F0502020204030204" pitchFamily="34" charset="0"/>
                        </a:rPr>
                        <a:t>QLABEL</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dirty="0">
                          <a:solidFill>
                            <a:srgbClr val="FFFFFF"/>
                          </a:solidFill>
                          <a:effectLst/>
                          <a:latin typeface="Calibri" panose="020F0502020204030204" pitchFamily="34" charset="0"/>
                        </a:rPr>
                        <a:t>QVAL</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QORIG</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QEVAL</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94432111"/>
                  </a:ext>
                </a:extLst>
              </a:tr>
              <a:tr h="150140">
                <a:tc>
                  <a:txBody>
                    <a:bodyPr/>
                    <a:lstStyle/>
                    <a:p>
                      <a:pPr algn="r" fontAlgn="b"/>
                      <a:r>
                        <a:rPr lang="en-US" sz="1100" b="0" i="0" u="none" strike="noStrike">
                          <a:solidFill>
                            <a:srgbClr val="000000"/>
                          </a:solidFill>
                          <a:effectLst/>
                          <a:latin typeface="Calibri" panose="020F0502020204030204" pitchFamily="34" charset="0"/>
                        </a:rPr>
                        <a:t>11222</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DV</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11222-20001</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DVSEQ</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CLSIG</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Clinically Significant</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eDT</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550796327"/>
                  </a:ext>
                </a:extLst>
              </a:tr>
              <a:tr h="576343">
                <a:tc>
                  <a:txBody>
                    <a:bodyPr/>
                    <a:lstStyle/>
                    <a:p>
                      <a:pPr algn="r" fontAlgn="b"/>
                      <a:r>
                        <a:rPr lang="en-US" sz="1100" b="0" i="0" u="none" strike="noStrike">
                          <a:solidFill>
                            <a:srgbClr val="000000"/>
                          </a:solidFill>
                          <a:effectLst/>
                          <a:latin typeface="Calibri" panose="020F0502020204030204" pitchFamily="34" charset="0"/>
                        </a:rPr>
                        <a:t>11222</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DV</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11222-20001</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DVSEQ</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DVACT</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Protocol deviation action and solution</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100" dirty="0">
                          <a:effectLst/>
                        </a:rPr>
                        <a:t>Follow up visit was not conducted due to COVID-19 issue; Telephonic visit performed which is with in window period</a:t>
                      </a:r>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eDT</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298722464"/>
                  </a:ext>
                </a:extLst>
              </a:tr>
            </a:tbl>
          </a:graphicData>
        </a:graphic>
      </p:graphicFrame>
      <p:sp>
        <p:nvSpPr>
          <p:cNvPr id="13" name="TextBox 12"/>
          <p:cNvSpPr txBox="1"/>
          <p:nvPr/>
        </p:nvSpPr>
        <p:spPr>
          <a:xfrm>
            <a:off x="116235" y="3936482"/>
            <a:ext cx="896399" cy="369332"/>
          </a:xfrm>
          <a:prstGeom prst="rect">
            <a:avLst/>
          </a:prstGeom>
          <a:noFill/>
        </p:spPr>
        <p:txBody>
          <a:bodyPr wrap="none" rtlCol="0">
            <a:spAutoFit/>
          </a:bodyPr>
          <a:lstStyle/>
          <a:p>
            <a:r>
              <a:rPr lang="en-US" b="1" dirty="0" err="1"/>
              <a:t>Suppdv</a:t>
            </a:r>
            <a:endParaRPr lang="en-US" b="1" dirty="0"/>
          </a:p>
        </p:txBody>
      </p:sp>
      <p:sp>
        <p:nvSpPr>
          <p:cNvPr id="19" name="TextBox 18"/>
          <p:cNvSpPr txBox="1"/>
          <p:nvPr/>
        </p:nvSpPr>
        <p:spPr>
          <a:xfrm>
            <a:off x="61328" y="1194284"/>
            <a:ext cx="463397" cy="369332"/>
          </a:xfrm>
          <a:prstGeom prst="rect">
            <a:avLst/>
          </a:prstGeom>
          <a:noFill/>
        </p:spPr>
        <p:txBody>
          <a:bodyPr wrap="none" rtlCol="0">
            <a:spAutoFit/>
          </a:bodyPr>
          <a:lstStyle/>
          <a:p>
            <a:r>
              <a:rPr lang="en-US" b="1" dirty="0"/>
              <a:t>DV</a:t>
            </a:r>
          </a:p>
        </p:txBody>
      </p:sp>
      <p:sp>
        <p:nvSpPr>
          <p:cNvPr id="14" name="Title 1">
            <a:extLst>
              <a:ext uri="{FF2B5EF4-FFF2-40B4-BE49-F238E27FC236}">
                <a16:creationId xmlns:a16="http://schemas.microsoft.com/office/drawing/2014/main" id="{D46F1877-06CF-4928-B3AA-A1CC5A1CB084}"/>
              </a:ext>
            </a:extLst>
          </p:cNvPr>
          <p:cNvSpPr>
            <a:spLocks noGrp="1"/>
          </p:cNvSpPr>
          <p:nvPr>
            <p:ph type="title"/>
          </p:nvPr>
        </p:nvSpPr>
        <p:spPr>
          <a:xfrm>
            <a:off x="538163" y="60325"/>
            <a:ext cx="11349037" cy="642938"/>
          </a:xfrm>
        </p:spPr>
        <p:txBody>
          <a:bodyPr/>
          <a:lstStyle/>
          <a:p>
            <a:r>
              <a:rPr lang="en-US" dirty="0"/>
              <a:t>Representation of COVID-19 Impacts – Examples </a:t>
            </a:r>
            <a:endParaRPr lang="en-GB" dirty="0"/>
          </a:p>
        </p:txBody>
      </p:sp>
    </p:spTree>
    <p:extLst>
      <p:ext uri="{BB962C8B-B14F-4D97-AF65-F5344CB8AC3E}">
        <p14:creationId xmlns:p14="http://schemas.microsoft.com/office/powerpoint/2010/main" val="1260382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3426" y="791049"/>
            <a:ext cx="2912712" cy="2242349"/>
          </a:xfrm>
          <a:prstGeom prst="rect">
            <a:avLst/>
          </a:prstGeom>
        </p:spPr>
      </p:pic>
      <p:grpSp>
        <p:nvGrpSpPr>
          <p:cNvPr id="4" name="Group 3"/>
          <p:cNvGrpSpPr/>
          <p:nvPr/>
        </p:nvGrpSpPr>
        <p:grpSpPr>
          <a:xfrm>
            <a:off x="1281793" y="791049"/>
            <a:ext cx="4440432" cy="5681168"/>
            <a:chOff x="5694736" y="486327"/>
            <a:chExt cx="5048524" cy="6258465"/>
          </a:xfrm>
        </p:grpSpPr>
        <p:pic>
          <p:nvPicPr>
            <p:cNvPr id="22" name="Picture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94736" y="486327"/>
              <a:ext cx="5048524" cy="6258465"/>
            </a:xfrm>
            <a:prstGeom prst="rect">
              <a:avLst/>
            </a:prstGeom>
          </p:spPr>
        </p:pic>
        <p:sp>
          <p:nvSpPr>
            <p:cNvPr id="21" name="TextBox 20"/>
            <p:cNvSpPr txBox="1"/>
            <p:nvPr/>
          </p:nvSpPr>
          <p:spPr>
            <a:xfrm>
              <a:off x="6045879" y="1790688"/>
              <a:ext cx="4346238" cy="4068619"/>
            </a:xfrm>
            <a:prstGeom prst="rect">
              <a:avLst/>
            </a:prstGeom>
            <a:noFill/>
          </p:spPr>
          <p:txBody>
            <a:bodyPr wrap="square" rtlCol="0">
              <a:spAutoFit/>
            </a:bodyPr>
            <a:lstStyle/>
            <a:p>
              <a:pPr algn="just">
                <a:spcBef>
                  <a:spcPts val="450"/>
                </a:spcBef>
              </a:pPr>
              <a:r>
                <a:rPr lang="en-US" sz="1400" dirty="0">
                  <a:latin typeface="Calibri" panose="020F0502020204030204" pitchFamily="34" charset="0"/>
                </a:rPr>
                <a:t>This document contains information which is confidential to Tata Consultancy Services Ltd. ("TCS"). In consideration of the receipt of this document, the recipient agrees to maintain the information it contains in confidence and not to reproduce or otherwise disclose the contents of this document to any person outside the recipient's evaluation team or nominated advisors. The document may not be used, reproduced or disclosed to others, except as specifically permitted by TCS in writing. The recipient of this document, by its retention and use, agrees to take reasonable endeavors to protect the document and the information it contains from loss or theft.</a:t>
              </a:r>
            </a:p>
            <a:p>
              <a:pPr algn="just">
                <a:spcBef>
                  <a:spcPts val="1200"/>
                </a:spcBef>
              </a:pPr>
              <a:r>
                <a:rPr lang="en-US" sz="1400" dirty="0">
                  <a:solidFill>
                    <a:srgbClr val="005392"/>
                  </a:solidFill>
                  <a:latin typeface="Calibri" panose="020F0502020204030204" pitchFamily="34" charset="0"/>
                </a:rPr>
                <a:t>© 2021- TATA Consultancy Services Limited (TCS)</a:t>
              </a:r>
            </a:p>
          </p:txBody>
        </p:sp>
      </p:grpSp>
      <p:sp>
        <p:nvSpPr>
          <p:cNvPr id="10" name="Title 1"/>
          <p:cNvSpPr txBox="1">
            <a:spLocks/>
          </p:cNvSpPr>
          <p:nvPr/>
        </p:nvSpPr>
        <p:spPr>
          <a:xfrm>
            <a:off x="457200" y="149225"/>
            <a:ext cx="11226800" cy="790575"/>
          </a:xfrm>
          <a:prstGeom prst="rect">
            <a:avLst/>
          </a:prstGeom>
        </p:spPr>
        <p:txBody>
          <a:bodyPr/>
          <a:lstStyle>
            <a:lvl1pPr algn="l" defTabSz="914400" rtl="0" eaLnBrk="1" latinLnBrk="0" hangingPunct="1">
              <a:lnSpc>
                <a:spcPct val="90000"/>
              </a:lnSpc>
              <a:spcBef>
                <a:spcPct val="0"/>
              </a:spcBef>
              <a:buNone/>
              <a:defRPr sz="2800" kern="1200">
                <a:solidFill>
                  <a:schemeClr val="bg1"/>
                </a:solidFill>
                <a:latin typeface="+mn-lt"/>
                <a:ea typeface="+mj-ea"/>
                <a:cs typeface="+mj-cs"/>
              </a:defRPr>
            </a:lvl1pPr>
          </a:lstStyle>
          <a:p>
            <a:r>
              <a:rPr lang="en-US" dirty="0">
                <a:solidFill>
                  <a:srgbClr val="2E89E4"/>
                </a:solidFill>
              </a:rPr>
              <a:t>Confidentiality Statement</a:t>
            </a:r>
          </a:p>
        </p:txBody>
      </p:sp>
    </p:spTree>
    <p:extLst>
      <p:ext uri="{BB962C8B-B14F-4D97-AF65-F5344CB8AC3E}">
        <p14:creationId xmlns:p14="http://schemas.microsoft.com/office/powerpoint/2010/main" val="41728818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CC8BD-8210-40DC-9381-37A651D951D0}"/>
              </a:ext>
            </a:extLst>
          </p:cNvPr>
          <p:cNvSpPr>
            <a:spLocks noGrp="1"/>
          </p:cNvSpPr>
          <p:nvPr>
            <p:ph type="title"/>
          </p:nvPr>
        </p:nvSpPr>
        <p:spPr/>
        <p:txBody>
          <a:bodyPr/>
          <a:lstStyle/>
          <a:p>
            <a:r>
              <a:rPr lang="en-US" dirty="0"/>
              <a:t>Representation of COVID-19 Impacts – Examples </a:t>
            </a:r>
            <a:endParaRPr lang="en-GB" dirty="0"/>
          </a:p>
        </p:txBody>
      </p:sp>
      <p:sp>
        <p:nvSpPr>
          <p:cNvPr id="4" name="Text Placeholder 3">
            <a:extLst>
              <a:ext uri="{FF2B5EF4-FFF2-40B4-BE49-F238E27FC236}">
                <a16:creationId xmlns:a16="http://schemas.microsoft.com/office/drawing/2014/main" id="{BFDA75CA-7264-4597-970B-69D9485EAB89}"/>
              </a:ext>
            </a:extLst>
          </p:cNvPr>
          <p:cNvSpPr>
            <a:spLocks noGrp="1"/>
          </p:cNvSpPr>
          <p:nvPr>
            <p:ph type="body" sz="quarter" idx="10"/>
          </p:nvPr>
        </p:nvSpPr>
        <p:spPr/>
        <p:txBody>
          <a:bodyPr/>
          <a:lstStyle/>
          <a:p>
            <a:endParaRPr lang="en-GB" dirty="0"/>
          </a:p>
        </p:txBody>
      </p:sp>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6264" y="798005"/>
            <a:ext cx="11000935" cy="369332"/>
          </a:xfrm>
          <a:prstGeom prst="rect">
            <a:avLst/>
          </a:prstGeom>
          <a:noFill/>
        </p:spPr>
        <p:txBody>
          <a:bodyPr wrap="square" rtlCol="0">
            <a:spAutoFit/>
          </a:bodyPr>
          <a:lstStyle/>
          <a:p>
            <a:r>
              <a:rPr lang="en-US" b="1" dirty="0">
                <a:solidFill>
                  <a:srgbClr val="0063BE"/>
                </a:solidFill>
              </a:rPr>
              <a:t>Withdrawal from study treatment or study participation - Example</a:t>
            </a:r>
          </a:p>
        </p:txBody>
      </p:sp>
      <p:grpSp>
        <p:nvGrpSpPr>
          <p:cNvPr id="16" name="Group 15"/>
          <p:cNvGrpSpPr/>
          <p:nvPr/>
        </p:nvGrpSpPr>
        <p:grpSpPr>
          <a:xfrm>
            <a:off x="557222" y="805187"/>
            <a:ext cx="299779" cy="336123"/>
            <a:chOff x="2942185" y="4277441"/>
            <a:chExt cx="461010" cy="444996"/>
          </a:xfrm>
        </p:grpSpPr>
        <p:sp>
          <p:nvSpPr>
            <p:cNvPr id="15" name="Oval 14"/>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4</a:t>
              </a:r>
            </a:p>
          </p:txBody>
        </p:sp>
      </p:grpSp>
      <p:grpSp>
        <p:nvGrpSpPr>
          <p:cNvPr id="3" name="Group 2"/>
          <p:cNvGrpSpPr/>
          <p:nvPr/>
        </p:nvGrpSpPr>
        <p:grpSpPr>
          <a:xfrm>
            <a:off x="959801" y="1509630"/>
            <a:ext cx="8395213" cy="4244233"/>
            <a:chOff x="959802" y="1509630"/>
            <a:chExt cx="6789114" cy="4244233"/>
          </a:xfrm>
        </p:grpSpPr>
        <p:sp>
          <p:nvSpPr>
            <p:cNvPr id="5" name="Freeform 4"/>
            <p:cNvSpPr/>
            <p:nvPr/>
          </p:nvSpPr>
          <p:spPr>
            <a:xfrm>
              <a:off x="571218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kern="1200" dirty="0"/>
                <a:t>SDTM approach</a:t>
              </a:r>
            </a:p>
          </p:txBody>
        </p:sp>
        <p:sp>
          <p:nvSpPr>
            <p:cNvPr id="8" name="Freeform 7"/>
            <p:cNvSpPr/>
            <p:nvPr/>
          </p:nvSpPr>
          <p:spPr>
            <a:xfrm>
              <a:off x="333599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dirty="0"/>
                <a:t>Design</a:t>
              </a:r>
              <a:r>
                <a:rPr lang="en-US" sz="2000" kern="1200" dirty="0"/>
                <a:t> changes</a:t>
              </a:r>
            </a:p>
          </p:txBody>
        </p:sp>
        <p:sp>
          <p:nvSpPr>
            <p:cNvPr id="9" name="Freeform 8"/>
            <p:cNvSpPr/>
            <p:nvPr/>
          </p:nvSpPr>
          <p:spPr>
            <a:xfrm>
              <a:off x="95980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kern="1200" dirty="0"/>
                <a:t>Activity Disruption</a:t>
              </a:r>
            </a:p>
          </p:txBody>
        </p:sp>
        <p:sp>
          <p:nvSpPr>
            <p:cNvPr id="10" name="Freeform 9"/>
            <p:cNvSpPr/>
            <p:nvPr/>
          </p:nvSpPr>
          <p:spPr>
            <a:xfrm>
              <a:off x="996039" y="4003160"/>
              <a:ext cx="1830770" cy="848639"/>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shade val="80000"/>
                <a:hueOff val="0"/>
                <a:satOff val="0"/>
                <a:lumOff val="0"/>
                <a:alphaOff val="0"/>
              </a:schemeClr>
            </a:fillRef>
            <a:effectRef idx="0">
              <a:schemeClr val="accent1">
                <a:shade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r>
                <a:rPr lang="en-GB" sz="1400" dirty="0"/>
                <a:t>Study participation disrupted</a:t>
              </a:r>
            </a:p>
            <a:p>
              <a:r>
                <a:rPr lang="en-GB" sz="1400" dirty="0"/>
                <a:t>Leading to withdrawal from study treatment or study participation</a:t>
              </a:r>
            </a:p>
          </p:txBody>
        </p:sp>
        <p:sp>
          <p:nvSpPr>
            <p:cNvPr id="11" name="Freeform 10"/>
            <p:cNvSpPr/>
            <p:nvPr/>
          </p:nvSpPr>
          <p:spPr>
            <a:xfrm rot="18770822">
              <a:off x="2667097" y="4043509"/>
              <a:ext cx="998335" cy="35991"/>
            </a:xfrm>
            <a:custGeom>
              <a:avLst/>
              <a:gdLst>
                <a:gd name="connsiteX0" fmla="*/ 0 w 998335"/>
                <a:gd name="connsiteY0" fmla="*/ 17995 h 35991"/>
                <a:gd name="connsiteX1" fmla="*/ 998335 w 998335"/>
                <a:gd name="connsiteY1" fmla="*/ 17995 h 35991"/>
              </a:gdLst>
              <a:ahLst/>
              <a:cxnLst>
                <a:cxn ang="0">
                  <a:pos x="connsiteX0" y="connsiteY0"/>
                </a:cxn>
                <a:cxn ang="0">
                  <a:pos x="connsiteX1" y="connsiteY1"/>
                </a:cxn>
              </a:cxnLst>
              <a:rect l="l" t="t" r="r" b="b"/>
              <a:pathLst>
                <a:path w="998335" h="35991">
                  <a:moveTo>
                    <a:pt x="0" y="17995"/>
                  </a:moveTo>
                  <a:lnTo>
                    <a:pt x="998335" y="17995"/>
                  </a:lnTo>
                </a:path>
              </a:pathLst>
            </a:custGeom>
            <a:noFill/>
          </p:spPr>
          <p:style>
            <a:lnRef idx="2">
              <a:schemeClr val="accent1">
                <a:tint val="99000"/>
                <a:hueOff val="0"/>
                <a:satOff val="0"/>
                <a:lumOff val="0"/>
                <a:alphaOff val="0"/>
              </a:schemeClr>
            </a:lnRef>
            <a:fillRef idx="0">
              <a:scrgbClr r="0" g="0" b="0"/>
            </a:fillRef>
            <a:effectRef idx="0">
              <a:schemeClr val="accent1">
                <a:tint val="99000"/>
                <a:hueOff val="0"/>
                <a:satOff val="0"/>
                <a:lumOff val="0"/>
                <a:alphaOff val="0"/>
              </a:schemeClr>
            </a:effectRef>
            <a:fontRef idx="minor">
              <a:schemeClr val="tx1">
                <a:hueOff val="0"/>
                <a:satOff val="0"/>
                <a:lumOff val="0"/>
                <a:alphaOff val="0"/>
              </a:schemeClr>
            </a:fontRef>
          </p:style>
          <p:txBody>
            <a:bodyPr spcFirstLastPara="0" vert="horz" wrap="square" lIns="486909" tIns="-6964" rIns="486909" bIns="-6963" numCol="1" spcCol="1270" anchor="ctr" anchorCtr="0">
              <a:noAutofit/>
            </a:bodyPr>
            <a:lstStyle/>
            <a:p>
              <a:pPr lvl="0" algn="ctr" defTabSz="222250">
                <a:lnSpc>
                  <a:spcPct val="90000"/>
                </a:lnSpc>
                <a:spcBef>
                  <a:spcPct val="0"/>
                </a:spcBef>
                <a:spcAft>
                  <a:spcPct val="35000"/>
                </a:spcAft>
              </a:pPr>
              <a:endParaRPr lang="en-US" sz="500" kern="1200"/>
            </a:p>
          </p:txBody>
        </p:sp>
        <p:sp>
          <p:nvSpPr>
            <p:cNvPr id="12" name="Freeform 11"/>
            <p:cNvSpPr/>
            <p:nvPr/>
          </p:nvSpPr>
          <p:spPr>
            <a:xfrm>
              <a:off x="3505720" y="2968283"/>
              <a:ext cx="1697278" cy="1151565"/>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CRF designed to capture information on </a:t>
              </a:r>
              <a:r>
                <a:rPr lang="en-US" sz="1300" dirty="0"/>
                <a:t>whether the study withdrawal / treatment discontinuation is due to COVID</a:t>
              </a:r>
              <a:endParaRPr lang="en-US" sz="1300" kern="1200" dirty="0"/>
            </a:p>
          </p:txBody>
        </p:sp>
        <p:sp>
          <p:nvSpPr>
            <p:cNvPr id="18" name="Freeform 17"/>
            <p:cNvSpPr/>
            <p:nvPr/>
          </p:nvSpPr>
          <p:spPr>
            <a:xfrm>
              <a:off x="5881909" y="2498759"/>
              <a:ext cx="1697278" cy="2675805"/>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b="1" kern="1200" dirty="0">
                  <a:solidFill>
                    <a:srgbClr val="002060"/>
                  </a:solidFill>
                </a:rPr>
                <a:t>DS domain </a:t>
              </a:r>
            </a:p>
            <a:p>
              <a:pPr lvl="0" algn="ctr" defTabSz="577850">
                <a:lnSpc>
                  <a:spcPct val="90000"/>
                </a:lnSpc>
                <a:spcBef>
                  <a:spcPct val="0"/>
                </a:spcBef>
                <a:spcAft>
                  <a:spcPct val="35000"/>
                </a:spcAft>
              </a:pPr>
              <a:r>
                <a:rPr lang="en-US" sz="1300" kern="1200" dirty="0"/>
                <a:t>Disposition events captured</a:t>
              </a:r>
            </a:p>
            <a:p>
              <a:pPr lvl="0" algn="ctr" defTabSz="577850">
                <a:lnSpc>
                  <a:spcPct val="90000"/>
                </a:lnSpc>
                <a:spcBef>
                  <a:spcPct val="0"/>
                </a:spcBef>
                <a:spcAft>
                  <a:spcPct val="35000"/>
                </a:spcAft>
              </a:pPr>
              <a:endParaRPr lang="en-US" sz="1300" dirty="0"/>
            </a:p>
            <a:p>
              <a:pPr lvl="0" algn="ctr" defTabSz="577850">
                <a:lnSpc>
                  <a:spcPct val="90000"/>
                </a:lnSpc>
                <a:spcBef>
                  <a:spcPct val="0"/>
                </a:spcBef>
                <a:spcAft>
                  <a:spcPct val="35000"/>
                </a:spcAft>
              </a:pPr>
              <a:r>
                <a:rPr lang="en-US" sz="1300" dirty="0">
                  <a:solidFill>
                    <a:srgbClr val="002060"/>
                  </a:solidFill>
                </a:rPr>
                <a:t>NCOMPLT </a:t>
              </a:r>
              <a:r>
                <a:rPr lang="en-US" sz="1300" dirty="0" err="1">
                  <a:solidFill>
                    <a:srgbClr val="002060"/>
                  </a:solidFill>
                </a:rPr>
                <a:t>Codelist</a:t>
              </a:r>
              <a:r>
                <a:rPr lang="en-US" sz="1300" dirty="0">
                  <a:solidFill>
                    <a:srgbClr val="002060"/>
                  </a:solidFill>
                </a:rPr>
                <a:t> (</a:t>
              </a:r>
              <a:r>
                <a:rPr lang="en-GB" sz="1400" dirty="0">
                  <a:solidFill>
                    <a:srgbClr val="002060"/>
                  </a:solidFill>
                </a:rPr>
                <a:t>Completion/Reason for Non-Completion)</a:t>
              </a:r>
            </a:p>
            <a:p>
              <a:pPr lvl="0" algn="ctr" defTabSz="577850">
                <a:lnSpc>
                  <a:spcPct val="90000"/>
                </a:lnSpc>
                <a:spcBef>
                  <a:spcPct val="0"/>
                </a:spcBef>
                <a:spcAft>
                  <a:spcPct val="35000"/>
                </a:spcAft>
              </a:pPr>
              <a:r>
                <a:rPr lang="en-GB" sz="1400" dirty="0"/>
                <a:t>Certain terms in the </a:t>
              </a:r>
              <a:r>
                <a:rPr lang="en-GB" sz="1400" dirty="0" err="1"/>
                <a:t>codelist</a:t>
              </a:r>
              <a:r>
                <a:rPr lang="en-GB" sz="1400" dirty="0"/>
                <a:t> are likely to be applicable for disruptions due to COVID-19</a:t>
              </a:r>
              <a:r>
                <a:rPr lang="en-US" sz="1300" kern="1200" dirty="0">
                  <a:solidFill>
                    <a:srgbClr val="002060"/>
                  </a:solidFill>
                </a:rPr>
                <a:t> </a:t>
              </a:r>
            </a:p>
            <a:p>
              <a:pPr lvl="0" algn="ctr" defTabSz="577850">
                <a:lnSpc>
                  <a:spcPct val="90000"/>
                </a:lnSpc>
                <a:spcBef>
                  <a:spcPct val="0"/>
                </a:spcBef>
                <a:spcAft>
                  <a:spcPct val="35000"/>
                </a:spcAft>
              </a:pPr>
              <a:endParaRPr lang="en-US" sz="1300" kern="1200" dirty="0"/>
            </a:p>
          </p:txBody>
        </p:sp>
        <p:sp>
          <p:nvSpPr>
            <p:cNvPr id="19" name="Freeform 18"/>
            <p:cNvSpPr/>
            <p:nvPr/>
          </p:nvSpPr>
          <p:spPr>
            <a:xfrm rot="2142401">
              <a:off x="5187653" y="3921517"/>
              <a:ext cx="571055" cy="35991"/>
            </a:xfrm>
            <a:custGeom>
              <a:avLst/>
              <a:gdLst>
                <a:gd name="connsiteX0" fmla="*/ 0 w 836082"/>
                <a:gd name="connsiteY0" fmla="*/ 17995 h 35991"/>
                <a:gd name="connsiteX1" fmla="*/ 836082 w 836082"/>
                <a:gd name="connsiteY1" fmla="*/ 17995 h 35991"/>
              </a:gdLst>
              <a:ahLst/>
              <a:cxnLst>
                <a:cxn ang="0">
                  <a:pos x="connsiteX0" y="connsiteY0"/>
                </a:cxn>
                <a:cxn ang="0">
                  <a:pos x="connsiteX1" y="connsiteY1"/>
                </a:cxn>
              </a:cxnLst>
              <a:rect l="l" t="t" r="r" b="b"/>
              <a:pathLst>
                <a:path w="836082" h="35991">
                  <a:moveTo>
                    <a:pt x="0" y="17995"/>
                  </a:moveTo>
                  <a:lnTo>
                    <a:pt x="836082" y="17995"/>
                  </a:lnTo>
                </a:path>
              </a:pathLst>
            </a:custGeom>
            <a:noFill/>
          </p:spPr>
          <p:style>
            <a:lnRef idx="2">
              <a:schemeClr val="accent1">
                <a:tint val="80000"/>
                <a:hueOff val="0"/>
                <a:satOff val="0"/>
                <a:lumOff val="0"/>
                <a:alphaOff val="0"/>
              </a:schemeClr>
            </a:lnRef>
            <a:fillRef idx="0">
              <a:scrgbClr r="0" g="0" b="0"/>
            </a:fillRef>
            <a:effectRef idx="0">
              <a:schemeClr val="accent1">
                <a:tint val="80000"/>
                <a:hueOff val="0"/>
                <a:satOff val="0"/>
                <a:lumOff val="0"/>
                <a:alphaOff val="0"/>
              </a:schemeClr>
            </a:effectRef>
            <a:fontRef idx="minor">
              <a:schemeClr val="tx1">
                <a:hueOff val="0"/>
                <a:satOff val="0"/>
                <a:lumOff val="0"/>
                <a:alphaOff val="0"/>
              </a:schemeClr>
            </a:fontRef>
          </p:style>
          <p:txBody>
            <a:bodyPr spcFirstLastPara="0" vert="horz" wrap="square" lIns="409839" tIns="-2907" rIns="409839" bIns="-2906" numCol="1" spcCol="1270" anchor="ctr" anchorCtr="0">
              <a:noAutofit/>
            </a:bodyPr>
            <a:lstStyle/>
            <a:p>
              <a:pPr lvl="0" algn="ctr" defTabSz="222250">
                <a:lnSpc>
                  <a:spcPct val="90000"/>
                </a:lnSpc>
                <a:spcBef>
                  <a:spcPct val="0"/>
                </a:spcBef>
                <a:spcAft>
                  <a:spcPct val="35000"/>
                </a:spcAft>
              </a:pPr>
              <a:endParaRPr lang="en-US" sz="500" kern="1200"/>
            </a:p>
          </p:txBody>
        </p:sp>
        <p:sp>
          <p:nvSpPr>
            <p:cNvPr id="21" name="Freeform 20"/>
            <p:cNvSpPr/>
            <p:nvPr/>
          </p:nvSpPr>
          <p:spPr>
            <a:xfrm rot="2829178">
              <a:off x="2667097" y="4775460"/>
              <a:ext cx="998335" cy="35991"/>
            </a:xfrm>
            <a:custGeom>
              <a:avLst/>
              <a:gdLst>
                <a:gd name="connsiteX0" fmla="*/ 0 w 998335"/>
                <a:gd name="connsiteY0" fmla="*/ 17995 h 35991"/>
                <a:gd name="connsiteX1" fmla="*/ 998335 w 998335"/>
                <a:gd name="connsiteY1" fmla="*/ 17995 h 35991"/>
              </a:gdLst>
              <a:ahLst/>
              <a:cxnLst>
                <a:cxn ang="0">
                  <a:pos x="connsiteX0" y="connsiteY0"/>
                </a:cxn>
                <a:cxn ang="0">
                  <a:pos x="connsiteX1" y="connsiteY1"/>
                </a:cxn>
              </a:cxnLst>
              <a:rect l="l" t="t" r="r" b="b"/>
              <a:pathLst>
                <a:path w="998335" h="35991">
                  <a:moveTo>
                    <a:pt x="0" y="17995"/>
                  </a:moveTo>
                  <a:lnTo>
                    <a:pt x="998335" y="17995"/>
                  </a:lnTo>
                </a:path>
              </a:pathLst>
            </a:custGeom>
            <a:noFill/>
          </p:spPr>
          <p:style>
            <a:lnRef idx="2">
              <a:schemeClr val="accent1">
                <a:tint val="99000"/>
                <a:hueOff val="0"/>
                <a:satOff val="0"/>
                <a:lumOff val="0"/>
                <a:alphaOff val="0"/>
              </a:schemeClr>
            </a:lnRef>
            <a:fillRef idx="0">
              <a:scrgbClr r="0" g="0" b="0"/>
            </a:fillRef>
            <a:effectRef idx="0">
              <a:schemeClr val="accent1">
                <a:tint val="99000"/>
                <a:hueOff val="0"/>
                <a:satOff val="0"/>
                <a:lumOff val="0"/>
                <a:alphaOff val="0"/>
              </a:schemeClr>
            </a:effectRef>
            <a:fontRef idx="minor">
              <a:schemeClr val="tx1">
                <a:hueOff val="0"/>
                <a:satOff val="0"/>
                <a:lumOff val="0"/>
                <a:alphaOff val="0"/>
              </a:schemeClr>
            </a:fontRef>
          </p:style>
          <p:txBody>
            <a:bodyPr spcFirstLastPara="0" vert="horz" wrap="square" lIns="486909" tIns="-6963" rIns="486910" bIns="-6963" numCol="1" spcCol="1270" anchor="ctr" anchorCtr="0">
              <a:noAutofit/>
            </a:bodyPr>
            <a:lstStyle/>
            <a:p>
              <a:pPr lvl="0" algn="ctr" defTabSz="222250">
                <a:lnSpc>
                  <a:spcPct val="90000"/>
                </a:lnSpc>
                <a:spcBef>
                  <a:spcPct val="0"/>
                </a:spcBef>
                <a:spcAft>
                  <a:spcPct val="35000"/>
                </a:spcAft>
              </a:pPr>
              <a:endParaRPr lang="en-US" sz="500" kern="1200"/>
            </a:p>
          </p:txBody>
        </p:sp>
        <p:sp>
          <p:nvSpPr>
            <p:cNvPr id="22" name="Freeform 21"/>
            <p:cNvSpPr/>
            <p:nvPr/>
          </p:nvSpPr>
          <p:spPr>
            <a:xfrm>
              <a:off x="3505720" y="4531930"/>
              <a:ext cx="1697278" cy="1051821"/>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dirty="0"/>
                <a:t>CRF could not be updated, and information captured as part of free text in existing fields</a:t>
              </a:r>
            </a:p>
          </p:txBody>
        </p:sp>
      </p:grpSp>
      <p:sp>
        <p:nvSpPr>
          <p:cNvPr id="25" name="Freeform 24"/>
          <p:cNvSpPr/>
          <p:nvPr/>
        </p:nvSpPr>
        <p:spPr>
          <a:xfrm rot="17698633">
            <a:off x="6070157" y="4651987"/>
            <a:ext cx="1112826" cy="43550"/>
          </a:xfrm>
          <a:custGeom>
            <a:avLst/>
            <a:gdLst>
              <a:gd name="connsiteX0" fmla="*/ 0 w 836082"/>
              <a:gd name="connsiteY0" fmla="*/ 17995 h 35991"/>
              <a:gd name="connsiteX1" fmla="*/ 836082 w 836082"/>
              <a:gd name="connsiteY1" fmla="*/ 17995 h 35991"/>
            </a:gdLst>
            <a:ahLst/>
            <a:cxnLst>
              <a:cxn ang="0">
                <a:pos x="connsiteX0" y="connsiteY0"/>
              </a:cxn>
              <a:cxn ang="0">
                <a:pos x="connsiteX1" y="connsiteY1"/>
              </a:cxn>
            </a:cxnLst>
            <a:rect l="l" t="t" r="r" b="b"/>
            <a:pathLst>
              <a:path w="836082" h="35991">
                <a:moveTo>
                  <a:pt x="0" y="17995"/>
                </a:moveTo>
                <a:lnTo>
                  <a:pt x="836082" y="17995"/>
                </a:lnTo>
              </a:path>
            </a:pathLst>
          </a:custGeom>
          <a:noFill/>
        </p:spPr>
        <p:style>
          <a:lnRef idx="2">
            <a:schemeClr val="accent1">
              <a:tint val="80000"/>
              <a:hueOff val="0"/>
              <a:satOff val="0"/>
              <a:lumOff val="0"/>
              <a:alphaOff val="0"/>
            </a:schemeClr>
          </a:lnRef>
          <a:fillRef idx="0">
            <a:scrgbClr r="0" g="0" b="0"/>
          </a:fillRef>
          <a:effectRef idx="0">
            <a:schemeClr val="accent1">
              <a:tint val="80000"/>
              <a:hueOff val="0"/>
              <a:satOff val="0"/>
              <a:lumOff val="0"/>
              <a:alphaOff val="0"/>
            </a:schemeClr>
          </a:effectRef>
          <a:fontRef idx="minor">
            <a:schemeClr val="tx1">
              <a:hueOff val="0"/>
              <a:satOff val="0"/>
              <a:lumOff val="0"/>
              <a:alphaOff val="0"/>
            </a:schemeClr>
          </a:fontRef>
        </p:style>
        <p:txBody>
          <a:bodyPr spcFirstLastPara="0" vert="horz" wrap="square" lIns="409838" tIns="-2907" rIns="409839" bIns="-2907" numCol="1" spcCol="1270" anchor="ctr" anchorCtr="0">
            <a:noAutofit/>
          </a:bodyPr>
          <a:lstStyle/>
          <a:p>
            <a:pPr lvl="0" algn="ctr" defTabSz="222250">
              <a:lnSpc>
                <a:spcPct val="90000"/>
              </a:lnSpc>
              <a:spcBef>
                <a:spcPct val="0"/>
              </a:spcBef>
              <a:spcAft>
                <a:spcPct val="35000"/>
              </a:spcAft>
            </a:pPr>
            <a:endParaRPr lang="en-US" sz="500" kern="1200"/>
          </a:p>
        </p:txBody>
      </p:sp>
    </p:spTree>
    <p:extLst>
      <p:ext uri="{BB962C8B-B14F-4D97-AF65-F5344CB8AC3E}">
        <p14:creationId xmlns:p14="http://schemas.microsoft.com/office/powerpoint/2010/main" val="893703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8894618" y="1446213"/>
            <a:ext cx="2992581" cy="3983916"/>
          </a:xfrm>
          <a:prstGeom prst="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891" lvl="0" indent="-342891" defTabSz="914377">
              <a:spcBef>
                <a:spcPct val="20000"/>
              </a:spcBef>
              <a:buClr>
                <a:srgbClr val="4E84C4"/>
              </a:buClr>
              <a:buFont typeface="Wingdings" panose="05000000000000000000" pitchFamily="2" charset="2"/>
              <a:buChar char="Ø"/>
            </a:pPr>
            <a:endParaRPr lang="en-GB" sz="1500" dirty="0">
              <a:solidFill>
                <a:srgbClr val="000000"/>
              </a:solidFill>
              <a:cs typeface="Arial" pitchFamily="34" charset="0"/>
            </a:endParaRP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Both subjects discontinued from the study due to the pandemic as indicated using the DSEPRELI flag as Y and the reasons captured in the DSREAS variable</a:t>
            </a:r>
          </a:p>
        </p:txBody>
      </p:sp>
      <p:sp>
        <p:nvSpPr>
          <p:cNvPr id="21" name="TextBox 20"/>
          <p:cNvSpPr txBox="1"/>
          <p:nvPr/>
        </p:nvSpPr>
        <p:spPr>
          <a:xfrm>
            <a:off x="886264" y="798004"/>
            <a:ext cx="11000935" cy="369613"/>
          </a:xfrm>
          <a:prstGeom prst="rect">
            <a:avLst/>
          </a:prstGeom>
          <a:noFill/>
        </p:spPr>
        <p:txBody>
          <a:bodyPr wrap="square" rtlCol="0">
            <a:spAutoFit/>
          </a:bodyPr>
          <a:lstStyle/>
          <a:p>
            <a:r>
              <a:rPr lang="en-US" b="1" dirty="0">
                <a:solidFill>
                  <a:srgbClr val="0063BE"/>
                </a:solidFill>
              </a:rPr>
              <a:t>Withdrawal from study treatment or study participation - Example</a:t>
            </a:r>
          </a:p>
        </p:txBody>
      </p:sp>
      <p:grpSp>
        <p:nvGrpSpPr>
          <p:cNvPr id="22" name="Group 21"/>
          <p:cNvGrpSpPr/>
          <p:nvPr/>
        </p:nvGrpSpPr>
        <p:grpSpPr>
          <a:xfrm>
            <a:off x="557222" y="805187"/>
            <a:ext cx="286937" cy="336379"/>
            <a:chOff x="2942185" y="4277441"/>
            <a:chExt cx="461010" cy="444996"/>
          </a:xfrm>
        </p:grpSpPr>
        <p:sp>
          <p:nvSpPr>
            <p:cNvPr id="23" name="Oval 22"/>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4</a:t>
              </a:r>
            </a:p>
          </p:txBody>
        </p:sp>
      </p:grpSp>
      <p:graphicFrame>
        <p:nvGraphicFramePr>
          <p:cNvPr id="14" name="Table 13">
            <a:extLst>
              <a:ext uri="{FF2B5EF4-FFF2-40B4-BE49-F238E27FC236}">
                <a16:creationId xmlns:a16="http://schemas.microsoft.com/office/drawing/2014/main" id="{62309C96-70E9-4D5B-AC29-2459EB603E28}"/>
              </a:ext>
            </a:extLst>
          </p:cNvPr>
          <p:cNvGraphicFramePr>
            <a:graphicFrameLocks noGrp="1"/>
          </p:cNvGraphicFramePr>
          <p:nvPr/>
        </p:nvGraphicFramePr>
        <p:xfrm>
          <a:off x="149206" y="5539143"/>
          <a:ext cx="10598510" cy="1090219"/>
        </p:xfrm>
        <a:graphic>
          <a:graphicData uri="http://schemas.openxmlformats.org/drawingml/2006/table">
            <a:tbl>
              <a:tblPr firstRow="1" bandRow="1">
                <a:tableStyleId>{5C22544A-7EE6-4342-B048-85BDC9FD1C3A}</a:tableStyleId>
              </a:tblPr>
              <a:tblGrid>
                <a:gridCol w="1848405">
                  <a:extLst>
                    <a:ext uri="{9D8B030D-6E8A-4147-A177-3AD203B41FA5}">
                      <a16:colId xmlns:a16="http://schemas.microsoft.com/office/drawing/2014/main" val="2762015064"/>
                    </a:ext>
                  </a:extLst>
                </a:gridCol>
                <a:gridCol w="2198671">
                  <a:extLst>
                    <a:ext uri="{9D8B030D-6E8A-4147-A177-3AD203B41FA5}">
                      <a16:colId xmlns:a16="http://schemas.microsoft.com/office/drawing/2014/main" val="2264532341"/>
                    </a:ext>
                  </a:extLst>
                </a:gridCol>
                <a:gridCol w="846206">
                  <a:extLst>
                    <a:ext uri="{9D8B030D-6E8A-4147-A177-3AD203B41FA5}">
                      <a16:colId xmlns:a16="http://schemas.microsoft.com/office/drawing/2014/main" val="3990613114"/>
                    </a:ext>
                  </a:extLst>
                </a:gridCol>
                <a:gridCol w="2415982">
                  <a:extLst>
                    <a:ext uri="{9D8B030D-6E8A-4147-A177-3AD203B41FA5}">
                      <a16:colId xmlns:a16="http://schemas.microsoft.com/office/drawing/2014/main" val="3523948620"/>
                    </a:ext>
                  </a:extLst>
                </a:gridCol>
                <a:gridCol w="2415982">
                  <a:extLst>
                    <a:ext uri="{9D8B030D-6E8A-4147-A177-3AD203B41FA5}">
                      <a16:colId xmlns:a16="http://schemas.microsoft.com/office/drawing/2014/main" val="2538982017"/>
                    </a:ext>
                  </a:extLst>
                </a:gridCol>
                <a:gridCol w="873264">
                  <a:extLst>
                    <a:ext uri="{9D8B030D-6E8A-4147-A177-3AD203B41FA5}">
                      <a16:colId xmlns:a16="http://schemas.microsoft.com/office/drawing/2014/main" val="1919755138"/>
                    </a:ext>
                  </a:extLst>
                </a:gridCol>
              </a:tblGrid>
              <a:tr h="229715">
                <a:tc>
                  <a:txBody>
                    <a:bodyPr/>
                    <a:lstStyle/>
                    <a:p>
                      <a:r>
                        <a:rPr lang="en-US" sz="1200" dirty="0"/>
                        <a:t>Non-Standard Variable</a:t>
                      </a:r>
                      <a:endParaRPr lang="en-GB" sz="1200" dirty="0"/>
                    </a:p>
                  </a:txBody>
                  <a:tcPr/>
                </a:tc>
                <a:tc>
                  <a:txBody>
                    <a:bodyPr/>
                    <a:lstStyle/>
                    <a:p>
                      <a:r>
                        <a:rPr lang="en-US" sz="1200" dirty="0"/>
                        <a:t>Label</a:t>
                      </a:r>
                      <a:endParaRPr lang="en-GB" sz="1200" dirty="0"/>
                    </a:p>
                  </a:txBody>
                  <a:tcPr/>
                </a:tc>
                <a:tc>
                  <a:txBody>
                    <a:bodyPr/>
                    <a:lstStyle/>
                    <a:p>
                      <a:r>
                        <a:rPr lang="en-GB" sz="1200" dirty="0"/>
                        <a:t>Type </a:t>
                      </a:r>
                    </a:p>
                  </a:txBody>
                  <a:tcPr/>
                </a:tc>
                <a:tc>
                  <a:txBody>
                    <a:bodyPr/>
                    <a:lstStyle/>
                    <a:p>
                      <a:r>
                        <a:rPr lang="en-US" sz="1200" dirty="0" err="1"/>
                        <a:t>Codelist</a:t>
                      </a:r>
                      <a:endParaRPr lang="en-GB" sz="1200"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200" dirty="0"/>
                        <a:t>Role</a:t>
                      </a:r>
                    </a:p>
                    <a:p>
                      <a:endParaRPr lang="en-GB" sz="1200" dirty="0"/>
                    </a:p>
                  </a:txBody>
                  <a:tcPr/>
                </a:tc>
                <a:tc>
                  <a:txBody>
                    <a:bodyPr/>
                    <a:lstStyle/>
                    <a:p>
                      <a:r>
                        <a:rPr lang="en-GB" sz="1200" dirty="0"/>
                        <a:t>Origin</a:t>
                      </a:r>
                    </a:p>
                  </a:txBody>
                  <a:tcPr/>
                </a:tc>
                <a:extLst>
                  <a:ext uri="{0D108BD9-81ED-4DB2-BD59-A6C34878D82A}">
                    <a16:rowId xmlns:a16="http://schemas.microsoft.com/office/drawing/2014/main" val="1751568807"/>
                  </a:ext>
                </a:extLst>
              </a:tr>
              <a:tr h="229715">
                <a:tc>
                  <a:txBody>
                    <a:bodyPr/>
                    <a:lstStyle/>
                    <a:p>
                      <a:r>
                        <a:rPr lang="en-US" sz="1200" dirty="0"/>
                        <a:t>D</a:t>
                      </a:r>
                      <a:r>
                        <a:rPr lang="en-GB" sz="1200" dirty="0"/>
                        <a:t>SEPRELI</a:t>
                      </a:r>
                    </a:p>
                  </a:txBody>
                  <a:tcPr/>
                </a:tc>
                <a:tc>
                  <a:txBody>
                    <a:bodyPr/>
                    <a:lstStyle/>
                    <a:p>
                      <a:r>
                        <a:rPr lang="en-GB" sz="1200" dirty="0"/>
                        <a:t>Epi/Pandemic Related Indicator</a:t>
                      </a:r>
                    </a:p>
                  </a:txBody>
                  <a:tcPr/>
                </a:tc>
                <a:tc>
                  <a:txBody>
                    <a:bodyPr/>
                    <a:lstStyle/>
                    <a:p>
                      <a:r>
                        <a:rPr lang="en-US" sz="1200" dirty="0"/>
                        <a:t>Text</a:t>
                      </a:r>
                      <a:endParaRPr lang="en-GB" sz="1200" dirty="0"/>
                    </a:p>
                  </a:txBody>
                  <a:tcPr/>
                </a:tc>
                <a:tc>
                  <a:txBody>
                    <a:bodyPr/>
                    <a:lstStyle/>
                    <a:p>
                      <a:r>
                        <a:rPr lang="en-US" sz="1200" dirty="0"/>
                        <a:t>N</a:t>
                      </a:r>
                      <a:r>
                        <a:rPr lang="en-GB" sz="1200" dirty="0"/>
                        <a:t>Y</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200" dirty="0"/>
                        <a:t>Non-Standard Record Qualifier</a:t>
                      </a:r>
                    </a:p>
                  </a:txBody>
                  <a:tcPr/>
                </a:tc>
                <a:tc>
                  <a:txBody>
                    <a:bodyPr/>
                    <a:lstStyle/>
                    <a:p>
                      <a:r>
                        <a:rPr lang="en-US" sz="1200" dirty="0"/>
                        <a:t>CRF</a:t>
                      </a:r>
                      <a:endParaRPr lang="en-GB" sz="1200" dirty="0"/>
                    </a:p>
                  </a:txBody>
                  <a:tcPr/>
                </a:tc>
                <a:extLst>
                  <a:ext uri="{0D108BD9-81ED-4DB2-BD59-A6C34878D82A}">
                    <a16:rowId xmlns:a16="http://schemas.microsoft.com/office/drawing/2014/main" val="2644238788"/>
                  </a:ext>
                </a:extLst>
              </a:tr>
              <a:tr h="358699">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200" dirty="0"/>
                        <a:t>DSREAS</a:t>
                      </a:r>
                    </a:p>
                  </a:txBody>
                  <a:tcPr/>
                </a:tc>
                <a:tc>
                  <a:txBody>
                    <a:bodyPr/>
                    <a:lstStyle/>
                    <a:p>
                      <a:r>
                        <a:rPr lang="en-GB" sz="1200" dirty="0"/>
                        <a:t>Pandemic Related Description</a:t>
                      </a:r>
                    </a:p>
                  </a:txBody>
                  <a:tcPr/>
                </a:tc>
                <a:tc>
                  <a:txBody>
                    <a:bodyPr/>
                    <a:lstStyle/>
                    <a:p>
                      <a:r>
                        <a:rPr lang="en-US" sz="1200" dirty="0"/>
                        <a:t>Text</a:t>
                      </a:r>
                      <a:endParaRPr lang="en-GB" sz="1200" dirty="0"/>
                    </a:p>
                  </a:txBody>
                  <a:tcPr/>
                </a:tc>
                <a:tc>
                  <a:txBody>
                    <a:bodyPr/>
                    <a:lstStyle/>
                    <a:p>
                      <a:r>
                        <a:rPr lang="en-US" sz="1200" dirty="0"/>
                        <a:t>--</a:t>
                      </a:r>
                      <a:endParaRPr lang="en-GB" sz="1200"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200" dirty="0"/>
                        <a:t>Non-Standard Record Qualifier</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200" dirty="0"/>
                        <a:t>CRF</a:t>
                      </a:r>
                      <a:endParaRPr lang="en-GB" sz="1200" dirty="0"/>
                    </a:p>
                  </a:txBody>
                  <a:tcPr/>
                </a:tc>
                <a:extLst>
                  <a:ext uri="{0D108BD9-81ED-4DB2-BD59-A6C34878D82A}">
                    <a16:rowId xmlns:a16="http://schemas.microsoft.com/office/drawing/2014/main" val="3973333642"/>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405437392"/>
              </p:ext>
            </p:extLst>
          </p:nvPr>
        </p:nvGraphicFramePr>
        <p:xfrm>
          <a:off x="149206" y="1207508"/>
          <a:ext cx="8453374" cy="4238138"/>
        </p:xfrm>
        <a:graphic>
          <a:graphicData uri="http://schemas.openxmlformats.org/drawingml/2006/table">
            <a:tbl>
              <a:tblPr/>
              <a:tblGrid>
                <a:gridCol w="524610">
                  <a:extLst>
                    <a:ext uri="{9D8B030D-6E8A-4147-A177-3AD203B41FA5}">
                      <a16:colId xmlns:a16="http://schemas.microsoft.com/office/drawing/2014/main" val="3018502367"/>
                    </a:ext>
                  </a:extLst>
                </a:gridCol>
                <a:gridCol w="858453">
                  <a:extLst>
                    <a:ext uri="{9D8B030D-6E8A-4147-A177-3AD203B41FA5}">
                      <a16:colId xmlns:a16="http://schemas.microsoft.com/office/drawing/2014/main" val="3191748975"/>
                    </a:ext>
                  </a:extLst>
                </a:gridCol>
                <a:gridCol w="457842">
                  <a:extLst>
                    <a:ext uri="{9D8B030D-6E8A-4147-A177-3AD203B41FA5}">
                      <a16:colId xmlns:a16="http://schemas.microsoft.com/office/drawing/2014/main" val="2797894032"/>
                    </a:ext>
                  </a:extLst>
                </a:gridCol>
                <a:gridCol w="1049219">
                  <a:extLst>
                    <a:ext uri="{9D8B030D-6E8A-4147-A177-3AD203B41FA5}">
                      <a16:colId xmlns:a16="http://schemas.microsoft.com/office/drawing/2014/main" val="2443372512"/>
                    </a:ext>
                  </a:extLst>
                </a:gridCol>
                <a:gridCol w="724916">
                  <a:extLst>
                    <a:ext uri="{9D8B030D-6E8A-4147-A177-3AD203B41FA5}">
                      <a16:colId xmlns:a16="http://schemas.microsoft.com/office/drawing/2014/main" val="2318057592"/>
                    </a:ext>
                  </a:extLst>
                </a:gridCol>
                <a:gridCol w="1125526">
                  <a:extLst>
                    <a:ext uri="{9D8B030D-6E8A-4147-A177-3AD203B41FA5}">
                      <a16:colId xmlns:a16="http://schemas.microsoft.com/office/drawing/2014/main" val="454534468"/>
                    </a:ext>
                  </a:extLst>
                </a:gridCol>
                <a:gridCol w="791684">
                  <a:extLst>
                    <a:ext uri="{9D8B030D-6E8A-4147-A177-3AD203B41FA5}">
                      <a16:colId xmlns:a16="http://schemas.microsoft.com/office/drawing/2014/main" val="2506272534"/>
                    </a:ext>
                  </a:extLst>
                </a:gridCol>
                <a:gridCol w="753530">
                  <a:extLst>
                    <a:ext uri="{9D8B030D-6E8A-4147-A177-3AD203B41FA5}">
                      <a16:colId xmlns:a16="http://schemas.microsoft.com/office/drawing/2014/main" val="3828990126"/>
                    </a:ext>
                  </a:extLst>
                </a:gridCol>
                <a:gridCol w="471140">
                  <a:extLst>
                    <a:ext uri="{9D8B030D-6E8A-4147-A177-3AD203B41FA5}">
                      <a16:colId xmlns:a16="http://schemas.microsoft.com/office/drawing/2014/main" val="3747049316"/>
                    </a:ext>
                  </a:extLst>
                </a:gridCol>
                <a:gridCol w="613611">
                  <a:extLst>
                    <a:ext uri="{9D8B030D-6E8A-4147-A177-3AD203B41FA5}">
                      <a16:colId xmlns:a16="http://schemas.microsoft.com/office/drawing/2014/main" val="2397125589"/>
                    </a:ext>
                  </a:extLst>
                </a:gridCol>
                <a:gridCol w="1082843">
                  <a:extLst>
                    <a:ext uri="{9D8B030D-6E8A-4147-A177-3AD203B41FA5}">
                      <a16:colId xmlns:a16="http://schemas.microsoft.com/office/drawing/2014/main" val="3822770265"/>
                    </a:ext>
                  </a:extLst>
                </a:gridCol>
              </a:tblGrid>
              <a:tr h="236537">
                <a:tc>
                  <a:txBody>
                    <a:bodyPr/>
                    <a:lstStyle/>
                    <a:p>
                      <a:pPr algn="l" fontAlgn="b"/>
                      <a:r>
                        <a:rPr lang="en-US" sz="1000" b="1" i="0" u="none" strike="noStrike">
                          <a:solidFill>
                            <a:srgbClr val="FFFFFF"/>
                          </a:solidFill>
                          <a:effectLst/>
                          <a:latin typeface="Calibri" panose="020F0502020204030204" pitchFamily="34" charset="0"/>
                        </a:rPr>
                        <a:t>DOMAIN</a:t>
                      </a:r>
                    </a:p>
                  </a:txBody>
                  <a:tcPr marL="8793" marR="8793" marT="879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USUBJID</a:t>
                      </a:r>
                    </a:p>
                  </a:txBody>
                  <a:tcPr marL="8793" marR="8793" marT="879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DSSEQ</a:t>
                      </a:r>
                    </a:p>
                  </a:txBody>
                  <a:tcPr marL="8793" marR="8793" marT="879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DSTERM</a:t>
                      </a:r>
                    </a:p>
                  </a:txBody>
                  <a:tcPr marL="8793" marR="8793" marT="879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DSDECOD</a:t>
                      </a:r>
                    </a:p>
                  </a:txBody>
                  <a:tcPr marL="8793" marR="8793" marT="879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DSCAT</a:t>
                      </a:r>
                    </a:p>
                  </a:txBody>
                  <a:tcPr marL="8793" marR="8793" marT="879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EPOCH</a:t>
                      </a:r>
                    </a:p>
                  </a:txBody>
                  <a:tcPr marL="8793" marR="8793" marT="879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FFFFFF"/>
                          </a:solidFill>
                          <a:effectLst/>
                          <a:latin typeface="Calibri" panose="020F0502020204030204" pitchFamily="34" charset="0"/>
                        </a:rPr>
                        <a:t>DSSTDTC</a:t>
                      </a:r>
                    </a:p>
                  </a:txBody>
                  <a:tcPr marL="8793" marR="8793" marT="879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DSSTDY</a:t>
                      </a:r>
                    </a:p>
                  </a:txBody>
                  <a:tcPr marL="8793" marR="8793" marT="879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DSEPRELI</a:t>
                      </a:r>
                    </a:p>
                  </a:txBody>
                  <a:tcPr marL="8793" marR="8793" marT="8793" marB="0" anchor="b">
                    <a:lnL>
                      <a:noFill/>
                    </a:lnL>
                    <a:lnR>
                      <a:noFill/>
                    </a:lnR>
                    <a:lnT w="6350" cap="flat" cmpd="sng" algn="ctr">
                      <a:solidFill>
                        <a:srgbClr val="5B9BD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DSREAS</a:t>
                      </a:r>
                    </a:p>
                  </a:txBody>
                  <a:tcPr marL="8793" marR="8793" marT="8793" marB="0" anchor="b">
                    <a:lnL>
                      <a:noFill/>
                    </a:lnL>
                    <a:lnR>
                      <a:noFill/>
                    </a:lnR>
                    <a:lnT w="6350" cap="flat" cmpd="sng" algn="ctr">
                      <a:solidFill>
                        <a:srgbClr val="5B9BD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extLst>
                  <a:ext uri="{0D108BD9-81ED-4DB2-BD59-A6C34878D82A}">
                    <a16:rowId xmlns:a16="http://schemas.microsoft.com/office/drawing/2014/main" val="3471427032"/>
                  </a:ext>
                </a:extLst>
              </a:tr>
              <a:tr h="236537">
                <a:tc>
                  <a:txBody>
                    <a:bodyPr/>
                    <a:lstStyle/>
                    <a:p>
                      <a:pPr algn="l" fontAlgn="b"/>
                      <a:r>
                        <a:rPr lang="en-US" sz="1000" b="0" i="0" u="none" strike="noStrike">
                          <a:solidFill>
                            <a:srgbClr val="000000"/>
                          </a:solidFill>
                          <a:effectLst/>
                          <a:latin typeface="Calibri" panose="020F0502020204030204" pitchFamily="34" charset="0"/>
                        </a:rPr>
                        <a:t>DS</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123456-001-001</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COMPLETED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COMPLETED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DISPOSITION EVENT</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SCREENING</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2020-02-10</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-10</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3745854012"/>
                  </a:ext>
                </a:extLst>
              </a:tr>
              <a:tr h="709612">
                <a:tc>
                  <a:txBody>
                    <a:bodyPr/>
                    <a:lstStyle/>
                    <a:p>
                      <a:pPr algn="l" fontAlgn="b"/>
                      <a:r>
                        <a:rPr lang="en-US" sz="1000" b="0" i="0" u="none" strike="noStrike">
                          <a:solidFill>
                            <a:srgbClr val="000000"/>
                          </a:solidFill>
                          <a:effectLst/>
                          <a:latin typeface="Calibri" panose="020F0502020204030204" pitchFamily="34" charset="0"/>
                        </a:rPr>
                        <a:t>DS</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123456-001-001</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INFORMED CONSENT OBTAINED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INFORMED CONSENT OBTAINED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PROTOCOL MILESTONE</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-10</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3115879158"/>
                  </a:ext>
                </a:extLst>
              </a:tr>
              <a:tr h="236537">
                <a:tc>
                  <a:txBody>
                    <a:bodyPr/>
                    <a:lstStyle/>
                    <a:p>
                      <a:pPr algn="l" fontAlgn="b"/>
                      <a:r>
                        <a:rPr lang="en-US" sz="1000" b="0" i="0" u="none" strike="noStrike">
                          <a:solidFill>
                            <a:srgbClr val="000000"/>
                          </a:solidFill>
                          <a:effectLst/>
                          <a:latin typeface="Calibri" panose="020F0502020204030204" pitchFamily="34" charset="0"/>
                        </a:rPr>
                        <a:t>DS</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123456-001-001</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3</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RANDOMIZED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RANDOMIZED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PROTOCOL MILESTONE</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1301588220"/>
                  </a:ext>
                </a:extLst>
              </a:tr>
              <a:tr h="709612">
                <a:tc>
                  <a:txBody>
                    <a:bodyPr/>
                    <a:lstStyle/>
                    <a:p>
                      <a:pPr algn="l" fontAlgn="b"/>
                      <a:r>
                        <a:rPr lang="en-US" sz="1000" b="0" i="0" u="none" strike="noStrike">
                          <a:solidFill>
                            <a:srgbClr val="000000"/>
                          </a:solidFill>
                          <a:effectLst/>
                          <a:latin typeface="Calibri" panose="020F0502020204030204" pitchFamily="34" charset="0"/>
                        </a:rPr>
                        <a:t>DS</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123456-001-001</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4</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SUBJECT NOT WILLING TO VISIT SITE DUE TO PANDEMIC</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INVESTIGATOR DECISION</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DISPOSITION EVENT</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TREATMENT</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25</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a:solidFill>
                            <a:srgbClr val="000000"/>
                          </a:solidFill>
                          <a:effectLst/>
                          <a:latin typeface="Calibri" panose="020F0502020204030204" pitchFamily="34" charset="0"/>
                        </a:rPr>
                        <a:t>SUBJECT WITHDREW FROM STUDY DUE TO COVID</a:t>
                      </a: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3828389265"/>
                  </a:ext>
                </a:extLst>
              </a:tr>
              <a:tr h="236537">
                <a:tc>
                  <a:txBody>
                    <a:bodyPr/>
                    <a:lstStyle/>
                    <a:p>
                      <a:pPr algn="l" fontAlgn="b"/>
                      <a:r>
                        <a:rPr lang="en-US" sz="1000" b="0" i="0" u="none" strike="noStrike">
                          <a:solidFill>
                            <a:srgbClr val="000000"/>
                          </a:solidFill>
                          <a:effectLst/>
                          <a:latin typeface="Calibri" panose="020F0502020204030204" pitchFamily="34" charset="0"/>
                        </a:rPr>
                        <a:t>DS</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123456-001-016</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COMPLETED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COMPLETED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DISPOSITION EVENT</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SCREENING</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2020-04-29</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-10</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3972094678"/>
                  </a:ext>
                </a:extLst>
              </a:tr>
              <a:tr h="709612">
                <a:tc>
                  <a:txBody>
                    <a:bodyPr/>
                    <a:lstStyle/>
                    <a:p>
                      <a:pPr algn="l" fontAlgn="b"/>
                      <a:r>
                        <a:rPr lang="en-US" sz="1000" b="0" i="0" u="none" strike="noStrike">
                          <a:solidFill>
                            <a:srgbClr val="000000"/>
                          </a:solidFill>
                          <a:effectLst/>
                          <a:latin typeface="Calibri" panose="020F0502020204030204" pitchFamily="34" charset="0"/>
                        </a:rPr>
                        <a:t>DS</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123456-001-016</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INFORMED CONSENT OBTAINED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INFORMED CONSENT OBTAINED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PROTOCOL MILESTONE</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-10</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2797553391"/>
                  </a:ext>
                </a:extLst>
              </a:tr>
              <a:tr h="236537">
                <a:tc>
                  <a:txBody>
                    <a:bodyPr/>
                    <a:lstStyle/>
                    <a:p>
                      <a:pPr algn="l" fontAlgn="b"/>
                      <a:r>
                        <a:rPr lang="en-US" sz="1000" b="0" i="0" u="none" strike="noStrike">
                          <a:solidFill>
                            <a:srgbClr val="000000"/>
                          </a:solidFill>
                          <a:effectLst/>
                          <a:latin typeface="Calibri" panose="020F0502020204030204" pitchFamily="34" charset="0"/>
                        </a:rPr>
                        <a:t>DS</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123456-001-016</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3</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RANDOMIZED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RANDOMIZED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PROTOCOL MILESTONE</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3854320231"/>
                  </a:ext>
                </a:extLst>
              </a:tr>
              <a:tr h="473075">
                <a:tc>
                  <a:txBody>
                    <a:bodyPr/>
                    <a:lstStyle/>
                    <a:p>
                      <a:pPr algn="l" fontAlgn="b"/>
                      <a:r>
                        <a:rPr lang="en-US" sz="1000" b="0" i="0" u="none" strike="noStrike" dirty="0">
                          <a:solidFill>
                            <a:srgbClr val="000000"/>
                          </a:solidFill>
                          <a:effectLst/>
                          <a:latin typeface="Calibri" panose="020F0502020204030204" pitchFamily="34" charset="0"/>
                        </a:rPr>
                        <a:t>DS</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123456-001-016</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4</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ADVERSE EVENT</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ADVERSE EVENT</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DISPOSITION EVENT</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TREATMENT</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45</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dirty="0">
                          <a:solidFill>
                            <a:srgbClr val="000000"/>
                          </a:solidFill>
                          <a:effectLst/>
                          <a:latin typeface="Calibri" panose="020F0502020204030204" pitchFamily="34" charset="0"/>
                        </a:rPr>
                        <a:t>SUBJECT DISCONTINUED FROM STUDY DUE TO COVID</a:t>
                      </a: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853329932"/>
                  </a:ext>
                </a:extLst>
              </a:tr>
            </a:tbl>
          </a:graphicData>
        </a:graphic>
      </p:graphicFrame>
      <p:sp>
        <p:nvSpPr>
          <p:cNvPr id="12" name="Title 1">
            <a:extLst>
              <a:ext uri="{FF2B5EF4-FFF2-40B4-BE49-F238E27FC236}">
                <a16:creationId xmlns:a16="http://schemas.microsoft.com/office/drawing/2014/main" id="{46C88F93-1488-4BF8-9696-C9CABBF63A76}"/>
              </a:ext>
            </a:extLst>
          </p:cNvPr>
          <p:cNvSpPr>
            <a:spLocks noGrp="1"/>
          </p:cNvSpPr>
          <p:nvPr>
            <p:ph type="title"/>
          </p:nvPr>
        </p:nvSpPr>
        <p:spPr>
          <a:xfrm>
            <a:off x="538163" y="60325"/>
            <a:ext cx="11349037" cy="642938"/>
          </a:xfrm>
        </p:spPr>
        <p:txBody>
          <a:bodyPr/>
          <a:lstStyle/>
          <a:p>
            <a:r>
              <a:rPr lang="en-US" dirty="0"/>
              <a:t>Representation of COVID-19 Impacts – Examples </a:t>
            </a:r>
            <a:endParaRPr lang="en-GB" dirty="0"/>
          </a:p>
        </p:txBody>
      </p:sp>
    </p:spTree>
    <p:extLst>
      <p:ext uri="{BB962C8B-B14F-4D97-AF65-F5344CB8AC3E}">
        <p14:creationId xmlns:p14="http://schemas.microsoft.com/office/powerpoint/2010/main" val="6596984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CC8BD-8210-40DC-9381-37A651D951D0}"/>
              </a:ext>
            </a:extLst>
          </p:cNvPr>
          <p:cNvSpPr>
            <a:spLocks noGrp="1"/>
          </p:cNvSpPr>
          <p:nvPr>
            <p:ph type="title"/>
          </p:nvPr>
        </p:nvSpPr>
        <p:spPr/>
        <p:txBody>
          <a:bodyPr/>
          <a:lstStyle/>
          <a:p>
            <a:r>
              <a:rPr lang="en-US" dirty="0"/>
              <a:t>Representation of COVID-19 Impacts – Examples </a:t>
            </a:r>
            <a:endParaRPr lang="en-GB" dirty="0"/>
          </a:p>
        </p:txBody>
      </p:sp>
      <p:sp>
        <p:nvSpPr>
          <p:cNvPr id="4" name="Text Placeholder 3">
            <a:extLst>
              <a:ext uri="{FF2B5EF4-FFF2-40B4-BE49-F238E27FC236}">
                <a16:creationId xmlns:a16="http://schemas.microsoft.com/office/drawing/2014/main" id="{BFDA75CA-7264-4597-970B-69D9485EAB89}"/>
              </a:ext>
            </a:extLst>
          </p:cNvPr>
          <p:cNvSpPr>
            <a:spLocks noGrp="1"/>
          </p:cNvSpPr>
          <p:nvPr>
            <p:ph type="body" sz="quarter" idx="10"/>
          </p:nvPr>
        </p:nvSpPr>
        <p:spPr/>
        <p:txBody>
          <a:bodyPr/>
          <a:lstStyle/>
          <a:p>
            <a:endParaRPr lang="en-GB" dirty="0"/>
          </a:p>
        </p:txBody>
      </p:sp>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6264" y="798005"/>
            <a:ext cx="11000935" cy="369332"/>
          </a:xfrm>
          <a:prstGeom prst="rect">
            <a:avLst/>
          </a:prstGeom>
          <a:noFill/>
        </p:spPr>
        <p:txBody>
          <a:bodyPr wrap="square" rtlCol="0">
            <a:spAutoFit/>
          </a:bodyPr>
          <a:lstStyle/>
          <a:p>
            <a:r>
              <a:rPr lang="en-US" b="1" dirty="0">
                <a:solidFill>
                  <a:srgbClr val="0063BE"/>
                </a:solidFill>
              </a:rPr>
              <a:t>Pandemic disease and other related adverse effects </a:t>
            </a:r>
          </a:p>
        </p:txBody>
      </p:sp>
      <p:grpSp>
        <p:nvGrpSpPr>
          <p:cNvPr id="16" name="Group 15"/>
          <p:cNvGrpSpPr/>
          <p:nvPr/>
        </p:nvGrpSpPr>
        <p:grpSpPr>
          <a:xfrm>
            <a:off x="557222" y="805187"/>
            <a:ext cx="299779" cy="336123"/>
            <a:chOff x="2942185" y="4277441"/>
            <a:chExt cx="461010" cy="444996"/>
          </a:xfrm>
        </p:grpSpPr>
        <p:sp>
          <p:nvSpPr>
            <p:cNvPr id="15" name="Oval 14"/>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5</a:t>
              </a:r>
            </a:p>
          </p:txBody>
        </p:sp>
      </p:grpSp>
      <p:grpSp>
        <p:nvGrpSpPr>
          <p:cNvPr id="3" name="Group 2"/>
          <p:cNvGrpSpPr/>
          <p:nvPr/>
        </p:nvGrpSpPr>
        <p:grpSpPr>
          <a:xfrm>
            <a:off x="959801" y="1509630"/>
            <a:ext cx="8395213" cy="4244233"/>
            <a:chOff x="959802" y="1509630"/>
            <a:chExt cx="6789114" cy="4244233"/>
          </a:xfrm>
        </p:grpSpPr>
        <p:sp>
          <p:nvSpPr>
            <p:cNvPr id="5" name="Freeform 4"/>
            <p:cNvSpPr/>
            <p:nvPr/>
          </p:nvSpPr>
          <p:spPr>
            <a:xfrm>
              <a:off x="571218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kern="1200" dirty="0"/>
                <a:t>SDTM approach</a:t>
              </a:r>
            </a:p>
          </p:txBody>
        </p:sp>
        <p:sp>
          <p:nvSpPr>
            <p:cNvPr id="8" name="Freeform 7"/>
            <p:cNvSpPr/>
            <p:nvPr/>
          </p:nvSpPr>
          <p:spPr>
            <a:xfrm>
              <a:off x="333599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dirty="0"/>
                <a:t>Design</a:t>
              </a:r>
              <a:r>
                <a:rPr lang="en-US" sz="2000" kern="1200" dirty="0"/>
                <a:t> changes</a:t>
              </a:r>
            </a:p>
          </p:txBody>
        </p:sp>
        <p:sp>
          <p:nvSpPr>
            <p:cNvPr id="9" name="Freeform 8"/>
            <p:cNvSpPr/>
            <p:nvPr/>
          </p:nvSpPr>
          <p:spPr>
            <a:xfrm>
              <a:off x="95980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kern="1200" dirty="0"/>
                <a:t>Activity Disruption</a:t>
              </a:r>
            </a:p>
          </p:txBody>
        </p:sp>
        <p:sp>
          <p:nvSpPr>
            <p:cNvPr id="10" name="Freeform 9"/>
            <p:cNvSpPr/>
            <p:nvPr/>
          </p:nvSpPr>
          <p:spPr>
            <a:xfrm>
              <a:off x="996039" y="4003160"/>
              <a:ext cx="1830770" cy="848639"/>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shade val="80000"/>
                <a:hueOff val="0"/>
                <a:satOff val="0"/>
                <a:lumOff val="0"/>
                <a:alphaOff val="0"/>
              </a:schemeClr>
            </a:fillRef>
            <a:effectRef idx="0">
              <a:schemeClr val="accent1">
                <a:shade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r>
                <a:rPr lang="en-GB" sz="1400" dirty="0"/>
                <a:t>Study subjects affected by COVID </a:t>
              </a:r>
            </a:p>
          </p:txBody>
        </p:sp>
        <p:sp>
          <p:nvSpPr>
            <p:cNvPr id="11" name="Freeform 10"/>
            <p:cNvSpPr/>
            <p:nvPr/>
          </p:nvSpPr>
          <p:spPr>
            <a:xfrm rot="18770822">
              <a:off x="2667097" y="4043509"/>
              <a:ext cx="998335" cy="35991"/>
            </a:xfrm>
            <a:custGeom>
              <a:avLst/>
              <a:gdLst>
                <a:gd name="connsiteX0" fmla="*/ 0 w 998335"/>
                <a:gd name="connsiteY0" fmla="*/ 17995 h 35991"/>
                <a:gd name="connsiteX1" fmla="*/ 998335 w 998335"/>
                <a:gd name="connsiteY1" fmla="*/ 17995 h 35991"/>
              </a:gdLst>
              <a:ahLst/>
              <a:cxnLst>
                <a:cxn ang="0">
                  <a:pos x="connsiteX0" y="connsiteY0"/>
                </a:cxn>
                <a:cxn ang="0">
                  <a:pos x="connsiteX1" y="connsiteY1"/>
                </a:cxn>
              </a:cxnLst>
              <a:rect l="l" t="t" r="r" b="b"/>
              <a:pathLst>
                <a:path w="998335" h="35991">
                  <a:moveTo>
                    <a:pt x="0" y="17995"/>
                  </a:moveTo>
                  <a:lnTo>
                    <a:pt x="998335" y="17995"/>
                  </a:lnTo>
                </a:path>
              </a:pathLst>
            </a:custGeom>
            <a:noFill/>
          </p:spPr>
          <p:style>
            <a:lnRef idx="2">
              <a:schemeClr val="accent1">
                <a:tint val="99000"/>
                <a:hueOff val="0"/>
                <a:satOff val="0"/>
                <a:lumOff val="0"/>
                <a:alphaOff val="0"/>
              </a:schemeClr>
            </a:lnRef>
            <a:fillRef idx="0">
              <a:scrgbClr r="0" g="0" b="0"/>
            </a:fillRef>
            <a:effectRef idx="0">
              <a:schemeClr val="accent1">
                <a:tint val="99000"/>
                <a:hueOff val="0"/>
                <a:satOff val="0"/>
                <a:lumOff val="0"/>
                <a:alphaOff val="0"/>
              </a:schemeClr>
            </a:effectRef>
            <a:fontRef idx="minor">
              <a:schemeClr val="tx1">
                <a:hueOff val="0"/>
                <a:satOff val="0"/>
                <a:lumOff val="0"/>
                <a:alphaOff val="0"/>
              </a:schemeClr>
            </a:fontRef>
          </p:style>
          <p:txBody>
            <a:bodyPr spcFirstLastPara="0" vert="horz" wrap="square" lIns="486909" tIns="-6964" rIns="486909" bIns="-6963" numCol="1" spcCol="1270" anchor="ctr" anchorCtr="0">
              <a:noAutofit/>
            </a:bodyPr>
            <a:lstStyle/>
            <a:p>
              <a:pPr lvl="0" algn="ctr" defTabSz="222250">
                <a:lnSpc>
                  <a:spcPct val="90000"/>
                </a:lnSpc>
                <a:spcBef>
                  <a:spcPct val="0"/>
                </a:spcBef>
                <a:spcAft>
                  <a:spcPct val="35000"/>
                </a:spcAft>
              </a:pPr>
              <a:endParaRPr lang="en-US" sz="500" kern="1200"/>
            </a:p>
          </p:txBody>
        </p:sp>
        <p:sp>
          <p:nvSpPr>
            <p:cNvPr id="12" name="Freeform 11"/>
            <p:cNvSpPr/>
            <p:nvPr/>
          </p:nvSpPr>
          <p:spPr>
            <a:xfrm>
              <a:off x="3505720" y="2968283"/>
              <a:ext cx="1697278" cy="1151565"/>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CRF designed to capture information on </a:t>
              </a:r>
              <a:r>
                <a:rPr lang="en-US" sz="1300" dirty="0"/>
                <a:t>adverse events due to COVID</a:t>
              </a:r>
              <a:endParaRPr lang="en-US" sz="1300" kern="1200" dirty="0"/>
            </a:p>
          </p:txBody>
        </p:sp>
        <p:sp>
          <p:nvSpPr>
            <p:cNvPr id="18" name="Freeform 17"/>
            <p:cNvSpPr/>
            <p:nvPr/>
          </p:nvSpPr>
          <p:spPr>
            <a:xfrm>
              <a:off x="5881909" y="2363373"/>
              <a:ext cx="1697278" cy="1941341"/>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endParaRPr lang="en-US" sz="1300" b="1" kern="1200" dirty="0">
                <a:solidFill>
                  <a:srgbClr val="002060"/>
                </a:solidFill>
              </a:endParaRPr>
            </a:p>
            <a:p>
              <a:pPr lvl="0" algn="ctr" defTabSz="577850">
                <a:lnSpc>
                  <a:spcPct val="90000"/>
                </a:lnSpc>
                <a:spcBef>
                  <a:spcPct val="0"/>
                </a:spcBef>
                <a:spcAft>
                  <a:spcPct val="35000"/>
                </a:spcAft>
              </a:pPr>
              <a:r>
                <a:rPr lang="en-US" sz="1300" b="1" kern="1200" dirty="0">
                  <a:solidFill>
                    <a:srgbClr val="002060"/>
                  </a:solidFill>
                </a:rPr>
                <a:t>AE domain: </a:t>
              </a:r>
              <a:r>
                <a:rPr lang="en-US" sz="1300" kern="1200" dirty="0"/>
                <a:t>Adverse event term captured in AETERM</a:t>
              </a:r>
              <a:endParaRPr lang="en-US" sz="1300" dirty="0"/>
            </a:p>
            <a:p>
              <a:pPr lvl="0" algn="ctr" defTabSz="577850">
                <a:lnSpc>
                  <a:spcPct val="90000"/>
                </a:lnSpc>
                <a:spcBef>
                  <a:spcPct val="0"/>
                </a:spcBef>
                <a:spcAft>
                  <a:spcPct val="35000"/>
                </a:spcAft>
              </a:pPr>
              <a:r>
                <a:rPr lang="en-US" sz="1300" b="1" dirty="0">
                  <a:solidFill>
                    <a:srgbClr val="002060"/>
                  </a:solidFill>
                </a:rPr>
                <a:t>FA domain: </a:t>
              </a:r>
              <a:r>
                <a:rPr lang="en-US" sz="1400" dirty="0"/>
                <a:t>Additional details related to the adverse event</a:t>
              </a:r>
              <a:endParaRPr lang="en-US" sz="1400" dirty="0">
                <a:solidFill>
                  <a:srgbClr val="002060"/>
                </a:solidFill>
              </a:endParaRPr>
            </a:p>
            <a:p>
              <a:pPr lvl="0" algn="ctr" defTabSz="577850">
                <a:lnSpc>
                  <a:spcPct val="90000"/>
                </a:lnSpc>
                <a:spcBef>
                  <a:spcPct val="0"/>
                </a:spcBef>
                <a:spcAft>
                  <a:spcPct val="35000"/>
                </a:spcAft>
              </a:pPr>
              <a:r>
                <a:rPr lang="en-US" sz="1400" b="1" kern="1200" dirty="0">
                  <a:solidFill>
                    <a:srgbClr val="002060"/>
                  </a:solidFill>
                </a:rPr>
                <a:t>CE domain: </a:t>
              </a:r>
              <a:r>
                <a:rPr lang="en-US" sz="1400" dirty="0"/>
                <a:t>Adverse event when mapped as a clinical event</a:t>
              </a:r>
            </a:p>
          </p:txBody>
        </p:sp>
        <p:sp>
          <p:nvSpPr>
            <p:cNvPr id="19" name="Freeform 18"/>
            <p:cNvSpPr/>
            <p:nvPr/>
          </p:nvSpPr>
          <p:spPr>
            <a:xfrm>
              <a:off x="5195951" y="3457285"/>
              <a:ext cx="690977" cy="35991"/>
            </a:xfrm>
            <a:custGeom>
              <a:avLst/>
              <a:gdLst>
                <a:gd name="connsiteX0" fmla="*/ 0 w 836082"/>
                <a:gd name="connsiteY0" fmla="*/ 17995 h 35991"/>
                <a:gd name="connsiteX1" fmla="*/ 836082 w 836082"/>
                <a:gd name="connsiteY1" fmla="*/ 17995 h 35991"/>
              </a:gdLst>
              <a:ahLst/>
              <a:cxnLst>
                <a:cxn ang="0">
                  <a:pos x="connsiteX0" y="connsiteY0"/>
                </a:cxn>
                <a:cxn ang="0">
                  <a:pos x="connsiteX1" y="connsiteY1"/>
                </a:cxn>
              </a:cxnLst>
              <a:rect l="l" t="t" r="r" b="b"/>
              <a:pathLst>
                <a:path w="836082" h="35991">
                  <a:moveTo>
                    <a:pt x="0" y="17995"/>
                  </a:moveTo>
                  <a:lnTo>
                    <a:pt x="836082" y="17995"/>
                  </a:lnTo>
                </a:path>
              </a:pathLst>
            </a:custGeom>
            <a:noFill/>
          </p:spPr>
          <p:style>
            <a:lnRef idx="2">
              <a:schemeClr val="accent1">
                <a:tint val="80000"/>
                <a:hueOff val="0"/>
                <a:satOff val="0"/>
                <a:lumOff val="0"/>
                <a:alphaOff val="0"/>
              </a:schemeClr>
            </a:lnRef>
            <a:fillRef idx="0">
              <a:scrgbClr r="0" g="0" b="0"/>
            </a:fillRef>
            <a:effectRef idx="0">
              <a:schemeClr val="accent1">
                <a:tint val="80000"/>
                <a:hueOff val="0"/>
                <a:satOff val="0"/>
                <a:lumOff val="0"/>
                <a:alphaOff val="0"/>
              </a:schemeClr>
            </a:effectRef>
            <a:fontRef idx="minor">
              <a:schemeClr val="tx1">
                <a:hueOff val="0"/>
                <a:satOff val="0"/>
                <a:lumOff val="0"/>
                <a:alphaOff val="0"/>
              </a:schemeClr>
            </a:fontRef>
          </p:style>
          <p:txBody>
            <a:bodyPr spcFirstLastPara="0" vert="horz" wrap="square" lIns="409839" tIns="-2907" rIns="409839" bIns="-2906" numCol="1" spcCol="1270" anchor="ctr" anchorCtr="0">
              <a:noAutofit/>
            </a:bodyPr>
            <a:lstStyle/>
            <a:p>
              <a:pPr lvl="0" algn="ctr" defTabSz="222250">
                <a:lnSpc>
                  <a:spcPct val="90000"/>
                </a:lnSpc>
                <a:spcBef>
                  <a:spcPct val="0"/>
                </a:spcBef>
                <a:spcAft>
                  <a:spcPct val="35000"/>
                </a:spcAft>
              </a:pPr>
              <a:endParaRPr lang="en-US" sz="500" kern="1200"/>
            </a:p>
          </p:txBody>
        </p:sp>
        <p:sp>
          <p:nvSpPr>
            <p:cNvPr id="21" name="Freeform 20"/>
            <p:cNvSpPr/>
            <p:nvPr/>
          </p:nvSpPr>
          <p:spPr>
            <a:xfrm rot="2829178">
              <a:off x="2667097" y="4775460"/>
              <a:ext cx="998335" cy="35991"/>
            </a:xfrm>
            <a:custGeom>
              <a:avLst/>
              <a:gdLst>
                <a:gd name="connsiteX0" fmla="*/ 0 w 998335"/>
                <a:gd name="connsiteY0" fmla="*/ 17995 h 35991"/>
                <a:gd name="connsiteX1" fmla="*/ 998335 w 998335"/>
                <a:gd name="connsiteY1" fmla="*/ 17995 h 35991"/>
              </a:gdLst>
              <a:ahLst/>
              <a:cxnLst>
                <a:cxn ang="0">
                  <a:pos x="connsiteX0" y="connsiteY0"/>
                </a:cxn>
                <a:cxn ang="0">
                  <a:pos x="connsiteX1" y="connsiteY1"/>
                </a:cxn>
              </a:cxnLst>
              <a:rect l="l" t="t" r="r" b="b"/>
              <a:pathLst>
                <a:path w="998335" h="35991">
                  <a:moveTo>
                    <a:pt x="0" y="17995"/>
                  </a:moveTo>
                  <a:lnTo>
                    <a:pt x="998335" y="17995"/>
                  </a:lnTo>
                </a:path>
              </a:pathLst>
            </a:custGeom>
            <a:noFill/>
          </p:spPr>
          <p:style>
            <a:lnRef idx="2">
              <a:schemeClr val="accent1">
                <a:tint val="99000"/>
                <a:hueOff val="0"/>
                <a:satOff val="0"/>
                <a:lumOff val="0"/>
                <a:alphaOff val="0"/>
              </a:schemeClr>
            </a:lnRef>
            <a:fillRef idx="0">
              <a:scrgbClr r="0" g="0" b="0"/>
            </a:fillRef>
            <a:effectRef idx="0">
              <a:schemeClr val="accent1">
                <a:tint val="99000"/>
                <a:hueOff val="0"/>
                <a:satOff val="0"/>
                <a:lumOff val="0"/>
                <a:alphaOff val="0"/>
              </a:schemeClr>
            </a:effectRef>
            <a:fontRef idx="minor">
              <a:schemeClr val="tx1">
                <a:hueOff val="0"/>
                <a:satOff val="0"/>
                <a:lumOff val="0"/>
                <a:alphaOff val="0"/>
              </a:schemeClr>
            </a:fontRef>
          </p:style>
          <p:txBody>
            <a:bodyPr spcFirstLastPara="0" vert="horz" wrap="square" lIns="486909" tIns="-6963" rIns="486910" bIns="-6963" numCol="1" spcCol="1270" anchor="ctr" anchorCtr="0">
              <a:noAutofit/>
            </a:bodyPr>
            <a:lstStyle/>
            <a:p>
              <a:pPr lvl="0" algn="ctr" defTabSz="222250">
                <a:lnSpc>
                  <a:spcPct val="90000"/>
                </a:lnSpc>
                <a:spcBef>
                  <a:spcPct val="0"/>
                </a:spcBef>
                <a:spcAft>
                  <a:spcPct val="35000"/>
                </a:spcAft>
              </a:pPr>
              <a:endParaRPr lang="en-US" sz="500" kern="1200"/>
            </a:p>
          </p:txBody>
        </p:sp>
        <p:sp>
          <p:nvSpPr>
            <p:cNvPr id="22" name="Freeform 21"/>
            <p:cNvSpPr/>
            <p:nvPr/>
          </p:nvSpPr>
          <p:spPr>
            <a:xfrm>
              <a:off x="3505720" y="4531930"/>
              <a:ext cx="1697278" cy="1051821"/>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dirty="0"/>
                <a:t>CRF could not be updated </a:t>
              </a:r>
            </a:p>
            <a:p>
              <a:pPr lvl="0" algn="ctr" defTabSz="577850">
                <a:lnSpc>
                  <a:spcPct val="90000"/>
                </a:lnSpc>
                <a:spcBef>
                  <a:spcPct val="0"/>
                </a:spcBef>
                <a:spcAft>
                  <a:spcPct val="35000"/>
                </a:spcAft>
              </a:pPr>
              <a:r>
                <a:rPr lang="en-US" sz="1300" dirty="0"/>
                <a:t>COVID related adverse event indicated by including the text “COVID-19” in verbatim term</a:t>
              </a:r>
            </a:p>
          </p:txBody>
        </p:sp>
      </p:grpSp>
      <p:sp>
        <p:nvSpPr>
          <p:cNvPr id="25" name="Freeform 24"/>
          <p:cNvSpPr/>
          <p:nvPr/>
        </p:nvSpPr>
        <p:spPr>
          <a:xfrm>
            <a:off x="6232465" y="4961477"/>
            <a:ext cx="760075" cy="43550"/>
          </a:xfrm>
          <a:custGeom>
            <a:avLst/>
            <a:gdLst>
              <a:gd name="connsiteX0" fmla="*/ 0 w 836082"/>
              <a:gd name="connsiteY0" fmla="*/ 17995 h 35991"/>
              <a:gd name="connsiteX1" fmla="*/ 836082 w 836082"/>
              <a:gd name="connsiteY1" fmla="*/ 17995 h 35991"/>
            </a:gdLst>
            <a:ahLst/>
            <a:cxnLst>
              <a:cxn ang="0">
                <a:pos x="connsiteX0" y="connsiteY0"/>
              </a:cxn>
              <a:cxn ang="0">
                <a:pos x="connsiteX1" y="connsiteY1"/>
              </a:cxn>
            </a:cxnLst>
            <a:rect l="l" t="t" r="r" b="b"/>
            <a:pathLst>
              <a:path w="836082" h="35991">
                <a:moveTo>
                  <a:pt x="0" y="17995"/>
                </a:moveTo>
                <a:lnTo>
                  <a:pt x="836082" y="17995"/>
                </a:lnTo>
              </a:path>
            </a:pathLst>
          </a:custGeom>
          <a:noFill/>
        </p:spPr>
        <p:style>
          <a:lnRef idx="2">
            <a:schemeClr val="accent1">
              <a:tint val="80000"/>
              <a:hueOff val="0"/>
              <a:satOff val="0"/>
              <a:lumOff val="0"/>
              <a:alphaOff val="0"/>
            </a:schemeClr>
          </a:lnRef>
          <a:fillRef idx="0">
            <a:scrgbClr r="0" g="0" b="0"/>
          </a:fillRef>
          <a:effectRef idx="0">
            <a:schemeClr val="accent1">
              <a:tint val="80000"/>
              <a:hueOff val="0"/>
              <a:satOff val="0"/>
              <a:lumOff val="0"/>
              <a:alphaOff val="0"/>
            </a:schemeClr>
          </a:effectRef>
          <a:fontRef idx="minor">
            <a:schemeClr val="tx1">
              <a:hueOff val="0"/>
              <a:satOff val="0"/>
              <a:lumOff val="0"/>
              <a:alphaOff val="0"/>
            </a:schemeClr>
          </a:fontRef>
        </p:style>
        <p:txBody>
          <a:bodyPr spcFirstLastPara="0" vert="horz" wrap="square" lIns="409838" tIns="-2907" rIns="409839" bIns="-2907" numCol="1" spcCol="1270" anchor="ctr" anchorCtr="0">
            <a:noAutofit/>
          </a:bodyPr>
          <a:lstStyle/>
          <a:p>
            <a:pPr lvl="0" algn="ctr" defTabSz="222250">
              <a:lnSpc>
                <a:spcPct val="90000"/>
              </a:lnSpc>
              <a:spcBef>
                <a:spcPct val="0"/>
              </a:spcBef>
              <a:spcAft>
                <a:spcPct val="35000"/>
              </a:spcAft>
            </a:pPr>
            <a:endParaRPr lang="en-US" sz="500" kern="1200"/>
          </a:p>
        </p:txBody>
      </p:sp>
      <p:sp>
        <p:nvSpPr>
          <p:cNvPr id="23" name="Freeform 22"/>
          <p:cNvSpPr/>
          <p:nvPr/>
        </p:nvSpPr>
        <p:spPr>
          <a:xfrm>
            <a:off x="7001782" y="4617451"/>
            <a:ext cx="2098803" cy="748471"/>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b="1" kern="1200" dirty="0">
                <a:solidFill>
                  <a:srgbClr val="002060"/>
                </a:solidFill>
              </a:rPr>
              <a:t>AE/CE  domain: </a:t>
            </a:r>
            <a:r>
              <a:rPr lang="en-US" sz="1300" kern="1200" dirty="0"/>
              <a:t>Adverse events term captured in AETERM/ CETERM</a:t>
            </a:r>
            <a:endParaRPr lang="en-US" sz="1300" dirty="0"/>
          </a:p>
        </p:txBody>
      </p:sp>
    </p:spTree>
    <p:extLst>
      <p:ext uri="{BB962C8B-B14F-4D97-AF65-F5344CB8AC3E}">
        <p14:creationId xmlns:p14="http://schemas.microsoft.com/office/powerpoint/2010/main" val="35774072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9568070" y="1446213"/>
            <a:ext cx="2531161" cy="3983916"/>
          </a:xfrm>
          <a:prstGeom prst="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891" lvl="0" indent="-342891" defTabSz="914377">
              <a:spcBef>
                <a:spcPct val="20000"/>
              </a:spcBef>
              <a:buClr>
                <a:srgbClr val="4E84C4"/>
              </a:buClr>
              <a:buFont typeface="Wingdings" panose="05000000000000000000" pitchFamily="2" charset="2"/>
              <a:buChar char="Ø"/>
            </a:pPr>
            <a:endParaRPr lang="en-GB" sz="1500" dirty="0">
              <a:solidFill>
                <a:srgbClr val="000000"/>
              </a:solidFill>
              <a:cs typeface="Arial" pitchFamily="34" charset="0"/>
            </a:endParaRP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Last 2 rows show the adverse events caused due to COVID-19</a:t>
            </a: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The variable AEEPRELI is set to “Y” to flag the records with adverse events due to COVID-19</a:t>
            </a:r>
          </a:p>
        </p:txBody>
      </p:sp>
      <p:sp>
        <p:nvSpPr>
          <p:cNvPr id="21" name="TextBox 20"/>
          <p:cNvSpPr txBox="1"/>
          <p:nvPr/>
        </p:nvSpPr>
        <p:spPr>
          <a:xfrm>
            <a:off x="886264" y="798004"/>
            <a:ext cx="11000935" cy="369613"/>
          </a:xfrm>
          <a:prstGeom prst="rect">
            <a:avLst/>
          </a:prstGeom>
          <a:noFill/>
        </p:spPr>
        <p:txBody>
          <a:bodyPr wrap="square" rtlCol="0">
            <a:spAutoFit/>
          </a:bodyPr>
          <a:lstStyle/>
          <a:p>
            <a:r>
              <a:rPr lang="en-US" b="1" dirty="0">
                <a:solidFill>
                  <a:srgbClr val="0063BE"/>
                </a:solidFill>
              </a:rPr>
              <a:t>Pandemic disease and other related adverse effects – Example 1 </a:t>
            </a:r>
          </a:p>
        </p:txBody>
      </p:sp>
      <p:grpSp>
        <p:nvGrpSpPr>
          <p:cNvPr id="22" name="Group 21"/>
          <p:cNvGrpSpPr/>
          <p:nvPr/>
        </p:nvGrpSpPr>
        <p:grpSpPr>
          <a:xfrm>
            <a:off x="557222" y="805187"/>
            <a:ext cx="286937" cy="336379"/>
            <a:chOff x="2942185" y="4277441"/>
            <a:chExt cx="461010" cy="444996"/>
          </a:xfrm>
        </p:grpSpPr>
        <p:sp>
          <p:nvSpPr>
            <p:cNvPr id="23" name="Oval 22"/>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5</a:t>
              </a:r>
            </a:p>
          </p:txBody>
        </p:sp>
      </p:grpSp>
      <p:graphicFrame>
        <p:nvGraphicFramePr>
          <p:cNvPr id="14" name="Table 13">
            <a:extLst>
              <a:ext uri="{FF2B5EF4-FFF2-40B4-BE49-F238E27FC236}">
                <a16:creationId xmlns:a16="http://schemas.microsoft.com/office/drawing/2014/main" id="{62309C96-70E9-4D5B-AC29-2459EB603E28}"/>
              </a:ext>
            </a:extLst>
          </p:cNvPr>
          <p:cNvGraphicFramePr>
            <a:graphicFrameLocks noGrp="1"/>
          </p:cNvGraphicFramePr>
          <p:nvPr/>
        </p:nvGraphicFramePr>
        <p:xfrm>
          <a:off x="149206" y="5539143"/>
          <a:ext cx="10598510" cy="731520"/>
        </p:xfrm>
        <a:graphic>
          <a:graphicData uri="http://schemas.openxmlformats.org/drawingml/2006/table">
            <a:tbl>
              <a:tblPr firstRow="1" bandRow="1">
                <a:tableStyleId>{5C22544A-7EE6-4342-B048-85BDC9FD1C3A}</a:tableStyleId>
              </a:tblPr>
              <a:tblGrid>
                <a:gridCol w="1848405">
                  <a:extLst>
                    <a:ext uri="{9D8B030D-6E8A-4147-A177-3AD203B41FA5}">
                      <a16:colId xmlns:a16="http://schemas.microsoft.com/office/drawing/2014/main" val="2762015064"/>
                    </a:ext>
                  </a:extLst>
                </a:gridCol>
                <a:gridCol w="2198671">
                  <a:extLst>
                    <a:ext uri="{9D8B030D-6E8A-4147-A177-3AD203B41FA5}">
                      <a16:colId xmlns:a16="http://schemas.microsoft.com/office/drawing/2014/main" val="2264532341"/>
                    </a:ext>
                  </a:extLst>
                </a:gridCol>
                <a:gridCol w="846206">
                  <a:extLst>
                    <a:ext uri="{9D8B030D-6E8A-4147-A177-3AD203B41FA5}">
                      <a16:colId xmlns:a16="http://schemas.microsoft.com/office/drawing/2014/main" val="3990613114"/>
                    </a:ext>
                  </a:extLst>
                </a:gridCol>
                <a:gridCol w="2415982">
                  <a:extLst>
                    <a:ext uri="{9D8B030D-6E8A-4147-A177-3AD203B41FA5}">
                      <a16:colId xmlns:a16="http://schemas.microsoft.com/office/drawing/2014/main" val="3523948620"/>
                    </a:ext>
                  </a:extLst>
                </a:gridCol>
                <a:gridCol w="2415982">
                  <a:extLst>
                    <a:ext uri="{9D8B030D-6E8A-4147-A177-3AD203B41FA5}">
                      <a16:colId xmlns:a16="http://schemas.microsoft.com/office/drawing/2014/main" val="2538982017"/>
                    </a:ext>
                  </a:extLst>
                </a:gridCol>
                <a:gridCol w="873264">
                  <a:extLst>
                    <a:ext uri="{9D8B030D-6E8A-4147-A177-3AD203B41FA5}">
                      <a16:colId xmlns:a16="http://schemas.microsoft.com/office/drawing/2014/main" val="1919755138"/>
                    </a:ext>
                  </a:extLst>
                </a:gridCol>
              </a:tblGrid>
              <a:tr h="229715">
                <a:tc>
                  <a:txBody>
                    <a:bodyPr/>
                    <a:lstStyle/>
                    <a:p>
                      <a:r>
                        <a:rPr lang="en-US" sz="1200" dirty="0"/>
                        <a:t>Non-Standard Variable</a:t>
                      </a:r>
                      <a:endParaRPr lang="en-GB" sz="1200" dirty="0"/>
                    </a:p>
                  </a:txBody>
                  <a:tcPr/>
                </a:tc>
                <a:tc>
                  <a:txBody>
                    <a:bodyPr/>
                    <a:lstStyle/>
                    <a:p>
                      <a:r>
                        <a:rPr lang="en-US" sz="1200" dirty="0"/>
                        <a:t>Label</a:t>
                      </a:r>
                      <a:endParaRPr lang="en-GB" sz="1200" dirty="0"/>
                    </a:p>
                  </a:txBody>
                  <a:tcPr/>
                </a:tc>
                <a:tc>
                  <a:txBody>
                    <a:bodyPr/>
                    <a:lstStyle/>
                    <a:p>
                      <a:r>
                        <a:rPr lang="en-GB" sz="1200" dirty="0"/>
                        <a:t>Type </a:t>
                      </a:r>
                    </a:p>
                  </a:txBody>
                  <a:tcPr/>
                </a:tc>
                <a:tc>
                  <a:txBody>
                    <a:bodyPr/>
                    <a:lstStyle/>
                    <a:p>
                      <a:r>
                        <a:rPr lang="en-US" sz="1200" dirty="0" err="1"/>
                        <a:t>Codelist</a:t>
                      </a:r>
                      <a:endParaRPr lang="en-GB" sz="1200"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200" dirty="0"/>
                        <a:t>Role</a:t>
                      </a:r>
                    </a:p>
                    <a:p>
                      <a:endParaRPr lang="en-GB" sz="1200" dirty="0"/>
                    </a:p>
                  </a:txBody>
                  <a:tcPr/>
                </a:tc>
                <a:tc>
                  <a:txBody>
                    <a:bodyPr/>
                    <a:lstStyle/>
                    <a:p>
                      <a:r>
                        <a:rPr lang="en-GB" sz="1200" dirty="0"/>
                        <a:t>Origin</a:t>
                      </a:r>
                    </a:p>
                  </a:txBody>
                  <a:tcPr/>
                </a:tc>
                <a:extLst>
                  <a:ext uri="{0D108BD9-81ED-4DB2-BD59-A6C34878D82A}">
                    <a16:rowId xmlns:a16="http://schemas.microsoft.com/office/drawing/2014/main" val="1751568807"/>
                  </a:ext>
                </a:extLst>
              </a:tr>
              <a:tr h="229715">
                <a:tc>
                  <a:txBody>
                    <a:bodyPr/>
                    <a:lstStyle/>
                    <a:p>
                      <a:r>
                        <a:rPr lang="en-US" sz="1200" dirty="0"/>
                        <a:t>AE</a:t>
                      </a:r>
                      <a:r>
                        <a:rPr lang="en-GB" sz="1200" dirty="0"/>
                        <a:t>EPRELI</a:t>
                      </a:r>
                    </a:p>
                  </a:txBody>
                  <a:tcPr/>
                </a:tc>
                <a:tc>
                  <a:txBody>
                    <a:bodyPr/>
                    <a:lstStyle/>
                    <a:p>
                      <a:r>
                        <a:rPr lang="en-GB" sz="1200" dirty="0"/>
                        <a:t>Epi/Pandemic Related Indicator</a:t>
                      </a:r>
                    </a:p>
                  </a:txBody>
                  <a:tcPr/>
                </a:tc>
                <a:tc>
                  <a:txBody>
                    <a:bodyPr/>
                    <a:lstStyle/>
                    <a:p>
                      <a:r>
                        <a:rPr lang="en-US" sz="1200" dirty="0"/>
                        <a:t>Text</a:t>
                      </a:r>
                      <a:endParaRPr lang="en-GB" sz="1200" dirty="0"/>
                    </a:p>
                  </a:txBody>
                  <a:tcPr/>
                </a:tc>
                <a:tc>
                  <a:txBody>
                    <a:bodyPr/>
                    <a:lstStyle/>
                    <a:p>
                      <a:r>
                        <a:rPr lang="en-US" sz="1200" dirty="0"/>
                        <a:t>N</a:t>
                      </a:r>
                      <a:r>
                        <a:rPr lang="en-GB" sz="1200" dirty="0"/>
                        <a:t>Y</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200" dirty="0"/>
                        <a:t>Non-Standard Record Qualifier</a:t>
                      </a:r>
                    </a:p>
                  </a:txBody>
                  <a:tcPr/>
                </a:tc>
                <a:tc>
                  <a:txBody>
                    <a:bodyPr/>
                    <a:lstStyle/>
                    <a:p>
                      <a:r>
                        <a:rPr lang="en-US" sz="1200" dirty="0"/>
                        <a:t>CRF</a:t>
                      </a:r>
                      <a:endParaRPr lang="en-GB" sz="1200" dirty="0"/>
                    </a:p>
                  </a:txBody>
                  <a:tcPr/>
                </a:tc>
                <a:extLst>
                  <a:ext uri="{0D108BD9-81ED-4DB2-BD59-A6C34878D82A}">
                    <a16:rowId xmlns:a16="http://schemas.microsoft.com/office/drawing/2014/main" val="2644238788"/>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923356749"/>
              </p:ext>
            </p:extLst>
          </p:nvPr>
        </p:nvGraphicFramePr>
        <p:xfrm>
          <a:off x="92769" y="1642041"/>
          <a:ext cx="9236761" cy="3196057"/>
        </p:xfrm>
        <a:graphic>
          <a:graphicData uri="http://schemas.openxmlformats.org/drawingml/2006/table">
            <a:tbl>
              <a:tblPr/>
              <a:tblGrid>
                <a:gridCol w="583092">
                  <a:extLst>
                    <a:ext uri="{9D8B030D-6E8A-4147-A177-3AD203B41FA5}">
                      <a16:colId xmlns:a16="http://schemas.microsoft.com/office/drawing/2014/main" val="1680363820"/>
                    </a:ext>
                  </a:extLst>
                </a:gridCol>
                <a:gridCol w="547025">
                  <a:extLst>
                    <a:ext uri="{9D8B030D-6E8A-4147-A177-3AD203B41FA5}">
                      <a16:colId xmlns:a16="http://schemas.microsoft.com/office/drawing/2014/main" val="2304248300"/>
                    </a:ext>
                  </a:extLst>
                </a:gridCol>
                <a:gridCol w="513149">
                  <a:extLst>
                    <a:ext uri="{9D8B030D-6E8A-4147-A177-3AD203B41FA5}">
                      <a16:colId xmlns:a16="http://schemas.microsoft.com/office/drawing/2014/main" val="1270116351"/>
                    </a:ext>
                  </a:extLst>
                </a:gridCol>
                <a:gridCol w="677023">
                  <a:extLst>
                    <a:ext uri="{9D8B030D-6E8A-4147-A177-3AD203B41FA5}">
                      <a16:colId xmlns:a16="http://schemas.microsoft.com/office/drawing/2014/main" val="3265999962"/>
                    </a:ext>
                  </a:extLst>
                </a:gridCol>
                <a:gridCol w="705287">
                  <a:extLst>
                    <a:ext uri="{9D8B030D-6E8A-4147-A177-3AD203B41FA5}">
                      <a16:colId xmlns:a16="http://schemas.microsoft.com/office/drawing/2014/main" val="2336871793"/>
                    </a:ext>
                  </a:extLst>
                </a:gridCol>
                <a:gridCol w="628146">
                  <a:extLst>
                    <a:ext uri="{9D8B030D-6E8A-4147-A177-3AD203B41FA5}">
                      <a16:colId xmlns:a16="http://schemas.microsoft.com/office/drawing/2014/main" val="2132559660"/>
                    </a:ext>
                  </a:extLst>
                </a:gridCol>
                <a:gridCol w="774800">
                  <a:extLst>
                    <a:ext uri="{9D8B030D-6E8A-4147-A177-3AD203B41FA5}">
                      <a16:colId xmlns:a16="http://schemas.microsoft.com/office/drawing/2014/main" val="3468370298"/>
                    </a:ext>
                  </a:extLst>
                </a:gridCol>
                <a:gridCol w="774800">
                  <a:extLst>
                    <a:ext uri="{9D8B030D-6E8A-4147-A177-3AD203B41FA5}">
                      <a16:colId xmlns:a16="http://schemas.microsoft.com/office/drawing/2014/main" val="1265859091"/>
                    </a:ext>
                  </a:extLst>
                </a:gridCol>
                <a:gridCol w="437411">
                  <a:extLst>
                    <a:ext uri="{9D8B030D-6E8A-4147-A177-3AD203B41FA5}">
                      <a16:colId xmlns:a16="http://schemas.microsoft.com/office/drawing/2014/main" val="3973386876"/>
                    </a:ext>
                  </a:extLst>
                </a:gridCol>
                <a:gridCol w="407743">
                  <a:extLst>
                    <a:ext uri="{9D8B030D-6E8A-4147-A177-3AD203B41FA5}">
                      <a16:colId xmlns:a16="http://schemas.microsoft.com/office/drawing/2014/main" val="3025873817"/>
                    </a:ext>
                  </a:extLst>
                </a:gridCol>
                <a:gridCol w="617126">
                  <a:extLst>
                    <a:ext uri="{9D8B030D-6E8A-4147-A177-3AD203B41FA5}">
                      <a16:colId xmlns:a16="http://schemas.microsoft.com/office/drawing/2014/main" val="1050984032"/>
                    </a:ext>
                  </a:extLst>
                </a:gridCol>
                <a:gridCol w="661204">
                  <a:extLst>
                    <a:ext uri="{9D8B030D-6E8A-4147-A177-3AD203B41FA5}">
                      <a16:colId xmlns:a16="http://schemas.microsoft.com/office/drawing/2014/main" val="3710113650"/>
                    </a:ext>
                  </a:extLst>
                </a:gridCol>
                <a:gridCol w="664482">
                  <a:extLst>
                    <a:ext uri="{9D8B030D-6E8A-4147-A177-3AD203B41FA5}">
                      <a16:colId xmlns:a16="http://schemas.microsoft.com/office/drawing/2014/main" val="3938641998"/>
                    </a:ext>
                  </a:extLst>
                </a:gridCol>
                <a:gridCol w="516835">
                  <a:extLst>
                    <a:ext uri="{9D8B030D-6E8A-4147-A177-3AD203B41FA5}">
                      <a16:colId xmlns:a16="http://schemas.microsoft.com/office/drawing/2014/main" val="4240261832"/>
                    </a:ext>
                  </a:extLst>
                </a:gridCol>
                <a:gridCol w="728638">
                  <a:extLst>
                    <a:ext uri="{9D8B030D-6E8A-4147-A177-3AD203B41FA5}">
                      <a16:colId xmlns:a16="http://schemas.microsoft.com/office/drawing/2014/main" val="3551219317"/>
                    </a:ext>
                  </a:extLst>
                </a:gridCol>
              </a:tblGrid>
              <a:tr h="240051">
                <a:tc>
                  <a:txBody>
                    <a:bodyPr/>
                    <a:lstStyle/>
                    <a:p>
                      <a:pPr algn="l" fontAlgn="b"/>
                      <a:r>
                        <a:rPr lang="en-US" sz="1100" b="1" i="0" u="none" strike="noStrike">
                          <a:solidFill>
                            <a:srgbClr val="FFFFFF"/>
                          </a:solidFill>
                          <a:effectLst/>
                          <a:latin typeface="Calibri" panose="020F0502020204030204" pitchFamily="34" charset="0"/>
                        </a:rPr>
                        <a:t>DOMAIN</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USUBJID</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US" sz="1100" b="1" i="0" u="none" strike="noStrike" dirty="0">
                          <a:solidFill>
                            <a:srgbClr val="FFFFFF"/>
                          </a:solidFill>
                          <a:effectLst/>
                          <a:latin typeface="Calibri" panose="020F0502020204030204" pitchFamily="34" charset="0"/>
                        </a:rPr>
                        <a:t>AEREFID</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dirty="0">
                          <a:solidFill>
                            <a:srgbClr val="FFFFFF"/>
                          </a:solidFill>
                          <a:effectLst/>
                          <a:latin typeface="Calibri" panose="020F0502020204030204" pitchFamily="34" charset="0"/>
                        </a:rPr>
                        <a:t>AETERM</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dirty="0">
                          <a:solidFill>
                            <a:srgbClr val="FFFFFF"/>
                          </a:solidFill>
                          <a:effectLst/>
                          <a:latin typeface="Calibri" panose="020F0502020204030204" pitchFamily="34" charset="0"/>
                        </a:rPr>
                        <a:t>AELLT</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dirty="0">
                          <a:solidFill>
                            <a:srgbClr val="FFFFFF"/>
                          </a:solidFill>
                          <a:effectLst/>
                          <a:latin typeface="Calibri" panose="020F0502020204030204" pitchFamily="34" charset="0"/>
                        </a:rPr>
                        <a:t>AEDECOD</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dirty="0">
                          <a:solidFill>
                            <a:srgbClr val="FFFFFF"/>
                          </a:solidFill>
                          <a:effectLst/>
                          <a:latin typeface="Calibri" panose="020F0502020204030204" pitchFamily="34" charset="0"/>
                        </a:rPr>
                        <a:t>AEHLT</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dirty="0">
                          <a:solidFill>
                            <a:srgbClr val="FFFFFF"/>
                          </a:solidFill>
                          <a:effectLst/>
                          <a:latin typeface="Calibri" panose="020F0502020204030204" pitchFamily="34" charset="0"/>
                        </a:rPr>
                        <a:t>AEBODSYS</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AESEV</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AESER</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AEACN</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AEOUT</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dirty="0">
                          <a:solidFill>
                            <a:srgbClr val="FFFFFF"/>
                          </a:solidFill>
                          <a:effectLst/>
                          <a:latin typeface="Calibri" panose="020F0502020204030204" pitchFamily="34" charset="0"/>
                        </a:rPr>
                        <a:t>AEHOSP</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AESMIE</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AEEPRELI</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extLst>
                  <a:ext uri="{0D108BD9-81ED-4DB2-BD59-A6C34878D82A}">
                    <a16:rowId xmlns:a16="http://schemas.microsoft.com/office/drawing/2014/main" val="1102689311"/>
                  </a:ext>
                </a:extLst>
              </a:tr>
              <a:tr h="960205">
                <a:tc>
                  <a:txBody>
                    <a:bodyPr/>
                    <a:lstStyle/>
                    <a:p>
                      <a:pPr algn="l" fontAlgn="b"/>
                      <a:r>
                        <a:rPr lang="en-US" sz="1100" b="0" i="0" u="none" strike="noStrike">
                          <a:solidFill>
                            <a:srgbClr val="000000"/>
                          </a:solidFill>
                          <a:effectLst/>
                          <a:latin typeface="Calibri" panose="020F0502020204030204" pitchFamily="34" charset="0"/>
                        </a:rPr>
                        <a:t>AE</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123456-001-001</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AE1</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COLD</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Cold</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Nasopharyngitis</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100" dirty="0">
                          <a:effectLst/>
                        </a:rPr>
                        <a:t>Upper respiratory tract infections</a:t>
                      </a:r>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GB" sz="1100" kern="1200" dirty="0">
                          <a:solidFill>
                            <a:schemeClr val="tx1"/>
                          </a:solidFill>
                          <a:effectLst/>
                          <a:latin typeface="+mn-lt"/>
                          <a:ea typeface="+mn-ea"/>
                          <a:cs typeface="+mn-cs"/>
                        </a:rPr>
                        <a:t>Infections and infestations</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Mild</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N</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DOSE NOT CHANGED</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RECOVERED/RESOLVED</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3469766313"/>
                  </a:ext>
                </a:extLst>
              </a:tr>
              <a:tr h="720154">
                <a:tc>
                  <a:txBody>
                    <a:bodyPr/>
                    <a:lstStyle/>
                    <a:p>
                      <a:pPr algn="l" fontAlgn="b"/>
                      <a:r>
                        <a:rPr lang="en-US" sz="1100" b="0" i="0" u="none" strike="noStrike" dirty="0">
                          <a:solidFill>
                            <a:srgbClr val="000000"/>
                          </a:solidFill>
                          <a:effectLst/>
                          <a:latin typeface="Calibri" panose="020F0502020204030204" pitchFamily="34" charset="0"/>
                        </a:rPr>
                        <a:t>AE</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123456-001-001</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AE2</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PERIDONTAL DISEASE</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Periodontal disease</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Periodontal disease</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100" dirty="0">
                          <a:effectLst/>
                        </a:rPr>
                        <a:t>Dental disorders NEC</a:t>
                      </a:r>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GB" sz="1100" kern="1200" dirty="0">
                          <a:solidFill>
                            <a:schemeClr val="tx1"/>
                          </a:solidFill>
                          <a:effectLst/>
                          <a:latin typeface="+mn-lt"/>
                          <a:ea typeface="+mn-ea"/>
                          <a:cs typeface="+mn-cs"/>
                        </a:rPr>
                        <a:t>Gastrointestinal disorders</a:t>
                      </a:r>
                    </a:p>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Moderate</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N</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DRUG INTERRUPTED</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RECOVERED/RESOLVED</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952429254"/>
                  </a:ext>
                </a:extLst>
              </a:tr>
              <a:tr h="720154">
                <a:tc>
                  <a:txBody>
                    <a:bodyPr/>
                    <a:lstStyle/>
                    <a:p>
                      <a:pPr algn="l" fontAlgn="b"/>
                      <a:r>
                        <a:rPr lang="en-US" sz="1100" b="0" i="0" u="none" strike="noStrike">
                          <a:solidFill>
                            <a:srgbClr val="000000"/>
                          </a:solidFill>
                          <a:effectLst/>
                          <a:latin typeface="Calibri" panose="020F0502020204030204" pitchFamily="34" charset="0"/>
                        </a:rPr>
                        <a:t>AE</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123456-001-001</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SAE1</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COVID-19 PNEUMONIA</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COVID-19 pneumonia</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COVID-19 pneumonia</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100" dirty="0">
                          <a:effectLst/>
                        </a:rPr>
                        <a:t>Coronavirus infections </a:t>
                      </a:r>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GB" sz="1100" kern="1200" dirty="0">
                          <a:solidFill>
                            <a:schemeClr val="tx1"/>
                          </a:solidFill>
                          <a:effectLst/>
                          <a:latin typeface="+mn-lt"/>
                          <a:ea typeface="+mn-ea"/>
                          <a:cs typeface="+mn-cs"/>
                        </a:rPr>
                        <a:t>Infections and infestations</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Severe</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Y</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DRUG INTERRUPTED</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RECOVERED/RESOLVED</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Y</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Y</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Y</a:t>
                      </a:r>
                    </a:p>
                  </a:txBody>
                  <a:tcPr marL="9525" marR="9525" marT="9525"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344046665"/>
                  </a:ext>
                </a:extLst>
              </a:tr>
              <a:tr h="555493">
                <a:tc>
                  <a:txBody>
                    <a:bodyPr/>
                    <a:lstStyle/>
                    <a:p>
                      <a:pPr algn="l" fontAlgn="b"/>
                      <a:r>
                        <a:rPr lang="en-US" sz="1100" b="0" i="0" u="none" strike="noStrike" dirty="0">
                          <a:solidFill>
                            <a:srgbClr val="000000"/>
                          </a:solidFill>
                          <a:effectLst/>
                          <a:latin typeface="Calibri" panose="020F0502020204030204" pitchFamily="34" charset="0"/>
                        </a:rPr>
                        <a:t>AE</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123456-001-001</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SAE2</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COVID-19 INFECTION</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Calibri" panose="020F0502020204030204" pitchFamily="34" charset="0"/>
                        </a:rPr>
                        <a:t>COVID-19 </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Calibri" panose="020F0502020204030204" pitchFamily="34" charset="0"/>
                        </a:rPr>
                        <a:t>COVID-19  </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GB" sz="1100" dirty="0">
                          <a:effectLst/>
                        </a:rPr>
                        <a:t>Coronavirus infections </a:t>
                      </a:r>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GB" sz="1100" kern="1200" dirty="0">
                          <a:solidFill>
                            <a:schemeClr val="tx1"/>
                          </a:solidFill>
                          <a:effectLst/>
                          <a:latin typeface="+mn-lt"/>
                          <a:ea typeface="+mn-ea"/>
                          <a:cs typeface="+mn-cs"/>
                        </a:rPr>
                        <a:t>Infections and infestations</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Severe</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Y</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DRUG INTERRUPTED</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RECOVERING/RESOLVING</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Y</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Y</a:t>
                      </a:r>
                    </a:p>
                  </a:txBody>
                  <a:tcPr marL="9525" marR="9525" marT="9525"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61152612"/>
                  </a:ext>
                </a:extLst>
              </a:tr>
            </a:tbl>
          </a:graphicData>
        </a:graphic>
      </p:graphicFrame>
      <p:sp>
        <p:nvSpPr>
          <p:cNvPr id="12" name="Title 1">
            <a:extLst>
              <a:ext uri="{FF2B5EF4-FFF2-40B4-BE49-F238E27FC236}">
                <a16:creationId xmlns:a16="http://schemas.microsoft.com/office/drawing/2014/main" id="{86389ECD-3603-43FC-8699-F46D81FD505F}"/>
              </a:ext>
            </a:extLst>
          </p:cNvPr>
          <p:cNvSpPr>
            <a:spLocks noGrp="1"/>
          </p:cNvSpPr>
          <p:nvPr>
            <p:ph type="title"/>
          </p:nvPr>
        </p:nvSpPr>
        <p:spPr>
          <a:xfrm>
            <a:off x="538163" y="60325"/>
            <a:ext cx="11349037" cy="642938"/>
          </a:xfrm>
        </p:spPr>
        <p:txBody>
          <a:bodyPr/>
          <a:lstStyle/>
          <a:p>
            <a:r>
              <a:rPr lang="en-US" dirty="0"/>
              <a:t>Representation of COVID-19 Impacts – Examples </a:t>
            </a:r>
            <a:endParaRPr lang="en-GB" dirty="0"/>
          </a:p>
        </p:txBody>
      </p:sp>
    </p:spTree>
    <p:extLst>
      <p:ext uri="{BB962C8B-B14F-4D97-AF65-F5344CB8AC3E}">
        <p14:creationId xmlns:p14="http://schemas.microsoft.com/office/powerpoint/2010/main" val="5827681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886264" y="798004"/>
            <a:ext cx="11000935" cy="369613"/>
          </a:xfrm>
          <a:prstGeom prst="rect">
            <a:avLst/>
          </a:prstGeom>
          <a:noFill/>
        </p:spPr>
        <p:txBody>
          <a:bodyPr wrap="square" rtlCol="0">
            <a:spAutoFit/>
          </a:bodyPr>
          <a:lstStyle/>
          <a:p>
            <a:r>
              <a:rPr lang="en-US" b="1" dirty="0">
                <a:solidFill>
                  <a:srgbClr val="0063BE"/>
                </a:solidFill>
              </a:rPr>
              <a:t>Pandemic disease and other related adverse effects – Example 1 </a:t>
            </a:r>
          </a:p>
        </p:txBody>
      </p:sp>
      <p:grpSp>
        <p:nvGrpSpPr>
          <p:cNvPr id="22" name="Group 21"/>
          <p:cNvGrpSpPr/>
          <p:nvPr/>
        </p:nvGrpSpPr>
        <p:grpSpPr>
          <a:xfrm>
            <a:off x="557222" y="805187"/>
            <a:ext cx="286937" cy="336379"/>
            <a:chOff x="2942185" y="4277441"/>
            <a:chExt cx="461010" cy="444996"/>
          </a:xfrm>
        </p:grpSpPr>
        <p:sp>
          <p:nvSpPr>
            <p:cNvPr id="23" name="Oval 22"/>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5</a:t>
              </a:r>
            </a:p>
          </p:txBody>
        </p:sp>
      </p:grpSp>
      <p:graphicFrame>
        <p:nvGraphicFramePr>
          <p:cNvPr id="5" name="Table 4"/>
          <p:cNvGraphicFramePr>
            <a:graphicFrameLocks noGrp="1"/>
          </p:cNvGraphicFramePr>
          <p:nvPr>
            <p:extLst>
              <p:ext uri="{D42A27DB-BD31-4B8C-83A1-F6EECF244321}">
                <p14:modId xmlns:p14="http://schemas.microsoft.com/office/powerpoint/2010/main" val="494735768"/>
              </p:ext>
            </p:extLst>
          </p:nvPr>
        </p:nvGraphicFramePr>
        <p:xfrm>
          <a:off x="700690" y="1269416"/>
          <a:ext cx="10934304" cy="4625011"/>
        </p:xfrm>
        <a:graphic>
          <a:graphicData uri="http://schemas.openxmlformats.org/drawingml/2006/table">
            <a:tbl>
              <a:tblPr/>
              <a:tblGrid>
                <a:gridCol w="501138">
                  <a:extLst>
                    <a:ext uri="{9D8B030D-6E8A-4147-A177-3AD203B41FA5}">
                      <a16:colId xmlns:a16="http://schemas.microsoft.com/office/drawing/2014/main" val="4246753868"/>
                    </a:ext>
                  </a:extLst>
                </a:gridCol>
                <a:gridCol w="794908">
                  <a:extLst>
                    <a:ext uri="{9D8B030D-6E8A-4147-A177-3AD203B41FA5}">
                      <a16:colId xmlns:a16="http://schemas.microsoft.com/office/drawing/2014/main" val="2764447919"/>
                    </a:ext>
                  </a:extLst>
                </a:gridCol>
                <a:gridCol w="319691">
                  <a:extLst>
                    <a:ext uri="{9D8B030D-6E8A-4147-A177-3AD203B41FA5}">
                      <a16:colId xmlns:a16="http://schemas.microsoft.com/office/drawing/2014/main" val="55210707"/>
                    </a:ext>
                  </a:extLst>
                </a:gridCol>
                <a:gridCol w="414735">
                  <a:extLst>
                    <a:ext uri="{9D8B030D-6E8A-4147-A177-3AD203B41FA5}">
                      <a16:colId xmlns:a16="http://schemas.microsoft.com/office/drawing/2014/main" val="1956329543"/>
                    </a:ext>
                  </a:extLst>
                </a:gridCol>
                <a:gridCol w="613462">
                  <a:extLst>
                    <a:ext uri="{9D8B030D-6E8A-4147-A177-3AD203B41FA5}">
                      <a16:colId xmlns:a16="http://schemas.microsoft.com/office/drawing/2014/main" val="1684323128"/>
                    </a:ext>
                  </a:extLst>
                </a:gridCol>
                <a:gridCol w="1131880">
                  <a:extLst>
                    <a:ext uri="{9D8B030D-6E8A-4147-A177-3AD203B41FA5}">
                      <a16:colId xmlns:a16="http://schemas.microsoft.com/office/drawing/2014/main" val="122095239"/>
                    </a:ext>
                  </a:extLst>
                </a:gridCol>
                <a:gridCol w="1864138">
                  <a:extLst>
                    <a:ext uri="{9D8B030D-6E8A-4147-A177-3AD203B41FA5}">
                      <a16:colId xmlns:a16="http://schemas.microsoft.com/office/drawing/2014/main" val="1099119200"/>
                    </a:ext>
                  </a:extLst>
                </a:gridCol>
                <a:gridCol w="1747508">
                  <a:extLst>
                    <a:ext uri="{9D8B030D-6E8A-4147-A177-3AD203B41FA5}">
                      <a16:colId xmlns:a16="http://schemas.microsoft.com/office/drawing/2014/main" val="207576376"/>
                    </a:ext>
                  </a:extLst>
                </a:gridCol>
                <a:gridCol w="978514">
                  <a:extLst>
                    <a:ext uri="{9D8B030D-6E8A-4147-A177-3AD203B41FA5}">
                      <a16:colId xmlns:a16="http://schemas.microsoft.com/office/drawing/2014/main" val="3033771077"/>
                    </a:ext>
                  </a:extLst>
                </a:gridCol>
                <a:gridCol w="673944">
                  <a:extLst>
                    <a:ext uri="{9D8B030D-6E8A-4147-A177-3AD203B41FA5}">
                      <a16:colId xmlns:a16="http://schemas.microsoft.com/office/drawing/2014/main" val="2616725195"/>
                    </a:ext>
                  </a:extLst>
                </a:gridCol>
                <a:gridCol w="604821">
                  <a:extLst>
                    <a:ext uri="{9D8B030D-6E8A-4147-A177-3AD203B41FA5}">
                      <a16:colId xmlns:a16="http://schemas.microsoft.com/office/drawing/2014/main" val="1936506703"/>
                    </a:ext>
                  </a:extLst>
                </a:gridCol>
                <a:gridCol w="537859">
                  <a:extLst>
                    <a:ext uri="{9D8B030D-6E8A-4147-A177-3AD203B41FA5}">
                      <a16:colId xmlns:a16="http://schemas.microsoft.com/office/drawing/2014/main" val="2978610346"/>
                    </a:ext>
                  </a:extLst>
                </a:gridCol>
                <a:gridCol w="751706">
                  <a:extLst>
                    <a:ext uri="{9D8B030D-6E8A-4147-A177-3AD203B41FA5}">
                      <a16:colId xmlns:a16="http://schemas.microsoft.com/office/drawing/2014/main" val="2687884588"/>
                    </a:ext>
                  </a:extLst>
                </a:gridCol>
              </a:tblGrid>
              <a:tr h="256945">
                <a:tc>
                  <a:txBody>
                    <a:bodyPr/>
                    <a:lstStyle/>
                    <a:p>
                      <a:pPr algn="l" fontAlgn="b"/>
                      <a:r>
                        <a:rPr lang="en-US" sz="800" b="1" i="0" u="none" strike="noStrike">
                          <a:solidFill>
                            <a:srgbClr val="FFFFFF"/>
                          </a:solidFill>
                          <a:effectLst/>
                          <a:latin typeface="Calibri" panose="020F0502020204030204" pitchFamily="34" charset="0"/>
                        </a:rPr>
                        <a:t>DOMAIN</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a:solidFill>
                            <a:srgbClr val="FFFFFF"/>
                          </a:solidFill>
                          <a:effectLst/>
                          <a:latin typeface="Calibri" panose="020F0502020204030204" pitchFamily="34" charset="0"/>
                        </a:rPr>
                        <a:t>USUBJID</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a:solidFill>
                            <a:srgbClr val="FFFFFF"/>
                          </a:solidFill>
                          <a:effectLst/>
                          <a:latin typeface="Calibri" panose="020F0502020204030204" pitchFamily="34" charset="0"/>
                        </a:rPr>
                        <a:t>FASEQ</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a:solidFill>
                            <a:srgbClr val="FFFFFF"/>
                          </a:solidFill>
                          <a:effectLst/>
                          <a:latin typeface="Calibri" panose="020F0502020204030204" pitchFamily="34" charset="0"/>
                        </a:rPr>
                        <a:t>FAREFID</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a:solidFill>
                            <a:srgbClr val="FFFFFF"/>
                          </a:solidFill>
                          <a:effectLst/>
                          <a:latin typeface="Calibri" panose="020F0502020204030204" pitchFamily="34" charset="0"/>
                        </a:rPr>
                        <a:t>FATESTCD</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a:solidFill>
                            <a:srgbClr val="FFFFFF"/>
                          </a:solidFill>
                          <a:effectLst/>
                          <a:latin typeface="Calibri" panose="020F0502020204030204" pitchFamily="34" charset="0"/>
                        </a:rPr>
                        <a:t>FATEST</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a:solidFill>
                            <a:srgbClr val="FFFFFF"/>
                          </a:solidFill>
                          <a:effectLst/>
                          <a:latin typeface="Calibri" panose="020F0502020204030204" pitchFamily="34" charset="0"/>
                        </a:rPr>
                        <a:t>FAOBJ</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a:solidFill>
                            <a:srgbClr val="FFFFFF"/>
                          </a:solidFill>
                          <a:effectLst/>
                          <a:latin typeface="Calibri" panose="020F0502020204030204" pitchFamily="34" charset="0"/>
                        </a:rPr>
                        <a:t>FACAT</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a:solidFill>
                            <a:srgbClr val="FFFFFF"/>
                          </a:solidFill>
                          <a:effectLst/>
                          <a:latin typeface="Calibri" panose="020F0502020204030204" pitchFamily="34" charset="0"/>
                        </a:rPr>
                        <a:t>FASCAT</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a:solidFill>
                            <a:srgbClr val="FFFFFF"/>
                          </a:solidFill>
                          <a:effectLst/>
                          <a:latin typeface="Calibri" panose="020F0502020204030204" pitchFamily="34" charset="0"/>
                        </a:rPr>
                        <a:t>FAORRES</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a:solidFill>
                            <a:srgbClr val="FFFFFF"/>
                          </a:solidFill>
                          <a:effectLst/>
                          <a:latin typeface="Calibri" panose="020F0502020204030204" pitchFamily="34" charset="0"/>
                        </a:rPr>
                        <a:t>FASTRESC</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a:solidFill>
                            <a:srgbClr val="FFFFFF"/>
                          </a:solidFill>
                          <a:effectLst/>
                          <a:latin typeface="Calibri" panose="020F0502020204030204" pitchFamily="34" charset="0"/>
                        </a:rPr>
                        <a:t>EPOCH</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a:solidFill>
                            <a:srgbClr val="FFFFFF"/>
                          </a:solidFill>
                          <a:effectLst/>
                          <a:latin typeface="Calibri" panose="020F0502020204030204" pitchFamily="34" charset="0"/>
                        </a:rPr>
                        <a:t>FAEVINT</a:t>
                      </a:r>
                    </a:p>
                  </a:txBody>
                  <a:tcPr marL="6483" marR="6483" marT="6483" marB="0" anchor="b">
                    <a:lnL>
                      <a:noFill/>
                    </a:lnL>
                    <a:lnR>
                      <a:noFill/>
                    </a:lnR>
                    <a:lnT>
                      <a:noFill/>
                    </a:lnT>
                    <a:lnB w="635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3736821047"/>
                  </a:ext>
                </a:extLst>
              </a:tr>
              <a:tr h="222686">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SAE101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ABDOMPN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Abdominal Pain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PNEUMONIA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SYMPTOMS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717238412"/>
                  </a:ext>
                </a:extLst>
              </a:tr>
              <a:tr h="222686">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2</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SAE101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ASYMPTOM</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Asymptomatic</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PNEUMONIA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SYMPTOMS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892220526"/>
                  </a:ext>
                </a:extLst>
              </a:tr>
              <a:tr h="171296">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3</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SAE101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COVDDIAG</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Case Diagnosis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PNEUMONIA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ASSESSMENT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CONFIRMED</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CONFIRMED</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346688938"/>
                  </a:ext>
                </a:extLst>
              </a:tr>
              <a:tr h="513890">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4</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SAE101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COVDSTAT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Contact COVID-19 Confirmed/Probable Case</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PNEUMONIA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ASSESSMENT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14 DAYS PRIOR TO SYMPTOM ONSET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215735716"/>
                  </a:ext>
                </a:extLst>
              </a:tr>
              <a:tr h="222686">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5</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SAE101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COUGH</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Cough</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PNEUMONIA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SYMPTOMS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4146679201"/>
                  </a:ext>
                </a:extLst>
              </a:tr>
              <a:tr h="222686">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8</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SAE101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FEVER</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Fever</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PNEUMONIA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SYMPTOMS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491600422"/>
                  </a:ext>
                </a:extLst>
              </a:tr>
              <a:tr h="342594">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9</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SAE101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QUARNTYN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Home Quarantined/Isolated</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PNEUMONIA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LEVEL OF CARE</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2169917757"/>
                  </a:ext>
                </a:extLst>
              </a:tr>
              <a:tr h="222686">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16</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SAE101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SORETHRT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Sore Throat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PNEUMONIA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SYMPTOMS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2272029129"/>
                  </a:ext>
                </a:extLst>
              </a:tr>
              <a:tr h="513890">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17</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SAE101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COVDEXPC</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Travel/Residence COVID-19 Community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PNEUMONIA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ASSESSMENT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14 DAYS PRIOR TO SYMPTOM ONSET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944738169"/>
                  </a:ext>
                </a:extLst>
              </a:tr>
              <a:tr h="513890">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18</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SAE101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COVDEXPH</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Visit Health Care Facility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PNEUMONIA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COVID-19 ASSESSMENT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14 DAYS PRIOR TO SYMPTOM ONSET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717045926"/>
                  </a:ext>
                </a:extLst>
              </a:tr>
              <a:tr h="171296">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21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SAE101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CULTSWAB</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Was a Culture/Swab Taken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SERIOUS AND OPPORTUNISTIC INFECTIONS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SERIOUS AND OPPORTUNISTIC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TREATMENT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986591080"/>
                  </a:ext>
                </a:extLst>
              </a:tr>
              <a:tr h="342594">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22</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SAE101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DIAGIMPF</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Diagnostic Imaging/Other Diag Tests Perf</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SERIOUS AND OPPORTUNISTIC INFECTIONS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SERIOUS AND OPPORTUNISTIC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TREATMENT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824713795"/>
                  </a:ext>
                </a:extLst>
              </a:tr>
              <a:tr h="171296">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24</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SAE101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INFORIGN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Origin of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SERIOUS AND OPPORTUNISTIC INFECTIONS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SERIOUS AND OPPORTUNISTIC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COMMUNITY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COMMUNITY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TREATMENT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675140149"/>
                  </a:ext>
                </a:extLst>
              </a:tr>
              <a:tr h="342594">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25</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SAE101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INFTYP</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Type of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SERIOUS AND OPPORTUNISTIC INFECTIONS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SERIOUS AND OPPORTUNISTIC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VIRAL - OTHER</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VIRAL - OTHER</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TREATMENT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101202109"/>
                  </a:ext>
                </a:extLst>
              </a:tr>
              <a:tr h="171296">
                <a:tc>
                  <a:txBody>
                    <a:bodyPr/>
                    <a:lstStyle/>
                    <a:p>
                      <a:pPr algn="l" fontAlgn="b"/>
                      <a:r>
                        <a:rPr lang="en-US" sz="800" b="0" i="0" u="none" strike="noStrike" dirty="0">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26</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SAE101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INFTYPD</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Type of Infection Details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SERIOUS AND OPPORTUNISTIC INFECTIONS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SERIOUS AND OPPORTUNISTIC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SARS-COV-2</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SARS-COV-2</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TREATMENT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278682462"/>
                  </a:ext>
                </a:extLst>
              </a:tr>
            </a:tbl>
          </a:graphicData>
        </a:graphic>
      </p:graphicFrame>
      <p:sp>
        <p:nvSpPr>
          <p:cNvPr id="13" name="Rectangle 12"/>
          <p:cNvSpPr/>
          <p:nvPr/>
        </p:nvSpPr>
        <p:spPr>
          <a:xfrm>
            <a:off x="678651" y="5976914"/>
            <a:ext cx="8340755" cy="580294"/>
          </a:xfrm>
          <a:prstGeom prst="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Details of COVID-19 pneumonia reported in AE, is captured in FAAE domain</a:t>
            </a: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Details include symptoms, assessments, care etc.</a:t>
            </a:r>
          </a:p>
        </p:txBody>
      </p:sp>
      <p:sp>
        <p:nvSpPr>
          <p:cNvPr id="10" name="Title 1">
            <a:extLst>
              <a:ext uri="{FF2B5EF4-FFF2-40B4-BE49-F238E27FC236}">
                <a16:creationId xmlns:a16="http://schemas.microsoft.com/office/drawing/2014/main" id="{9AE961CB-4A64-47C4-92CC-A65F1C473F64}"/>
              </a:ext>
            </a:extLst>
          </p:cNvPr>
          <p:cNvSpPr>
            <a:spLocks noGrp="1"/>
          </p:cNvSpPr>
          <p:nvPr>
            <p:ph type="title"/>
          </p:nvPr>
        </p:nvSpPr>
        <p:spPr>
          <a:xfrm>
            <a:off x="538163" y="60325"/>
            <a:ext cx="11349037" cy="642938"/>
          </a:xfrm>
        </p:spPr>
        <p:txBody>
          <a:bodyPr/>
          <a:lstStyle/>
          <a:p>
            <a:r>
              <a:rPr lang="en-US" dirty="0"/>
              <a:t>Representation of COVID-19 Impacts – Examples </a:t>
            </a:r>
            <a:endParaRPr lang="en-GB" dirty="0"/>
          </a:p>
        </p:txBody>
      </p:sp>
    </p:spTree>
    <p:extLst>
      <p:ext uri="{BB962C8B-B14F-4D97-AF65-F5344CB8AC3E}">
        <p14:creationId xmlns:p14="http://schemas.microsoft.com/office/powerpoint/2010/main" val="31986769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256808" y="5416061"/>
            <a:ext cx="11630390" cy="734270"/>
          </a:xfrm>
          <a:prstGeom prst="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891" lvl="0" indent="-342891" defTabSz="914377">
              <a:spcBef>
                <a:spcPct val="20000"/>
              </a:spcBef>
              <a:buClr>
                <a:srgbClr val="4E84C4"/>
              </a:buClr>
              <a:buFont typeface="Wingdings" panose="05000000000000000000" pitchFamily="2" charset="2"/>
              <a:buChar char="Ø"/>
            </a:pPr>
            <a:r>
              <a:rPr lang="en-US" sz="1500" dirty="0">
                <a:solidFill>
                  <a:srgbClr val="000000"/>
                </a:solidFill>
                <a:cs typeface="Arial" pitchFamily="34" charset="0"/>
              </a:rPr>
              <a:t>CRF data are collected about pre-specified events that, in the context of this study, are not reportable as Adverse Events</a:t>
            </a:r>
            <a:endParaRPr lang="en-GB" sz="1500" dirty="0">
              <a:solidFill>
                <a:srgbClr val="000000"/>
              </a:solidFill>
              <a:cs typeface="Arial" pitchFamily="34" charset="0"/>
            </a:endParaRPr>
          </a:p>
          <a:p>
            <a:pPr marL="342891" lvl="0" indent="-342891" defTabSz="914377">
              <a:spcBef>
                <a:spcPct val="20000"/>
              </a:spcBef>
              <a:buClr>
                <a:srgbClr val="4E84C4"/>
              </a:buClr>
              <a:buFont typeface="Wingdings" panose="05000000000000000000" pitchFamily="2" charset="2"/>
              <a:buChar char="Ø"/>
            </a:pPr>
            <a:r>
              <a:rPr lang="en-US" sz="1500" dirty="0">
                <a:solidFill>
                  <a:srgbClr val="000000"/>
                </a:solidFill>
                <a:cs typeface="Arial" pitchFamily="34" charset="0"/>
              </a:rPr>
              <a:t>For subject 123456.100002, the record with CESEQ = 23 captures the data of Spontaneous event that is COVID 19 infection. </a:t>
            </a:r>
            <a:endParaRPr lang="en-GB" sz="1500" dirty="0">
              <a:solidFill>
                <a:srgbClr val="000000"/>
              </a:solidFill>
              <a:cs typeface="Arial" pitchFamily="34" charset="0"/>
            </a:endParaRPr>
          </a:p>
        </p:txBody>
      </p:sp>
      <p:sp>
        <p:nvSpPr>
          <p:cNvPr id="21" name="TextBox 20"/>
          <p:cNvSpPr txBox="1"/>
          <p:nvPr/>
        </p:nvSpPr>
        <p:spPr>
          <a:xfrm>
            <a:off x="886264" y="798004"/>
            <a:ext cx="11000935" cy="369613"/>
          </a:xfrm>
          <a:prstGeom prst="rect">
            <a:avLst/>
          </a:prstGeom>
          <a:noFill/>
        </p:spPr>
        <p:txBody>
          <a:bodyPr wrap="square" rtlCol="0">
            <a:spAutoFit/>
          </a:bodyPr>
          <a:lstStyle/>
          <a:p>
            <a:r>
              <a:rPr lang="en-US" b="1" dirty="0">
                <a:solidFill>
                  <a:srgbClr val="0063BE"/>
                </a:solidFill>
              </a:rPr>
              <a:t>Pandemic disease and other related adverse effects  - Example 2</a:t>
            </a:r>
          </a:p>
        </p:txBody>
      </p:sp>
      <p:grpSp>
        <p:nvGrpSpPr>
          <p:cNvPr id="22" name="Group 21"/>
          <p:cNvGrpSpPr/>
          <p:nvPr/>
        </p:nvGrpSpPr>
        <p:grpSpPr>
          <a:xfrm>
            <a:off x="557222" y="805187"/>
            <a:ext cx="286937" cy="336379"/>
            <a:chOff x="2942185" y="4277441"/>
            <a:chExt cx="461010" cy="444996"/>
          </a:xfrm>
        </p:grpSpPr>
        <p:sp>
          <p:nvSpPr>
            <p:cNvPr id="23" name="Oval 22"/>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5</a:t>
              </a:r>
            </a:p>
          </p:txBody>
        </p:sp>
      </p:grpSp>
      <p:graphicFrame>
        <p:nvGraphicFramePr>
          <p:cNvPr id="5" name="Table 4"/>
          <p:cNvGraphicFramePr>
            <a:graphicFrameLocks noGrp="1"/>
          </p:cNvGraphicFramePr>
          <p:nvPr>
            <p:extLst>
              <p:ext uri="{D42A27DB-BD31-4B8C-83A1-F6EECF244321}">
                <p14:modId xmlns:p14="http://schemas.microsoft.com/office/powerpoint/2010/main" val="3753643366"/>
              </p:ext>
            </p:extLst>
          </p:nvPr>
        </p:nvGraphicFramePr>
        <p:xfrm>
          <a:off x="256807" y="1243366"/>
          <a:ext cx="11630387" cy="4003885"/>
        </p:xfrm>
        <a:graphic>
          <a:graphicData uri="http://schemas.openxmlformats.org/drawingml/2006/table">
            <a:tbl>
              <a:tblPr/>
              <a:tblGrid>
                <a:gridCol w="598508">
                  <a:extLst>
                    <a:ext uri="{9D8B030D-6E8A-4147-A177-3AD203B41FA5}">
                      <a16:colId xmlns:a16="http://schemas.microsoft.com/office/drawing/2014/main" val="4158374295"/>
                    </a:ext>
                  </a:extLst>
                </a:gridCol>
                <a:gridCol w="1384051">
                  <a:extLst>
                    <a:ext uri="{9D8B030D-6E8A-4147-A177-3AD203B41FA5}">
                      <a16:colId xmlns:a16="http://schemas.microsoft.com/office/drawing/2014/main" val="565246325"/>
                    </a:ext>
                  </a:extLst>
                </a:gridCol>
                <a:gridCol w="598508">
                  <a:extLst>
                    <a:ext uri="{9D8B030D-6E8A-4147-A177-3AD203B41FA5}">
                      <a16:colId xmlns:a16="http://schemas.microsoft.com/office/drawing/2014/main" val="964159618"/>
                    </a:ext>
                  </a:extLst>
                </a:gridCol>
                <a:gridCol w="598508">
                  <a:extLst>
                    <a:ext uri="{9D8B030D-6E8A-4147-A177-3AD203B41FA5}">
                      <a16:colId xmlns:a16="http://schemas.microsoft.com/office/drawing/2014/main" val="87405499"/>
                    </a:ext>
                  </a:extLst>
                </a:gridCol>
                <a:gridCol w="851005">
                  <a:extLst>
                    <a:ext uri="{9D8B030D-6E8A-4147-A177-3AD203B41FA5}">
                      <a16:colId xmlns:a16="http://schemas.microsoft.com/office/drawing/2014/main" val="3167277196"/>
                    </a:ext>
                  </a:extLst>
                </a:gridCol>
                <a:gridCol w="2456378">
                  <a:extLst>
                    <a:ext uri="{9D8B030D-6E8A-4147-A177-3AD203B41FA5}">
                      <a16:colId xmlns:a16="http://schemas.microsoft.com/office/drawing/2014/main" val="3135221393"/>
                    </a:ext>
                  </a:extLst>
                </a:gridCol>
                <a:gridCol w="598508">
                  <a:extLst>
                    <a:ext uri="{9D8B030D-6E8A-4147-A177-3AD203B41FA5}">
                      <a16:colId xmlns:a16="http://schemas.microsoft.com/office/drawing/2014/main" val="2775464515"/>
                    </a:ext>
                  </a:extLst>
                </a:gridCol>
                <a:gridCol w="598508">
                  <a:extLst>
                    <a:ext uri="{9D8B030D-6E8A-4147-A177-3AD203B41FA5}">
                      <a16:colId xmlns:a16="http://schemas.microsoft.com/office/drawing/2014/main" val="4183621262"/>
                    </a:ext>
                  </a:extLst>
                </a:gridCol>
                <a:gridCol w="810481">
                  <a:extLst>
                    <a:ext uri="{9D8B030D-6E8A-4147-A177-3AD203B41FA5}">
                      <a16:colId xmlns:a16="http://schemas.microsoft.com/office/drawing/2014/main" val="2963745897"/>
                    </a:ext>
                  </a:extLst>
                </a:gridCol>
                <a:gridCol w="723197">
                  <a:extLst>
                    <a:ext uri="{9D8B030D-6E8A-4147-A177-3AD203B41FA5}">
                      <a16:colId xmlns:a16="http://schemas.microsoft.com/office/drawing/2014/main" val="2640470772"/>
                    </a:ext>
                  </a:extLst>
                </a:gridCol>
                <a:gridCol w="776190">
                  <a:extLst>
                    <a:ext uri="{9D8B030D-6E8A-4147-A177-3AD203B41FA5}">
                      <a16:colId xmlns:a16="http://schemas.microsoft.com/office/drawing/2014/main" val="67579925"/>
                    </a:ext>
                  </a:extLst>
                </a:gridCol>
                <a:gridCol w="1038037">
                  <a:extLst>
                    <a:ext uri="{9D8B030D-6E8A-4147-A177-3AD203B41FA5}">
                      <a16:colId xmlns:a16="http://schemas.microsoft.com/office/drawing/2014/main" val="2137584979"/>
                    </a:ext>
                  </a:extLst>
                </a:gridCol>
                <a:gridCol w="598508">
                  <a:extLst>
                    <a:ext uri="{9D8B030D-6E8A-4147-A177-3AD203B41FA5}">
                      <a16:colId xmlns:a16="http://schemas.microsoft.com/office/drawing/2014/main" val="1135343931"/>
                    </a:ext>
                  </a:extLst>
                </a:gridCol>
              </a:tblGrid>
              <a:tr h="258361">
                <a:tc>
                  <a:txBody>
                    <a:bodyPr/>
                    <a:lstStyle/>
                    <a:p>
                      <a:pPr algn="l" fontAlgn="b"/>
                      <a:r>
                        <a:rPr lang="en-US" sz="1000" b="1" i="0" u="none" strike="noStrike">
                          <a:solidFill>
                            <a:srgbClr val="FFFFFF"/>
                          </a:solidFill>
                          <a:effectLst/>
                          <a:latin typeface="Calibri" panose="020F0502020204030204" pitchFamily="34" charset="0"/>
                        </a:rPr>
                        <a:t>DOMAIN</a:t>
                      </a:r>
                    </a:p>
                  </a:txBody>
                  <a:tcPr marL="8685" marR="8685" marT="868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USUBJID</a:t>
                      </a:r>
                    </a:p>
                  </a:txBody>
                  <a:tcPr marL="8685" marR="8685" marT="868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CESEQ</a:t>
                      </a:r>
                    </a:p>
                  </a:txBody>
                  <a:tcPr marL="8685" marR="8685" marT="868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CELNKID</a:t>
                      </a:r>
                    </a:p>
                  </a:txBody>
                  <a:tcPr marL="8685" marR="8685" marT="868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CETERM</a:t>
                      </a:r>
                    </a:p>
                  </a:txBody>
                  <a:tcPr marL="8685" marR="8685" marT="868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CECAT</a:t>
                      </a:r>
                    </a:p>
                  </a:txBody>
                  <a:tcPr marL="8685" marR="8685" marT="868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CEPRESP</a:t>
                      </a:r>
                    </a:p>
                  </a:txBody>
                  <a:tcPr marL="8685" marR="8685" marT="868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CEOCCUR</a:t>
                      </a:r>
                    </a:p>
                  </a:txBody>
                  <a:tcPr marL="8685" marR="8685" marT="868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CEOUT</a:t>
                      </a:r>
                    </a:p>
                  </a:txBody>
                  <a:tcPr marL="8685" marR="8685" marT="868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VISITNUM</a:t>
                      </a:r>
                    </a:p>
                  </a:txBody>
                  <a:tcPr marL="8685" marR="8685" marT="868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VISIT</a:t>
                      </a:r>
                    </a:p>
                  </a:txBody>
                  <a:tcPr marL="8685" marR="8685" marT="868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CEDTC</a:t>
                      </a:r>
                    </a:p>
                  </a:txBody>
                  <a:tcPr marL="8685" marR="8685" marT="868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CEDY</a:t>
                      </a:r>
                    </a:p>
                  </a:txBody>
                  <a:tcPr marL="8685" marR="8685" marT="868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303639404"/>
                  </a:ext>
                </a:extLst>
              </a:tr>
              <a:tr h="258361">
                <a:tc>
                  <a:txBody>
                    <a:bodyPr/>
                    <a:lstStyle/>
                    <a:p>
                      <a:pPr algn="l" fontAlgn="b"/>
                      <a:r>
                        <a:rPr lang="en-US" sz="1000" b="0" i="0" u="none" strike="noStrike">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123456.1</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DYSPNOEA</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RESPIRATORY SIGNS AND SYMPTOMS</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10</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SCREENING</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2476032847"/>
                  </a:ext>
                </a:extLst>
              </a:tr>
              <a:tr h="258361">
                <a:tc>
                  <a:txBody>
                    <a:bodyPr/>
                    <a:lstStyle/>
                    <a:p>
                      <a:pPr algn="l" fontAlgn="b"/>
                      <a:r>
                        <a:rPr lang="en-US" sz="1000" b="0" i="0" u="none" strike="noStrike">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123456.1</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COUGH</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RESPIRATORY SIGNS AND SYMPTOMS</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10</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SCREENING</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43845</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-12</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465962958"/>
                  </a:ext>
                </a:extLst>
              </a:tr>
              <a:tr h="258361">
                <a:tc>
                  <a:txBody>
                    <a:bodyPr/>
                    <a:lstStyle/>
                    <a:p>
                      <a:pPr algn="l" fontAlgn="b"/>
                      <a:r>
                        <a:rPr lang="en-US" sz="1000" b="0" i="0" u="none" strike="noStrike">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123456.1</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3</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COUGH</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RESPIRATORY SIGNS AND SYMPTOMS</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20</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BASELINE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43857</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561327993"/>
                  </a:ext>
                </a:extLst>
              </a:tr>
              <a:tr h="258361">
                <a:tc>
                  <a:txBody>
                    <a:bodyPr/>
                    <a:lstStyle/>
                    <a:p>
                      <a:pPr algn="l" fontAlgn="b"/>
                      <a:r>
                        <a:rPr lang="en-US" sz="1000" b="0" i="0" u="none" strike="noStrike">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123456.1</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4</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DYSPNOEA</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RESPIRATORY SIGNS AND SYMPTOMS</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20</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BASELINE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43857</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939235154"/>
                  </a:ext>
                </a:extLst>
              </a:tr>
              <a:tr h="258361">
                <a:tc>
                  <a:txBody>
                    <a:bodyPr/>
                    <a:lstStyle/>
                    <a:p>
                      <a:pPr algn="l" fontAlgn="b"/>
                      <a:r>
                        <a:rPr lang="en-US" sz="1000" b="0" i="0" u="none" strike="noStrike">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123456.1</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9</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COUGH</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RESPIRATORY SIGNS AND SYMPTOMS</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60</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WEEK 4</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43885</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29</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652373452"/>
                  </a:ext>
                </a:extLst>
              </a:tr>
              <a:tr h="258361">
                <a:tc>
                  <a:txBody>
                    <a:bodyPr/>
                    <a:lstStyle/>
                    <a:p>
                      <a:pPr algn="l" fontAlgn="b"/>
                      <a:r>
                        <a:rPr lang="en-US" sz="1000" b="0" i="0" u="none" strike="noStrike">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123456.1</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10</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DYSPNOEA</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RESPIRATORY SIGNS AND SYMPTOMS</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60</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WEEK 4</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43885</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29</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580723926"/>
                  </a:ext>
                </a:extLst>
              </a:tr>
              <a:tr h="258361">
                <a:tc>
                  <a:txBody>
                    <a:bodyPr/>
                    <a:lstStyle/>
                    <a:p>
                      <a:pPr algn="l" fontAlgn="b"/>
                      <a:r>
                        <a:rPr lang="en-US" sz="1000" b="0" i="0" u="none" strike="noStrike">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123456.1</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19</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COUGH</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RESPIRATORY SIGNS AND SYMPTOMS</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260</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WEEK 24</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44026</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170</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54857502"/>
                  </a:ext>
                </a:extLst>
              </a:tr>
              <a:tr h="258361">
                <a:tc>
                  <a:txBody>
                    <a:bodyPr/>
                    <a:lstStyle/>
                    <a:p>
                      <a:pPr algn="l" fontAlgn="b"/>
                      <a:r>
                        <a:rPr lang="en-US" sz="1000" b="0" i="0" u="none" strike="noStrike">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123456.1</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20</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DYSPNOEA</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RESPIRATORY SIGNS AND SYMPTOMS</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260</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WEEK 24</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44026</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170</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624068302"/>
                  </a:ext>
                </a:extLst>
              </a:tr>
              <a:tr h="258361">
                <a:tc>
                  <a:txBody>
                    <a:bodyPr/>
                    <a:lstStyle/>
                    <a:p>
                      <a:pPr algn="l" fontAlgn="b"/>
                      <a:r>
                        <a:rPr lang="en-US" sz="1000" b="0" i="0" u="none" strike="noStrike">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123456.1</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21</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COUGH</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RESPIRATORY SIGNS AND SYMPTOMS</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380</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WEEK 36</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44110</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254</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888821920"/>
                  </a:ext>
                </a:extLst>
              </a:tr>
              <a:tr h="258361">
                <a:tc>
                  <a:txBody>
                    <a:bodyPr/>
                    <a:lstStyle/>
                    <a:p>
                      <a:pPr algn="l" fontAlgn="b"/>
                      <a:r>
                        <a:rPr lang="en-US" sz="1000" b="0" i="0" u="none" strike="noStrike">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123456.1</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22</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DYSPNOEA</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RESPIRATORY SIGNS AND SYMPTOMS</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380</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WEEK 36</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44110</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254</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450105521"/>
                  </a:ext>
                </a:extLst>
              </a:tr>
              <a:tr h="645192">
                <a:tc>
                  <a:txBody>
                    <a:bodyPr/>
                    <a:lstStyle/>
                    <a:p>
                      <a:pPr algn="l" fontAlgn="b"/>
                      <a:r>
                        <a:rPr lang="en-US" sz="1000" b="0" i="0" u="none" strike="noStrike">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123456.1</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23</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ADJ400101-COVID-001</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COVID-19 INFECTION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ADJUDICATION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CONFIRMED COVID-19 INFECTION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44131</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275</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604946425"/>
                  </a:ext>
                </a:extLst>
              </a:tr>
              <a:tr h="258361">
                <a:tc>
                  <a:txBody>
                    <a:bodyPr/>
                    <a:lstStyle/>
                    <a:p>
                      <a:pPr algn="l" fontAlgn="b"/>
                      <a:r>
                        <a:rPr lang="en-US" sz="1000" b="0" i="0" u="none" strike="noStrike">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123456.1</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26</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COUGH</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RESPIRATORY SIGNS AND SYMPTOMS</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560</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FOLLOW UP</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44180</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324</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68336936"/>
                  </a:ext>
                </a:extLst>
              </a:tr>
              <a:tr h="258361">
                <a:tc>
                  <a:txBody>
                    <a:bodyPr/>
                    <a:lstStyle/>
                    <a:p>
                      <a:pPr algn="l" fontAlgn="b"/>
                      <a:r>
                        <a:rPr lang="en-US" sz="1000" b="0" i="0" u="none" strike="noStrike" dirty="0">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123456.1</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27</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DYSPNOEA</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RESPIRATORY SIGNS AND SYMPTOMS</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560</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FOLLOW UP</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44180</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324</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349294775"/>
                  </a:ext>
                </a:extLst>
              </a:tr>
            </a:tbl>
          </a:graphicData>
        </a:graphic>
      </p:graphicFrame>
      <p:sp>
        <p:nvSpPr>
          <p:cNvPr id="12" name="Title 1">
            <a:extLst>
              <a:ext uri="{FF2B5EF4-FFF2-40B4-BE49-F238E27FC236}">
                <a16:creationId xmlns:a16="http://schemas.microsoft.com/office/drawing/2014/main" id="{4DD8D0C3-EAA6-4164-8087-020AA99E8CA6}"/>
              </a:ext>
            </a:extLst>
          </p:cNvPr>
          <p:cNvSpPr>
            <a:spLocks noGrp="1"/>
          </p:cNvSpPr>
          <p:nvPr>
            <p:ph type="title"/>
          </p:nvPr>
        </p:nvSpPr>
        <p:spPr>
          <a:xfrm>
            <a:off x="538163" y="60325"/>
            <a:ext cx="11349037" cy="642938"/>
          </a:xfrm>
        </p:spPr>
        <p:txBody>
          <a:bodyPr/>
          <a:lstStyle/>
          <a:p>
            <a:r>
              <a:rPr lang="en-US" dirty="0"/>
              <a:t>Representation of COVID-19 Impacts – Examples </a:t>
            </a:r>
            <a:endParaRPr lang="en-GB" dirty="0"/>
          </a:p>
        </p:txBody>
      </p:sp>
    </p:spTree>
    <p:extLst>
      <p:ext uri="{BB962C8B-B14F-4D97-AF65-F5344CB8AC3E}">
        <p14:creationId xmlns:p14="http://schemas.microsoft.com/office/powerpoint/2010/main" val="40513125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280805" y="4895556"/>
            <a:ext cx="11630390" cy="734270"/>
          </a:xfrm>
          <a:prstGeom prst="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891" lvl="0" indent="-342891" defTabSz="914377">
              <a:spcBef>
                <a:spcPct val="20000"/>
              </a:spcBef>
              <a:buClr>
                <a:srgbClr val="4E84C4"/>
              </a:buClr>
              <a:buFont typeface="Wingdings" panose="05000000000000000000" pitchFamily="2" charset="2"/>
              <a:buChar char="Ø"/>
            </a:pPr>
            <a:r>
              <a:rPr lang="en-US" sz="1500" dirty="0">
                <a:solidFill>
                  <a:srgbClr val="000000"/>
                </a:solidFill>
                <a:cs typeface="Arial" pitchFamily="34" charset="0"/>
              </a:rPr>
              <a:t>Further data about COVID-19 is collected in FACE.</a:t>
            </a:r>
          </a:p>
          <a:p>
            <a:pPr marL="342891" lvl="0" indent="-342891" defTabSz="914377">
              <a:spcBef>
                <a:spcPct val="20000"/>
              </a:spcBef>
              <a:buClr>
                <a:srgbClr val="4E84C4"/>
              </a:buClr>
              <a:buFont typeface="Wingdings" panose="05000000000000000000" pitchFamily="2" charset="2"/>
              <a:buChar char="Ø"/>
            </a:pPr>
            <a:r>
              <a:rPr lang="en-US" sz="1500" dirty="0">
                <a:solidFill>
                  <a:srgbClr val="000000"/>
                </a:solidFill>
                <a:cs typeface="Arial" pitchFamily="34" charset="0"/>
              </a:rPr>
              <a:t>For FAOBJ = ‘COVID-19 INFECTION’, different FATEST and their respective results in ORRES gives us the details about the ‘CLINICAL EVENT’</a:t>
            </a:r>
            <a:endParaRPr lang="en-GB" sz="1500" dirty="0">
              <a:solidFill>
                <a:srgbClr val="000000"/>
              </a:solidFill>
              <a:cs typeface="Arial" pitchFamily="34" charset="0"/>
            </a:endParaRPr>
          </a:p>
        </p:txBody>
      </p:sp>
      <p:sp>
        <p:nvSpPr>
          <p:cNvPr id="21" name="TextBox 20"/>
          <p:cNvSpPr txBox="1"/>
          <p:nvPr/>
        </p:nvSpPr>
        <p:spPr>
          <a:xfrm>
            <a:off x="886264" y="798004"/>
            <a:ext cx="11000935" cy="369613"/>
          </a:xfrm>
          <a:prstGeom prst="rect">
            <a:avLst/>
          </a:prstGeom>
          <a:noFill/>
        </p:spPr>
        <p:txBody>
          <a:bodyPr wrap="square" rtlCol="0">
            <a:spAutoFit/>
          </a:bodyPr>
          <a:lstStyle/>
          <a:p>
            <a:r>
              <a:rPr lang="en-US" b="1" dirty="0">
                <a:solidFill>
                  <a:srgbClr val="0063BE"/>
                </a:solidFill>
              </a:rPr>
              <a:t>Pandemic disease and other related adverse effects  - Example 2</a:t>
            </a:r>
          </a:p>
        </p:txBody>
      </p:sp>
      <p:grpSp>
        <p:nvGrpSpPr>
          <p:cNvPr id="22" name="Group 21"/>
          <p:cNvGrpSpPr/>
          <p:nvPr/>
        </p:nvGrpSpPr>
        <p:grpSpPr>
          <a:xfrm>
            <a:off x="557222" y="805187"/>
            <a:ext cx="286937" cy="336379"/>
            <a:chOff x="2942185" y="4277441"/>
            <a:chExt cx="461010" cy="444996"/>
          </a:xfrm>
        </p:grpSpPr>
        <p:sp>
          <p:nvSpPr>
            <p:cNvPr id="23" name="Oval 22"/>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5</a:t>
              </a:r>
            </a:p>
          </p:txBody>
        </p:sp>
      </p:grpSp>
      <p:graphicFrame>
        <p:nvGraphicFramePr>
          <p:cNvPr id="4" name="Table 3"/>
          <p:cNvGraphicFramePr>
            <a:graphicFrameLocks noGrp="1"/>
          </p:cNvGraphicFramePr>
          <p:nvPr/>
        </p:nvGraphicFramePr>
        <p:xfrm>
          <a:off x="421482" y="1450523"/>
          <a:ext cx="11357435" cy="3277888"/>
        </p:xfrm>
        <a:graphic>
          <a:graphicData uri="http://schemas.openxmlformats.org/drawingml/2006/table">
            <a:tbl>
              <a:tblPr/>
              <a:tblGrid>
                <a:gridCol w="599897">
                  <a:extLst>
                    <a:ext uri="{9D8B030D-6E8A-4147-A177-3AD203B41FA5}">
                      <a16:colId xmlns:a16="http://schemas.microsoft.com/office/drawing/2014/main" val="4080325791"/>
                    </a:ext>
                  </a:extLst>
                </a:gridCol>
                <a:gridCol w="1115435">
                  <a:extLst>
                    <a:ext uri="{9D8B030D-6E8A-4147-A177-3AD203B41FA5}">
                      <a16:colId xmlns:a16="http://schemas.microsoft.com/office/drawing/2014/main" val="450799788"/>
                    </a:ext>
                  </a:extLst>
                </a:gridCol>
                <a:gridCol w="599897">
                  <a:extLst>
                    <a:ext uri="{9D8B030D-6E8A-4147-A177-3AD203B41FA5}">
                      <a16:colId xmlns:a16="http://schemas.microsoft.com/office/drawing/2014/main" val="4270398922"/>
                    </a:ext>
                  </a:extLst>
                </a:gridCol>
                <a:gridCol w="1462250">
                  <a:extLst>
                    <a:ext uri="{9D8B030D-6E8A-4147-A177-3AD203B41FA5}">
                      <a16:colId xmlns:a16="http://schemas.microsoft.com/office/drawing/2014/main" val="371648242"/>
                    </a:ext>
                  </a:extLst>
                </a:gridCol>
                <a:gridCol w="1087314">
                  <a:extLst>
                    <a:ext uri="{9D8B030D-6E8A-4147-A177-3AD203B41FA5}">
                      <a16:colId xmlns:a16="http://schemas.microsoft.com/office/drawing/2014/main" val="2693093403"/>
                    </a:ext>
                  </a:extLst>
                </a:gridCol>
                <a:gridCol w="1340396">
                  <a:extLst>
                    <a:ext uri="{9D8B030D-6E8A-4147-A177-3AD203B41FA5}">
                      <a16:colId xmlns:a16="http://schemas.microsoft.com/office/drawing/2014/main" val="4020070336"/>
                    </a:ext>
                  </a:extLst>
                </a:gridCol>
                <a:gridCol w="762370">
                  <a:extLst>
                    <a:ext uri="{9D8B030D-6E8A-4147-A177-3AD203B41FA5}">
                      <a16:colId xmlns:a16="http://schemas.microsoft.com/office/drawing/2014/main" val="2678423195"/>
                    </a:ext>
                  </a:extLst>
                </a:gridCol>
                <a:gridCol w="599897">
                  <a:extLst>
                    <a:ext uri="{9D8B030D-6E8A-4147-A177-3AD203B41FA5}">
                      <a16:colId xmlns:a16="http://schemas.microsoft.com/office/drawing/2014/main" val="3608858690"/>
                    </a:ext>
                  </a:extLst>
                </a:gridCol>
                <a:gridCol w="499915">
                  <a:extLst>
                    <a:ext uri="{9D8B030D-6E8A-4147-A177-3AD203B41FA5}">
                      <a16:colId xmlns:a16="http://schemas.microsoft.com/office/drawing/2014/main" val="2131441651"/>
                    </a:ext>
                  </a:extLst>
                </a:gridCol>
                <a:gridCol w="1212293">
                  <a:extLst>
                    <a:ext uri="{9D8B030D-6E8A-4147-A177-3AD203B41FA5}">
                      <a16:colId xmlns:a16="http://schemas.microsoft.com/office/drawing/2014/main" val="1316978595"/>
                    </a:ext>
                  </a:extLst>
                </a:gridCol>
                <a:gridCol w="1265409">
                  <a:extLst>
                    <a:ext uri="{9D8B030D-6E8A-4147-A177-3AD203B41FA5}">
                      <a16:colId xmlns:a16="http://schemas.microsoft.com/office/drawing/2014/main" val="1768077091"/>
                    </a:ext>
                  </a:extLst>
                </a:gridCol>
                <a:gridCol w="812362">
                  <a:extLst>
                    <a:ext uri="{9D8B030D-6E8A-4147-A177-3AD203B41FA5}">
                      <a16:colId xmlns:a16="http://schemas.microsoft.com/office/drawing/2014/main" val="999968522"/>
                    </a:ext>
                  </a:extLst>
                </a:gridCol>
              </a:tblGrid>
              <a:tr h="219800">
                <a:tc>
                  <a:txBody>
                    <a:bodyPr/>
                    <a:lstStyle/>
                    <a:p>
                      <a:pPr algn="l" fontAlgn="b"/>
                      <a:r>
                        <a:rPr lang="en-US" sz="1000" b="1" i="0" u="none" strike="noStrike">
                          <a:solidFill>
                            <a:srgbClr val="FFFFFF"/>
                          </a:solidFill>
                          <a:effectLst/>
                          <a:latin typeface="Calibri" panose="020F0502020204030204" pitchFamily="34" charset="0"/>
                        </a:rPr>
                        <a:t>DOMAIN</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USUBJID</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FASEQ</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FALNKID</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FATESTCD</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FATEST</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FAOBJ</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FACAT</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FASCAT</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FAORRES</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FASTRESC</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EPOCH</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460112934"/>
                  </a:ext>
                </a:extLst>
              </a:tr>
              <a:tr h="1529044">
                <a:tc>
                  <a:txBody>
                    <a:bodyPr/>
                    <a:lstStyle/>
                    <a:p>
                      <a:pPr algn="l" fontAlgn="b"/>
                      <a:r>
                        <a:rPr lang="en-US" sz="1000" b="0" i="0" u="none" strike="noStrike">
                          <a:solidFill>
                            <a:srgbClr val="000000"/>
                          </a:solidFill>
                          <a:effectLst/>
                          <a:latin typeface="Calibri" panose="020F0502020204030204" pitchFamily="34" charset="0"/>
                        </a:rPr>
                        <a:t>FA</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123456.100002</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27</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ADJ400101-COVID-001</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EVIDENCE</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Enough info in dossier</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COVID-19 INFECTION</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CLINICAL EVENTS</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VIROLOGICAL EVIDENCE, CLINICAL EVIDENCE, RADIOGRAPHIC EVIDENCE, CONTACT EVIDENCE</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VIROLOGICAL EVIDENCE, CLINICAL EVIDENCE, RADIOGRAPHIC EVIDENCE, CONTACT EVIDENCE</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TREATMENT</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960686383"/>
                  </a:ext>
                </a:extLst>
              </a:tr>
              <a:tr h="955652">
                <a:tc>
                  <a:txBody>
                    <a:bodyPr/>
                    <a:lstStyle/>
                    <a:p>
                      <a:pPr algn="l" fontAlgn="b"/>
                      <a:r>
                        <a:rPr lang="en-US" sz="1000" b="0" i="0" u="none" strike="noStrike">
                          <a:solidFill>
                            <a:srgbClr val="000000"/>
                          </a:solidFill>
                          <a:effectLst/>
                          <a:latin typeface="Calibri" panose="020F0502020204030204" pitchFamily="34" charset="0"/>
                        </a:rPr>
                        <a:t>FA</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123456.100002</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28</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ADJ400101-COVID-001</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ORDNLGRD</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Covid WHO Ordinal Grade</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COVID-19 INFECTION</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CLINICAL EVENTS</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HOSPITALIZATION, LOW-FLOW OXYGEN BY MASK OR NASAL PRONGS</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HOSPITALIZATION, LOW-FLOW OXYGEN BY MASK OR NASAL PRONGS</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TREATMENT</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707886251"/>
                  </a:ext>
                </a:extLst>
              </a:tr>
              <a:tr h="573392">
                <a:tc>
                  <a:txBody>
                    <a:bodyPr/>
                    <a:lstStyle/>
                    <a:p>
                      <a:pPr algn="l" fontAlgn="b"/>
                      <a:r>
                        <a:rPr lang="en-US" sz="1000" b="0" i="0" u="none" strike="noStrike" dirty="0">
                          <a:solidFill>
                            <a:srgbClr val="000000"/>
                          </a:solidFill>
                          <a:effectLst/>
                          <a:latin typeface="Calibri" panose="020F0502020204030204" pitchFamily="34" charset="0"/>
                        </a:rPr>
                        <a:t>FA</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123456.100002</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29</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ADJ400101-COVID-001</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VREVIDEN</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Virological enough info in dossier</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COVID-19 INFECTION</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CLINICAL EVENTS</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COVID-19 ANTIBODY RESULT</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COVID-19 ANTIBODY RESULT</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TREATMENT</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860938380"/>
                  </a:ext>
                </a:extLst>
              </a:tr>
            </a:tbl>
          </a:graphicData>
        </a:graphic>
      </p:graphicFrame>
      <p:sp>
        <p:nvSpPr>
          <p:cNvPr id="11" name="Title 1">
            <a:extLst>
              <a:ext uri="{FF2B5EF4-FFF2-40B4-BE49-F238E27FC236}">
                <a16:creationId xmlns:a16="http://schemas.microsoft.com/office/drawing/2014/main" id="{14370CE1-CF69-47AA-AE1E-280E7F18009E}"/>
              </a:ext>
            </a:extLst>
          </p:cNvPr>
          <p:cNvSpPr>
            <a:spLocks noGrp="1"/>
          </p:cNvSpPr>
          <p:nvPr>
            <p:ph type="title"/>
          </p:nvPr>
        </p:nvSpPr>
        <p:spPr>
          <a:xfrm>
            <a:off x="538163" y="47625"/>
            <a:ext cx="11349037" cy="642938"/>
          </a:xfrm>
        </p:spPr>
        <p:txBody>
          <a:bodyPr/>
          <a:lstStyle/>
          <a:p>
            <a:r>
              <a:rPr lang="en-US" dirty="0"/>
              <a:t>Representation of COVID-19 Impacts – Examples </a:t>
            </a:r>
            <a:endParaRPr lang="en-GB" dirty="0"/>
          </a:p>
        </p:txBody>
      </p:sp>
    </p:spTree>
    <p:extLst>
      <p:ext uri="{BB962C8B-B14F-4D97-AF65-F5344CB8AC3E}">
        <p14:creationId xmlns:p14="http://schemas.microsoft.com/office/powerpoint/2010/main" val="11028907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24B59-3C98-4B6F-A8B5-6E1FA22C1E81}"/>
              </a:ext>
            </a:extLst>
          </p:cNvPr>
          <p:cNvSpPr>
            <a:spLocks noGrp="1"/>
          </p:cNvSpPr>
          <p:nvPr>
            <p:ph type="ctrTitle"/>
          </p:nvPr>
        </p:nvSpPr>
        <p:spPr/>
        <p:txBody>
          <a:bodyPr/>
          <a:lstStyle/>
          <a:p>
            <a:r>
              <a:rPr lang="en-US" dirty="0"/>
              <a:t>Future Implications</a:t>
            </a:r>
            <a:endParaRPr lang="en-GB" dirty="0"/>
          </a:p>
        </p:txBody>
      </p:sp>
    </p:spTree>
    <p:extLst>
      <p:ext uri="{BB962C8B-B14F-4D97-AF65-F5344CB8AC3E}">
        <p14:creationId xmlns:p14="http://schemas.microsoft.com/office/powerpoint/2010/main" val="36466560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35F1-2E69-4E57-BBC0-344910966CCA}"/>
              </a:ext>
            </a:extLst>
          </p:cNvPr>
          <p:cNvSpPr>
            <a:spLocks noGrp="1"/>
          </p:cNvSpPr>
          <p:nvPr>
            <p:ph type="title"/>
          </p:nvPr>
        </p:nvSpPr>
        <p:spPr/>
        <p:txBody>
          <a:bodyPr/>
          <a:lstStyle/>
          <a:p>
            <a:r>
              <a:rPr lang="en-US" dirty="0"/>
              <a:t>Future Implications</a:t>
            </a:r>
            <a:endParaRPr lang="en-GB" dirty="0"/>
          </a:p>
        </p:txBody>
      </p:sp>
      <p:sp>
        <p:nvSpPr>
          <p:cNvPr id="3" name="Content Placeholder 2">
            <a:extLst>
              <a:ext uri="{FF2B5EF4-FFF2-40B4-BE49-F238E27FC236}">
                <a16:creationId xmlns:a16="http://schemas.microsoft.com/office/drawing/2014/main" id="{BE514CAD-81F1-42A4-9908-B4F3F3C1D0EB}"/>
              </a:ext>
            </a:extLst>
          </p:cNvPr>
          <p:cNvSpPr>
            <a:spLocks noGrp="1"/>
          </p:cNvSpPr>
          <p:nvPr>
            <p:ph idx="1"/>
          </p:nvPr>
        </p:nvSpPr>
        <p:spPr/>
        <p:txBody>
          <a:bodyPr/>
          <a:lstStyle/>
          <a:p>
            <a:pPr>
              <a:buFont typeface="Wingdings" panose="05000000000000000000" pitchFamily="2" charset="2"/>
              <a:buChar char="Ø"/>
            </a:pPr>
            <a:r>
              <a:rPr lang="en-GB" dirty="0"/>
              <a:t>The Subject Visits (SV) domain is a standard domain that includes data about visits. However, the SV domain includes only visits that occurred and there is no way within the SDTM model to add variables to the SV domain as either standard variables or supplemental qualifiers </a:t>
            </a:r>
          </a:p>
          <a:p>
            <a:pPr>
              <a:buFont typeface="Wingdings" panose="05000000000000000000" pitchFamily="2" charset="2"/>
              <a:buChar char="Ø"/>
            </a:pPr>
            <a:r>
              <a:rPr lang="en-GB" dirty="0"/>
              <a:t>The custom Visit Events (VE) domain is an interim solution</a:t>
            </a:r>
          </a:p>
          <a:p>
            <a:pPr>
              <a:buFont typeface="Wingdings" panose="05000000000000000000" pitchFamily="2" charset="2"/>
              <a:buChar char="Ø"/>
            </a:pPr>
            <a:r>
              <a:rPr lang="en-GB" dirty="0"/>
              <a:t>In the future, it is possible that the solution for recording data about visits that did and did not occur may mean using a modified SV domain or using a new domain (e.g., the VE domain) 	</a:t>
            </a:r>
          </a:p>
          <a:p>
            <a:pPr>
              <a:buFont typeface="Wingdings" panose="05000000000000000000" pitchFamily="2" charset="2"/>
              <a:buChar char="Ø"/>
            </a:pPr>
            <a:r>
              <a:rPr lang="en-GB" dirty="0"/>
              <a:t>Class of SV domain to be updated from Special Purpose to Event Class to cater the above requirement</a:t>
            </a:r>
          </a:p>
          <a:p>
            <a:pPr marL="0" indent="0">
              <a:buNone/>
            </a:pPr>
            <a:endParaRPr lang="en-GB" dirty="0"/>
          </a:p>
        </p:txBody>
      </p:sp>
      <p:sp>
        <p:nvSpPr>
          <p:cNvPr id="4" name="Text Placeholder 3">
            <a:extLst>
              <a:ext uri="{FF2B5EF4-FFF2-40B4-BE49-F238E27FC236}">
                <a16:creationId xmlns:a16="http://schemas.microsoft.com/office/drawing/2014/main" id="{3AC9E9FE-AD46-4967-BF00-BF4230A8A223}"/>
              </a:ext>
            </a:extLst>
          </p:cNvPr>
          <p:cNvSpPr>
            <a:spLocks noGrp="1"/>
          </p:cNvSpPr>
          <p:nvPr>
            <p:ph type="body" sz="quarter" idx="10"/>
          </p:nvPr>
        </p:nvSpPr>
        <p:spPr/>
        <p:txBody>
          <a:bodyPr/>
          <a:lstStyle/>
          <a:p>
            <a:endParaRPr lang="en-GB"/>
          </a:p>
        </p:txBody>
      </p:sp>
    </p:spTree>
    <p:extLst>
      <p:ext uri="{BB962C8B-B14F-4D97-AF65-F5344CB8AC3E}">
        <p14:creationId xmlns:p14="http://schemas.microsoft.com/office/powerpoint/2010/main" val="41680577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42FC0-B1D1-462D-B40D-F866FCCB1A5F}"/>
              </a:ext>
            </a:extLst>
          </p:cNvPr>
          <p:cNvSpPr>
            <a:spLocks noGrp="1"/>
          </p:cNvSpPr>
          <p:nvPr>
            <p:ph type="title"/>
          </p:nvPr>
        </p:nvSpPr>
        <p:spPr/>
        <p:txBody>
          <a:bodyPr/>
          <a:lstStyle/>
          <a:p>
            <a:r>
              <a:rPr lang="en-US" dirty="0"/>
              <a:t>References</a:t>
            </a:r>
            <a:endParaRPr lang="en-GB" dirty="0"/>
          </a:p>
        </p:txBody>
      </p:sp>
      <p:sp>
        <p:nvSpPr>
          <p:cNvPr id="3" name="Content Placeholder 2">
            <a:extLst>
              <a:ext uri="{FF2B5EF4-FFF2-40B4-BE49-F238E27FC236}">
                <a16:creationId xmlns:a16="http://schemas.microsoft.com/office/drawing/2014/main" id="{51818E92-B4D8-4B46-B917-AB328AEA910B}"/>
              </a:ext>
            </a:extLst>
          </p:cNvPr>
          <p:cNvSpPr>
            <a:spLocks noGrp="1"/>
          </p:cNvSpPr>
          <p:nvPr>
            <p:ph idx="1"/>
          </p:nvPr>
        </p:nvSpPr>
        <p:spPr/>
        <p:txBody>
          <a:bodyPr/>
          <a:lstStyle/>
          <a:p>
            <a:pPr>
              <a:buFont typeface="Wingdings" panose="05000000000000000000" pitchFamily="2" charset="2"/>
              <a:buChar char="Ø"/>
            </a:pPr>
            <a:r>
              <a:rPr lang="fr-FR" dirty="0"/>
              <a:t>CDISC Web site </a:t>
            </a:r>
          </a:p>
          <a:p>
            <a:pPr marL="0" indent="0">
              <a:buNone/>
            </a:pPr>
            <a:r>
              <a:rPr lang="fr-FR" u="sng" dirty="0">
                <a:hlinkClick r:id="rId2" tooltip="http://www.cdisc.org/"/>
              </a:rPr>
              <a:t>http://www.cdisc.org</a:t>
            </a:r>
            <a:endParaRPr lang="fr-FR" dirty="0"/>
          </a:p>
          <a:p>
            <a:pPr>
              <a:buFont typeface="Wingdings" panose="05000000000000000000" pitchFamily="2" charset="2"/>
              <a:buChar char="Ø"/>
            </a:pPr>
            <a:r>
              <a:rPr lang="fr-FR" dirty="0"/>
              <a:t>SDTM-IG - CDISC SDTM </a:t>
            </a:r>
            <a:r>
              <a:rPr lang="fr-FR" dirty="0" err="1"/>
              <a:t>Implementation</a:t>
            </a:r>
            <a:r>
              <a:rPr lang="fr-FR" dirty="0"/>
              <a:t> Guide</a:t>
            </a:r>
          </a:p>
          <a:p>
            <a:pPr marL="0" indent="0">
              <a:buNone/>
            </a:pPr>
            <a:r>
              <a:rPr lang="fr-FR" u="sng" dirty="0">
                <a:hlinkClick r:id="rId3" tooltip="https://www.cdisc.org/standards/foundational/sdtmig"/>
              </a:rPr>
              <a:t>https://www.cdisc.org/standards/foundational/sdtmig</a:t>
            </a:r>
            <a:endParaRPr lang="fr-FR" dirty="0"/>
          </a:p>
          <a:p>
            <a:pPr>
              <a:buFont typeface="Wingdings" panose="05000000000000000000" pitchFamily="2" charset="2"/>
              <a:buChar char="Ø"/>
            </a:pPr>
            <a:r>
              <a:rPr lang="fr-FR" dirty="0" err="1"/>
              <a:t>Controlled</a:t>
            </a:r>
            <a:r>
              <a:rPr lang="fr-FR" dirty="0"/>
              <a:t> </a:t>
            </a:r>
            <a:r>
              <a:rPr lang="fr-FR" dirty="0" err="1"/>
              <a:t>Terminology</a:t>
            </a:r>
            <a:endParaRPr lang="fr-FR" dirty="0"/>
          </a:p>
          <a:p>
            <a:pPr marL="0" indent="0">
              <a:buNone/>
            </a:pPr>
            <a:r>
              <a:rPr lang="fr-FR" u="sng" dirty="0">
                <a:hlinkClick r:id="rId4" tooltip="http://www.cancer.gov/cancertopics/cancerlibrary/terminologyresources/cdisc"/>
              </a:rPr>
              <a:t>http://www.cancer.gov/cancertopics/cancerlibrary/terminologyresources/cdisc</a:t>
            </a:r>
            <a:endParaRPr lang="fr-FR" dirty="0"/>
          </a:p>
          <a:p>
            <a:pPr>
              <a:buFont typeface="Wingdings" panose="05000000000000000000" pitchFamily="2" charset="2"/>
              <a:buChar char="Ø"/>
            </a:pPr>
            <a:r>
              <a:rPr lang="en-GB" dirty="0"/>
              <a:t>Guidance for Ongoing Studies Disrupted by COVID-19 Pandemic (Version 1.0) </a:t>
            </a:r>
          </a:p>
          <a:p>
            <a:pPr marL="0" indent="0">
              <a:buNone/>
            </a:pPr>
            <a:r>
              <a:rPr lang="en-GB" dirty="0">
                <a:hlinkClick r:id="rId5" tooltip="https://www.cdisc.org/standards/therapeutic-areas/covid-19"/>
              </a:rPr>
              <a:t>https://www.cdisc.org/standards/therapeutic-areas/covid-19</a:t>
            </a:r>
            <a:endParaRPr lang="en-GB" dirty="0"/>
          </a:p>
          <a:p>
            <a:pPr marL="0" indent="0">
              <a:buNone/>
            </a:pPr>
            <a:endParaRPr lang="en-GB" dirty="0"/>
          </a:p>
        </p:txBody>
      </p:sp>
      <p:sp>
        <p:nvSpPr>
          <p:cNvPr id="4" name="Text Placeholder 3">
            <a:extLst>
              <a:ext uri="{FF2B5EF4-FFF2-40B4-BE49-F238E27FC236}">
                <a16:creationId xmlns:a16="http://schemas.microsoft.com/office/drawing/2014/main" id="{318F5296-B04E-4755-9193-A41DA8ADB3E0}"/>
              </a:ext>
            </a:extLst>
          </p:cNvPr>
          <p:cNvSpPr>
            <a:spLocks noGrp="1"/>
          </p:cNvSpPr>
          <p:nvPr>
            <p:ph type="body" sz="quarter" idx="10"/>
          </p:nvPr>
        </p:nvSpPr>
        <p:spPr/>
        <p:txBody>
          <a:bodyPr/>
          <a:lstStyle/>
          <a:p>
            <a:endParaRPr lang="en-GB"/>
          </a:p>
        </p:txBody>
      </p:sp>
    </p:spTree>
    <p:extLst>
      <p:ext uri="{BB962C8B-B14F-4D97-AF65-F5344CB8AC3E}">
        <p14:creationId xmlns:p14="http://schemas.microsoft.com/office/powerpoint/2010/main" val="2592959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2">
            <a:extLst>
              <a:ext uri="{FF2B5EF4-FFF2-40B4-BE49-F238E27FC236}">
                <a16:creationId xmlns:a16="http://schemas.microsoft.com/office/drawing/2014/main" id="{B9988DA5-CB2C-407B-8D16-19C6CFEDDE73}"/>
              </a:ext>
            </a:extLst>
          </p:cNvPr>
          <p:cNvSpPr txBox="1">
            <a:spLocks/>
          </p:cNvSpPr>
          <p:nvPr/>
        </p:nvSpPr>
        <p:spPr>
          <a:xfrm>
            <a:off x="3927052" y="1666119"/>
            <a:ext cx="7610390" cy="4042330"/>
          </a:xfrm>
          <a:prstGeom prst="rect">
            <a:avLst/>
          </a:prstGeom>
          <a:solidFill>
            <a:srgbClr val="6DCFF6"/>
          </a:solidFill>
          <a:ln w="12700">
            <a:solidFill>
              <a:srgbClr val="6DCFF6"/>
            </a:solidFill>
            <a:miter lim="800000"/>
            <a:headEnd/>
            <a:tailEnd/>
          </a:ln>
        </p:spPr>
        <p:txBody>
          <a:bodyPr anchor="ctr">
            <a:noAutofit/>
          </a:bodyPr>
          <a:lstStyle>
            <a:lvl1pPr marL="342891" indent="-342891" algn="l" defTabSz="914377" rtl="0" eaLnBrk="1" latinLnBrk="0" hangingPunct="1">
              <a:spcBef>
                <a:spcPct val="20000"/>
              </a:spcBef>
              <a:buClr>
                <a:srgbClr val="4E84C4"/>
              </a:buClr>
              <a:buFont typeface="Wingdings" pitchFamily="2" charset="2"/>
              <a:buChar char="§"/>
              <a:defRPr sz="2000" kern="1200">
                <a:solidFill>
                  <a:schemeClr val="tx1"/>
                </a:solidFill>
                <a:latin typeface="+mj-lt"/>
                <a:ea typeface="+mn-ea"/>
                <a:cs typeface="Arial" pitchFamily="34" charset="0"/>
              </a:defRPr>
            </a:lvl1pPr>
            <a:lvl2pPr marL="742932" indent="-285744" algn="l" defTabSz="914377" rtl="0" eaLnBrk="1" latinLnBrk="0" hangingPunct="1">
              <a:spcBef>
                <a:spcPct val="20000"/>
              </a:spcBef>
              <a:buClr>
                <a:srgbClr val="4E84C4"/>
              </a:buClr>
              <a:buFont typeface="Myriad Pro" pitchFamily="34" charset="0"/>
              <a:buChar char="–"/>
              <a:defRPr sz="2000" kern="1200">
                <a:solidFill>
                  <a:schemeClr val="tx1"/>
                </a:solidFill>
                <a:latin typeface="+mj-lt"/>
                <a:ea typeface="+mn-ea"/>
                <a:cs typeface="Arial" pitchFamily="34" charset="0"/>
              </a:defRPr>
            </a:lvl2pPr>
            <a:lvl3pPr marL="1142971" indent="-228594" algn="l" defTabSz="914377" rtl="0" eaLnBrk="1" latinLnBrk="0" hangingPunct="1">
              <a:spcBef>
                <a:spcPct val="20000"/>
              </a:spcBef>
              <a:buClr>
                <a:srgbClr val="4E84C4"/>
              </a:buClr>
              <a:buFont typeface="Courier New" pitchFamily="49" charset="0"/>
              <a:buChar char="o"/>
              <a:defRPr sz="1867" kern="1200">
                <a:solidFill>
                  <a:schemeClr val="tx1"/>
                </a:solidFill>
                <a:latin typeface="+mj-lt"/>
                <a:ea typeface="+mn-ea"/>
                <a:cs typeface="Arial" pitchFamily="34" charset="0"/>
              </a:defRPr>
            </a:lvl3pPr>
            <a:lvl4pPr marL="1600160" indent="-228594" algn="l" defTabSz="914377" rtl="0" eaLnBrk="1" latinLnBrk="0" hangingPunct="1">
              <a:spcBef>
                <a:spcPct val="20000"/>
              </a:spcBef>
              <a:buClr>
                <a:srgbClr val="4E84C4"/>
              </a:buClr>
              <a:buFont typeface="Arial" pitchFamily="34" charset="0"/>
              <a:buChar char="•"/>
              <a:defRPr sz="1600" kern="1200" baseline="0">
                <a:solidFill>
                  <a:schemeClr val="tx1"/>
                </a:solidFill>
                <a:latin typeface="+mj-lt"/>
                <a:ea typeface="+mn-ea"/>
                <a:cs typeface="Arial" pitchFamily="34" charset="0"/>
              </a:defRPr>
            </a:lvl4pPr>
            <a:lvl5pPr marL="2057349" indent="-228594" algn="l" defTabSz="914377" rtl="0" eaLnBrk="1" latinLnBrk="0" hangingPunct="1">
              <a:spcBef>
                <a:spcPct val="20000"/>
              </a:spcBef>
              <a:buFont typeface="Arial" pitchFamily="34" charset="0"/>
              <a:buChar char="»"/>
              <a:defRPr sz="2000" kern="1200">
                <a:solidFill>
                  <a:schemeClr val="tx1"/>
                </a:solidFill>
                <a:latin typeface="Myriad Pro"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buClr>
                <a:schemeClr val="tx1"/>
              </a:buClr>
              <a:buFont typeface="Arial" panose="020B0604020202020204" pitchFamily="34" charset="0"/>
              <a:buChar char="•"/>
            </a:pPr>
            <a:endParaRPr lang="en-US" altLang="en-US" sz="1200" dirty="0"/>
          </a:p>
        </p:txBody>
      </p:sp>
      <p:sp>
        <p:nvSpPr>
          <p:cNvPr id="19" name="Title 5">
            <a:extLst>
              <a:ext uri="{FF2B5EF4-FFF2-40B4-BE49-F238E27FC236}">
                <a16:creationId xmlns:a16="http://schemas.microsoft.com/office/drawing/2014/main" id="{1285657B-9AB8-4E92-A853-67E27A13352B}"/>
              </a:ext>
            </a:extLst>
          </p:cNvPr>
          <p:cNvSpPr>
            <a:spLocks noGrp="1"/>
          </p:cNvSpPr>
          <p:nvPr>
            <p:ph type="title"/>
          </p:nvPr>
        </p:nvSpPr>
        <p:spPr>
          <a:xfrm>
            <a:off x="604607" y="75016"/>
            <a:ext cx="11136819" cy="614098"/>
          </a:xfrm>
        </p:spPr>
        <p:txBody>
          <a:bodyPr>
            <a:normAutofit/>
          </a:bodyPr>
          <a:lstStyle/>
          <a:p>
            <a:r>
              <a:rPr lang="en-US" dirty="0"/>
              <a:t>Presenters</a:t>
            </a:r>
          </a:p>
        </p:txBody>
      </p:sp>
      <p:sp>
        <p:nvSpPr>
          <p:cNvPr id="20" name="Content Placeholder 2">
            <a:extLst>
              <a:ext uri="{FF2B5EF4-FFF2-40B4-BE49-F238E27FC236}">
                <a16:creationId xmlns:a16="http://schemas.microsoft.com/office/drawing/2014/main" id="{14E9952F-CDE4-4C1C-A6D8-6EA08D5F1DDC}"/>
              </a:ext>
            </a:extLst>
          </p:cNvPr>
          <p:cNvSpPr>
            <a:spLocks noGrp="1"/>
          </p:cNvSpPr>
          <p:nvPr>
            <p:ph idx="1"/>
          </p:nvPr>
        </p:nvSpPr>
        <p:spPr>
          <a:xfrm>
            <a:off x="4130133" y="1428586"/>
            <a:ext cx="7782530" cy="4172862"/>
          </a:xfrm>
          <a:solidFill>
            <a:schemeClr val="bg1">
              <a:lumMod val="95000"/>
            </a:schemeClr>
          </a:solidFill>
          <a:ln w="12700">
            <a:solidFill>
              <a:srgbClr val="6DCFF6"/>
            </a:solidFill>
            <a:miter lim="800000"/>
            <a:headEnd/>
            <a:tailEnd/>
          </a:ln>
        </p:spPr>
        <p:txBody>
          <a:bodyPr lIns="274320" rIns="274320" anchor="ctr"/>
          <a:lstStyle/>
          <a:p>
            <a:pPr marL="0" indent="0">
              <a:spcBef>
                <a:spcPts val="0"/>
              </a:spcBef>
              <a:buNone/>
            </a:pPr>
            <a:endParaRPr lang="en-GB" sz="1600" dirty="0"/>
          </a:p>
          <a:p>
            <a:pPr marL="0" indent="0">
              <a:spcBef>
                <a:spcPts val="0"/>
              </a:spcBef>
              <a:buNone/>
            </a:pPr>
            <a:endParaRPr lang="en-US" sz="1600" dirty="0"/>
          </a:p>
          <a:p>
            <a:pPr marL="0" indent="0">
              <a:buNone/>
            </a:pPr>
            <a:endParaRPr lang="en-GB" sz="1600" dirty="0"/>
          </a:p>
          <a:p>
            <a:pPr marL="0" indent="0">
              <a:buNone/>
            </a:pPr>
            <a:endParaRPr lang="en-GB" sz="1600" dirty="0"/>
          </a:p>
          <a:p>
            <a:pPr marL="0" indent="0">
              <a:buNone/>
            </a:pPr>
            <a:endParaRPr lang="en-GB" sz="1600" dirty="0"/>
          </a:p>
          <a:p>
            <a:pPr marL="0" indent="0">
              <a:buNone/>
            </a:pPr>
            <a:endParaRPr lang="en-GB" altLang="en-US" sz="1600" b="1" dirty="0">
              <a:solidFill>
                <a:schemeClr val="tx2"/>
              </a:solidFill>
            </a:endParaRPr>
          </a:p>
        </p:txBody>
      </p:sp>
      <p:pic>
        <p:nvPicPr>
          <p:cNvPr id="21" name="Picture 20">
            <a:extLst>
              <a:ext uri="{FF2B5EF4-FFF2-40B4-BE49-F238E27FC236}">
                <a16:creationId xmlns:a16="http://schemas.microsoft.com/office/drawing/2014/main" id="{6FAE58C9-5B1B-4883-932D-2D256EEE475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87527" y="900419"/>
            <a:ext cx="919658" cy="919658"/>
          </a:xfrm>
          <a:prstGeom prst="rect">
            <a:avLst/>
          </a:prstGeom>
        </p:spPr>
      </p:pic>
      <p:cxnSp>
        <p:nvCxnSpPr>
          <p:cNvPr id="23" name="Straight Connector 22">
            <a:extLst>
              <a:ext uri="{FF2B5EF4-FFF2-40B4-BE49-F238E27FC236}">
                <a16:creationId xmlns:a16="http://schemas.microsoft.com/office/drawing/2014/main" id="{33251C59-B4A8-4A38-9E8E-9D5D0A10908E}"/>
              </a:ext>
            </a:extLst>
          </p:cNvPr>
          <p:cNvCxnSpPr>
            <a:cxnSpLocks/>
          </p:cNvCxnSpPr>
          <p:nvPr/>
        </p:nvCxnSpPr>
        <p:spPr>
          <a:xfrm>
            <a:off x="3333750" y="1150773"/>
            <a:ext cx="0" cy="4910512"/>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Title 1">
            <a:extLst>
              <a:ext uri="{FF2B5EF4-FFF2-40B4-BE49-F238E27FC236}">
                <a16:creationId xmlns:a16="http://schemas.microsoft.com/office/drawing/2014/main" id="{CDEFAE3B-198B-44F6-AE24-C99B9D075E34}"/>
              </a:ext>
            </a:extLst>
          </p:cNvPr>
          <p:cNvSpPr txBox="1">
            <a:spLocks/>
          </p:cNvSpPr>
          <p:nvPr/>
        </p:nvSpPr>
        <p:spPr>
          <a:xfrm>
            <a:off x="-1080997" y="6494476"/>
            <a:ext cx="11776363" cy="332509"/>
          </a:xfrm>
          <a:prstGeom prst="rect">
            <a:avLst/>
          </a:prstGeom>
        </p:spPr>
        <p:txBody>
          <a:bodyPr vert="horz" wrap="square" lIns="68580" tIns="34290" rIns="68580" bIns="34290" rtlCol="0" anchor="ctr">
            <a:normAutofit/>
          </a:bodyPr>
          <a:lstStyle>
            <a:lvl1pPr algn="r" defTabSz="914377" rtl="0" eaLnBrk="1" latinLnBrk="0" hangingPunct="1">
              <a:spcBef>
                <a:spcPct val="0"/>
              </a:spcBef>
              <a:buNone/>
              <a:defRPr sz="2800" b="1" kern="1200">
                <a:solidFill>
                  <a:schemeClr val="bg1"/>
                </a:solidFill>
                <a:latin typeface="+mj-lt"/>
                <a:ea typeface="+mj-ea"/>
                <a:cs typeface="Arial" pitchFamily="34" charset="0"/>
              </a:defRPr>
            </a:lvl1pPr>
          </a:lstStyle>
          <a:p>
            <a:r>
              <a:rPr lang="en-US" sz="1500" i="1" dirty="0">
                <a:solidFill>
                  <a:schemeClr val="tx2"/>
                </a:solidFill>
              </a:rPr>
              <a:t>We would like to express our profound gratitude to our colleague Priyanka Bharambe for her involvement in content development</a:t>
            </a:r>
            <a:endParaRPr lang="en-GB" sz="1500" i="1" dirty="0">
              <a:solidFill>
                <a:schemeClr val="tx2"/>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3241" y="4247368"/>
            <a:ext cx="983446" cy="1088316"/>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1148" y="1569790"/>
            <a:ext cx="967018" cy="1292278"/>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56538" y="2959783"/>
            <a:ext cx="991628" cy="1166414"/>
          </a:xfrm>
          <a:prstGeom prst="rect">
            <a:avLst/>
          </a:prstGeom>
        </p:spPr>
      </p:pic>
      <p:sp>
        <p:nvSpPr>
          <p:cNvPr id="5" name="TextBox 4"/>
          <p:cNvSpPr txBox="1"/>
          <p:nvPr/>
        </p:nvSpPr>
        <p:spPr>
          <a:xfrm>
            <a:off x="4130133" y="1847906"/>
            <a:ext cx="6728366" cy="923330"/>
          </a:xfrm>
          <a:prstGeom prst="rect">
            <a:avLst/>
          </a:prstGeom>
          <a:noFill/>
        </p:spPr>
        <p:txBody>
          <a:bodyPr wrap="square" rtlCol="0">
            <a:spAutoFit/>
          </a:bodyPr>
          <a:lstStyle/>
          <a:p>
            <a:r>
              <a:rPr lang="en-GB" b="1" dirty="0">
                <a:solidFill>
                  <a:schemeClr val="tx2"/>
                </a:solidFill>
              </a:rPr>
              <a:t>Richa Singh</a:t>
            </a:r>
            <a:r>
              <a:rPr lang="en-GB" b="1" dirty="0"/>
              <a:t> </a:t>
            </a:r>
            <a:r>
              <a:rPr lang="en-GB" dirty="0"/>
              <a:t>– 9+ Years of overall Clinical Experience with good domain knowledge and expertise in SDTM.</a:t>
            </a:r>
          </a:p>
          <a:p>
            <a:endParaRPr lang="en-US" dirty="0"/>
          </a:p>
        </p:txBody>
      </p:sp>
      <p:sp>
        <p:nvSpPr>
          <p:cNvPr id="12" name="TextBox 11"/>
          <p:cNvSpPr txBox="1"/>
          <p:nvPr/>
        </p:nvSpPr>
        <p:spPr>
          <a:xfrm>
            <a:off x="4130133" y="2959783"/>
            <a:ext cx="6885531" cy="923330"/>
          </a:xfrm>
          <a:prstGeom prst="rect">
            <a:avLst/>
          </a:prstGeom>
          <a:noFill/>
        </p:spPr>
        <p:txBody>
          <a:bodyPr wrap="square" rtlCol="0">
            <a:spAutoFit/>
          </a:bodyPr>
          <a:lstStyle/>
          <a:p>
            <a:r>
              <a:rPr lang="en-GB" b="1" dirty="0">
                <a:solidFill>
                  <a:schemeClr val="tx2"/>
                </a:solidFill>
              </a:rPr>
              <a:t>Shraddha Kulkarni </a:t>
            </a:r>
            <a:r>
              <a:rPr lang="en-GB" dirty="0"/>
              <a:t>– 6 Years of Clinical &amp; 3 Years of Non-clinical experience with sound knowledge in Statistical Programming and SDTM</a:t>
            </a:r>
          </a:p>
          <a:p>
            <a:endParaRPr lang="en-US" dirty="0"/>
          </a:p>
        </p:txBody>
      </p:sp>
      <p:sp>
        <p:nvSpPr>
          <p:cNvPr id="6" name="TextBox 5"/>
          <p:cNvSpPr txBox="1"/>
          <p:nvPr/>
        </p:nvSpPr>
        <p:spPr>
          <a:xfrm>
            <a:off x="4168038" y="4239796"/>
            <a:ext cx="7128418" cy="923330"/>
          </a:xfrm>
          <a:prstGeom prst="rect">
            <a:avLst/>
          </a:prstGeom>
          <a:noFill/>
        </p:spPr>
        <p:txBody>
          <a:bodyPr wrap="square" rtlCol="0">
            <a:spAutoFit/>
          </a:bodyPr>
          <a:lstStyle/>
          <a:p>
            <a:r>
              <a:rPr lang="en-GB" altLang="en-US" b="1" dirty="0">
                <a:solidFill>
                  <a:schemeClr val="tx2"/>
                </a:solidFill>
              </a:rPr>
              <a:t>Godfrey Machado </a:t>
            </a:r>
            <a:r>
              <a:rPr lang="en-GB" altLang="en-US" dirty="0"/>
              <a:t>–15+ years of experience in Statistical programming, CDISC SME</a:t>
            </a:r>
            <a:endParaRPr lang="en-US" altLang="en-US" dirty="0"/>
          </a:p>
          <a:p>
            <a:endParaRPr lang="en-US" dirty="0"/>
          </a:p>
        </p:txBody>
      </p:sp>
    </p:spTree>
    <p:extLst>
      <p:ext uri="{BB962C8B-B14F-4D97-AF65-F5344CB8AC3E}">
        <p14:creationId xmlns:p14="http://schemas.microsoft.com/office/powerpoint/2010/main" val="31107588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WordArt 3">
            <a:extLst>
              <a:ext uri="{FF2B5EF4-FFF2-40B4-BE49-F238E27FC236}">
                <a16:creationId xmlns:a16="http://schemas.microsoft.com/office/drawing/2014/main" id="{85F54025-D32F-4986-ACD9-B7B6ADE9FA16}"/>
              </a:ext>
            </a:extLst>
          </p:cNvPr>
          <p:cNvSpPr>
            <a:spLocks noChangeArrowheads="1" noChangeShapeType="1" noTextEdit="1"/>
          </p:cNvSpPr>
          <p:nvPr/>
        </p:nvSpPr>
        <p:spPr bwMode="auto">
          <a:xfrm>
            <a:off x="3517757" y="2407083"/>
            <a:ext cx="3852861" cy="1021917"/>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ObliqueTopLeft"/>
              <a:lightRig rig="legacyFlat1" dir="r"/>
            </a:scene3d>
            <a:sp3d extrusionH="201600" prstMaterial="legacyMatte">
              <a:extrusionClr>
                <a:srgbClr val="FFFFFF"/>
              </a:extrusionClr>
              <a:contourClr>
                <a:srgbClr val="EAEAEA"/>
              </a:contourClr>
            </a:sp3d>
          </a:bodyPr>
          <a:lstStyle/>
          <a:p>
            <a:pPr algn="ctr" eaLnBrk="1">
              <a:lnSpc>
                <a:spcPct val="93000"/>
              </a:lnSpc>
              <a:buClr>
                <a:srgbClr val="000000"/>
              </a:buClr>
              <a:buSzPct val="100000"/>
              <a:buFont typeface="Times New Roman" panose="02020603050405020304" pitchFamily="18" charset="0"/>
              <a:buNone/>
              <a:defRPr/>
            </a:pPr>
            <a:r>
              <a:rPr lang="en-US" sz="6000" kern="10" dirty="0">
                <a:ln w="9360" cap="sq">
                  <a:miter lim="800000"/>
                  <a:headEnd/>
                  <a:tailEnd/>
                </a:ln>
                <a:gradFill rotWithShape="0">
                  <a:gsLst>
                    <a:gs pos="0">
                      <a:srgbClr val="CBCBCB"/>
                    </a:gs>
                    <a:gs pos="100000">
                      <a:srgbClr val="EAEAEA"/>
                    </a:gs>
                  </a:gsLst>
                  <a:lin ang="5400000" scaled="1"/>
                </a:gradFill>
                <a:latin typeface="Microsoft Sans Serif" panose="020B0604020202020204" pitchFamily="34" charset="0"/>
                <a:cs typeface="Microsoft Sans Serif" panose="020B0604020202020204" pitchFamily="34" charset="0"/>
              </a:rPr>
              <a:t>Questions ??</a:t>
            </a:r>
          </a:p>
        </p:txBody>
      </p:sp>
    </p:spTree>
    <p:extLst>
      <p:ext uri="{BB962C8B-B14F-4D97-AF65-F5344CB8AC3E}">
        <p14:creationId xmlns:p14="http://schemas.microsoft.com/office/powerpoint/2010/main" val="30136057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E4E6FFE-A80F-4A2E-96EA-DDC892E3CFD2}"/>
              </a:ext>
            </a:extLst>
          </p:cNvPr>
          <p:cNvSpPr txBox="1">
            <a:spLocks/>
          </p:cNvSpPr>
          <p:nvPr/>
        </p:nvSpPr>
        <p:spPr>
          <a:xfrm>
            <a:off x="660404" y="2855217"/>
            <a:ext cx="11379196" cy="1647510"/>
          </a:xfrm>
          <a:prstGeom prst="rect">
            <a:avLst/>
          </a:prstGeom>
        </p:spPr>
        <p:txBody>
          <a:bodyPr vert="horz" wrap="square" lIns="68580" tIns="34290" rIns="68580" bIns="34290" rtlCol="0" anchor="t">
            <a:noAutofit/>
          </a:bodyPr>
          <a:lstStyle>
            <a:lvl1pPr algn="l" defTabSz="914377" rtl="0" eaLnBrk="1" latinLnBrk="0" hangingPunct="1">
              <a:spcBef>
                <a:spcPct val="0"/>
              </a:spcBef>
              <a:buNone/>
              <a:defRPr sz="3067" b="1" kern="1200">
                <a:solidFill>
                  <a:schemeClr val="bg1"/>
                </a:solidFill>
                <a:latin typeface="Calibri" panose="020F0502020204030204" pitchFamily="34" charset="0"/>
                <a:ea typeface="+mj-ea"/>
                <a:cs typeface="Arial" pitchFamily="34" charset="0"/>
              </a:defRPr>
            </a:lvl1pPr>
          </a:lstStyle>
          <a:p>
            <a:r>
              <a:rPr lang="en-US" dirty="0"/>
              <a:t>Thank You!</a:t>
            </a:r>
            <a:br>
              <a:rPr lang="en-US" dirty="0"/>
            </a:br>
            <a:endParaRPr lang="en-GB" dirty="0"/>
          </a:p>
        </p:txBody>
      </p:sp>
    </p:spTree>
    <p:extLst>
      <p:ext uri="{BB962C8B-B14F-4D97-AF65-F5344CB8AC3E}">
        <p14:creationId xmlns:p14="http://schemas.microsoft.com/office/powerpoint/2010/main" val="3358942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2">
            <a:extLst>
              <a:ext uri="{FF2B5EF4-FFF2-40B4-BE49-F238E27FC236}">
                <a16:creationId xmlns:a16="http://schemas.microsoft.com/office/drawing/2014/main" id="{B9988DA5-CB2C-407B-8D16-19C6CFEDDE73}"/>
              </a:ext>
            </a:extLst>
          </p:cNvPr>
          <p:cNvSpPr txBox="1">
            <a:spLocks/>
          </p:cNvSpPr>
          <p:nvPr/>
        </p:nvSpPr>
        <p:spPr>
          <a:xfrm>
            <a:off x="3927052" y="1666119"/>
            <a:ext cx="7610390" cy="4042330"/>
          </a:xfrm>
          <a:prstGeom prst="rect">
            <a:avLst/>
          </a:prstGeom>
          <a:solidFill>
            <a:srgbClr val="6DCFF6"/>
          </a:solidFill>
          <a:ln w="12700">
            <a:solidFill>
              <a:srgbClr val="6DCFF6"/>
            </a:solidFill>
            <a:miter lim="800000"/>
            <a:headEnd/>
            <a:tailEnd/>
          </a:ln>
        </p:spPr>
        <p:txBody>
          <a:bodyPr anchor="ctr">
            <a:noAutofit/>
          </a:bodyPr>
          <a:lstStyle>
            <a:lvl1pPr marL="342891" indent="-342891" algn="l" defTabSz="914377" rtl="0" eaLnBrk="1" latinLnBrk="0" hangingPunct="1">
              <a:spcBef>
                <a:spcPct val="20000"/>
              </a:spcBef>
              <a:buClr>
                <a:srgbClr val="4E84C4"/>
              </a:buClr>
              <a:buFont typeface="Wingdings" pitchFamily="2" charset="2"/>
              <a:buChar char="§"/>
              <a:defRPr sz="2000" kern="1200">
                <a:solidFill>
                  <a:schemeClr val="tx1"/>
                </a:solidFill>
                <a:latin typeface="+mj-lt"/>
                <a:ea typeface="+mn-ea"/>
                <a:cs typeface="Arial" pitchFamily="34" charset="0"/>
              </a:defRPr>
            </a:lvl1pPr>
            <a:lvl2pPr marL="742932" indent="-285744" algn="l" defTabSz="914377" rtl="0" eaLnBrk="1" latinLnBrk="0" hangingPunct="1">
              <a:spcBef>
                <a:spcPct val="20000"/>
              </a:spcBef>
              <a:buClr>
                <a:srgbClr val="4E84C4"/>
              </a:buClr>
              <a:buFont typeface="Myriad Pro" pitchFamily="34" charset="0"/>
              <a:buChar char="–"/>
              <a:defRPr sz="2000" kern="1200">
                <a:solidFill>
                  <a:schemeClr val="tx1"/>
                </a:solidFill>
                <a:latin typeface="+mj-lt"/>
                <a:ea typeface="+mn-ea"/>
                <a:cs typeface="Arial" pitchFamily="34" charset="0"/>
              </a:defRPr>
            </a:lvl2pPr>
            <a:lvl3pPr marL="1142971" indent="-228594" algn="l" defTabSz="914377" rtl="0" eaLnBrk="1" latinLnBrk="0" hangingPunct="1">
              <a:spcBef>
                <a:spcPct val="20000"/>
              </a:spcBef>
              <a:buClr>
                <a:srgbClr val="4E84C4"/>
              </a:buClr>
              <a:buFont typeface="Courier New" pitchFamily="49" charset="0"/>
              <a:buChar char="o"/>
              <a:defRPr sz="1867" kern="1200">
                <a:solidFill>
                  <a:schemeClr val="tx1"/>
                </a:solidFill>
                <a:latin typeface="+mj-lt"/>
                <a:ea typeface="+mn-ea"/>
                <a:cs typeface="Arial" pitchFamily="34" charset="0"/>
              </a:defRPr>
            </a:lvl3pPr>
            <a:lvl4pPr marL="1600160" indent="-228594" algn="l" defTabSz="914377" rtl="0" eaLnBrk="1" latinLnBrk="0" hangingPunct="1">
              <a:spcBef>
                <a:spcPct val="20000"/>
              </a:spcBef>
              <a:buClr>
                <a:srgbClr val="4E84C4"/>
              </a:buClr>
              <a:buFont typeface="Arial" pitchFamily="34" charset="0"/>
              <a:buChar char="•"/>
              <a:defRPr sz="1600" kern="1200" baseline="0">
                <a:solidFill>
                  <a:schemeClr val="tx1"/>
                </a:solidFill>
                <a:latin typeface="+mj-lt"/>
                <a:ea typeface="+mn-ea"/>
                <a:cs typeface="Arial" pitchFamily="34" charset="0"/>
              </a:defRPr>
            </a:lvl4pPr>
            <a:lvl5pPr marL="2057349" indent="-228594" algn="l" defTabSz="914377" rtl="0" eaLnBrk="1" latinLnBrk="0" hangingPunct="1">
              <a:spcBef>
                <a:spcPct val="20000"/>
              </a:spcBef>
              <a:buFont typeface="Arial" pitchFamily="34" charset="0"/>
              <a:buChar char="»"/>
              <a:defRPr sz="2000" kern="1200">
                <a:solidFill>
                  <a:schemeClr val="tx1"/>
                </a:solidFill>
                <a:latin typeface="Myriad Pro"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buClr>
                <a:schemeClr val="tx1"/>
              </a:buClr>
              <a:buFont typeface="Arial" panose="020B0604020202020204" pitchFamily="34" charset="0"/>
              <a:buChar char="•"/>
            </a:pPr>
            <a:endParaRPr lang="en-US" altLang="en-US" sz="1200" dirty="0"/>
          </a:p>
        </p:txBody>
      </p:sp>
      <p:sp>
        <p:nvSpPr>
          <p:cNvPr id="19" name="Title 5">
            <a:extLst>
              <a:ext uri="{FF2B5EF4-FFF2-40B4-BE49-F238E27FC236}">
                <a16:creationId xmlns:a16="http://schemas.microsoft.com/office/drawing/2014/main" id="{1285657B-9AB8-4E92-A853-67E27A13352B}"/>
              </a:ext>
            </a:extLst>
          </p:cNvPr>
          <p:cNvSpPr>
            <a:spLocks noGrp="1"/>
          </p:cNvSpPr>
          <p:nvPr>
            <p:ph type="title"/>
          </p:nvPr>
        </p:nvSpPr>
        <p:spPr>
          <a:xfrm>
            <a:off x="604607" y="75016"/>
            <a:ext cx="11136819" cy="614098"/>
          </a:xfrm>
        </p:spPr>
        <p:txBody>
          <a:bodyPr>
            <a:normAutofit/>
          </a:bodyPr>
          <a:lstStyle/>
          <a:p>
            <a:r>
              <a:rPr lang="en-US" dirty="0"/>
              <a:t>Disclaimer</a:t>
            </a:r>
          </a:p>
        </p:txBody>
      </p:sp>
      <p:sp>
        <p:nvSpPr>
          <p:cNvPr id="20" name="Content Placeholder 2">
            <a:extLst>
              <a:ext uri="{FF2B5EF4-FFF2-40B4-BE49-F238E27FC236}">
                <a16:creationId xmlns:a16="http://schemas.microsoft.com/office/drawing/2014/main" id="{14E9952F-CDE4-4C1C-A6D8-6EA08D5F1DDC}"/>
              </a:ext>
            </a:extLst>
          </p:cNvPr>
          <p:cNvSpPr>
            <a:spLocks noGrp="1"/>
          </p:cNvSpPr>
          <p:nvPr>
            <p:ph idx="1"/>
          </p:nvPr>
        </p:nvSpPr>
        <p:spPr>
          <a:xfrm>
            <a:off x="4058695" y="1399311"/>
            <a:ext cx="7782530" cy="4172862"/>
          </a:xfrm>
          <a:solidFill>
            <a:schemeClr val="bg1">
              <a:lumMod val="95000"/>
            </a:schemeClr>
          </a:solidFill>
          <a:ln w="12700">
            <a:solidFill>
              <a:srgbClr val="6DCFF6"/>
            </a:solidFill>
            <a:miter lim="800000"/>
            <a:headEnd/>
            <a:tailEnd/>
          </a:ln>
        </p:spPr>
        <p:txBody>
          <a:bodyPr lIns="274320" rIns="274320" anchor="ctr"/>
          <a:lstStyle/>
          <a:p>
            <a:pPr marL="0" indent="0" algn="just">
              <a:lnSpc>
                <a:spcPct val="150000"/>
              </a:lnSpc>
              <a:spcBef>
                <a:spcPts val="600"/>
              </a:spcBef>
              <a:buClr>
                <a:schemeClr val="tx1"/>
              </a:buClr>
              <a:buNone/>
            </a:pPr>
            <a:r>
              <a:rPr lang="en-US" altLang="en-US" sz="1600" dirty="0"/>
              <a:t>Statements of fact and opinion expressed in this presentation are solely those of the participants individually. TCS does not endorse, approve and assumes no responsibility for the content, accuracy or completeness of the information presented. </a:t>
            </a:r>
          </a:p>
        </p:txBody>
      </p:sp>
      <p:pic>
        <p:nvPicPr>
          <p:cNvPr id="21" name="Picture 20">
            <a:extLst>
              <a:ext uri="{FF2B5EF4-FFF2-40B4-BE49-F238E27FC236}">
                <a16:creationId xmlns:a16="http://schemas.microsoft.com/office/drawing/2014/main" id="{6FAE58C9-5B1B-4883-932D-2D256EEE475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87527" y="900419"/>
            <a:ext cx="919658" cy="919658"/>
          </a:xfrm>
          <a:prstGeom prst="rect">
            <a:avLst/>
          </a:prstGeom>
        </p:spPr>
      </p:pic>
      <p:cxnSp>
        <p:nvCxnSpPr>
          <p:cNvPr id="23" name="Straight Connector 22">
            <a:extLst>
              <a:ext uri="{FF2B5EF4-FFF2-40B4-BE49-F238E27FC236}">
                <a16:creationId xmlns:a16="http://schemas.microsoft.com/office/drawing/2014/main" id="{33251C59-B4A8-4A38-9E8E-9D5D0A10908E}"/>
              </a:ext>
            </a:extLst>
          </p:cNvPr>
          <p:cNvCxnSpPr>
            <a:cxnSpLocks/>
          </p:cNvCxnSpPr>
          <p:nvPr/>
        </p:nvCxnSpPr>
        <p:spPr>
          <a:xfrm>
            <a:off x="3333750" y="1106487"/>
            <a:ext cx="0" cy="4910512"/>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98500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EE3B1-62A9-4C88-BDD4-FF7912D4A3A2}"/>
              </a:ext>
            </a:extLst>
          </p:cNvPr>
          <p:cNvSpPr>
            <a:spLocks noGrp="1"/>
          </p:cNvSpPr>
          <p:nvPr>
            <p:ph type="title"/>
          </p:nvPr>
        </p:nvSpPr>
        <p:spPr/>
        <p:txBody>
          <a:bodyPr/>
          <a:lstStyle/>
          <a:p>
            <a:r>
              <a:rPr lang="en-US" dirty="0"/>
              <a:t>Agenda</a:t>
            </a:r>
            <a:endParaRPr lang="en-GB" dirty="0"/>
          </a:p>
        </p:txBody>
      </p:sp>
      <p:sp>
        <p:nvSpPr>
          <p:cNvPr id="3" name="Content Placeholder 2">
            <a:extLst>
              <a:ext uri="{FF2B5EF4-FFF2-40B4-BE49-F238E27FC236}">
                <a16:creationId xmlns:a16="http://schemas.microsoft.com/office/drawing/2014/main" id="{3288BD0B-72FD-4153-A26C-D88E2AD057C3}"/>
              </a:ext>
            </a:extLst>
          </p:cNvPr>
          <p:cNvSpPr>
            <a:spLocks noGrp="1"/>
          </p:cNvSpPr>
          <p:nvPr>
            <p:ph sz="half" idx="1"/>
          </p:nvPr>
        </p:nvSpPr>
        <p:spPr/>
        <p:txBody>
          <a:bodyPr/>
          <a:lstStyle/>
          <a:p>
            <a:pPr>
              <a:buFont typeface="Wingdings" panose="05000000000000000000" pitchFamily="2" charset="2"/>
              <a:buChar char="Ø"/>
            </a:pPr>
            <a:r>
              <a:rPr lang="en-US" dirty="0"/>
              <a:t>Introduction</a:t>
            </a:r>
            <a:endParaRPr lang="en-GB" dirty="0"/>
          </a:p>
          <a:p>
            <a:pPr>
              <a:buFont typeface="Wingdings" panose="05000000000000000000" pitchFamily="2" charset="2"/>
              <a:buChar char="Ø"/>
            </a:pPr>
            <a:r>
              <a:rPr lang="en-US" dirty="0"/>
              <a:t>COVID-19 related study disruption </a:t>
            </a:r>
          </a:p>
          <a:p>
            <a:pPr>
              <a:buFont typeface="Wingdings" panose="05000000000000000000" pitchFamily="2" charset="2"/>
              <a:buChar char="Ø"/>
            </a:pPr>
            <a:r>
              <a:rPr lang="en-US" dirty="0"/>
              <a:t>Representation of COVID-19 Impacts</a:t>
            </a:r>
            <a:endParaRPr lang="en-GB" dirty="0"/>
          </a:p>
          <a:p>
            <a:pPr>
              <a:buFont typeface="Wingdings" panose="05000000000000000000" pitchFamily="2" charset="2"/>
              <a:buChar char="Ø"/>
            </a:pPr>
            <a:r>
              <a:rPr lang="en-US" dirty="0"/>
              <a:t>Future Implications </a:t>
            </a:r>
            <a:endParaRPr lang="en-GB" dirty="0"/>
          </a:p>
          <a:p>
            <a:pPr>
              <a:buFont typeface="Wingdings" panose="05000000000000000000" pitchFamily="2" charset="2"/>
              <a:buChar char="Ø"/>
            </a:pPr>
            <a:r>
              <a:rPr lang="en-GB" dirty="0"/>
              <a:t>References</a:t>
            </a:r>
            <a:endParaRPr lang="en-US" dirty="0"/>
          </a:p>
          <a:p>
            <a:pPr marL="0" indent="0">
              <a:buNone/>
            </a:pPr>
            <a:endParaRPr lang="en-GB" dirty="0"/>
          </a:p>
        </p:txBody>
      </p:sp>
      <p:sp>
        <p:nvSpPr>
          <p:cNvPr id="5" name="Text Placeholder 4">
            <a:extLst>
              <a:ext uri="{FF2B5EF4-FFF2-40B4-BE49-F238E27FC236}">
                <a16:creationId xmlns:a16="http://schemas.microsoft.com/office/drawing/2014/main" id="{1E1D45D5-3931-4498-A665-26E27155FB18}"/>
              </a:ext>
            </a:extLst>
          </p:cNvPr>
          <p:cNvSpPr>
            <a:spLocks noGrp="1"/>
          </p:cNvSpPr>
          <p:nvPr>
            <p:ph type="body" sz="quarter" idx="10"/>
          </p:nvPr>
        </p:nvSpPr>
        <p:spPr/>
        <p:txBody>
          <a:bodyPr/>
          <a:lstStyle/>
          <a:p>
            <a:r>
              <a:rPr lang="en-GB" dirty="0"/>
              <a:t>Confidential</a:t>
            </a:r>
          </a:p>
        </p:txBody>
      </p:sp>
    </p:spTree>
    <p:extLst>
      <p:ext uri="{BB962C8B-B14F-4D97-AF65-F5344CB8AC3E}">
        <p14:creationId xmlns:p14="http://schemas.microsoft.com/office/powerpoint/2010/main" val="3066351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3BF8F-410D-45E0-8A77-8B24B9387199}"/>
              </a:ext>
            </a:extLst>
          </p:cNvPr>
          <p:cNvSpPr>
            <a:spLocks noGrp="1"/>
          </p:cNvSpPr>
          <p:nvPr>
            <p:ph type="title"/>
          </p:nvPr>
        </p:nvSpPr>
        <p:spPr/>
        <p:txBody>
          <a:bodyPr/>
          <a:lstStyle/>
          <a:p>
            <a:r>
              <a:rPr lang="en-US" dirty="0"/>
              <a:t>Introduction</a:t>
            </a:r>
            <a:endParaRPr lang="en-GB" dirty="0"/>
          </a:p>
        </p:txBody>
      </p:sp>
      <p:sp>
        <p:nvSpPr>
          <p:cNvPr id="3" name="Content Placeholder 2">
            <a:extLst>
              <a:ext uri="{FF2B5EF4-FFF2-40B4-BE49-F238E27FC236}">
                <a16:creationId xmlns:a16="http://schemas.microsoft.com/office/drawing/2014/main" id="{F4BA2B6F-A812-4854-9CE8-91E41B634F11}"/>
              </a:ext>
            </a:extLst>
          </p:cNvPr>
          <p:cNvSpPr>
            <a:spLocks noGrp="1"/>
          </p:cNvSpPr>
          <p:nvPr>
            <p:ph idx="1"/>
          </p:nvPr>
        </p:nvSpPr>
        <p:spPr>
          <a:xfrm>
            <a:off x="538347" y="924945"/>
            <a:ext cx="11348852" cy="488219"/>
          </a:xfrm>
        </p:spPr>
        <p:txBody>
          <a:bodyPr/>
          <a:lstStyle/>
          <a:p>
            <a:pPr marL="0" indent="0">
              <a:buNone/>
            </a:pPr>
            <a:r>
              <a:rPr lang="en-GB" b="1" i="1" dirty="0"/>
              <a:t>The COVID-19 pandemic has presented significant challenges in clinical research activities across the world</a:t>
            </a:r>
          </a:p>
        </p:txBody>
      </p:sp>
      <p:sp>
        <p:nvSpPr>
          <p:cNvPr id="4" name="Text Placeholder 3">
            <a:extLst>
              <a:ext uri="{FF2B5EF4-FFF2-40B4-BE49-F238E27FC236}">
                <a16:creationId xmlns:a16="http://schemas.microsoft.com/office/drawing/2014/main" id="{E6F3366E-E25F-417C-B695-BBB0086C9311}"/>
              </a:ext>
            </a:extLst>
          </p:cNvPr>
          <p:cNvSpPr>
            <a:spLocks noGrp="1"/>
          </p:cNvSpPr>
          <p:nvPr>
            <p:ph type="body" sz="quarter" idx="10"/>
          </p:nvPr>
        </p:nvSpPr>
        <p:spPr/>
        <p:txBody>
          <a:bodyPr/>
          <a:lstStyle/>
          <a:p>
            <a:endParaRPr lang="en-GB"/>
          </a:p>
        </p:txBody>
      </p:sp>
      <p:graphicFrame>
        <p:nvGraphicFramePr>
          <p:cNvPr id="5" name="Diagram 4"/>
          <p:cNvGraphicFramePr/>
          <p:nvPr>
            <p:extLst>
              <p:ext uri="{D42A27DB-BD31-4B8C-83A1-F6EECF244321}">
                <p14:modId xmlns:p14="http://schemas.microsoft.com/office/powerpoint/2010/main" val="3600585667"/>
              </p:ext>
            </p:extLst>
          </p:nvPr>
        </p:nvGraphicFramePr>
        <p:xfrm>
          <a:off x="54676" y="1383905"/>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ight Arrow 5"/>
          <p:cNvSpPr/>
          <p:nvPr/>
        </p:nvSpPr>
        <p:spPr>
          <a:xfrm>
            <a:off x="6761017" y="3768431"/>
            <a:ext cx="1898073" cy="678873"/>
          </a:xfrm>
          <a:prstGeom prst="rightArrow">
            <a:avLst/>
          </a:prstGeom>
          <a:ln/>
        </p:spPr>
        <p:style>
          <a:lnRef idx="3">
            <a:schemeClr val="lt1"/>
          </a:lnRef>
          <a:fillRef idx="1">
            <a:schemeClr val="accent1"/>
          </a:fillRef>
          <a:effectRef idx="1">
            <a:schemeClr val="accent1"/>
          </a:effectRef>
          <a:fontRef idx="minor">
            <a:schemeClr val="lt1"/>
          </a:fontRef>
        </p:style>
        <p:txBody>
          <a:bodyPr rtlCol="0" anchor="ctr"/>
          <a:lstStyle/>
          <a:p>
            <a:pPr algn="ctr"/>
            <a:r>
              <a:rPr lang="en-US" dirty="0"/>
              <a:t>Call for Change</a:t>
            </a:r>
          </a:p>
        </p:txBody>
      </p:sp>
      <p:sp>
        <p:nvSpPr>
          <p:cNvPr id="9" name="Rectangle 8"/>
          <p:cNvSpPr/>
          <p:nvPr/>
        </p:nvSpPr>
        <p:spPr>
          <a:xfrm>
            <a:off x="8659090" y="1730458"/>
            <a:ext cx="3380509" cy="4554132"/>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marL="285750" indent="-285750">
              <a:buFont typeface="Arial" panose="020B0604020202020204" pitchFamily="34" charset="0"/>
              <a:buChar char="•"/>
            </a:pPr>
            <a:r>
              <a:rPr lang="en-US" sz="2000" b="1" i="1" dirty="0">
                <a:solidFill>
                  <a:schemeClr val="accent1"/>
                </a:solidFill>
                <a:latin typeface="+mj-lt"/>
                <a:cs typeface="Arial" pitchFamily="34" charset="0"/>
              </a:rPr>
              <a:t>Updated FDA guideline (March 2020 and further again in July 2020) </a:t>
            </a:r>
          </a:p>
          <a:p>
            <a:pPr marL="285750" indent="-285750">
              <a:buFont typeface="Arial" panose="020B0604020202020204" pitchFamily="34" charset="0"/>
              <a:buChar char="•"/>
            </a:pPr>
            <a:r>
              <a:rPr lang="en-US" sz="2000" b="1" i="1" dirty="0">
                <a:solidFill>
                  <a:schemeClr val="accent1"/>
                </a:solidFill>
                <a:latin typeface="+mj-lt"/>
                <a:cs typeface="Arial" pitchFamily="34" charset="0"/>
              </a:rPr>
              <a:t>Switching to remote health care</a:t>
            </a:r>
          </a:p>
          <a:p>
            <a:pPr marL="742950" lvl="1" indent="-285750">
              <a:buFont typeface="Arial" panose="020B0604020202020204" pitchFamily="34" charset="0"/>
              <a:buChar char="•"/>
            </a:pPr>
            <a:r>
              <a:rPr lang="en-US" sz="2000" b="1" i="1" dirty="0">
                <a:solidFill>
                  <a:schemeClr val="accent1"/>
                </a:solidFill>
                <a:latin typeface="+mj-lt"/>
                <a:cs typeface="Arial" pitchFamily="34" charset="0"/>
              </a:rPr>
              <a:t>Conducting virtual or de-centralized trials</a:t>
            </a:r>
          </a:p>
          <a:p>
            <a:pPr marL="742950" lvl="1" indent="-285750">
              <a:buFont typeface="Arial" panose="020B0604020202020204" pitchFamily="34" charset="0"/>
              <a:buChar char="•"/>
            </a:pPr>
            <a:r>
              <a:rPr lang="en-US" sz="2000" b="1" i="1" dirty="0">
                <a:solidFill>
                  <a:schemeClr val="accent1"/>
                </a:solidFill>
                <a:latin typeface="+mj-lt"/>
                <a:cs typeface="Arial" pitchFamily="34" charset="0"/>
              </a:rPr>
              <a:t>Non-traditional approaches that does not involve in-person visits</a:t>
            </a:r>
          </a:p>
          <a:p>
            <a:pPr marL="285750" indent="-285750">
              <a:buFont typeface="Arial" panose="020B0604020202020204" pitchFamily="34" charset="0"/>
              <a:buChar char="•"/>
            </a:pPr>
            <a:r>
              <a:rPr lang="en-US" sz="2000" b="1" i="1" dirty="0">
                <a:solidFill>
                  <a:schemeClr val="accent1"/>
                </a:solidFill>
                <a:latin typeface="+mj-lt"/>
                <a:cs typeface="Arial" pitchFamily="34" charset="0"/>
              </a:rPr>
              <a:t>Adopt additional measures and procedures to ensure integrity of the trial</a:t>
            </a:r>
          </a:p>
          <a:p>
            <a:pPr marL="285750" indent="-285750">
              <a:buFont typeface="Arial" panose="020B0604020202020204" pitchFamily="34" charset="0"/>
              <a:buChar char="•"/>
            </a:pPr>
            <a:endParaRPr lang="en-US" dirty="0">
              <a:ln>
                <a:solidFill>
                  <a:schemeClr val="tx1"/>
                </a:solidFill>
              </a:ln>
              <a:solidFill>
                <a:schemeClr val="accent6">
                  <a:lumMod val="60000"/>
                  <a:lumOff val="40000"/>
                </a:schemeClr>
              </a:solidFill>
            </a:endParaRPr>
          </a:p>
        </p:txBody>
      </p:sp>
    </p:spTree>
    <p:extLst>
      <p:ext uri="{BB962C8B-B14F-4D97-AF65-F5344CB8AC3E}">
        <p14:creationId xmlns:p14="http://schemas.microsoft.com/office/powerpoint/2010/main" val="28570944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0CE5E-006E-416B-87C4-D462728159AD}"/>
              </a:ext>
            </a:extLst>
          </p:cNvPr>
          <p:cNvSpPr>
            <a:spLocks noGrp="1"/>
          </p:cNvSpPr>
          <p:nvPr>
            <p:ph type="ctrTitle"/>
          </p:nvPr>
        </p:nvSpPr>
        <p:spPr/>
        <p:txBody>
          <a:bodyPr/>
          <a:lstStyle/>
          <a:p>
            <a:r>
              <a:rPr lang="en-US" dirty="0"/>
              <a:t>COVID-19 related study disruption</a:t>
            </a:r>
            <a:endParaRPr lang="en-GB" dirty="0"/>
          </a:p>
        </p:txBody>
      </p:sp>
    </p:spTree>
    <p:extLst>
      <p:ext uri="{BB962C8B-B14F-4D97-AF65-F5344CB8AC3E}">
        <p14:creationId xmlns:p14="http://schemas.microsoft.com/office/powerpoint/2010/main" val="40721853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4" name="Straight Arrow Connector 33"/>
          <p:cNvCxnSpPr/>
          <p:nvPr/>
        </p:nvCxnSpPr>
        <p:spPr>
          <a:xfrm>
            <a:off x="1617357" y="5717077"/>
            <a:ext cx="1867477" cy="0"/>
          </a:xfrm>
          <a:prstGeom prst="straightConnector1">
            <a:avLst/>
          </a:prstGeom>
          <a:ln w="4762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4136226" y="5745925"/>
            <a:ext cx="1867477" cy="0"/>
          </a:xfrm>
          <a:prstGeom prst="straightConnector1">
            <a:avLst/>
          </a:prstGeom>
          <a:ln w="4762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6669905" y="5720134"/>
            <a:ext cx="1867477" cy="0"/>
          </a:xfrm>
          <a:prstGeom prst="straightConnector1">
            <a:avLst/>
          </a:prstGeom>
          <a:ln w="4762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8543254" y="5722478"/>
            <a:ext cx="1867477" cy="0"/>
          </a:xfrm>
          <a:prstGeom prst="straightConnector1">
            <a:avLst/>
          </a:prstGeom>
          <a:ln w="47625">
            <a:prstDash val="dash"/>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A4BCC8BD-8210-40DC-9381-37A651D951D0}"/>
              </a:ext>
            </a:extLst>
          </p:cNvPr>
          <p:cNvSpPr>
            <a:spLocks noGrp="1"/>
          </p:cNvSpPr>
          <p:nvPr>
            <p:ph type="title"/>
          </p:nvPr>
        </p:nvSpPr>
        <p:spPr>
          <a:xfrm>
            <a:off x="538347" y="47489"/>
            <a:ext cx="11348852" cy="642647"/>
          </a:xfrm>
        </p:spPr>
        <p:txBody>
          <a:bodyPr/>
          <a:lstStyle/>
          <a:p>
            <a:r>
              <a:rPr lang="en-US" dirty="0"/>
              <a:t>Overall Impact on Clinical trial</a:t>
            </a:r>
            <a:endParaRPr lang="en-GB" dirty="0"/>
          </a:p>
        </p:txBody>
      </p:sp>
      <p:sp>
        <p:nvSpPr>
          <p:cNvPr id="4" name="Text Placeholder 3">
            <a:extLst>
              <a:ext uri="{FF2B5EF4-FFF2-40B4-BE49-F238E27FC236}">
                <a16:creationId xmlns:a16="http://schemas.microsoft.com/office/drawing/2014/main" id="{BFDA75CA-7264-4597-970B-69D9485EAB89}"/>
              </a:ext>
            </a:extLst>
          </p:cNvPr>
          <p:cNvSpPr>
            <a:spLocks noGrp="1"/>
          </p:cNvSpPr>
          <p:nvPr>
            <p:ph type="body" sz="quarter" idx="10"/>
          </p:nvPr>
        </p:nvSpPr>
        <p:spPr/>
        <p:txBody>
          <a:bodyPr/>
          <a:lstStyle/>
          <a:p>
            <a:endParaRPr lang="en-GB" dirty="0"/>
          </a:p>
        </p:txBody>
      </p:sp>
      <p:grpSp>
        <p:nvGrpSpPr>
          <p:cNvPr id="3" name="Group 2"/>
          <p:cNvGrpSpPr/>
          <p:nvPr/>
        </p:nvGrpSpPr>
        <p:grpSpPr>
          <a:xfrm>
            <a:off x="65494" y="1294932"/>
            <a:ext cx="11728688" cy="5595092"/>
            <a:chOff x="538347" y="1195752"/>
            <a:chExt cx="11728688" cy="4799407"/>
          </a:xfrm>
        </p:grpSpPr>
        <p:sp>
          <p:nvSpPr>
            <p:cNvPr id="5" name="Freeform 4"/>
            <p:cNvSpPr/>
            <p:nvPr/>
          </p:nvSpPr>
          <p:spPr>
            <a:xfrm>
              <a:off x="2507824" y="1195752"/>
              <a:ext cx="8872728" cy="929311"/>
            </a:xfrm>
            <a:custGeom>
              <a:avLst/>
              <a:gdLst>
                <a:gd name="connsiteX0" fmla="*/ 0 w 8872728"/>
                <a:gd name="connsiteY0" fmla="*/ 92931 h 929311"/>
                <a:gd name="connsiteX1" fmla="*/ 92931 w 8872728"/>
                <a:gd name="connsiteY1" fmla="*/ 0 h 929311"/>
                <a:gd name="connsiteX2" fmla="*/ 8779797 w 8872728"/>
                <a:gd name="connsiteY2" fmla="*/ 0 h 929311"/>
                <a:gd name="connsiteX3" fmla="*/ 8872728 w 8872728"/>
                <a:gd name="connsiteY3" fmla="*/ 92931 h 929311"/>
                <a:gd name="connsiteX4" fmla="*/ 8872728 w 8872728"/>
                <a:gd name="connsiteY4" fmla="*/ 836380 h 929311"/>
                <a:gd name="connsiteX5" fmla="*/ 8779797 w 8872728"/>
                <a:gd name="connsiteY5" fmla="*/ 929311 h 929311"/>
                <a:gd name="connsiteX6" fmla="*/ 92931 w 8872728"/>
                <a:gd name="connsiteY6" fmla="*/ 929311 h 929311"/>
                <a:gd name="connsiteX7" fmla="*/ 0 w 8872728"/>
                <a:gd name="connsiteY7" fmla="*/ 836380 h 929311"/>
                <a:gd name="connsiteX8" fmla="*/ 0 w 8872728"/>
                <a:gd name="connsiteY8" fmla="*/ 92931 h 929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72728" h="929311">
                  <a:moveTo>
                    <a:pt x="0" y="92931"/>
                  </a:moveTo>
                  <a:cubicBezTo>
                    <a:pt x="0" y="41607"/>
                    <a:pt x="41607" y="0"/>
                    <a:pt x="92931" y="0"/>
                  </a:cubicBezTo>
                  <a:lnTo>
                    <a:pt x="8779797" y="0"/>
                  </a:lnTo>
                  <a:cubicBezTo>
                    <a:pt x="8831121" y="0"/>
                    <a:pt x="8872728" y="41607"/>
                    <a:pt x="8872728" y="92931"/>
                  </a:cubicBezTo>
                  <a:lnTo>
                    <a:pt x="8872728" y="836380"/>
                  </a:lnTo>
                  <a:cubicBezTo>
                    <a:pt x="8872728" y="887704"/>
                    <a:pt x="8831121" y="929311"/>
                    <a:pt x="8779797" y="929311"/>
                  </a:cubicBezTo>
                  <a:lnTo>
                    <a:pt x="92931" y="929311"/>
                  </a:lnTo>
                  <a:cubicBezTo>
                    <a:pt x="41607" y="929311"/>
                    <a:pt x="0" y="887704"/>
                    <a:pt x="0" y="836380"/>
                  </a:cubicBezTo>
                  <a:lnTo>
                    <a:pt x="0" y="92931"/>
                  </a:lnTo>
                  <a:close/>
                </a:path>
              </a:pathLst>
            </a:custGeom>
          </p:spPr>
          <p:style>
            <a:lnRef idx="2">
              <a:schemeClr val="lt1">
                <a:hueOff val="0"/>
                <a:satOff val="0"/>
                <a:lumOff val="0"/>
                <a:alphaOff val="0"/>
              </a:schemeClr>
            </a:lnRef>
            <a:fillRef idx="1">
              <a:schemeClr val="accent1">
                <a:shade val="50000"/>
                <a:hueOff val="0"/>
                <a:satOff val="0"/>
                <a:lumOff val="0"/>
                <a:alphaOff val="0"/>
              </a:schemeClr>
            </a:fillRef>
            <a:effectRef idx="0">
              <a:schemeClr val="accent1">
                <a:shade val="50000"/>
                <a:hueOff val="0"/>
                <a:satOff val="0"/>
                <a:lumOff val="0"/>
                <a:alphaOff val="0"/>
              </a:schemeClr>
            </a:effectRef>
            <a:fontRef idx="minor">
              <a:schemeClr val="lt1"/>
            </a:fontRef>
          </p:style>
          <p:txBody>
            <a:bodyPr spcFirstLastPara="0" vert="horz" wrap="square" lIns="88179" tIns="88179" rIns="1145271" bIns="88179" numCol="1" spcCol="1270" anchor="ctr" anchorCtr="0">
              <a:noAutofit/>
            </a:bodyPr>
            <a:lstStyle/>
            <a:p>
              <a:pPr lvl="0" algn="l" defTabSz="711200">
                <a:lnSpc>
                  <a:spcPct val="90000"/>
                </a:lnSpc>
                <a:spcBef>
                  <a:spcPct val="0"/>
                </a:spcBef>
                <a:spcAft>
                  <a:spcPct val="35000"/>
                </a:spcAft>
              </a:pPr>
              <a:r>
                <a:rPr lang="en-US" sz="1600" kern="1200" dirty="0"/>
                <a:t>Pandemic</a:t>
              </a:r>
            </a:p>
            <a:p>
              <a:pPr marL="171450" lvl="1" indent="-171450" algn="l" defTabSz="711200">
                <a:lnSpc>
                  <a:spcPct val="90000"/>
                </a:lnSpc>
                <a:spcBef>
                  <a:spcPct val="0"/>
                </a:spcBef>
                <a:spcAft>
                  <a:spcPct val="15000"/>
                </a:spcAft>
                <a:buChar char="••"/>
              </a:pPr>
              <a:r>
                <a:rPr lang="en-US" sz="1600" kern="1200" dirty="0"/>
                <a:t>Trial Subject at risk or acquired infection</a:t>
              </a:r>
            </a:p>
            <a:p>
              <a:pPr marL="171450" lvl="1" indent="-171450" algn="l" defTabSz="711200">
                <a:lnSpc>
                  <a:spcPct val="90000"/>
                </a:lnSpc>
                <a:spcBef>
                  <a:spcPct val="0"/>
                </a:spcBef>
                <a:spcAft>
                  <a:spcPct val="15000"/>
                </a:spcAft>
                <a:buChar char="••"/>
              </a:pPr>
              <a:r>
                <a:rPr lang="en-US" sz="1600" kern="1200" dirty="0"/>
                <a:t>Trial Subject’s participation impacted</a:t>
              </a:r>
            </a:p>
          </p:txBody>
        </p:sp>
        <p:sp>
          <p:nvSpPr>
            <p:cNvPr id="6" name="Freeform 5"/>
            <p:cNvSpPr/>
            <p:nvPr/>
          </p:nvSpPr>
          <p:spPr>
            <a:xfrm>
              <a:off x="3170397" y="2254134"/>
              <a:ext cx="8872728" cy="929311"/>
            </a:xfrm>
            <a:custGeom>
              <a:avLst/>
              <a:gdLst>
                <a:gd name="connsiteX0" fmla="*/ 0 w 8872728"/>
                <a:gd name="connsiteY0" fmla="*/ 92931 h 929311"/>
                <a:gd name="connsiteX1" fmla="*/ 92931 w 8872728"/>
                <a:gd name="connsiteY1" fmla="*/ 0 h 929311"/>
                <a:gd name="connsiteX2" fmla="*/ 8779797 w 8872728"/>
                <a:gd name="connsiteY2" fmla="*/ 0 h 929311"/>
                <a:gd name="connsiteX3" fmla="*/ 8872728 w 8872728"/>
                <a:gd name="connsiteY3" fmla="*/ 92931 h 929311"/>
                <a:gd name="connsiteX4" fmla="*/ 8872728 w 8872728"/>
                <a:gd name="connsiteY4" fmla="*/ 836380 h 929311"/>
                <a:gd name="connsiteX5" fmla="*/ 8779797 w 8872728"/>
                <a:gd name="connsiteY5" fmla="*/ 929311 h 929311"/>
                <a:gd name="connsiteX6" fmla="*/ 92931 w 8872728"/>
                <a:gd name="connsiteY6" fmla="*/ 929311 h 929311"/>
                <a:gd name="connsiteX7" fmla="*/ 0 w 8872728"/>
                <a:gd name="connsiteY7" fmla="*/ 836380 h 929311"/>
                <a:gd name="connsiteX8" fmla="*/ 0 w 8872728"/>
                <a:gd name="connsiteY8" fmla="*/ 92931 h 929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72728" h="929311">
                  <a:moveTo>
                    <a:pt x="0" y="92931"/>
                  </a:moveTo>
                  <a:cubicBezTo>
                    <a:pt x="0" y="41607"/>
                    <a:pt x="41607" y="0"/>
                    <a:pt x="92931" y="0"/>
                  </a:cubicBezTo>
                  <a:lnTo>
                    <a:pt x="8779797" y="0"/>
                  </a:lnTo>
                  <a:cubicBezTo>
                    <a:pt x="8831121" y="0"/>
                    <a:pt x="8872728" y="41607"/>
                    <a:pt x="8872728" y="92931"/>
                  </a:cubicBezTo>
                  <a:lnTo>
                    <a:pt x="8872728" y="836380"/>
                  </a:lnTo>
                  <a:cubicBezTo>
                    <a:pt x="8872728" y="887704"/>
                    <a:pt x="8831121" y="929311"/>
                    <a:pt x="8779797" y="929311"/>
                  </a:cubicBezTo>
                  <a:lnTo>
                    <a:pt x="92931" y="929311"/>
                  </a:lnTo>
                  <a:cubicBezTo>
                    <a:pt x="41607" y="929311"/>
                    <a:pt x="0" y="887704"/>
                    <a:pt x="0" y="836380"/>
                  </a:cubicBezTo>
                  <a:lnTo>
                    <a:pt x="0" y="92931"/>
                  </a:lnTo>
                  <a:close/>
                </a:path>
              </a:pathLst>
            </a:custGeom>
          </p:spPr>
          <p:style>
            <a:lnRef idx="2">
              <a:schemeClr val="lt1">
                <a:hueOff val="0"/>
                <a:satOff val="0"/>
                <a:lumOff val="0"/>
                <a:alphaOff val="0"/>
              </a:schemeClr>
            </a:lnRef>
            <a:fillRef idx="1">
              <a:schemeClr val="accent1">
                <a:shade val="50000"/>
                <a:hueOff val="343976"/>
                <a:satOff val="-23999"/>
                <a:lumOff val="20581"/>
                <a:alphaOff val="0"/>
              </a:schemeClr>
            </a:fillRef>
            <a:effectRef idx="0">
              <a:schemeClr val="accent1">
                <a:shade val="50000"/>
                <a:hueOff val="343976"/>
                <a:satOff val="-23999"/>
                <a:lumOff val="20581"/>
                <a:alphaOff val="0"/>
              </a:schemeClr>
            </a:effectRef>
            <a:fontRef idx="minor">
              <a:schemeClr val="lt1"/>
            </a:fontRef>
          </p:style>
          <p:txBody>
            <a:bodyPr spcFirstLastPara="0" vert="horz" wrap="square" lIns="88179" tIns="88179" rIns="1354805" bIns="88179" numCol="1" spcCol="1270" anchor="ctr" anchorCtr="0">
              <a:noAutofit/>
            </a:bodyPr>
            <a:lstStyle/>
            <a:p>
              <a:pPr lvl="0" algn="l" defTabSz="711200">
                <a:lnSpc>
                  <a:spcPct val="90000"/>
                </a:lnSpc>
                <a:spcBef>
                  <a:spcPct val="0"/>
                </a:spcBef>
                <a:spcAft>
                  <a:spcPct val="35000"/>
                </a:spcAft>
              </a:pPr>
              <a:r>
                <a:rPr lang="en-US" sz="1600" kern="1200" dirty="0"/>
                <a:t>Regulatory guideline</a:t>
              </a:r>
            </a:p>
            <a:p>
              <a:pPr marL="171450" lvl="1" indent="-171450" algn="l" defTabSz="711200">
                <a:lnSpc>
                  <a:spcPct val="90000"/>
                </a:lnSpc>
                <a:spcBef>
                  <a:spcPct val="0"/>
                </a:spcBef>
                <a:spcAft>
                  <a:spcPct val="15000"/>
                </a:spcAft>
                <a:buChar char="••"/>
              </a:pPr>
              <a:r>
                <a:rPr lang="en-US" sz="1600" kern="1200" dirty="0"/>
                <a:t>Need for capturing COVID </a:t>
              </a:r>
              <a:r>
                <a:rPr lang="en-US" sz="1600" kern="1200"/>
                <a:t>related information</a:t>
              </a:r>
              <a:endParaRPr lang="en-US" sz="1600" kern="1200" dirty="0"/>
            </a:p>
            <a:p>
              <a:pPr marL="171450" lvl="1" indent="-171450" algn="l" defTabSz="711200">
                <a:lnSpc>
                  <a:spcPct val="90000"/>
                </a:lnSpc>
                <a:spcBef>
                  <a:spcPct val="0"/>
                </a:spcBef>
                <a:spcAft>
                  <a:spcPct val="15000"/>
                </a:spcAft>
                <a:buChar char="••"/>
              </a:pPr>
              <a:r>
                <a:rPr lang="en-US" sz="1600" kern="1200" dirty="0"/>
                <a:t>Analysis impact assessed</a:t>
              </a:r>
            </a:p>
          </p:txBody>
        </p:sp>
        <p:sp>
          <p:nvSpPr>
            <p:cNvPr id="7" name="Freeform 6"/>
            <p:cNvSpPr/>
            <p:nvPr/>
          </p:nvSpPr>
          <p:spPr>
            <a:xfrm>
              <a:off x="538347" y="3378663"/>
              <a:ext cx="3231484" cy="2616496"/>
            </a:xfrm>
            <a:custGeom>
              <a:avLst/>
              <a:gdLst>
                <a:gd name="connsiteX0" fmla="*/ 0 w 8872728"/>
                <a:gd name="connsiteY0" fmla="*/ 92931 h 929311"/>
                <a:gd name="connsiteX1" fmla="*/ 92931 w 8872728"/>
                <a:gd name="connsiteY1" fmla="*/ 0 h 929311"/>
                <a:gd name="connsiteX2" fmla="*/ 8779797 w 8872728"/>
                <a:gd name="connsiteY2" fmla="*/ 0 h 929311"/>
                <a:gd name="connsiteX3" fmla="*/ 8872728 w 8872728"/>
                <a:gd name="connsiteY3" fmla="*/ 92931 h 929311"/>
                <a:gd name="connsiteX4" fmla="*/ 8872728 w 8872728"/>
                <a:gd name="connsiteY4" fmla="*/ 836380 h 929311"/>
                <a:gd name="connsiteX5" fmla="*/ 8779797 w 8872728"/>
                <a:gd name="connsiteY5" fmla="*/ 929311 h 929311"/>
                <a:gd name="connsiteX6" fmla="*/ 92931 w 8872728"/>
                <a:gd name="connsiteY6" fmla="*/ 929311 h 929311"/>
                <a:gd name="connsiteX7" fmla="*/ 0 w 8872728"/>
                <a:gd name="connsiteY7" fmla="*/ 836380 h 929311"/>
                <a:gd name="connsiteX8" fmla="*/ 0 w 8872728"/>
                <a:gd name="connsiteY8" fmla="*/ 92931 h 929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72728" h="929311">
                  <a:moveTo>
                    <a:pt x="0" y="92931"/>
                  </a:moveTo>
                  <a:cubicBezTo>
                    <a:pt x="0" y="41607"/>
                    <a:pt x="41607" y="0"/>
                    <a:pt x="92931" y="0"/>
                  </a:cubicBezTo>
                  <a:lnTo>
                    <a:pt x="8779797" y="0"/>
                  </a:lnTo>
                  <a:cubicBezTo>
                    <a:pt x="8831121" y="0"/>
                    <a:pt x="8872728" y="41607"/>
                    <a:pt x="8872728" y="92931"/>
                  </a:cubicBezTo>
                  <a:lnTo>
                    <a:pt x="8872728" y="836380"/>
                  </a:lnTo>
                  <a:cubicBezTo>
                    <a:pt x="8872728" y="887704"/>
                    <a:pt x="8831121" y="929311"/>
                    <a:pt x="8779797" y="929311"/>
                  </a:cubicBezTo>
                  <a:lnTo>
                    <a:pt x="92931" y="929311"/>
                  </a:lnTo>
                  <a:cubicBezTo>
                    <a:pt x="41607" y="929311"/>
                    <a:pt x="0" y="887704"/>
                    <a:pt x="0" y="836380"/>
                  </a:cubicBezTo>
                  <a:lnTo>
                    <a:pt x="0" y="92931"/>
                  </a:lnTo>
                  <a:close/>
                </a:path>
              </a:pathLst>
            </a:custGeom>
          </p:spPr>
          <p:style>
            <a:lnRef idx="2">
              <a:schemeClr val="lt1">
                <a:hueOff val="0"/>
                <a:satOff val="0"/>
                <a:lumOff val="0"/>
                <a:alphaOff val="0"/>
              </a:schemeClr>
            </a:lnRef>
            <a:fillRef idx="1">
              <a:schemeClr val="accent1">
                <a:shade val="50000"/>
                <a:hueOff val="687953"/>
                <a:satOff val="-47998"/>
                <a:lumOff val="41162"/>
                <a:alphaOff val="0"/>
              </a:schemeClr>
            </a:fillRef>
            <a:effectRef idx="0">
              <a:schemeClr val="accent1">
                <a:shade val="50000"/>
                <a:hueOff val="687953"/>
                <a:satOff val="-47998"/>
                <a:lumOff val="41162"/>
                <a:alphaOff val="0"/>
              </a:schemeClr>
            </a:effectRef>
            <a:fontRef idx="minor">
              <a:schemeClr val="lt1"/>
            </a:fontRef>
          </p:style>
          <p:txBody>
            <a:bodyPr spcFirstLastPara="0" vert="horz" wrap="square" lIns="65319" tIns="65319" rIns="1331945" bIns="65319" numCol="1" spcCol="1270" anchor="ctr" anchorCtr="0">
              <a:noAutofit/>
            </a:bodyPr>
            <a:lstStyle/>
            <a:p>
              <a:pPr marL="57150" lvl="1" indent="-57150" algn="l" defTabSz="444500">
                <a:lnSpc>
                  <a:spcPct val="90000"/>
                </a:lnSpc>
                <a:spcBef>
                  <a:spcPct val="0"/>
                </a:spcBef>
                <a:spcAft>
                  <a:spcPct val="15000"/>
                </a:spcAft>
                <a:buChar char="••"/>
              </a:pPr>
              <a:endParaRPr lang="en-US" sz="1000" kern="1200" dirty="0"/>
            </a:p>
          </p:txBody>
        </p:sp>
        <p:sp>
          <p:nvSpPr>
            <p:cNvPr id="9" name="Freeform 8"/>
            <p:cNvSpPr/>
            <p:nvPr/>
          </p:nvSpPr>
          <p:spPr>
            <a:xfrm>
              <a:off x="3960970" y="4512974"/>
              <a:ext cx="2342911" cy="989796"/>
            </a:xfrm>
            <a:custGeom>
              <a:avLst/>
              <a:gdLst>
                <a:gd name="connsiteX0" fmla="*/ 0 w 8872728"/>
                <a:gd name="connsiteY0" fmla="*/ 92931 h 929311"/>
                <a:gd name="connsiteX1" fmla="*/ 92931 w 8872728"/>
                <a:gd name="connsiteY1" fmla="*/ 0 h 929311"/>
                <a:gd name="connsiteX2" fmla="*/ 8779797 w 8872728"/>
                <a:gd name="connsiteY2" fmla="*/ 0 h 929311"/>
                <a:gd name="connsiteX3" fmla="*/ 8872728 w 8872728"/>
                <a:gd name="connsiteY3" fmla="*/ 92931 h 929311"/>
                <a:gd name="connsiteX4" fmla="*/ 8872728 w 8872728"/>
                <a:gd name="connsiteY4" fmla="*/ 836380 h 929311"/>
                <a:gd name="connsiteX5" fmla="*/ 8779797 w 8872728"/>
                <a:gd name="connsiteY5" fmla="*/ 929311 h 929311"/>
                <a:gd name="connsiteX6" fmla="*/ 92931 w 8872728"/>
                <a:gd name="connsiteY6" fmla="*/ 929311 h 929311"/>
                <a:gd name="connsiteX7" fmla="*/ 0 w 8872728"/>
                <a:gd name="connsiteY7" fmla="*/ 836380 h 929311"/>
                <a:gd name="connsiteX8" fmla="*/ 0 w 8872728"/>
                <a:gd name="connsiteY8" fmla="*/ 92931 h 929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72728" h="929311">
                  <a:moveTo>
                    <a:pt x="0" y="92931"/>
                  </a:moveTo>
                  <a:cubicBezTo>
                    <a:pt x="0" y="41607"/>
                    <a:pt x="41607" y="0"/>
                    <a:pt x="92931" y="0"/>
                  </a:cubicBezTo>
                  <a:lnTo>
                    <a:pt x="8779797" y="0"/>
                  </a:lnTo>
                  <a:cubicBezTo>
                    <a:pt x="8831121" y="0"/>
                    <a:pt x="8872728" y="41607"/>
                    <a:pt x="8872728" y="92931"/>
                  </a:cubicBezTo>
                  <a:lnTo>
                    <a:pt x="8872728" y="836380"/>
                  </a:lnTo>
                  <a:cubicBezTo>
                    <a:pt x="8872728" y="887704"/>
                    <a:pt x="8831121" y="929311"/>
                    <a:pt x="8779797" y="929311"/>
                  </a:cubicBezTo>
                  <a:lnTo>
                    <a:pt x="92931" y="929311"/>
                  </a:lnTo>
                  <a:cubicBezTo>
                    <a:pt x="41607" y="929311"/>
                    <a:pt x="0" y="887704"/>
                    <a:pt x="0" y="836380"/>
                  </a:cubicBezTo>
                  <a:lnTo>
                    <a:pt x="0" y="92931"/>
                  </a:lnTo>
                  <a:close/>
                </a:path>
              </a:pathLst>
            </a:custGeom>
          </p:spPr>
          <p:style>
            <a:lnRef idx="2">
              <a:schemeClr val="lt1">
                <a:hueOff val="0"/>
                <a:satOff val="0"/>
                <a:lumOff val="0"/>
                <a:alphaOff val="0"/>
              </a:schemeClr>
            </a:lnRef>
            <a:fillRef idx="1">
              <a:schemeClr val="accent1">
                <a:shade val="50000"/>
                <a:hueOff val="343976"/>
                <a:satOff val="-23999"/>
                <a:lumOff val="20581"/>
                <a:alphaOff val="0"/>
              </a:schemeClr>
            </a:fillRef>
            <a:effectRef idx="0">
              <a:schemeClr val="accent1">
                <a:shade val="50000"/>
                <a:hueOff val="343976"/>
                <a:satOff val="-23999"/>
                <a:lumOff val="20581"/>
                <a:alphaOff val="0"/>
              </a:schemeClr>
            </a:effectRef>
            <a:fontRef idx="minor">
              <a:schemeClr val="lt1"/>
            </a:fontRef>
          </p:style>
          <p:txBody>
            <a:bodyPr spcFirstLastPara="0" vert="horz" wrap="square" lIns="91989" tIns="91989" rIns="91440" bIns="91989" numCol="1" spcCol="1270" anchor="ctr" anchorCtr="0">
              <a:noAutofit/>
            </a:bodyPr>
            <a:lstStyle/>
            <a:p>
              <a:pPr defTabSz="755650">
                <a:lnSpc>
                  <a:spcPct val="90000"/>
                </a:lnSpc>
                <a:spcBef>
                  <a:spcPct val="0"/>
                </a:spcBef>
                <a:spcAft>
                  <a:spcPct val="35000"/>
                </a:spcAft>
              </a:pPr>
              <a:r>
                <a:rPr lang="en-US" sz="1700" dirty="0"/>
                <a:t>SDTM</a:t>
              </a:r>
            </a:p>
            <a:p>
              <a:pPr marL="114300" lvl="1" indent="-114300" defTabSz="577850">
                <a:lnSpc>
                  <a:spcPct val="90000"/>
                </a:lnSpc>
                <a:spcBef>
                  <a:spcPct val="0"/>
                </a:spcBef>
                <a:spcAft>
                  <a:spcPct val="15000"/>
                </a:spcAft>
                <a:buChar char="••"/>
              </a:pPr>
              <a:r>
                <a:rPr lang="en-US" sz="1300" dirty="0"/>
                <a:t>Standard SDTM variables</a:t>
              </a:r>
            </a:p>
            <a:p>
              <a:pPr marL="114300" lvl="1" indent="-114300" defTabSz="577850">
                <a:lnSpc>
                  <a:spcPct val="90000"/>
                </a:lnSpc>
                <a:spcBef>
                  <a:spcPct val="0"/>
                </a:spcBef>
                <a:spcAft>
                  <a:spcPct val="15000"/>
                </a:spcAft>
                <a:buChar char="••"/>
              </a:pPr>
              <a:r>
                <a:rPr lang="en-US" sz="1300" dirty="0"/>
                <a:t>Non Standard variables recommended by CDISC</a:t>
              </a:r>
            </a:p>
            <a:p>
              <a:pPr marL="114300" lvl="1" indent="-114300" defTabSz="577850">
                <a:lnSpc>
                  <a:spcPct val="90000"/>
                </a:lnSpc>
                <a:spcBef>
                  <a:spcPct val="0"/>
                </a:spcBef>
                <a:spcAft>
                  <a:spcPct val="15000"/>
                </a:spcAft>
                <a:buChar char="••"/>
              </a:pPr>
              <a:r>
                <a:rPr lang="en-US" sz="1300" dirty="0"/>
                <a:t>Custom domains </a:t>
              </a:r>
            </a:p>
          </p:txBody>
        </p:sp>
        <p:sp>
          <p:nvSpPr>
            <p:cNvPr id="10" name="Freeform 9"/>
            <p:cNvSpPr/>
            <p:nvPr/>
          </p:nvSpPr>
          <p:spPr>
            <a:xfrm>
              <a:off x="4640846" y="3378663"/>
              <a:ext cx="7626189" cy="698205"/>
            </a:xfrm>
            <a:custGeom>
              <a:avLst/>
              <a:gdLst>
                <a:gd name="connsiteX0" fmla="*/ 0 w 8872728"/>
                <a:gd name="connsiteY0" fmla="*/ 92931 h 929311"/>
                <a:gd name="connsiteX1" fmla="*/ 92931 w 8872728"/>
                <a:gd name="connsiteY1" fmla="*/ 0 h 929311"/>
                <a:gd name="connsiteX2" fmla="*/ 8779797 w 8872728"/>
                <a:gd name="connsiteY2" fmla="*/ 0 h 929311"/>
                <a:gd name="connsiteX3" fmla="*/ 8872728 w 8872728"/>
                <a:gd name="connsiteY3" fmla="*/ 92931 h 929311"/>
                <a:gd name="connsiteX4" fmla="*/ 8872728 w 8872728"/>
                <a:gd name="connsiteY4" fmla="*/ 836380 h 929311"/>
                <a:gd name="connsiteX5" fmla="*/ 8779797 w 8872728"/>
                <a:gd name="connsiteY5" fmla="*/ 929311 h 929311"/>
                <a:gd name="connsiteX6" fmla="*/ 92931 w 8872728"/>
                <a:gd name="connsiteY6" fmla="*/ 929311 h 929311"/>
                <a:gd name="connsiteX7" fmla="*/ 0 w 8872728"/>
                <a:gd name="connsiteY7" fmla="*/ 836380 h 929311"/>
                <a:gd name="connsiteX8" fmla="*/ 0 w 8872728"/>
                <a:gd name="connsiteY8" fmla="*/ 92931 h 929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72728" h="929311">
                  <a:moveTo>
                    <a:pt x="0" y="92931"/>
                  </a:moveTo>
                  <a:cubicBezTo>
                    <a:pt x="0" y="41607"/>
                    <a:pt x="41607" y="0"/>
                    <a:pt x="92931" y="0"/>
                  </a:cubicBezTo>
                  <a:lnTo>
                    <a:pt x="8779797" y="0"/>
                  </a:lnTo>
                  <a:cubicBezTo>
                    <a:pt x="8831121" y="0"/>
                    <a:pt x="8872728" y="41607"/>
                    <a:pt x="8872728" y="92931"/>
                  </a:cubicBezTo>
                  <a:lnTo>
                    <a:pt x="8872728" y="836380"/>
                  </a:lnTo>
                  <a:cubicBezTo>
                    <a:pt x="8872728" y="887704"/>
                    <a:pt x="8831121" y="929311"/>
                    <a:pt x="8779797" y="929311"/>
                  </a:cubicBezTo>
                  <a:lnTo>
                    <a:pt x="92931" y="929311"/>
                  </a:lnTo>
                  <a:cubicBezTo>
                    <a:pt x="41607" y="929311"/>
                    <a:pt x="0" y="887704"/>
                    <a:pt x="0" y="836380"/>
                  </a:cubicBezTo>
                  <a:lnTo>
                    <a:pt x="0" y="92931"/>
                  </a:lnTo>
                  <a:close/>
                </a:path>
              </a:pathLst>
            </a:custGeom>
          </p:spPr>
          <p:style>
            <a:lnRef idx="2">
              <a:schemeClr val="lt1">
                <a:hueOff val="0"/>
                <a:satOff val="0"/>
                <a:lumOff val="0"/>
                <a:alphaOff val="0"/>
              </a:schemeClr>
            </a:lnRef>
            <a:fillRef idx="1">
              <a:schemeClr val="accent1">
                <a:shade val="50000"/>
                <a:hueOff val="343976"/>
                <a:satOff val="-23999"/>
                <a:lumOff val="20581"/>
                <a:alphaOff val="0"/>
              </a:schemeClr>
            </a:fillRef>
            <a:effectRef idx="0">
              <a:schemeClr val="accent1">
                <a:shade val="50000"/>
                <a:hueOff val="343976"/>
                <a:satOff val="-23999"/>
                <a:lumOff val="20581"/>
                <a:alphaOff val="0"/>
              </a:schemeClr>
            </a:effectRef>
            <a:fontRef idx="minor">
              <a:schemeClr val="lt1"/>
            </a:fontRef>
          </p:style>
          <p:txBody>
            <a:bodyPr spcFirstLastPara="0" vert="horz" wrap="square" lIns="91989" tIns="91989" rIns="1358615" bIns="91989" numCol="1" spcCol="1270" anchor="ctr" anchorCtr="0">
              <a:noAutofit/>
            </a:bodyPr>
            <a:lstStyle/>
            <a:p>
              <a:pPr lvl="0" algn="l" defTabSz="755650">
                <a:lnSpc>
                  <a:spcPct val="90000"/>
                </a:lnSpc>
                <a:spcBef>
                  <a:spcPct val="0"/>
                </a:spcBef>
                <a:spcAft>
                  <a:spcPct val="35000"/>
                </a:spcAft>
              </a:pPr>
              <a:r>
                <a:rPr lang="en-US" sz="1700" kern="1200" dirty="0"/>
                <a:t>Study Protocol</a:t>
              </a:r>
            </a:p>
            <a:p>
              <a:pPr marL="114300" lvl="1" indent="-114300" algn="l" defTabSz="577850">
                <a:lnSpc>
                  <a:spcPct val="90000"/>
                </a:lnSpc>
                <a:spcBef>
                  <a:spcPct val="0"/>
                </a:spcBef>
                <a:spcAft>
                  <a:spcPct val="15000"/>
                </a:spcAft>
                <a:buChar char="••"/>
              </a:pPr>
              <a:r>
                <a:rPr lang="en-US" sz="1300" kern="1200" dirty="0"/>
                <a:t>Protocol amendment</a:t>
              </a:r>
            </a:p>
            <a:p>
              <a:pPr marL="114300" lvl="1" indent="-114300" algn="l" defTabSz="577850">
                <a:lnSpc>
                  <a:spcPct val="90000"/>
                </a:lnSpc>
                <a:spcBef>
                  <a:spcPct val="0"/>
                </a:spcBef>
                <a:spcAft>
                  <a:spcPct val="15000"/>
                </a:spcAft>
                <a:buChar char="••"/>
              </a:pPr>
              <a:r>
                <a:rPr lang="en-US" sz="1300" kern="1200" dirty="0"/>
                <a:t>CRF updates</a:t>
              </a:r>
            </a:p>
          </p:txBody>
        </p:sp>
        <p:sp>
          <p:nvSpPr>
            <p:cNvPr id="11" name="Freeform 10"/>
            <p:cNvSpPr/>
            <p:nvPr/>
          </p:nvSpPr>
          <p:spPr>
            <a:xfrm>
              <a:off x="10816255" y="1955054"/>
              <a:ext cx="604052" cy="375069"/>
            </a:xfrm>
            <a:custGeom>
              <a:avLst/>
              <a:gdLst>
                <a:gd name="connsiteX0" fmla="*/ 0 w 604052"/>
                <a:gd name="connsiteY0" fmla="*/ 332229 h 604052"/>
                <a:gd name="connsiteX1" fmla="*/ 135912 w 604052"/>
                <a:gd name="connsiteY1" fmla="*/ 332229 h 604052"/>
                <a:gd name="connsiteX2" fmla="*/ 135912 w 604052"/>
                <a:gd name="connsiteY2" fmla="*/ 0 h 604052"/>
                <a:gd name="connsiteX3" fmla="*/ 468140 w 604052"/>
                <a:gd name="connsiteY3" fmla="*/ 0 h 604052"/>
                <a:gd name="connsiteX4" fmla="*/ 468140 w 604052"/>
                <a:gd name="connsiteY4" fmla="*/ 332229 h 604052"/>
                <a:gd name="connsiteX5" fmla="*/ 604052 w 604052"/>
                <a:gd name="connsiteY5" fmla="*/ 332229 h 604052"/>
                <a:gd name="connsiteX6" fmla="*/ 302026 w 604052"/>
                <a:gd name="connsiteY6" fmla="*/ 604052 h 604052"/>
                <a:gd name="connsiteX7" fmla="*/ 0 w 604052"/>
                <a:gd name="connsiteY7" fmla="*/ 332229 h 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4052" h="604052">
                  <a:moveTo>
                    <a:pt x="0" y="332229"/>
                  </a:moveTo>
                  <a:lnTo>
                    <a:pt x="135912" y="332229"/>
                  </a:lnTo>
                  <a:lnTo>
                    <a:pt x="135912" y="0"/>
                  </a:lnTo>
                  <a:lnTo>
                    <a:pt x="468140" y="0"/>
                  </a:lnTo>
                  <a:lnTo>
                    <a:pt x="468140" y="332229"/>
                  </a:lnTo>
                  <a:lnTo>
                    <a:pt x="604052" y="332229"/>
                  </a:lnTo>
                  <a:lnTo>
                    <a:pt x="302026" y="604052"/>
                  </a:lnTo>
                  <a:lnTo>
                    <a:pt x="0" y="332229"/>
                  </a:lnTo>
                  <a:close/>
                </a:path>
              </a:pathLst>
            </a:custGeom>
            <a:ln>
              <a:solidFill>
                <a:srgbClr val="0063BE">
                  <a:alpha val="90000"/>
                </a:srgbClr>
              </a:solidFill>
            </a:ln>
          </p:spPr>
          <p:style>
            <a:lnRef idx="2">
              <a:schemeClr val="accent1">
                <a:alpha val="90000"/>
                <a:tint val="55000"/>
                <a:hueOff val="0"/>
                <a:satOff val="0"/>
                <a:lumOff val="0"/>
                <a:alphaOff val="0"/>
              </a:schemeClr>
            </a:lnRef>
            <a:fillRef idx="1">
              <a:schemeClr val="accent1">
                <a:alpha val="90000"/>
                <a:tint val="55000"/>
                <a:hueOff val="0"/>
                <a:satOff val="0"/>
                <a:lumOff val="0"/>
                <a:alphaOff val="0"/>
              </a:schemeClr>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170202" tIns="34290" rIns="170202" bIns="183793" numCol="1" spcCol="1270" anchor="ctr" anchorCtr="0">
              <a:noAutofit/>
            </a:bodyPr>
            <a:lstStyle/>
            <a:p>
              <a:pPr lvl="0" algn="ctr" defTabSz="1200150">
                <a:lnSpc>
                  <a:spcPct val="90000"/>
                </a:lnSpc>
                <a:spcBef>
                  <a:spcPct val="0"/>
                </a:spcBef>
                <a:spcAft>
                  <a:spcPct val="35000"/>
                </a:spcAft>
              </a:pPr>
              <a:endParaRPr lang="en-US" sz="2700" kern="1200"/>
            </a:p>
          </p:txBody>
        </p:sp>
        <p:sp>
          <p:nvSpPr>
            <p:cNvPr id="12" name="Freeform 11"/>
            <p:cNvSpPr/>
            <p:nvPr/>
          </p:nvSpPr>
          <p:spPr>
            <a:xfrm>
              <a:off x="11439073" y="3036172"/>
              <a:ext cx="604052" cy="375069"/>
            </a:xfrm>
            <a:custGeom>
              <a:avLst/>
              <a:gdLst>
                <a:gd name="connsiteX0" fmla="*/ 0 w 604052"/>
                <a:gd name="connsiteY0" fmla="*/ 332229 h 604052"/>
                <a:gd name="connsiteX1" fmla="*/ 135912 w 604052"/>
                <a:gd name="connsiteY1" fmla="*/ 332229 h 604052"/>
                <a:gd name="connsiteX2" fmla="*/ 135912 w 604052"/>
                <a:gd name="connsiteY2" fmla="*/ 0 h 604052"/>
                <a:gd name="connsiteX3" fmla="*/ 468140 w 604052"/>
                <a:gd name="connsiteY3" fmla="*/ 0 h 604052"/>
                <a:gd name="connsiteX4" fmla="*/ 468140 w 604052"/>
                <a:gd name="connsiteY4" fmla="*/ 332229 h 604052"/>
                <a:gd name="connsiteX5" fmla="*/ 604052 w 604052"/>
                <a:gd name="connsiteY5" fmla="*/ 332229 h 604052"/>
                <a:gd name="connsiteX6" fmla="*/ 302026 w 604052"/>
                <a:gd name="connsiteY6" fmla="*/ 604052 h 604052"/>
                <a:gd name="connsiteX7" fmla="*/ 0 w 604052"/>
                <a:gd name="connsiteY7" fmla="*/ 332229 h 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4052" h="604052">
                  <a:moveTo>
                    <a:pt x="0" y="332229"/>
                  </a:moveTo>
                  <a:lnTo>
                    <a:pt x="135912" y="332229"/>
                  </a:lnTo>
                  <a:lnTo>
                    <a:pt x="135912" y="0"/>
                  </a:lnTo>
                  <a:lnTo>
                    <a:pt x="468140" y="0"/>
                  </a:lnTo>
                  <a:lnTo>
                    <a:pt x="468140" y="332229"/>
                  </a:lnTo>
                  <a:lnTo>
                    <a:pt x="604052" y="332229"/>
                  </a:lnTo>
                  <a:lnTo>
                    <a:pt x="302026" y="604052"/>
                  </a:lnTo>
                  <a:lnTo>
                    <a:pt x="0" y="332229"/>
                  </a:lnTo>
                  <a:close/>
                </a:path>
              </a:pathLst>
            </a:custGeom>
            <a:ln>
              <a:solidFill>
                <a:srgbClr val="0070C0">
                  <a:alpha val="90000"/>
                </a:srgbClr>
              </a:solidFill>
            </a:ln>
          </p:spPr>
          <p:style>
            <a:lnRef idx="2">
              <a:schemeClr val="accent1">
                <a:alpha val="90000"/>
                <a:tint val="55000"/>
                <a:hueOff val="0"/>
                <a:satOff val="0"/>
                <a:lumOff val="0"/>
                <a:alphaOff val="0"/>
              </a:schemeClr>
            </a:lnRef>
            <a:fillRef idx="1">
              <a:schemeClr val="accent1">
                <a:alpha val="90000"/>
                <a:tint val="55000"/>
                <a:hueOff val="0"/>
                <a:satOff val="0"/>
                <a:lumOff val="0"/>
                <a:alphaOff val="0"/>
              </a:schemeClr>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170202" tIns="34290" rIns="170202" bIns="183793" numCol="1" spcCol="1270" anchor="ctr" anchorCtr="0">
              <a:noAutofit/>
            </a:bodyPr>
            <a:lstStyle/>
            <a:p>
              <a:pPr lvl="0" algn="ctr" defTabSz="1200150">
                <a:lnSpc>
                  <a:spcPct val="90000"/>
                </a:lnSpc>
                <a:spcBef>
                  <a:spcPct val="0"/>
                </a:spcBef>
                <a:spcAft>
                  <a:spcPct val="35000"/>
                </a:spcAft>
              </a:pPr>
              <a:endParaRPr lang="en-US" sz="2700" kern="1200"/>
            </a:p>
          </p:txBody>
        </p:sp>
        <p:sp>
          <p:nvSpPr>
            <p:cNvPr id="13" name="Freeform 12"/>
            <p:cNvSpPr/>
            <p:nvPr/>
          </p:nvSpPr>
          <p:spPr>
            <a:xfrm>
              <a:off x="8151914" y="4032119"/>
              <a:ext cx="604052" cy="232888"/>
            </a:xfrm>
            <a:custGeom>
              <a:avLst/>
              <a:gdLst>
                <a:gd name="connsiteX0" fmla="*/ 0 w 604052"/>
                <a:gd name="connsiteY0" fmla="*/ 332229 h 604052"/>
                <a:gd name="connsiteX1" fmla="*/ 135912 w 604052"/>
                <a:gd name="connsiteY1" fmla="*/ 332229 h 604052"/>
                <a:gd name="connsiteX2" fmla="*/ 135912 w 604052"/>
                <a:gd name="connsiteY2" fmla="*/ 0 h 604052"/>
                <a:gd name="connsiteX3" fmla="*/ 468140 w 604052"/>
                <a:gd name="connsiteY3" fmla="*/ 0 h 604052"/>
                <a:gd name="connsiteX4" fmla="*/ 468140 w 604052"/>
                <a:gd name="connsiteY4" fmla="*/ 332229 h 604052"/>
                <a:gd name="connsiteX5" fmla="*/ 604052 w 604052"/>
                <a:gd name="connsiteY5" fmla="*/ 332229 h 604052"/>
                <a:gd name="connsiteX6" fmla="*/ 302026 w 604052"/>
                <a:gd name="connsiteY6" fmla="*/ 604052 h 604052"/>
                <a:gd name="connsiteX7" fmla="*/ 0 w 604052"/>
                <a:gd name="connsiteY7" fmla="*/ 332229 h 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4052" h="604052">
                  <a:moveTo>
                    <a:pt x="0" y="332229"/>
                  </a:moveTo>
                  <a:lnTo>
                    <a:pt x="135912" y="332229"/>
                  </a:lnTo>
                  <a:lnTo>
                    <a:pt x="135912" y="0"/>
                  </a:lnTo>
                  <a:lnTo>
                    <a:pt x="468140" y="0"/>
                  </a:lnTo>
                  <a:lnTo>
                    <a:pt x="468140" y="332229"/>
                  </a:lnTo>
                  <a:lnTo>
                    <a:pt x="604052" y="332229"/>
                  </a:lnTo>
                  <a:lnTo>
                    <a:pt x="302026" y="604052"/>
                  </a:lnTo>
                  <a:lnTo>
                    <a:pt x="0" y="332229"/>
                  </a:lnTo>
                  <a:close/>
                </a:path>
              </a:pathLst>
            </a:custGeom>
            <a:ln>
              <a:solidFill>
                <a:srgbClr val="0063BE">
                  <a:alpha val="90000"/>
                </a:srgbClr>
              </a:solidFill>
            </a:ln>
          </p:spPr>
          <p:style>
            <a:lnRef idx="2">
              <a:schemeClr val="accent1">
                <a:alpha val="90000"/>
                <a:tint val="55000"/>
                <a:hueOff val="0"/>
                <a:satOff val="0"/>
                <a:lumOff val="0"/>
                <a:alphaOff val="0"/>
              </a:schemeClr>
            </a:lnRef>
            <a:fillRef idx="1">
              <a:schemeClr val="accent1">
                <a:alpha val="90000"/>
                <a:tint val="55000"/>
                <a:hueOff val="0"/>
                <a:satOff val="0"/>
                <a:lumOff val="0"/>
                <a:alphaOff val="0"/>
              </a:schemeClr>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170202" tIns="34290" rIns="170202" bIns="183793" numCol="1" spcCol="1270" anchor="ctr" anchorCtr="0">
              <a:noAutofit/>
            </a:bodyPr>
            <a:lstStyle/>
            <a:p>
              <a:pPr lvl="0" algn="ctr" defTabSz="1200150">
                <a:lnSpc>
                  <a:spcPct val="90000"/>
                </a:lnSpc>
                <a:spcBef>
                  <a:spcPct val="0"/>
                </a:spcBef>
                <a:spcAft>
                  <a:spcPct val="35000"/>
                </a:spcAft>
              </a:pPr>
              <a:endParaRPr lang="en-US" sz="2700" kern="1200" dirty="0"/>
            </a:p>
          </p:txBody>
        </p:sp>
      </p:grpSp>
      <p:sp>
        <p:nvSpPr>
          <p:cNvPr id="15" name="Rounded Rectangle 14"/>
          <p:cNvSpPr/>
          <p:nvPr/>
        </p:nvSpPr>
        <p:spPr>
          <a:xfrm>
            <a:off x="150445" y="3905498"/>
            <a:ext cx="3088168" cy="759818"/>
          </a:xfrm>
          <a:prstGeom prst="round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444500">
              <a:lnSpc>
                <a:spcPct val="90000"/>
              </a:lnSpc>
              <a:spcBef>
                <a:spcPct val="0"/>
              </a:spcBef>
              <a:spcAft>
                <a:spcPct val="35000"/>
              </a:spcAft>
            </a:pPr>
            <a:r>
              <a:rPr lang="en-US" sz="1200" dirty="0">
                <a:solidFill>
                  <a:schemeClr val="bg2"/>
                </a:solidFill>
              </a:rPr>
              <a:t>CDISC guidelines released</a:t>
            </a:r>
          </a:p>
          <a:p>
            <a:pPr marL="57150" lvl="1" indent="-57150" defTabSz="444500">
              <a:lnSpc>
                <a:spcPct val="90000"/>
              </a:lnSpc>
              <a:spcBef>
                <a:spcPct val="0"/>
              </a:spcBef>
              <a:spcAft>
                <a:spcPct val="15000"/>
              </a:spcAft>
              <a:buChar char="••"/>
            </a:pPr>
            <a:r>
              <a:rPr lang="en-US" sz="1200" dirty="0">
                <a:solidFill>
                  <a:schemeClr val="bg2"/>
                </a:solidFill>
              </a:rPr>
              <a:t>Interim user guide</a:t>
            </a:r>
          </a:p>
          <a:p>
            <a:pPr marL="57150" lvl="1" indent="-57150" defTabSz="444500">
              <a:lnSpc>
                <a:spcPct val="90000"/>
              </a:lnSpc>
              <a:spcBef>
                <a:spcPct val="0"/>
              </a:spcBef>
              <a:spcAft>
                <a:spcPct val="15000"/>
              </a:spcAft>
              <a:buChar char="••"/>
            </a:pPr>
            <a:r>
              <a:rPr lang="en-US" sz="1200" dirty="0">
                <a:solidFill>
                  <a:schemeClr val="bg2"/>
                </a:solidFill>
              </a:rPr>
              <a:t>Guidance for ongoing studies disrupted by COVID-19</a:t>
            </a:r>
          </a:p>
        </p:txBody>
      </p:sp>
      <p:sp>
        <p:nvSpPr>
          <p:cNvPr id="16" name="Rounded Rectangle 15"/>
          <p:cNvSpPr/>
          <p:nvPr/>
        </p:nvSpPr>
        <p:spPr>
          <a:xfrm>
            <a:off x="150445" y="4689361"/>
            <a:ext cx="3088168" cy="716473"/>
          </a:xfrm>
          <a:prstGeom prst="round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444500">
              <a:spcBef>
                <a:spcPct val="0"/>
              </a:spcBef>
            </a:pPr>
            <a:r>
              <a:rPr lang="en-US" sz="1200" dirty="0">
                <a:solidFill>
                  <a:schemeClr val="bg2"/>
                </a:solidFill>
              </a:rPr>
              <a:t>MedDRA dictionary v23.0 updated </a:t>
            </a:r>
          </a:p>
          <a:p>
            <a:pPr marL="171450" lvl="0" indent="-171450" defTabSz="444500">
              <a:spcBef>
                <a:spcPct val="0"/>
              </a:spcBef>
              <a:buFont typeface="Arial" panose="020B0604020202020204" pitchFamily="34" charset="0"/>
              <a:buChar char="•"/>
            </a:pPr>
            <a:r>
              <a:rPr lang="en-US" sz="1200" dirty="0">
                <a:solidFill>
                  <a:schemeClr val="bg2"/>
                </a:solidFill>
              </a:rPr>
              <a:t>70 COVID related terms</a:t>
            </a:r>
          </a:p>
          <a:p>
            <a:pPr marL="171450" lvl="0" indent="-171450" defTabSz="444500">
              <a:spcBef>
                <a:spcPct val="0"/>
              </a:spcBef>
              <a:buFont typeface="Arial" panose="020B0604020202020204" pitchFamily="34" charset="0"/>
              <a:buChar char="•"/>
            </a:pPr>
            <a:r>
              <a:rPr lang="en-US" sz="1200" dirty="0">
                <a:solidFill>
                  <a:schemeClr val="bg2"/>
                </a:solidFill>
              </a:rPr>
              <a:t>Few terms revised in April 2020</a:t>
            </a:r>
          </a:p>
          <a:p>
            <a:pPr marL="171450" lvl="0" indent="-171450" defTabSz="444500">
              <a:spcBef>
                <a:spcPct val="0"/>
              </a:spcBef>
              <a:buFont typeface="Arial" panose="020B0604020202020204" pitchFamily="34" charset="0"/>
              <a:buChar char="•"/>
            </a:pPr>
            <a:r>
              <a:rPr lang="en-US" sz="1200" dirty="0">
                <a:solidFill>
                  <a:schemeClr val="bg2"/>
                </a:solidFill>
              </a:rPr>
              <a:t>Latest version is v24.0</a:t>
            </a:r>
          </a:p>
        </p:txBody>
      </p:sp>
      <p:sp>
        <p:nvSpPr>
          <p:cNvPr id="17" name="Rounded Rectangle 16"/>
          <p:cNvSpPr/>
          <p:nvPr/>
        </p:nvSpPr>
        <p:spPr>
          <a:xfrm>
            <a:off x="136590" y="5450805"/>
            <a:ext cx="3088168" cy="1359705"/>
          </a:xfrm>
          <a:prstGeom prst="round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444500">
              <a:lnSpc>
                <a:spcPct val="90000"/>
              </a:lnSpc>
              <a:spcBef>
                <a:spcPct val="0"/>
              </a:spcBef>
              <a:spcAft>
                <a:spcPct val="35000"/>
              </a:spcAft>
            </a:pPr>
            <a:r>
              <a:rPr lang="en-US" sz="1200" dirty="0">
                <a:solidFill>
                  <a:schemeClr val="bg2"/>
                </a:solidFill>
              </a:rPr>
              <a:t>WHODRUG updates</a:t>
            </a:r>
          </a:p>
          <a:p>
            <a:pPr marL="171450" lvl="0" indent="-171450" defTabSz="444500">
              <a:lnSpc>
                <a:spcPct val="90000"/>
              </a:lnSpc>
              <a:spcBef>
                <a:spcPct val="0"/>
              </a:spcBef>
              <a:spcAft>
                <a:spcPct val="35000"/>
              </a:spcAft>
              <a:buFont typeface="Arial" panose="020B0604020202020204" pitchFamily="34" charset="0"/>
              <a:buChar char="•"/>
            </a:pPr>
            <a:r>
              <a:rPr lang="en-US" sz="1200" dirty="0">
                <a:solidFill>
                  <a:schemeClr val="bg2"/>
                </a:solidFill>
              </a:rPr>
              <a:t>SDG for COVID-19 related medications was added in September 2020 </a:t>
            </a:r>
          </a:p>
          <a:p>
            <a:pPr marL="171450" lvl="0" indent="-171450" defTabSz="444500">
              <a:lnSpc>
                <a:spcPct val="90000"/>
              </a:lnSpc>
              <a:spcBef>
                <a:spcPct val="0"/>
              </a:spcBef>
              <a:spcAft>
                <a:spcPct val="35000"/>
              </a:spcAft>
              <a:buFont typeface="Arial" panose="020B0604020202020204" pitchFamily="34" charset="0"/>
              <a:buChar char="•"/>
            </a:pPr>
            <a:r>
              <a:rPr lang="en-US" sz="1200" dirty="0">
                <a:solidFill>
                  <a:schemeClr val="bg2"/>
                </a:solidFill>
              </a:rPr>
              <a:t>March 2021 release – Refined, the SDG, got renamed to Drugs and vaccines for COVID-19, COVID-19 Vaccine subgroup was made more granular</a:t>
            </a:r>
          </a:p>
        </p:txBody>
      </p:sp>
      <p:sp>
        <p:nvSpPr>
          <p:cNvPr id="19" name="Freeform 18"/>
          <p:cNvSpPr/>
          <p:nvPr/>
        </p:nvSpPr>
        <p:spPr>
          <a:xfrm>
            <a:off x="6011595" y="5145532"/>
            <a:ext cx="2342911" cy="1153892"/>
          </a:xfrm>
          <a:custGeom>
            <a:avLst/>
            <a:gdLst>
              <a:gd name="connsiteX0" fmla="*/ 0 w 8872728"/>
              <a:gd name="connsiteY0" fmla="*/ 92931 h 929311"/>
              <a:gd name="connsiteX1" fmla="*/ 92931 w 8872728"/>
              <a:gd name="connsiteY1" fmla="*/ 0 h 929311"/>
              <a:gd name="connsiteX2" fmla="*/ 8779797 w 8872728"/>
              <a:gd name="connsiteY2" fmla="*/ 0 h 929311"/>
              <a:gd name="connsiteX3" fmla="*/ 8872728 w 8872728"/>
              <a:gd name="connsiteY3" fmla="*/ 92931 h 929311"/>
              <a:gd name="connsiteX4" fmla="*/ 8872728 w 8872728"/>
              <a:gd name="connsiteY4" fmla="*/ 836380 h 929311"/>
              <a:gd name="connsiteX5" fmla="*/ 8779797 w 8872728"/>
              <a:gd name="connsiteY5" fmla="*/ 929311 h 929311"/>
              <a:gd name="connsiteX6" fmla="*/ 92931 w 8872728"/>
              <a:gd name="connsiteY6" fmla="*/ 929311 h 929311"/>
              <a:gd name="connsiteX7" fmla="*/ 0 w 8872728"/>
              <a:gd name="connsiteY7" fmla="*/ 836380 h 929311"/>
              <a:gd name="connsiteX8" fmla="*/ 0 w 8872728"/>
              <a:gd name="connsiteY8" fmla="*/ 92931 h 929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72728" h="929311">
                <a:moveTo>
                  <a:pt x="0" y="92931"/>
                </a:moveTo>
                <a:cubicBezTo>
                  <a:pt x="0" y="41607"/>
                  <a:pt x="41607" y="0"/>
                  <a:pt x="92931" y="0"/>
                </a:cubicBezTo>
                <a:lnTo>
                  <a:pt x="8779797" y="0"/>
                </a:lnTo>
                <a:cubicBezTo>
                  <a:pt x="8831121" y="0"/>
                  <a:pt x="8872728" y="41607"/>
                  <a:pt x="8872728" y="92931"/>
                </a:cubicBezTo>
                <a:lnTo>
                  <a:pt x="8872728" y="836380"/>
                </a:lnTo>
                <a:cubicBezTo>
                  <a:pt x="8872728" y="887704"/>
                  <a:pt x="8831121" y="929311"/>
                  <a:pt x="8779797" y="929311"/>
                </a:cubicBezTo>
                <a:lnTo>
                  <a:pt x="92931" y="929311"/>
                </a:lnTo>
                <a:cubicBezTo>
                  <a:pt x="41607" y="929311"/>
                  <a:pt x="0" y="887704"/>
                  <a:pt x="0" y="836380"/>
                </a:cubicBezTo>
                <a:lnTo>
                  <a:pt x="0" y="92931"/>
                </a:lnTo>
                <a:close/>
              </a:path>
            </a:pathLst>
          </a:custGeom>
        </p:spPr>
        <p:style>
          <a:lnRef idx="2">
            <a:schemeClr val="lt1">
              <a:hueOff val="0"/>
              <a:satOff val="0"/>
              <a:lumOff val="0"/>
              <a:alphaOff val="0"/>
            </a:schemeClr>
          </a:lnRef>
          <a:fillRef idx="1">
            <a:schemeClr val="accent1">
              <a:shade val="50000"/>
              <a:hueOff val="343976"/>
              <a:satOff val="-23999"/>
              <a:lumOff val="20581"/>
              <a:alphaOff val="0"/>
            </a:schemeClr>
          </a:fillRef>
          <a:effectRef idx="0">
            <a:schemeClr val="accent1">
              <a:shade val="50000"/>
              <a:hueOff val="343976"/>
              <a:satOff val="-23999"/>
              <a:lumOff val="20581"/>
              <a:alphaOff val="0"/>
            </a:schemeClr>
          </a:effectRef>
          <a:fontRef idx="minor">
            <a:schemeClr val="lt1"/>
          </a:fontRef>
        </p:style>
        <p:txBody>
          <a:bodyPr spcFirstLastPara="0" vert="horz" wrap="square" lIns="91989" tIns="91989" rIns="91440" bIns="91989" numCol="1" spcCol="1270" anchor="ctr" anchorCtr="0">
            <a:noAutofit/>
          </a:bodyPr>
          <a:lstStyle/>
          <a:p>
            <a:pPr defTabSz="755650">
              <a:lnSpc>
                <a:spcPct val="90000"/>
              </a:lnSpc>
              <a:spcBef>
                <a:spcPct val="0"/>
              </a:spcBef>
              <a:spcAft>
                <a:spcPct val="35000"/>
              </a:spcAft>
            </a:pPr>
            <a:r>
              <a:rPr lang="en-US" sz="1700" dirty="0" err="1"/>
              <a:t>ADaM</a:t>
            </a:r>
            <a:endParaRPr lang="en-US" sz="1700" dirty="0"/>
          </a:p>
          <a:p>
            <a:pPr defTabSz="755650">
              <a:lnSpc>
                <a:spcPct val="90000"/>
              </a:lnSpc>
              <a:spcBef>
                <a:spcPct val="0"/>
              </a:spcBef>
              <a:spcAft>
                <a:spcPct val="35000"/>
              </a:spcAft>
            </a:pPr>
            <a:r>
              <a:rPr lang="en-US" sz="1400" dirty="0"/>
              <a:t>Analysis dataset to reflect the impact on Safety analysis and endpoints assessed and</a:t>
            </a:r>
          </a:p>
        </p:txBody>
      </p:sp>
      <p:sp>
        <p:nvSpPr>
          <p:cNvPr id="20" name="Freeform 19"/>
          <p:cNvSpPr/>
          <p:nvPr/>
        </p:nvSpPr>
        <p:spPr>
          <a:xfrm>
            <a:off x="8501476" y="5150617"/>
            <a:ext cx="1754298" cy="1153892"/>
          </a:xfrm>
          <a:custGeom>
            <a:avLst/>
            <a:gdLst>
              <a:gd name="connsiteX0" fmla="*/ 0 w 8872728"/>
              <a:gd name="connsiteY0" fmla="*/ 92931 h 929311"/>
              <a:gd name="connsiteX1" fmla="*/ 92931 w 8872728"/>
              <a:gd name="connsiteY1" fmla="*/ 0 h 929311"/>
              <a:gd name="connsiteX2" fmla="*/ 8779797 w 8872728"/>
              <a:gd name="connsiteY2" fmla="*/ 0 h 929311"/>
              <a:gd name="connsiteX3" fmla="*/ 8872728 w 8872728"/>
              <a:gd name="connsiteY3" fmla="*/ 92931 h 929311"/>
              <a:gd name="connsiteX4" fmla="*/ 8872728 w 8872728"/>
              <a:gd name="connsiteY4" fmla="*/ 836380 h 929311"/>
              <a:gd name="connsiteX5" fmla="*/ 8779797 w 8872728"/>
              <a:gd name="connsiteY5" fmla="*/ 929311 h 929311"/>
              <a:gd name="connsiteX6" fmla="*/ 92931 w 8872728"/>
              <a:gd name="connsiteY6" fmla="*/ 929311 h 929311"/>
              <a:gd name="connsiteX7" fmla="*/ 0 w 8872728"/>
              <a:gd name="connsiteY7" fmla="*/ 836380 h 929311"/>
              <a:gd name="connsiteX8" fmla="*/ 0 w 8872728"/>
              <a:gd name="connsiteY8" fmla="*/ 92931 h 929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72728" h="929311">
                <a:moveTo>
                  <a:pt x="0" y="92931"/>
                </a:moveTo>
                <a:cubicBezTo>
                  <a:pt x="0" y="41607"/>
                  <a:pt x="41607" y="0"/>
                  <a:pt x="92931" y="0"/>
                </a:cubicBezTo>
                <a:lnTo>
                  <a:pt x="8779797" y="0"/>
                </a:lnTo>
                <a:cubicBezTo>
                  <a:pt x="8831121" y="0"/>
                  <a:pt x="8872728" y="41607"/>
                  <a:pt x="8872728" y="92931"/>
                </a:cubicBezTo>
                <a:lnTo>
                  <a:pt x="8872728" y="836380"/>
                </a:lnTo>
                <a:cubicBezTo>
                  <a:pt x="8872728" y="887704"/>
                  <a:pt x="8831121" y="929311"/>
                  <a:pt x="8779797" y="929311"/>
                </a:cubicBezTo>
                <a:lnTo>
                  <a:pt x="92931" y="929311"/>
                </a:lnTo>
                <a:cubicBezTo>
                  <a:pt x="41607" y="929311"/>
                  <a:pt x="0" y="887704"/>
                  <a:pt x="0" y="836380"/>
                </a:cubicBezTo>
                <a:lnTo>
                  <a:pt x="0" y="92931"/>
                </a:lnTo>
                <a:close/>
              </a:path>
            </a:pathLst>
          </a:custGeom>
        </p:spPr>
        <p:style>
          <a:lnRef idx="2">
            <a:schemeClr val="lt1">
              <a:hueOff val="0"/>
              <a:satOff val="0"/>
              <a:lumOff val="0"/>
              <a:alphaOff val="0"/>
            </a:schemeClr>
          </a:lnRef>
          <a:fillRef idx="1">
            <a:schemeClr val="accent1">
              <a:shade val="50000"/>
              <a:hueOff val="343976"/>
              <a:satOff val="-23999"/>
              <a:lumOff val="20581"/>
              <a:alphaOff val="0"/>
            </a:schemeClr>
          </a:fillRef>
          <a:effectRef idx="0">
            <a:schemeClr val="accent1">
              <a:shade val="50000"/>
              <a:hueOff val="343976"/>
              <a:satOff val="-23999"/>
              <a:lumOff val="20581"/>
              <a:alphaOff val="0"/>
            </a:schemeClr>
          </a:effectRef>
          <a:fontRef idx="minor">
            <a:schemeClr val="lt1"/>
          </a:fontRef>
        </p:style>
        <p:txBody>
          <a:bodyPr spcFirstLastPara="0" vert="horz" wrap="square" lIns="91989" tIns="91989" rIns="91440" bIns="91989" numCol="1" spcCol="1270" anchor="ctr" anchorCtr="0">
            <a:noAutofit/>
          </a:bodyPr>
          <a:lstStyle/>
          <a:p>
            <a:pPr defTabSz="755650">
              <a:lnSpc>
                <a:spcPct val="90000"/>
              </a:lnSpc>
              <a:spcBef>
                <a:spcPct val="0"/>
              </a:spcBef>
              <a:spcAft>
                <a:spcPct val="35000"/>
              </a:spcAft>
            </a:pPr>
            <a:r>
              <a:rPr lang="en-US" sz="1700" dirty="0"/>
              <a:t>Reports</a:t>
            </a:r>
          </a:p>
          <a:p>
            <a:pPr defTabSz="755650">
              <a:lnSpc>
                <a:spcPct val="90000"/>
              </a:lnSpc>
              <a:spcBef>
                <a:spcPct val="0"/>
              </a:spcBef>
              <a:spcAft>
                <a:spcPct val="35000"/>
              </a:spcAft>
            </a:pPr>
            <a:r>
              <a:rPr lang="en-US" sz="1400" dirty="0"/>
              <a:t>Additional listings and reports to be created to reflect the impact due to COVID</a:t>
            </a:r>
          </a:p>
        </p:txBody>
      </p:sp>
      <p:sp>
        <p:nvSpPr>
          <p:cNvPr id="21" name="Freeform 20"/>
          <p:cNvSpPr/>
          <p:nvPr/>
        </p:nvSpPr>
        <p:spPr>
          <a:xfrm>
            <a:off x="10368953" y="5150617"/>
            <a:ext cx="1754298" cy="1153892"/>
          </a:xfrm>
          <a:custGeom>
            <a:avLst/>
            <a:gdLst>
              <a:gd name="connsiteX0" fmla="*/ 0 w 8872728"/>
              <a:gd name="connsiteY0" fmla="*/ 92931 h 929311"/>
              <a:gd name="connsiteX1" fmla="*/ 92931 w 8872728"/>
              <a:gd name="connsiteY1" fmla="*/ 0 h 929311"/>
              <a:gd name="connsiteX2" fmla="*/ 8779797 w 8872728"/>
              <a:gd name="connsiteY2" fmla="*/ 0 h 929311"/>
              <a:gd name="connsiteX3" fmla="*/ 8872728 w 8872728"/>
              <a:gd name="connsiteY3" fmla="*/ 92931 h 929311"/>
              <a:gd name="connsiteX4" fmla="*/ 8872728 w 8872728"/>
              <a:gd name="connsiteY4" fmla="*/ 836380 h 929311"/>
              <a:gd name="connsiteX5" fmla="*/ 8779797 w 8872728"/>
              <a:gd name="connsiteY5" fmla="*/ 929311 h 929311"/>
              <a:gd name="connsiteX6" fmla="*/ 92931 w 8872728"/>
              <a:gd name="connsiteY6" fmla="*/ 929311 h 929311"/>
              <a:gd name="connsiteX7" fmla="*/ 0 w 8872728"/>
              <a:gd name="connsiteY7" fmla="*/ 836380 h 929311"/>
              <a:gd name="connsiteX8" fmla="*/ 0 w 8872728"/>
              <a:gd name="connsiteY8" fmla="*/ 92931 h 929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72728" h="929311">
                <a:moveTo>
                  <a:pt x="0" y="92931"/>
                </a:moveTo>
                <a:cubicBezTo>
                  <a:pt x="0" y="41607"/>
                  <a:pt x="41607" y="0"/>
                  <a:pt x="92931" y="0"/>
                </a:cubicBezTo>
                <a:lnTo>
                  <a:pt x="8779797" y="0"/>
                </a:lnTo>
                <a:cubicBezTo>
                  <a:pt x="8831121" y="0"/>
                  <a:pt x="8872728" y="41607"/>
                  <a:pt x="8872728" y="92931"/>
                </a:cubicBezTo>
                <a:lnTo>
                  <a:pt x="8872728" y="836380"/>
                </a:lnTo>
                <a:cubicBezTo>
                  <a:pt x="8872728" y="887704"/>
                  <a:pt x="8831121" y="929311"/>
                  <a:pt x="8779797" y="929311"/>
                </a:cubicBezTo>
                <a:lnTo>
                  <a:pt x="92931" y="929311"/>
                </a:lnTo>
                <a:cubicBezTo>
                  <a:pt x="41607" y="929311"/>
                  <a:pt x="0" y="887704"/>
                  <a:pt x="0" y="836380"/>
                </a:cubicBezTo>
                <a:lnTo>
                  <a:pt x="0" y="92931"/>
                </a:lnTo>
                <a:close/>
              </a:path>
            </a:pathLst>
          </a:custGeom>
        </p:spPr>
        <p:style>
          <a:lnRef idx="2">
            <a:schemeClr val="lt1">
              <a:hueOff val="0"/>
              <a:satOff val="0"/>
              <a:lumOff val="0"/>
              <a:alphaOff val="0"/>
            </a:schemeClr>
          </a:lnRef>
          <a:fillRef idx="1">
            <a:schemeClr val="accent1">
              <a:shade val="50000"/>
              <a:hueOff val="343976"/>
              <a:satOff val="-23999"/>
              <a:lumOff val="20581"/>
              <a:alphaOff val="0"/>
            </a:schemeClr>
          </a:fillRef>
          <a:effectRef idx="0">
            <a:schemeClr val="accent1">
              <a:shade val="50000"/>
              <a:hueOff val="343976"/>
              <a:satOff val="-23999"/>
              <a:lumOff val="20581"/>
              <a:alphaOff val="0"/>
            </a:schemeClr>
          </a:effectRef>
          <a:fontRef idx="minor">
            <a:schemeClr val="lt1"/>
          </a:fontRef>
        </p:style>
        <p:txBody>
          <a:bodyPr spcFirstLastPara="0" vert="horz" wrap="square" lIns="91989" tIns="91989" rIns="91440" bIns="91989" numCol="1" spcCol="1270" anchor="ctr" anchorCtr="0">
            <a:noAutofit/>
          </a:bodyPr>
          <a:lstStyle/>
          <a:p>
            <a:pPr defTabSz="755650">
              <a:lnSpc>
                <a:spcPct val="90000"/>
              </a:lnSpc>
              <a:spcBef>
                <a:spcPct val="0"/>
              </a:spcBef>
              <a:spcAft>
                <a:spcPct val="35000"/>
              </a:spcAft>
            </a:pPr>
            <a:r>
              <a:rPr lang="en-US" sz="1700" dirty="0"/>
              <a:t>CSR</a:t>
            </a:r>
          </a:p>
          <a:p>
            <a:pPr defTabSz="755650">
              <a:lnSpc>
                <a:spcPct val="90000"/>
              </a:lnSpc>
              <a:spcBef>
                <a:spcPct val="0"/>
              </a:spcBef>
              <a:spcAft>
                <a:spcPct val="35000"/>
              </a:spcAft>
            </a:pPr>
            <a:r>
              <a:rPr lang="en-US" sz="1400" dirty="0"/>
              <a:t>Additional reports included as appendices</a:t>
            </a:r>
          </a:p>
        </p:txBody>
      </p:sp>
      <p:cxnSp>
        <p:nvCxnSpPr>
          <p:cNvPr id="23" name="Straight Connector 22"/>
          <p:cNvCxnSpPr/>
          <p:nvPr/>
        </p:nvCxnSpPr>
        <p:spPr>
          <a:xfrm>
            <a:off x="4277750" y="4858130"/>
            <a:ext cx="7385539" cy="0"/>
          </a:xfrm>
          <a:prstGeom prst="line">
            <a:avLst/>
          </a:prstGeom>
          <a:ln w="22225">
            <a:solidFill>
              <a:srgbClr val="0063BE"/>
            </a:solidFill>
          </a:ln>
        </p:spPr>
        <p:style>
          <a:lnRef idx="1">
            <a:schemeClr val="accent1"/>
          </a:lnRef>
          <a:fillRef idx="0">
            <a:schemeClr val="accent1"/>
          </a:fillRef>
          <a:effectRef idx="0">
            <a:schemeClr val="accent1"/>
          </a:effectRef>
          <a:fontRef idx="minor">
            <a:schemeClr val="tx1"/>
          </a:fontRef>
        </p:style>
      </p:cxnSp>
      <p:sp>
        <p:nvSpPr>
          <p:cNvPr id="24" name="Freeform 23"/>
          <p:cNvSpPr/>
          <p:nvPr/>
        </p:nvSpPr>
        <p:spPr>
          <a:xfrm>
            <a:off x="4033702" y="4864108"/>
            <a:ext cx="604052" cy="271498"/>
          </a:xfrm>
          <a:custGeom>
            <a:avLst/>
            <a:gdLst>
              <a:gd name="connsiteX0" fmla="*/ 0 w 604052"/>
              <a:gd name="connsiteY0" fmla="*/ 332229 h 604052"/>
              <a:gd name="connsiteX1" fmla="*/ 135912 w 604052"/>
              <a:gd name="connsiteY1" fmla="*/ 332229 h 604052"/>
              <a:gd name="connsiteX2" fmla="*/ 135912 w 604052"/>
              <a:gd name="connsiteY2" fmla="*/ 0 h 604052"/>
              <a:gd name="connsiteX3" fmla="*/ 468140 w 604052"/>
              <a:gd name="connsiteY3" fmla="*/ 0 h 604052"/>
              <a:gd name="connsiteX4" fmla="*/ 468140 w 604052"/>
              <a:gd name="connsiteY4" fmla="*/ 332229 h 604052"/>
              <a:gd name="connsiteX5" fmla="*/ 604052 w 604052"/>
              <a:gd name="connsiteY5" fmla="*/ 332229 h 604052"/>
              <a:gd name="connsiteX6" fmla="*/ 302026 w 604052"/>
              <a:gd name="connsiteY6" fmla="*/ 604052 h 604052"/>
              <a:gd name="connsiteX7" fmla="*/ 0 w 604052"/>
              <a:gd name="connsiteY7" fmla="*/ 332229 h 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4052" h="604052">
                <a:moveTo>
                  <a:pt x="0" y="332229"/>
                </a:moveTo>
                <a:lnTo>
                  <a:pt x="135912" y="332229"/>
                </a:lnTo>
                <a:lnTo>
                  <a:pt x="135912" y="0"/>
                </a:lnTo>
                <a:lnTo>
                  <a:pt x="468140" y="0"/>
                </a:lnTo>
                <a:lnTo>
                  <a:pt x="468140" y="332229"/>
                </a:lnTo>
                <a:lnTo>
                  <a:pt x="604052" y="332229"/>
                </a:lnTo>
                <a:lnTo>
                  <a:pt x="302026" y="604052"/>
                </a:lnTo>
                <a:lnTo>
                  <a:pt x="0" y="332229"/>
                </a:lnTo>
                <a:close/>
              </a:path>
            </a:pathLst>
          </a:custGeom>
          <a:ln>
            <a:solidFill>
              <a:srgbClr val="0063BE"/>
            </a:solidFill>
          </a:ln>
        </p:spPr>
        <p:style>
          <a:lnRef idx="2">
            <a:schemeClr val="accent1">
              <a:alpha val="90000"/>
              <a:tint val="55000"/>
              <a:hueOff val="0"/>
              <a:satOff val="0"/>
              <a:lumOff val="0"/>
              <a:alphaOff val="0"/>
            </a:schemeClr>
          </a:lnRef>
          <a:fillRef idx="1">
            <a:schemeClr val="accent1">
              <a:alpha val="90000"/>
              <a:tint val="55000"/>
              <a:hueOff val="0"/>
              <a:satOff val="0"/>
              <a:lumOff val="0"/>
              <a:alphaOff val="0"/>
            </a:schemeClr>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170202" tIns="34290" rIns="170202" bIns="183793" numCol="1" spcCol="1270" anchor="ctr" anchorCtr="0">
            <a:noAutofit/>
          </a:bodyPr>
          <a:lstStyle/>
          <a:p>
            <a:pPr lvl="0" algn="ctr" defTabSz="1200150">
              <a:lnSpc>
                <a:spcPct val="90000"/>
              </a:lnSpc>
              <a:spcBef>
                <a:spcPct val="0"/>
              </a:spcBef>
              <a:spcAft>
                <a:spcPct val="35000"/>
              </a:spcAft>
            </a:pPr>
            <a:endParaRPr lang="en-US" sz="2700" kern="1200"/>
          </a:p>
        </p:txBody>
      </p:sp>
      <p:sp>
        <p:nvSpPr>
          <p:cNvPr id="25" name="Freeform 24"/>
          <p:cNvSpPr/>
          <p:nvPr/>
        </p:nvSpPr>
        <p:spPr>
          <a:xfrm>
            <a:off x="6706350" y="4876175"/>
            <a:ext cx="604052" cy="271498"/>
          </a:xfrm>
          <a:custGeom>
            <a:avLst/>
            <a:gdLst>
              <a:gd name="connsiteX0" fmla="*/ 0 w 604052"/>
              <a:gd name="connsiteY0" fmla="*/ 332229 h 604052"/>
              <a:gd name="connsiteX1" fmla="*/ 135912 w 604052"/>
              <a:gd name="connsiteY1" fmla="*/ 332229 h 604052"/>
              <a:gd name="connsiteX2" fmla="*/ 135912 w 604052"/>
              <a:gd name="connsiteY2" fmla="*/ 0 h 604052"/>
              <a:gd name="connsiteX3" fmla="*/ 468140 w 604052"/>
              <a:gd name="connsiteY3" fmla="*/ 0 h 604052"/>
              <a:gd name="connsiteX4" fmla="*/ 468140 w 604052"/>
              <a:gd name="connsiteY4" fmla="*/ 332229 h 604052"/>
              <a:gd name="connsiteX5" fmla="*/ 604052 w 604052"/>
              <a:gd name="connsiteY5" fmla="*/ 332229 h 604052"/>
              <a:gd name="connsiteX6" fmla="*/ 302026 w 604052"/>
              <a:gd name="connsiteY6" fmla="*/ 604052 h 604052"/>
              <a:gd name="connsiteX7" fmla="*/ 0 w 604052"/>
              <a:gd name="connsiteY7" fmla="*/ 332229 h 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4052" h="604052">
                <a:moveTo>
                  <a:pt x="0" y="332229"/>
                </a:moveTo>
                <a:lnTo>
                  <a:pt x="135912" y="332229"/>
                </a:lnTo>
                <a:lnTo>
                  <a:pt x="135912" y="0"/>
                </a:lnTo>
                <a:lnTo>
                  <a:pt x="468140" y="0"/>
                </a:lnTo>
                <a:lnTo>
                  <a:pt x="468140" y="332229"/>
                </a:lnTo>
                <a:lnTo>
                  <a:pt x="604052" y="332229"/>
                </a:lnTo>
                <a:lnTo>
                  <a:pt x="302026" y="604052"/>
                </a:lnTo>
                <a:lnTo>
                  <a:pt x="0" y="332229"/>
                </a:lnTo>
                <a:close/>
              </a:path>
            </a:pathLst>
          </a:custGeom>
          <a:ln>
            <a:solidFill>
              <a:srgbClr val="0063BE"/>
            </a:solidFill>
          </a:ln>
        </p:spPr>
        <p:style>
          <a:lnRef idx="2">
            <a:schemeClr val="accent1">
              <a:alpha val="90000"/>
              <a:tint val="55000"/>
              <a:hueOff val="0"/>
              <a:satOff val="0"/>
              <a:lumOff val="0"/>
              <a:alphaOff val="0"/>
            </a:schemeClr>
          </a:lnRef>
          <a:fillRef idx="1">
            <a:schemeClr val="accent1">
              <a:alpha val="90000"/>
              <a:tint val="55000"/>
              <a:hueOff val="0"/>
              <a:satOff val="0"/>
              <a:lumOff val="0"/>
              <a:alphaOff val="0"/>
            </a:schemeClr>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170202" tIns="34290" rIns="170202" bIns="183793" numCol="1" spcCol="1270" anchor="ctr" anchorCtr="0">
            <a:noAutofit/>
          </a:bodyPr>
          <a:lstStyle/>
          <a:p>
            <a:pPr lvl="0" algn="ctr" defTabSz="1200150">
              <a:lnSpc>
                <a:spcPct val="90000"/>
              </a:lnSpc>
              <a:spcBef>
                <a:spcPct val="0"/>
              </a:spcBef>
              <a:spcAft>
                <a:spcPct val="35000"/>
              </a:spcAft>
            </a:pPr>
            <a:endParaRPr lang="en-US" sz="2700" kern="1200"/>
          </a:p>
        </p:txBody>
      </p:sp>
      <p:sp>
        <p:nvSpPr>
          <p:cNvPr id="26" name="Freeform 25"/>
          <p:cNvSpPr/>
          <p:nvPr/>
        </p:nvSpPr>
        <p:spPr>
          <a:xfrm>
            <a:off x="9076972" y="4874034"/>
            <a:ext cx="604052" cy="271498"/>
          </a:xfrm>
          <a:custGeom>
            <a:avLst/>
            <a:gdLst>
              <a:gd name="connsiteX0" fmla="*/ 0 w 604052"/>
              <a:gd name="connsiteY0" fmla="*/ 332229 h 604052"/>
              <a:gd name="connsiteX1" fmla="*/ 135912 w 604052"/>
              <a:gd name="connsiteY1" fmla="*/ 332229 h 604052"/>
              <a:gd name="connsiteX2" fmla="*/ 135912 w 604052"/>
              <a:gd name="connsiteY2" fmla="*/ 0 h 604052"/>
              <a:gd name="connsiteX3" fmla="*/ 468140 w 604052"/>
              <a:gd name="connsiteY3" fmla="*/ 0 h 604052"/>
              <a:gd name="connsiteX4" fmla="*/ 468140 w 604052"/>
              <a:gd name="connsiteY4" fmla="*/ 332229 h 604052"/>
              <a:gd name="connsiteX5" fmla="*/ 604052 w 604052"/>
              <a:gd name="connsiteY5" fmla="*/ 332229 h 604052"/>
              <a:gd name="connsiteX6" fmla="*/ 302026 w 604052"/>
              <a:gd name="connsiteY6" fmla="*/ 604052 h 604052"/>
              <a:gd name="connsiteX7" fmla="*/ 0 w 604052"/>
              <a:gd name="connsiteY7" fmla="*/ 332229 h 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4052" h="604052">
                <a:moveTo>
                  <a:pt x="0" y="332229"/>
                </a:moveTo>
                <a:lnTo>
                  <a:pt x="135912" y="332229"/>
                </a:lnTo>
                <a:lnTo>
                  <a:pt x="135912" y="0"/>
                </a:lnTo>
                <a:lnTo>
                  <a:pt x="468140" y="0"/>
                </a:lnTo>
                <a:lnTo>
                  <a:pt x="468140" y="332229"/>
                </a:lnTo>
                <a:lnTo>
                  <a:pt x="604052" y="332229"/>
                </a:lnTo>
                <a:lnTo>
                  <a:pt x="302026" y="604052"/>
                </a:lnTo>
                <a:lnTo>
                  <a:pt x="0" y="332229"/>
                </a:lnTo>
                <a:close/>
              </a:path>
            </a:pathLst>
          </a:custGeom>
          <a:ln>
            <a:solidFill>
              <a:srgbClr val="0063BE"/>
            </a:solidFill>
          </a:ln>
        </p:spPr>
        <p:style>
          <a:lnRef idx="2">
            <a:schemeClr val="accent1">
              <a:alpha val="90000"/>
              <a:tint val="55000"/>
              <a:hueOff val="0"/>
              <a:satOff val="0"/>
              <a:lumOff val="0"/>
              <a:alphaOff val="0"/>
            </a:schemeClr>
          </a:lnRef>
          <a:fillRef idx="1">
            <a:schemeClr val="accent1">
              <a:alpha val="90000"/>
              <a:tint val="55000"/>
              <a:hueOff val="0"/>
              <a:satOff val="0"/>
              <a:lumOff val="0"/>
              <a:alphaOff val="0"/>
            </a:schemeClr>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170202" tIns="34290" rIns="170202" bIns="183793" numCol="1" spcCol="1270" anchor="ctr" anchorCtr="0">
            <a:noAutofit/>
          </a:bodyPr>
          <a:lstStyle/>
          <a:p>
            <a:pPr lvl="0" algn="ctr" defTabSz="1200150">
              <a:lnSpc>
                <a:spcPct val="90000"/>
              </a:lnSpc>
              <a:spcBef>
                <a:spcPct val="0"/>
              </a:spcBef>
              <a:spcAft>
                <a:spcPct val="35000"/>
              </a:spcAft>
            </a:pPr>
            <a:endParaRPr lang="en-US" sz="2700" kern="1200"/>
          </a:p>
        </p:txBody>
      </p:sp>
      <p:sp>
        <p:nvSpPr>
          <p:cNvPr id="27" name="Freeform 26"/>
          <p:cNvSpPr/>
          <p:nvPr/>
        </p:nvSpPr>
        <p:spPr>
          <a:xfrm>
            <a:off x="11283147" y="4874034"/>
            <a:ext cx="604052" cy="271498"/>
          </a:xfrm>
          <a:custGeom>
            <a:avLst/>
            <a:gdLst>
              <a:gd name="connsiteX0" fmla="*/ 0 w 604052"/>
              <a:gd name="connsiteY0" fmla="*/ 332229 h 604052"/>
              <a:gd name="connsiteX1" fmla="*/ 135912 w 604052"/>
              <a:gd name="connsiteY1" fmla="*/ 332229 h 604052"/>
              <a:gd name="connsiteX2" fmla="*/ 135912 w 604052"/>
              <a:gd name="connsiteY2" fmla="*/ 0 h 604052"/>
              <a:gd name="connsiteX3" fmla="*/ 468140 w 604052"/>
              <a:gd name="connsiteY3" fmla="*/ 0 h 604052"/>
              <a:gd name="connsiteX4" fmla="*/ 468140 w 604052"/>
              <a:gd name="connsiteY4" fmla="*/ 332229 h 604052"/>
              <a:gd name="connsiteX5" fmla="*/ 604052 w 604052"/>
              <a:gd name="connsiteY5" fmla="*/ 332229 h 604052"/>
              <a:gd name="connsiteX6" fmla="*/ 302026 w 604052"/>
              <a:gd name="connsiteY6" fmla="*/ 604052 h 604052"/>
              <a:gd name="connsiteX7" fmla="*/ 0 w 604052"/>
              <a:gd name="connsiteY7" fmla="*/ 332229 h 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4052" h="604052">
                <a:moveTo>
                  <a:pt x="0" y="332229"/>
                </a:moveTo>
                <a:lnTo>
                  <a:pt x="135912" y="332229"/>
                </a:lnTo>
                <a:lnTo>
                  <a:pt x="135912" y="0"/>
                </a:lnTo>
                <a:lnTo>
                  <a:pt x="468140" y="0"/>
                </a:lnTo>
                <a:lnTo>
                  <a:pt x="468140" y="332229"/>
                </a:lnTo>
                <a:lnTo>
                  <a:pt x="604052" y="332229"/>
                </a:lnTo>
                <a:lnTo>
                  <a:pt x="302026" y="604052"/>
                </a:lnTo>
                <a:lnTo>
                  <a:pt x="0" y="332229"/>
                </a:lnTo>
                <a:close/>
              </a:path>
            </a:pathLst>
          </a:custGeom>
          <a:ln>
            <a:solidFill>
              <a:srgbClr val="0063BE"/>
            </a:solidFill>
          </a:ln>
        </p:spPr>
        <p:style>
          <a:lnRef idx="2">
            <a:schemeClr val="accent1">
              <a:alpha val="90000"/>
              <a:tint val="55000"/>
              <a:hueOff val="0"/>
              <a:satOff val="0"/>
              <a:lumOff val="0"/>
              <a:alphaOff val="0"/>
            </a:schemeClr>
          </a:lnRef>
          <a:fillRef idx="1">
            <a:schemeClr val="accent1">
              <a:alpha val="90000"/>
              <a:tint val="55000"/>
              <a:hueOff val="0"/>
              <a:satOff val="0"/>
              <a:lumOff val="0"/>
              <a:alphaOff val="0"/>
            </a:schemeClr>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170202" tIns="34290" rIns="170202" bIns="183793" numCol="1" spcCol="1270" anchor="ctr" anchorCtr="0">
            <a:noAutofit/>
          </a:bodyPr>
          <a:lstStyle/>
          <a:p>
            <a:pPr lvl="0" algn="ctr" defTabSz="1200150">
              <a:lnSpc>
                <a:spcPct val="90000"/>
              </a:lnSpc>
              <a:spcBef>
                <a:spcPct val="0"/>
              </a:spcBef>
              <a:spcAft>
                <a:spcPct val="35000"/>
              </a:spcAft>
            </a:pPr>
            <a:endParaRPr lang="en-US" sz="2700" kern="1200"/>
          </a:p>
        </p:txBody>
      </p:sp>
      <p:sp>
        <p:nvSpPr>
          <p:cNvPr id="28" name="Freeform 27"/>
          <p:cNvSpPr/>
          <p:nvPr/>
        </p:nvSpPr>
        <p:spPr>
          <a:xfrm>
            <a:off x="2732935" y="3529588"/>
            <a:ext cx="604052" cy="319667"/>
          </a:xfrm>
          <a:custGeom>
            <a:avLst/>
            <a:gdLst>
              <a:gd name="connsiteX0" fmla="*/ 0 w 604052"/>
              <a:gd name="connsiteY0" fmla="*/ 332229 h 604052"/>
              <a:gd name="connsiteX1" fmla="*/ 135912 w 604052"/>
              <a:gd name="connsiteY1" fmla="*/ 332229 h 604052"/>
              <a:gd name="connsiteX2" fmla="*/ 135912 w 604052"/>
              <a:gd name="connsiteY2" fmla="*/ 0 h 604052"/>
              <a:gd name="connsiteX3" fmla="*/ 468140 w 604052"/>
              <a:gd name="connsiteY3" fmla="*/ 0 h 604052"/>
              <a:gd name="connsiteX4" fmla="*/ 468140 w 604052"/>
              <a:gd name="connsiteY4" fmla="*/ 332229 h 604052"/>
              <a:gd name="connsiteX5" fmla="*/ 604052 w 604052"/>
              <a:gd name="connsiteY5" fmla="*/ 332229 h 604052"/>
              <a:gd name="connsiteX6" fmla="*/ 302026 w 604052"/>
              <a:gd name="connsiteY6" fmla="*/ 604052 h 604052"/>
              <a:gd name="connsiteX7" fmla="*/ 0 w 604052"/>
              <a:gd name="connsiteY7" fmla="*/ 332229 h 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4052" h="604052">
                <a:moveTo>
                  <a:pt x="0" y="332229"/>
                </a:moveTo>
                <a:lnTo>
                  <a:pt x="135912" y="332229"/>
                </a:lnTo>
                <a:lnTo>
                  <a:pt x="135912" y="0"/>
                </a:lnTo>
                <a:lnTo>
                  <a:pt x="468140" y="0"/>
                </a:lnTo>
                <a:lnTo>
                  <a:pt x="468140" y="332229"/>
                </a:lnTo>
                <a:lnTo>
                  <a:pt x="604052" y="332229"/>
                </a:lnTo>
                <a:lnTo>
                  <a:pt x="302026" y="604052"/>
                </a:lnTo>
                <a:lnTo>
                  <a:pt x="0" y="332229"/>
                </a:lnTo>
                <a:close/>
              </a:path>
            </a:pathLst>
          </a:custGeom>
          <a:ln>
            <a:solidFill>
              <a:srgbClr val="0063BE">
                <a:alpha val="90000"/>
              </a:srgbClr>
            </a:solidFill>
          </a:ln>
        </p:spPr>
        <p:style>
          <a:lnRef idx="2">
            <a:schemeClr val="accent1">
              <a:alpha val="90000"/>
              <a:tint val="55000"/>
              <a:hueOff val="0"/>
              <a:satOff val="0"/>
              <a:lumOff val="0"/>
              <a:alphaOff val="0"/>
            </a:schemeClr>
          </a:lnRef>
          <a:fillRef idx="1">
            <a:schemeClr val="accent1">
              <a:alpha val="90000"/>
              <a:tint val="55000"/>
              <a:hueOff val="0"/>
              <a:satOff val="0"/>
              <a:lumOff val="0"/>
              <a:alphaOff val="0"/>
            </a:schemeClr>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170202" tIns="34290" rIns="170202" bIns="183793" numCol="1" spcCol="1270" anchor="ctr" anchorCtr="0">
            <a:noAutofit/>
          </a:bodyPr>
          <a:lstStyle/>
          <a:p>
            <a:pPr algn="ctr" defTabSz="1200150">
              <a:lnSpc>
                <a:spcPct val="90000"/>
              </a:lnSpc>
              <a:spcBef>
                <a:spcPct val="0"/>
              </a:spcBef>
              <a:spcAft>
                <a:spcPct val="35000"/>
              </a:spcAft>
            </a:pPr>
            <a:endParaRPr lang="en-US" sz="2700"/>
          </a:p>
        </p:txBody>
      </p:sp>
    </p:spTree>
    <p:extLst>
      <p:ext uri="{BB962C8B-B14F-4D97-AF65-F5344CB8AC3E}">
        <p14:creationId xmlns:p14="http://schemas.microsoft.com/office/powerpoint/2010/main" val="3528193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D777667-C133-4F17-AD20-C69C3C22E227}"/>
              </a:ext>
            </a:extLst>
          </p:cNvPr>
          <p:cNvPicPr>
            <a:picLocks noChangeAspect="1"/>
          </p:cNvPicPr>
          <p:nvPr/>
        </p:nvPicPr>
        <p:blipFill>
          <a:blip r:embed="rId2"/>
          <a:stretch>
            <a:fillRect/>
          </a:stretch>
        </p:blipFill>
        <p:spPr>
          <a:xfrm>
            <a:off x="10241222" y="720919"/>
            <a:ext cx="1950778" cy="1823898"/>
          </a:xfrm>
          <a:prstGeom prst="rect">
            <a:avLst/>
          </a:prstGeom>
        </p:spPr>
      </p:pic>
      <p:sp>
        <p:nvSpPr>
          <p:cNvPr id="2" name="Title 1">
            <a:extLst>
              <a:ext uri="{FF2B5EF4-FFF2-40B4-BE49-F238E27FC236}">
                <a16:creationId xmlns:a16="http://schemas.microsoft.com/office/drawing/2014/main" id="{5DC8EE02-3E0A-4BAD-B13D-D5D9A89E6988}"/>
              </a:ext>
            </a:extLst>
          </p:cNvPr>
          <p:cNvSpPr>
            <a:spLocks noGrp="1"/>
          </p:cNvSpPr>
          <p:nvPr>
            <p:ph type="title"/>
          </p:nvPr>
        </p:nvSpPr>
        <p:spPr/>
        <p:txBody>
          <a:bodyPr/>
          <a:lstStyle/>
          <a:p>
            <a:r>
              <a:rPr lang="en-GB" dirty="0"/>
              <a:t>Impact on </a:t>
            </a:r>
            <a:r>
              <a:rPr lang="en-US" dirty="0"/>
              <a:t>clinical t</a:t>
            </a:r>
            <a:r>
              <a:rPr lang="en-GB" dirty="0"/>
              <a:t>rial data</a:t>
            </a:r>
          </a:p>
        </p:txBody>
      </p:sp>
      <p:sp>
        <p:nvSpPr>
          <p:cNvPr id="4" name="Text Placeholder 3">
            <a:extLst>
              <a:ext uri="{FF2B5EF4-FFF2-40B4-BE49-F238E27FC236}">
                <a16:creationId xmlns:a16="http://schemas.microsoft.com/office/drawing/2014/main" id="{26AAA451-6E37-4B2E-8A44-CC0587ED8CC9}"/>
              </a:ext>
            </a:extLst>
          </p:cNvPr>
          <p:cNvSpPr>
            <a:spLocks noGrp="1"/>
          </p:cNvSpPr>
          <p:nvPr>
            <p:ph type="body" sz="quarter" idx="10"/>
          </p:nvPr>
        </p:nvSpPr>
        <p:spPr/>
        <p:txBody>
          <a:bodyPr/>
          <a:lstStyle/>
          <a:p>
            <a:endParaRPr lang="en-GB"/>
          </a:p>
        </p:txBody>
      </p:sp>
      <p:sp>
        <p:nvSpPr>
          <p:cNvPr id="10" name="Freeform 9"/>
          <p:cNvSpPr/>
          <p:nvPr/>
        </p:nvSpPr>
        <p:spPr>
          <a:xfrm>
            <a:off x="6824036" y="2272485"/>
            <a:ext cx="2512363" cy="477956"/>
          </a:xfrm>
          <a:custGeom>
            <a:avLst/>
            <a:gdLst/>
            <a:ahLst/>
            <a:cxnLst/>
            <a:rect l="0" t="0" r="0" b="0"/>
            <a:pathLst>
              <a:path>
                <a:moveTo>
                  <a:pt x="0" y="0"/>
                </a:moveTo>
                <a:lnTo>
                  <a:pt x="0" y="79384"/>
                </a:lnTo>
                <a:lnTo>
                  <a:pt x="3437929" y="79384"/>
                </a:lnTo>
                <a:lnTo>
                  <a:pt x="3437929" y="157519"/>
                </a:lnTo>
              </a:path>
            </a:pathLst>
          </a:custGeom>
          <a:noFill/>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txBody>
          <a:bodyPr/>
          <a:lstStyle/>
          <a:p>
            <a:endParaRPr lang="en-US" dirty="0"/>
          </a:p>
        </p:txBody>
      </p:sp>
      <p:sp>
        <p:nvSpPr>
          <p:cNvPr id="14" name="Freeform 13"/>
          <p:cNvSpPr/>
          <p:nvPr/>
        </p:nvSpPr>
        <p:spPr>
          <a:xfrm>
            <a:off x="5797269" y="2277898"/>
            <a:ext cx="2062757" cy="217327"/>
          </a:xfrm>
          <a:custGeom>
            <a:avLst/>
            <a:gdLst/>
            <a:ahLst/>
            <a:cxnLst/>
            <a:rect l="0" t="0" r="0" b="0"/>
            <a:pathLst>
              <a:path>
                <a:moveTo>
                  <a:pt x="2062757" y="0"/>
                </a:moveTo>
                <a:lnTo>
                  <a:pt x="2062757" y="79384"/>
                </a:lnTo>
                <a:lnTo>
                  <a:pt x="0" y="79384"/>
                </a:lnTo>
                <a:lnTo>
                  <a:pt x="0" y="157519"/>
                </a:lnTo>
              </a:path>
            </a:pathLst>
          </a:custGeom>
          <a:noFill/>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5" name="Freeform 14"/>
          <p:cNvSpPr/>
          <p:nvPr/>
        </p:nvSpPr>
        <p:spPr>
          <a:xfrm>
            <a:off x="4435962" y="2277898"/>
            <a:ext cx="3437929" cy="217327"/>
          </a:xfrm>
          <a:custGeom>
            <a:avLst/>
            <a:gdLst/>
            <a:ahLst/>
            <a:cxnLst/>
            <a:rect l="0" t="0" r="0" b="0"/>
            <a:pathLst>
              <a:path>
                <a:moveTo>
                  <a:pt x="3437929" y="0"/>
                </a:moveTo>
                <a:lnTo>
                  <a:pt x="3437929" y="79384"/>
                </a:lnTo>
                <a:lnTo>
                  <a:pt x="0" y="79384"/>
                </a:lnTo>
                <a:lnTo>
                  <a:pt x="0" y="157519"/>
                </a:lnTo>
              </a:path>
            </a:pathLst>
          </a:custGeom>
          <a:noFill/>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8" name="Flowchart: Process 17"/>
          <p:cNvSpPr/>
          <p:nvPr/>
        </p:nvSpPr>
        <p:spPr>
          <a:xfrm>
            <a:off x="3224536" y="1083522"/>
            <a:ext cx="4639642" cy="419489"/>
          </a:xfrm>
          <a:prstGeom prst="flowChartProcess">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a:lstStyle/>
          <a:p>
            <a:r>
              <a:rPr lang="en-US" dirty="0"/>
              <a:t>Disruption of ongoing studies due to pandemic</a:t>
            </a:r>
          </a:p>
        </p:txBody>
      </p:sp>
      <p:sp>
        <p:nvSpPr>
          <p:cNvPr id="19" name="Freeform 18"/>
          <p:cNvSpPr/>
          <p:nvPr/>
        </p:nvSpPr>
        <p:spPr>
          <a:xfrm>
            <a:off x="5755399" y="1046061"/>
            <a:ext cx="750093" cy="428396"/>
          </a:xfrm>
          <a:custGeom>
            <a:avLst/>
            <a:gdLst>
              <a:gd name="connsiteX0" fmla="*/ 0 w 750093"/>
              <a:gd name="connsiteY0" fmla="*/ 0 h 310503"/>
              <a:gd name="connsiteX1" fmla="*/ 750093 w 750093"/>
              <a:gd name="connsiteY1" fmla="*/ 0 h 310503"/>
              <a:gd name="connsiteX2" fmla="*/ 750093 w 750093"/>
              <a:gd name="connsiteY2" fmla="*/ 310503 h 310503"/>
              <a:gd name="connsiteX3" fmla="*/ 0 w 750093"/>
              <a:gd name="connsiteY3" fmla="*/ 310503 h 310503"/>
              <a:gd name="connsiteX4" fmla="*/ 0 w 750093"/>
              <a:gd name="connsiteY4" fmla="*/ 0 h 3105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0093" h="310503">
                <a:moveTo>
                  <a:pt x="0" y="0"/>
                </a:moveTo>
                <a:lnTo>
                  <a:pt x="750093" y="0"/>
                </a:lnTo>
                <a:lnTo>
                  <a:pt x="750093" y="310503"/>
                </a:lnTo>
                <a:lnTo>
                  <a:pt x="0" y="31050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endParaRPr lang="en-US" sz="1400" kern="1200" dirty="0"/>
          </a:p>
        </p:txBody>
      </p:sp>
      <p:sp>
        <p:nvSpPr>
          <p:cNvPr id="20" name="Oval 19"/>
          <p:cNvSpPr/>
          <p:nvPr/>
        </p:nvSpPr>
        <p:spPr>
          <a:xfrm>
            <a:off x="448267" y="1782307"/>
            <a:ext cx="3344481" cy="1060267"/>
          </a:xfrm>
          <a:prstGeom prst="ellipse">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2">
              <a:hueOff val="0"/>
              <a:satOff val="0"/>
              <a:lumOff val="0"/>
              <a:alphaOff val="0"/>
            </a:schemeClr>
          </a:fillRef>
          <a:effectRef idx="1">
            <a:schemeClr val="accent2">
              <a:hueOff val="0"/>
              <a:satOff val="0"/>
              <a:lumOff val="0"/>
              <a:alphaOff val="0"/>
            </a:schemeClr>
          </a:effectRef>
          <a:fontRef idx="minor">
            <a:schemeClr val="dk1"/>
          </a:fontRef>
        </p:style>
        <p:txBody>
          <a:bodyPr anchor="ctr"/>
          <a:lstStyle/>
          <a:p>
            <a:pPr algn="ctr"/>
            <a:r>
              <a:rPr lang="en-US" dirty="0"/>
              <a:t>    Subject acquires        pandemic disease or are COVID-19 suspects</a:t>
            </a:r>
          </a:p>
        </p:txBody>
      </p:sp>
      <p:sp>
        <p:nvSpPr>
          <p:cNvPr id="21" name="Freeform 20"/>
          <p:cNvSpPr/>
          <p:nvPr/>
        </p:nvSpPr>
        <p:spPr>
          <a:xfrm>
            <a:off x="4324171" y="1821775"/>
            <a:ext cx="750093" cy="689928"/>
          </a:xfrm>
          <a:custGeom>
            <a:avLst/>
            <a:gdLst>
              <a:gd name="connsiteX0" fmla="*/ 0 w 750093"/>
              <a:gd name="connsiteY0" fmla="*/ 0 h 500062"/>
              <a:gd name="connsiteX1" fmla="*/ 750093 w 750093"/>
              <a:gd name="connsiteY1" fmla="*/ 0 h 500062"/>
              <a:gd name="connsiteX2" fmla="*/ 750093 w 750093"/>
              <a:gd name="connsiteY2" fmla="*/ 500062 h 500062"/>
              <a:gd name="connsiteX3" fmla="*/ 0 w 750093"/>
              <a:gd name="connsiteY3" fmla="*/ 500062 h 500062"/>
              <a:gd name="connsiteX4" fmla="*/ 0 w 750093"/>
              <a:gd name="connsiteY4" fmla="*/ 0 h 500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0093" h="500062">
                <a:moveTo>
                  <a:pt x="0" y="0"/>
                </a:moveTo>
                <a:lnTo>
                  <a:pt x="750093" y="0"/>
                </a:lnTo>
                <a:lnTo>
                  <a:pt x="750093" y="500062"/>
                </a:lnTo>
                <a:lnTo>
                  <a:pt x="0" y="50006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endParaRPr lang="en-US" sz="2000" kern="1200"/>
          </a:p>
        </p:txBody>
      </p:sp>
      <p:sp>
        <p:nvSpPr>
          <p:cNvPr id="22" name="Oval 21"/>
          <p:cNvSpPr/>
          <p:nvPr/>
        </p:nvSpPr>
        <p:spPr>
          <a:xfrm>
            <a:off x="6085588" y="1757007"/>
            <a:ext cx="3937992" cy="518355"/>
          </a:xfrm>
          <a:prstGeom prst="ellipse">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2">
              <a:hueOff val="0"/>
              <a:satOff val="0"/>
              <a:lumOff val="0"/>
              <a:alphaOff val="0"/>
            </a:schemeClr>
          </a:fillRef>
          <a:effectRef idx="1">
            <a:schemeClr val="accent2">
              <a:hueOff val="0"/>
              <a:satOff val="0"/>
              <a:lumOff val="0"/>
              <a:alphaOff val="0"/>
            </a:schemeClr>
          </a:effectRef>
          <a:fontRef idx="minor">
            <a:schemeClr val="dk1"/>
          </a:fontRef>
        </p:style>
        <p:txBody>
          <a:bodyPr/>
          <a:lstStyle/>
          <a:p>
            <a:r>
              <a:rPr lang="en-US" dirty="0"/>
              <a:t>Study activities disrupted</a:t>
            </a:r>
          </a:p>
        </p:txBody>
      </p:sp>
      <p:sp>
        <p:nvSpPr>
          <p:cNvPr id="23" name="Freeform 22"/>
          <p:cNvSpPr/>
          <p:nvPr/>
        </p:nvSpPr>
        <p:spPr>
          <a:xfrm>
            <a:off x="5699343" y="1821775"/>
            <a:ext cx="750093" cy="689928"/>
          </a:xfrm>
          <a:custGeom>
            <a:avLst/>
            <a:gdLst>
              <a:gd name="connsiteX0" fmla="*/ 0 w 750093"/>
              <a:gd name="connsiteY0" fmla="*/ 0 h 500062"/>
              <a:gd name="connsiteX1" fmla="*/ 750093 w 750093"/>
              <a:gd name="connsiteY1" fmla="*/ 0 h 500062"/>
              <a:gd name="connsiteX2" fmla="*/ 750093 w 750093"/>
              <a:gd name="connsiteY2" fmla="*/ 500062 h 500062"/>
              <a:gd name="connsiteX3" fmla="*/ 0 w 750093"/>
              <a:gd name="connsiteY3" fmla="*/ 500062 h 500062"/>
              <a:gd name="connsiteX4" fmla="*/ 0 w 750093"/>
              <a:gd name="connsiteY4" fmla="*/ 0 h 500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0093" h="500062">
                <a:moveTo>
                  <a:pt x="0" y="0"/>
                </a:moveTo>
                <a:lnTo>
                  <a:pt x="750093" y="0"/>
                </a:lnTo>
                <a:lnTo>
                  <a:pt x="750093" y="500062"/>
                </a:lnTo>
                <a:lnTo>
                  <a:pt x="0" y="50006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endParaRPr lang="en-US" sz="2000" kern="1200"/>
          </a:p>
        </p:txBody>
      </p:sp>
      <p:sp>
        <p:nvSpPr>
          <p:cNvPr id="24" name="Oval 23"/>
          <p:cNvSpPr/>
          <p:nvPr/>
        </p:nvSpPr>
        <p:spPr>
          <a:xfrm>
            <a:off x="3975738" y="2428075"/>
            <a:ext cx="1203701" cy="570188"/>
          </a:xfrm>
          <a:prstGeom prst="ellipse">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txBody>
          <a:bodyPr anchor="ctr"/>
          <a:lstStyle/>
          <a:p>
            <a:r>
              <a:rPr lang="en-US" dirty="0"/>
              <a:t>Study visits</a:t>
            </a:r>
          </a:p>
        </p:txBody>
      </p:sp>
      <p:sp>
        <p:nvSpPr>
          <p:cNvPr id="25" name="Freeform 24"/>
          <p:cNvSpPr/>
          <p:nvPr/>
        </p:nvSpPr>
        <p:spPr>
          <a:xfrm>
            <a:off x="2627180" y="2729031"/>
            <a:ext cx="750093" cy="689928"/>
          </a:xfrm>
          <a:custGeom>
            <a:avLst/>
            <a:gdLst>
              <a:gd name="connsiteX0" fmla="*/ 0 w 750093"/>
              <a:gd name="connsiteY0" fmla="*/ 0 h 500062"/>
              <a:gd name="connsiteX1" fmla="*/ 750093 w 750093"/>
              <a:gd name="connsiteY1" fmla="*/ 0 h 500062"/>
              <a:gd name="connsiteX2" fmla="*/ 750093 w 750093"/>
              <a:gd name="connsiteY2" fmla="*/ 500062 h 500062"/>
              <a:gd name="connsiteX3" fmla="*/ 0 w 750093"/>
              <a:gd name="connsiteY3" fmla="*/ 500062 h 500062"/>
              <a:gd name="connsiteX4" fmla="*/ 0 w 750093"/>
              <a:gd name="connsiteY4" fmla="*/ 0 h 500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0093" h="500062">
                <a:moveTo>
                  <a:pt x="0" y="0"/>
                </a:moveTo>
                <a:lnTo>
                  <a:pt x="750093" y="0"/>
                </a:lnTo>
                <a:lnTo>
                  <a:pt x="750093" y="500062"/>
                </a:lnTo>
                <a:lnTo>
                  <a:pt x="0" y="50006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endParaRPr lang="en-US" sz="2000" kern="1200" dirty="0"/>
          </a:p>
        </p:txBody>
      </p:sp>
      <p:sp>
        <p:nvSpPr>
          <p:cNvPr id="26" name="Oval 25"/>
          <p:cNvSpPr/>
          <p:nvPr/>
        </p:nvSpPr>
        <p:spPr>
          <a:xfrm>
            <a:off x="4610443" y="2967826"/>
            <a:ext cx="2091270" cy="570188"/>
          </a:xfrm>
          <a:prstGeom prst="ellipse">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txBody>
          <a:bodyPr anchor="ctr"/>
          <a:lstStyle/>
          <a:p>
            <a:r>
              <a:rPr lang="en-US" dirty="0"/>
              <a:t>Study assessments</a:t>
            </a:r>
          </a:p>
        </p:txBody>
      </p:sp>
      <p:sp>
        <p:nvSpPr>
          <p:cNvPr id="27" name="Freeform 26"/>
          <p:cNvSpPr/>
          <p:nvPr/>
        </p:nvSpPr>
        <p:spPr>
          <a:xfrm>
            <a:off x="4002352" y="2729031"/>
            <a:ext cx="750093" cy="689928"/>
          </a:xfrm>
          <a:custGeom>
            <a:avLst/>
            <a:gdLst>
              <a:gd name="connsiteX0" fmla="*/ 0 w 750093"/>
              <a:gd name="connsiteY0" fmla="*/ 0 h 500062"/>
              <a:gd name="connsiteX1" fmla="*/ 750093 w 750093"/>
              <a:gd name="connsiteY1" fmla="*/ 0 h 500062"/>
              <a:gd name="connsiteX2" fmla="*/ 750093 w 750093"/>
              <a:gd name="connsiteY2" fmla="*/ 500062 h 500062"/>
              <a:gd name="connsiteX3" fmla="*/ 0 w 750093"/>
              <a:gd name="connsiteY3" fmla="*/ 500062 h 500062"/>
              <a:gd name="connsiteX4" fmla="*/ 0 w 750093"/>
              <a:gd name="connsiteY4" fmla="*/ 0 h 500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0093" h="500062">
                <a:moveTo>
                  <a:pt x="0" y="0"/>
                </a:moveTo>
                <a:lnTo>
                  <a:pt x="750093" y="0"/>
                </a:lnTo>
                <a:lnTo>
                  <a:pt x="750093" y="500062"/>
                </a:lnTo>
                <a:lnTo>
                  <a:pt x="0" y="50006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endParaRPr lang="en-US" sz="2300" kern="1200" dirty="0"/>
          </a:p>
        </p:txBody>
      </p:sp>
      <p:sp>
        <p:nvSpPr>
          <p:cNvPr id="28" name="Oval 27"/>
          <p:cNvSpPr/>
          <p:nvPr/>
        </p:nvSpPr>
        <p:spPr>
          <a:xfrm>
            <a:off x="6840927" y="3142240"/>
            <a:ext cx="2723893" cy="570188"/>
          </a:xfrm>
          <a:prstGeom prst="ellipse">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txBody>
          <a:bodyPr anchor="ctr"/>
          <a:lstStyle/>
          <a:p>
            <a:pPr algn="ctr"/>
            <a:r>
              <a:rPr lang="en-US" dirty="0"/>
              <a:t>Study treatment administration</a:t>
            </a:r>
          </a:p>
        </p:txBody>
      </p:sp>
      <p:sp>
        <p:nvSpPr>
          <p:cNvPr id="29" name="Freeform 28"/>
          <p:cNvSpPr/>
          <p:nvPr/>
        </p:nvSpPr>
        <p:spPr>
          <a:xfrm flipH="1">
            <a:off x="7294618" y="2493500"/>
            <a:ext cx="141719" cy="689928"/>
          </a:xfrm>
          <a:custGeom>
            <a:avLst/>
            <a:gdLst>
              <a:gd name="connsiteX0" fmla="*/ 0 w 750093"/>
              <a:gd name="connsiteY0" fmla="*/ 0 h 500062"/>
              <a:gd name="connsiteX1" fmla="*/ 750093 w 750093"/>
              <a:gd name="connsiteY1" fmla="*/ 0 h 500062"/>
              <a:gd name="connsiteX2" fmla="*/ 750093 w 750093"/>
              <a:gd name="connsiteY2" fmla="*/ 500062 h 500062"/>
              <a:gd name="connsiteX3" fmla="*/ 0 w 750093"/>
              <a:gd name="connsiteY3" fmla="*/ 500062 h 500062"/>
              <a:gd name="connsiteX4" fmla="*/ 0 w 750093"/>
              <a:gd name="connsiteY4" fmla="*/ 0 h 500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0093" h="500062">
                <a:moveTo>
                  <a:pt x="0" y="0"/>
                </a:moveTo>
                <a:lnTo>
                  <a:pt x="750093" y="0"/>
                </a:lnTo>
                <a:lnTo>
                  <a:pt x="750093" y="500062"/>
                </a:lnTo>
                <a:lnTo>
                  <a:pt x="0" y="50006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endParaRPr lang="en-US" sz="2300" kern="1200" dirty="0"/>
          </a:p>
        </p:txBody>
      </p:sp>
      <p:sp>
        <p:nvSpPr>
          <p:cNvPr id="32" name="Oval 31"/>
          <p:cNvSpPr/>
          <p:nvPr/>
        </p:nvSpPr>
        <p:spPr>
          <a:xfrm>
            <a:off x="8680777" y="2417128"/>
            <a:ext cx="2685606" cy="627207"/>
          </a:xfrm>
          <a:prstGeom prst="ellipse">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txBody>
          <a:bodyPr anchor="ctr"/>
          <a:lstStyle/>
          <a:p>
            <a:pPr algn="ctr"/>
            <a:r>
              <a:rPr lang="en-US" dirty="0"/>
              <a:t>Drug distribution and accountability</a:t>
            </a:r>
          </a:p>
        </p:txBody>
      </p:sp>
      <p:sp>
        <p:nvSpPr>
          <p:cNvPr id="35" name="Freeform 34"/>
          <p:cNvSpPr/>
          <p:nvPr/>
        </p:nvSpPr>
        <p:spPr>
          <a:xfrm>
            <a:off x="9137273" y="2493500"/>
            <a:ext cx="750093" cy="689928"/>
          </a:xfrm>
          <a:custGeom>
            <a:avLst/>
            <a:gdLst>
              <a:gd name="connsiteX0" fmla="*/ 0 w 750093"/>
              <a:gd name="connsiteY0" fmla="*/ 0 h 500062"/>
              <a:gd name="connsiteX1" fmla="*/ 750093 w 750093"/>
              <a:gd name="connsiteY1" fmla="*/ 0 h 500062"/>
              <a:gd name="connsiteX2" fmla="*/ 750093 w 750093"/>
              <a:gd name="connsiteY2" fmla="*/ 500062 h 500062"/>
              <a:gd name="connsiteX3" fmla="*/ 0 w 750093"/>
              <a:gd name="connsiteY3" fmla="*/ 500062 h 500062"/>
              <a:gd name="connsiteX4" fmla="*/ 0 w 750093"/>
              <a:gd name="connsiteY4" fmla="*/ 0 h 500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0093" h="500062">
                <a:moveTo>
                  <a:pt x="0" y="0"/>
                </a:moveTo>
                <a:lnTo>
                  <a:pt x="750093" y="0"/>
                </a:lnTo>
                <a:lnTo>
                  <a:pt x="750093" y="500062"/>
                </a:lnTo>
                <a:lnTo>
                  <a:pt x="0" y="50006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endParaRPr lang="en-US" sz="2300" kern="1200" dirty="0"/>
          </a:p>
        </p:txBody>
      </p:sp>
      <p:cxnSp>
        <p:nvCxnSpPr>
          <p:cNvPr id="40" name="Elbow Connector 39"/>
          <p:cNvCxnSpPr>
            <a:cxnSpLocks/>
          </p:cNvCxnSpPr>
          <p:nvPr/>
        </p:nvCxnSpPr>
        <p:spPr>
          <a:xfrm rot="16200000">
            <a:off x="3926769" y="286122"/>
            <a:ext cx="257551" cy="2788469"/>
          </a:xfrm>
          <a:prstGeom prst="bentConnector3">
            <a:avLst>
              <a:gd name="adj1" fmla="val 58283"/>
            </a:avLst>
          </a:prstGeom>
          <a:noFill/>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cxnSp>
      <p:cxnSp>
        <p:nvCxnSpPr>
          <p:cNvPr id="48" name="Elbow Connector 47"/>
          <p:cNvCxnSpPr/>
          <p:nvPr/>
        </p:nvCxnSpPr>
        <p:spPr>
          <a:xfrm rot="5400000" flipV="1">
            <a:off x="6716648" y="246303"/>
            <a:ext cx="257551" cy="2788469"/>
          </a:xfrm>
          <a:prstGeom prst="bentConnector3">
            <a:avLst>
              <a:gd name="adj1" fmla="val 58283"/>
            </a:avLst>
          </a:prstGeom>
          <a:noFill/>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cxnSp>
      <p:cxnSp>
        <p:nvCxnSpPr>
          <p:cNvPr id="5" name="Straight Connector 4"/>
          <p:cNvCxnSpPr/>
          <p:nvPr/>
        </p:nvCxnSpPr>
        <p:spPr>
          <a:xfrm>
            <a:off x="8127109" y="2347661"/>
            <a:ext cx="0" cy="790876"/>
          </a:xfrm>
          <a:prstGeom prst="line">
            <a:avLst/>
          </a:prstGeom>
          <a:ln w="25400">
            <a:solidFill>
              <a:srgbClr val="55A51C"/>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797269" y="2429033"/>
            <a:ext cx="0" cy="540178"/>
          </a:xfrm>
          <a:prstGeom prst="line">
            <a:avLst/>
          </a:prstGeom>
          <a:ln w="25400">
            <a:solidFill>
              <a:srgbClr val="55A51C"/>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86909464-B1C3-43AC-B788-02E60D409EB0}"/>
              </a:ext>
            </a:extLst>
          </p:cNvPr>
          <p:cNvSpPr/>
          <p:nvPr/>
        </p:nvSpPr>
        <p:spPr>
          <a:xfrm>
            <a:off x="428098" y="3439042"/>
            <a:ext cx="3440241" cy="3200297"/>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marL="171450" indent="-171450">
              <a:buFont typeface="Wingdings" panose="05000000000000000000" pitchFamily="2" charset="2"/>
              <a:buChar char="q"/>
            </a:pPr>
            <a:r>
              <a:rPr lang="en-GB" sz="1200" dirty="0"/>
              <a:t>Risk due to travel, exposure to people or health care facilities</a:t>
            </a:r>
          </a:p>
          <a:p>
            <a:pPr marL="171450" indent="-171450">
              <a:buFont typeface="Wingdings" panose="05000000000000000000" pitchFamily="2" charset="2"/>
              <a:buChar char="q"/>
            </a:pPr>
            <a:r>
              <a:rPr lang="en-GB" sz="1200" dirty="0"/>
              <a:t>CRF with pre-specified symptoms to capture   covid diagnosis as part of eligibility criteria</a:t>
            </a:r>
          </a:p>
          <a:p>
            <a:pPr marL="171450" indent="-171450">
              <a:buFont typeface="Wingdings" panose="05000000000000000000" pitchFamily="2" charset="2"/>
              <a:buChar char="q"/>
            </a:pPr>
            <a:r>
              <a:rPr lang="en-GB" sz="1200" dirty="0"/>
              <a:t>COVID symptoms at onset or during study, captured as adverse events or clinical events</a:t>
            </a:r>
          </a:p>
          <a:p>
            <a:pPr marL="171450" indent="-171450">
              <a:buFont typeface="Wingdings" panose="05000000000000000000" pitchFamily="2" charset="2"/>
              <a:buChar char="q"/>
            </a:pPr>
            <a:r>
              <a:rPr lang="en-GB" sz="1200" dirty="0"/>
              <a:t>Lab data related to COVID (Blood sample test)</a:t>
            </a:r>
          </a:p>
          <a:p>
            <a:pPr marL="171450" indent="-171450">
              <a:buFont typeface="Wingdings" panose="05000000000000000000" pitchFamily="2" charset="2"/>
              <a:buChar char="q"/>
            </a:pPr>
            <a:r>
              <a:rPr lang="en-GB" sz="1200" dirty="0"/>
              <a:t>Various other tests like Imaging(Chest X-ray, chest CT) performed as part of screening, diagnosis and management of virus and associated results</a:t>
            </a:r>
          </a:p>
          <a:p>
            <a:pPr marL="171450" indent="-171450">
              <a:buFont typeface="Wingdings" panose="05000000000000000000" pitchFamily="2" charset="2"/>
              <a:buChar char="q"/>
            </a:pPr>
            <a:r>
              <a:rPr lang="en-GB" sz="1200" dirty="0"/>
              <a:t>Vital signs data captured </a:t>
            </a:r>
          </a:p>
          <a:p>
            <a:pPr marL="171450" indent="-171450">
              <a:buFont typeface="Wingdings" panose="05000000000000000000" pitchFamily="2" charset="2"/>
              <a:buChar char="q"/>
            </a:pPr>
            <a:r>
              <a:rPr lang="en-GB" sz="1200" dirty="0"/>
              <a:t>Concomitant medications due to COVID</a:t>
            </a:r>
          </a:p>
        </p:txBody>
      </p:sp>
      <p:sp>
        <p:nvSpPr>
          <p:cNvPr id="31" name="Rectangle 30">
            <a:extLst>
              <a:ext uri="{FF2B5EF4-FFF2-40B4-BE49-F238E27FC236}">
                <a16:creationId xmlns:a16="http://schemas.microsoft.com/office/drawing/2014/main" id="{28FC43A6-96FC-4F23-A592-5D9909981D1D}"/>
              </a:ext>
            </a:extLst>
          </p:cNvPr>
          <p:cNvSpPr/>
          <p:nvPr/>
        </p:nvSpPr>
        <p:spPr>
          <a:xfrm>
            <a:off x="3975738" y="4184622"/>
            <a:ext cx="7611485" cy="2329141"/>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marL="171450" indent="-171450">
              <a:buFont typeface="Arial" panose="020B0604020202020204" pitchFamily="34" charset="0"/>
              <a:buChar char="•"/>
            </a:pPr>
            <a:endParaRPr lang="en-US" sz="1200" dirty="0"/>
          </a:p>
        </p:txBody>
      </p:sp>
      <p:sp>
        <p:nvSpPr>
          <p:cNvPr id="12" name="Rectangle 11">
            <a:extLst>
              <a:ext uri="{FF2B5EF4-FFF2-40B4-BE49-F238E27FC236}">
                <a16:creationId xmlns:a16="http://schemas.microsoft.com/office/drawing/2014/main" id="{9AAC2D8C-C135-4274-BA07-97DB55C4E672}"/>
              </a:ext>
            </a:extLst>
          </p:cNvPr>
          <p:cNvSpPr/>
          <p:nvPr/>
        </p:nvSpPr>
        <p:spPr>
          <a:xfrm>
            <a:off x="4018032" y="4242873"/>
            <a:ext cx="3815159" cy="2144675"/>
          </a:xfrm>
          <a:prstGeom prst="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rPr>
              <a:t>Protocol deviations at subject or site level</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rPr>
              <a:t>Disposition events due to COVID</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rPr>
              <a:t>Missed Visits or remote visits in place of in-person visits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rPr>
              <a:t>Scheduled interventions(pre-specified study treatments, certain procedures) were missed</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rPr>
              <a:t>Access to study treatment disrupted</a:t>
            </a:r>
          </a:p>
          <a:p>
            <a:pPr marL="171450" indent="-171450">
              <a:buFont typeface="Wingdings" panose="05000000000000000000" pitchFamily="2" charset="2"/>
              <a:buChar char="q"/>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rPr>
              <a:t>Spontaneous events or interventions at a particular visit may get missed to be captured</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33" name="Rectangle 32">
            <a:extLst>
              <a:ext uri="{FF2B5EF4-FFF2-40B4-BE49-F238E27FC236}">
                <a16:creationId xmlns:a16="http://schemas.microsoft.com/office/drawing/2014/main" id="{25604D2B-C4E5-49EB-8ED3-F18F5BE4FB22}"/>
              </a:ext>
            </a:extLst>
          </p:cNvPr>
          <p:cNvSpPr/>
          <p:nvPr/>
        </p:nvSpPr>
        <p:spPr>
          <a:xfrm>
            <a:off x="7940590" y="4224069"/>
            <a:ext cx="3646633" cy="2144675"/>
          </a:xfrm>
          <a:prstGeom prst="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rPr>
              <a:t>Changes in administration of study treatments due to COVID</a:t>
            </a:r>
          </a:p>
          <a:p>
            <a:pPr marL="628650" lvl="1" indent="-171450">
              <a:buFont typeface="Arial" panose="020B0604020202020204" pitchFamily="34" charset="0"/>
              <a:buChar char="•"/>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rPr>
              <a:t>Temporary discontinuation of study treatment</a:t>
            </a:r>
          </a:p>
          <a:p>
            <a:pPr marL="628650" lvl="1" indent="-171450">
              <a:buFont typeface="Arial" panose="020B0604020202020204" pitchFamily="34" charset="0"/>
              <a:buChar char="•"/>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rPr>
              <a:t>Permanent discontinuation of study treatment</a:t>
            </a:r>
          </a:p>
          <a:p>
            <a:pPr marL="628650" lvl="1" indent="-171450">
              <a:buFont typeface="Arial" panose="020B0604020202020204" pitchFamily="34" charset="0"/>
              <a:buChar char="•"/>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rPr>
              <a:t>Dose adjustments and interruptions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rPr>
              <a:t>Transfer to some other sites</a:t>
            </a:r>
          </a:p>
        </p:txBody>
      </p:sp>
      <p:sp>
        <p:nvSpPr>
          <p:cNvPr id="3" name="Down Arrow 2"/>
          <p:cNvSpPr/>
          <p:nvPr/>
        </p:nvSpPr>
        <p:spPr>
          <a:xfrm>
            <a:off x="1828800" y="2967826"/>
            <a:ext cx="342900" cy="346874"/>
          </a:xfrm>
          <a:prstGeom prst="downArrow">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wn Arrow 6"/>
          <p:cNvSpPr/>
          <p:nvPr/>
        </p:nvSpPr>
        <p:spPr>
          <a:xfrm>
            <a:off x="7940590" y="3829050"/>
            <a:ext cx="299068" cy="355572"/>
          </a:xfrm>
          <a:prstGeom prst="downArrow">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48976596"/>
      </p:ext>
    </p:extLst>
  </p:cSld>
  <p:clrMapOvr>
    <a:masterClrMapping/>
  </p:clrMapOvr>
</p:sld>
</file>

<file path=ppt/theme/theme1.xml><?xml version="1.0" encoding="utf-8"?>
<a:theme xmlns:a="http://schemas.openxmlformats.org/drawingml/2006/main" name="Corp PPT Template 2015_16x9_Co-Branding">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DCFF6"/>
        </a:solidFill>
        <a:ln w="9525">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TCS Blue 100%">
      <a:srgbClr val="6DCFF6"/>
    </a:custClr>
    <a:custClr name="TCS Blue 70%">
      <a:srgbClr val="8ED2ED"/>
    </a:custClr>
    <a:custClr name="TCS Blue 50%">
      <a:srgbClr val="B0DFF3"/>
    </a:custClr>
    <a:custClr name="TCS Blue 30%">
      <a:srgbClr val="D1ECF9"/>
    </a:custClr>
    <a:custClr name="TCS Dark Blue 100%">
      <a:srgbClr val="0063BE"/>
    </a:custClr>
    <a:custClr name="TCS Dark Blue 70%">
      <a:srgbClr val="6D97D8"/>
    </a:custClr>
    <a:custClr name="TCS Dark Blue 50%">
      <a:srgbClr val="98B4E6"/>
    </a:custClr>
    <a:custClr name="TCS Dark Blue 30%">
      <a:srgbClr val="C1D2F1"/>
    </a:custClr>
    <a:custClr name="TCS Light Violet 100%">
      <a:srgbClr val="83389B"/>
    </a:custClr>
    <a:custClr name="TCS Light Violet 70%">
      <a:srgbClr val="B17AC6"/>
    </a:custClr>
    <a:custClr name="TCS Light Violet 50%">
      <a:srgbClr val="C69FD8"/>
    </a:custClr>
    <a:custClr name="TCS Light Violet 30%">
      <a:srgbClr val="DCC5E8"/>
    </a:custClr>
    <a:custClr name="TCS Green 100%">
      <a:srgbClr val="55A51C"/>
    </a:custClr>
    <a:custClr name="TCS Green 70%">
      <a:srgbClr val="89C35F"/>
    </a:custClr>
    <a:custClr name="TCS Green 50%">
      <a:srgbClr val="ABD38C"/>
    </a:custClr>
    <a:custClr name="TCS Green 30%">
      <a:srgbClr val="CCE5BA"/>
    </a:custClr>
    <a:custClr name="TCS Orange 100%">
      <a:srgbClr val="D6492A"/>
    </a:custClr>
    <a:custClr name="TCS Orange 70%">
      <a:srgbClr val="F1896C"/>
    </a:custClr>
    <a:custClr name="TCS Orange 50%">
      <a:srgbClr val="F7AC94"/>
    </a:custClr>
    <a:custClr name="TCS Orange 30%">
      <a:srgbClr val="FACDBF"/>
    </a:custClr>
    <a:custClr name="TCS Warm Grey 100%">
      <a:srgbClr val="B9AFA4"/>
    </a:custClr>
    <a:custClr name="TCS Warm Grey 70%">
      <a:srgbClr val="C9C3BC"/>
    </a:custClr>
    <a:custClr name="TCS Warm Grey 50%">
      <a:srgbClr val="D7D4CF"/>
    </a:custClr>
    <a:custClr name="TCS Warm Grey 30%">
      <a:srgbClr val="E4E6E3"/>
    </a:custClr>
    <a:custClr name="TCS Saffron 100%">
      <a:srgbClr val="FBB141"/>
    </a:custClr>
    <a:custClr name="TCS Saffron 70%">
      <a:srgbClr val="FCB853"/>
    </a:custClr>
    <a:custClr name="TCS Saffron 50%">
      <a:srgbClr val="FDB566"/>
    </a:custClr>
    <a:custClr name="TCS Saffron 30%">
      <a:srgbClr val="FDC577"/>
    </a:custClr>
    <a:custClr name="TCS Light Green 100%">
      <a:srgbClr val="CDCA2F"/>
    </a:custClr>
    <a:custClr name="TCS Light Green 70%">
      <a:srgbClr val="E4DD7B"/>
    </a:custClr>
    <a:custClr name="TCS Light Green 50%">
      <a:srgbClr val="EDE6A0"/>
    </a:custClr>
    <a:custClr name="TCS Light Green 30%">
      <a:srgbClr val="F5F0C8"/>
    </a:custClr>
    <a:custClr name="TCS Yellow 100%">
      <a:srgbClr val="FFDD3E"/>
    </a:custClr>
    <a:custClr name="TCS Yellow 70%">
      <a:srgbClr val="FDE97F"/>
    </a:custClr>
    <a:custClr name="TCS Yellow 50%">
      <a:srgbClr val="FCEFA4"/>
    </a:custClr>
    <a:custClr name="TCS Yellow 30%">
      <a:srgbClr val="FEF5CA"/>
    </a:custClr>
    <a:custClr name="TATA Blue 100%">
      <a:srgbClr val="4E84C4"/>
    </a:custClr>
    <a:custClr name="TATA Blue 70%">
      <a:srgbClr val="8BACE4"/>
    </a:custClr>
    <a:custClr name="TATA Blue 50%">
      <a:srgbClr val="ACC3EC"/>
    </a:custClr>
    <a:custClr name="TATA Blue 30%">
      <a:srgbClr val="CEDBF0"/>
    </a:custClr>
  </a:custClrLst>
  <a:extLst>
    <a:ext uri="{05A4C25C-085E-4340-85A3-A5531E510DB2}">
      <thm15:themeFamily xmlns:thm15="http://schemas.microsoft.com/office/thememl/2012/main" name="Corp PPT Template 2014_16x9_Co-Branding" id="{5EE02D02-286D-4B8A-9660-A4F4C24220ED}" vid="{D775EDB2-3A65-4471-B16B-AC15D66652C4}"/>
    </a:ext>
  </a:extLst>
</a:theme>
</file>

<file path=ppt/theme/theme2.xml><?xml version="1.0" encoding="utf-8"?>
<a:theme xmlns:a="http://schemas.openxmlformats.org/drawingml/2006/main" name="2_Corp PPT Template 2015_16x9">
  <a:themeElements>
    <a:clrScheme name="TCS">
      <a:dk1>
        <a:srgbClr val="000000"/>
      </a:dk1>
      <a:lt1>
        <a:sysClr val="window" lastClr="FFFFFF"/>
      </a:lt1>
      <a:dk2>
        <a:srgbClr val="4E84C4"/>
      </a:dk2>
      <a:lt2>
        <a:srgbClr val="000000"/>
      </a:lt2>
      <a:accent1>
        <a:srgbClr val="0063BE"/>
      </a:accent1>
      <a:accent2>
        <a:srgbClr val="83389B"/>
      </a:accent2>
      <a:accent3>
        <a:srgbClr val="55A51C"/>
      </a:accent3>
      <a:accent4>
        <a:srgbClr val="D6492A"/>
      </a:accent4>
      <a:accent5>
        <a:srgbClr val="B9AFA4"/>
      </a:accent5>
      <a:accent6>
        <a:srgbClr val="974B07"/>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DCFF6"/>
        </a:solidFill>
        <a:ln w="9525">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TCS Blue 100%">
      <a:srgbClr val="6DCFF6"/>
    </a:custClr>
    <a:custClr name="TCS Blue 70%">
      <a:srgbClr val="8ED2ED"/>
    </a:custClr>
    <a:custClr name="TCS Blue 50%">
      <a:srgbClr val="B0DFF3"/>
    </a:custClr>
    <a:custClr name="TCS Blue 30%">
      <a:srgbClr val="D1ECF9"/>
    </a:custClr>
    <a:custClr name="TCS Dark Blue 100%">
      <a:srgbClr val="0063BE"/>
    </a:custClr>
    <a:custClr name="TCS Dark Blue 70%">
      <a:srgbClr val="6D97D8"/>
    </a:custClr>
    <a:custClr name="TCS Dark Blue 50%">
      <a:srgbClr val="98B4E6"/>
    </a:custClr>
    <a:custClr name="TCS Dark Blue 30%">
      <a:srgbClr val="C1D2F1"/>
    </a:custClr>
    <a:custClr name="TCS Light Violet 100%">
      <a:srgbClr val="83389B"/>
    </a:custClr>
    <a:custClr name="TCS Light Violet 70%">
      <a:srgbClr val="B17AC6"/>
    </a:custClr>
    <a:custClr name="TCS Light Violet 50%">
      <a:srgbClr val="C69FD8"/>
    </a:custClr>
    <a:custClr name="TCS Light Violet 30%">
      <a:srgbClr val="DCC5E8"/>
    </a:custClr>
    <a:custClr name="TCS Green 100%">
      <a:srgbClr val="55A51C"/>
    </a:custClr>
    <a:custClr name="TCS Green 70%">
      <a:srgbClr val="89C35F"/>
    </a:custClr>
    <a:custClr name="TCS Green 50%">
      <a:srgbClr val="ABD38C"/>
    </a:custClr>
    <a:custClr name="TCS Green 30%">
      <a:srgbClr val="CCE5BA"/>
    </a:custClr>
    <a:custClr name="TCS Orange 100%">
      <a:srgbClr val="D6492A"/>
    </a:custClr>
    <a:custClr name="TCS Orange 70%">
      <a:srgbClr val="F1896C"/>
    </a:custClr>
    <a:custClr name="TCS Orange 50%">
      <a:srgbClr val="F7AC94"/>
    </a:custClr>
    <a:custClr name="TCS Orange 30%">
      <a:srgbClr val="FACDBF"/>
    </a:custClr>
    <a:custClr name="TCS Warm Grey 100%">
      <a:srgbClr val="B9AFA4"/>
    </a:custClr>
    <a:custClr name="TCS Warm Grey 70%">
      <a:srgbClr val="C9C3BC"/>
    </a:custClr>
    <a:custClr name="TCS Warm Grey 50%">
      <a:srgbClr val="D7D4CF"/>
    </a:custClr>
    <a:custClr name="TCS Warm Grey 30%">
      <a:srgbClr val="E4E6E3"/>
    </a:custClr>
    <a:custClr name="TCS Saffron 100%">
      <a:srgbClr val="FBB141"/>
    </a:custClr>
    <a:custClr name="TCS Saffron 70%">
      <a:srgbClr val="FCB853"/>
    </a:custClr>
    <a:custClr name="TCS Saffron 50%">
      <a:srgbClr val="FDB566"/>
    </a:custClr>
    <a:custClr name="TCS Saffron 30%">
      <a:srgbClr val="FDC577"/>
    </a:custClr>
    <a:custClr name="TCS Light Green 100%">
      <a:srgbClr val="CDCA2F"/>
    </a:custClr>
    <a:custClr name="TCS Light Green 70%">
      <a:srgbClr val="E4DD7B"/>
    </a:custClr>
    <a:custClr name="TCS Light Green 50%">
      <a:srgbClr val="EDE6A0"/>
    </a:custClr>
    <a:custClr name="TCS Light Green 30%">
      <a:srgbClr val="F5F0C8"/>
    </a:custClr>
    <a:custClr name="TCS Yellow 100%">
      <a:srgbClr val="FFDD3E"/>
    </a:custClr>
    <a:custClr name="TCS Yellow 70%">
      <a:srgbClr val="FDE97F"/>
    </a:custClr>
    <a:custClr name="TCS Yellow 50%">
      <a:srgbClr val="FCEFA4"/>
    </a:custClr>
    <a:custClr name="TCS Yellow 30%">
      <a:srgbClr val="FEF5CA"/>
    </a:custClr>
    <a:custClr name="TATA Blue 100%">
      <a:srgbClr val="4E84C4"/>
    </a:custClr>
    <a:custClr name="TATA Blue 70%">
      <a:srgbClr val="8BACE4"/>
    </a:custClr>
    <a:custClr name="TATA Blue 50%">
      <a:srgbClr val="ACC3EC"/>
    </a:custClr>
    <a:custClr name="TATA Blue 30%">
      <a:srgbClr val="CEDBF0"/>
    </a:custClr>
  </a:custClrLst>
  <a:extLst>
    <a:ext uri="{05A4C25C-085E-4340-85A3-A5531E510DB2}">
      <thm15:themeFamily xmlns:thm15="http://schemas.microsoft.com/office/thememl/2012/main" name="Corp PPT Template 2014_16x9" id="{2E8D46A7-224C-4B26-BA61-9DC77B4D9F90}" vid="{A94A3F8A-C932-41DA-A8CB-EB27749F345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F3A01AF6B091E42A8C8154C618B6066" ma:contentTypeVersion="8" ma:contentTypeDescription="Create a new document." ma:contentTypeScope="" ma:versionID="481084fdc1373f82d5ab899426a94298">
  <xsd:schema xmlns:xsd="http://www.w3.org/2001/XMLSchema" xmlns:xs="http://www.w3.org/2001/XMLSchema" xmlns:p="http://schemas.microsoft.com/office/2006/metadata/properties" xmlns:ns3="fefaae7e-a38e-4f55-b33a-592bc59df0d2" targetNamespace="http://schemas.microsoft.com/office/2006/metadata/properties" ma:root="true" ma:fieldsID="ab436fbe1815f56865fc84663ad6884b" ns3:_="">
    <xsd:import namespace="fefaae7e-a38e-4f55-b33a-592bc59df0d2"/>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AutoKeyPoints" minOccurs="0"/>
                <xsd:element ref="ns3:MediaServiceKeyPoints"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faae7e-a38e-4f55-b33a-592bc59df0d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FC3F53F-D17D-4109-A3C3-6EA0F947B574}">
  <ds:schemaRefs>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fefaae7e-a38e-4f55-b33a-592bc59df0d2"/>
    <ds:schemaRef ds:uri="http://www.w3.org/XML/1998/namespace"/>
    <ds:schemaRef ds:uri="http://purl.org/dc/terms/"/>
  </ds:schemaRefs>
</ds:datastoreItem>
</file>

<file path=customXml/itemProps2.xml><?xml version="1.0" encoding="utf-8"?>
<ds:datastoreItem xmlns:ds="http://schemas.openxmlformats.org/officeDocument/2006/customXml" ds:itemID="{2D61552E-8880-4920-90A7-CEA1BA0AEBC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faae7e-a38e-4f55-b33a-592bc59df0d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12EA12D-2549-4B10-8586-7D93D11669B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16947</TotalTime>
  <Words>3607</Words>
  <Application>Microsoft Office PowerPoint</Application>
  <PresentationFormat>Widescreen</PresentationFormat>
  <Paragraphs>1160</Paragraphs>
  <Slides>31</Slides>
  <Notes>5</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1</vt:i4>
      </vt:variant>
      <vt:variant>
        <vt:lpstr>Slide Titles</vt:lpstr>
      </vt:variant>
      <vt:variant>
        <vt:i4>31</vt:i4>
      </vt:variant>
    </vt:vector>
  </HeadingPairs>
  <TitlesOfParts>
    <vt:vector size="41" baseType="lpstr">
      <vt:lpstr>Arial</vt:lpstr>
      <vt:lpstr>Calibri</vt:lpstr>
      <vt:lpstr>Courier New</vt:lpstr>
      <vt:lpstr>Microsoft Sans Serif</vt:lpstr>
      <vt:lpstr>Myriad Pro</vt:lpstr>
      <vt:lpstr>Times New Roman</vt:lpstr>
      <vt:lpstr>Wingdings</vt:lpstr>
      <vt:lpstr>Corp PPT Template 2015_16x9_Co-Branding</vt:lpstr>
      <vt:lpstr>2_Corp PPT Template 2015_16x9</vt:lpstr>
      <vt:lpstr>Worksheet</vt:lpstr>
      <vt:lpstr>COVID-19 Impact on SDTM standard</vt:lpstr>
      <vt:lpstr>PowerPoint Presentation</vt:lpstr>
      <vt:lpstr>Presenters</vt:lpstr>
      <vt:lpstr>Disclaimer</vt:lpstr>
      <vt:lpstr>Agenda</vt:lpstr>
      <vt:lpstr>Introduction</vt:lpstr>
      <vt:lpstr>COVID-19 related study disruption</vt:lpstr>
      <vt:lpstr>Overall Impact on Clinical trial</vt:lpstr>
      <vt:lpstr>Impact on clinical trial data</vt:lpstr>
      <vt:lpstr>Representation of COVID-19 Impacts</vt:lpstr>
      <vt:lpstr>Representation of COVID-19 Impacts</vt:lpstr>
      <vt:lpstr>Representation of COVID-19 Impacts</vt:lpstr>
      <vt:lpstr>Representation of COVID-19 Impacts – Examples </vt:lpstr>
      <vt:lpstr>Representation of COVID-19 Impacts – Examples </vt:lpstr>
      <vt:lpstr>Representation of COVID-19 Impacts – Examples </vt:lpstr>
      <vt:lpstr>Representation of COVID-19 Impacts – Examples </vt:lpstr>
      <vt:lpstr>Representation of COVID-19 Impacts – Examples </vt:lpstr>
      <vt:lpstr>Representation of COVID-19 Impacts – Examples </vt:lpstr>
      <vt:lpstr>Representation of COVID-19 Impacts – Examples </vt:lpstr>
      <vt:lpstr>Representation of COVID-19 Impacts – Examples </vt:lpstr>
      <vt:lpstr>Representation of COVID-19 Impacts – Examples </vt:lpstr>
      <vt:lpstr>Representation of COVID-19 Impacts – Examples </vt:lpstr>
      <vt:lpstr>Representation of COVID-19 Impacts – Examples </vt:lpstr>
      <vt:lpstr>Representation of COVID-19 Impacts – Examples </vt:lpstr>
      <vt:lpstr>Representation of COVID-19 Impacts – Examples </vt:lpstr>
      <vt:lpstr>Representation of COVID-19 Impacts – Examples </vt:lpstr>
      <vt:lpstr>Future Implications</vt:lpstr>
      <vt:lpstr>Future Implications</vt:lpstr>
      <vt:lpstr>References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TCS Biostatistics and Statistical Programming (B&amp;SP) Factsheet</dc:title>
  <dc:creator>Varsha Mahajan</dc:creator>
  <cp:lastModifiedBy>Godfrey  Machado</cp:lastModifiedBy>
  <cp:revision>74</cp:revision>
  <dcterms:created xsi:type="dcterms:W3CDTF">2018-04-18T04:20:11Z</dcterms:created>
  <dcterms:modified xsi:type="dcterms:W3CDTF">2021-06-17T15:01:02Z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0x010100CF3A01AF6B091E42A8C8154C618B6066</vt:lpwstr>
  </property>
</Properties>
</file>