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841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5AEEB-014A-494F-8D38-2803F84C97F5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0EC7D-46B1-4DC5-9C52-3EE8F6ACD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56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84E17163-B04C-C34A-8000-FDF58C3633A6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14544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4B063-6EAF-465B-83D4-995068DBC5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F34FF8-A558-41C6-A7E3-4E54BF1C52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391E2-4DDF-4149-ACE2-7506412BE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580F1-5D73-42D7-976B-B3FA3EC2B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8600C-3B64-49C4-A3E7-EEED9F77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1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644CE-B479-464A-9758-716524C80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FFDA25-273E-482E-92E3-99DE736FA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F909F-B0AD-496F-9E1A-0CCB8B318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906C9-B6DD-4380-A7CC-2236E774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4907B-314E-4C27-808A-A764C46AF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C506C1-BF08-420C-A778-1A0BA316BA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5C9CFC-7EA6-4159-8C5D-FD03733331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41756-2907-4A3A-8C59-83D035CF7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F6AE8-BE88-4EF9-89CB-33059BD3F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B4EB1-B4D2-4257-9C35-04D60F69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97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4610F26-D4CC-1249-9E12-D4CF876F48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8425" y="3215929"/>
            <a:ext cx="8059272" cy="1386408"/>
          </a:xfrm>
        </p:spPr>
        <p:txBody>
          <a:bodyPr anchor="ctr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8426" y="4720707"/>
            <a:ext cx="5181601" cy="113627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0C7A7B-A730-C343-94F8-87C77708A9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37831" y="914399"/>
            <a:ext cx="9947819" cy="2301529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A10A4C-7E6B-47C9-9A6F-6B4349A885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0389" y="5195657"/>
            <a:ext cx="1828800" cy="70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18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46591-00E9-4ED1-8AA5-F1BDC6161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98795-F28F-4314-A04A-A79080238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1FCFC-AF9B-4F57-8D19-022318BA2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B73CA-17A2-4FA0-AF71-7E911B7F9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4F493-2CBB-465F-BAA8-5AAF390D2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2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9B25D-458B-494D-8C66-F624377A7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701ED-9CCF-408D-928E-37179756E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A8FE2-DC12-4CF6-AC37-ADD0E87AD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86F0F-46E8-4B49-9681-4C9F323BA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0C6D93-CAA5-4F8A-84BA-8E36F9FE2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0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7616E-B4D5-4D88-AE81-008786C36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E594D-F9B7-44E6-B176-75477CE89B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66514E-0707-46F7-B246-176CD5D1F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2B294-E61C-4C3A-8056-E3FCE5BAA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7F34A6-7EF6-4900-B26E-25F1B3FC7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33D0B4-B441-4069-B7C3-7C58AE5CD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4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3D2D5-AF22-4409-BF25-45884021F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19A0F4-6803-45EE-AA84-203614EFE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BE4D56-FB3C-46E0-8236-8C204B74D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7A75CA-F637-438A-9184-58E9A64A6B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85B940-9B8C-412D-AF40-2DFCF91317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40F24B-0041-4A4D-B0D6-9309526D6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8ABE70-94E4-4CA7-9663-6AB6DD701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D4AD36-B668-4BEB-A184-777B99192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7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B41DB-F188-4A4A-9ACF-064C35F5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6B5F72-A333-4766-99AD-634DE3D11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E86FC-FAEB-4FB2-9887-A7300D170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02BC89-99C6-4E8B-9BDE-6F84D82C7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C7169A-A202-4A75-A980-F4EEAB437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A61C51-63C6-427C-95FE-829D3177C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81A9F8-00ED-44FE-B551-41798C470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8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D868C-CE60-4FCB-B262-598F61AEB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CFA0A-9229-4AE2-90E4-649E7EE4F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DF6313-160B-42B1-B2BB-D709A5E0F4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798E1-6B1A-4F8A-9FE0-301A95716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0F7A9E-7461-4669-867E-269A36511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B9F2C-0F5C-43A6-A6A9-3CAE1EC92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46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A15DE-9AA2-416F-8626-C19F7CE4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D5AE6E-C2D7-4663-85A3-4C35FE6CED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0F62C-C43E-47E7-9F8B-AF7699C096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0BE278-83DB-4CE6-B614-5B45D8B55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28DCAA-97A7-4856-BB62-FF92841D9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2D153-5671-45F0-B045-84F506AA1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120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6EFFAB-471F-4427-B4D1-80F20F3F6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8D543-858D-4F2A-8A26-1ABEF09C4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C8B8E-3EF7-4044-BE98-22FBF07DE5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908D6-F1FF-4B17-A7E1-C32E1981DD0C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776AB-ED37-43E9-AF2B-B2946DE0A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6DEF5-E020-4EC7-8A67-487A7D00E3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29E98-5D0A-4ACD-9432-31FB0BFC6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2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hgCdt-nZEd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FADDFB1-0BA2-4752-A406-C56470145A49}"/>
              </a:ext>
            </a:extLst>
          </p:cNvPr>
          <p:cNvSpPr/>
          <p:nvPr/>
        </p:nvSpPr>
        <p:spPr>
          <a:xfrm>
            <a:off x="3047999" y="944879"/>
            <a:ext cx="8292935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altLang="fr-FR" sz="3600" b="1" dirty="0">
                <a:ea typeface="+mj-ea"/>
                <a:cs typeface="+mj-cs"/>
              </a:rPr>
              <a:t>CDISC GUF Webinar</a:t>
            </a:r>
            <a:endParaRPr lang="fr-FR" altLang="fr-FR" sz="2800" dirty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spcBef>
                <a:spcPct val="0"/>
              </a:spcBef>
            </a:pPr>
            <a:endParaRPr lang="en-US" altLang="fr-FR" sz="2400" dirty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spcBef>
                <a:spcPct val="0"/>
              </a:spcBef>
            </a:pPr>
            <a:r>
              <a:rPr lang="en-US" altLang="fr-FR" sz="2800" dirty="0">
                <a:solidFill>
                  <a:schemeClr val="accent5">
                    <a:lumMod val="75000"/>
                  </a:schemeClr>
                </a:solidFill>
              </a:rPr>
              <a:t>20 Mai 2021</a:t>
            </a:r>
            <a:endParaRPr lang="en-US" altLang="fr-FR" sz="2800" dirty="0">
              <a:solidFill>
                <a:srgbClr val="002060"/>
              </a:solidFill>
            </a:endParaRPr>
          </a:p>
          <a:p>
            <a:pPr algn="ctr">
              <a:spcBef>
                <a:spcPct val="0"/>
              </a:spcBef>
            </a:pPr>
            <a:endParaRPr lang="en-US" altLang="fr-FR" sz="2400" dirty="0">
              <a:solidFill>
                <a:srgbClr val="002060"/>
              </a:solidFill>
            </a:endParaRPr>
          </a:p>
          <a:p>
            <a:pPr algn="ctr">
              <a:spcBef>
                <a:spcPct val="0"/>
              </a:spcBef>
            </a:pPr>
            <a:endParaRPr lang="en-US" altLang="fr-FR" sz="2400" dirty="0">
              <a:solidFill>
                <a:srgbClr val="002060"/>
              </a:solidFill>
            </a:endParaRPr>
          </a:p>
          <a:p>
            <a:pPr algn="ctr">
              <a:spcBef>
                <a:spcPct val="0"/>
              </a:spcBef>
            </a:pPr>
            <a:endParaRPr lang="en-US" altLang="fr-FR" sz="2400" dirty="0">
              <a:solidFill>
                <a:srgbClr val="002060"/>
              </a:solidFill>
            </a:endParaRPr>
          </a:p>
          <a:p>
            <a:pPr algn="ctr">
              <a:spcBef>
                <a:spcPct val="0"/>
              </a:spcBef>
            </a:pPr>
            <a:r>
              <a:rPr lang="fr-FR" sz="3600" dirty="0">
                <a:solidFill>
                  <a:srgbClr val="00B0F0"/>
                </a:solidFill>
              </a:rPr>
              <a:t>Lien vers l’enregistrement du Webinar</a:t>
            </a:r>
          </a:p>
          <a:p>
            <a:pPr algn="ctr">
              <a:spcBef>
                <a:spcPct val="0"/>
              </a:spcBef>
            </a:pPr>
            <a:endParaRPr lang="fr-FR" altLang="fr-FR" sz="3600" dirty="0">
              <a:solidFill>
                <a:srgbClr val="00B0F0"/>
              </a:solidFill>
            </a:endParaRPr>
          </a:p>
          <a:p>
            <a:pPr algn="ctr">
              <a:spcBef>
                <a:spcPct val="0"/>
              </a:spcBef>
            </a:pPr>
            <a:r>
              <a:rPr lang="fr-FR" sz="3600" u="sng" dirty="0">
                <a:hlinkClick r:id="rId3"/>
              </a:rPr>
              <a:t>https://youtu.be/hgCdt-nZEd8</a:t>
            </a:r>
            <a:endParaRPr lang="en-US" sz="3600" dirty="0"/>
          </a:p>
          <a:p>
            <a:pPr algn="ctr">
              <a:spcBef>
                <a:spcPct val="0"/>
              </a:spcBef>
            </a:pPr>
            <a:endParaRPr lang="en-US" altLang="fr-FR" sz="3600" dirty="0">
              <a:solidFill>
                <a:srgbClr val="00B0F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D772BF-B73A-4CFF-AB83-112BF845568F}"/>
              </a:ext>
            </a:extLst>
          </p:cNvPr>
          <p:cNvSpPr/>
          <p:nvPr/>
        </p:nvSpPr>
        <p:spPr>
          <a:xfrm>
            <a:off x="9978886" y="5162841"/>
            <a:ext cx="1881724" cy="6391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602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</Words>
  <Application>Microsoft Office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Vandenbergh, Michelle (Mechelen)</dc:creator>
  <cp:lastModifiedBy>Vandenbergh, Michelle (Mechelen)</cp:lastModifiedBy>
  <cp:revision>1</cp:revision>
  <dcterms:created xsi:type="dcterms:W3CDTF">2021-06-04T04:03:51Z</dcterms:created>
  <dcterms:modified xsi:type="dcterms:W3CDTF">2021-06-04T04:06:09Z</dcterms:modified>
</cp:coreProperties>
</file>