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0" r:id="rId2"/>
    <p:sldId id="539" r:id="rId3"/>
    <p:sldId id="541" r:id="rId4"/>
    <p:sldId id="54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DC4D9F-A597-4591-882D-9C6475BBDF67}" v="51" dt="2021-04-28T13:53:34.7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2" autoAdjust="0"/>
    <p:restoredTop sz="94660"/>
  </p:normalViewPr>
  <p:slideViewPr>
    <p:cSldViewPr snapToGrid="0">
      <p:cViewPr varScale="1">
        <p:scale>
          <a:sx n="94" d="100"/>
          <a:sy n="94" d="100"/>
        </p:scale>
        <p:origin x="91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222F6-E02D-4592-902D-C9DD41553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A35FF8-FEF5-4608-B547-A9907AB83F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34743-37AE-43C6-980E-F1B0F7982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C2AC2-CE18-4E00-839A-B93FC6B73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DD902-2D54-4CEC-A0EC-60BEEA34C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6F0FF-1B1B-4385-B1CD-4E50CA75C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9B057D-951B-4B2E-B0AB-4527DF789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F7AB8-0CA8-4CC8-AF96-0558386D5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501B4-2859-4694-98BC-3A36A5742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DAEAA-EF1B-4779-A82C-659880ED3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6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C24109-601D-4B88-AEF1-D701B7FA5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33E7D2-AF42-46C1-9B1D-DACA79EE2D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DEDE8-8F2E-4A2C-A50F-B59832B2B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B9D73-75E3-4E8D-883C-5B04DD55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EBC3-F00F-4A44-80A7-978FA183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83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4F733-6F48-43E4-B4B7-ACFFE92FD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E442B1-ACC2-4EB3-8D46-A17081791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6AEF2-88AE-40B0-AF06-86D964F96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70113-B6BC-4B42-91A8-BBB358E84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4224B8-D163-44F6-97A2-11FFE61F9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6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05312-C298-482E-AFDC-5636C1659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66520A-79DA-4C3F-BF81-A31DF990B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757870-9B10-4F6C-B3BD-C02F06B54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07EAA-AA0C-45B7-852C-F06E49DA6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CAF89-F583-4635-B4AC-964BACCD9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68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F68C9-3DC6-4A07-A4EF-1037AA33B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F7778-C3C3-4DAD-B9DE-9756CCCE70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89BB2-F68A-4722-99C0-6E7F87E10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F49E8-07F0-431C-8330-FF0D11C8D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F71903-30DA-4E19-80AF-6AD039C4A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E0F86-736C-4932-97C7-8057E1588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57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0376D-01A0-45FC-A2E7-F05FDAA19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55047-44AC-4748-8492-D20FD651C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D914C-6869-4883-8A59-3F4D15CCC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8B7467-ADE6-4340-A10A-AFA55D0B3B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347CC9-8AAB-40C8-B845-BE3E537234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257A85-C212-4D35-90DF-725092D73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FEE842-8A9E-4813-98A5-23642344E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82A137-E91B-46AD-9C9D-FAD603F10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28A2C-75B0-436D-9D5C-511D16BAA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CE8F6B-6D8B-48F1-93FA-66BCB1906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8FC7FE-68C6-42A5-801C-C74AEB252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644AE-114F-4B34-AFF6-0FE28691D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13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821043-E4AA-4276-82EC-FB10215D5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5B29E2-A3E0-46A0-BCB0-D27FF545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25477-03ED-4701-B947-5467EAC61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3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952FE-3084-4367-A9DC-AF2CB2047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63FAD-0CAC-4318-89B1-43205CAAD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5D6B6-106B-4AC6-A61C-205085691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5D327F-C33E-4FE1-B7DC-4F1EF40D0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98CE91-75C4-40DD-BA3F-59C3457F8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D26DB-D46E-4EFE-87A0-AF4DA1BD8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3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B914C-25A0-47E1-9D00-060AEC449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9D528E-A440-428B-A036-F541406DD9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C19736-615B-48A4-8142-E40AD204E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0EA3F2-63CC-43D4-B7C5-202F264CF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89F84-1711-4A69-80F4-5F1BC4088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CD009-9AC5-4119-AB61-01364A7B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3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8D5C19-CB17-44FF-8DDB-89558ED87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74572B-AB6C-4E31-9C50-59D67601F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8E301-81CB-4265-B3EC-016E59BFDB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ADC36-6AD9-429B-B056-CCACC891B3BE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AD5AD-2CC7-46E8-969D-A3D9194C30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BE75F-7021-4A2D-8CA4-29565F862F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4ABCE-13CD-4E9F-A8AD-4CB5F57C8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20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7B69410-5BF2-47A2-A31F-753B49C6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53" y="0"/>
            <a:ext cx="11594094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AE065D6-0357-4D8A-8E38-1CD378BA9041}"/>
              </a:ext>
            </a:extLst>
          </p:cNvPr>
          <p:cNvSpPr/>
          <p:nvPr/>
        </p:nvSpPr>
        <p:spPr>
          <a:xfrm>
            <a:off x="4997885" y="864296"/>
            <a:ext cx="6895162" cy="273067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0DEB5B-4FCD-41C7-9476-F3F3FFFC5AB0}"/>
              </a:ext>
            </a:extLst>
          </p:cNvPr>
          <p:cNvSpPr txBox="1"/>
          <p:nvPr/>
        </p:nvSpPr>
        <p:spPr>
          <a:xfrm>
            <a:off x="7240044" y="494964"/>
            <a:ext cx="309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 well modeled in current 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1F76C5-7620-4F8E-860C-190E4B6FB27B}"/>
              </a:ext>
            </a:extLst>
          </p:cNvPr>
          <p:cNvSpPr/>
          <p:nvPr/>
        </p:nvSpPr>
        <p:spPr>
          <a:xfrm>
            <a:off x="7678454" y="3964302"/>
            <a:ext cx="3953633" cy="3321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00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9B2AA-06F7-744A-9A18-9D840D0B2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843" y="144275"/>
            <a:ext cx="10515600" cy="902653"/>
          </a:xfrm>
        </p:spPr>
        <p:txBody>
          <a:bodyPr>
            <a:normAutofit/>
          </a:bodyPr>
          <a:lstStyle/>
          <a:p>
            <a:r>
              <a:rPr lang="en-US" sz="4000" dirty="0"/>
              <a:t>Antibodies drive </a:t>
            </a:r>
            <a:r>
              <a:rPr lang="en-US" sz="4000" dirty="0">
                <a:solidFill>
                  <a:srgbClr val="FF0000"/>
                </a:solidFill>
              </a:rPr>
              <a:t>more</a:t>
            </a:r>
            <a:r>
              <a:rPr lang="en-US" sz="4000" dirty="0"/>
              <a:t> than just  phagocytosis…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55797B-FB91-1641-A5AB-96C648855D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7" r="-1"/>
          <a:stretch/>
        </p:blipFill>
        <p:spPr>
          <a:xfrm>
            <a:off x="3602741" y="920942"/>
            <a:ext cx="5318837" cy="501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649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EE18900A-80E2-4149-9214-08539BCF3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8" y="0"/>
            <a:ext cx="11666384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5FB536-0961-41CC-BFB7-7C7EB452ACB5}"/>
              </a:ext>
            </a:extLst>
          </p:cNvPr>
          <p:cNvSpPr/>
          <p:nvPr/>
        </p:nvSpPr>
        <p:spPr>
          <a:xfrm>
            <a:off x="3945699" y="926926"/>
            <a:ext cx="4271375" cy="161585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D63D5D-C4D6-4750-AFD3-E8CED4502F01}"/>
              </a:ext>
            </a:extLst>
          </p:cNvPr>
          <p:cNvSpPr txBox="1"/>
          <p:nvPr/>
        </p:nvSpPr>
        <p:spPr>
          <a:xfrm>
            <a:off x="3670127" y="557594"/>
            <a:ext cx="309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 well modeled in current 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168DAF-966B-4431-8AF7-C41635E4F60E}"/>
              </a:ext>
            </a:extLst>
          </p:cNvPr>
          <p:cNvSpPr/>
          <p:nvPr/>
        </p:nvSpPr>
        <p:spPr>
          <a:xfrm>
            <a:off x="1440493" y="3283907"/>
            <a:ext cx="4365321" cy="77452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98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85BD8-D8A3-4467-8ECB-D4E29B04A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Manuscripts for reference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3802AE97-AFF9-46E6-9C47-1742FB3C25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4203939"/>
              </p:ext>
            </p:extLst>
          </p:nvPr>
        </p:nvGraphicFramePr>
        <p:xfrm>
          <a:off x="5798268" y="1439863"/>
          <a:ext cx="4110037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5657805" imgH="7457896" progId="AcroExch.Document.DC">
                  <p:embed/>
                </p:oleObj>
              </mc:Choice>
              <mc:Fallback>
                <p:oleObj name="Acrobat Document" r:id="rId2" imgW="5657805" imgH="7457896" progId="AcroExch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3802AE97-AFF9-46E6-9C47-1742FB3C25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798268" y="1439863"/>
                        <a:ext cx="4110037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7A8BC66-4BBC-4CD8-BAEC-83FA95105B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742619"/>
              </p:ext>
            </p:extLst>
          </p:nvPr>
        </p:nvGraphicFramePr>
        <p:xfrm>
          <a:off x="838200" y="1439862"/>
          <a:ext cx="4075112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4" imgW="5667128" imgH="7534242" progId="AcroExch.Document.DC">
                  <p:embed/>
                </p:oleObj>
              </mc:Choice>
              <mc:Fallback>
                <p:oleObj name="Acrobat Document" r:id="rId4" imgW="5667128" imgH="7534242" progId="AcroExch.Document.DC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7A8BC66-4BBC-4CD8-BAEC-83FA95105B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1439862"/>
                        <a:ext cx="4075112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7081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22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Acrobat Document</vt:lpstr>
      <vt:lpstr>PowerPoint Presentation</vt:lpstr>
      <vt:lpstr>Antibodies drive more than just  phagocytosis…</vt:lpstr>
      <vt:lpstr>PowerPoint Presentation</vt:lpstr>
      <vt:lpstr>Manuscripts for 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Antibodies drive more than just  phagocytosis…</dc:title>
  <dc:creator>Nicole Frahm</dc:creator>
  <cp:lastModifiedBy> </cp:lastModifiedBy>
  <cp:revision>2</cp:revision>
  <dcterms:created xsi:type="dcterms:W3CDTF">2021-04-27T16:48:17Z</dcterms:created>
  <dcterms:modified xsi:type="dcterms:W3CDTF">2021-05-19T15:16:58Z</dcterms:modified>
</cp:coreProperties>
</file>