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33"/>
  </p:notesMasterIdLst>
  <p:sldIdLst>
    <p:sldId id="256" r:id="rId5"/>
    <p:sldId id="263" r:id="rId6"/>
    <p:sldId id="281" r:id="rId7"/>
    <p:sldId id="317" r:id="rId8"/>
    <p:sldId id="314" r:id="rId9"/>
    <p:sldId id="316" r:id="rId10"/>
    <p:sldId id="315" r:id="rId11"/>
    <p:sldId id="312" r:id="rId12"/>
    <p:sldId id="318" r:id="rId13"/>
    <p:sldId id="291" r:id="rId14"/>
    <p:sldId id="322" r:id="rId15"/>
    <p:sldId id="323" r:id="rId16"/>
    <p:sldId id="264" r:id="rId17"/>
    <p:sldId id="299" r:id="rId18"/>
    <p:sldId id="308" r:id="rId19"/>
    <p:sldId id="309" r:id="rId20"/>
    <p:sldId id="310" r:id="rId21"/>
    <p:sldId id="276" r:id="rId22"/>
    <p:sldId id="296" r:id="rId23"/>
    <p:sldId id="297" r:id="rId24"/>
    <p:sldId id="277" r:id="rId25"/>
    <p:sldId id="301" r:id="rId26"/>
    <p:sldId id="292" r:id="rId27"/>
    <p:sldId id="302" r:id="rId28"/>
    <p:sldId id="293" r:id="rId29"/>
    <p:sldId id="304" r:id="rId30"/>
    <p:sldId id="306" r:id="rId31"/>
    <p:sldId id="274" r:id="rId3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a Booth" initials="DB" lastIdx="13" clrIdx="0">
    <p:extLst>
      <p:ext uri="{19B8F6BF-5375-455C-9EA6-DF929625EA0E}">
        <p15:presenceInfo xmlns:p15="http://schemas.microsoft.com/office/powerpoint/2012/main" userId="S::dbooth@cdisc.org::d876eff1-4f3c-414a-b79b-fe20bfc641f2" providerId="AD"/>
      </p:ext>
    </p:extLst>
  </p:cmAuthor>
  <p:cmAuthor id="2" name="Steve Kopko" initials="SK" lastIdx="7" clrIdx="1">
    <p:extLst>
      <p:ext uri="{19B8F6BF-5375-455C-9EA6-DF929625EA0E}">
        <p15:presenceInfo xmlns:p15="http://schemas.microsoft.com/office/powerpoint/2012/main" userId="c8a2efb5fc84291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30" autoAdjust="0"/>
    <p:restoredTop sz="94626"/>
  </p:normalViewPr>
  <p:slideViewPr>
    <p:cSldViewPr snapToGrid="0" snapToObjects="1" showGuides="1">
      <p:cViewPr varScale="1">
        <p:scale>
          <a:sx n="137" d="100"/>
          <a:sy n="137" d="100"/>
        </p:scale>
        <p:origin x="208" y="576"/>
      </p:cViewPr>
      <p:guideLst>
        <p:guide orient="horz" pos="1620"/>
        <p:guide pos="2880"/>
      </p:guideLst>
    </p:cSldViewPr>
  </p:slideViewPr>
  <p:outlineViewPr>
    <p:cViewPr>
      <p:scale>
        <a:sx n="33" d="100"/>
        <a:sy n="33" d="100"/>
      </p:scale>
      <p:origin x="0" y="-2408"/>
    </p:cViewPr>
  </p:outlineViewPr>
  <p:notesTextViewPr>
    <p:cViewPr>
      <p:scale>
        <a:sx n="1" d="1"/>
        <a:sy n="1" d="1"/>
      </p:scale>
      <p:origin x="0" y="0"/>
    </p:cViewPr>
  </p:notesTextViewPr>
  <p:sorterViewPr>
    <p:cViewPr>
      <p:scale>
        <a:sx n="100" d="100"/>
        <a:sy n="100" d="100"/>
      </p:scale>
      <p:origin x="0" y="-39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F10C7F-68EB-A049-9F29-07D737D9BDC3}" type="doc">
      <dgm:prSet loTypeId="urn:microsoft.com/office/officeart/2005/8/layout/orgChart1" loCatId="" qsTypeId="urn:microsoft.com/office/officeart/2005/8/quickstyle/simple1" qsCatId="simple" csTypeId="urn:microsoft.com/office/officeart/2005/8/colors/colorful4" csCatId="colorful" phldr="1"/>
      <dgm:spPr/>
      <dgm:t>
        <a:bodyPr/>
        <a:lstStyle/>
        <a:p>
          <a:endParaRPr lang="en-US"/>
        </a:p>
      </dgm:t>
    </dgm:pt>
    <dgm:pt modelId="{C5D6C072-AD47-DB47-9F4D-05658E08DA34}">
      <dgm:prSet phldrT="[Text]"/>
      <dgm:spPr/>
      <dgm:t>
        <a:bodyPr/>
        <a:lstStyle/>
        <a:p>
          <a:r>
            <a:rPr lang="en-US" dirty="0"/>
            <a:t>QRS Instrument Missing Responses</a:t>
          </a:r>
        </a:p>
      </dgm:t>
    </dgm:pt>
    <dgm:pt modelId="{F5312055-5789-1140-9042-0733F6607AA5}" type="parTrans" cxnId="{69F16AF3-6FFC-1C45-B3FA-8DF728BC0FC8}">
      <dgm:prSet/>
      <dgm:spPr/>
      <dgm:t>
        <a:bodyPr/>
        <a:lstStyle/>
        <a:p>
          <a:endParaRPr lang="en-US"/>
        </a:p>
      </dgm:t>
    </dgm:pt>
    <dgm:pt modelId="{7492B0FC-18E5-7245-AE25-EB662AEEB523}" type="sibTrans" cxnId="{69F16AF3-6FFC-1C45-B3FA-8DF728BC0FC8}">
      <dgm:prSet/>
      <dgm:spPr/>
      <dgm:t>
        <a:bodyPr/>
        <a:lstStyle/>
        <a:p>
          <a:endParaRPr lang="en-US"/>
        </a:p>
      </dgm:t>
    </dgm:pt>
    <dgm:pt modelId="{EE5A1FF5-F026-A64D-BD88-899F1E78AAB1}">
      <dgm:prSet phldrT="[Text]"/>
      <dgm:spPr/>
      <dgm:t>
        <a:bodyPr/>
        <a:lstStyle/>
        <a:p>
          <a:r>
            <a:rPr lang="en-US" dirty="0"/>
            <a:t>Logically Skipped Items</a:t>
          </a:r>
        </a:p>
      </dgm:t>
    </dgm:pt>
    <dgm:pt modelId="{582D1743-F0BF-764D-8408-6383A3C13278}" type="parTrans" cxnId="{587A881A-48FD-DB4C-8C3E-2F5558DF3DE9}">
      <dgm:prSet/>
      <dgm:spPr/>
      <dgm:t>
        <a:bodyPr/>
        <a:lstStyle/>
        <a:p>
          <a:endParaRPr lang="en-US"/>
        </a:p>
      </dgm:t>
    </dgm:pt>
    <dgm:pt modelId="{C80E476A-FDDD-CF40-B37E-102A7E0B7982}" type="sibTrans" cxnId="{587A881A-48FD-DB4C-8C3E-2F5558DF3DE9}">
      <dgm:prSet/>
      <dgm:spPr/>
      <dgm:t>
        <a:bodyPr/>
        <a:lstStyle/>
        <a:p>
          <a:endParaRPr lang="en-US"/>
        </a:p>
      </dgm:t>
    </dgm:pt>
    <dgm:pt modelId="{FF9C86D4-A694-AF4F-9F77-87676668A27F}">
      <dgm:prSet phldrT="[Text]"/>
      <dgm:spPr/>
      <dgm:t>
        <a:bodyPr/>
        <a:lstStyle/>
        <a:p>
          <a:r>
            <a:rPr lang="en-US" dirty="0"/>
            <a:t>Other Missing Responses – Reason Collected on Instrument</a:t>
          </a:r>
        </a:p>
      </dgm:t>
    </dgm:pt>
    <dgm:pt modelId="{0BB80561-FD4F-2C4C-8D86-766DCF01F00C}" type="parTrans" cxnId="{A1350BA2-6B1A-A94B-9868-48C1270D76BB}">
      <dgm:prSet/>
      <dgm:spPr/>
      <dgm:t>
        <a:bodyPr/>
        <a:lstStyle/>
        <a:p>
          <a:endParaRPr lang="en-US"/>
        </a:p>
      </dgm:t>
    </dgm:pt>
    <dgm:pt modelId="{D152F512-A6E3-4847-812A-80C4B04D049A}" type="sibTrans" cxnId="{A1350BA2-6B1A-A94B-9868-48C1270D76BB}">
      <dgm:prSet/>
      <dgm:spPr/>
      <dgm:t>
        <a:bodyPr/>
        <a:lstStyle/>
        <a:p>
          <a:endParaRPr lang="en-US"/>
        </a:p>
      </dgm:t>
    </dgm:pt>
    <dgm:pt modelId="{21472534-630E-194D-9657-54B94A110118}">
      <dgm:prSet phldrT="[Text]"/>
      <dgm:spPr/>
      <dgm:t>
        <a:bodyPr/>
        <a:lstStyle/>
        <a:p>
          <a:r>
            <a:rPr lang="en-US" dirty="0"/>
            <a:t>Other Missing Responses – Reason Not Collected on Instrument</a:t>
          </a:r>
        </a:p>
      </dgm:t>
    </dgm:pt>
    <dgm:pt modelId="{6C5A133D-C627-AE48-B5D6-39E476699A2A}" type="parTrans" cxnId="{B6D20DF9-DC22-3C49-85FF-5E98A497ACE8}">
      <dgm:prSet/>
      <dgm:spPr/>
      <dgm:t>
        <a:bodyPr/>
        <a:lstStyle/>
        <a:p>
          <a:endParaRPr lang="en-US"/>
        </a:p>
      </dgm:t>
    </dgm:pt>
    <dgm:pt modelId="{21E29097-E2E3-D541-8B5C-66ACEF1703D3}" type="sibTrans" cxnId="{B6D20DF9-DC22-3C49-85FF-5E98A497ACE8}">
      <dgm:prSet/>
      <dgm:spPr/>
      <dgm:t>
        <a:bodyPr/>
        <a:lstStyle/>
        <a:p>
          <a:endParaRPr lang="en-US"/>
        </a:p>
      </dgm:t>
    </dgm:pt>
    <dgm:pt modelId="{151D1EA7-A554-D540-85AB-9175A33BA929}">
      <dgm:prSet/>
      <dgm:spPr/>
      <dgm:t>
        <a:bodyPr/>
        <a:lstStyle/>
        <a:p>
          <a:r>
            <a:rPr lang="en-US" dirty="0"/>
            <a:t>--STAT=“NOT DONE”</a:t>
          </a:r>
        </a:p>
      </dgm:t>
    </dgm:pt>
    <dgm:pt modelId="{35F2DA45-FE5D-2E40-998F-29451BDB691C}" type="parTrans" cxnId="{A961A18A-AA52-D946-9E32-D64E04DB0C7B}">
      <dgm:prSet/>
      <dgm:spPr/>
      <dgm:t>
        <a:bodyPr/>
        <a:lstStyle/>
        <a:p>
          <a:endParaRPr lang="en-US"/>
        </a:p>
      </dgm:t>
    </dgm:pt>
    <dgm:pt modelId="{BB267B9F-1130-564E-BB9D-EB269961DEEA}" type="sibTrans" cxnId="{A961A18A-AA52-D946-9E32-D64E04DB0C7B}">
      <dgm:prSet/>
      <dgm:spPr/>
      <dgm:t>
        <a:bodyPr/>
        <a:lstStyle/>
        <a:p>
          <a:endParaRPr lang="en-US"/>
        </a:p>
      </dgm:t>
    </dgm:pt>
    <dgm:pt modelId="{E125E92A-2DE8-AC4A-97AA-B9BA152F1ECA}">
      <dgm:prSet/>
      <dgm:spPr/>
      <dgm:t>
        <a:bodyPr/>
        <a:lstStyle/>
        <a:p>
          <a:r>
            <a:rPr lang="en-US" dirty="0"/>
            <a:t>--STAT=“NOT DONE”</a:t>
          </a:r>
        </a:p>
      </dgm:t>
    </dgm:pt>
    <dgm:pt modelId="{021ADC1D-AB78-3A42-895B-10FC47D534F9}" type="parTrans" cxnId="{9300BCE8-6FF0-E341-A9C8-97EBA120ECDD}">
      <dgm:prSet/>
      <dgm:spPr/>
      <dgm:t>
        <a:bodyPr/>
        <a:lstStyle/>
        <a:p>
          <a:endParaRPr lang="en-US"/>
        </a:p>
      </dgm:t>
    </dgm:pt>
    <dgm:pt modelId="{89316A9F-2D48-5F4B-88C6-5DEA5722BD42}" type="sibTrans" cxnId="{9300BCE8-6FF0-E341-A9C8-97EBA120ECDD}">
      <dgm:prSet/>
      <dgm:spPr/>
      <dgm:t>
        <a:bodyPr/>
        <a:lstStyle/>
        <a:p>
          <a:endParaRPr lang="en-US"/>
        </a:p>
      </dgm:t>
    </dgm:pt>
    <dgm:pt modelId="{4BB69396-06D4-5548-82EB-6E3B31EC1FBE}">
      <dgm:prSet/>
      <dgm:spPr/>
      <dgm:t>
        <a:bodyPr/>
        <a:lstStyle/>
        <a:p>
          <a:r>
            <a:rPr lang="en-US" dirty="0"/>
            <a:t>--STAT=“NOT DONE”</a:t>
          </a:r>
        </a:p>
      </dgm:t>
    </dgm:pt>
    <dgm:pt modelId="{43AC03DF-7EED-C047-A58F-2E0E59686D21}" type="parTrans" cxnId="{B70A5BF6-52C0-C745-98A1-5D50AB0A94D4}">
      <dgm:prSet/>
      <dgm:spPr/>
      <dgm:t>
        <a:bodyPr/>
        <a:lstStyle/>
        <a:p>
          <a:endParaRPr lang="en-US"/>
        </a:p>
      </dgm:t>
    </dgm:pt>
    <dgm:pt modelId="{3DA1BEEA-CB02-1340-B6A5-CE05986EBCF9}" type="sibTrans" cxnId="{B70A5BF6-52C0-C745-98A1-5D50AB0A94D4}">
      <dgm:prSet/>
      <dgm:spPr/>
      <dgm:t>
        <a:bodyPr/>
        <a:lstStyle/>
        <a:p>
          <a:endParaRPr lang="en-US"/>
        </a:p>
      </dgm:t>
    </dgm:pt>
    <dgm:pt modelId="{B62F532F-30DE-A941-B86A-23358600ABCA}">
      <dgm:prSet/>
      <dgm:spPr/>
      <dgm:t>
        <a:bodyPr/>
        <a:lstStyle/>
        <a:p>
          <a:r>
            <a:rPr lang="en-US" dirty="0"/>
            <a:t>--REASND=“LOGICALLY SKIPPED ITEM”</a:t>
          </a:r>
        </a:p>
      </dgm:t>
    </dgm:pt>
    <dgm:pt modelId="{84E90C85-E763-9E4D-A944-F2D6A12B10EB}" type="parTrans" cxnId="{B54251FC-B5B2-114D-8930-3EC311C2AEDF}">
      <dgm:prSet/>
      <dgm:spPr/>
      <dgm:t>
        <a:bodyPr/>
        <a:lstStyle/>
        <a:p>
          <a:endParaRPr lang="en-US"/>
        </a:p>
      </dgm:t>
    </dgm:pt>
    <dgm:pt modelId="{1EEF201A-ED3D-E045-9B36-8B6724870375}" type="sibTrans" cxnId="{B54251FC-B5B2-114D-8930-3EC311C2AEDF}">
      <dgm:prSet/>
      <dgm:spPr/>
      <dgm:t>
        <a:bodyPr/>
        <a:lstStyle/>
        <a:p>
          <a:endParaRPr lang="en-US"/>
        </a:p>
      </dgm:t>
    </dgm:pt>
    <dgm:pt modelId="{336ADC44-C809-E94F-BA21-C2D1412428DF}">
      <dgm:prSet/>
      <dgm:spPr/>
      <dgm:t>
        <a:bodyPr/>
        <a:lstStyle/>
        <a:p>
          <a:r>
            <a:rPr lang="en-US" dirty="0"/>
            <a:t>--REASND=&lt;collected reason&gt; (e.g., “PREFER NOT TO ANSWER”)</a:t>
          </a:r>
        </a:p>
      </dgm:t>
    </dgm:pt>
    <dgm:pt modelId="{0B3D855C-AED7-D24B-AF04-E42066AF1336}" type="parTrans" cxnId="{5C520CB7-5B3C-8946-BDA8-6FFCA02FDDEE}">
      <dgm:prSet/>
      <dgm:spPr/>
      <dgm:t>
        <a:bodyPr/>
        <a:lstStyle/>
        <a:p>
          <a:endParaRPr lang="en-US"/>
        </a:p>
      </dgm:t>
    </dgm:pt>
    <dgm:pt modelId="{A79123C1-3CED-3F4D-A381-F8E5213AAE41}" type="sibTrans" cxnId="{5C520CB7-5B3C-8946-BDA8-6FFCA02FDDEE}">
      <dgm:prSet/>
      <dgm:spPr/>
      <dgm:t>
        <a:bodyPr/>
        <a:lstStyle/>
        <a:p>
          <a:endParaRPr lang="en-US"/>
        </a:p>
      </dgm:t>
    </dgm:pt>
    <dgm:pt modelId="{EB241605-FC42-5240-A558-87864777D73C}">
      <dgm:prSet/>
      <dgm:spPr/>
      <dgm:t>
        <a:bodyPr/>
        <a:lstStyle/>
        <a:p>
          <a:r>
            <a:rPr lang="en-US" dirty="0"/>
            <a:t>--REASND=“NO RESPONSE COLLECTED”</a:t>
          </a:r>
        </a:p>
      </dgm:t>
    </dgm:pt>
    <dgm:pt modelId="{CE67D0C0-9EDC-8A4E-A81D-DB09C49B6DBA}" type="parTrans" cxnId="{2AC95DA5-4A7B-EB4A-A26C-0EFF1D34C7F2}">
      <dgm:prSet/>
      <dgm:spPr/>
      <dgm:t>
        <a:bodyPr/>
        <a:lstStyle/>
        <a:p>
          <a:endParaRPr lang="en-US"/>
        </a:p>
      </dgm:t>
    </dgm:pt>
    <dgm:pt modelId="{815A3EBB-8491-7142-97E3-841E045D6824}" type="sibTrans" cxnId="{2AC95DA5-4A7B-EB4A-A26C-0EFF1D34C7F2}">
      <dgm:prSet/>
      <dgm:spPr/>
      <dgm:t>
        <a:bodyPr/>
        <a:lstStyle/>
        <a:p>
          <a:endParaRPr lang="en-US"/>
        </a:p>
      </dgm:t>
    </dgm:pt>
    <dgm:pt modelId="{D1145E78-1D87-274D-909C-7020C72B4078}" type="pres">
      <dgm:prSet presAssocID="{20F10C7F-68EB-A049-9F29-07D737D9BDC3}" presName="hierChild1" presStyleCnt="0">
        <dgm:presLayoutVars>
          <dgm:orgChart val="1"/>
          <dgm:chPref val="1"/>
          <dgm:dir/>
          <dgm:animOne val="branch"/>
          <dgm:animLvl val="lvl"/>
          <dgm:resizeHandles/>
        </dgm:presLayoutVars>
      </dgm:prSet>
      <dgm:spPr/>
    </dgm:pt>
    <dgm:pt modelId="{84E7D18F-5896-1043-A34D-1BFBF54ABD2E}" type="pres">
      <dgm:prSet presAssocID="{C5D6C072-AD47-DB47-9F4D-05658E08DA34}" presName="hierRoot1" presStyleCnt="0">
        <dgm:presLayoutVars>
          <dgm:hierBranch val="init"/>
        </dgm:presLayoutVars>
      </dgm:prSet>
      <dgm:spPr/>
    </dgm:pt>
    <dgm:pt modelId="{033BA935-39A8-9547-8957-9124C10A76EE}" type="pres">
      <dgm:prSet presAssocID="{C5D6C072-AD47-DB47-9F4D-05658E08DA34}" presName="rootComposite1" presStyleCnt="0"/>
      <dgm:spPr/>
    </dgm:pt>
    <dgm:pt modelId="{DD306E7F-C7FA-A941-A471-570117929C7B}" type="pres">
      <dgm:prSet presAssocID="{C5D6C072-AD47-DB47-9F4D-05658E08DA34}" presName="rootText1" presStyleLbl="node0" presStyleIdx="0" presStyleCnt="1">
        <dgm:presLayoutVars>
          <dgm:chPref val="3"/>
        </dgm:presLayoutVars>
      </dgm:prSet>
      <dgm:spPr/>
    </dgm:pt>
    <dgm:pt modelId="{EBA594A6-1A25-714A-A230-2FB8CEC58AD2}" type="pres">
      <dgm:prSet presAssocID="{C5D6C072-AD47-DB47-9F4D-05658E08DA34}" presName="rootConnector1" presStyleLbl="node1" presStyleIdx="0" presStyleCnt="0"/>
      <dgm:spPr/>
    </dgm:pt>
    <dgm:pt modelId="{E2ADE45C-C62B-B342-9F95-F40D0AE59B05}" type="pres">
      <dgm:prSet presAssocID="{C5D6C072-AD47-DB47-9F4D-05658E08DA34}" presName="hierChild2" presStyleCnt="0"/>
      <dgm:spPr/>
    </dgm:pt>
    <dgm:pt modelId="{62E57C06-51AA-6145-BD35-9C6C2BFAAA8D}" type="pres">
      <dgm:prSet presAssocID="{582D1743-F0BF-764D-8408-6383A3C13278}" presName="Name37" presStyleLbl="parChTrans1D2" presStyleIdx="0" presStyleCnt="3"/>
      <dgm:spPr/>
    </dgm:pt>
    <dgm:pt modelId="{9A1BE8D1-3E10-BA41-9A2C-344E70E0250F}" type="pres">
      <dgm:prSet presAssocID="{EE5A1FF5-F026-A64D-BD88-899F1E78AAB1}" presName="hierRoot2" presStyleCnt="0">
        <dgm:presLayoutVars>
          <dgm:hierBranch val="init"/>
        </dgm:presLayoutVars>
      </dgm:prSet>
      <dgm:spPr/>
    </dgm:pt>
    <dgm:pt modelId="{8DF331C6-EA78-BA40-968C-CECC2C692821}" type="pres">
      <dgm:prSet presAssocID="{EE5A1FF5-F026-A64D-BD88-899F1E78AAB1}" presName="rootComposite" presStyleCnt="0"/>
      <dgm:spPr/>
    </dgm:pt>
    <dgm:pt modelId="{8796E42C-9F83-2045-9362-F2BA2B335217}" type="pres">
      <dgm:prSet presAssocID="{EE5A1FF5-F026-A64D-BD88-899F1E78AAB1}" presName="rootText" presStyleLbl="node2" presStyleIdx="0" presStyleCnt="3">
        <dgm:presLayoutVars>
          <dgm:chPref val="3"/>
        </dgm:presLayoutVars>
      </dgm:prSet>
      <dgm:spPr/>
    </dgm:pt>
    <dgm:pt modelId="{378C33F3-2DCE-4247-A88F-FD37B1A95F8B}" type="pres">
      <dgm:prSet presAssocID="{EE5A1FF5-F026-A64D-BD88-899F1E78AAB1}" presName="rootConnector" presStyleLbl="node2" presStyleIdx="0" presStyleCnt="3"/>
      <dgm:spPr/>
    </dgm:pt>
    <dgm:pt modelId="{3ACBCF79-B9C5-834C-9CDF-1BEF5DB95D72}" type="pres">
      <dgm:prSet presAssocID="{EE5A1FF5-F026-A64D-BD88-899F1E78AAB1}" presName="hierChild4" presStyleCnt="0"/>
      <dgm:spPr/>
    </dgm:pt>
    <dgm:pt modelId="{2F0D9DF3-D3B7-AA47-972B-92A62D382FCB}" type="pres">
      <dgm:prSet presAssocID="{35F2DA45-FE5D-2E40-998F-29451BDB691C}" presName="Name37" presStyleLbl="parChTrans1D3" presStyleIdx="0" presStyleCnt="6"/>
      <dgm:spPr/>
    </dgm:pt>
    <dgm:pt modelId="{53D4BC80-0823-EA4D-9D8F-F3E21E113440}" type="pres">
      <dgm:prSet presAssocID="{151D1EA7-A554-D540-85AB-9175A33BA929}" presName="hierRoot2" presStyleCnt="0">
        <dgm:presLayoutVars>
          <dgm:hierBranch val="init"/>
        </dgm:presLayoutVars>
      </dgm:prSet>
      <dgm:spPr/>
    </dgm:pt>
    <dgm:pt modelId="{D6105347-44D1-BB4F-AC3A-252904CE253B}" type="pres">
      <dgm:prSet presAssocID="{151D1EA7-A554-D540-85AB-9175A33BA929}" presName="rootComposite" presStyleCnt="0"/>
      <dgm:spPr/>
    </dgm:pt>
    <dgm:pt modelId="{A7062D2D-5179-094F-8566-5947F141B518}" type="pres">
      <dgm:prSet presAssocID="{151D1EA7-A554-D540-85AB-9175A33BA929}" presName="rootText" presStyleLbl="node3" presStyleIdx="0" presStyleCnt="6">
        <dgm:presLayoutVars>
          <dgm:chPref val="3"/>
        </dgm:presLayoutVars>
      </dgm:prSet>
      <dgm:spPr/>
    </dgm:pt>
    <dgm:pt modelId="{32C7534E-242E-3142-A194-4047531C0329}" type="pres">
      <dgm:prSet presAssocID="{151D1EA7-A554-D540-85AB-9175A33BA929}" presName="rootConnector" presStyleLbl="node3" presStyleIdx="0" presStyleCnt="6"/>
      <dgm:spPr/>
    </dgm:pt>
    <dgm:pt modelId="{651B3A0E-26A2-3646-A10D-80AE0028B1C6}" type="pres">
      <dgm:prSet presAssocID="{151D1EA7-A554-D540-85AB-9175A33BA929}" presName="hierChild4" presStyleCnt="0"/>
      <dgm:spPr/>
    </dgm:pt>
    <dgm:pt modelId="{B10418FD-39D0-5F45-A85B-FE020E46E135}" type="pres">
      <dgm:prSet presAssocID="{151D1EA7-A554-D540-85AB-9175A33BA929}" presName="hierChild5" presStyleCnt="0"/>
      <dgm:spPr/>
    </dgm:pt>
    <dgm:pt modelId="{DAD0AAF7-5013-2648-B7E5-2BBAB6E13D21}" type="pres">
      <dgm:prSet presAssocID="{84E90C85-E763-9E4D-A944-F2D6A12B10EB}" presName="Name37" presStyleLbl="parChTrans1D3" presStyleIdx="1" presStyleCnt="6"/>
      <dgm:spPr/>
    </dgm:pt>
    <dgm:pt modelId="{6558CEEB-B2A6-B340-B1E8-80300A409E97}" type="pres">
      <dgm:prSet presAssocID="{B62F532F-30DE-A941-B86A-23358600ABCA}" presName="hierRoot2" presStyleCnt="0">
        <dgm:presLayoutVars>
          <dgm:hierBranch val="init"/>
        </dgm:presLayoutVars>
      </dgm:prSet>
      <dgm:spPr/>
    </dgm:pt>
    <dgm:pt modelId="{B0800649-5E7F-964F-A48C-20F6864A696B}" type="pres">
      <dgm:prSet presAssocID="{B62F532F-30DE-A941-B86A-23358600ABCA}" presName="rootComposite" presStyleCnt="0"/>
      <dgm:spPr/>
    </dgm:pt>
    <dgm:pt modelId="{D70D56C8-87E3-CD4E-8530-4C9E1EDD7CC8}" type="pres">
      <dgm:prSet presAssocID="{B62F532F-30DE-A941-B86A-23358600ABCA}" presName="rootText" presStyleLbl="node3" presStyleIdx="1" presStyleCnt="6">
        <dgm:presLayoutVars>
          <dgm:chPref val="3"/>
        </dgm:presLayoutVars>
      </dgm:prSet>
      <dgm:spPr/>
    </dgm:pt>
    <dgm:pt modelId="{72369A65-F958-BA4A-A53C-0A9A3125D07E}" type="pres">
      <dgm:prSet presAssocID="{B62F532F-30DE-A941-B86A-23358600ABCA}" presName="rootConnector" presStyleLbl="node3" presStyleIdx="1" presStyleCnt="6"/>
      <dgm:spPr/>
    </dgm:pt>
    <dgm:pt modelId="{75E1929E-8ED6-B048-A25E-8137FF8DDE3C}" type="pres">
      <dgm:prSet presAssocID="{B62F532F-30DE-A941-B86A-23358600ABCA}" presName="hierChild4" presStyleCnt="0"/>
      <dgm:spPr/>
    </dgm:pt>
    <dgm:pt modelId="{B6FB714D-61B7-304C-A8EF-F1B9FD9DFBEE}" type="pres">
      <dgm:prSet presAssocID="{B62F532F-30DE-A941-B86A-23358600ABCA}" presName="hierChild5" presStyleCnt="0"/>
      <dgm:spPr/>
    </dgm:pt>
    <dgm:pt modelId="{F7714EA6-6B5D-8040-9B46-001524F0F3E5}" type="pres">
      <dgm:prSet presAssocID="{EE5A1FF5-F026-A64D-BD88-899F1E78AAB1}" presName="hierChild5" presStyleCnt="0"/>
      <dgm:spPr/>
    </dgm:pt>
    <dgm:pt modelId="{1FBDF951-AF9D-1843-9037-BF3C756731F1}" type="pres">
      <dgm:prSet presAssocID="{0BB80561-FD4F-2C4C-8D86-766DCF01F00C}" presName="Name37" presStyleLbl="parChTrans1D2" presStyleIdx="1" presStyleCnt="3"/>
      <dgm:spPr/>
    </dgm:pt>
    <dgm:pt modelId="{357977B5-4523-CA42-ACFC-9BD21016AF55}" type="pres">
      <dgm:prSet presAssocID="{FF9C86D4-A694-AF4F-9F77-87676668A27F}" presName="hierRoot2" presStyleCnt="0">
        <dgm:presLayoutVars>
          <dgm:hierBranch val="init"/>
        </dgm:presLayoutVars>
      </dgm:prSet>
      <dgm:spPr/>
    </dgm:pt>
    <dgm:pt modelId="{33BE9A05-D334-F847-9718-20B1719C3D12}" type="pres">
      <dgm:prSet presAssocID="{FF9C86D4-A694-AF4F-9F77-87676668A27F}" presName="rootComposite" presStyleCnt="0"/>
      <dgm:spPr/>
    </dgm:pt>
    <dgm:pt modelId="{EF79294F-077E-F74D-803B-39F52916280E}" type="pres">
      <dgm:prSet presAssocID="{FF9C86D4-A694-AF4F-9F77-87676668A27F}" presName="rootText" presStyleLbl="node2" presStyleIdx="1" presStyleCnt="3">
        <dgm:presLayoutVars>
          <dgm:chPref val="3"/>
        </dgm:presLayoutVars>
      </dgm:prSet>
      <dgm:spPr/>
    </dgm:pt>
    <dgm:pt modelId="{1CEB33AC-E638-5D42-8E04-1C5CF602C990}" type="pres">
      <dgm:prSet presAssocID="{FF9C86D4-A694-AF4F-9F77-87676668A27F}" presName="rootConnector" presStyleLbl="node2" presStyleIdx="1" presStyleCnt="3"/>
      <dgm:spPr/>
    </dgm:pt>
    <dgm:pt modelId="{749336E5-4E29-A343-89F4-0F9BDD350B10}" type="pres">
      <dgm:prSet presAssocID="{FF9C86D4-A694-AF4F-9F77-87676668A27F}" presName="hierChild4" presStyleCnt="0"/>
      <dgm:spPr/>
    </dgm:pt>
    <dgm:pt modelId="{BCEB6755-7081-294E-BE77-5F1D54348BC6}" type="pres">
      <dgm:prSet presAssocID="{021ADC1D-AB78-3A42-895B-10FC47D534F9}" presName="Name37" presStyleLbl="parChTrans1D3" presStyleIdx="2" presStyleCnt="6"/>
      <dgm:spPr/>
    </dgm:pt>
    <dgm:pt modelId="{67634ACE-6F16-504A-9D11-3086215A8942}" type="pres">
      <dgm:prSet presAssocID="{E125E92A-2DE8-AC4A-97AA-B9BA152F1ECA}" presName="hierRoot2" presStyleCnt="0">
        <dgm:presLayoutVars>
          <dgm:hierBranch val="init"/>
        </dgm:presLayoutVars>
      </dgm:prSet>
      <dgm:spPr/>
    </dgm:pt>
    <dgm:pt modelId="{5992A121-0969-7244-B869-6691925FC022}" type="pres">
      <dgm:prSet presAssocID="{E125E92A-2DE8-AC4A-97AA-B9BA152F1ECA}" presName="rootComposite" presStyleCnt="0"/>
      <dgm:spPr/>
    </dgm:pt>
    <dgm:pt modelId="{274290C9-4523-4446-9348-11F14BB01A81}" type="pres">
      <dgm:prSet presAssocID="{E125E92A-2DE8-AC4A-97AA-B9BA152F1ECA}" presName="rootText" presStyleLbl="node3" presStyleIdx="2" presStyleCnt="6">
        <dgm:presLayoutVars>
          <dgm:chPref val="3"/>
        </dgm:presLayoutVars>
      </dgm:prSet>
      <dgm:spPr/>
    </dgm:pt>
    <dgm:pt modelId="{D9256506-926E-024A-ACD3-7A2B282A8D1C}" type="pres">
      <dgm:prSet presAssocID="{E125E92A-2DE8-AC4A-97AA-B9BA152F1ECA}" presName="rootConnector" presStyleLbl="node3" presStyleIdx="2" presStyleCnt="6"/>
      <dgm:spPr/>
    </dgm:pt>
    <dgm:pt modelId="{8CFC854A-8A88-A641-BD01-9E7B22024781}" type="pres">
      <dgm:prSet presAssocID="{E125E92A-2DE8-AC4A-97AA-B9BA152F1ECA}" presName="hierChild4" presStyleCnt="0"/>
      <dgm:spPr/>
    </dgm:pt>
    <dgm:pt modelId="{25A527DB-4BC6-1A4C-8686-DCBF0645955F}" type="pres">
      <dgm:prSet presAssocID="{E125E92A-2DE8-AC4A-97AA-B9BA152F1ECA}" presName="hierChild5" presStyleCnt="0"/>
      <dgm:spPr/>
    </dgm:pt>
    <dgm:pt modelId="{601E817C-E967-0C4E-A7D4-F38F55509725}" type="pres">
      <dgm:prSet presAssocID="{0B3D855C-AED7-D24B-AF04-E42066AF1336}" presName="Name37" presStyleLbl="parChTrans1D3" presStyleIdx="3" presStyleCnt="6"/>
      <dgm:spPr/>
    </dgm:pt>
    <dgm:pt modelId="{1CD8A654-7399-3947-9632-3AAC21511D27}" type="pres">
      <dgm:prSet presAssocID="{336ADC44-C809-E94F-BA21-C2D1412428DF}" presName="hierRoot2" presStyleCnt="0">
        <dgm:presLayoutVars>
          <dgm:hierBranch val="init"/>
        </dgm:presLayoutVars>
      </dgm:prSet>
      <dgm:spPr/>
    </dgm:pt>
    <dgm:pt modelId="{B9458E98-4B6F-3F4C-A045-2FC5A546C0DE}" type="pres">
      <dgm:prSet presAssocID="{336ADC44-C809-E94F-BA21-C2D1412428DF}" presName="rootComposite" presStyleCnt="0"/>
      <dgm:spPr/>
    </dgm:pt>
    <dgm:pt modelId="{8E2B2C2B-F460-204D-B5E7-286FAD793101}" type="pres">
      <dgm:prSet presAssocID="{336ADC44-C809-E94F-BA21-C2D1412428DF}" presName="rootText" presStyleLbl="node3" presStyleIdx="3" presStyleCnt="6">
        <dgm:presLayoutVars>
          <dgm:chPref val="3"/>
        </dgm:presLayoutVars>
      </dgm:prSet>
      <dgm:spPr/>
    </dgm:pt>
    <dgm:pt modelId="{3D61579F-383A-5049-9163-C26C3CC051F6}" type="pres">
      <dgm:prSet presAssocID="{336ADC44-C809-E94F-BA21-C2D1412428DF}" presName="rootConnector" presStyleLbl="node3" presStyleIdx="3" presStyleCnt="6"/>
      <dgm:spPr/>
    </dgm:pt>
    <dgm:pt modelId="{AE57E902-DE76-7142-A9D0-705AE7B08D5D}" type="pres">
      <dgm:prSet presAssocID="{336ADC44-C809-E94F-BA21-C2D1412428DF}" presName="hierChild4" presStyleCnt="0"/>
      <dgm:spPr/>
    </dgm:pt>
    <dgm:pt modelId="{65C3643B-EF0B-7543-A2B3-08A9E35F6EC1}" type="pres">
      <dgm:prSet presAssocID="{336ADC44-C809-E94F-BA21-C2D1412428DF}" presName="hierChild5" presStyleCnt="0"/>
      <dgm:spPr/>
    </dgm:pt>
    <dgm:pt modelId="{89DF0C49-E16D-384A-B47F-759573E80C6F}" type="pres">
      <dgm:prSet presAssocID="{FF9C86D4-A694-AF4F-9F77-87676668A27F}" presName="hierChild5" presStyleCnt="0"/>
      <dgm:spPr/>
    </dgm:pt>
    <dgm:pt modelId="{5ADB8D38-84A3-F641-B0DF-D28522A020E2}" type="pres">
      <dgm:prSet presAssocID="{6C5A133D-C627-AE48-B5D6-39E476699A2A}" presName="Name37" presStyleLbl="parChTrans1D2" presStyleIdx="2" presStyleCnt="3"/>
      <dgm:spPr/>
    </dgm:pt>
    <dgm:pt modelId="{8846A35C-360E-1A42-BC0B-2B2E0EE32C0D}" type="pres">
      <dgm:prSet presAssocID="{21472534-630E-194D-9657-54B94A110118}" presName="hierRoot2" presStyleCnt="0">
        <dgm:presLayoutVars>
          <dgm:hierBranch val="init"/>
        </dgm:presLayoutVars>
      </dgm:prSet>
      <dgm:spPr/>
    </dgm:pt>
    <dgm:pt modelId="{BEE2503D-8A0B-774D-9DE6-67D09FE4D205}" type="pres">
      <dgm:prSet presAssocID="{21472534-630E-194D-9657-54B94A110118}" presName="rootComposite" presStyleCnt="0"/>
      <dgm:spPr/>
    </dgm:pt>
    <dgm:pt modelId="{0B62425C-C2C3-2A41-818A-99A7349C5EC4}" type="pres">
      <dgm:prSet presAssocID="{21472534-630E-194D-9657-54B94A110118}" presName="rootText" presStyleLbl="node2" presStyleIdx="2" presStyleCnt="3">
        <dgm:presLayoutVars>
          <dgm:chPref val="3"/>
        </dgm:presLayoutVars>
      </dgm:prSet>
      <dgm:spPr/>
    </dgm:pt>
    <dgm:pt modelId="{A046F316-CE8E-1C48-AAD5-48CF7E87E8C6}" type="pres">
      <dgm:prSet presAssocID="{21472534-630E-194D-9657-54B94A110118}" presName="rootConnector" presStyleLbl="node2" presStyleIdx="2" presStyleCnt="3"/>
      <dgm:spPr/>
    </dgm:pt>
    <dgm:pt modelId="{9A6B9688-24AF-534F-BFF3-326BBC691F2D}" type="pres">
      <dgm:prSet presAssocID="{21472534-630E-194D-9657-54B94A110118}" presName="hierChild4" presStyleCnt="0"/>
      <dgm:spPr/>
    </dgm:pt>
    <dgm:pt modelId="{DB78CC71-CC65-444D-88C1-4C2E52238C6F}" type="pres">
      <dgm:prSet presAssocID="{43AC03DF-7EED-C047-A58F-2E0E59686D21}" presName="Name37" presStyleLbl="parChTrans1D3" presStyleIdx="4" presStyleCnt="6"/>
      <dgm:spPr/>
    </dgm:pt>
    <dgm:pt modelId="{5EE3AC8A-3A40-534A-9224-0A9B32C8DB4A}" type="pres">
      <dgm:prSet presAssocID="{4BB69396-06D4-5548-82EB-6E3B31EC1FBE}" presName="hierRoot2" presStyleCnt="0">
        <dgm:presLayoutVars>
          <dgm:hierBranch val="init"/>
        </dgm:presLayoutVars>
      </dgm:prSet>
      <dgm:spPr/>
    </dgm:pt>
    <dgm:pt modelId="{D1AFA00B-5755-A642-8977-C1FF6D326CCE}" type="pres">
      <dgm:prSet presAssocID="{4BB69396-06D4-5548-82EB-6E3B31EC1FBE}" presName="rootComposite" presStyleCnt="0"/>
      <dgm:spPr/>
    </dgm:pt>
    <dgm:pt modelId="{339D71D6-1B76-2242-95EF-BA56410B116F}" type="pres">
      <dgm:prSet presAssocID="{4BB69396-06D4-5548-82EB-6E3B31EC1FBE}" presName="rootText" presStyleLbl="node3" presStyleIdx="4" presStyleCnt="6">
        <dgm:presLayoutVars>
          <dgm:chPref val="3"/>
        </dgm:presLayoutVars>
      </dgm:prSet>
      <dgm:spPr/>
    </dgm:pt>
    <dgm:pt modelId="{894ED510-1AC7-9A43-B0E5-218839AC6F04}" type="pres">
      <dgm:prSet presAssocID="{4BB69396-06D4-5548-82EB-6E3B31EC1FBE}" presName="rootConnector" presStyleLbl="node3" presStyleIdx="4" presStyleCnt="6"/>
      <dgm:spPr/>
    </dgm:pt>
    <dgm:pt modelId="{2B7F7B5E-9E20-2345-8107-1EEAF82C261C}" type="pres">
      <dgm:prSet presAssocID="{4BB69396-06D4-5548-82EB-6E3B31EC1FBE}" presName="hierChild4" presStyleCnt="0"/>
      <dgm:spPr/>
    </dgm:pt>
    <dgm:pt modelId="{437F270E-BC6B-8740-91C4-16FEA03B6D8E}" type="pres">
      <dgm:prSet presAssocID="{4BB69396-06D4-5548-82EB-6E3B31EC1FBE}" presName="hierChild5" presStyleCnt="0"/>
      <dgm:spPr/>
    </dgm:pt>
    <dgm:pt modelId="{6FE15484-9A40-F34B-862F-BA92EC626E71}" type="pres">
      <dgm:prSet presAssocID="{CE67D0C0-9EDC-8A4E-A81D-DB09C49B6DBA}" presName="Name37" presStyleLbl="parChTrans1D3" presStyleIdx="5" presStyleCnt="6"/>
      <dgm:spPr/>
    </dgm:pt>
    <dgm:pt modelId="{A50BBB65-1AC0-2542-B174-139918E9E2E4}" type="pres">
      <dgm:prSet presAssocID="{EB241605-FC42-5240-A558-87864777D73C}" presName="hierRoot2" presStyleCnt="0">
        <dgm:presLayoutVars>
          <dgm:hierBranch val="init"/>
        </dgm:presLayoutVars>
      </dgm:prSet>
      <dgm:spPr/>
    </dgm:pt>
    <dgm:pt modelId="{89F956DD-4085-774D-8154-0D334BCB16E4}" type="pres">
      <dgm:prSet presAssocID="{EB241605-FC42-5240-A558-87864777D73C}" presName="rootComposite" presStyleCnt="0"/>
      <dgm:spPr/>
    </dgm:pt>
    <dgm:pt modelId="{B693A67F-0523-A54A-AD94-E01D330F1DBA}" type="pres">
      <dgm:prSet presAssocID="{EB241605-FC42-5240-A558-87864777D73C}" presName="rootText" presStyleLbl="node3" presStyleIdx="5" presStyleCnt="6">
        <dgm:presLayoutVars>
          <dgm:chPref val="3"/>
        </dgm:presLayoutVars>
      </dgm:prSet>
      <dgm:spPr/>
    </dgm:pt>
    <dgm:pt modelId="{F2D4EBAA-DEDB-3845-9844-A2268AE9F0D2}" type="pres">
      <dgm:prSet presAssocID="{EB241605-FC42-5240-A558-87864777D73C}" presName="rootConnector" presStyleLbl="node3" presStyleIdx="5" presStyleCnt="6"/>
      <dgm:spPr/>
    </dgm:pt>
    <dgm:pt modelId="{E6DC8716-7F6C-2447-9380-FDE34167D1D7}" type="pres">
      <dgm:prSet presAssocID="{EB241605-FC42-5240-A558-87864777D73C}" presName="hierChild4" presStyleCnt="0"/>
      <dgm:spPr/>
    </dgm:pt>
    <dgm:pt modelId="{51FD0436-74BD-EC4E-BCB4-87B0EAC9BBCC}" type="pres">
      <dgm:prSet presAssocID="{EB241605-FC42-5240-A558-87864777D73C}" presName="hierChild5" presStyleCnt="0"/>
      <dgm:spPr/>
    </dgm:pt>
    <dgm:pt modelId="{6AF972FB-B69F-BC44-9AA9-8ABA154E42BB}" type="pres">
      <dgm:prSet presAssocID="{21472534-630E-194D-9657-54B94A110118}" presName="hierChild5" presStyleCnt="0"/>
      <dgm:spPr/>
    </dgm:pt>
    <dgm:pt modelId="{9C38827C-358A-5D46-BA5F-07DD61626685}" type="pres">
      <dgm:prSet presAssocID="{C5D6C072-AD47-DB47-9F4D-05658E08DA34}" presName="hierChild3" presStyleCnt="0"/>
      <dgm:spPr/>
    </dgm:pt>
  </dgm:ptLst>
  <dgm:cxnLst>
    <dgm:cxn modelId="{6252A700-B1F8-6743-A80B-3387AC0E4BD4}" type="presOf" srcId="{43AC03DF-7EED-C047-A58F-2E0E59686D21}" destId="{DB78CC71-CC65-444D-88C1-4C2E52238C6F}" srcOrd="0" destOrd="0" presId="urn:microsoft.com/office/officeart/2005/8/layout/orgChart1"/>
    <dgm:cxn modelId="{EE70E802-3612-D94B-8D43-8785319FBAFE}" type="presOf" srcId="{021ADC1D-AB78-3A42-895B-10FC47D534F9}" destId="{BCEB6755-7081-294E-BE77-5F1D54348BC6}" srcOrd="0" destOrd="0" presId="urn:microsoft.com/office/officeart/2005/8/layout/orgChart1"/>
    <dgm:cxn modelId="{5F5E730B-7279-1C44-B133-D398E7769816}" type="presOf" srcId="{336ADC44-C809-E94F-BA21-C2D1412428DF}" destId="{8E2B2C2B-F460-204D-B5E7-286FAD793101}" srcOrd="0" destOrd="0" presId="urn:microsoft.com/office/officeart/2005/8/layout/orgChart1"/>
    <dgm:cxn modelId="{1445B512-2CF9-CE44-B0EB-72D030FF863E}" type="presOf" srcId="{EE5A1FF5-F026-A64D-BD88-899F1E78AAB1}" destId="{378C33F3-2DCE-4247-A88F-FD37B1A95F8B}" srcOrd="1" destOrd="0" presId="urn:microsoft.com/office/officeart/2005/8/layout/orgChart1"/>
    <dgm:cxn modelId="{4AF9FE13-1F5A-A74D-8F04-D676A8293117}" type="presOf" srcId="{FF9C86D4-A694-AF4F-9F77-87676668A27F}" destId="{EF79294F-077E-F74D-803B-39F52916280E}" srcOrd="0" destOrd="0" presId="urn:microsoft.com/office/officeart/2005/8/layout/orgChart1"/>
    <dgm:cxn modelId="{587A881A-48FD-DB4C-8C3E-2F5558DF3DE9}" srcId="{C5D6C072-AD47-DB47-9F4D-05658E08DA34}" destId="{EE5A1FF5-F026-A64D-BD88-899F1E78AAB1}" srcOrd="0" destOrd="0" parTransId="{582D1743-F0BF-764D-8408-6383A3C13278}" sibTransId="{C80E476A-FDDD-CF40-B37E-102A7E0B7982}"/>
    <dgm:cxn modelId="{5496161C-1053-B342-8AE9-A50C1BECCC57}" type="presOf" srcId="{4BB69396-06D4-5548-82EB-6E3B31EC1FBE}" destId="{894ED510-1AC7-9A43-B0E5-218839AC6F04}" srcOrd="1" destOrd="0" presId="urn:microsoft.com/office/officeart/2005/8/layout/orgChart1"/>
    <dgm:cxn modelId="{A5B8F91F-BD66-8245-BD78-CD5A793B6C96}" type="presOf" srcId="{EE5A1FF5-F026-A64D-BD88-899F1E78AAB1}" destId="{8796E42C-9F83-2045-9362-F2BA2B335217}" srcOrd="0" destOrd="0" presId="urn:microsoft.com/office/officeart/2005/8/layout/orgChart1"/>
    <dgm:cxn modelId="{FFB64625-CF94-5D48-B6A2-F402ADE2A6A1}" type="presOf" srcId="{FF9C86D4-A694-AF4F-9F77-87676668A27F}" destId="{1CEB33AC-E638-5D42-8E04-1C5CF602C990}" srcOrd="1" destOrd="0" presId="urn:microsoft.com/office/officeart/2005/8/layout/orgChart1"/>
    <dgm:cxn modelId="{23CC642D-0D70-804B-9AEB-D1CF6C6C8890}" type="presOf" srcId="{151D1EA7-A554-D540-85AB-9175A33BA929}" destId="{A7062D2D-5179-094F-8566-5947F141B518}" srcOrd="0" destOrd="0" presId="urn:microsoft.com/office/officeart/2005/8/layout/orgChart1"/>
    <dgm:cxn modelId="{1B528337-2077-F14E-96CC-4D8047AB6A78}" type="presOf" srcId="{EB241605-FC42-5240-A558-87864777D73C}" destId="{B693A67F-0523-A54A-AD94-E01D330F1DBA}" srcOrd="0" destOrd="0" presId="urn:microsoft.com/office/officeart/2005/8/layout/orgChart1"/>
    <dgm:cxn modelId="{FAFE4638-4CE0-884B-B956-DEDC3FBF5425}" type="presOf" srcId="{CE67D0C0-9EDC-8A4E-A81D-DB09C49B6DBA}" destId="{6FE15484-9A40-F34B-862F-BA92EC626E71}" srcOrd="0" destOrd="0" presId="urn:microsoft.com/office/officeart/2005/8/layout/orgChart1"/>
    <dgm:cxn modelId="{B01E9942-7D11-FC4F-91A0-63AE55299455}" type="presOf" srcId="{84E90C85-E763-9E4D-A944-F2D6A12B10EB}" destId="{DAD0AAF7-5013-2648-B7E5-2BBAB6E13D21}" srcOrd="0" destOrd="0" presId="urn:microsoft.com/office/officeart/2005/8/layout/orgChart1"/>
    <dgm:cxn modelId="{AB9E1D5F-B6C9-AF4F-83C7-C96E69ED7EEE}" type="presOf" srcId="{0BB80561-FD4F-2C4C-8D86-766DCF01F00C}" destId="{1FBDF951-AF9D-1843-9037-BF3C756731F1}" srcOrd="0" destOrd="0" presId="urn:microsoft.com/office/officeart/2005/8/layout/orgChart1"/>
    <dgm:cxn modelId="{0455B776-A2E2-1345-82F5-682A0C3A9AF5}" type="presOf" srcId="{151D1EA7-A554-D540-85AB-9175A33BA929}" destId="{32C7534E-242E-3142-A194-4047531C0329}" srcOrd="1" destOrd="0" presId="urn:microsoft.com/office/officeart/2005/8/layout/orgChart1"/>
    <dgm:cxn modelId="{6A8C447F-3B70-E84B-8A5D-E16120A88F59}" type="presOf" srcId="{21472534-630E-194D-9657-54B94A110118}" destId="{A046F316-CE8E-1C48-AAD5-48CF7E87E8C6}" srcOrd="1" destOrd="0" presId="urn:microsoft.com/office/officeart/2005/8/layout/orgChart1"/>
    <dgm:cxn modelId="{20A9C384-BF85-164B-9F41-B7C7D659A93E}" type="presOf" srcId="{21472534-630E-194D-9657-54B94A110118}" destId="{0B62425C-C2C3-2A41-818A-99A7349C5EC4}" srcOrd="0" destOrd="0" presId="urn:microsoft.com/office/officeart/2005/8/layout/orgChart1"/>
    <dgm:cxn modelId="{BD886889-A7B4-C547-9385-8CB65F01BC9B}" type="presOf" srcId="{B62F532F-30DE-A941-B86A-23358600ABCA}" destId="{D70D56C8-87E3-CD4E-8530-4C9E1EDD7CC8}" srcOrd="0" destOrd="0" presId="urn:microsoft.com/office/officeart/2005/8/layout/orgChart1"/>
    <dgm:cxn modelId="{A961A18A-AA52-D946-9E32-D64E04DB0C7B}" srcId="{EE5A1FF5-F026-A64D-BD88-899F1E78AAB1}" destId="{151D1EA7-A554-D540-85AB-9175A33BA929}" srcOrd="0" destOrd="0" parTransId="{35F2DA45-FE5D-2E40-998F-29451BDB691C}" sibTransId="{BB267B9F-1130-564E-BB9D-EB269961DEEA}"/>
    <dgm:cxn modelId="{50381A92-9974-3646-A42C-C930D217B3DF}" type="presOf" srcId="{C5D6C072-AD47-DB47-9F4D-05658E08DA34}" destId="{EBA594A6-1A25-714A-A230-2FB8CEC58AD2}" srcOrd="1" destOrd="0" presId="urn:microsoft.com/office/officeart/2005/8/layout/orgChart1"/>
    <dgm:cxn modelId="{DAE64D94-D671-5A45-A41E-4127C5EC3A1D}" type="presOf" srcId="{C5D6C072-AD47-DB47-9F4D-05658E08DA34}" destId="{DD306E7F-C7FA-A941-A471-570117929C7B}" srcOrd="0" destOrd="0" presId="urn:microsoft.com/office/officeart/2005/8/layout/orgChart1"/>
    <dgm:cxn modelId="{1BDAB799-968E-114B-A9A0-4392E841E395}" type="presOf" srcId="{E125E92A-2DE8-AC4A-97AA-B9BA152F1ECA}" destId="{D9256506-926E-024A-ACD3-7A2B282A8D1C}" srcOrd="1" destOrd="0" presId="urn:microsoft.com/office/officeart/2005/8/layout/orgChart1"/>
    <dgm:cxn modelId="{048C06A1-73F3-AB41-8937-2F920E8FF879}" type="presOf" srcId="{EB241605-FC42-5240-A558-87864777D73C}" destId="{F2D4EBAA-DEDB-3845-9844-A2268AE9F0D2}" srcOrd="1" destOrd="0" presId="urn:microsoft.com/office/officeart/2005/8/layout/orgChart1"/>
    <dgm:cxn modelId="{A1350BA2-6B1A-A94B-9868-48C1270D76BB}" srcId="{C5D6C072-AD47-DB47-9F4D-05658E08DA34}" destId="{FF9C86D4-A694-AF4F-9F77-87676668A27F}" srcOrd="1" destOrd="0" parTransId="{0BB80561-FD4F-2C4C-8D86-766DCF01F00C}" sibTransId="{D152F512-A6E3-4847-812A-80C4B04D049A}"/>
    <dgm:cxn modelId="{2AC95DA5-4A7B-EB4A-A26C-0EFF1D34C7F2}" srcId="{21472534-630E-194D-9657-54B94A110118}" destId="{EB241605-FC42-5240-A558-87864777D73C}" srcOrd="1" destOrd="0" parTransId="{CE67D0C0-9EDC-8A4E-A81D-DB09C49B6DBA}" sibTransId="{815A3EBB-8491-7142-97E3-841E045D6824}"/>
    <dgm:cxn modelId="{B0B28FA9-EBB4-134D-93FB-D3E0391D1B23}" type="presOf" srcId="{6C5A133D-C627-AE48-B5D6-39E476699A2A}" destId="{5ADB8D38-84A3-F641-B0DF-D28522A020E2}" srcOrd="0" destOrd="0" presId="urn:microsoft.com/office/officeart/2005/8/layout/orgChart1"/>
    <dgm:cxn modelId="{918C2CAE-4B9B-014C-A206-DD12B9D30919}" type="presOf" srcId="{0B3D855C-AED7-D24B-AF04-E42066AF1336}" destId="{601E817C-E967-0C4E-A7D4-F38F55509725}" srcOrd="0" destOrd="0" presId="urn:microsoft.com/office/officeart/2005/8/layout/orgChart1"/>
    <dgm:cxn modelId="{B3A386B5-2F33-694E-BC7A-6231DD0979B7}" type="presOf" srcId="{20F10C7F-68EB-A049-9F29-07D737D9BDC3}" destId="{D1145E78-1D87-274D-909C-7020C72B4078}" srcOrd="0" destOrd="0" presId="urn:microsoft.com/office/officeart/2005/8/layout/orgChart1"/>
    <dgm:cxn modelId="{5C520CB7-5B3C-8946-BDA8-6FFCA02FDDEE}" srcId="{FF9C86D4-A694-AF4F-9F77-87676668A27F}" destId="{336ADC44-C809-E94F-BA21-C2D1412428DF}" srcOrd="1" destOrd="0" parTransId="{0B3D855C-AED7-D24B-AF04-E42066AF1336}" sibTransId="{A79123C1-3CED-3F4D-A381-F8E5213AAE41}"/>
    <dgm:cxn modelId="{7AF066B8-5EC4-0645-A2F4-72AB9026E395}" type="presOf" srcId="{4BB69396-06D4-5548-82EB-6E3B31EC1FBE}" destId="{339D71D6-1B76-2242-95EF-BA56410B116F}" srcOrd="0" destOrd="0" presId="urn:microsoft.com/office/officeart/2005/8/layout/orgChart1"/>
    <dgm:cxn modelId="{7D1920BD-40FF-8F4C-9FB2-B82F3E254895}" type="presOf" srcId="{336ADC44-C809-E94F-BA21-C2D1412428DF}" destId="{3D61579F-383A-5049-9163-C26C3CC051F6}" srcOrd="1" destOrd="0" presId="urn:microsoft.com/office/officeart/2005/8/layout/orgChart1"/>
    <dgm:cxn modelId="{CA1195C3-ACC2-9D4D-BE60-83B5D6C35726}" type="presOf" srcId="{B62F532F-30DE-A941-B86A-23358600ABCA}" destId="{72369A65-F958-BA4A-A53C-0A9A3125D07E}" srcOrd="1" destOrd="0" presId="urn:microsoft.com/office/officeart/2005/8/layout/orgChart1"/>
    <dgm:cxn modelId="{039DDADD-EB96-C146-95BA-66F9FA97029A}" type="presOf" srcId="{E125E92A-2DE8-AC4A-97AA-B9BA152F1ECA}" destId="{274290C9-4523-4446-9348-11F14BB01A81}" srcOrd="0" destOrd="0" presId="urn:microsoft.com/office/officeart/2005/8/layout/orgChart1"/>
    <dgm:cxn modelId="{EA1DC2E2-2410-E641-BC44-636EA51D718D}" type="presOf" srcId="{582D1743-F0BF-764D-8408-6383A3C13278}" destId="{62E57C06-51AA-6145-BD35-9C6C2BFAAA8D}" srcOrd="0" destOrd="0" presId="urn:microsoft.com/office/officeart/2005/8/layout/orgChart1"/>
    <dgm:cxn modelId="{93988AE5-47F0-464F-B83C-32A35DD93EC2}" type="presOf" srcId="{35F2DA45-FE5D-2E40-998F-29451BDB691C}" destId="{2F0D9DF3-D3B7-AA47-972B-92A62D382FCB}" srcOrd="0" destOrd="0" presId="urn:microsoft.com/office/officeart/2005/8/layout/orgChart1"/>
    <dgm:cxn modelId="{9300BCE8-6FF0-E341-A9C8-97EBA120ECDD}" srcId="{FF9C86D4-A694-AF4F-9F77-87676668A27F}" destId="{E125E92A-2DE8-AC4A-97AA-B9BA152F1ECA}" srcOrd="0" destOrd="0" parTransId="{021ADC1D-AB78-3A42-895B-10FC47D534F9}" sibTransId="{89316A9F-2D48-5F4B-88C6-5DEA5722BD42}"/>
    <dgm:cxn modelId="{69F16AF3-6FFC-1C45-B3FA-8DF728BC0FC8}" srcId="{20F10C7F-68EB-A049-9F29-07D737D9BDC3}" destId="{C5D6C072-AD47-DB47-9F4D-05658E08DA34}" srcOrd="0" destOrd="0" parTransId="{F5312055-5789-1140-9042-0733F6607AA5}" sibTransId="{7492B0FC-18E5-7245-AE25-EB662AEEB523}"/>
    <dgm:cxn modelId="{B70A5BF6-52C0-C745-98A1-5D50AB0A94D4}" srcId="{21472534-630E-194D-9657-54B94A110118}" destId="{4BB69396-06D4-5548-82EB-6E3B31EC1FBE}" srcOrd="0" destOrd="0" parTransId="{43AC03DF-7EED-C047-A58F-2E0E59686D21}" sibTransId="{3DA1BEEA-CB02-1340-B6A5-CE05986EBCF9}"/>
    <dgm:cxn modelId="{B6D20DF9-DC22-3C49-85FF-5E98A497ACE8}" srcId="{C5D6C072-AD47-DB47-9F4D-05658E08DA34}" destId="{21472534-630E-194D-9657-54B94A110118}" srcOrd="2" destOrd="0" parTransId="{6C5A133D-C627-AE48-B5D6-39E476699A2A}" sibTransId="{21E29097-E2E3-D541-8B5C-66ACEF1703D3}"/>
    <dgm:cxn modelId="{B54251FC-B5B2-114D-8930-3EC311C2AEDF}" srcId="{EE5A1FF5-F026-A64D-BD88-899F1E78AAB1}" destId="{B62F532F-30DE-A941-B86A-23358600ABCA}" srcOrd="1" destOrd="0" parTransId="{84E90C85-E763-9E4D-A944-F2D6A12B10EB}" sibTransId="{1EEF201A-ED3D-E045-9B36-8B6724870375}"/>
    <dgm:cxn modelId="{049F479E-546D-5A4F-8F2E-80DA1D298984}" type="presParOf" srcId="{D1145E78-1D87-274D-909C-7020C72B4078}" destId="{84E7D18F-5896-1043-A34D-1BFBF54ABD2E}" srcOrd="0" destOrd="0" presId="urn:microsoft.com/office/officeart/2005/8/layout/orgChart1"/>
    <dgm:cxn modelId="{A119832F-6795-DE4E-943F-C3D76356B9D5}" type="presParOf" srcId="{84E7D18F-5896-1043-A34D-1BFBF54ABD2E}" destId="{033BA935-39A8-9547-8957-9124C10A76EE}" srcOrd="0" destOrd="0" presId="urn:microsoft.com/office/officeart/2005/8/layout/orgChart1"/>
    <dgm:cxn modelId="{2FD3D256-91F8-FC47-BAF2-EB05787BE842}" type="presParOf" srcId="{033BA935-39A8-9547-8957-9124C10A76EE}" destId="{DD306E7F-C7FA-A941-A471-570117929C7B}" srcOrd="0" destOrd="0" presId="urn:microsoft.com/office/officeart/2005/8/layout/orgChart1"/>
    <dgm:cxn modelId="{670E79EF-956E-1C4B-B9FF-47CAC4981954}" type="presParOf" srcId="{033BA935-39A8-9547-8957-9124C10A76EE}" destId="{EBA594A6-1A25-714A-A230-2FB8CEC58AD2}" srcOrd="1" destOrd="0" presId="urn:microsoft.com/office/officeart/2005/8/layout/orgChart1"/>
    <dgm:cxn modelId="{ADF90C6A-CC6A-2844-BD1C-3367E052F17E}" type="presParOf" srcId="{84E7D18F-5896-1043-A34D-1BFBF54ABD2E}" destId="{E2ADE45C-C62B-B342-9F95-F40D0AE59B05}" srcOrd="1" destOrd="0" presId="urn:microsoft.com/office/officeart/2005/8/layout/orgChart1"/>
    <dgm:cxn modelId="{72A697E7-9519-8D45-84BD-BFB95AED2608}" type="presParOf" srcId="{E2ADE45C-C62B-B342-9F95-F40D0AE59B05}" destId="{62E57C06-51AA-6145-BD35-9C6C2BFAAA8D}" srcOrd="0" destOrd="0" presId="urn:microsoft.com/office/officeart/2005/8/layout/orgChart1"/>
    <dgm:cxn modelId="{7453E179-BCB9-EC4C-AEB2-8101E4B02D5F}" type="presParOf" srcId="{E2ADE45C-C62B-B342-9F95-F40D0AE59B05}" destId="{9A1BE8D1-3E10-BA41-9A2C-344E70E0250F}" srcOrd="1" destOrd="0" presId="urn:microsoft.com/office/officeart/2005/8/layout/orgChart1"/>
    <dgm:cxn modelId="{C1950878-C8DB-C64B-A984-96DA09C8A7AE}" type="presParOf" srcId="{9A1BE8D1-3E10-BA41-9A2C-344E70E0250F}" destId="{8DF331C6-EA78-BA40-968C-CECC2C692821}" srcOrd="0" destOrd="0" presId="urn:microsoft.com/office/officeart/2005/8/layout/orgChart1"/>
    <dgm:cxn modelId="{18C02D50-8EBC-9147-B708-53FBC9315556}" type="presParOf" srcId="{8DF331C6-EA78-BA40-968C-CECC2C692821}" destId="{8796E42C-9F83-2045-9362-F2BA2B335217}" srcOrd="0" destOrd="0" presId="urn:microsoft.com/office/officeart/2005/8/layout/orgChart1"/>
    <dgm:cxn modelId="{C17FEE5E-CF60-2742-B1DB-12862FA5389B}" type="presParOf" srcId="{8DF331C6-EA78-BA40-968C-CECC2C692821}" destId="{378C33F3-2DCE-4247-A88F-FD37B1A95F8B}" srcOrd="1" destOrd="0" presId="urn:microsoft.com/office/officeart/2005/8/layout/orgChart1"/>
    <dgm:cxn modelId="{673F797D-FC2D-C746-A667-BDB6C8C894E7}" type="presParOf" srcId="{9A1BE8D1-3E10-BA41-9A2C-344E70E0250F}" destId="{3ACBCF79-B9C5-834C-9CDF-1BEF5DB95D72}" srcOrd="1" destOrd="0" presId="urn:microsoft.com/office/officeart/2005/8/layout/orgChart1"/>
    <dgm:cxn modelId="{1824914D-9A17-8F47-91B9-896039ACA1CE}" type="presParOf" srcId="{3ACBCF79-B9C5-834C-9CDF-1BEF5DB95D72}" destId="{2F0D9DF3-D3B7-AA47-972B-92A62D382FCB}" srcOrd="0" destOrd="0" presId="urn:microsoft.com/office/officeart/2005/8/layout/orgChart1"/>
    <dgm:cxn modelId="{33384486-588F-2044-90E9-B976E5AFBF8F}" type="presParOf" srcId="{3ACBCF79-B9C5-834C-9CDF-1BEF5DB95D72}" destId="{53D4BC80-0823-EA4D-9D8F-F3E21E113440}" srcOrd="1" destOrd="0" presId="urn:microsoft.com/office/officeart/2005/8/layout/orgChart1"/>
    <dgm:cxn modelId="{7CC711BF-5B13-444C-834D-FE93CCE9E9D0}" type="presParOf" srcId="{53D4BC80-0823-EA4D-9D8F-F3E21E113440}" destId="{D6105347-44D1-BB4F-AC3A-252904CE253B}" srcOrd="0" destOrd="0" presId="urn:microsoft.com/office/officeart/2005/8/layout/orgChart1"/>
    <dgm:cxn modelId="{36506657-6B6B-4A4A-9F0D-53BDF443306B}" type="presParOf" srcId="{D6105347-44D1-BB4F-AC3A-252904CE253B}" destId="{A7062D2D-5179-094F-8566-5947F141B518}" srcOrd="0" destOrd="0" presId="urn:microsoft.com/office/officeart/2005/8/layout/orgChart1"/>
    <dgm:cxn modelId="{63D6944E-DB37-E640-B3AB-122C2E062054}" type="presParOf" srcId="{D6105347-44D1-BB4F-AC3A-252904CE253B}" destId="{32C7534E-242E-3142-A194-4047531C0329}" srcOrd="1" destOrd="0" presId="urn:microsoft.com/office/officeart/2005/8/layout/orgChart1"/>
    <dgm:cxn modelId="{0928B02B-3121-0842-A848-C90890849280}" type="presParOf" srcId="{53D4BC80-0823-EA4D-9D8F-F3E21E113440}" destId="{651B3A0E-26A2-3646-A10D-80AE0028B1C6}" srcOrd="1" destOrd="0" presId="urn:microsoft.com/office/officeart/2005/8/layout/orgChart1"/>
    <dgm:cxn modelId="{5729A0C4-A024-B044-940E-37B07C919DA8}" type="presParOf" srcId="{53D4BC80-0823-EA4D-9D8F-F3E21E113440}" destId="{B10418FD-39D0-5F45-A85B-FE020E46E135}" srcOrd="2" destOrd="0" presId="urn:microsoft.com/office/officeart/2005/8/layout/orgChart1"/>
    <dgm:cxn modelId="{840640FB-8641-3048-802D-805394076760}" type="presParOf" srcId="{3ACBCF79-B9C5-834C-9CDF-1BEF5DB95D72}" destId="{DAD0AAF7-5013-2648-B7E5-2BBAB6E13D21}" srcOrd="2" destOrd="0" presId="urn:microsoft.com/office/officeart/2005/8/layout/orgChart1"/>
    <dgm:cxn modelId="{362770E4-9503-D44F-AF5C-35EE8EE32EE7}" type="presParOf" srcId="{3ACBCF79-B9C5-834C-9CDF-1BEF5DB95D72}" destId="{6558CEEB-B2A6-B340-B1E8-80300A409E97}" srcOrd="3" destOrd="0" presId="urn:microsoft.com/office/officeart/2005/8/layout/orgChart1"/>
    <dgm:cxn modelId="{6F82872B-0462-7344-8577-DEF3DAC13E08}" type="presParOf" srcId="{6558CEEB-B2A6-B340-B1E8-80300A409E97}" destId="{B0800649-5E7F-964F-A48C-20F6864A696B}" srcOrd="0" destOrd="0" presId="urn:microsoft.com/office/officeart/2005/8/layout/orgChart1"/>
    <dgm:cxn modelId="{FD0984DB-6982-944F-AC90-00A7135D28A4}" type="presParOf" srcId="{B0800649-5E7F-964F-A48C-20F6864A696B}" destId="{D70D56C8-87E3-CD4E-8530-4C9E1EDD7CC8}" srcOrd="0" destOrd="0" presId="urn:microsoft.com/office/officeart/2005/8/layout/orgChart1"/>
    <dgm:cxn modelId="{AA29E4F6-82C6-DF40-B595-97B62860BF52}" type="presParOf" srcId="{B0800649-5E7F-964F-A48C-20F6864A696B}" destId="{72369A65-F958-BA4A-A53C-0A9A3125D07E}" srcOrd="1" destOrd="0" presId="urn:microsoft.com/office/officeart/2005/8/layout/orgChart1"/>
    <dgm:cxn modelId="{97631308-292A-2143-BD1C-F834A780D29D}" type="presParOf" srcId="{6558CEEB-B2A6-B340-B1E8-80300A409E97}" destId="{75E1929E-8ED6-B048-A25E-8137FF8DDE3C}" srcOrd="1" destOrd="0" presId="urn:microsoft.com/office/officeart/2005/8/layout/orgChart1"/>
    <dgm:cxn modelId="{E2FD065E-363A-964D-816F-25EFACC02B76}" type="presParOf" srcId="{6558CEEB-B2A6-B340-B1E8-80300A409E97}" destId="{B6FB714D-61B7-304C-A8EF-F1B9FD9DFBEE}" srcOrd="2" destOrd="0" presId="urn:microsoft.com/office/officeart/2005/8/layout/orgChart1"/>
    <dgm:cxn modelId="{88FB7EDD-B3D7-8642-9082-0D06B667879B}" type="presParOf" srcId="{9A1BE8D1-3E10-BA41-9A2C-344E70E0250F}" destId="{F7714EA6-6B5D-8040-9B46-001524F0F3E5}" srcOrd="2" destOrd="0" presId="urn:microsoft.com/office/officeart/2005/8/layout/orgChart1"/>
    <dgm:cxn modelId="{0552B66C-D707-EA4C-9B1C-352865DAF256}" type="presParOf" srcId="{E2ADE45C-C62B-B342-9F95-F40D0AE59B05}" destId="{1FBDF951-AF9D-1843-9037-BF3C756731F1}" srcOrd="2" destOrd="0" presId="urn:microsoft.com/office/officeart/2005/8/layout/orgChart1"/>
    <dgm:cxn modelId="{FE322951-C0C9-1547-B75E-7CF244E882A1}" type="presParOf" srcId="{E2ADE45C-C62B-B342-9F95-F40D0AE59B05}" destId="{357977B5-4523-CA42-ACFC-9BD21016AF55}" srcOrd="3" destOrd="0" presId="urn:microsoft.com/office/officeart/2005/8/layout/orgChart1"/>
    <dgm:cxn modelId="{1E6E74BF-20E8-EA4F-AC08-DBBCB50C31C6}" type="presParOf" srcId="{357977B5-4523-CA42-ACFC-9BD21016AF55}" destId="{33BE9A05-D334-F847-9718-20B1719C3D12}" srcOrd="0" destOrd="0" presId="urn:microsoft.com/office/officeart/2005/8/layout/orgChart1"/>
    <dgm:cxn modelId="{C10CF63F-9DEB-DB45-B007-56AF38A066A0}" type="presParOf" srcId="{33BE9A05-D334-F847-9718-20B1719C3D12}" destId="{EF79294F-077E-F74D-803B-39F52916280E}" srcOrd="0" destOrd="0" presId="urn:microsoft.com/office/officeart/2005/8/layout/orgChart1"/>
    <dgm:cxn modelId="{1F170029-8040-424E-B7CC-180C2E019CA9}" type="presParOf" srcId="{33BE9A05-D334-F847-9718-20B1719C3D12}" destId="{1CEB33AC-E638-5D42-8E04-1C5CF602C990}" srcOrd="1" destOrd="0" presId="urn:microsoft.com/office/officeart/2005/8/layout/orgChart1"/>
    <dgm:cxn modelId="{6D2F63AE-2802-3542-9959-E8C96ACBDBBA}" type="presParOf" srcId="{357977B5-4523-CA42-ACFC-9BD21016AF55}" destId="{749336E5-4E29-A343-89F4-0F9BDD350B10}" srcOrd="1" destOrd="0" presId="urn:microsoft.com/office/officeart/2005/8/layout/orgChart1"/>
    <dgm:cxn modelId="{1BCCA8DC-4A52-ED41-B84D-847E94A76390}" type="presParOf" srcId="{749336E5-4E29-A343-89F4-0F9BDD350B10}" destId="{BCEB6755-7081-294E-BE77-5F1D54348BC6}" srcOrd="0" destOrd="0" presId="urn:microsoft.com/office/officeart/2005/8/layout/orgChart1"/>
    <dgm:cxn modelId="{B777E516-7FAC-0444-A399-BFC8FDD55641}" type="presParOf" srcId="{749336E5-4E29-A343-89F4-0F9BDD350B10}" destId="{67634ACE-6F16-504A-9D11-3086215A8942}" srcOrd="1" destOrd="0" presId="urn:microsoft.com/office/officeart/2005/8/layout/orgChart1"/>
    <dgm:cxn modelId="{ACCA4AC3-B73D-7F48-8AC2-9D4D3D8F7B38}" type="presParOf" srcId="{67634ACE-6F16-504A-9D11-3086215A8942}" destId="{5992A121-0969-7244-B869-6691925FC022}" srcOrd="0" destOrd="0" presId="urn:microsoft.com/office/officeart/2005/8/layout/orgChart1"/>
    <dgm:cxn modelId="{10D6F1B5-078B-814B-BF72-FE187DE710D1}" type="presParOf" srcId="{5992A121-0969-7244-B869-6691925FC022}" destId="{274290C9-4523-4446-9348-11F14BB01A81}" srcOrd="0" destOrd="0" presId="urn:microsoft.com/office/officeart/2005/8/layout/orgChart1"/>
    <dgm:cxn modelId="{B237CC77-7D7D-B441-9C6D-F4FA1449536C}" type="presParOf" srcId="{5992A121-0969-7244-B869-6691925FC022}" destId="{D9256506-926E-024A-ACD3-7A2B282A8D1C}" srcOrd="1" destOrd="0" presId="urn:microsoft.com/office/officeart/2005/8/layout/orgChart1"/>
    <dgm:cxn modelId="{2BE1492E-A8D3-7B45-87F1-A98FAC29051C}" type="presParOf" srcId="{67634ACE-6F16-504A-9D11-3086215A8942}" destId="{8CFC854A-8A88-A641-BD01-9E7B22024781}" srcOrd="1" destOrd="0" presId="urn:microsoft.com/office/officeart/2005/8/layout/orgChart1"/>
    <dgm:cxn modelId="{D584BF65-39F7-D94A-AEBE-8E7FB0A840F5}" type="presParOf" srcId="{67634ACE-6F16-504A-9D11-3086215A8942}" destId="{25A527DB-4BC6-1A4C-8686-DCBF0645955F}" srcOrd="2" destOrd="0" presId="urn:microsoft.com/office/officeart/2005/8/layout/orgChart1"/>
    <dgm:cxn modelId="{49BD71F0-7C95-6946-8318-7D4C04FBEF68}" type="presParOf" srcId="{749336E5-4E29-A343-89F4-0F9BDD350B10}" destId="{601E817C-E967-0C4E-A7D4-F38F55509725}" srcOrd="2" destOrd="0" presId="urn:microsoft.com/office/officeart/2005/8/layout/orgChart1"/>
    <dgm:cxn modelId="{8A17422F-69E5-7447-AD70-3935C4D751B1}" type="presParOf" srcId="{749336E5-4E29-A343-89F4-0F9BDD350B10}" destId="{1CD8A654-7399-3947-9632-3AAC21511D27}" srcOrd="3" destOrd="0" presId="urn:microsoft.com/office/officeart/2005/8/layout/orgChart1"/>
    <dgm:cxn modelId="{4C6BC667-EBC4-9C4C-A256-A5E330E1DB8E}" type="presParOf" srcId="{1CD8A654-7399-3947-9632-3AAC21511D27}" destId="{B9458E98-4B6F-3F4C-A045-2FC5A546C0DE}" srcOrd="0" destOrd="0" presId="urn:microsoft.com/office/officeart/2005/8/layout/orgChart1"/>
    <dgm:cxn modelId="{3FEC79D5-877D-904B-A9CD-AFF6B4EB899B}" type="presParOf" srcId="{B9458E98-4B6F-3F4C-A045-2FC5A546C0DE}" destId="{8E2B2C2B-F460-204D-B5E7-286FAD793101}" srcOrd="0" destOrd="0" presId="urn:microsoft.com/office/officeart/2005/8/layout/orgChart1"/>
    <dgm:cxn modelId="{AFF907A0-EC30-5B44-B5FB-DB3AA280C452}" type="presParOf" srcId="{B9458E98-4B6F-3F4C-A045-2FC5A546C0DE}" destId="{3D61579F-383A-5049-9163-C26C3CC051F6}" srcOrd="1" destOrd="0" presId="urn:microsoft.com/office/officeart/2005/8/layout/orgChart1"/>
    <dgm:cxn modelId="{93A33B78-64CA-0C48-ABA5-1CBEBEFD0033}" type="presParOf" srcId="{1CD8A654-7399-3947-9632-3AAC21511D27}" destId="{AE57E902-DE76-7142-A9D0-705AE7B08D5D}" srcOrd="1" destOrd="0" presId="urn:microsoft.com/office/officeart/2005/8/layout/orgChart1"/>
    <dgm:cxn modelId="{737C0A02-A2B7-AF4C-85DD-7CA6B659C073}" type="presParOf" srcId="{1CD8A654-7399-3947-9632-3AAC21511D27}" destId="{65C3643B-EF0B-7543-A2B3-08A9E35F6EC1}" srcOrd="2" destOrd="0" presId="urn:microsoft.com/office/officeart/2005/8/layout/orgChart1"/>
    <dgm:cxn modelId="{8548BB91-5696-0F49-860A-FFD871B88B7C}" type="presParOf" srcId="{357977B5-4523-CA42-ACFC-9BD21016AF55}" destId="{89DF0C49-E16D-384A-B47F-759573E80C6F}" srcOrd="2" destOrd="0" presId="urn:microsoft.com/office/officeart/2005/8/layout/orgChart1"/>
    <dgm:cxn modelId="{651A1328-36C6-0140-B323-476D799121C3}" type="presParOf" srcId="{E2ADE45C-C62B-B342-9F95-F40D0AE59B05}" destId="{5ADB8D38-84A3-F641-B0DF-D28522A020E2}" srcOrd="4" destOrd="0" presId="urn:microsoft.com/office/officeart/2005/8/layout/orgChart1"/>
    <dgm:cxn modelId="{47D52858-13E1-B14E-80E7-C5D8CC050B29}" type="presParOf" srcId="{E2ADE45C-C62B-B342-9F95-F40D0AE59B05}" destId="{8846A35C-360E-1A42-BC0B-2B2E0EE32C0D}" srcOrd="5" destOrd="0" presId="urn:microsoft.com/office/officeart/2005/8/layout/orgChart1"/>
    <dgm:cxn modelId="{DEEB0A18-260C-B240-B15C-D2FDCFAFA89E}" type="presParOf" srcId="{8846A35C-360E-1A42-BC0B-2B2E0EE32C0D}" destId="{BEE2503D-8A0B-774D-9DE6-67D09FE4D205}" srcOrd="0" destOrd="0" presId="urn:microsoft.com/office/officeart/2005/8/layout/orgChart1"/>
    <dgm:cxn modelId="{BB8A735B-1196-B446-AF5F-90264D1E524F}" type="presParOf" srcId="{BEE2503D-8A0B-774D-9DE6-67D09FE4D205}" destId="{0B62425C-C2C3-2A41-818A-99A7349C5EC4}" srcOrd="0" destOrd="0" presId="urn:microsoft.com/office/officeart/2005/8/layout/orgChart1"/>
    <dgm:cxn modelId="{0708D0BD-14D9-7848-9FF0-EFFADCCD5A2E}" type="presParOf" srcId="{BEE2503D-8A0B-774D-9DE6-67D09FE4D205}" destId="{A046F316-CE8E-1C48-AAD5-48CF7E87E8C6}" srcOrd="1" destOrd="0" presId="urn:microsoft.com/office/officeart/2005/8/layout/orgChart1"/>
    <dgm:cxn modelId="{B770B956-9301-4545-B84E-8D417B75753D}" type="presParOf" srcId="{8846A35C-360E-1A42-BC0B-2B2E0EE32C0D}" destId="{9A6B9688-24AF-534F-BFF3-326BBC691F2D}" srcOrd="1" destOrd="0" presId="urn:microsoft.com/office/officeart/2005/8/layout/orgChart1"/>
    <dgm:cxn modelId="{462D2ED6-7B84-324A-8DAF-BFD819E6C502}" type="presParOf" srcId="{9A6B9688-24AF-534F-BFF3-326BBC691F2D}" destId="{DB78CC71-CC65-444D-88C1-4C2E52238C6F}" srcOrd="0" destOrd="0" presId="urn:microsoft.com/office/officeart/2005/8/layout/orgChart1"/>
    <dgm:cxn modelId="{F1EF8071-34D8-954C-B366-D752C2B94F86}" type="presParOf" srcId="{9A6B9688-24AF-534F-BFF3-326BBC691F2D}" destId="{5EE3AC8A-3A40-534A-9224-0A9B32C8DB4A}" srcOrd="1" destOrd="0" presId="urn:microsoft.com/office/officeart/2005/8/layout/orgChart1"/>
    <dgm:cxn modelId="{518FA59F-2952-2345-9313-000C165EEBF3}" type="presParOf" srcId="{5EE3AC8A-3A40-534A-9224-0A9B32C8DB4A}" destId="{D1AFA00B-5755-A642-8977-C1FF6D326CCE}" srcOrd="0" destOrd="0" presId="urn:microsoft.com/office/officeart/2005/8/layout/orgChart1"/>
    <dgm:cxn modelId="{F2C86439-5209-614F-AD67-02A563466253}" type="presParOf" srcId="{D1AFA00B-5755-A642-8977-C1FF6D326CCE}" destId="{339D71D6-1B76-2242-95EF-BA56410B116F}" srcOrd="0" destOrd="0" presId="urn:microsoft.com/office/officeart/2005/8/layout/orgChart1"/>
    <dgm:cxn modelId="{499F80E6-FE0E-164F-99E3-CB0C4D0C8B90}" type="presParOf" srcId="{D1AFA00B-5755-A642-8977-C1FF6D326CCE}" destId="{894ED510-1AC7-9A43-B0E5-218839AC6F04}" srcOrd="1" destOrd="0" presId="urn:microsoft.com/office/officeart/2005/8/layout/orgChart1"/>
    <dgm:cxn modelId="{6C7D7816-A3F5-D14F-8801-D518DD1D0DEC}" type="presParOf" srcId="{5EE3AC8A-3A40-534A-9224-0A9B32C8DB4A}" destId="{2B7F7B5E-9E20-2345-8107-1EEAF82C261C}" srcOrd="1" destOrd="0" presId="urn:microsoft.com/office/officeart/2005/8/layout/orgChart1"/>
    <dgm:cxn modelId="{F64A83CD-53CA-2147-A9DE-38EFDA42BDB4}" type="presParOf" srcId="{5EE3AC8A-3A40-534A-9224-0A9B32C8DB4A}" destId="{437F270E-BC6B-8740-91C4-16FEA03B6D8E}" srcOrd="2" destOrd="0" presId="urn:microsoft.com/office/officeart/2005/8/layout/orgChart1"/>
    <dgm:cxn modelId="{DF09C8BB-6DFB-3B46-884A-052BB1019F90}" type="presParOf" srcId="{9A6B9688-24AF-534F-BFF3-326BBC691F2D}" destId="{6FE15484-9A40-F34B-862F-BA92EC626E71}" srcOrd="2" destOrd="0" presId="urn:microsoft.com/office/officeart/2005/8/layout/orgChart1"/>
    <dgm:cxn modelId="{D8CBD6AB-4E20-4A4D-A868-745B788D94E4}" type="presParOf" srcId="{9A6B9688-24AF-534F-BFF3-326BBC691F2D}" destId="{A50BBB65-1AC0-2542-B174-139918E9E2E4}" srcOrd="3" destOrd="0" presId="urn:microsoft.com/office/officeart/2005/8/layout/orgChart1"/>
    <dgm:cxn modelId="{C07ABE54-D4F7-9040-A9E0-EA4F03B95133}" type="presParOf" srcId="{A50BBB65-1AC0-2542-B174-139918E9E2E4}" destId="{89F956DD-4085-774D-8154-0D334BCB16E4}" srcOrd="0" destOrd="0" presId="urn:microsoft.com/office/officeart/2005/8/layout/orgChart1"/>
    <dgm:cxn modelId="{C9330998-F94F-E44A-9EC9-AFB39CC5BFFD}" type="presParOf" srcId="{89F956DD-4085-774D-8154-0D334BCB16E4}" destId="{B693A67F-0523-A54A-AD94-E01D330F1DBA}" srcOrd="0" destOrd="0" presId="urn:microsoft.com/office/officeart/2005/8/layout/orgChart1"/>
    <dgm:cxn modelId="{FAF2F6D3-45D7-FD42-8412-8196944F3200}" type="presParOf" srcId="{89F956DD-4085-774D-8154-0D334BCB16E4}" destId="{F2D4EBAA-DEDB-3845-9844-A2268AE9F0D2}" srcOrd="1" destOrd="0" presId="urn:microsoft.com/office/officeart/2005/8/layout/orgChart1"/>
    <dgm:cxn modelId="{A7876EBB-7294-5845-A494-284723A11940}" type="presParOf" srcId="{A50BBB65-1AC0-2542-B174-139918E9E2E4}" destId="{E6DC8716-7F6C-2447-9380-FDE34167D1D7}" srcOrd="1" destOrd="0" presId="urn:microsoft.com/office/officeart/2005/8/layout/orgChart1"/>
    <dgm:cxn modelId="{0FF0CC99-2F5C-6249-A01B-88F4F1B14D1E}" type="presParOf" srcId="{A50BBB65-1AC0-2542-B174-139918E9E2E4}" destId="{51FD0436-74BD-EC4E-BCB4-87B0EAC9BBCC}" srcOrd="2" destOrd="0" presId="urn:microsoft.com/office/officeart/2005/8/layout/orgChart1"/>
    <dgm:cxn modelId="{B8D33B1E-AAC8-CB48-9895-AB38A12F518C}" type="presParOf" srcId="{8846A35C-360E-1A42-BC0B-2B2E0EE32C0D}" destId="{6AF972FB-B69F-BC44-9AA9-8ABA154E42BB}" srcOrd="2" destOrd="0" presId="urn:microsoft.com/office/officeart/2005/8/layout/orgChart1"/>
    <dgm:cxn modelId="{9830AC03-B60B-9E41-A8E1-C267D39E9FF8}" type="presParOf" srcId="{84E7D18F-5896-1043-A34D-1BFBF54ABD2E}" destId="{9C38827C-358A-5D46-BA5F-07DD6162668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F10C7F-68EB-A049-9F29-07D737D9BDC3}" type="doc">
      <dgm:prSet loTypeId="urn:microsoft.com/office/officeart/2005/8/layout/orgChart1" loCatId="" qsTypeId="urn:microsoft.com/office/officeart/2005/8/quickstyle/simple1" qsCatId="simple" csTypeId="urn:microsoft.com/office/officeart/2005/8/colors/colorful4" csCatId="colorful" phldr="1"/>
      <dgm:spPr/>
      <dgm:t>
        <a:bodyPr/>
        <a:lstStyle/>
        <a:p>
          <a:endParaRPr lang="en-US"/>
        </a:p>
      </dgm:t>
    </dgm:pt>
    <dgm:pt modelId="{C5D6C072-AD47-DB47-9F4D-05658E08DA34}">
      <dgm:prSet phldrT="[Text]"/>
      <dgm:spPr/>
      <dgm:t>
        <a:bodyPr/>
        <a:lstStyle/>
        <a:p>
          <a:r>
            <a:rPr lang="en-US" dirty="0"/>
            <a:t>QRS Instrument Missing Responses</a:t>
          </a:r>
        </a:p>
      </dgm:t>
    </dgm:pt>
    <dgm:pt modelId="{F5312055-5789-1140-9042-0733F6607AA5}" type="parTrans" cxnId="{69F16AF3-6FFC-1C45-B3FA-8DF728BC0FC8}">
      <dgm:prSet/>
      <dgm:spPr/>
      <dgm:t>
        <a:bodyPr/>
        <a:lstStyle/>
        <a:p>
          <a:endParaRPr lang="en-US"/>
        </a:p>
      </dgm:t>
    </dgm:pt>
    <dgm:pt modelId="{7492B0FC-18E5-7245-AE25-EB662AEEB523}" type="sibTrans" cxnId="{69F16AF3-6FFC-1C45-B3FA-8DF728BC0FC8}">
      <dgm:prSet/>
      <dgm:spPr/>
      <dgm:t>
        <a:bodyPr/>
        <a:lstStyle/>
        <a:p>
          <a:endParaRPr lang="en-US"/>
        </a:p>
      </dgm:t>
    </dgm:pt>
    <dgm:pt modelId="{EE5A1FF5-F026-A64D-BD88-899F1E78AAB1}">
      <dgm:prSet phldrT="[Text]"/>
      <dgm:spPr/>
      <dgm:t>
        <a:bodyPr/>
        <a:lstStyle/>
        <a:p>
          <a:r>
            <a:rPr lang="en-US" dirty="0"/>
            <a:t>Logically Skipped Items</a:t>
          </a:r>
        </a:p>
      </dgm:t>
    </dgm:pt>
    <dgm:pt modelId="{582D1743-F0BF-764D-8408-6383A3C13278}" type="parTrans" cxnId="{587A881A-48FD-DB4C-8C3E-2F5558DF3DE9}">
      <dgm:prSet/>
      <dgm:spPr/>
      <dgm:t>
        <a:bodyPr/>
        <a:lstStyle/>
        <a:p>
          <a:endParaRPr lang="en-US"/>
        </a:p>
      </dgm:t>
    </dgm:pt>
    <dgm:pt modelId="{C80E476A-FDDD-CF40-B37E-102A7E0B7982}" type="sibTrans" cxnId="{587A881A-48FD-DB4C-8C3E-2F5558DF3DE9}">
      <dgm:prSet/>
      <dgm:spPr/>
      <dgm:t>
        <a:bodyPr/>
        <a:lstStyle/>
        <a:p>
          <a:endParaRPr lang="en-US"/>
        </a:p>
      </dgm:t>
    </dgm:pt>
    <dgm:pt modelId="{21472534-630E-194D-9657-54B94A110118}">
      <dgm:prSet phldrT="[Text]"/>
      <dgm:spPr/>
      <dgm:t>
        <a:bodyPr/>
        <a:lstStyle/>
        <a:p>
          <a:r>
            <a:rPr lang="en-US" dirty="0"/>
            <a:t>Other Missing Responses – Reason Not Collected on Instrument</a:t>
          </a:r>
        </a:p>
      </dgm:t>
    </dgm:pt>
    <dgm:pt modelId="{6C5A133D-C627-AE48-B5D6-39E476699A2A}" type="parTrans" cxnId="{B6D20DF9-DC22-3C49-85FF-5E98A497ACE8}">
      <dgm:prSet/>
      <dgm:spPr/>
      <dgm:t>
        <a:bodyPr/>
        <a:lstStyle/>
        <a:p>
          <a:endParaRPr lang="en-US"/>
        </a:p>
      </dgm:t>
    </dgm:pt>
    <dgm:pt modelId="{21E29097-E2E3-D541-8B5C-66ACEF1703D3}" type="sibTrans" cxnId="{B6D20DF9-DC22-3C49-85FF-5E98A497ACE8}">
      <dgm:prSet/>
      <dgm:spPr/>
      <dgm:t>
        <a:bodyPr/>
        <a:lstStyle/>
        <a:p>
          <a:endParaRPr lang="en-US"/>
        </a:p>
      </dgm:t>
    </dgm:pt>
    <dgm:pt modelId="{151D1EA7-A554-D540-85AB-9175A33BA929}">
      <dgm:prSet/>
      <dgm:spPr/>
      <dgm:t>
        <a:bodyPr/>
        <a:lstStyle/>
        <a:p>
          <a:r>
            <a:rPr lang="en-US" dirty="0"/>
            <a:t>--STAT=“NOT DONE”</a:t>
          </a:r>
        </a:p>
      </dgm:t>
    </dgm:pt>
    <dgm:pt modelId="{35F2DA45-FE5D-2E40-998F-29451BDB691C}" type="parTrans" cxnId="{A961A18A-AA52-D946-9E32-D64E04DB0C7B}">
      <dgm:prSet/>
      <dgm:spPr/>
      <dgm:t>
        <a:bodyPr/>
        <a:lstStyle/>
        <a:p>
          <a:endParaRPr lang="en-US"/>
        </a:p>
      </dgm:t>
    </dgm:pt>
    <dgm:pt modelId="{BB267B9F-1130-564E-BB9D-EB269961DEEA}" type="sibTrans" cxnId="{A961A18A-AA52-D946-9E32-D64E04DB0C7B}">
      <dgm:prSet/>
      <dgm:spPr/>
      <dgm:t>
        <a:bodyPr/>
        <a:lstStyle/>
        <a:p>
          <a:endParaRPr lang="en-US"/>
        </a:p>
      </dgm:t>
    </dgm:pt>
    <dgm:pt modelId="{4BB69396-06D4-5548-82EB-6E3B31EC1FBE}">
      <dgm:prSet/>
      <dgm:spPr/>
      <dgm:t>
        <a:bodyPr/>
        <a:lstStyle/>
        <a:p>
          <a:r>
            <a:rPr lang="en-US" dirty="0"/>
            <a:t>--STAT=“NOT DONE” </a:t>
          </a:r>
        </a:p>
        <a:p>
          <a:r>
            <a:rPr lang="en-US" dirty="0"/>
            <a:t>(--REASND missing)</a:t>
          </a:r>
        </a:p>
      </dgm:t>
    </dgm:pt>
    <dgm:pt modelId="{43AC03DF-7EED-C047-A58F-2E0E59686D21}" type="parTrans" cxnId="{B70A5BF6-52C0-C745-98A1-5D50AB0A94D4}">
      <dgm:prSet/>
      <dgm:spPr/>
      <dgm:t>
        <a:bodyPr/>
        <a:lstStyle/>
        <a:p>
          <a:endParaRPr lang="en-US"/>
        </a:p>
      </dgm:t>
    </dgm:pt>
    <dgm:pt modelId="{3DA1BEEA-CB02-1340-B6A5-CE05986EBCF9}" type="sibTrans" cxnId="{B70A5BF6-52C0-C745-98A1-5D50AB0A94D4}">
      <dgm:prSet/>
      <dgm:spPr/>
      <dgm:t>
        <a:bodyPr/>
        <a:lstStyle/>
        <a:p>
          <a:endParaRPr lang="en-US"/>
        </a:p>
      </dgm:t>
    </dgm:pt>
    <dgm:pt modelId="{B62F532F-30DE-A941-B86A-23358600ABCA}">
      <dgm:prSet/>
      <dgm:spPr/>
      <dgm:t>
        <a:bodyPr/>
        <a:lstStyle/>
        <a:p>
          <a:r>
            <a:rPr lang="en-US" dirty="0"/>
            <a:t>--REASND=“LOGICALLY SKIPPED ITEM”</a:t>
          </a:r>
        </a:p>
      </dgm:t>
    </dgm:pt>
    <dgm:pt modelId="{84E90C85-E763-9E4D-A944-F2D6A12B10EB}" type="parTrans" cxnId="{B54251FC-B5B2-114D-8930-3EC311C2AEDF}">
      <dgm:prSet/>
      <dgm:spPr/>
      <dgm:t>
        <a:bodyPr/>
        <a:lstStyle/>
        <a:p>
          <a:endParaRPr lang="en-US"/>
        </a:p>
      </dgm:t>
    </dgm:pt>
    <dgm:pt modelId="{1EEF201A-ED3D-E045-9B36-8B6724870375}" type="sibTrans" cxnId="{B54251FC-B5B2-114D-8930-3EC311C2AEDF}">
      <dgm:prSet/>
      <dgm:spPr/>
      <dgm:t>
        <a:bodyPr/>
        <a:lstStyle/>
        <a:p>
          <a:endParaRPr lang="en-US"/>
        </a:p>
      </dgm:t>
    </dgm:pt>
    <dgm:pt modelId="{D1145E78-1D87-274D-909C-7020C72B4078}" type="pres">
      <dgm:prSet presAssocID="{20F10C7F-68EB-A049-9F29-07D737D9BDC3}" presName="hierChild1" presStyleCnt="0">
        <dgm:presLayoutVars>
          <dgm:orgChart val="1"/>
          <dgm:chPref val="1"/>
          <dgm:dir/>
          <dgm:animOne val="branch"/>
          <dgm:animLvl val="lvl"/>
          <dgm:resizeHandles/>
        </dgm:presLayoutVars>
      </dgm:prSet>
      <dgm:spPr/>
    </dgm:pt>
    <dgm:pt modelId="{84E7D18F-5896-1043-A34D-1BFBF54ABD2E}" type="pres">
      <dgm:prSet presAssocID="{C5D6C072-AD47-DB47-9F4D-05658E08DA34}" presName="hierRoot1" presStyleCnt="0">
        <dgm:presLayoutVars>
          <dgm:hierBranch val="init"/>
        </dgm:presLayoutVars>
      </dgm:prSet>
      <dgm:spPr/>
    </dgm:pt>
    <dgm:pt modelId="{033BA935-39A8-9547-8957-9124C10A76EE}" type="pres">
      <dgm:prSet presAssocID="{C5D6C072-AD47-DB47-9F4D-05658E08DA34}" presName="rootComposite1" presStyleCnt="0"/>
      <dgm:spPr/>
    </dgm:pt>
    <dgm:pt modelId="{DD306E7F-C7FA-A941-A471-570117929C7B}" type="pres">
      <dgm:prSet presAssocID="{C5D6C072-AD47-DB47-9F4D-05658E08DA34}" presName="rootText1" presStyleLbl="node0" presStyleIdx="0" presStyleCnt="1">
        <dgm:presLayoutVars>
          <dgm:chPref val="3"/>
        </dgm:presLayoutVars>
      </dgm:prSet>
      <dgm:spPr/>
    </dgm:pt>
    <dgm:pt modelId="{EBA594A6-1A25-714A-A230-2FB8CEC58AD2}" type="pres">
      <dgm:prSet presAssocID="{C5D6C072-AD47-DB47-9F4D-05658E08DA34}" presName="rootConnector1" presStyleLbl="node1" presStyleIdx="0" presStyleCnt="0"/>
      <dgm:spPr/>
    </dgm:pt>
    <dgm:pt modelId="{E2ADE45C-C62B-B342-9F95-F40D0AE59B05}" type="pres">
      <dgm:prSet presAssocID="{C5D6C072-AD47-DB47-9F4D-05658E08DA34}" presName="hierChild2" presStyleCnt="0"/>
      <dgm:spPr/>
    </dgm:pt>
    <dgm:pt modelId="{62E57C06-51AA-6145-BD35-9C6C2BFAAA8D}" type="pres">
      <dgm:prSet presAssocID="{582D1743-F0BF-764D-8408-6383A3C13278}" presName="Name37" presStyleLbl="parChTrans1D2" presStyleIdx="0" presStyleCnt="2"/>
      <dgm:spPr/>
    </dgm:pt>
    <dgm:pt modelId="{9A1BE8D1-3E10-BA41-9A2C-344E70E0250F}" type="pres">
      <dgm:prSet presAssocID="{EE5A1FF5-F026-A64D-BD88-899F1E78AAB1}" presName="hierRoot2" presStyleCnt="0">
        <dgm:presLayoutVars>
          <dgm:hierBranch val="init"/>
        </dgm:presLayoutVars>
      </dgm:prSet>
      <dgm:spPr/>
    </dgm:pt>
    <dgm:pt modelId="{8DF331C6-EA78-BA40-968C-CECC2C692821}" type="pres">
      <dgm:prSet presAssocID="{EE5A1FF5-F026-A64D-BD88-899F1E78AAB1}" presName="rootComposite" presStyleCnt="0"/>
      <dgm:spPr/>
    </dgm:pt>
    <dgm:pt modelId="{8796E42C-9F83-2045-9362-F2BA2B335217}" type="pres">
      <dgm:prSet presAssocID="{EE5A1FF5-F026-A64D-BD88-899F1E78AAB1}" presName="rootText" presStyleLbl="node2" presStyleIdx="0" presStyleCnt="2">
        <dgm:presLayoutVars>
          <dgm:chPref val="3"/>
        </dgm:presLayoutVars>
      </dgm:prSet>
      <dgm:spPr/>
    </dgm:pt>
    <dgm:pt modelId="{378C33F3-2DCE-4247-A88F-FD37B1A95F8B}" type="pres">
      <dgm:prSet presAssocID="{EE5A1FF5-F026-A64D-BD88-899F1E78AAB1}" presName="rootConnector" presStyleLbl="node2" presStyleIdx="0" presStyleCnt="2"/>
      <dgm:spPr/>
    </dgm:pt>
    <dgm:pt modelId="{3ACBCF79-B9C5-834C-9CDF-1BEF5DB95D72}" type="pres">
      <dgm:prSet presAssocID="{EE5A1FF5-F026-A64D-BD88-899F1E78AAB1}" presName="hierChild4" presStyleCnt="0"/>
      <dgm:spPr/>
    </dgm:pt>
    <dgm:pt modelId="{2F0D9DF3-D3B7-AA47-972B-92A62D382FCB}" type="pres">
      <dgm:prSet presAssocID="{35F2DA45-FE5D-2E40-998F-29451BDB691C}" presName="Name37" presStyleLbl="parChTrans1D3" presStyleIdx="0" presStyleCnt="3"/>
      <dgm:spPr/>
    </dgm:pt>
    <dgm:pt modelId="{53D4BC80-0823-EA4D-9D8F-F3E21E113440}" type="pres">
      <dgm:prSet presAssocID="{151D1EA7-A554-D540-85AB-9175A33BA929}" presName="hierRoot2" presStyleCnt="0">
        <dgm:presLayoutVars>
          <dgm:hierBranch val="init"/>
        </dgm:presLayoutVars>
      </dgm:prSet>
      <dgm:spPr/>
    </dgm:pt>
    <dgm:pt modelId="{D6105347-44D1-BB4F-AC3A-252904CE253B}" type="pres">
      <dgm:prSet presAssocID="{151D1EA7-A554-D540-85AB-9175A33BA929}" presName="rootComposite" presStyleCnt="0"/>
      <dgm:spPr/>
    </dgm:pt>
    <dgm:pt modelId="{A7062D2D-5179-094F-8566-5947F141B518}" type="pres">
      <dgm:prSet presAssocID="{151D1EA7-A554-D540-85AB-9175A33BA929}" presName="rootText" presStyleLbl="node3" presStyleIdx="0" presStyleCnt="3">
        <dgm:presLayoutVars>
          <dgm:chPref val="3"/>
        </dgm:presLayoutVars>
      </dgm:prSet>
      <dgm:spPr/>
    </dgm:pt>
    <dgm:pt modelId="{32C7534E-242E-3142-A194-4047531C0329}" type="pres">
      <dgm:prSet presAssocID="{151D1EA7-A554-D540-85AB-9175A33BA929}" presName="rootConnector" presStyleLbl="node3" presStyleIdx="0" presStyleCnt="3"/>
      <dgm:spPr/>
    </dgm:pt>
    <dgm:pt modelId="{651B3A0E-26A2-3646-A10D-80AE0028B1C6}" type="pres">
      <dgm:prSet presAssocID="{151D1EA7-A554-D540-85AB-9175A33BA929}" presName="hierChild4" presStyleCnt="0"/>
      <dgm:spPr/>
    </dgm:pt>
    <dgm:pt modelId="{B10418FD-39D0-5F45-A85B-FE020E46E135}" type="pres">
      <dgm:prSet presAssocID="{151D1EA7-A554-D540-85AB-9175A33BA929}" presName="hierChild5" presStyleCnt="0"/>
      <dgm:spPr/>
    </dgm:pt>
    <dgm:pt modelId="{DAD0AAF7-5013-2648-B7E5-2BBAB6E13D21}" type="pres">
      <dgm:prSet presAssocID="{84E90C85-E763-9E4D-A944-F2D6A12B10EB}" presName="Name37" presStyleLbl="parChTrans1D3" presStyleIdx="1" presStyleCnt="3"/>
      <dgm:spPr/>
    </dgm:pt>
    <dgm:pt modelId="{6558CEEB-B2A6-B340-B1E8-80300A409E97}" type="pres">
      <dgm:prSet presAssocID="{B62F532F-30DE-A941-B86A-23358600ABCA}" presName="hierRoot2" presStyleCnt="0">
        <dgm:presLayoutVars>
          <dgm:hierBranch val="init"/>
        </dgm:presLayoutVars>
      </dgm:prSet>
      <dgm:spPr/>
    </dgm:pt>
    <dgm:pt modelId="{B0800649-5E7F-964F-A48C-20F6864A696B}" type="pres">
      <dgm:prSet presAssocID="{B62F532F-30DE-A941-B86A-23358600ABCA}" presName="rootComposite" presStyleCnt="0"/>
      <dgm:spPr/>
    </dgm:pt>
    <dgm:pt modelId="{D70D56C8-87E3-CD4E-8530-4C9E1EDD7CC8}" type="pres">
      <dgm:prSet presAssocID="{B62F532F-30DE-A941-B86A-23358600ABCA}" presName="rootText" presStyleLbl="node3" presStyleIdx="1" presStyleCnt="3">
        <dgm:presLayoutVars>
          <dgm:chPref val="3"/>
        </dgm:presLayoutVars>
      </dgm:prSet>
      <dgm:spPr/>
    </dgm:pt>
    <dgm:pt modelId="{72369A65-F958-BA4A-A53C-0A9A3125D07E}" type="pres">
      <dgm:prSet presAssocID="{B62F532F-30DE-A941-B86A-23358600ABCA}" presName="rootConnector" presStyleLbl="node3" presStyleIdx="1" presStyleCnt="3"/>
      <dgm:spPr/>
    </dgm:pt>
    <dgm:pt modelId="{75E1929E-8ED6-B048-A25E-8137FF8DDE3C}" type="pres">
      <dgm:prSet presAssocID="{B62F532F-30DE-A941-B86A-23358600ABCA}" presName="hierChild4" presStyleCnt="0"/>
      <dgm:spPr/>
    </dgm:pt>
    <dgm:pt modelId="{B6FB714D-61B7-304C-A8EF-F1B9FD9DFBEE}" type="pres">
      <dgm:prSet presAssocID="{B62F532F-30DE-A941-B86A-23358600ABCA}" presName="hierChild5" presStyleCnt="0"/>
      <dgm:spPr/>
    </dgm:pt>
    <dgm:pt modelId="{F7714EA6-6B5D-8040-9B46-001524F0F3E5}" type="pres">
      <dgm:prSet presAssocID="{EE5A1FF5-F026-A64D-BD88-899F1E78AAB1}" presName="hierChild5" presStyleCnt="0"/>
      <dgm:spPr/>
    </dgm:pt>
    <dgm:pt modelId="{5ADB8D38-84A3-F641-B0DF-D28522A020E2}" type="pres">
      <dgm:prSet presAssocID="{6C5A133D-C627-AE48-B5D6-39E476699A2A}" presName="Name37" presStyleLbl="parChTrans1D2" presStyleIdx="1" presStyleCnt="2"/>
      <dgm:spPr/>
    </dgm:pt>
    <dgm:pt modelId="{8846A35C-360E-1A42-BC0B-2B2E0EE32C0D}" type="pres">
      <dgm:prSet presAssocID="{21472534-630E-194D-9657-54B94A110118}" presName="hierRoot2" presStyleCnt="0">
        <dgm:presLayoutVars>
          <dgm:hierBranch val="init"/>
        </dgm:presLayoutVars>
      </dgm:prSet>
      <dgm:spPr/>
    </dgm:pt>
    <dgm:pt modelId="{BEE2503D-8A0B-774D-9DE6-67D09FE4D205}" type="pres">
      <dgm:prSet presAssocID="{21472534-630E-194D-9657-54B94A110118}" presName="rootComposite" presStyleCnt="0"/>
      <dgm:spPr/>
    </dgm:pt>
    <dgm:pt modelId="{0B62425C-C2C3-2A41-818A-99A7349C5EC4}" type="pres">
      <dgm:prSet presAssocID="{21472534-630E-194D-9657-54B94A110118}" presName="rootText" presStyleLbl="node2" presStyleIdx="1" presStyleCnt="2">
        <dgm:presLayoutVars>
          <dgm:chPref val="3"/>
        </dgm:presLayoutVars>
      </dgm:prSet>
      <dgm:spPr/>
    </dgm:pt>
    <dgm:pt modelId="{A046F316-CE8E-1C48-AAD5-48CF7E87E8C6}" type="pres">
      <dgm:prSet presAssocID="{21472534-630E-194D-9657-54B94A110118}" presName="rootConnector" presStyleLbl="node2" presStyleIdx="1" presStyleCnt="2"/>
      <dgm:spPr/>
    </dgm:pt>
    <dgm:pt modelId="{9A6B9688-24AF-534F-BFF3-326BBC691F2D}" type="pres">
      <dgm:prSet presAssocID="{21472534-630E-194D-9657-54B94A110118}" presName="hierChild4" presStyleCnt="0"/>
      <dgm:spPr/>
    </dgm:pt>
    <dgm:pt modelId="{DB78CC71-CC65-444D-88C1-4C2E52238C6F}" type="pres">
      <dgm:prSet presAssocID="{43AC03DF-7EED-C047-A58F-2E0E59686D21}" presName="Name37" presStyleLbl="parChTrans1D3" presStyleIdx="2" presStyleCnt="3"/>
      <dgm:spPr/>
    </dgm:pt>
    <dgm:pt modelId="{5EE3AC8A-3A40-534A-9224-0A9B32C8DB4A}" type="pres">
      <dgm:prSet presAssocID="{4BB69396-06D4-5548-82EB-6E3B31EC1FBE}" presName="hierRoot2" presStyleCnt="0">
        <dgm:presLayoutVars>
          <dgm:hierBranch val="init"/>
        </dgm:presLayoutVars>
      </dgm:prSet>
      <dgm:spPr/>
    </dgm:pt>
    <dgm:pt modelId="{D1AFA00B-5755-A642-8977-C1FF6D326CCE}" type="pres">
      <dgm:prSet presAssocID="{4BB69396-06D4-5548-82EB-6E3B31EC1FBE}" presName="rootComposite" presStyleCnt="0"/>
      <dgm:spPr/>
    </dgm:pt>
    <dgm:pt modelId="{339D71D6-1B76-2242-95EF-BA56410B116F}" type="pres">
      <dgm:prSet presAssocID="{4BB69396-06D4-5548-82EB-6E3B31EC1FBE}" presName="rootText" presStyleLbl="node3" presStyleIdx="2" presStyleCnt="3">
        <dgm:presLayoutVars>
          <dgm:chPref val="3"/>
        </dgm:presLayoutVars>
      </dgm:prSet>
      <dgm:spPr/>
    </dgm:pt>
    <dgm:pt modelId="{894ED510-1AC7-9A43-B0E5-218839AC6F04}" type="pres">
      <dgm:prSet presAssocID="{4BB69396-06D4-5548-82EB-6E3B31EC1FBE}" presName="rootConnector" presStyleLbl="node3" presStyleIdx="2" presStyleCnt="3"/>
      <dgm:spPr/>
    </dgm:pt>
    <dgm:pt modelId="{2B7F7B5E-9E20-2345-8107-1EEAF82C261C}" type="pres">
      <dgm:prSet presAssocID="{4BB69396-06D4-5548-82EB-6E3B31EC1FBE}" presName="hierChild4" presStyleCnt="0"/>
      <dgm:spPr/>
    </dgm:pt>
    <dgm:pt modelId="{437F270E-BC6B-8740-91C4-16FEA03B6D8E}" type="pres">
      <dgm:prSet presAssocID="{4BB69396-06D4-5548-82EB-6E3B31EC1FBE}" presName="hierChild5" presStyleCnt="0"/>
      <dgm:spPr/>
    </dgm:pt>
    <dgm:pt modelId="{6AF972FB-B69F-BC44-9AA9-8ABA154E42BB}" type="pres">
      <dgm:prSet presAssocID="{21472534-630E-194D-9657-54B94A110118}" presName="hierChild5" presStyleCnt="0"/>
      <dgm:spPr/>
    </dgm:pt>
    <dgm:pt modelId="{9C38827C-358A-5D46-BA5F-07DD61626685}" type="pres">
      <dgm:prSet presAssocID="{C5D6C072-AD47-DB47-9F4D-05658E08DA34}" presName="hierChild3" presStyleCnt="0"/>
      <dgm:spPr/>
    </dgm:pt>
  </dgm:ptLst>
  <dgm:cxnLst>
    <dgm:cxn modelId="{6252A700-B1F8-6743-A80B-3387AC0E4BD4}" type="presOf" srcId="{43AC03DF-7EED-C047-A58F-2E0E59686D21}" destId="{DB78CC71-CC65-444D-88C1-4C2E52238C6F}" srcOrd="0" destOrd="0" presId="urn:microsoft.com/office/officeart/2005/8/layout/orgChart1"/>
    <dgm:cxn modelId="{1445B512-2CF9-CE44-B0EB-72D030FF863E}" type="presOf" srcId="{EE5A1FF5-F026-A64D-BD88-899F1E78AAB1}" destId="{378C33F3-2DCE-4247-A88F-FD37B1A95F8B}" srcOrd="1" destOrd="0" presId="urn:microsoft.com/office/officeart/2005/8/layout/orgChart1"/>
    <dgm:cxn modelId="{587A881A-48FD-DB4C-8C3E-2F5558DF3DE9}" srcId="{C5D6C072-AD47-DB47-9F4D-05658E08DA34}" destId="{EE5A1FF5-F026-A64D-BD88-899F1E78AAB1}" srcOrd="0" destOrd="0" parTransId="{582D1743-F0BF-764D-8408-6383A3C13278}" sibTransId="{C80E476A-FDDD-CF40-B37E-102A7E0B7982}"/>
    <dgm:cxn modelId="{5496161C-1053-B342-8AE9-A50C1BECCC57}" type="presOf" srcId="{4BB69396-06D4-5548-82EB-6E3B31EC1FBE}" destId="{894ED510-1AC7-9A43-B0E5-218839AC6F04}" srcOrd="1" destOrd="0" presId="urn:microsoft.com/office/officeart/2005/8/layout/orgChart1"/>
    <dgm:cxn modelId="{A5B8F91F-BD66-8245-BD78-CD5A793B6C96}" type="presOf" srcId="{EE5A1FF5-F026-A64D-BD88-899F1E78AAB1}" destId="{8796E42C-9F83-2045-9362-F2BA2B335217}" srcOrd="0" destOrd="0" presId="urn:microsoft.com/office/officeart/2005/8/layout/orgChart1"/>
    <dgm:cxn modelId="{23CC642D-0D70-804B-9AEB-D1CF6C6C8890}" type="presOf" srcId="{151D1EA7-A554-D540-85AB-9175A33BA929}" destId="{A7062D2D-5179-094F-8566-5947F141B518}" srcOrd="0" destOrd="0" presId="urn:microsoft.com/office/officeart/2005/8/layout/orgChart1"/>
    <dgm:cxn modelId="{B01E9942-7D11-FC4F-91A0-63AE55299455}" type="presOf" srcId="{84E90C85-E763-9E4D-A944-F2D6A12B10EB}" destId="{DAD0AAF7-5013-2648-B7E5-2BBAB6E13D21}" srcOrd="0" destOrd="0" presId="urn:microsoft.com/office/officeart/2005/8/layout/orgChart1"/>
    <dgm:cxn modelId="{0455B776-A2E2-1345-82F5-682A0C3A9AF5}" type="presOf" srcId="{151D1EA7-A554-D540-85AB-9175A33BA929}" destId="{32C7534E-242E-3142-A194-4047531C0329}" srcOrd="1" destOrd="0" presId="urn:microsoft.com/office/officeart/2005/8/layout/orgChart1"/>
    <dgm:cxn modelId="{6A8C447F-3B70-E84B-8A5D-E16120A88F59}" type="presOf" srcId="{21472534-630E-194D-9657-54B94A110118}" destId="{A046F316-CE8E-1C48-AAD5-48CF7E87E8C6}" srcOrd="1" destOrd="0" presId="urn:microsoft.com/office/officeart/2005/8/layout/orgChart1"/>
    <dgm:cxn modelId="{20A9C384-BF85-164B-9F41-B7C7D659A93E}" type="presOf" srcId="{21472534-630E-194D-9657-54B94A110118}" destId="{0B62425C-C2C3-2A41-818A-99A7349C5EC4}" srcOrd="0" destOrd="0" presId="urn:microsoft.com/office/officeart/2005/8/layout/orgChart1"/>
    <dgm:cxn modelId="{BD886889-A7B4-C547-9385-8CB65F01BC9B}" type="presOf" srcId="{B62F532F-30DE-A941-B86A-23358600ABCA}" destId="{D70D56C8-87E3-CD4E-8530-4C9E1EDD7CC8}" srcOrd="0" destOrd="0" presId="urn:microsoft.com/office/officeart/2005/8/layout/orgChart1"/>
    <dgm:cxn modelId="{A961A18A-AA52-D946-9E32-D64E04DB0C7B}" srcId="{EE5A1FF5-F026-A64D-BD88-899F1E78AAB1}" destId="{151D1EA7-A554-D540-85AB-9175A33BA929}" srcOrd="0" destOrd="0" parTransId="{35F2DA45-FE5D-2E40-998F-29451BDB691C}" sibTransId="{BB267B9F-1130-564E-BB9D-EB269961DEEA}"/>
    <dgm:cxn modelId="{50381A92-9974-3646-A42C-C930D217B3DF}" type="presOf" srcId="{C5D6C072-AD47-DB47-9F4D-05658E08DA34}" destId="{EBA594A6-1A25-714A-A230-2FB8CEC58AD2}" srcOrd="1" destOrd="0" presId="urn:microsoft.com/office/officeart/2005/8/layout/orgChart1"/>
    <dgm:cxn modelId="{DAE64D94-D671-5A45-A41E-4127C5EC3A1D}" type="presOf" srcId="{C5D6C072-AD47-DB47-9F4D-05658E08DA34}" destId="{DD306E7F-C7FA-A941-A471-570117929C7B}" srcOrd="0" destOrd="0" presId="urn:microsoft.com/office/officeart/2005/8/layout/orgChart1"/>
    <dgm:cxn modelId="{B0B28FA9-EBB4-134D-93FB-D3E0391D1B23}" type="presOf" srcId="{6C5A133D-C627-AE48-B5D6-39E476699A2A}" destId="{5ADB8D38-84A3-F641-B0DF-D28522A020E2}" srcOrd="0" destOrd="0" presId="urn:microsoft.com/office/officeart/2005/8/layout/orgChart1"/>
    <dgm:cxn modelId="{B3A386B5-2F33-694E-BC7A-6231DD0979B7}" type="presOf" srcId="{20F10C7F-68EB-A049-9F29-07D737D9BDC3}" destId="{D1145E78-1D87-274D-909C-7020C72B4078}" srcOrd="0" destOrd="0" presId="urn:microsoft.com/office/officeart/2005/8/layout/orgChart1"/>
    <dgm:cxn modelId="{7AF066B8-5EC4-0645-A2F4-72AB9026E395}" type="presOf" srcId="{4BB69396-06D4-5548-82EB-6E3B31EC1FBE}" destId="{339D71D6-1B76-2242-95EF-BA56410B116F}" srcOrd="0" destOrd="0" presId="urn:microsoft.com/office/officeart/2005/8/layout/orgChart1"/>
    <dgm:cxn modelId="{CA1195C3-ACC2-9D4D-BE60-83B5D6C35726}" type="presOf" srcId="{B62F532F-30DE-A941-B86A-23358600ABCA}" destId="{72369A65-F958-BA4A-A53C-0A9A3125D07E}" srcOrd="1" destOrd="0" presId="urn:microsoft.com/office/officeart/2005/8/layout/orgChart1"/>
    <dgm:cxn modelId="{EA1DC2E2-2410-E641-BC44-636EA51D718D}" type="presOf" srcId="{582D1743-F0BF-764D-8408-6383A3C13278}" destId="{62E57C06-51AA-6145-BD35-9C6C2BFAAA8D}" srcOrd="0" destOrd="0" presId="urn:microsoft.com/office/officeart/2005/8/layout/orgChart1"/>
    <dgm:cxn modelId="{93988AE5-47F0-464F-B83C-32A35DD93EC2}" type="presOf" srcId="{35F2DA45-FE5D-2E40-998F-29451BDB691C}" destId="{2F0D9DF3-D3B7-AA47-972B-92A62D382FCB}" srcOrd="0" destOrd="0" presId="urn:microsoft.com/office/officeart/2005/8/layout/orgChart1"/>
    <dgm:cxn modelId="{69F16AF3-6FFC-1C45-B3FA-8DF728BC0FC8}" srcId="{20F10C7F-68EB-A049-9F29-07D737D9BDC3}" destId="{C5D6C072-AD47-DB47-9F4D-05658E08DA34}" srcOrd="0" destOrd="0" parTransId="{F5312055-5789-1140-9042-0733F6607AA5}" sibTransId="{7492B0FC-18E5-7245-AE25-EB662AEEB523}"/>
    <dgm:cxn modelId="{B70A5BF6-52C0-C745-98A1-5D50AB0A94D4}" srcId="{21472534-630E-194D-9657-54B94A110118}" destId="{4BB69396-06D4-5548-82EB-6E3B31EC1FBE}" srcOrd="0" destOrd="0" parTransId="{43AC03DF-7EED-C047-A58F-2E0E59686D21}" sibTransId="{3DA1BEEA-CB02-1340-B6A5-CE05986EBCF9}"/>
    <dgm:cxn modelId="{B6D20DF9-DC22-3C49-85FF-5E98A497ACE8}" srcId="{C5D6C072-AD47-DB47-9F4D-05658E08DA34}" destId="{21472534-630E-194D-9657-54B94A110118}" srcOrd="1" destOrd="0" parTransId="{6C5A133D-C627-AE48-B5D6-39E476699A2A}" sibTransId="{21E29097-E2E3-D541-8B5C-66ACEF1703D3}"/>
    <dgm:cxn modelId="{B54251FC-B5B2-114D-8930-3EC311C2AEDF}" srcId="{EE5A1FF5-F026-A64D-BD88-899F1E78AAB1}" destId="{B62F532F-30DE-A941-B86A-23358600ABCA}" srcOrd="1" destOrd="0" parTransId="{84E90C85-E763-9E4D-A944-F2D6A12B10EB}" sibTransId="{1EEF201A-ED3D-E045-9B36-8B6724870375}"/>
    <dgm:cxn modelId="{049F479E-546D-5A4F-8F2E-80DA1D298984}" type="presParOf" srcId="{D1145E78-1D87-274D-909C-7020C72B4078}" destId="{84E7D18F-5896-1043-A34D-1BFBF54ABD2E}" srcOrd="0" destOrd="0" presId="urn:microsoft.com/office/officeart/2005/8/layout/orgChart1"/>
    <dgm:cxn modelId="{A119832F-6795-DE4E-943F-C3D76356B9D5}" type="presParOf" srcId="{84E7D18F-5896-1043-A34D-1BFBF54ABD2E}" destId="{033BA935-39A8-9547-8957-9124C10A76EE}" srcOrd="0" destOrd="0" presId="urn:microsoft.com/office/officeart/2005/8/layout/orgChart1"/>
    <dgm:cxn modelId="{2FD3D256-91F8-FC47-BAF2-EB05787BE842}" type="presParOf" srcId="{033BA935-39A8-9547-8957-9124C10A76EE}" destId="{DD306E7F-C7FA-A941-A471-570117929C7B}" srcOrd="0" destOrd="0" presId="urn:microsoft.com/office/officeart/2005/8/layout/orgChart1"/>
    <dgm:cxn modelId="{670E79EF-956E-1C4B-B9FF-47CAC4981954}" type="presParOf" srcId="{033BA935-39A8-9547-8957-9124C10A76EE}" destId="{EBA594A6-1A25-714A-A230-2FB8CEC58AD2}" srcOrd="1" destOrd="0" presId="urn:microsoft.com/office/officeart/2005/8/layout/orgChart1"/>
    <dgm:cxn modelId="{ADF90C6A-CC6A-2844-BD1C-3367E052F17E}" type="presParOf" srcId="{84E7D18F-5896-1043-A34D-1BFBF54ABD2E}" destId="{E2ADE45C-C62B-B342-9F95-F40D0AE59B05}" srcOrd="1" destOrd="0" presId="urn:microsoft.com/office/officeart/2005/8/layout/orgChart1"/>
    <dgm:cxn modelId="{72A697E7-9519-8D45-84BD-BFB95AED2608}" type="presParOf" srcId="{E2ADE45C-C62B-B342-9F95-F40D0AE59B05}" destId="{62E57C06-51AA-6145-BD35-9C6C2BFAAA8D}" srcOrd="0" destOrd="0" presId="urn:microsoft.com/office/officeart/2005/8/layout/orgChart1"/>
    <dgm:cxn modelId="{7453E179-BCB9-EC4C-AEB2-8101E4B02D5F}" type="presParOf" srcId="{E2ADE45C-C62B-B342-9F95-F40D0AE59B05}" destId="{9A1BE8D1-3E10-BA41-9A2C-344E70E0250F}" srcOrd="1" destOrd="0" presId="urn:microsoft.com/office/officeart/2005/8/layout/orgChart1"/>
    <dgm:cxn modelId="{C1950878-C8DB-C64B-A984-96DA09C8A7AE}" type="presParOf" srcId="{9A1BE8D1-3E10-BA41-9A2C-344E70E0250F}" destId="{8DF331C6-EA78-BA40-968C-CECC2C692821}" srcOrd="0" destOrd="0" presId="urn:microsoft.com/office/officeart/2005/8/layout/orgChart1"/>
    <dgm:cxn modelId="{18C02D50-8EBC-9147-B708-53FBC9315556}" type="presParOf" srcId="{8DF331C6-EA78-BA40-968C-CECC2C692821}" destId="{8796E42C-9F83-2045-9362-F2BA2B335217}" srcOrd="0" destOrd="0" presId="urn:microsoft.com/office/officeart/2005/8/layout/orgChart1"/>
    <dgm:cxn modelId="{C17FEE5E-CF60-2742-B1DB-12862FA5389B}" type="presParOf" srcId="{8DF331C6-EA78-BA40-968C-CECC2C692821}" destId="{378C33F3-2DCE-4247-A88F-FD37B1A95F8B}" srcOrd="1" destOrd="0" presId="urn:microsoft.com/office/officeart/2005/8/layout/orgChart1"/>
    <dgm:cxn modelId="{673F797D-FC2D-C746-A667-BDB6C8C894E7}" type="presParOf" srcId="{9A1BE8D1-3E10-BA41-9A2C-344E70E0250F}" destId="{3ACBCF79-B9C5-834C-9CDF-1BEF5DB95D72}" srcOrd="1" destOrd="0" presId="urn:microsoft.com/office/officeart/2005/8/layout/orgChart1"/>
    <dgm:cxn modelId="{1824914D-9A17-8F47-91B9-896039ACA1CE}" type="presParOf" srcId="{3ACBCF79-B9C5-834C-9CDF-1BEF5DB95D72}" destId="{2F0D9DF3-D3B7-AA47-972B-92A62D382FCB}" srcOrd="0" destOrd="0" presId="urn:microsoft.com/office/officeart/2005/8/layout/orgChart1"/>
    <dgm:cxn modelId="{33384486-588F-2044-90E9-B976E5AFBF8F}" type="presParOf" srcId="{3ACBCF79-B9C5-834C-9CDF-1BEF5DB95D72}" destId="{53D4BC80-0823-EA4D-9D8F-F3E21E113440}" srcOrd="1" destOrd="0" presId="urn:microsoft.com/office/officeart/2005/8/layout/orgChart1"/>
    <dgm:cxn modelId="{7CC711BF-5B13-444C-834D-FE93CCE9E9D0}" type="presParOf" srcId="{53D4BC80-0823-EA4D-9D8F-F3E21E113440}" destId="{D6105347-44D1-BB4F-AC3A-252904CE253B}" srcOrd="0" destOrd="0" presId="urn:microsoft.com/office/officeart/2005/8/layout/orgChart1"/>
    <dgm:cxn modelId="{36506657-6B6B-4A4A-9F0D-53BDF443306B}" type="presParOf" srcId="{D6105347-44D1-BB4F-AC3A-252904CE253B}" destId="{A7062D2D-5179-094F-8566-5947F141B518}" srcOrd="0" destOrd="0" presId="urn:microsoft.com/office/officeart/2005/8/layout/orgChart1"/>
    <dgm:cxn modelId="{63D6944E-DB37-E640-B3AB-122C2E062054}" type="presParOf" srcId="{D6105347-44D1-BB4F-AC3A-252904CE253B}" destId="{32C7534E-242E-3142-A194-4047531C0329}" srcOrd="1" destOrd="0" presId="urn:microsoft.com/office/officeart/2005/8/layout/orgChart1"/>
    <dgm:cxn modelId="{0928B02B-3121-0842-A848-C90890849280}" type="presParOf" srcId="{53D4BC80-0823-EA4D-9D8F-F3E21E113440}" destId="{651B3A0E-26A2-3646-A10D-80AE0028B1C6}" srcOrd="1" destOrd="0" presId="urn:microsoft.com/office/officeart/2005/8/layout/orgChart1"/>
    <dgm:cxn modelId="{5729A0C4-A024-B044-940E-37B07C919DA8}" type="presParOf" srcId="{53D4BC80-0823-EA4D-9D8F-F3E21E113440}" destId="{B10418FD-39D0-5F45-A85B-FE020E46E135}" srcOrd="2" destOrd="0" presId="urn:microsoft.com/office/officeart/2005/8/layout/orgChart1"/>
    <dgm:cxn modelId="{840640FB-8641-3048-802D-805394076760}" type="presParOf" srcId="{3ACBCF79-B9C5-834C-9CDF-1BEF5DB95D72}" destId="{DAD0AAF7-5013-2648-B7E5-2BBAB6E13D21}" srcOrd="2" destOrd="0" presId="urn:microsoft.com/office/officeart/2005/8/layout/orgChart1"/>
    <dgm:cxn modelId="{362770E4-9503-D44F-AF5C-35EE8EE32EE7}" type="presParOf" srcId="{3ACBCF79-B9C5-834C-9CDF-1BEF5DB95D72}" destId="{6558CEEB-B2A6-B340-B1E8-80300A409E97}" srcOrd="3" destOrd="0" presId="urn:microsoft.com/office/officeart/2005/8/layout/orgChart1"/>
    <dgm:cxn modelId="{6F82872B-0462-7344-8577-DEF3DAC13E08}" type="presParOf" srcId="{6558CEEB-B2A6-B340-B1E8-80300A409E97}" destId="{B0800649-5E7F-964F-A48C-20F6864A696B}" srcOrd="0" destOrd="0" presId="urn:microsoft.com/office/officeart/2005/8/layout/orgChart1"/>
    <dgm:cxn modelId="{FD0984DB-6982-944F-AC90-00A7135D28A4}" type="presParOf" srcId="{B0800649-5E7F-964F-A48C-20F6864A696B}" destId="{D70D56C8-87E3-CD4E-8530-4C9E1EDD7CC8}" srcOrd="0" destOrd="0" presId="urn:microsoft.com/office/officeart/2005/8/layout/orgChart1"/>
    <dgm:cxn modelId="{AA29E4F6-82C6-DF40-B595-97B62860BF52}" type="presParOf" srcId="{B0800649-5E7F-964F-A48C-20F6864A696B}" destId="{72369A65-F958-BA4A-A53C-0A9A3125D07E}" srcOrd="1" destOrd="0" presId="urn:microsoft.com/office/officeart/2005/8/layout/orgChart1"/>
    <dgm:cxn modelId="{97631308-292A-2143-BD1C-F834A780D29D}" type="presParOf" srcId="{6558CEEB-B2A6-B340-B1E8-80300A409E97}" destId="{75E1929E-8ED6-B048-A25E-8137FF8DDE3C}" srcOrd="1" destOrd="0" presId="urn:microsoft.com/office/officeart/2005/8/layout/orgChart1"/>
    <dgm:cxn modelId="{E2FD065E-363A-964D-816F-25EFACC02B76}" type="presParOf" srcId="{6558CEEB-B2A6-B340-B1E8-80300A409E97}" destId="{B6FB714D-61B7-304C-A8EF-F1B9FD9DFBEE}" srcOrd="2" destOrd="0" presId="urn:microsoft.com/office/officeart/2005/8/layout/orgChart1"/>
    <dgm:cxn modelId="{88FB7EDD-B3D7-8642-9082-0D06B667879B}" type="presParOf" srcId="{9A1BE8D1-3E10-BA41-9A2C-344E70E0250F}" destId="{F7714EA6-6B5D-8040-9B46-001524F0F3E5}" srcOrd="2" destOrd="0" presId="urn:microsoft.com/office/officeart/2005/8/layout/orgChart1"/>
    <dgm:cxn modelId="{651A1328-36C6-0140-B323-476D799121C3}" type="presParOf" srcId="{E2ADE45C-C62B-B342-9F95-F40D0AE59B05}" destId="{5ADB8D38-84A3-F641-B0DF-D28522A020E2}" srcOrd="2" destOrd="0" presId="urn:microsoft.com/office/officeart/2005/8/layout/orgChart1"/>
    <dgm:cxn modelId="{47D52858-13E1-B14E-80E7-C5D8CC050B29}" type="presParOf" srcId="{E2ADE45C-C62B-B342-9F95-F40D0AE59B05}" destId="{8846A35C-360E-1A42-BC0B-2B2E0EE32C0D}" srcOrd="3" destOrd="0" presId="urn:microsoft.com/office/officeart/2005/8/layout/orgChart1"/>
    <dgm:cxn modelId="{DEEB0A18-260C-B240-B15C-D2FDCFAFA89E}" type="presParOf" srcId="{8846A35C-360E-1A42-BC0B-2B2E0EE32C0D}" destId="{BEE2503D-8A0B-774D-9DE6-67D09FE4D205}" srcOrd="0" destOrd="0" presId="urn:microsoft.com/office/officeart/2005/8/layout/orgChart1"/>
    <dgm:cxn modelId="{BB8A735B-1196-B446-AF5F-90264D1E524F}" type="presParOf" srcId="{BEE2503D-8A0B-774D-9DE6-67D09FE4D205}" destId="{0B62425C-C2C3-2A41-818A-99A7349C5EC4}" srcOrd="0" destOrd="0" presId="urn:microsoft.com/office/officeart/2005/8/layout/orgChart1"/>
    <dgm:cxn modelId="{0708D0BD-14D9-7848-9FF0-EFFADCCD5A2E}" type="presParOf" srcId="{BEE2503D-8A0B-774D-9DE6-67D09FE4D205}" destId="{A046F316-CE8E-1C48-AAD5-48CF7E87E8C6}" srcOrd="1" destOrd="0" presId="urn:microsoft.com/office/officeart/2005/8/layout/orgChart1"/>
    <dgm:cxn modelId="{B770B956-9301-4545-B84E-8D417B75753D}" type="presParOf" srcId="{8846A35C-360E-1A42-BC0B-2B2E0EE32C0D}" destId="{9A6B9688-24AF-534F-BFF3-326BBC691F2D}" srcOrd="1" destOrd="0" presId="urn:microsoft.com/office/officeart/2005/8/layout/orgChart1"/>
    <dgm:cxn modelId="{462D2ED6-7B84-324A-8DAF-BFD819E6C502}" type="presParOf" srcId="{9A6B9688-24AF-534F-BFF3-326BBC691F2D}" destId="{DB78CC71-CC65-444D-88C1-4C2E52238C6F}" srcOrd="0" destOrd="0" presId="urn:microsoft.com/office/officeart/2005/8/layout/orgChart1"/>
    <dgm:cxn modelId="{F1EF8071-34D8-954C-B366-D752C2B94F86}" type="presParOf" srcId="{9A6B9688-24AF-534F-BFF3-326BBC691F2D}" destId="{5EE3AC8A-3A40-534A-9224-0A9B32C8DB4A}" srcOrd="1" destOrd="0" presId="urn:microsoft.com/office/officeart/2005/8/layout/orgChart1"/>
    <dgm:cxn modelId="{518FA59F-2952-2345-9313-000C165EEBF3}" type="presParOf" srcId="{5EE3AC8A-3A40-534A-9224-0A9B32C8DB4A}" destId="{D1AFA00B-5755-A642-8977-C1FF6D326CCE}" srcOrd="0" destOrd="0" presId="urn:microsoft.com/office/officeart/2005/8/layout/orgChart1"/>
    <dgm:cxn modelId="{F2C86439-5209-614F-AD67-02A563466253}" type="presParOf" srcId="{D1AFA00B-5755-A642-8977-C1FF6D326CCE}" destId="{339D71D6-1B76-2242-95EF-BA56410B116F}" srcOrd="0" destOrd="0" presId="urn:microsoft.com/office/officeart/2005/8/layout/orgChart1"/>
    <dgm:cxn modelId="{499F80E6-FE0E-164F-99E3-CB0C4D0C8B90}" type="presParOf" srcId="{D1AFA00B-5755-A642-8977-C1FF6D326CCE}" destId="{894ED510-1AC7-9A43-B0E5-218839AC6F04}" srcOrd="1" destOrd="0" presId="urn:microsoft.com/office/officeart/2005/8/layout/orgChart1"/>
    <dgm:cxn modelId="{6C7D7816-A3F5-D14F-8801-D518DD1D0DEC}" type="presParOf" srcId="{5EE3AC8A-3A40-534A-9224-0A9B32C8DB4A}" destId="{2B7F7B5E-9E20-2345-8107-1EEAF82C261C}" srcOrd="1" destOrd="0" presId="urn:microsoft.com/office/officeart/2005/8/layout/orgChart1"/>
    <dgm:cxn modelId="{F64A83CD-53CA-2147-A9DE-38EFDA42BDB4}" type="presParOf" srcId="{5EE3AC8A-3A40-534A-9224-0A9B32C8DB4A}" destId="{437F270E-BC6B-8740-91C4-16FEA03B6D8E}" srcOrd="2" destOrd="0" presId="urn:microsoft.com/office/officeart/2005/8/layout/orgChart1"/>
    <dgm:cxn modelId="{B8D33B1E-AAC8-CB48-9895-AB38A12F518C}" type="presParOf" srcId="{8846A35C-360E-1A42-BC0B-2B2E0EE32C0D}" destId="{6AF972FB-B69F-BC44-9AA9-8ABA154E42BB}" srcOrd="2" destOrd="0" presId="urn:microsoft.com/office/officeart/2005/8/layout/orgChart1"/>
    <dgm:cxn modelId="{9830AC03-B60B-9E41-A8E1-C267D39E9FF8}" type="presParOf" srcId="{84E7D18F-5896-1043-A34D-1BFBF54ABD2E}" destId="{9C38827C-358A-5D46-BA5F-07DD6162668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F10C7F-68EB-A049-9F29-07D737D9BDC3}" type="doc">
      <dgm:prSet loTypeId="urn:microsoft.com/office/officeart/2005/8/layout/orgChart1" loCatId="" qsTypeId="urn:microsoft.com/office/officeart/2005/8/quickstyle/simple1" qsCatId="simple" csTypeId="urn:microsoft.com/office/officeart/2005/8/colors/colorful4" csCatId="colorful" phldr="1"/>
      <dgm:spPr/>
      <dgm:t>
        <a:bodyPr/>
        <a:lstStyle/>
        <a:p>
          <a:endParaRPr lang="en-US"/>
        </a:p>
      </dgm:t>
    </dgm:pt>
    <dgm:pt modelId="{C5D6C072-AD47-DB47-9F4D-05658E08DA34}">
      <dgm:prSet phldrT="[Text]"/>
      <dgm:spPr/>
      <dgm:t>
        <a:bodyPr/>
        <a:lstStyle/>
        <a:p>
          <a:r>
            <a:rPr lang="en-US" dirty="0"/>
            <a:t>QRS Instrument Missing Responses (Expected and Not Expected)</a:t>
          </a:r>
        </a:p>
      </dgm:t>
    </dgm:pt>
    <dgm:pt modelId="{F5312055-5789-1140-9042-0733F6607AA5}" type="parTrans" cxnId="{69F16AF3-6FFC-1C45-B3FA-8DF728BC0FC8}">
      <dgm:prSet/>
      <dgm:spPr/>
      <dgm:t>
        <a:bodyPr/>
        <a:lstStyle/>
        <a:p>
          <a:endParaRPr lang="en-US"/>
        </a:p>
      </dgm:t>
    </dgm:pt>
    <dgm:pt modelId="{7492B0FC-18E5-7245-AE25-EB662AEEB523}" type="sibTrans" cxnId="{69F16AF3-6FFC-1C45-B3FA-8DF728BC0FC8}">
      <dgm:prSet/>
      <dgm:spPr/>
      <dgm:t>
        <a:bodyPr/>
        <a:lstStyle/>
        <a:p>
          <a:endParaRPr lang="en-US"/>
        </a:p>
      </dgm:t>
    </dgm:pt>
    <dgm:pt modelId="{EE5A1FF5-F026-A64D-BD88-899F1E78AAB1}">
      <dgm:prSet phldrT="[Text]"/>
      <dgm:spPr/>
      <dgm:t>
        <a:bodyPr/>
        <a:lstStyle/>
        <a:p>
          <a:r>
            <a:rPr lang="en-US" dirty="0"/>
            <a:t>Logically Skipped Items (with scoring information)</a:t>
          </a:r>
        </a:p>
      </dgm:t>
    </dgm:pt>
    <dgm:pt modelId="{582D1743-F0BF-764D-8408-6383A3C13278}" type="parTrans" cxnId="{587A881A-48FD-DB4C-8C3E-2F5558DF3DE9}">
      <dgm:prSet/>
      <dgm:spPr/>
      <dgm:t>
        <a:bodyPr/>
        <a:lstStyle/>
        <a:p>
          <a:endParaRPr lang="en-US"/>
        </a:p>
      </dgm:t>
    </dgm:pt>
    <dgm:pt modelId="{C80E476A-FDDD-CF40-B37E-102A7E0B7982}" type="sibTrans" cxnId="{587A881A-48FD-DB4C-8C3E-2F5558DF3DE9}">
      <dgm:prSet/>
      <dgm:spPr/>
      <dgm:t>
        <a:bodyPr/>
        <a:lstStyle/>
        <a:p>
          <a:endParaRPr lang="en-US"/>
        </a:p>
      </dgm:t>
    </dgm:pt>
    <dgm:pt modelId="{21472534-630E-194D-9657-54B94A110118}">
      <dgm:prSet phldrT="[Text]"/>
      <dgm:spPr/>
      <dgm:t>
        <a:bodyPr/>
        <a:lstStyle/>
        <a:p>
          <a:r>
            <a:rPr lang="en-US" dirty="0"/>
            <a:t>Logically Skipped Items (no additional information)</a:t>
          </a:r>
        </a:p>
      </dgm:t>
    </dgm:pt>
    <dgm:pt modelId="{6C5A133D-C627-AE48-B5D6-39E476699A2A}" type="parTrans" cxnId="{B6D20DF9-DC22-3C49-85FF-5E98A497ACE8}">
      <dgm:prSet/>
      <dgm:spPr/>
      <dgm:t>
        <a:bodyPr/>
        <a:lstStyle/>
        <a:p>
          <a:endParaRPr lang="en-US"/>
        </a:p>
      </dgm:t>
    </dgm:pt>
    <dgm:pt modelId="{21E29097-E2E3-D541-8B5C-66ACEF1703D3}" type="sibTrans" cxnId="{B6D20DF9-DC22-3C49-85FF-5E98A497ACE8}">
      <dgm:prSet/>
      <dgm:spPr/>
      <dgm:t>
        <a:bodyPr/>
        <a:lstStyle/>
        <a:p>
          <a:endParaRPr lang="en-US"/>
        </a:p>
      </dgm:t>
    </dgm:pt>
    <dgm:pt modelId="{151D1EA7-A554-D540-85AB-9175A33BA929}">
      <dgm:prSet/>
      <dgm:spPr/>
      <dgm:t>
        <a:bodyPr/>
        <a:lstStyle/>
        <a:p>
          <a:r>
            <a:rPr lang="en-US" dirty="0"/>
            <a:t>--STAT=“NOT DONE”</a:t>
          </a:r>
        </a:p>
      </dgm:t>
    </dgm:pt>
    <dgm:pt modelId="{35F2DA45-FE5D-2E40-998F-29451BDB691C}" type="parTrans" cxnId="{A961A18A-AA52-D946-9E32-D64E04DB0C7B}">
      <dgm:prSet/>
      <dgm:spPr/>
      <dgm:t>
        <a:bodyPr/>
        <a:lstStyle/>
        <a:p>
          <a:endParaRPr lang="en-US"/>
        </a:p>
      </dgm:t>
    </dgm:pt>
    <dgm:pt modelId="{BB267B9F-1130-564E-BB9D-EB269961DEEA}" type="sibTrans" cxnId="{A961A18A-AA52-D946-9E32-D64E04DB0C7B}">
      <dgm:prSet/>
      <dgm:spPr/>
      <dgm:t>
        <a:bodyPr/>
        <a:lstStyle/>
        <a:p>
          <a:endParaRPr lang="en-US"/>
        </a:p>
      </dgm:t>
    </dgm:pt>
    <dgm:pt modelId="{4BB69396-06D4-5548-82EB-6E3B31EC1FBE}">
      <dgm:prSet/>
      <dgm:spPr/>
      <dgm:t>
        <a:bodyPr/>
        <a:lstStyle/>
        <a:p>
          <a:r>
            <a:rPr lang="en-US" dirty="0"/>
            <a:t>--STAT=“NOT DONE”</a:t>
          </a:r>
        </a:p>
      </dgm:t>
    </dgm:pt>
    <dgm:pt modelId="{43AC03DF-7EED-C047-A58F-2E0E59686D21}" type="parTrans" cxnId="{B70A5BF6-52C0-C745-98A1-5D50AB0A94D4}">
      <dgm:prSet/>
      <dgm:spPr/>
      <dgm:t>
        <a:bodyPr/>
        <a:lstStyle/>
        <a:p>
          <a:endParaRPr lang="en-US"/>
        </a:p>
      </dgm:t>
    </dgm:pt>
    <dgm:pt modelId="{3DA1BEEA-CB02-1340-B6A5-CE05986EBCF9}" type="sibTrans" cxnId="{B70A5BF6-52C0-C745-98A1-5D50AB0A94D4}">
      <dgm:prSet/>
      <dgm:spPr/>
      <dgm:t>
        <a:bodyPr/>
        <a:lstStyle/>
        <a:p>
          <a:endParaRPr lang="en-US"/>
        </a:p>
      </dgm:t>
    </dgm:pt>
    <dgm:pt modelId="{B62F532F-30DE-A941-B86A-23358600ABCA}">
      <dgm:prSet/>
      <dgm:spPr/>
      <dgm:t>
        <a:bodyPr/>
        <a:lstStyle/>
        <a:p>
          <a:r>
            <a:rPr lang="en-US" dirty="0"/>
            <a:t>--REASND=“LOGICALLY SKIPPED ITEM”</a:t>
          </a:r>
        </a:p>
      </dgm:t>
    </dgm:pt>
    <dgm:pt modelId="{84E90C85-E763-9E4D-A944-F2D6A12B10EB}" type="parTrans" cxnId="{B54251FC-B5B2-114D-8930-3EC311C2AEDF}">
      <dgm:prSet/>
      <dgm:spPr/>
      <dgm:t>
        <a:bodyPr/>
        <a:lstStyle/>
        <a:p>
          <a:endParaRPr lang="en-US"/>
        </a:p>
      </dgm:t>
    </dgm:pt>
    <dgm:pt modelId="{1EEF201A-ED3D-E045-9B36-8B6724870375}" type="sibTrans" cxnId="{B54251FC-B5B2-114D-8930-3EC311C2AEDF}">
      <dgm:prSet/>
      <dgm:spPr/>
      <dgm:t>
        <a:bodyPr/>
        <a:lstStyle/>
        <a:p>
          <a:endParaRPr lang="en-US"/>
        </a:p>
      </dgm:t>
    </dgm:pt>
    <dgm:pt modelId="{C1FC2DEC-209E-8C4F-9EE1-15BC96713E12}">
      <dgm:prSet/>
      <dgm:spPr/>
      <dgm:t>
        <a:bodyPr/>
        <a:lstStyle/>
        <a:p>
          <a:r>
            <a:rPr lang="en-US" dirty="0"/>
            <a:t>Unexpected Missing Responses - Reason Not Collected on Instrument</a:t>
          </a:r>
        </a:p>
      </dgm:t>
    </dgm:pt>
    <dgm:pt modelId="{BAA3329A-10EF-C349-A8FC-BADC535C865A}" type="parTrans" cxnId="{0722CDE8-0C30-054F-B21C-7B00AC35C6AF}">
      <dgm:prSet/>
      <dgm:spPr/>
      <dgm:t>
        <a:bodyPr/>
        <a:lstStyle/>
        <a:p>
          <a:endParaRPr lang="en-US"/>
        </a:p>
      </dgm:t>
    </dgm:pt>
    <dgm:pt modelId="{E685FCBC-F8AD-424E-B6BA-2AD727836190}" type="sibTrans" cxnId="{0722CDE8-0C30-054F-B21C-7B00AC35C6AF}">
      <dgm:prSet/>
      <dgm:spPr/>
      <dgm:t>
        <a:bodyPr/>
        <a:lstStyle/>
        <a:p>
          <a:endParaRPr lang="en-US"/>
        </a:p>
      </dgm:t>
    </dgm:pt>
    <dgm:pt modelId="{B57FBC21-C860-0643-9E6C-D171409C3D26}">
      <dgm:prSet/>
      <dgm:spPr/>
      <dgm:t>
        <a:bodyPr/>
        <a:lstStyle/>
        <a:p>
          <a:r>
            <a:rPr lang="en-US" dirty="0"/>
            <a:t>--STAT="NOT DONE”</a:t>
          </a:r>
        </a:p>
        <a:p>
          <a:r>
            <a:rPr lang="en-US" dirty="0"/>
            <a:t>(--REASND missing)</a:t>
          </a:r>
        </a:p>
      </dgm:t>
    </dgm:pt>
    <dgm:pt modelId="{946C238A-343F-3247-98D1-8450C45B0B28}" type="parTrans" cxnId="{59338710-0107-8742-B5CE-144F58531B95}">
      <dgm:prSet/>
      <dgm:spPr/>
      <dgm:t>
        <a:bodyPr/>
        <a:lstStyle/>
        <a:p>
          <a:endParaRPr lang="en-US"/>
        </a:p>
      </dgm:t>
    </dgm:pt>
    <dgm:pt modelId="{470D2ED8-6F4E-6F46-8C81-C4778F72AE64}" type="sibTrans" cxnId="{59338710-0107-8742-B5CE-144F58531B95}">
      <dgm:prSet/>
      <dgm:spPr/>
      <dgm:t>
        <a:bodyPr/>
        <a:lstStyle/>
        <a:p>
          <a:endParaRPr lang="en-US"/>
        </a:p>
      </dgm:t>
    </dgm:pt>
    <dgm:pt modelId="{0B5D587F-CE09-564E-811C-67444BCD269F}">
      <dgm:prSet custT="1"/>
      <dgm:spPr/>
      <dgm:t>
        <a:bodyPr/>
        <a:lstStyle/>
        <a:p>
          <a:r>
            <a:rPr lang="en-US" sz="1000" baseline="0" dirty="0"/>
            <a:t>--STRESC/--STRESN = score from manual</a:t>
          </a:r>
        </a:p>
        <a:p>
          <a:r>
            <a:rPr lang="en-US" sz="1000" baseline="0" dirty="0"/>
            <a:t>--ORRES missing since the item was skipped</a:t>
          </a:r>
        </a:p>
      </dgm:t>
    </dgm:pt>
    <dgm:pt modelId="{FF3A45D6-B56C-C947-B4D6-D7A0EACDBC45}" type="parTrans" cxnId="{A4442372-B2EE-5C4B-8C1F-68A2470A8724}">
      <dgm:prSet/>
      <dgm:spPr/>
      <dgm:t>
        <a:bodyPr/>
        <a:lstStyle/>
        <a:p>
          <a:endParaRPr lang="en-US"/>
        </a:p>
      </dgm:t>
    </dgm:pt>
    <dgm:pt modelId="{BB067B96-9848-F848-9CA8-8028FE010D1D}" type="sibTrans" cxnId="{A4442372-B2EE-5C4B-8C1F-68A2470A8724}">
      <dgm:prSet/>
      <dgm:spPr/>
      <dgm:t>
        <a:bodyPr/>
        <a:lstStyle/>
        <a:p>
          <a:endParaRPr lang="en-US"/>
        </a:p>
      </dgm:t>
    </dgm:pt>
    <dgm:pt modelId="{132896AD-BEBA-4F4C-933C-08E6CE47C19B}">
      <dgm:prSet/>
      <dgm:spPr/>
      <dgm:t>
        <a:bodyPr/>
        <a:lstStyle/>
        <a:p>
          <a:r>
            <a:rPr lang="en-US" dirty="0"/>
            <a:t>--ORRES, --STRESC, and --STRESN all missing</a:t>
          </a:r>
        </a:p>
      </dgm:t>
    </dgm:pt>
    <dgm:pt modelId="{980D6495-A257-AB4D-A670-F1057352D0BE}" type="parTrans" cxnId="{62D77DC7-842F-8E45-A9C4-8384AF0F5A22}">
      <dgm:prSet/>
      <dgm:spPr/>
      <dgm:t>
        <a:bodyPr/>
        <a:lstStyle/>
        <a:p>
          <a:endParaRPr lang="en-US"/>
        </a:p>
      </dgm:t>
    </dgm:pt>
    <dgm:pt modelId="{CE9FD846-3CE8-FB48-903C-573C20E311FC}" type="sibTrans" cxnId="{62D77DC7-842F-8E45-A9C4-8384AF0F5A22}">
      <dgm:prSet/>
      <dgm:spPr/>
      <dgm:t>
        <a:bodyPr/>
        <a:lstStyle/>
        <a:p>
          <a:endParaRPr lang="en-US"/>
        </a:p>
      </dgm:t>
    </dgm:pt>
    <dgm:pt modelId="{EADF1174-0B88-DA4E-B671-CA792331800F}">
      <dgm:prSet/>
      <dgm:spPr/>
      <dgm:t>
        <a:bodyPr/>
        <a:lstStyle/>
        <a:p>
          <a:r>
            <a:rPr lang="en-US" dirty="0"/>
            <a:t>--ORRES, --STRESC, and --STRESN all missing</a:t>
          </a:r>
        </a:p>
      </dgm:t>
    </dgm:pt>
    <dgm:pt modelId="{75B99C36-A55A-9844-BC46-3F4F3091F6EC}" type="parTrans" cxnId="{E5F5052E-0ACC-C342-9707-66C28E0319C2}">
      <dgm:prSet/>
      <dgm:spPr/>
      <dgm:t>
        <a:bodyPr/>
        <a:lstStyle/>
        <a:p>
          <a:endParaRPr lang="en-US"/>
        </a:p>
      </dgm:t>
    </dgm:pt>
    <dgm:pt modelId="{7B003365-BDA8-984F-ADA1-CDDCDABE7B3E}" type="sibTrans" cxnId="{E5F5052E-0ACC-C342-9707-66C28E0319C2}">
      <dgm:prSet/>
      <dgm:spPr/>
      <dgm:t>
        <a:bodyPr/>
        <a:lstStyle/>
        <a:p>
          <a:endParaRPr lang="en-US"/>
        </a:p>
      </dgm:t>
    </dgm:pt>
    <dgm:pt modelId="{D7A665F5-0A3B-974A-A46D-0134ACBCB78D}">
      <dgm:prSet/>
      <dgm:spPr/>
      <dgm:t>
        <a:bodyPr/>
        <a:lstStyle/>
        <a:p>
          <a:r>
            <a:rPr lang="en-US" dirty="0"/>
            <a:t>--REASND="LOGICALLY SKIPPED ITEM"</a:t>
          </a:r>
        </a:p>
      </dgm:t>
    </dgm:pt>
    <dgm:pt modelId="{B8EFA4C2-2071-F14A-989C-FB70B0115819}" type="parTrans" cxnId="{537E4002-F0E7-C74B-B041-AAD24C4A0C41}">
      <dgm:prSet/>
      <dgm:spPr/>
      <dgm:t>
        <a:bodyPr/>
        <a:lstStyle/>
        <a:p>
          <a:endParaRPr lang="en-US"/>
        </a:p>
      </dgm:t>
    </dgm:pt>
    <dgm:pt modelId="{0CFF3895-8B8C-3646-B8E5-7A5BBCB282C3}" type="sibTrans" cxnId="{537E4002-F0E7-C74B-B041-AAD24C4A0C41}">
      <dgm:prSet/>
      <dgm:spPr/>
      <dgm:t>
        <a:bodyPr/>
        <a:lstStyle/>
        <a:p>
          <a:endParaRPr lang="en-US"/>
        </a:p>
      </dgm:t>
    </dgm:pt>
    <dgm:pt modelId="{D1145E78-1D87-274D-909C-7020C72B4078}" type="pres">
      <dgm:prSet presAssocID="{20F10C7F-68EB-A049-9F29-07D737D9BDC3}" presName="hierChild1" presStyleCnt="0">
        <dgm:presLayoutVars>
          <dgm:orgChart val="1"/>
          <dgm:chPref val="1"/>
          <dgm:dir/>
          <dgm:animOne val="branch"/>
          <dgm:animLvl val="lvl"/>
          <dgm:resizeHandles/>
        </dgm:presLayoutVars>
      </dgm:prSet>
      <dgm:spPr/>
    </dgm:pt>
    <dgm:pt modelId="{84E7D18F-5896-1043-A34D-1BFBF54ABD2E}" type="pres">
      <dgm:prSet presAssocID="{C5D6C072-AD47-DB47-9F4D-05658E08DA34}" presName="hierRoot1" presStyleCnt="0">
        <dgm:presLayoutVars>
          <dgm:hierBranch val="init"/>
        </dgm:presLayoutVars>
      </dgm:prSet>
      <dgm:spPr/>
    </dgm:pt>
    <dgm:pt modelId="{033BA935-39A8-9547-8957-9124C10A76EE}" type="pres">
      <dgm:prSet presAssocID="{C5D6C072-AD47-DB47-9F4D-05658E08DA34}" presName="rootComposite1" presStyleCnt="0"/>
      <dgm:spPr/>
    </dgm:pt>
    <dgm:pt modelId="{DD306E7F-C7FA-A941-A471-570117929C7B}" type="pres">
      <dgm:prSet presAssocID="{C5D6C072-AD47-DB47-9F4D-05658E08DA34}" presName="rootText1" presStyleLbl="node0" presStyleIdx="0" presStyleCnt="1">
        <dgm:presLayoutVars>
          <dgm:chPref val="3"/>
        </dgm:presLayoutVars>
      </dgm:prSet>
      <dgm:spPr/>
    </dgm:pt>
    <dgm:pt modelId="{EBA594A6-1A25-714A-A230-2FB8CEC58AD2}" type="pres">
      <dgm:prSet presAssocID="{C5D6C072-AD47-DB47-9F4D-05658E08DA34}" presName="rootConnector1" presStyleLbl="node1" presStyleIdx="0" presStyleCnt="0"/>
      <dgm:spPr/>
    </dgm:pt>
    <dgm:pt modelId="{E2ADE45C-C62B-B342-9F95-F40D0AE59B05}" type="pres">
      <dgm:prSet presAssocID="{C5D6C072-AD47-DB47-9F4D-05658E08DA34}" presName="hierChild2" presStyleCnt="0"/>
      <dgm:spPr/>
    </dgm:pt>
    <dgm:pt modelId="{62E57C06-51AA-6145-BD35-9C6C2BFAAA8D}" type="pres">
      <dgm:prSet presAssocID="{582D1743-F0BF-764D-8408-6383A3C13278}" presName="Name37" presStyleLbl="parChTrans1D2" presStyleIdx="0" presStyleCnt="3"/>
      <dgm:spPr/>
    </dgm:pt>
    <dgm:pt modelId="{9A1BE8D1-3E10-BA41-9A2C-344E70E0250F}" type="pres">
      <dgm:prSet presAssocID="{EE5A1FF5-F026-A64D-BD88-899F1E78AAB1}" presName="hierRoot2" presStyleCnt="0">
        <dgm:presLayoutVars>
          <dgm:hierBranch val="init"/>
        </dgm:presLayoutVars>
      </dgm:prSet>
      <dgm:spPr/>
    </dgm:pt>
    <dgm:pt modelId="{8DF331C6-EA78-BA40-968C-CECC2C692821}" type="pres">
      <dgm:prSet presAssocID="{EE5A1FF5-F026-A64D-BD88-899F1E78AAB1}" presName="rootComposite" presStyleCnt="0"/>
      <dgm:spPr/>
    </dgm:pt>
    <dgm:pt modelId="{8796E42C-9F83-2045-9362-F2BA2B335217}" type="pres">
      <dgm:prSet presAssocID="{EE5A1FF5-F026-A64D-BD88-899F1E78AAB1}" presName="rootText" presStyleLbl="node2" presStyleIdx="0" presStyleCnt="3">
        <dgm:presLayoutVars>
          <dgm:chPref val="3"/>
        </dgm:presLayoutVars>
      </dgm:prSet>
      <dgm:spPr/>
    </dgm:pt>
    <dgm:pt modelId="{378C33F3-2DCE-4247-A88F-FD37B1A95F8B}" type="pres">
      <dgm:prSet presAssocID="{EE5A1FF5-F026-A64D-BD88-899F1E78AAB1}" presName="rootConnector" presStyleLbl="node2" presStyleIdx="0" presStyleCnt="3"/>
      <dgm:spPr/>
    </dgm:pt>
    <dgm:pt modelId="{3ACBCF79-B9C5-834C-9CDF-1BEF5DB95D72}" type="pres">
      <dgm:prSet presAssocID="{EE5A1FF5-F026-A64D-BD88-899F1E78AAB1}" presName="hierChild4" presStyleCnt="0"/>
      <dgm:spPr/>
    </dgm:pt>
    <dgm:pt modelId="{2F0D9DF3-D3B7-AA47-972B-92A62D382FCB}" type="pres">
      <dgm:prSet presAssocID="{35F2DA45-FE5D-2E40-998F-29451BDB691C}" presName="Name37" presStyleLbl="parChTrans1D3" presStyleIdx="0" presStyleCnt="8"/>
      <dgm:spPr/>
    </dgm:pt>
    <dgm:pt modelId="{53D4BC80-0823-EA4D-9D8F-F3E21E113440}" type="pres">
      <dgm:prSet presAssocID="{151D1EA7-A554-D540-85AB-9175A33BA929}" presName="hierRoot2" presStyleCnt="0">
        <dgm:presLayoutVars>
          <dgm:hierBranch val="init"/>
        </dgm:presLayoutVars>
      </dgm:prSet>
      <dgm:spPr/>
    </dgm:pt>
    <dgm:pt modelId="{D6105347-44D1-BB4F-AC3A-252904CE253B}" type="pres">
      <dgm:prSet presAssocID="{151D1EA7-A554-D540-85AB-9175A33BA929}" presName="rootComposite" presStyleCnt="0"/>
      <dgm:spPr/>
    </dgm:pt>
    <dgm:pt modelId="{A7062D2D-5179-094F-8566-5947F141B518}" type="pres">
      <dgm:prSet presAssocID="{151D1EA7-A554-D540-85AB-9175A33BA929}" presName="rootText" presStyleLbl="node3" presStyleIdx="0" presStyleCnt="8">
        <dgm:presLayoutVars>
          <dgm:chPref val="3"/>
        </dgm:presLayoutVars>
      </dgm:prSet>
      <dgm:spPr/>
    </dgm:pt>
    <dgm:pt modelId="{32C7534E-242E-3142-A194-4047531C0329}" type="pres">
      <dgm:prSet presAssocID="{151D1EA7-A554-D540-85AB-9175A33BA929}" presName="rootConnector" presStyleLbl="node3" presStyleIdx="0" presStyleCnt="8"/>
      <dgm:spPr/>
    </dgm:pt>
    <dgm:pt modelId="{651B3A0E-26A2-3646-A10D-80AE0028B1C6}" type="pres">
      <dgm:prSet presAssocID="{151D1EA7-A554-D540-85AB-9175A33BA929}" presName="hierChild4" presStyleCnt="0"/>
      <dgm:spPr/>
    </dgm:pt>
    <dgm:pt modelId="{B10418FD-39D0-5F45-A85B-FE020E46E135}" type="pres">
      <dgm:prSet presAssocID="{151D1EA7-A554-D540-85AB-9175A33BA929}" presName="hierChild5" presStyleCnt="0"/>
      <dgm:spPr/>
    </dgm:pt>
    <dgm:pt modelId="{DAD0AAF7-5013-2648-B7E5-2BBAB6E13D21}" type="pres">
      <dgm:prSet presAssocID="{84E90C85-E763-9E4D-A944-F2D6A12B10EB}" presName="Name37" presStyleLbl="parChTrans1D3" presStyleIdx="1" presStyleCnt="8"/>
      <dgm:spPr/>
    </dgm:pt>
    <dgm:pt modelId="{6558CEEB-B2A6-B340-B1E8-80300A409E97}" type="pres">
      <dgm:prSet presAssocID="{B62F532F-30DE-A941-B86A-23358600ABCA}" presName="hierRoot2" presStyleCnt="0">
        <dgm:presLayoutVars>
          <dgm:hierBranch val="init"/>
        </dgm:presLayoutVars>
      </dgm:prSet>
      <dgm:spPr/>
    </dgm:pt>
    <dgm:pt modelId="{B0800649-5E7F-964F-A48C-20F6864A696B}" type="pres">
      <dgm:prSet presAssocID="{B62F532F-30DE-A941-B86A-23358600ABCA}" presName="rootComposite" presStyleCnt="0"/>
      <dgm:spPr/>
    </dgm:pt>
    <dgm:pt modelId="{D70D56C8-87E3-CD4E-8530-4C9E1EDD7CC8}" type="pres">
      <dgm:prSet presAssocID="{B62F532F-30DE-A941-B86A-23358600ABCA}" presName="rootText" presStyleLbl="node3" presStyleIdx="1" presStyleCnt="8" custScaleX="94684" custLinFactNeighborX="5163" custLinFactNeighborY="1291">
        <dgm:presLayoutVars>
          <dgm:chPref val="3"/>
        </dgm:presLayoutVars>
      </dgm:prSet>
      <dgm:spPr/>
    </dgm:pt>
    <dgm:pt modelId="{72369A65-F958-BA4A-A53C-0A9A3125D07E}" type="pres">
      <dgm:prSet presAssocID="{B62F532F-30DE-A941-B86A-23358600ABCA}" presName="rootConnector" presStyleLbl="node3" presStyleIdx="1" presStyleCnt="8"/>
      <dgm:spPr/>
    </dgm:pt>
    <dgm:pt modelId="{75E1929E-8ED6-B048-A25E-8137FF8DDE3C}" type="pres">
      <dgm:prSet presAssocID="{B62F532F-30DE-A941-B86A-23358600ABCA}" presName="hierChild4" presStyleCnt="0"/>
      <dgm:spPr/>
    </dgm:pt>
    <dgm:pt modelId="{B6FB714D-61B7-304C-A8EF-F1B9FD9DFBEE}" type="pres">
      <dgm:prSet presAssocID="{B62F532F-30DE-A941-B86A-23358600ABCA}" presName="hierChild5" presStyleCnt="0"/>
      <dgm:spPr/>
    </dgm:pt>
    <dgm:pt modelId="{A696C000-C662-3845-8ED3-730631FDD4B5}" type="pres">
      <dgm:prSet presAssocID="{FF3A45D6-B56C-C947-B4D6-D7A0EACDBC45}" presName="Name37" presStyleLbl="parChTrans1D3" presStyleIdx="2" presStyleCnt="8"/>
      <dgm:spPr/>
    </dgm:pt>
    <dgm:pt modelId="{069D6C27-5205-7240-9F52-F2B22BF62282}" type="pres">
      <dgm:prSet presAssocID="{0B5D587F-CE09-564E-811C-67444BCD269F}" presName="hierRoot2" presStyleCnt="0">
        <dgm:presLayoutVars>
          <dgm:hierBranch val="init"/>
        </dgm:presLayoutVars>
      </dgm:prSet>
      <dgm:spPr/>
    </dgm:pt>
    <dgm:pt modelId="{8FA922E9-E8EB-BB43-BD7F-1D18033E82B1}" type="pres">
      <dgm:prSet presAssocID="{0B5D587F-CE09-564E-811C-67444BCD269F}" presName="rootComposite" presStyleCnt="0"/>
      <dgm:spPr/>
    </dgm:pt>
    <dgm:pt modelId="{EE747E0E-AE85-E54B-ADE0-7FFD537D247C}" type="pres">
      <dgm:prSet presAssocID="{0B5D587F-CE09-564E-811C-67444BCD269F}" presName="rootText" presStyleLbl="node3" presStyleIdx="2" presStyleCnt="8" custScaleX="248583" custScaleY="109547" custLinFactNeighborX="-14848" custLinFactNeighborY="395">
        <dgm:presLayoutVars>
          <dgm:chPref val="3"/>
        </dgm:presLayoutVars>
      </dgm:prSet>
      <dgm:spPr/>
    </dgm:pt>
    <dgm:pt modelId="{72BC9C48-C935-D747-98F6-EBE7FD650FED}" type="pres">
      <dgm:prSet presAssocID="{0B5D587F-CE09-564E-811C-67444BCD269F}" presName="rootConnector" presStyleLbl="node3" presStyleIdx="2" presStyleCnt="8"/>
      <dgm:spPr/>
    </dgm:pt>
    <dgm:pt modelId="{3EF1B7FA-48B5-CE4C-B8FB-8C9A7A7926D7}" type="pres">
      <dgm:prSet presAssocID="{0B5D587F-CE09-564E-811C-67444BCD269F}" presName="hierChild4" presStyleCnt="0"/>
      <dgm:spPr/>
    </dgm:pt>
    <dgm:pt modelId="{2695E2C8-77B3-0A43-B06B-AB8896807CCA}" type="pres">
      <dgm:prSet presAssocID="{0B5D587F-CE09-564E-811C-67444BCD269F}" presName="hierChild5" presStyleCnt="0"/>
      <dgm:spPr/>
    </dgm:pt>
    <dgm:pt modelId="{F7714EA6-6B5D-8040-9B46-001524F0F3E5}" type="pres">
      <dgm:prSet presAssocID="{EE5A1FF5-F026-A64D-BD88-899F1E78AAB1}" presName="hierChild5" presStyleCnt="0"/>
      <dgm:spPr/>
    </dgm:pt>
    <dgm:pt modelId="{5ADB8D38-84A3-F641-B0DF-D28522A020E2}" type="pres">
      <dgm:prSet presAssocID="{6C5A133D-C627-AE48-B5D6-39E476699A2A}" presName="Name37" presStyleLbl="parChTrans1D2" presStyleIdx="1" presStyleCnt="3"/>
      <dgm:spPr/>
    </dgm:pt>
    <dgm:pt modelId="{8846A35C-360E-1A42-BC0B-2B2E0EE32C0D}" type="pres">
      <dgm:prSet presAssocID="{21472534-630E-194D-9657-54B94A110118}" presName="hierRoot2" presStyleCnt="0">
        <dgm:presLayoutVars>
          <dgm:hierBranch val="init"/>
        </dgm:presLayoutVars>
      </dgm:prSet>
      <dgm:spPr/>
    </dgm:pt>
    <dgm:pt modelId="{BEE2503D-8A0B-774D-9DE6-67D09FE4D205}" type="pres">
      <dgm:prSet presAssocID="{21472534-630E-194D-9657-54B94A110118}" presName="rootComposite" presStyleCnt="0"/>
      <dgm:spPr/>
    </dgm:pt>
    <dgm:pt modelId="{0B62425C-C2C3-2A41-818A-99A7349C5EC4}" type="pres">
      <dgm:prSet presAssocID="{21472534-630E-194D-9657-54B94A110118}" presName="rootText" presStyleLbl="node2" presStyleIdx="1" presStyleCnt="3">
        <dgm:presLayoutVars>
          <dgm:chPref val="3"/>
        </dgm:presLayoutVars>
      </dgm:prSet>
      <dgm:spPr/>
    </dgm:pt>
    <dgm:pt modelId="{A046F316-CE8E-1C48-AAD5-48CF7E87E8C6}" type="pres">
      <dgm:prSet presAssocID="{21472534-630E-194D-9657-54B94A110118}" presName="rootConnector" presStyleLbl="node2" presStyleIdx="1" presStyleCnt="3"/>
      <dgm:spPr/>
    </dgm:pt>
    <dgm:pt modelId="{9A6B9688-24AF-534F-BFF3-326BBC691F2D}" type="pres">
      <dgm:prSet presAssocID="{21472534-630E-194D-9657-54B94A110118}" presName="hierChild4" presStyleCnt="0"/>
      <dgm:spPr/>
    </dgm:pt>
    <dgm:pt modelId="{DB78CC71-CC65-444D-88C1-4C2E52238C6F}" type="pres">
      <dgm:prSet presAssocID="{43AC03DF-7EED-C047-A58F-2E0E59686D21}" presName="Name37" presStyleLbl="parChTrans1D3" presStyleIdx="3" presStyleCnt="8"/>
      <dgm:spPr/>
    </dgm:pt>
    <dgm:pt modelId="{5EE3AC8A-3A40-534A-9224-0A9B32C8DB4A}" type="pres">
      <dgm:prSet presAssocID="{4BB69396-06D4-5548-82EB-6E3B31EC1FBE}" presName="hierRoot2" presStyleCnt="0">
        <dgm:presLayoutVars>
          <dgm:hierBranch val="init"/>
        </dgm:presLayoutVars>
      </dgm:prSet>
      <dgm:spPr/>
    </dgm:pt>
    <dgm:pt modelId="{D1AFA00B-5755-A642-8977-C1FF6D326CCE}" type="pres">
      <dgm:prSet presAssocID="{4BB69396-06D4-5548-82EB-6E3B31EC1FBE}" presName="rootComposite" presStyleCnt="0"/>
      <dgm:spPr/>
    </dgm:pt>
    <dgm:pt modelId="{339D71D6-1B76-2242-95EF-BA56410B116F}" type="pres">
      <dgm:prSet presAssocID="{4BB69396-06D4-5548-82EB-6E3B31EC1FBE}" presName="rootText" presStyleLbl="node3" presStyleIdx="3" presStyleCnt="8">
        <dgm:presLayoutVars>
          <dgm:chPref val="3"/>
        </dgm:presLayoutVars>
      </dgm:prSet>
      <dgm:spPr/>
    </dgm:pt>
    <dgm:pt modelId="{894ED510-1AC7-9A43-B0E5-218839AC6F04}" type="pres">
      <dgm:prSet presAssocID="{4BB69396-06D4-5548-82EB-6E3B31EC1FBE}" presName="rootConnector" presStyleLbl="node3" presStyleIdx="3" presStyleCnt="8"/>
      <dgm:spPr/>
    </dgm:pt>
    <dgm:pt modelId="{2B7F7B5E-9E20-2345-8107-1EEAF82C261C}" type="pres">
      <dgm:prSet presAssocID="{4BB69396-06D4-5548-82EB-6E3B31EC1FBE}" presName="hierChild4" presStyleCnt="0"/>
      <dgm:spPr/>
    </dgm:pt>
    <dgm:pt modelId="{437F270E-BC6B-8740-91C4-16FEA03B6D8E}" type="pres">
      <dgm:prSet presAssocID="{4BB69396-06D4-5548-82EB-6E3B31EC1FBE}" presName="hierChild5" presStyleCnt="0"/>
      <dgm:spPr/>
    </dgm:pt>
    <dgm:pt modelId="{58805A0C-89E7-A34C-863B-645CBCF32A9E}" type="pres">
      <dgm:prSet presAssocID="{B8EFA4C2-2071-F14A-989C-FB70B0115819}" presName="Name37" presStyleLbl="parChTrans1D3" presStyleIdx="4" presStyleCnt="8"/>
      <dgm:spPr/>
    </dgm:pt>
    <dgm:pt modelId="{AB3170DF-1566-EC49-87EF-0FA8CCC1DE3B}" type="pres">
      <dgm:prSet presAssocID="{D7A665F5-0A3B-974A-A46D-0134ACBCB78D}" presName="hierRoot2" presStyleCnt="0">
        <dgm:presLayoutVars>
          <dgm:hierBranch val="init"/>
        </dgm:presLayoutVars>
      </dgm:prSet>
      <dgm:spPr/>
    </dgm:pt>
    <dgm:pt modelId="{86947B1A-1EBC-7040-B444-F2322E869C47}" type="pres">
      <dgm:prSet presAssocID="{D7A665F5-0A3B-974A-A46D-0134ACBCB78D}" presName="rootComposite" presStyleCnt="0"/>
      <dgm:spPr/>
    </dgm:pt>
    <dgm:pt modelId="{F092552A-D22B-C940-A74A-0EC6F212758B}" type="pres">
      <dgm:prSet presAssocID="{D7A665F5-0A3B-974A-A46D-0134ACBCB78D}" presName="rootText" presStyleLbl="node3" presStyleIdx="4" presStyleCnt="8">
        <dgm:presLayoutVars>
          <dgm:chPref val="3"/>
        </dgm:presLayoutVars>
      </dgm:prSet>
      <dgm:spPr/>
    </dgm:pt>
    <dgm:pt modelId="{A0FD6F30-BC8C-BA42-88B6-752B07D74453}" type="pres">
      <dgm:prSet presAssocID="{D7A665F5-0A3B-974A-A46D-0134ACBCB78D}" presName="rootConnector" presStyleLbl="node3" presStyleIdx="4" presStyleCnt="8"/>
      <dgm:spPr/>
    </dgm:pt>
    <dgm:pt modelId="{5DDEA8E3-F6F0-0B4B-A6E8-BA11871BC6A0}" type="pres">
      <dgm:prSet presAssocID="{D7A665F5-0A3B-974A-A46D-0134ACBCB78D}" presName="hierChild4" presStyleCnt="0"/>
      <dgm:spPr/>
    </dgm:pt>
    <dgm:pt modelId="{7F54BC17-F76D-AD44-89E8-EA792E2A906E}" type="pres">
      <dgm:prSet presAssocID="{D7A665F5-0A3B-974A-A46D-0134ACBCB78D}" presName="hierChild5" presStyleCnt="0"/>
      <dgm:spPr/>
    </dgm:pt>
    <dgm:pt modelId="{014148E2-DF05-EE47-A30A-5A1FFC5C7954}" type="pres">
      <dgm:prSet presAssocID="{980D6495-A257-AB4D-A670-F1057352D0BE}" presName="Name37" presStyleLbl="parChTrans1D3" presStyleIdx="5" presStyleCnt="8"/>
      <dgm:spPr/>
    </dgm:pt>
    <dgm:pt modelId="{652570E6-2F20-A54E-8BDE-C8C298063AF9}" type="pres">
      <dgm:prSet presAssocID="{132896AD-BEBA-4F4C-933C-08E6CE47C19B}" presName="hierRoot2" presStyleCnt="0">
        <dgm:presLayoutVars>
          <dgm:hierBranch val="init"/>
        </dgm:presLayoutVars>
      </dgm:prSet>
      <dgm:spPr/>
    </dgm:pt>
    <dgm:pt modelId="{8247FF2C-3CA3-C14F-9FA6-68E7B3993D3F}" type="pres">
      <dgm:prSet presAssocID="{132896AD-BEBA-4F4C-933C-08E6CE47C19B}" presName="rootComposite" presStyleCnt="0"/>
      <dgm:spPr/>
    </dgm:pt>
    <dgm:pt modelId="{1EDD44B3-E22B-0943-A2FF-CA69FE9BA0D8}" type="pres">
      <dgm:prSet presAssocID="{132896AD-BEBA-4F4C-933C-08E6CE47C19B}" presName="rootText" presStyleLbl="node3" presStyleIdx="5" presStyleCnt="8">
        <dgm:presLayoutVars>
          <dgm:chPref val="3"/>
        </dgm:presLayoutVars>
      </dgm:prSet>
      <dgm:spPr/>
    </dgm:pt>
    <dgm:pt modelId="{C236C9BD-172E-5646-89C5-CA8C04FBBACC}" type="pres">
      <dgm:prSet presAssocID="{132896AD-BEBA-4F4C-933C-08E6CE47C19B}" presName="rootConnector" presStyleLbl="node3" presStyleIdx="5" presStyleCnt="8"/>
      <dgm:spPr/>
    </dgm:pt>
    <dgm:pt modelId="{DAB206B7-3E2B-2F42-92F7-7553A3B9BF72}" type="pres">
      <dgm:prSet presAssocID="{132896AD-BEBA-4F4C-933C-08E6CE47C19B}" presName="hierChild4" presStyleCnt="0"/>
      <dgm:spPr/>
    </dgm:pt>
    <dgm:pt modelId="{4EF47E01-EB61-474E-978C-E0F33FB2C0C2}" type="pres">
      <dgm:prSet presAssocID="{132896AD-BEBA-4F4C-933C-08E6CE47C19B}" presName="hierChild5" presStyleCnt="0"/>
      <dgm:spPr/>
    </dgm:pt>
    <dgm:pt modelId="{6AF972FB-B69F-BC44-9AA9-8ABA154E42BB}" type="pres">
      <dgm:prSet presAssocID="{21472534-630E-194D-9657-54B94A110118}" presName="hierChild5" presStyleCnt="0"/>
      <dgm:spPr/>
    </dgm:pt>
    <dgm:pt modelId="{FB3CC63D-7D57-2D45-B078-A097882EA296}" type="pres">
      <dgm:prSet presAssocID="{BAA3329A-10EF-C349-A8FC-BADC535C865A}" presName="Name37" presStyleLbl="parChTrans1D2" presStyleIdx="2" presStyleCnt="3"/>
      <dgm:spPr/>
    </dgm:pt>
    <dgm:pt modelId="{8D7CCC08-01A7-A843-8FB5-D0C5A84E1A29}" type="pres">
      <dgm:prSet presAssocID="{C1FC2DEC-209E-8C4F-9EE1-15BC96713E12}" presName="hierRoot2" presStyleCnt="0">
        <dgm:presLayoutVars>
          <dgm:hierBranch val="init"/>
        </dgm:presLayoutVars>
      </dgm:prSet>
      <dgm:spPr/>
    </dgm:pt>
    <dgm:pt modelId="{C417ABD4-F877-9D42-92AF-817DF72CE8BD}" type="pres">
      <dgm:prSet presAssocID="{C1FC2DEC-209E-8C4F-9EE1-15BC96713E12}" presName="rootComposite" presStyleCnt="0"/>
      <dgm:spPr/>
    </dgm:pt>
    <dgm:pt modelId="{25F5CD51-2692-304A-A30B-F77F01F5D1A1}" type="pres">
      <dgm:prSet presAssocID="{C1FC2DEC-209E-8C4F-9EE1-15BC96713E12}" presName="rootText" presStyleLbl="node2" presStyleIdx="2" presStyleCnt="3">
        <dgm:presLayoutVars>
          <dgm:chPref val="3"/>
        </dgm:presLayoutVars>
      </dgm:prSet>
      <dgm:spPr/>
    </dgm:pt>
    <dgm:pt modelId="{9577B425-5AAC-4141-961E-1945567F6887}" type="pres">
      <dgm:prSet presAssocID="{C1FC2DEC-209E-8C4F-9EE1-15BC96713E12}" presName="rootConnector" presStyleLbl="node2" presStyleIdx="2" presStyleCnt="3"/>
      <dgm:spPr/>
    </dgm:pt>
    <dgm:pt modelId="{B021D4E2-F5ED-EE43-93D2-6B32FF8962E6}" type="pres">
      <dgm:prSet presAssocID="{C1FC2DEC-209E-8C4F-9EE1-15BC96713E12}" presName="hierChild4" presStyleCnt="0"/>
      <dgm:spPr/>
    </dgm:pt>
    <dgm:pt modelId="{121DF8BB-49EB-C842-A1DC-8637955492EB}" type="pres">
      <dgm:prSet presAssocID="{946C238A-343F-3247-98D1-8450C45B0B28}" presName="Name37" presStyleLbl="parChTrans1D3" presStyleIdx="6" presStyleCnt="8"/>
      <dgm:spPr/>
    </dgm:pt>
    <dgm:pt modelId="{88E6E224-3C64-4148-9B72-CC16A7C91B30}" type="pres">
      <dgm:prSet presAssocID="{B57FBC21-C860-0643-9E6C-D171409C3D26}" presName="hierRoot2" presStyleCnt="0">
        <dgm:presLayoutVars>
          <dgm:hierBranch val="init"/>
        </dgm:presLayoutVars>
      </dgm:prSet>
      <dgm:spPr/>
    </dgm:pt>
    <dgm:pt modelId="{AAA5DCFE-1B3D-9D4D-9DE0-A6EBBA3C976B}" type="pres">
      <dgm:prSet presAssocID="{B57FBC21-C860-0643-9E6C-D171409C3D26}" presName="rootComposite" presStyleCnt="0"/>
      <dgm:spPr/>
    </dgm:pt>
    <dgm:pt modelId="{8D85CE6C-90A0-ED42-9B9A-0C414D857B9D}" type="pres">
      <dgm:prSet presAssocID="{B57FBC21-C860-0643-9E6C-D171409C3D26}" presName="rootText" presStyleLbl="node3" presStyleIdx="6" presStyleCnt="8" custScaleX="89572">
        <dgm:presLayoutVars>
          <dgm:chPref val="3"/>
        </dgm:presLayoutVars>
      </dgm:prSet>
      <dgm:spPr/>
    </dgm:pt>
    <dgm:pt modelId="{307930CE-423D-FA4F-8808-235FF5403AAC}" type="pres">
      <dgm:prSet presAssocID="{B57FBC21-C860-0643-9E6C-D171409C3D26}" presName="rootConnector" presStyleLbl="node3" presStyleIdx="6" presStyleCnt="8"/>
      <dgm:spPr/>
    </dgm:pt>
    <dgm:pt modelId="{84EA6DE3-07DB-EC40-940E-ED01AD10157D}" type="pres">
      <dgm:prSet presAssocID="{B57FBC21-C860-0643-9E6C-D171409C3D26}" presName="hierChild4" presStyleCnt="0"/>
      <dgm:spPr/>
    </dgm:pt>
    <dgm:pt modelId="{0D65D8D3-860A-E749-9706-7D1790922ABF}" type="pres">
      <dgm:prSet presAssocID="{B57FBC21-C860-0643-9E6C-D171409C3D26}" presName="hierChild5" presStyleCnt="0"/>
      <dgm:spPr/>
    </dgm:pt>
    <dgm:pt modelId="{F4DBC602-F21C-264A-83DE-371369398C4E}" type="pres">
      <dgm:prSet presAssocID="{75B99C36-A55A-9844-BC46-3F4F3091F6EC}" presName="Name37" presStyleLbl="parChTrans1D3" presStyleIdx="7" presStyleCnt="8"/>
      <dgm:spPr/>
    </dgm:pt>
    <dgm:pt modelId="{A92724C9-6770-1047-8F65-10D6A2542B0F}" type="pres">
      <dgm:prSet presAssocID="{EADF1174-0B88-DA4E-B671-CA792331800F}" presName="hierRoot2" presStyleCnt="0">
        <dgm:presLayoutVars>
          <dgm:hierBranch val="init"/>
        </dgm:presLayoutVars>
      </dgm:prSet>
      <dgm:spPr/>
    </dgm:pt>
    <dgm:pt modelId="{BEA26C7B-4052-E744-9AAA-51546AEDDC97}" type="pres">
      <dgm:prSet presAssocID="{EADF1174-0B88-DA4E-B671-CA792331800F}" presName="rootComposite" presStyleCnt="0"/>
      <dgm:spPr/>
    </dgm:pt>
    <dgm:pt modelId="{CE1DB02F-6E6C-9043-B025-7F7D35A21D3A}" type="pres">
      <dgm:prSet presAssocID="{EADF1174-0B88-DA4E-B671-CA792331800F}" presName="rootText" presStyleLbl="node3" presStyleIdx="7" presStyleCnt="8">
        <dgm:presLayoutVars>
          <dgm:chPref val="3"/>
        </dgm:presLayoutVars>
      </dgm:prSet>
      <dgm:spPr/>
    </dgm:pt>
    <dgm:pt modelId="{941E4198-EDDF-C744-9568-D2F06EBA922D}" type="pres">
      <dgm:prSet presAssocID="{EADF1174-0B88-DA4E-B671-CA792331800F}" presName="rootConnector" presStyleLbl="node3" presStyleIdx="7" presStyleCnt="8"/>
      <dgm:spPr/>
    </dgm:pt>
    <dgm:pt modelId="{A46C460B-C0C8-F440-A8CB-FBB8DDAE9E99}" type="pres">
      <dgm:prSet presAssocID="{EADF1174-0B88-DA4E-B671-CA792331800F}" presName="hierChild4" presStyleCnt="0"/>
      <dgm:spPr/>
    </dgm:pt>
    <dgm:pt modelId="{A04B4022-EB24-4346-BF0C-91EAF2608783}" type="pres">
      <dgm:prSet presAssocID="{EADF1174-0B88-DA4E-B671-CA792331800F}" presName="hierChild5" presStyleCnt="0"/>
      <dgm:spPr/>
    </dgm:pt>
    <dgm:pt modelId="{F635519A-E2AB-DA4A-BB45-582B06D12AE5}" type="pres">
      <dgm:prSet presAssocID="{C1FC2DEC-209E-8C4F-9EE1-15BC96713E12}" presName="hierChild5" presStyleCnt="0"/>
      <dgm:spPr/>
    </dgm:pt>
    <dgm:pt modelId="{9C38827C-358A-5D46-BA5F-07DD61626685}" type="pres">
      <dgm:prSet presAssocID="{C5D6C072-AD47-DB47-9F4D-05658E08DA34}" presName="hierChild3" presStyleCnt="0"/>
      <dgm:spPr/>
    </dgm:pt>
  </dgm:ptLst>
  <dgm:cxnLst>
    <dgm:cxn modelId="{6252A700-B1F8-6743-A80B-3387AC0E4BD4}" type="presOf" srcId="{43AC03DF-7EED-C047-A58F-2E0E59686D21}" destId="{DB78CC71-CC65-444D-88C1-4C2E52238C6F}" srcOrd="0" destOrd="0" presId="urn:microsoft.com/office/officeart/2005/8/layout/orgChart1"/>
    <dgm:cxn modelId="{537E4002-F0E7-C74B-B041-AAD24C4A0C41}" srcId="{21472534-630E-194D-9657-54B94A110118}" destId="{D7A665F5-0A3B-974A-A46D-0134ACBCB78D}" srcOrd="1" destOrd="0" parTransId="{B8EFA4C2-2071-F14A-989C-FB70B0115819}" sibTransId="{0CFF3895-8B8C-3646-B8E5-7A5BBCB282C3}"/>
    <dgm:cxn modelId="{4921BE04-5A3E-DD44-9942-8155D481839E}" type="presOf" srcId="{FF3A45D6-B56C-C947-B4D6-D7A0EACDBC45}" destId="{A696C000-C662-3845-8ED3-730631FDD4B5}" srcOrd="0" destOrd="0" presId="urn:microsoft.com/office/officeart/2005/8/layout/orgChart1"/>
    <dgm:cxn modelId="{59338710-0107-8742-B5CE-144F58531B95}" srcId="{C1FC2DEC-209E-8C4F-9EE1-15BC96713E12}" destId="{B57FBC21-C860-0643-9E6C-D171409C3D26}" srcOrd="0" destOrd="0" parTransId="{946C238A-343F-3247-98D1-8450C45B0B28}" sibTransId="{470D2ED8-6F4E-6F46-8C81-C4778F72AE64}"/>
    <dgm:cxn modelId="{1445B512-2CF9-CE44-B0EB-72D030FF863E}" type="presOf" srcId="{EE5A1FF5-F026-A64D-BD88-899F1E78AAB1}" destId="{378C33F3-2DCE-4247-A88F-FD37B1A95F8B}" srcOrd="1" destOrd="0" presId="urn:microsoft.com/office/officeart/2005/8/layout/orgChart1"/>
    <dgm:cxn modelId="{E0110F19-734A-3A4B-AA6A-46ED6EAC2CD4}" type="presOf" srcId="{C1FC2DEC-209E-8C4F-9EE1-15BC96713E12}" destId="{25F5CD51-2692-304A-A30B-F77F01F5D1A1}" srcOrd="0" destOrd="0" presId="urn:microsoft.com/office/officeart/2005/8/layout/orgChart1"/>
    <dgm:cxn modelId="{DD8A2519-7B55-A44C-864F-2F359FFC8A69}" type="presOf" srcId="{C1FC2DEC-209E-8C4F-9EE1-15BC96713E12}" destId="{9577B425-5AAC-4141-961E-1945567F6887}" srcOrd="1" destOrd="0" presId="urn:microsoft.com/office/officeart/2005/8/layout/orgChart1"/>
    <dgm:cxn modelId="{587A881A-48FD-DB4C-8C3E-2F5558DF3DE9}" srcId="{C5D6C072-AD47-DB47-9F4D-05658E08DA34}" destId="{EE5A1FF5-F026-A64D-BD88-899F1E78AAB1}" srcOrd="0" destOrd="0" parTransId="{582D1743-F0BF-764D-8408-6383A3C13278}" sibTransId="{C80E476A-FDDD-CF40-B37E-102A7E0B7982}"/>
    <dgm:cxn modelId="{5496161C-1053-B342-8AE9-A50C1BECCC57}" type="presOf" srcId="{4BB69396-06D4-5548-82EB-6E3B31EC1FBE}" destId="{894ED510-1AC7-9A43-B0E5-218839AC6F04}" srcOrd="1" destOrd="0" presId="urn:microsoft.com/office/officeart/2005/8/layout/orgChart1"/>
    <dgm:cxn modelId="{A5B8F91F-BD66-8245-BD78-CD5A793B6C96}" type="presOf" srcId="{EE5A1FF5-F026-A64D-BD88-899F1E78AAB1}" destId="{8796E42C-9F83-2045-9362-F2BA2B335217}" srcOrd="0" destOrd="0" presId="urn:microsoft.com/office/officeart/2005/8/layout/orgChart1"/>
    <dgm:cxn modelId="{23CC642D-0D70-804B-9AEB-D1CF6C6C8890}" type="presOf" srcId="{151D1EA7-A554-D540-85AB-9175A33BA929}" destId="{A7062D2D-5179-094F-8566-5947F141B518}" srcOrd="0" destOrd="0" presId="urn:microsoft.com/office/officeart/2005/8/layout/orgChart1"/>
    <dgm:cxn modelId="{E5F5052E-0ACC-C342-9707-66C28E0319C2}" srcId="{C1FC2DEC-209E-8C4F-9EE1-15BC96713E12}" destId="{EADF1174-0B88-DA4E-B671-CA792331800F}" srcOrd="1" destOrd="0" parTransId="{75B99C36-A55A-9844-BC46-3F4F3091F6EC}" sibTransId="{7B003365-BDA8-984F-ADA1-CDDCDABE7B3E}"/>
    <dgm:cxn modelId="{7B9DE92E-4D3F-F440-816C-1BF7FA6F2856}" type="presOf" srcId="{132896AD-BEBA-4F4C-933C-08E6CE47C19B}" destId="{C236C9BD-172E-5646-89C5-CA8C04FBBACC}" srcOrd="1" destOrd="0" presId="urn:microsoft.com/office/officeart/2005/8/layout/orgChart1"/>
    <dgm:cxn modelId="{B01E9942-7D11-FC4F-91A0-63AE55299455}" type="presOf" srcId="{84E90C85-E763-9E4D-A944-F2D6A12B10EB}" destId="{DAD0AAF7-5013-2648-B7E5-2BBAB6E13D21}" srcOrd="0" destOrd="0" presId="urn:microsoft.com/office/officeart/2005/8/layout/orgChart1"/>
    <dgm:cxn modelId="{D85A6749-BEF0-C740-B638-F3FDA691C201}" type="presOf" srcId="{B57FBC21-C860-0643-9E6C-D171409C3D26}" destId="{307930CE-423D-FA4F-8808-235FF5403AAC}" srcOrd="1" destOrd="0" presId="urn:microsoft.com/office/officeart/2005/8/layout/orgChart1"/>
    <dgm:cxn modelId="{08BBAE4D-91A4-2642-B5EC-FFAE423C61BE}" type="presOf" srcId="{0B5D587F-CE09-564E-811C-67444BCD269F}" destId="{72BC9C48-C935-D747-98F6-EBE7FD650FED}" srcOrd="1" destOrd="0" presId="urn:microsoft.com/office/officeart/2005/8/layout/orgChart1"/>
    <dgm:cxn modelId="{9EBC8E54-34E6-5545-A035-AB4113913776}" type="presOf" srcId="{946C238A-343F-3247-98D1-8450C45B0B28}" destId="{121DF8BB-49EB-C842-A1DC-8637955492EB}" srcOrd="0" destOrd="0" presId="urn:microsoft.com/office/officeart/2005/8/layout/orgChart1"/>
    <dgm:cxn modelId="{ECE17255-A26C-6441-89EA-77E5A1CCEE9A}" type="presOf" srcId="{132896AD-BEBA-4F4C-933C-08E6CE47C19B}" destId="{1EDD44B3-E22B-0943-A2FF-CA69FE9BA0D8}" srcOrd="0" destOrd="0" presId="urn:microsoft.com/office/officeart/2005/8/layout/orgChart1"/>
    <dgm:cxn modelId="{DFF53B5C-2DE7-DF41-A024-191710EEFF38}" type="presOf" srcId="{75B99C36-A55A-9844-BC46-3F4F3091F6EC}" destId="{F4DBC602-F21C-264A-83DE-371369398C4E}" srcOrd="0" destOrd="0" presId="urn:microsoft.com/office/officeart/2005/8/layout/orgChart1"/>
    <dgm:cxn modelId="{AA2D456B-D439-0C42-AE0F-4ACEC77AF8CE}" type="presOf" srcId="{B57FBC21-C860-0643-9E6C-D171409C3D26}" destId="{8D85CE6C-90A0-ED42-9B9A-0C414D857B9D}" srcOrd="0" destOrd="0" presId="urn:microsoft.com/office/officeart/2005/8/layout/orgChart1"/>
    <dgm:cxn modelId="{93926570-0EE0-8043-B869-08D28DA1FF12}" type="presOf" srcId="{980D6495-A257-AB4D-A670-F1057352D0BE}" destId="{014148E2-DF05-EE47-A30A-5A1FFC5C7954}" srcOrd="0" destOrd="0" presId="urn:microsoft.com/office/officeart/2005/8/layout/orgChart1"/>
    <dgm:cxn modelId="{A4442372-B2EE-5C4B-8C1F-68A2470A8724}" srcId="{EE5A1FF5-F026-A64D-BD88-899F1E78AAB1}" destId="{0B5D587F-CE09-564E-811C-67444BCD269F}" srcOrd="2" destOrd="0" parTransId="{FF3A45D6-B56C-C947-B4D6-D7A0EACDBC45}" sibTransId="{BB067B96-9848-F848-9CA8-8028FE010D1D}"/>
    <dgm:cxn modelId="{0455B776-A2E2-1345-82F5-682A0C3A9AF5}" type="presOf" srcId="{151D1EA7-A554-D540-85AB-9175A33BA929}" destId="{32C7534E-242E-3142-A194-4047531C0329}" srcOrd="1" destOrd="0" presId="urn:microsoft.com/office/officeart/2005/8/layout/orgChart1"/>
    <dgm:cxn modelId="{EAC0E579-698F-294C-A4D6-08CC10A68517}" type="presOf" srcId="{B8EFA4C2-2071-F14A-989C-FB70B0115819}" destId="{58805A0C-89E7-A34C-863B-645CBCF32A9E}" srcOrd="0" destOrd="0" presId="urn:microsoft.com/office/officeart/2005/8/layout/orgChart1"/>
    <dgm:cxn modelId="{6A8C447F-3B70-E84B-8A5D-E16120A88F59}" type="presOf" srcId="{21472534-630E-194D-9657-54B94A110118}" destId="{A046F316-CE8E-1C48-AAD5-48CF7E87E8C6}" srcOrd="1" destOrd="0" presId="urn:microsoft.com/office/officeart/2005/8/layout/orgChart1"/>
    <dgm:cxn modelId="{20A9C384-BF85-164B-9F41-B7C7D659A93E}" type="presOf" srcId="{21472534-630E-194D-9657-54B94A110118}" destId="{0B62425C-C2C3-2A41-818A-99A7349C5EC4}" srcOrd="0" destOrd="0" presId="urn:microsoft.com/office/officeart/2005/8/layout/orgChart1"/>
    <dgm:cxn modelId="{60926C87-E3BE-A844-B913-47FEBC1CBDCA}" type="presOf" srcId="{0B5D587F-CE09-564E-811C-67444BCD269F}" destId="{EE747E0E-AE85-E54B-ADE0-7FFD537D247C}" srcOrd="0" destOrd="0" presId="urn:microsoft.com/office/officeart/2005/8/layout/orgChart1"/>
    <dgm:cxn modelId="{BD886889-A7B4-C547-9385-8CB65F01BC9B}" type="presOf" srcId="{B62F532F-30DE-A941-B86A-23358600ABCA}" destId="{D70D56C8-87E3-CD4E-8530-4C9E1EDD7CC8}" srcOrd="0" destOrd="0" presId="urn:microsoft.com/office/officeart/2005/8/layout/orgChart1"/>
    <dgm:cxn modelId="{A961A18A-AA52-D946-9E32-D64E04DB0C7B}" srcId="{EE5A1FF5-F026-A64D-BD88-899F1E78AAB1}" destId="{151D1EA7-A554-D540-85AB-9175A33BA929}" srcOrd="0" destOrd="0" parTransId="{35F2DA45-FE5D-2E40-998F-29451BDB691C}" sibTransId="{BB267B9F-1130-564E-BB9D-EB269961DEEA}"/>
    <dgm:cxn modelId="{50381A92-9974-3646-A42C-C930D217B3DF}" type="presOf" srcId="{C5D6C072-AD47-DB47-9F4D-05658E08DA34}" destId="{EBA594A6-1A25-714A-A230-2FB8CEC58AD2}" srcOrd="1" destOrd="0" presId="urn:microsoft.com/office/officeart/2005/8/layout/orgChart1"/>
    <dgm:cxn modelId="{DAE64D94-D671-5A45-A41E-4127C5EC3A1D}" type="presOf" srcId="{C5D6C072-AD47-DB47-9F4D-05658E08DA34}" destId="{DD306E7F-C7FA-A941-A471-570117929C7B}" srcOrd="0" destOrd="0" presId="urn:microsoft.com/office/officeart/2005/8/layout/orgChart1"/>
    <dgm:cxn modelId="{964CF0A0-78D6-324D-8582-B6D5C2E327CC}" type="presOf" srcId="{EADF1174-0B88-DA4E-B671-CA792331800F}" destId="{CE1DB02F-6E6C-9043-B025-7F7D35A21D3A}" srcOrd="0" destOrd="0" presId="urn:microsoft.com/office/officeart/2005/8/layout/orgChart1"/>
    <dgm:cxn modelId="{B0B28FA9-EBB4-134D-93FB-D3E0391D1B23}" type="presOf" srcId="{6C5A133D-C627-AE48-B5D6-39E476699A2A}" destId="{5ADB8D38-84A3-F641-B0DF-D28522A020E2}" srcOrd="0" destOrd="0" presId="urn:microsoft.com/office/officeart/2005/8/layout/orgChart1"/>
    <dgm:cxn modelId="{5D0AF0B4-4DEC-9643-B8CA-A9AE6F73AEA4}" type="presOf" srcId="{D7A665F5-0A3B-974A-A46D-0134ACBCB78D}" destId="{F092552A-D22B-C940-A74A-0EC6F212758B}" srcOrd="0" destOrd="0" presId="urn:microsoft.com/office/officeart/2005/8/layout/orgChart1"/>
    <dgm:cxn modelId="{B3A386B5-2F33-694E-BC7A-6231DD0979B7}" type="presOf" srcId="{20F10C7F-68EB-A049-9F29-07D737D9BDC3}" destId="{D1145E78-1D87-274D-909C-7020C72B4078}" srcOrd="0" destOrd="0" presId="urn:microsoft.com/office/officeart/2005/8/layout/orgChart1"/>
    <dgm:cxn modelId="{7AF066B8-5EC4-0645-A2F4-72AB9026E395}" type="presOf" srcId="{4BB69396-06D4-5548-82EB-6E3B31EC1FBE}" destId="{339D71D6-1B76-2242-95EF-BA56410B116F}" srcOrd="0" destOrd="0" presId="urn:microsoft.com/office/officeart/2005/8/layout/orgChart1"/>
    <dgm:cxn modelId="{CA1195C3-ACC2-9D4D-BE60-83B5D6C35726}" type="presOf" srcId="{B62F532F-30DE-A941-B86A-23358600ABCA}" destId="{72369A65-F958-BA4A-A53C-0A9A3125D07E}" srcOrd="1" destOrd="0" presId="urn:microsoft.com/office/officeart/2005/8/layout/orgChart1"/>
    <dgm:cxn modelId="{62D77DC7-842F-8E45-A9C4-8384AF0F5A22}" srcId="{21472534-630E-194D-9657-54B94A110118}" destId="{132896AD-BEBA-4F4C-933C-08E6CE47C19B}" srcOrd="2" destOrd="0" parTransId="{980D6495-A257-AB4D-A670-F1057352D0BE}" sibTransId="{CE9FD846-3CE8-FB48-903C-573C20E311FC}"/>
    <dgm:cxn modelId="{44EAB0C8-7194-9B4C-8406-7449C2A9E251}" type="presOf" srcId="{D7A665F5-0A3B-974A-A46D-0134ACBCB78D}" destId="{A0FD6F30-BC8C-BA42-88B6-752B07D74453}" srcOrd="1" destOrd="0" presId="urn:microsoft.com/office/officeart/2005/8/layout/orgChart1"/>
    <dgm:cxn modelId="{687F63D3-65B7-094C-B1EC-D3ED7F55FF57}" type="presOf" srcId="{EADF1174-0B88-DA4E-B671-CA792331800F}" destId="{941E4198-EDDF-C744-9568-D2F06EBA922D}" srcOrd="1" destOrd="0" presId="urn:microsoft.com/office/officeart/2005/8/layout/orgChart1"/>
    <dgm:cxn modelId="{F1C462E2-F835-4240-B63C-628B34E90B03}" type="presOf" srcId="{BAA3329A-10EF-C349-A8FC-BADC535C865A}" destId="{FB3CC63D-7D57-2D45-B078-A097882EA296}" srcOrd="0" destOrd="0" presId="urn:microsoft.com/office/officeart/2005/8/layout/orgChart1"/>
    <dgm:cxn modelId="{EA1DC2E2-2410-E641-BC44-636EA51D718D}" type="presOf" srcId="{582D1743-F0BF-764D-8408-6383A3C13278}" destId="{62E57C06-51AA-6145-BD35-9C6C2BFAAA8D}" srcOrd="0" destOrd="0" presId="urn:microsoft.com/office/officeart/2005/8/layout/orgChart1"/>
    <dgm:cxn modelId="{93988AE5-47F0-464F-B83C-32A35DD93EC2}" type="presOf" srcId="{35F2DA45-FE5D-2E40-998F-29451BDB691C}" destId="{2F0D9DF3-D3B7-AA47-972B-92A62D382FCB}" srcOrd="0" destOrd="0" presId="urn:microsoft.com/office/officeart/2005/8/layout/orgChart1"/>
    <dgm:cxn modelId="{0722CDE8-0C30-054F-B21C-7B00AC35C6AF}" srcId="{C5D6C072-AD47-DB47-9F4D-05658E08DA34}" destId="{C1FC2DEC-209E-8C4F-9EE1-15BC96713E12}" srcOrd="2" destOrd="0" parTransId="{BAA3329A-10EF-C349-A8FC-BADC535C865A}" sibTransId="{E685FCBC-F8AD-424E-B6BA-2AD727836190}"/>
    <dgm:cxn modelId="{69F16AF3-6FFC-1C45-B3FA-8DF728BC0FC8}" srcId="{20F10C7F-68EB-A049-9F29-07D737D9BDC3}" destId="{C5D6C072-AD47-DB47-9F4D-05658E08DA34}" srcOrd="0" destOrd="0" parTransId="{F5312055-5789-1140-9042-0733F6607AA5}" sibTransId="{7492B0FC-18E5-7245-AE25-EB662AEEB523}"/>
    <dgm:cxn modelId="{B70A5BF6-52C0-C745-98A1-5D50AB0A94D4}" srcId="{21472534-630E-194D-9657-54B94A110118}" destId="{4BB69396-06D4-5548-82EB-6E3B31EC1FBE}" srcOrd="0" destOrd="0" parTransId="{43AC03DF-7EED-C047-A58F-2E0E59686D21}" sibTransId="{3DA1BEEA-CB02-1340-B6A5-CE05986EBCF9}"/>
    <dgm:cxn modelId="{B6D20DF9-DC22-3C49-85FF-5E98A497ACE8}" srcId="{C5D6C072-AD47-DB47-9F4D-05658E08DA34}" destId="{21472534-630E-194D-9657-54B94A110118}" srcOrd="1" destOrd="0" parTransId="{6C5A133D-C627-AE48-B5D6-39E476699A2A}" sibTransId="{21E29097-E2E3-D541-8B5C-66ACEF1703D3}"/>
    <dgm:cxn modelId="{B54251FC-B5B2-114D-8930-3EC311C2AEDF}" srcId="{EE5A1FF5-F026-A64D-BD88-899F1E78AAB1}" destId="{B62F532F-30DE-A941-B86A-23358600ABCA}" srcOrd="1" destOrd="0" parTransId="{84E90C85-E763-9E4D-A944-F2D6A12B10EB}" sibTransId="{1EEF201A-ED3D-E045-9B36-8B6724870375}"/>
    <dgm:cxn modelId="{049F479E-546D-5A4F-8F2E-80DA1D298984}" type="presParOf" srcId="{D1145E78-1D87-274D-909C-7020C72B4078}" destId="{84E7D18F-5896-1043-A34D-1BFBF54ABD2E}" srcOrd="0" destOrd="0" presId="urn:microsoft.com/office/officeart/2005/8/layout/orgChart1"/>
    <dgm:cxn modelId="{A119832F-6795-DE4E-943F-C3D76356B9D5}" type="presParOf" srcId="{84E7D18F-5896-1043-A34D-1BFBF54ABD2E}" destId="{033BA935-39A8-9547-8957-9124C10A76EE}" srcOrd="0" destOrd="0" presId="urn:microsoft.com/office/officeart/2005/8/layout/orgChart1"/>
    <dgm:cxn modelId="{2FD3D256-91F8-FC47-BAF2-EB05787BE842}" type="presParOf" srcId="{033BA935-39A8-9547-8957-9124C10A76EE}" destId="{DD306E7F-C7FA-A941-A471-570117929C7B}" srcOrd="0" destOrd="0" presId="urn:microsoft.com/office/officeart/2005/8/layout/orgChart1"/>
    <dgm:cxn modelId="{670E79EF-956E-1C4B-B9FF-47CAC4981954}" type="presParOf" srcId="{033BA935-39A8-9547-8957-9124C10A76EE}" destId="{EBA594A6-1A25-714A-A230-2FB8CEC58AD2}" srcOrd="1" destOrd="0" presId="urn:microsoft.com/office/officeart/2005/8/layout/orgChart1"/>
    <dgm:cxn modelId="{ADF90C6A-CC6A-2844-BD1C-3367E052F17E}" type="presParOf" srcId="{84E7D18F-5896-1043-A34D-1BFBF54ABD2E}" destId="{E2ADE45C-C62B-B342-9F95-F40D0AE59B05}" srcOrd="1" destOrd="0" presId="urn:microsoft.com/office/officeart/2005/8/layout/orgChart1"/>
    <dgm:cxn modelId="{72A697E7-9519-8D45-84BD-BFB95AED2608}" type="presParOf" srcId="{E2ADE45C-C62B-B342-9F95-F40D0AE59B05}" destId="{62E57C06-51AA-6145-BD35-9C6C2BFAAA8D}" srcOrd="0" destOrd="0" presId="urn:microsoft.com/office/officeart/2005/8/layout/orgChart1"/>
    <dgm:cxn modelId="{7453E179-BCB9-EC4C-AEB2-8101E4B02D5F}" type="presParOf" srcId="{E2ADE45C-C62B-B342-9F95-F40D0AE59B05}" destId="{9A1BE8D1-3E10-BA41-9A2C-344E70E0250F}" srcOrd="1" destOrd="0" presId="urn:microsoft.com/office/officeart/2005/8/layout/orgChart1"/>
    <dgm:cxn modelId="{C1950878-C8DB-C64B-A984-96DA09C8A7AE}" type="presParOf" srcId="{9A1BE8D1-3E10-BA41-9A2C-344E70E0250F}" destId="{8DF331C6-EA78-BA40-968C-CECC2C692821}" srcOrd="0" destOrd="0" presId="urn:microsoft.com/office/officeart/2005/8/layout/orgChart1"/>
    <dgm:cxn modelId="{18C02D50-8EBC-9147-B708-53FBC9315556}" type="presParOf" srcId="{8DF331C6-EA78-BA40-968C-CECC2C692821}" destId="{8796E42C-9F83-2045-9362-F2BA2B335217}" srcOrd="0" destOrd="0" presId="urn:microsoft.com/office/officeart/2005/8/layout/orgChart1"/>
    <dgm:cxn modelId="{C17FEE5E-CF60-2742-B1DB-12862FA5389B}" type="presParOf" srcId="{8DF331C6-EA78-BA40-968C-CECC2C692821}" destId="{378C33F3-2DCE-4247-A88F-FD37B1A95F8B}" srcOrd="1" destOrd="0" presId="urn:microsoft.com/office/officeart/2005/8/layout/orgChart1"/>
    <dgm:cxn modelId="{673F797D-FC2D-C746-A667-BDB6C8C894E7}" type="presParOf" srcId="{9A1BE8D1-3E10-BA41-9A2C-344E70E0250F}" destId="{3ACBCF79-B9C5-834C-9CDF-1BEF5DB95D72}" srcOrd="1" destOrd="0" presId="urn:microsoft.com/office/officeart/2005/8/layout/orgChart1"/>
    <dgm:cxn modelId="{1824914D-9A17-8F47-91B9-896039ACA1CE}" type="presParOf" srcId="{3ACBCF79-B9C5-834C-9CDF-1BEF5DB95D72}" destId="{2F0D9DF3-D3B7-AA47-972B-92A62D382FCB}" srcOrd="0" destOrd="0" presId="urn:microsoft.com/office/officeart/2005/8/layout/orgChart1"/>
    <dgm:cxn modelId="{33384486-588F-2044-90E9-B976E5AFBF8F}" type="presParOf" srcId="{3ACBCF79-B9C5-834C-9CDF-1BEF5DB95D72}" destId="{53D4BC80-0823-EA4D-9D8F-F3E21E113440}" srcOrd="1" destOrd="0" presId="urn:microsoft.com/office/officeart/2005/8/layout/orgChart1"/>
    <dgm:cxn modelId="{7CC711BF-5B13-444C-834D-FE93CCE9E9D0}" type="presParOf" srcId="{53D4BC80-0823-EA4D-9D8F-F3E21E113440}" destId="{D6105347-44D1-BB4F-AC3A-252904CE253B}" srcOrd="0" destOrd="0" presId="urn:microsoft.com/office/officeart/2005/8/layout/orgChart1"/>
    <dgm:cxn modelId="{36506657-6B6B-4A4A-9F0D-53BDF443306B}" type="presParOf" srcId="{D6105347-44D1-BB4F-AC3A-252904CE253B}" destId="{A7062D2D-5179-094F-8566-5947F141B518}" srcOrd="0" destOrd="0" presId="urn:microsoft.com/office/officeart/2005/8/layout/orgChart1"/>
    <dgm:cxn modelId="{63D6944E-DB37-E640-B3AB-122C2E062054}" type="presParOf" srcId="{D6105347-44D1-BB4F-AC3A-252904CE253B}" destId="{32C7534E-242E-3142-A194-4047531C0329}" srcOrd="1" destOrd="0" presId="urn:microsoft.com/office/officeart/2005/8/layout/orgChart1"/>
    <dgm:cxn modelId="{0928B02B-3121-0842-A848-C90890849280}" type="presParOf" srcId="{53D4BC80-0823-EA4D-9D8F-F3E21E113440}" destId="{651B3A0E-26A2-3646-A10D-80AE0028B1C6}" srcOrd="1" destOrd="0" presId="urn:microsoft.com/office/officeart/2005/8/layout/orgChart1"/>
    <dgm:cxn modelId="{5729A0C4-A024-B044-940E-37B07C919DA8}" type="presParOf" srcId="{53D4BC80-0823-EA4D-9D8F-F3E21E113440}" destId="{B10418FD-39D0-5F45-A85B-FE020E46E135}" srcOrd="2" destOrd="0" presId="urn:microsoft.com/office/officeart/2005/8/layout/orgChart1"/>
    <dgm:cxn modelId="{840640FB-8641-3048-802D-805394076760}" type="presParOf" srcId="{3ACBCF79-B9C5-834C-9CDF-1BEF5DB95D72}" destId="{DAD0AAF7-5013-2648-B7E5-2BBAB6E13D21}" srcOrd="2" destOrd="0" presId="urn:microsoft.com/office/officeart/2005/8/layout/orgChart1"/>
    <dgm:cxn modelId="{362770E4-9503-D44F-AF5C-35EE8EE32EE7}" type="presParOf" srcId="{3ACBCF79-B9C5-834C-9CDF-1BEF5DB95D72}" destId="{6558CEEB-B2A6-B340-B1E8-80300A409E97}" srcOrd="3" destOrd="0" presId="urn:microsoft.com/office/officeart/2005/8/layout/orgChart1"/>
    <dgm:cxn modelId="{6F82872B-0462-7344-8577-DEF3DAC13E08}" type="presParOf" srcId="{6558CEEB-B2A6-B340-B1E8-80300A409E97}" destId="{B0800649-5E7F-964F-A48C-20F6864A696B}" srcOrd="0" destOrd="0" presId="urn:microsoft.com/office/officeart/2005/8/layout/orgChart1"/>
    <dgm:cxn modelId="{FD0984DB-6982-944F-AC90-00A7135D28A4}" type="presParOf" srcId="{B0800649-5E7F-964F-A48C-20F6864A696B}" destId="{D70D56C8-87E3-CD4E-8530-4C9E1EDD7CC8}" srcOrd="0" destOrd="0" presId="urn:microsoft.com/office/officeart/2005/8/layout/orgChart1"/>
    <dgm:cxn modelId="{AA29E4F6-82C6-DF40-B595-97B62860BF52}" type="presParOf" srcId="{B0800649-5E7F-964F-A48C-20F6864A696B}" destId="{72369A65-F958-BA4A-A53C-0A9A3125D07E}" srcOrd="1" destOrd="0" presId="urn:microsoft.com/office/officeart/2005/8/layout/orgChart1"/>
    <dgm:cxn modelId="{97631308-292A-2143-BD1C-F834A780D29D}" type="presParOf" srcId="{6558CEEB-B2A6-B340-B1E8-80300A409E97}" destId="{75E1929E-8ED6-B048-A25E-8137FF8DDE3C}" srcOrd="1" destOrd="0" presId="urn:microsoft.com/office/officeart/2005/8/layout/orgChart1"/>
    <dgm:cxn modelId="{E2FD065E-363A-964D-816F-25EFACC02B76}" type="presParOf" srcId="{6558CEEB-B2A6-B340-B1E8-80300A409E97}" destId="{B6FB714D-61B7-304C-A8EF-F1B9FD9DFBEE}" srcOrd="2" destOrd="0" presId="urn:microsoft.com/office/officeart/2005/8/layout/orgChart1"/>
    <dgm:cxn modelId="{165B2744-38B1-9D42-A4B8-E04C70FE9CA9}" type="presParOf" srcId="{3ACBCF79-B9C5-834C-9CDF-1BEF5DB95D72}" destId="{A696C000-C662-3845-8ED3-730631FDD4B5}" srcOrd="4" destOrd="0" presId="urn:microsoft.com/office/officeart/2005/8/layout/orgChart1"/>
    <dgm:cxn modelId="{0F27A1F2-4FA3-704F-A8B4-33C5CB0542BA}" type="presParOf" srcId="{3ACBCF79-B9C5-834C-9CDF-1BEF5DB95D72}" destId="{069D6C27-5205-7240-9F52-F2B22BF62282}" srcOrd="5" destOrd="0" presId="urn:microsoft.com/office/officeart/2005/8/layout/orgChart1"/>
    <dgm:cxn modelId="{243F7320-E984-434F-BB1A-9A1F7243B835}" type="presParOf" srcId="{069D6C27-5205-7240-9F52-F2B22BF62282}" destId="{8FA922E9-E8EB-BB43-BD7F-1D18033E82B1}" srcOrd="0" destOrd="0" presId="urn:microsoft.com/office/officeart/2005/8/layout/orgChart1"/>
    <dgm:cxn modelId="{7405F9AF-9031-8643-B27B-8432FDBE714E}" type="presParOf" srcId="{8FA922E9-E8EB-BB43-BD7F-1D18033E82B1}" destId="{EE747E0E-AE85-E54B-ADE0-7FFD537D247C}" srcOrd="0" destOrd="0" presId="urn:microsoft.com/office/officeart/2005/8/layout/orgChart1"/>
    <dgm:cxn modelId="{2E37F5DD-8F77-8542-97B7-3ED9157D87F4}" type="presParOf" srcId="{8FA922E9-E8EB-BB43-BD7F-1D18033E82B1}" destId="{72BC9C48-C935-D747-98F6-EBE7FD650FED}" srcOrd="1" destOrd="0" presId="urn:microsoft.com/office/officeart/2005/8/layout/orgChart1"/>
    <dgm:cxn modelId="{1B4EF6CD-68A4-E84F-97F9-18F44C05E749}" type="presParOf" srcId="{069D6C27-5205-7240-9F52-F2B22BF62282}" destId="{3EF1B7FA-48B5-CE4C-B8FB-8C9A7A7926D7}" srcOrd="1" destOrd="0" presId="urn:microsoft.com/office/officeart/2005/8/layout/orgChart1"/>
    <dgm:cxn modelId="{66F24DFD-C0E3-2540-8573-709B7DD93191}" type="presParOf" srcId="{069D6C27-5205-7240-9F52-F2B22BF62282}" destId="{2695E2C8-77B3-0A43-B06B-AB8896807CCA}" srcOrd="2" destOrd="0" presId="urn:microsoft.com/office/officeart/2005/8/layout/orgChart1"/>
    <dgm:cxn modelId="{88FB7EDD-B3D7-8642-9082-0D06B667879B}" type="presParOf" srcId="{9A1BE8D1-3E10-BA41-9A2C-344E70E0250F}" destId="{F7714EA6-6B5D-8040-9B46-001524F0F3E5}" srcOrd="2" destOrd="0" presId="urn:microsoft.com/office/officeart/2005/8/layout/orgChart1"/>
    <dgm:cxn modelId="{651A1328-36C6-0140-B323-476D799121C3}" type="presParOf" srcId="{E2ADE45C-C62B-B342-9F95-F40D0AE59B05}" destId="{5ADB8D38-84A3-F641-B0DF-D28522A020E2}" srcOrd="2" destOrd="0" presId="urn:microsoft.com/office/officeart/2005/8/layout/orgChart1"/>
    <dgm:cxn modelId="{47D52858-13E1-B14E-80E7-C5D8CC050B29}" type="presParOf" srcId="{E2ADE45C-C62B-B342-9F95-F40D0AE59B05}" destId="{8846A35C-360E-1A42-BC0B-2B2E0EE32C0D}" srcOrd="3" destOrd="0" presId="urn:microsoft.com/office/officeart/2005/8/layout/orgChart1"/>
    <dgm:cxn modelId="{DEEB0A18-260C-B240-B15C-D2FDCFAFA89E}" type="presParOf" srcId="{8846A35C-360E-1A42-BC0B-2B2E0EE32C0D}" destId="{BEE2503D-8A0B-774D-9DE6-67D09FE4D205}" srcOrd="0" destOrd="0" presId="urn:microsoft.com/office/officeart/2005/8/layout/orgChart1"/>
    <dgm:cxn modelId="{BB8A735B-1196-B446-AF5F-90264D1E524F}" type="presParOf" srcId="{BEE2503D-8A0B-774D-9DE6-67D09FE4D205}" destId="{0B62425C-C2C3-2A41-818A-99A7349C5EC4}" srcOrd="0" destOrd="0" presId="urn:microsoft.com/office/officeart/2005/8/layout/orgChart1"/>
    <dgm:cxn modelId="{0708D0BD-14D9-7848-9FF0-EFFADCCD5A2E}" type="presParOf" srcId="{BEE2503D-8A0B-774D-9DE6-67D09FE4D205}" destId="{A046F316-CE8E-1C48-AAD5-48CF7E87E8C6}" srcOrd="1" destOrd="0" presId="urn:microsoft.com/office/officeart/2005/8/layout/orgChart1"/>
    <dgm:cxn modelId="{B770B956-9301-4545-B84E-8D417B75753D}" type="presParOf" srcId="{8846A35C-360E-1A42-BC0B-2B2E0EE32C0D}" destId="{9A6B9688-24AF-534F-BFF3-326BBC691F2D}" srcOrd="1" destOrd="0" presId="urn:microsoft.com/office/officeart/2005/8/layout/orgChart1"/>
    <dgm:cxn modelId="{462D2ED6-7B84-324A-8DAF-BFD819E6C502}" type="presParOf" srcId="{9A6B9688-24AF-534F-BFF3-326BBC691F2D}" destId="{DB78CC71-CC65-444D-88C1-4C2E52238C6F}" srcOrd="0" destOrd="0" presId="urn:microsoft.com/office/officeart/2005/8/layout/orgChart1"/>
    <dgm:cxn modelId="{F1EF8071-34D8-954C-B366-D752C2B94F86}" type="presParOf" srcId="{9A6B9688-24AF-534F-BFF3-326BBC691F2D}" destId="{5EE3AC8A-3A40-534A-9224-0A9B32C8DB4A}" srcOrd="1" destOrd="0" presId="urn:microsoft.com/office/officeart/2005/8/layout/orgChart1"/>
    <dgm:cxn modelId="{518FA59F-2952-2345-9313-000C165EEBF3}" type="presParOf" srcId="{5EE3AC8A-3A40-534A-9224-0A9B32C8DB4A}" destId="{D1AFA00B-5755-A642-8977-C1FF6D326CCE}" srcOrd="0" destOrd="0" presId="urn:microsoft.com/office/officeart/2005/8/layout/orgChart1"/>
    <dgm:cxn modelId="{F2C86439-5209-614F-AD67-02A563466253}" type="presParOf" srcId="{D1AFA00B-5755-A642-8977-C1FF6D326CCE}" destId="{339D71D6-1B76-2242-95EF-BA56410B116F}" srcOrd="0" destOrd="0" presId="urn:microsoft.com/office/officeart/2005/8/layout/orgChart1"/>
    <dgm:cxn modelId="{499F80E6-FE0E-164F-99E3-CB0C4D0C8B90}" type="presParOf" srcId="{D1AFA00B-5755-A642-8977-C1FF6D326CCE}" destId="{894ED510-1AC7-9A43-B0E5-218839AC6F04}" srcOrd="1" destOrd="0" presId="urn:microsoft.com/office/officeart/2005/8/layout/orgChart1"/>
    <dgm:cxn modelId="{6C7D7816-A3F5-D14F-8801-D518DD1D0DEC}" type="presParOf" srcId="{5EE3AC8A-3A40-534A-9224-0A9B32C8DB4A}" destId="{2B7F7B5E-9E20-2345-8107-1EEAF82C261C}" srcOrd="1" destOrd="0" presId="urn:microsoft.com/office/officeart/2005/8/layout/orgChart1"/>
    <dgm:cxn modelId="{F64A83CD-53CA-2147-A9DE-38EFDA42BDB4}" type="presParOf" srcId="{5EE3AC8A-3A40-534A-9224-0A9B32C8DB4A}" destId="{437F270E-BC6B-8740-91C4-16FEA03B6D8E}" srcOrd="2" destOrd="0" presId="urn:microsoft.com/office/officeart/2005/8/layout/orgChart1"/>
    <dgm:cxn modelId="{CB790359-8E08-2640-9BB0-520D691320EF}" type="presParOf" srcId="{9A6B9688-24AF-534F-BFF3-326BBC691F2D}" destId="{58805A0C-89E7-A34C-863B-645CBCF32A9E}" srcOrd="2" destOrd="0" presId="urn:microsoft.com/office/officeart/2005/8/layout/orgChart1"/>
    <dgm:cxn modelId="{B504C1C1-C6A7-D74D-AE4F-702CEDAB1797}" type="presParOf" srcId="{9A6B9688-24AF-534F-BFF3-326BBC691F2D}" destId="{AB3170DF-1566-EC49-87EF-0FA8CCC1DE3B}" srcOrd="3" destOrd="0" presId="urn:microsoft.com/office/officeart/2005/8/layout/orgChart1"/>
    <dgm:cxn modelId="{836F6A7A-0EDD-4149-82E8-57C1DF6E020C}" type="presParOf" srcId="{AB3170DF-1566-EC49-87EF-0FA8CCC1DE3B}" destId="{86947B1A-1EBC-7040-B444-F2322E869C47}" srcOrd="0" destOrd="0" presId="urn:microsoft.com/office/officeart/2005/8/layout/orgChart1"/>
    <dgm:cxn modelId="{ECAE2EE9-ECBC-3D48-9AD3-4EB57CB121B7}" type="presParOf" srcId="{86947B1A-1EBC-7040-B444-F2322E869C47}" destId="{F092552A-D22B-C940-A74A-0EC6F212758B}" srcOrd="0" destOrd="0" presId="urn:microsoft.com/office/officeart/2005/8/layout/orgChart1"/>
    <dgm:cxn modelId="{28A93B7F-C138-0345-B5C2-03FF193F288B}" type="presParOf" srcId="{86947B1A-1EBC-7040-B444-F2322E869C47}" destId="{A0FD6F30-BC8C-BA42-88B6-752B07D74453}" srcOrd="1" destOrd="0" presId="urn:microsoft.com/office/officeart/2005/8/layout/orgChart1"/>
    <dgm:cxn modelId="{072A23EE-35E1-1042-924D-9552B23DC4B7}" type="presParOf" srcId="{AB3170DF-1566-EC49-87EF-0FA8CCC1DE3B}" destId="{5DDEA8E3-F6F0-0B4B-A6E8-BA11871BC6A0}" srcOrd="1" destOrd="0" presId="urn:microsoft.com/office/officeart/2005/8/layout/orgChart1"/>
    <dgm:cxn modelId="{43743A97-719D-1949-915C-F103248720A7}" type="presParOf" srcId="{AB3170DF-1566-EC49-87EF-0FA8CCC1DE3B}" destId="{7F54BC17-F76D-AD44-89E8-EA792E2A906E}" srcOrd="2" destOrd="0" presId="urn:microsoft.com/office/officeart/2005/8/layout/orgChart1"/>
    <dgm:cxn modelId="{EDB8B2A1-3FBC-7E47-AC11-A10D6AF01C30}" type="presParOf" srcId="{9A6B9688-24AF-534F-BFF3-326BBC691F2D}" destId="{014148E2-DF05-EE47-A30A-5A1FFC5C7954}" srcOrd="4" destOrd="0" presId="urn:microsoft.com/office/officeart/2005/8/layout/orgChart1"/>
    <dgm:cxn modelId="{E363CD95-DC13-D04B-87A1-7ED4901AC888}" type="presParOf" srcId="{9A6B9688-24AF-534F-BFF3-326BBC691F2D}" destId="{652570E6-2F20-A54E-8BDE-C8C298063AF9}" srcOrd="5" destOrd="0" presId="urn:microsoft.com/office/officeart/2005/8/layout/orgChart1"/>
    <dgm:cxn modelId="{B7526AA5-6BE5-4444-8B4A-9B2F2B3C7A21}" type="presParOf" srcId="{652570E6-2F20-A54E-8BDE-C8C298063AF9}" destId="{8247FF2C-3CA3-C14F-9FA6-68E7B3993D3F}" srcOrd="0" destOrd="0" presId="urn:microsoft.com/office/officeart/2005/8/layout/orgChart1"/>
    <dgm:cxn modelId="{2C27A358-344B-2A4A-9CCD-755A6BD9499D}" type="presParOf" srcId="{8247FF2C-3CA3-C14F-9FA6-68E7B3993D3F}" destId="{1EDD44B3-E22B-0943-A2FF-CA69FE9BA0D8}" srcOrd="0" destOrd="0" presId="urn:microsoft.com/office/officeart/2005/8/layout/orgChart1"/>
    <dgm:cxn modelId="{E4A04E2A-479A-9E47-A377-DD4CE2C29FF3}" type="presParOf" srcId="{8247FF2C-3CA3-C14F-9FA6-68E7B3993D3F}" destId="{C236C9BD-172E-5646-89C5-CA8C04FBBACC}" srcOrd="1" destOrd="0" presId="urn:microsoft.com/office/officeart/2005/8/layout/orgChart1"/>
    <dgm:cxn modelId="{D5A90C21-DAD6-B54B-AEC9-7924BC02A6E1}" type="presParOf" srcId="{652570E6-2F20-A54E-8BDE-C8C298063AF9}" destId="{DAB206B7-3E2B-2F42-92F7-7553A3B9BF72}" srcOrd="1" destOrd="0" presId="urn:microsoft.com/office/officeart/2005/8/layout/orgChart1"/>
    <dgm:cxn modelId="{94033F0D-DD5E-0441-8B9B-4BA0085BCA61}" type="presParOf" srcId="{652570E6-2F20-A54E-8BDE-C8C298063AF9}" destId="{4EF47E01-EB61-474E-978C-E0F33FB2C0C2}" srcOrd="2" destOrd="0" presId="urn:microsoft.com/office/officeart/2005/8/layout/orgChart1"/>
    <dgm:cxn modelId="{B8D33B1E-AAC8-CB48-9895-AB38A12F518C}" type="presParOf" srcId="{8846A35C-360E-1A42-BC0B-2B2E0EE32C0D}" destId="{6AF972FB-B69F-BC44-9AA9-8ABA154E42BB}" srcOrd="2" destOrd="0" presId="urn:microsoft.com/office/officeart/2005/8/layout/orgChart1"/>
    <dgm:cxn modelId="{79AF8181-4708-6E43-99DE-71DEB1238B17}" type="presParOf" srcId="{E2ADE45C-C62B-B342-9F95-F40D0AE59B05}" destId="{FB3CC63D-7D57-2D45-B078-A097882EA296}" srcOrd="4" destOrd="0" presId="urn:microsoft.com/office/officeart/2005/8/layout/orgChart1"/>
    <dgm:cxn modelId="{CDC11986-9905-944E-AE8F-4FEA7CFAEF59}" type="presParOf" srcId="{E2ADE45C-C62B-B342-9F95-F40D0AE59B05}" destId="{8D7CCC08-01A7-A843-8FB5-D0C5A84E1A29}" srcOrd="5" destOrd="0" presId="urn:microsoft.com/office/officeart/2005/8/layout/orgChart1"/>
    <dgm:cxn modelId="{DE92DDBA-D451-8C45-8887-1E6DDFD9D6C3}" type="presParOf" srcId="{8D7CCC08-01A7-A843-8FB5-D0C5A84E1A29}" destId="{C417ABD4-F877-9D42-92AF-817DF72CE8BD}" srcOrd="0" destOrd="0" presId="urn:microsoft.com/office/officeart/2005/8/layout/orgChart1"/>
    <dgm:cxn modelId="{58C235AF-5E77-FF41-B2D0-C5258A36C517}" type="presParOf" srcId="{C417ABD4-F877-9D42-92AF-817DF72CE8BD}" destId="{25F5CD51-2692-304A-A30B-F77F01F5D1A1}" srcOrd="0" destOrd="0" presId="urn:microsoft.com/office/officeart/2005/8/layout/orgChart1"/>
    <dgm:cxn modelId="{F03A049D-489E-1F43-85CB-B1643D0CB4BD}" type="presParOf" srcId="{C417ABD4-F877-9D42-92AF-817DF72CE8BD}" destId="{9577B425-5AAC-4141-961E-1945567F6887}" srcOrd="1" destOrd="0" presId="urn:microsoft.com/office/officeart/2005/8/layout/orgChart1"/>
    <dgm:cxn modelId="{421A976C-F053-304D-A202-8387FE8C5A95}" type="presParOf" srcId="{8D7CCC08-01A7-A843-8FB5-D0C5A84E1A29}" destId="{B021D4E2-F5ED-EE43-93D2-6B32FF8962E6}" srcOrd="1" destOrd="0" presId="urn:microsoft.com/office/officeart/2005/8/layout/orgChart1"/>
    <dgm:cxn modelId="{3B1AC1B8-444C-3E45-BCC2-5DF82ED64626}" type="presParOf" srcId="{B021D4E2-F5ED-EE43-93D2-6B32FF8962E6}" destId="{121DF8BB-49EB-C842-A1DC-8637955492EB}" srcOrd="0" destOrd="0" presId="urn:microsoft.com/office/officeart/2005/8/layout/orgChart1"/>
    <dgm:cxn modelId="{20AD76BA-3D9A-6D4F-9BD5-C3F126B7A3BE}" type="presParOf" srcId="{B021D4E2-F5ED-EE43-93D2-6B32FF8962E6}" destId="{88E6E224-3C64-4148-9B72-CC16A7C91B30}" srcOrd="1" destOrd="0" presId="urn:microsoft.com/office/officeart/2005/8/layout/orgChart1"/>
    <dgm:cxn modelId="{0C0AA850-62DC-084B-BE09-3565F94242FD}" type="presParOf" srcId="{88E6E224-3C64-4148-9B72-CC16A7C91B30}" destId="{AAA5DCFE-1B3D-9D4D-9DE0-A6EBBA3C976B}" srcOrd="0" destOrd="0" presId="urn:microsoft.com/office/officeart/2005/8/layout/orgChart1"/>
    <dgm:cxn modelId="{BE29E686-30CE-9842-9D1C-DD4F2383F3B4}" type="presParOf" srcId="{AAA5DCFE-1B3D-9D4D-9DE0-A6EBBA3C976B}" destId="{8D85CE6C-90A0-ED42-9B9A-0C414D857B9D}" srcOrd="0" destOrd="0" presId="urn:microsoft.com/office/officeart/2005/8/layout/orgChart1"/>
    <dgm:cxn modelId="{5D072C13-1247-3A46-9362-A6D32C701BE1}" type="presParOf" srcId="{AAA5DCFE-1B3D-9D4D-9DE0-A6EBBA3C976B}" destId="{307930CE-423D-FA4F-8808-235FF5403AAC}" srcOrd="1" destOrd="0" presId="urn:microsoft.com/office/officeart/2005/8/layout/orgChart1"/>
    <dgm:cxn modelId="{0FA1EAFA-080F-C340-9F84-07DFB9023119}" type="presParOf" srcId="{88E6E224-3C64-4148-9B72-CC16A7C91B30}" destId="{84EA6DE3-07DB-EC40-940E-ED01AD10157D}" srcOrd="1" destOrd="0" presId="urn:microsoft.com/office/officeart/2005/8/layout/orgChart1"/>
    <dgm:cxn modelId="{1AE8946C-3C1E-DE45-93B3-B6ACDC437D5D}" type="presParOf" srcId="{88E6E224-3C64-4148-9B72-CC16A7C91B30}" destId="{0D65D8D3-860A-E749-9706-7D1790922ABF}" srcOrd="2" destOrd="0" presId="urn:microsoft.com/office/officeart/2005/8/layout/orgChart1"/>
    <dgm:cxn modelId="{C7B4B109-C87B-AE4A-BE33-8A53834BCBC3}" type="presParOf" srcId="{B021D4E2-F5ED-EE43-93D2-6B32FF8962E6}" destId="{F4DBC602-F21C-264A-83DE-371369398C4E}" srcOrd="2" destOrd="0" presId="urn:microsoft.com/office/officeart/2005/8/layout/orgChart1"/>
    <dgm:cxn modelId="{B84975E0-8FF9-614F-AFA4-059547E0B309}" type="presParOf" srcId="{B021D4E2-F5ED-EE43-93D2-6B32FF8962E6}" destId="{A92724C9-6770-1047-8F65-10D6A2542B0F}" srcOrd="3" destOrd="0" presId="urn:microsoft.com/office/officeart/2005/8/layout/orgChart1"/>
    <dgm:cxn modelId="{A38B12DF-9005-2242-92B8-9EEFE669EA30}" type="presParOf" srcId="{A92724C9-6770-1047-8F65-10D6A2542B0F}" destId="{BEA26C7B-4052-E744-9AAA-51546AEDDC97}" srcOrd="0" destOrd="0" presId="urn:microsoft.com/office/officeart/2005/8/layout/orgChart1"/>
    <dgm:cxn modelId="{C5A1002E-BBED-C342-ACB0-748D64907E71}" type="presParOf" srcId="{BEA26C7B-4052-E744-9AAA-51546AEDDC97}" destId="{CE1DB02F-6E6C-9043-B025-7F7D35A21D3A}" srcOrd="0" destOrd="0" presId="urn:microsoft.com/office/officeart/2005/8/layout/orgChart1"/>
    <dgm:cxn modelId="{2F4B4666-EED6-154C-8840-CC17A5B11DCF}" type="presParOf" srcId="{BEA26C7B-4052-E744-9AAA-51546AEDDC97}" destId="{941E4198-EDDF-C744-9568-D2F06EBA922D}" srcOrd="1" destOrd="0" presId="urn:microsoft.com/office/officeart/2005/8/layout/orgChart1"/>
    <dgm:cxn modelId="{FDB0123F-7C70-E744-92E9-3022352FD8CB}" type="presParOf" srcId="{A92724C9-6770-1047-8F65-10D6A2542B0F}" destId="{A46C460B-C0C8-F440-A8CB-FBB8DDAE9E99}" srcOrd="1" destOrd="0" presId="urn:microsoft.com/office/officeart/2005/8/layout/orgChart1"/>
    <dgm:cxn modelId="{F88F9C35-BDB6-AA40-A934-62046DD7A8B5}" type="presParOf" srcId="{A92724C9-6770-1047-8F65-10D6A2542B0F}" destId="{A04B4022-EB24-4346-BF0C-91EAF2608783}" srcOrd="2" destOrd="0" presId="urn:microsoft.com/office/officeart/2005/8/layout/orgChart1"/>
    <dgm:cxn modelId="{E309231C-233A-7E42-BBE9-BCA311D8D820}" type="presParOf" srcId="{8D7CCC08-01A7-A843-8FB5-D0C5A84E1A29}" destId="{F635519A-E2AB-DA4A-BB45-582B06D12AE5}" srcOrd="2" destOrd="0" presId="urn:microsoft.com/office/officeart/2005/8/layout/orgChart1"/>
    <dgm:cxn modelId="{9830AC03-B60B-9E41-A8E1-C267D39E9FF8}" type="presParOf" srcId="{84E7D18F-5896-1043-A34D-1BFBF54ABD2E}" destId="{9C38827C-358A-5D46-BA5F-07DD6162668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15484-9A40-F34B-862F-BA92EC626E71}">
      <dsp:nvSpPr>
        <dsp:cNvPr id="0" name=""/>
        <dsp:cNvSpPr/>
      </dsp:nvSpPr>
      <dsp:spPr>
        <a:xfrm>
          <a:off x="4094634" y="1907489"/>
          <a:ext cx="236318" cy="1843281"/>
        </a:xfrm>
        <a:custGeom>
          <a:avLst/>
          <a:gdLst/>
          <a:ahLst/>
          <a:cxnLst/>
          <a:rect l="0" t="0" r="0" b="0"/>
          <a:pathLst>
            <a:path>
              <a:moveTo>
                <a:pt x="0" y="0"/>
              </a:moveTo>
              <a:lnTo>
                <a:pt x="0" y="1843281"/>
              </a:lnTo>
              <a:lnTo>
                <a:pt x="236318" y="18432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78CC71-CC65-444D-88C1-4C2E52238C6F}">
      <dsp:nvSpPr>
        <dsp:cNvPr id="0" name=""/>
        <dsp:cNvSpPr/>
      </dsp:nvSpPr>
      <dsp:spPr>
        <a:xfrm>
          <a:off x="4094634" y="1907489"/>
          <a:ext cx="236318" cy="724708"/>
        </a:xfrm>
        <a:custGeom>
          <a:avLst/>
          <a:gdLst/>
          <a:ahLst/>
          <a:cxnLst/>
          <a:rect l="0" t="0" r="0" b="0"/>
          <a:pathLst>
            <a:path>
              <a:moveTo>
                <a:pt x="0" y="0"/>
              </a:moveTo>
              <a:lnTo>
                <a:pt x="0" y="724708"/>
              </a:lnTo>
              <a:lnTo>
                <a:pt x="236318" y="7247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ADB8D38-84A3-F641-B0DF-D28522A020E2}">
      <dsp:nvSpPr>
        <dsp:cNvPr id="0" name=""/>
        <dsp:cNvSpPr/>
      </dsp:nvSpPr>
      <dsp:spPr>
        <a:xfrm>
          <a:off x="2818516" y="788917"/>
          <a:ext cx="1906299" cy="330845"/>
        </a:xfrm>
        <a:custGeom>
          <a:avLst/>
          <a:gdLst/>
          <a:ahLst/>
          <a:cxnLst/>
          <a:rect l="0" t="0" r="0" b="0"/>
          <a:pathLst>
            <a:path>
              <a:moveTo>
                <a:pt x="0" y="0"/>
              </a:moveTo>
              <a:lnTo>
                <a:pt x="0" y="165422"/>
              </a:lnTo>
              <a:lnTo>
                <a:pt x="1906299" y="165422"/>
              </a:lnTo>
              <a:lnTo>
                <a:pt x="1906299" y="33084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1E817C-E967-0C4E-A7D4-F38F55509725}">
      <dsp:nvSpPr>
        <dsp:cNvPr id="0" name=""/>
        <dsp:cNvSpPr/>
      </dsp:nvSpPr>
      <dsp:spPr>
        <a:xfrm>
          <a:off x="2188335" y="1907489"/>
          <a:ext cx="236318" cy="1843281"/>
        </a:xfrm>
        <a:custGeom>
          <a:avLst/>
          <a:gdLst/>
          <a:ahLst/>
          <a:cxnLst/>
          <a:rect l="0" t="0" r="0" b="0"/>
          <a:pathLst>
            <a:path>
              <a:moveTo>
                <a:pt x="0" y="0"/>
              </a:moveTo>
              <a:lnTo>
                <a:pt x="0" y="1843281"/>
              </a:lnTo>
              <a:lnTo>
                <a:pt x="236318" y="18432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EB6755-7081-294E-BE77-5F1D54348BC6}">
      <dsp:nvSpPr>
        <dsp:cNvPr id="0" name=""/>
        <dsp:cNvSpPr/>
      </dsp:nvSpPr>
      <dsp:spPr>
        <a:xfrm>
          <a:off x="2188335" y="1907489"/>
          <a:ext cx="236318" cy="724708"/>
        </a:xfrm>
        <a:custGeom>
          <a:avLst/>
          <a:gdLst/>
          <a:ahLst/>
          <a:cxnLst/>
          <a:rect l="0" t="0" r="0" b="0"/>
          <a:pathLst>
            <a:path>
              <a:moveTo>
                <a:pt x="0" y="0"/>
              </a:moveTo>
              <a:lnTo>
                <a:pt x="0" y="724708"/>
              </a:lnTo>
              <a:lnTo>
                <a:pt x="236318" y="7247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BDF951-AF9D-1843-9037-BF3C756731F1}">
      <dsp:nvSpPr>
        <dsp:cNvPr id="0" name=""/>
        <dsp:cNvSpPr/>
      </dsp:nvSpPr>
      <dsp:spPr>
        <a:xfrm>
          <a:off x="2772796" y="788917"/>
          <a:ext cx="91440" cy="330845"/>
        </a:xfrm>
        <a:custGeom>
          <a:avLst/>
          <a:gdLst/>
          <a:ahLst/>
          <a:cxnLst/>
          <a:rect l="0" t="0" r="0" b="0"/>
          <a:pathLst>
            <a:path>
              <a:moveTo>
                <a:pt x="45720" y="0"/>
              </a:moveTo>
              <a:lnTo>
                <a:pt x="45720" y="33084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D0AAF7-5013-2648-B7E5-2BBAB6E13D21}">
      <dsp:nvSpPr>
        <dsp:cNvPr id="0" name=""/>
        <dsp:cNvSpPr/>
      </dsp:nvSpPr>
      <dsp:spPr>
        <a:xfrm>
          <a:off x="282035" y="1907489"/>
          <a:ext cx="236318" cy="1843281"/>
        </a:xfrm>
        <a:custGeom>
          <a:avLst/>
          <a:gdLst/>
          <a:ahLst/>
          <a:cxnLst/>
          <a:rect l="0" t="0" r="0" b="0"/>
          <a:pathLst>
            <a:path>
              <a:moveTo>
                <a:pt x="0" y="0"/>
              </a:moveTo>
              <a:lnTo>
                <a:pt x="0" y="1843281"/>
              </a:lnTo>
              <a:lnTo>
                <a:pt x="236318" y="18432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0D9DF3-D3B7-AA47-972B-92A62D382FCB}">
      <dsp:nvSpPr>
        <dsp:cNvPr id="0" name=""/>
        <dsp:cNvSpPr/>
      </dsp:nvSpPr>
      <dsp:spPr>
        <a:xfrm>
          <a:off x="282035" y="1907489"/>
          <a:ext cx="236318" cy="724708"/>
        </a:xfrm>
        <a:custGeom>
          <a:avLst/>
          <a:gdLst/>
          <a:ahLst/>
          <a:cxnLst/>
          <a:rect l="0" t="0" r="0" b="0"/>
          <a:pathLst>
            <a:path>
              <a:moveTo>
                <a:pt x="0" y="0"/>
              </a:moveTo>
              <a:lnTo>
                <a:pt x="0" y="724708"/>
              </a:lnTo>
              <a:lnTo>
                <a:pt x="236318" y="7247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E57C06-51AA-6145-BD35-9C6C2BFAAA8D}">
      <dsp:nvSpPr>
        <dsp:cNvPr id="0" name=""/>
        <dsp:cNvSpPr/>
      </dsp:nvSpPr>
      <dsp:spPr>
        <a:xfrm>
          <a:off x="912217" y="788917"/>
          <a:ext cx="1906299" cy="330845"/>
        </a:xfrm>
        <a:custGeom>
          <a:avLst/>
          <a:gdLst/>
          <a:ahLst/>
          <a:cxnLst/>
          <a:rect l="0" t="0" r="0" b="0"/>
          <a:pathLst>
            <a:path>
              <a:moveTo>
                <a:pt x="1906299" y="0"/>
              </a:moveTo>
              <a:lnTo>
                <a:pt x="1906299" y="165422"/>
              </a:lnTo>
              <a:lnTo>
                <a:pt x="0" y="165422"/>
              </a:lnTo>
              <a:lnTo>
                <a:pt x="0" y="33084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306E7F-C7FA-A941-A471-570117929C7B}">
      <dsp:nvSpPr>
        <dsp:cNvPr id="0" name=""/>
        <dsp:cNvSpPr/>
      </dsp:nvSpPr>
      <dsp:spPr>
        <a:xfrm>
          <a:off x="2030789" y="1190"/>
          <a:ext cx="1575454" cy="78772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QRS Instrument Missing Responses</a:t>
          </a:r>
        </a:p>
      </dsp:txBody>
      <dsp:txXfrm>
        <a:off x="2030789" y="1190"/>
        <a:ext cx="1575454" cy="787727"/>
      </dsp:txXfrm>
    </dsp:sp>
    <dsp:sp modelId="{8796E42C-9F83-2045-9362-F2BA2B335217}">
      <dsp:nvSpPr>
        <dsp:cNvPr id="0" name=""/>
        <dsp:cNvSpPr/>
      </dsp:nvSpPr>
      <dsp:spPr>
        <a:xfrm>
          <a:off x="124490" y="1119762"/>
          <a:ext cx="1575454" cy="78772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Logically Skipped Items</a:t>
          </a:r>
        </a:p>
      </dsp:txBody>
      <dsp:txXfrm>
        <a:off x="124490" y="1119762"/>
        <a:ext cx="1575454" cy="787727"/>
      </dsp:txXfrm>
    </dsp:sp>
    <dsp:sp modelId="{A7062D2D-5179-094F-8566-5947F141B518}">
      <dsp:nvSpPr>
        <dsp:cNvPr id="0" name=""/>
        <dsp:cNvSpPr/>
      </dsp:nvSpPr>
      <dsp:spPr>
        <a:xfrm>
          <a:off x="518353" y="2238335"/>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518353" y="2238335"/>
        <a:ext cx="1575454" cy="787727"/>
      </dsp:txXfrm>
    </dsp:sp>
    <dsp:sp modelId="{D70D56C8-87E3-CD4E-8530-4C9E1EDD7CC8}">
      <dsp:nvSpPr>
        <dsp:cNvPr id="0" name=""/>
        <dsp:cNvSpPr/>
      </dsp:nvSpPr>
      <dsp:spPr>
        <a:xfrm>
          <a:off x="518353" y="3356907"/>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--REASND=“LOGICALLY SKIPPED ITEM”</a:t>
          </a:r>
        </a:p>
      </dsp:txBody>
      <dsp:txXfrm>
        <a:off x="518353" y="3356907"/>
        <a:ext cx="1575454" cy="787727"/>
      </dsp:txXfrm>
    </dsp:sp>
    <dsp:sp modelId="{EF79294F-077E-F74D-803B-39F52916280E}">
      <dsp:nvSpPr>
        <dsp:cNvPr id="0" name=""/>
        <dsp:cNvSpPr/>
      </dsp:nvSpPr>
      <dsp:spPr>
        <a:xfrm>
          <a:off x="2030789" y="1119762"/>
          <a:ext cx="1575454" cy="78772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Other Missing Responses – Reason Collected on Instrument</a:t>
          </a:r>
        </a:p>
      </dsp:txBody>
      <dsp:txXfrm>
        <a:off x="2030789" y="1119762"/>
        <a:ext cx="1575454" cy="787727"/>
      </dsp:txXfrm>
    </dsp:sp>
    <dsp:sp modelId="{274290C9-4523-4446-9348-11F14BB01A81}">
      <dsp:nvSpPr>
        <dsp:cNvPr id="0" name=""/>
        <dsp:cNvSpPr/>
      </dsp:nvSpPr>
      <dsp:spPr>
        <a:xfrm>
          <a:off x="2424653" y="2238335"/>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2424653" y="2238335"/>
        <a:ext cx="1575454" cy="787727"/>
      </dsp:txXfrm>
    </dsp:sp>
    <dsp:sp modelId="{8E2B2C2B-F460-204D-B5E7-286FAD793101}">
      <dsp:nvSpPr>
        <dsp:cNvPr id="0" name=""/>
        <dsp:cNvSpPr/>
      </dsp:nvSpPr>
      <dsp:spPr>
        <a:xfrm>
          <a:off x="2424653" y="3356907"/>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--REASND=&lt;collected reason&gt; (e.g., “PREFER NOT TO ANSWER”)</a:t>
          </a:r>
        </a:p>
      </dsp:txBody>
      <dsp:txXfrm>
        <a:off x="2424653" y="3356907"/>
        <a:ext cx="1575454" cy="787727"/>
      </dsp:txXfrm>
    </dsp:sp>
    <dsp:sp modelId="{0B62425C-C2C3-2A41-818A-99A7349C5EC4}">
      <dsp:nvSpPr>
        <dsp:cNvPr id="0" name=""/>
        <dsp:cNvSpPr/>
      </dsp:nvSpPr>
      <dsp:spPr>
        <a:xfrm>
          <a:off x="3937089" y="1119762"/>
          <a:ext cx="1575454" cy="78772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Other Missing Responses – Reason Not Collected on Instrument</a:t>
          </a:r>
        </a:p>
      </dsp:txBody>
      <dsp:txXfrm>
        <a:off x="3937089" y="1119762"/>
        <a:ext cx="1575454" cy="787727"/>
      </dsp:txXfrm>
    </dsp:sp>
    <dsp:sp modelId="{339D71D6-1B76-2242-95EF-BA56410B116F}">
      <dsp:nvSpPr>
        <dsp:cNvPr id="0" name=""/>
        <dsp:cNvSpPr/>
      </dsp:nvSpPr>
      <dsp:spPr>
        <a:xfrm>
          <a:off x="4330952" y="2238335"/>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4330952" y="2238335"/>
        <a:ext cx="1575454" cy="787727"/>
      </dsp:txXfrm>
    </dsp:sp>
    <dsp:sp modelId="{B693A67F-0523-A54A-AD94-E01D330F1DBA}">
      <dsp:nvSpPr>
        <dsp:cNvPr id="0" name=""/>
        <dsp:cNvSpPr/>
      </dsp:nvSpPr>
      <dsp:spPr>
        <a:xfrm>
          <a:off x="4330952" y="3356907"/>
          <a:ext cx="1575454" cy="78772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--REASND=“NO RESPONSE COLLECTED”</a:t>
          </a:r>
        </a:p>
      </dsp:txBody>
      <dsp:txXfrm>
        <a:off x="4330952" y="3356907"/>
        <a:ext cx="1575454" cy="7877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78CC71-CC65-444D-88C1-4C2E52238C6F}">
      <dsp:nvSpPr>
        <dsp:cNvPr id="0" name=""/>
        <dsp:cNvSpPr/>
      </dsp:nvSpPr>
      <dsp:spPr>
        <a:xfrm>
          <a:off x="3176587" y="1944985"/>
          <a:ext cx="241101" cy="739378"/>
        </a:xfrm>
        <a:custGeom>
          <a:avLst/>
          <a:gdLst/>
          <a:ahLst/>
          <a:cxnLst/>
          <a:rect l="0" t="0" r="0" b="0"/>
          <a:pathLst>
            <a:path>
              <a:moveTo>
                <a:pt x="0" y="0"/>
              </a:moveTo>
              <a:lnTo>
                <a:pt x="0" y="739378"/>
              </a:lnTo>
              <a:lnTo>
                <a:pt x="241101" y="73937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ADB8D38-84A3-F641-B0DF-D28522A020E2}">
      <dsp:nvSpPr>
        <dsp:cNvPr id="0" name=""/>
        <dsp:cNvSpPr/>
      </dsp:nvSpPr>
      <dsp:spPr>
        <a:xfrm>
          <a:off x="2847082" y="803771"/>
          <a:ext cx="972442" cy="337542"/>
        </a:xfrm>
        <a:custGeom>
          <a:avLst/>
          <a:gdLst/>
          <a:ahLst/>
          <a:cxnLst/>
          <a:rect l="0" t="0" r="0" b="0"/>
          <a:pathLst>
            <a:path>
              <a:moveTo>
                <a:pt x="0" y="0"/>
              </a:moveTo>
              <a:lnTo>
                <a:pt x="0" y="168771"/>
              </a:lnTo>
              <a:lnTo>
                <a:pt x="972442" y="168771"/>
              </a:lnTo>
              <a:lnTo>
                <a:pt x="972442" y="33754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D0AAF7-5013-2648-B7E5-2BBAB6E13D21}">
      <dsp:nvSpPr>
        <dsp:cNvPr id="0" name=""/>
        <dsp:cNvSpPr/>
      </dsp:nvSpPr>
      <dsp:spPr>
        <a:xfrm>
          <a:off x="1231701" y="1944985"/>
          <a:ext cx="241101" cy="1880592"/>
        </a:xfrm>
        <a:custGeom>
          <a:avLst/>
          <a:gdLst/>
          <a:ahLst/>
          <a:cxnLst/>
          <a:rect l="0" t="0" r="0" b="0"/>
          <a:pathLst>
            <a:path>
              <a:moveTo>
                <a:pt x="0" y="0"/>
              </a:moveTo>
              <a:lnTo>
                <a:pt x="0" y="1880592"/>
              </a:lnTo>
              <a:lnTo>
                <a:pt x="241101" y="188059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0D9DF3-D3B7-AA47-972B-92A62D382FCB}">
      <dsp:nvSpPr>
        <dsp:cNvPr id="0" name=""/>
        <dsp:cNvSpPr/>
      </dsp:nvSpPr>
      <dsp:spPr>
        <a:xfrm>
          <a:off x="1231701" y="1944985"/>
          <a:ext cx="241101" cy="739378"/>
        </a:xfrm>
        <a:custGeom>
          <a:avLst/>
          <a:gdLst/>
          <a:ahLst/>
          <a:cxnLst/>
          <a:rect l="0" t="0" r="0" b="0"/>
          <a:pathLst>
            <a:path>
              <a:moveTo>
                <a:pt x="0" y="0"/>
              </a:moveTo>
              <a:lnTo>
                <a:pt x="0" y="739378"/>
              </a:lnTo>
              <a:lnTo>
                <a:pt x="241101" y="73937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E57C06-51AA-6145-BD35-9C6C2BFAAA8D}">
      <dsp:nvSpPr>
        <dsp:cNvPr id="0" name=""/>
        <dsp:cNvSpPr/>
      </dsp:nvSpPr>
      <dsp:spPr>
        <a:xfrm>
          <a:off x="1874639" y="803771"/>
          <a:ext cx="972442" cy="337542"/>
        </a:xfrm>
        <a:custGeom>
          <a:avLst/>
          <a:gdLst/>
          <a:ahLst/>
          <a:cxnLst/>
          <a:rect l="0" t="0" r="0" b="0"/>
          <a:pathLst>
            <a:path>
              <a:moveTo>
                <a:pt x="972442" y="0"/>
              </a:moveTo>
              <a:lnTo>
                <a:pt x="972442" y="168771"/>
              </a:lnTo>
              <a:lnTo>
                <a:pt x="0" y="168771"/>
              </a:lnTo>
              <a:lnTo>
                <a:pt x="0" y="33754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306E7F-C7FA-A941-A471-570117929C7B}">
      <dsp:nvSpPr>
        <dsp:cNvPr id="0" name=""/>
        <dsp:cNvSpPr/>
      </dsp:nvSpPr>
      <dsp:spPr>
        <a:xfrm>
          <a:off x="2043410" y="99"/>
          <a:ext cx="1607343" cy="80367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QRS Instrument Missing Responses</a:t>
          </a:r>
        </a:p>
      </dsp:txBody>
      <dsp:txXfrm>
        <a:off x="2043410" y="99"/>
        <a:ext cx="1607343" cy="803671"/>
      </dsp:txXfrm>
    </dsp:sp>
    <dsp:sp modelId="{8796E42C-9F83-2045-9362-F2BA2B335217}">
      <dsp:nvSpPr>
        <dsp:cNvPr id="0" name=""/>
        <dsp:cNvSpPr/>
      </dsp:nvSpPr>
      <dsp:spPr>
        <a:xfrm>
          <a:off x="1070967" y="1141313"/>
          <a:ext cx="1607343" cy="80367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Logically Skipped Items</a:t>
          </a:r>
        </a:p>
      </dsp:txBody>
      <dsp:txXfrm>
        <a:off x="1070967" y="1141313"/>
        <a:ext cx="1607343" cy="803671"/>
      </dsp:txXfrm>
    </dsp:sp>
    <dsp:sp modelId="{A7062D2D-5179-094F-8566-5947F141B518}">
      <dsp:nvSpPr>
        <dsp:cNvPr id="0" name=""/>
        <dsp:cNvSpPr/>
      </dsp:nvSpPr>
      <dsp:spPr>
        <a:xfrm>
          <a:off x="1472803" y="2282527"/>
          <a:ext cx="1607343" cy="80367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a:t>
          </a:r>
        </a:p>
      </dsp:txBody>
      <dsp:txXfrm>
        <a:off x="1472803" y="2282527"/>
        <a:ext cx="1607343" cy="803671"/>
      </dsp:txXfrm>
    </dsp:sp>
    <dsp:sp modelId="{D70D56C8-87E3-CD4E-8530-4C9E1EDD7CC8}">
      <dsp:nvSpPr>
        <dsp:cNvPr id="0" name=""/>
        <dsp:cNvSpPr/>
      </dsp:nvSpPr>
      <dsp:spPr>
        <a:xfrm>
          <a:off x="1472803" y="3423741"/>
          <a:ext cx="1607343" cy="80367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--REASND=“LOGICALLY SKIPPED ITEM”</a:t>
          </a:r>
        </a:p>
      </dsp:txBody>
      <dsp:txXfrm>
        <a:off x="1472803" y="3423741"/>
        <a:ext cx="1607343" cy="803671"/>
      </dsp:txXfrm>
    </dsp:sp>
    <dsp:sp modelId="{0B62425C-C2C3-2A41-818A-99A7349C5EC4}">
      <dsp:nvSpPr>
        <dsp:cNvPr id="0" name=""/>
        <dsp:cNvSpPr/>
      </dsp:nvSpPr>
      <dsp:spPr>
        <a:xfrm>
          <a:off x="3015853" y="1141313"/>
          <a:ext cx="1607343" cy="80367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Other Missing Responses – Reason Not Collected on Instrument</a:t>
          </a:r>
        </a:p>
      </dsp:txBody>
      <dsp:txXfrm>
        <a:off x="3015853" y="1141313"/>
        <a:ext cx="1607343" cy="803671"/>
      </dsp:txXfrm>
    </dsp:sp>
    <dsp:sp modelId="{339D71D6-1B76-2242-95EF-BA56410B116F}">
      <dsp:nvSpPr>
        <dsp:cNvPr id="0" name=""/>
        <dsp:cNvSpPr/>
      </dsp:nvSpPr>
      <dsp:spPr>
        <a:xfrm>
          <a:off x="3417689" y="2282527"/>
          <a:ext cx="1607343" cy="80367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--STAT=“NOT DONE” </a:t>
          </a:r>
        </a:p>
        <a:p>
          <a:pPr marL="0" lvl="0" indent="0" algn="ctr" defTabSz="488950">
            <a:lnSpc>
              <a:spcPct val="90000"/>
            </a:lnSpc>
            <a:spcBef>
              <a:spcPct val="0"/>
            </a:spcBef>
            <a:spcAft>
              <a:spcPct val="35000"/>
            </a:spcAft>
            <a:buNone/>
          </a:pPr>
          <a:r>
            <a:rPr lang="en-US" sz="1100" kern="1200" dirty="0"/>
            <a:t>(--REASND missing)</a:t>
          </a:r>
        </a:p>
      </dsp:txBody>
      <dsp:txXfrm>
        <a:off x="3417689" y="2282527"/>
        <a:ext cx="1607343" cy="80367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DBC602-F21C-264A-83DE-371369398C4E}">
      <dsp:nvSpPr>
        <dsp:cNvPr id="0" name=""/>
        <dsp:cNvSpPr/>
      </dsp:nvSpPr>
      <dsp:spPr>
        <a:xfrm>
          <a:off x="4734829" y="1542152"/>
          <a:ext cx="177198" cy="1382148"/>
        </a:xfrm>
        <a:custGeom>
          <a:avLst/>
          <a:gdLst/>
          <a:ahLst/>
          <a:cxnLst/>
          <a:rect l="0" t="0" r="0" b="0"/>
          <a:pathLst>
            <a:path>
              <a:moveTo>
                <a:pt x="0" y="0"/>
              </a:moveTo>
              <a:lnTo>
                <a:pt x="0" y="1382148"/>
              </a:lnTo>
              <a:lnTo>
                <a:pt x="177198" y="138214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1DF8BB-49EB-C842-A1DC-8637955492EB}">
      <dsp:nvSpPr>
        <dsp:cNvPr id="0" name=""/>
        <dsp:cNvSpPr/>
      </dsp:nvSpPr>
      <dsp:spPr>
        <a:xfrm>
          <a:off x="4734829" y="1542152"/>
          <a:ext cx="177198" cy="543408"/>
        </a:xfrm>
        <a:custGeom>
          <a:avLst/>
          <a:gdLst/>
          <a:ahLst/>
          <a:cxnLst/>
          <a:rect l="0" t="0" r="0" b="0"/>
          <a:pathLst>
            <a:path>
              <a:moveTo>
                <a:pt x="0" y="0"/>
              </a:moveTo>
              <a:lnTo>
                <a:pt x="0" y="543408"/>
              </a:lnTo>
              <a:lnTo>
                <a:pt x="177198" y="5434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3CC63D-7D57-2D45-B078-A097882EA296}">
      <dsp:nvSpPr>
        <dsp:cNvPr id="0" name=""/>
        <dsp:cNvSpPr/>
      </dsp:nvSpPr>
      <dsp:spPr>
        <a:xfrm>
          <a:off x="2900334" y="703413"/>
          <a:ext cx="2307023" cy="248077"/>
        </a:xfrm>
        <a:custGeom>
          <a:avLst/>
          <a:gdLst/>
          <a:ahLst/>
          <a:cxnLst/>
          <a:rect l="0" t="0" r="0" b="0"/>
          <a:pathLst>
            <a:path>
              <a:moveTo>
                <a:pt x="0" y="0"/>
              </a:moveTo>
              <a:lnTo>
                <a:pt x="0" y="124038"/>
              </a:lnTo>
              <a:lnTo>
                <a:pt x="2307023" y="124038"/>
              </a:lnTo>
              <a:lnTo>
                <a:pt x="2307023" y="24807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4148E2-DF05-EE47-A30A-5A1FFC5C7954}">
      <dsp:nvSpPr>
        <dsp:cNvPr id="0" name=""/>
        <dsp:cNvSpPr/>
      </dsp:nvSpPr>
      <dsp:spPr>
        <a:xfrm>
          <a:off x="3305428" y="1542152"/>
          <a:ext cx="177198" cy="2220887"/>
        </a:xfrm>
        <a:custGeom>
          <a:avLst/>
          <a:gdLst/>
          <a:ahLst/>
          <a:cxnLst/>
          <a:rect l="0" t="0" r="0" b="0"/>
          <a:pathLst>
            <a:path>
              <a:moveTo>
                <a:pt x="0" y="0"/>
              </a:moveTo>
              <a:lnTo>
                <a:pt x="0" y="2220887"/>
              </a:lnTo>
              <a:lnTo>
                <a:pt x="177198" y="222088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8805A0C-89E7-A34C-863B-645CBCF32A9E}">
      <dsp:nvSpPr>
        <dsp:cNvPr id="0" name=""/>
        <dsp:cNvSpPr/>
      </dsp:nvSpPr>
      <dsp:spPr>
        <a:xfrm>
          <a:off x="3305428" y="1542152"/>
          <a:ext cx="177198" cy="1382148"/>
        </a:xfrm>
        <a:custGeom>
          <a:avLst/>
          <a:gdLst/>
          <a:ahLst/>
          <a:cxnLst/>
          <a:rect l="0" t="0" r="0" b="0"/>
          <a:pathLst>
            <a:path>
              <a:moveTo>
                <a:pt x="0" y="0"/>
              </a:moveTo>
              <a:lnTo>
                <a:pt x="0" y="1382148"/>
              </a:lnTo>
              <a:lnTo>
                <a:pt x="177198" y="138214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78CC71-CC65-444D-88C1-4C2E52238C6F}">
      <dsp:nvSpPr>
        <dsp:cNvPr id="0" name=""/>
        <dsp:cNvSpPr/>
      </dsp:nvSpPr>
      <dsp:spPr>
        <a:xfrm>
          <a:off x="3305428" y="1542152"/>
          <a:ext cx="177198" cy="543408"/>
        </a:xfrm>
        <a:custGeom>
          <a:avLst/>
          <a:gdLst/>
          <a:ahLst/>
          <a:cxnLst/>
          <a:rect l="0" t="0" r="0" b="0"/>
          <a:pathLst>
            <a:path>
              <a:moveTo>
                <a:pt x="0" y="0"/>
              </a:moveTo>
              <a:lnTo>
                <a:pt x="0" y="543408"/>
              </a:lnTo>
              <a:lnTo>
                <a:pt x="177198" y="5434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ADB8D38-84A3-F641-B0DF-D28522A020E2}">
      <dsp:nvSpPr>
        <dsp:cNvPr id="0" name=""/>
        <dsp:cNvSpPr/>
      </dsp:nvSpPr>
      <dsp:spPr>
        <a:xfrm>
          <a:off x="2900334" y="703413"/>
          <a:ext cx="877622" cy="248077"/>
        </a:xfrm>
        <a:custGeom>
          <a:avLst/>
          <a:gdLst/>
          <a:ahLst/>
          <a:cxnLst/>
          <a:rect l="0" t="0" r="0" b="0"/>
          <a:pathLst>
            <a:path>
              <a:moveTo>
                <a:pt x="0" y="0"/>
              </a:moveTo>
              <a:lnTo>
                <a:pt x="0" y="124038"/>
              </a:lnTo>
              <a:lnTo>
                <a:pt x="877622" y="124038"/>
              </a:lnTo>
              <a:lnTo>
                <a:pt x="877622" y="24807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696C000-C662-3845-8ED3-730631FDD4B5}">
      <dsp:nvSpPr>
        <dsp:cNvPr id="0" name=""/>
        <dsp:cNvSpPr/>
      </dsp:nvSpPr>
      <dsp:spPr>
        <a:xfrm>
          <a:off x="75061" y="1542152"/>
          <a:ext cx="91440" cy="2251416"/>
        </a:xfrm>
        <a:custGeom>
          <a:avLst/>
          <a:gdLst/>
          <a:ahLst/>
          <a:cxnLst/>
          <a:rect l="0" t="0" r="0" b="0"/>
          <a:pathLst>
            <a:path>
              <a:moveTo>
                <a:pt x="45720" y="0"/>
              </a:moveTo>
              <a:lnTo>
                <a:pt x="45720" y="2251416"/>
              </a:lnTo>
              <a:lnTo>
                <a:pt x="47515" y="225141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D0AAF7-5013-2648-B7E5-2BBAB6E13D21}">
      <dsp:nvSpPr>
        <dsp:cNvPr id="0" name=""/>
        <dsp:cNvSpPr/>
      </dsp:nvSpPr>
      <dsp:spPr>
        <a:xfrm>
          <a:off x="120781" y="1542152"/>
          <a:ext cx="238190" cy="1389773"/>
        </a:xfrm>
        <a:custGeom>
          <a:avLst/>
          <a:gdLst/>
          <a:ahLst/>
          <a:cxnLst/>
          <a:rect l="0" t="0" r="0" b="0"/>
          <a:pathLst>
            <a:path>
              <a:moveTo>
                <a:pt x="0" y="0"/>
              </a:moveTo>
              <a:lnTo>
                <a:pt x="0" y="1389773"/>
              </a:lnTo>
              <a:lnTo>
                <a:pt x="238190" y="1389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0D9DF3-D3B7-AA47-972B-92A62D382FCB}">
      <dsp:nvSpPr>
        <dsp:cNvPr id="0" name=""/>
        <dsp:cNvSpPr/>
      </dsp:nvSpPr>
      <dsp:spPr>
        <a:xfrm>
          <a:off x="120781" y="1542152"/>
          <a:ext cx="177198" cy="543408"/>
        </a:xfrm>
        <a:custGeom>
          <a:avLst/>
          <a:gdLst/>
          <a:ahLst/>
          <a:cxnLst/>
          <a:rect l="0" t="0" r="0" b="0"/>
          <a:pathLst>
            <a:path>
              <a:moveTo>
                <a:pt x="0" y="0"/>
              </a:moveTo>
              <a:lnTo>
                <a:pt x="0" y="543408"/>
              </a:lnTo>
              <a:lnTo>
                <a:pt x="177198" y="5434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E57C06-51AA-6145-BD35-9C6C2BFAAA8D}">
      <dsp:nvSpPr>
        <dsp:cNvPr id="0" name=""/>
        <dsp:cNvSpPr/>
      </dsp:nvSpPr>
      <dsp:spPr>
        <a:xfrm>
          <a:off x="593310" y="703413"/>
          <a:ext cx="2307023" cy="248077"/>
        </a:xfrm>
        <a:custGeom>
          <a:avLst/>
          <a:gdLst/>
          <a:ahLst/>
          <a:cxnLst/>
          <a:rect l="0" t="0" r="0" b="0"/>
          <a:pathLst>
            <a:path>
              <a:moveTo>
                <a:pt x="2307023" y="0"/>
              </a:moveTo>
              <a:lnTo>
                <a:pt x="2307023" y="124038"/>
              </a:lnTo>
              <a:lnTo>
                <a:pt x="0" y="124038"/>
              </a:lnTo>
              <a:lnTo>
                <a:pt x="0" y="24807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306E7F-C7FA-A941-A471-570117929C7B}">
      <dsp:nvSpPr>
        <dsp:cNvPr id="0" name=""/>
        <dsp:cNvSpPr/>
      </dsp:nvSpPr>
      <dsp:spPr>
        <a:xfrm>
          <a:off x="2309672" y="112751"/>
          <a:ext cx="1181323" cy="59066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QRS Instrument Missing Responses (Expected and Not Expected)</a:t>
          </a:r>
        </a:p>
      </dsp:txBody>
      <dsp:txXfrm>
        <a:off x="2309672" y="112751"/>
        <a:ext cx="1181323" cy="590661"/>
      </dsp:txXfrm>
    </dsp:sp>
    <dsp:sp modelId="{8796E42C-9F83-2045-9362-F2BA2B335217}">
      <dsp:nvSpPr>
        <dsp:cNvPr id="0" name=""/>
        <dsp:cNvSpPr/>
      </dsp:nvSpPr>
      <dsp:spPr>
        <a:xfrm>
          <a:off x="2649" y="951490"/>
          <a:ext cx="1181323" cy="59066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Logically Skipped Items (with scoring information)</a:t>
          </a:r>
        </a:p>
      </dsp:txBody>
      <dsp:txXfrm>
        <a:off x="2649" y="951490"/>
        <a:ext cx="1181323" cy="590661"/>
      </dsp:txXfrm>
    </dsp:sp>
    <dsp:sp modelId="{A7062D2D-5179-094F-8566-5947F141B518}">
      <dsp:nvSpPr>
        <dsp:cNvPr id="0" name=""/>
        <dsp:cNvSpPr/>
      </dsp:nvSpPr>
      <dsp:spPr>
        <a:xfrm>
          <a:off x="297979" y="1790230"/>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--STAT=“NOT DONE”</a:t>
          </a:r>
        </a:p>
      </dsp:txBody>
      <dsp:txXfrm>
        <a:off x="297979" y="1790230"/>
        <a:ext cx="1181323" cy="590661"/>
      </dsp:txXfrm>
    </dsp:sp>
    <dsp:sp modelId="{D70D56C8-87E3-CD4E-8530-4C9E1EDD7CC8}">
      <dsp:nvSpPr>
        <dsp:cNvPr id="0" name=""/>
        <dsp:cNvSpPr/>
      </dsp:nvSpPr>
      <dsp:spPr>
        <a:xfrm>
          <a:off x="358971" y="2636595"/>
          <a:ext cx="1118524"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--REASND=“LOGICALLY SKIPPED ITEM”</a:t>
          </a:r>
        </a:p>
      </dsp:txBody>
      <dsp:txXfrm>
        <a:off x="358971" y="2636595"/>
        <a:ext cx="1118524" cy="590661"/>
      </dsp:txXfrm>
    </dsp:sp>
    <dsp:sp modelId="{EE747E0E-AE85-E54B-ADE0-7FFD537D247C}">
      <dsp:nvSpPr>
        <dsp:cNvPr id="0" name=""/>
        <dsp:cNvSpPr/>
      </dsp:nvSpPr>
      <dsp:spPr>
        <a:xfrm>
          <a:off x="122577" y="3470042"/>
          <a:ext cx="2936568" cy="647052"/>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baseline="0" dirty="0"/>
            <a:t>--STRESC/--STRESN = score from manual</a:t>
          </a:r>
        </a:p>
        <a:p>
          <a:pPr marL="0" lvl="0" indent="0" algn="ctr" defTabSz="444500">
            <a:lnSpc>
              <a:spcPct val="90000"/>
            </a:lnSpc>
            <a:spcBef>
              <a:spcPct val="0"/>
            </a:spcBef>
            <a:spcAft>
              <a:spcPct val="35000"/>
            </a:spcAft>
            <a:buNone/>
          </a:pPr>
          <a:r>
            <a:rPr lang="en-US" sz="1000" kern="1200" baseline="0" dirty="0"/>
            <a:t>--ORRES missing since the item was skipped</a:t>
          </a:r>
        </a:p>
      </dsp:txBody>
      <dsp:txXfrm>
        <a:off x="122577" y="3470042"/>
        <a:ext cx="2936568" cy="647052"/>
      </dsp:txXfrm>
    </dsp:sp>
    <dsp:sp modelId="{0B62425C-C2C3-2A41-818A-99A7349C5EC4}">
      <dsp:nvSpPr>
        <dsp:cNvPr id="0" name=""/>
        <dsp:cNvSpPr/>
      </dsp:nvSpPr>
      <dsp:spPr>
        <a:xfrm>
          <a:off x="3187295" y="951490"/>
          <a:ext cx="1181323" cy="59066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Logically Skipped Items (no additional information)</a:t>
          </a:r>
        </a:p>
      </dsp:txBody>
      <dsp:txXfrm>
        <a:off x="3187295" y="951490"/>
        <a:ext cx="1181323" cy="590661"/>
      </dsp:txXfrm>
    </dsp:sp>
    <dsp:sp modelId="{339D71D6-1B76-2242-95EF-BA56410B116F}">
      <dsp:nvSpPr>
        <dsp:cNvPr id="0" name=""/>
        <dsp:cNvSpPr/>
      </dsp:nvSpPr>
      <dsp:spPr>
        <a:xfrm>
          <a:off x="3482626" y="1790230"/>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--STAT=“NOT DONE”</a:t>
          </a:r>
        </a:p>
      </dsp:txBody>
      <dsp:txXfrm>
        <a:off x="3482626" y="1790230"/>
        <a:ext cx="1181323" cy="590661"/>
      </dsp:txXfrm>
    </dsp:sp>
    <dsp:sp modelId="{F092552A-D22B-C940-A74A-0EC6F212758B}">
      <dsp:nvSpPr>
        <dsp:cNvPr id="0" name=""/>
        <dsp:cNvSpPr/>
      </dsp:nvSpPr>
      <dsp:spPr>
        <a:xfrm>
          <a:off x="3482626" y="2628969"/>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--REASND="LOGICALLY SKIPPED ITEM"</a:t>
          </a:r>
        </a:p>
      </dsp:txBody>
      <dsp:txXfrm>
        <a:off x="3482626" y="2628969"/>
        <a:ext cx="1181323" cy="590661"/>
      </dsp:txXfrm>
    </dsp:sp>
    <dsp:sp modelId="{1EDD44B3-E22B-0943-A2FF-CA69FE9BA0D8}">
      <dsp:nvSpPr>
        <dsp:cNvPr id="0" name=""/>
        <dsp:cNvSpPr/>
      </dsp:nvSpPr>
      <dsp:spPr>
        <a:xfrm>
          <a:off x="3482626" y="3467709"/>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--ORRES, --STRESC, and --STRESN all missing</a:t>
          </a:r>
        </a:p>
      </dsp:txBody>
      <dsp:txXfrm>
        <a:off x="3482626" y="3467709"/>
        <a:ext cx="1181323" cy="590661"/>
      </dsp:txXfrm>
    </dsp:sp>
    <dsp:sp modelId="{25F5CD51-2692-304A-A30B-F77F01F5D1A1}">
      <dsp:nvSpPr>
        <dsp:cNvPr id="0" name=""/>
        <dsp:cNvSpPr/>
      </dsp:nvSpPr>
      <dsp:spPr>
        <a:xfrm>
          <a:off x="4616696" y="951490"/>
          <a:ext cx="1181323" cy="59066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Unexpected Missing Responses - Reason Not Collected on Instrument</a:t>
          </a:r>
        </a:p>
      </dsp:txBody>
      <dsp:txXfrm>
        <a:off x="4616696" y="951490"/>
        <a:ext cx="1181323" cy="590661"/>
      </dsp:txXfrm>
    </dsp:sp>
    <dsp:sp modelId="{8D85CE6C-90A0-ED42-9B9A-0C414D857B9D}">
      <dsp:nvSpPr>
        <dsp:cNvPr id="0" name=""/>
        <dsp:cNvSpPr/>
      </dsp:nvSpPr>
      <dsp:spPr>
        <a:xfrm>
          <a:off x="4912027" y="1790230"/>
          <a:ext cx="1058134"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--STAT="NOT DONE”</a:t>
          </a:r>
        </a:p>
        <a:p>
          <a:pPr marL="0" lvl="0" indent="0" algn="ctr" defTabSz="355600">
            <a:lnSpc>
              <a:spcPct val="90000"/>
            </a:lnSpc>
            <a:spcBef>
              <a:spcPct val="0"/>
            </a:spcBef>
            <a:spcAft>
              <a:spcPct val="35000"/>
            </a:spcAft>
            <a:buNone/>
          </a:pPr>
          <a:r>
            <a:rPr lang="en-US" sz="800" kern="1200" dirty="0"/>
            <a:t>(--REASND missing)</a:t>
          </a:r>
        </a:p>
      </dsp:txBody>
      <dsp:txXfrm>
        <a:off x="4912027" y="1790230"/>
        <a:ext cx="1058134" cy="590661"/>
      </dsp:txXfrm>
    </dsp:sp>
    <dsp:sp modelId="{CE1DB02F-6E6C-9043-B025-7F7D35A21D3A}">
      <dsp:nvSpPr>
        <dsp:cNvPr id="0" name=""/>
        <dsp:cNvSpPr/>
      </dsp:nvSpPr>
      <dsp:spPr>
        <a:xfrm>
          <a:off x="4912027" y="2628969"/>
          <a:ext cx="1181323" cy="5906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--ORRES, --STRESC, and --STRESN all missing</a:t>
          </a:r>
        </a:p>
      </dsp:txBody>
      <dsp:txXfrm>
        <a:off x="4912027" y="2628969"/>
        <a:ext cx="1181323" cy="59066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EE1A3E-C737-584E-86B0-F484DE311626}" type="datetimeFigureOut">
              <a:rPr lang="en-US" smtClean="0"/>
              <a:t>3/8/21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E17163-B04C-C34A-8000-FDF58C3633A6}" type="slidenum">
              <a:rPr lang="en-US" smtClean="0"/>
              <a:t>‹#›</a:t>
            </a:fld>
            <a:endParaRPr lang="en-US" dirty="0"/>
          </a:p>
        </p:txBody>
      </p:sp>
    </p:spTree>
    <p:extLst>
      <p:ext uri="{BB962C8B-B14F-4D97-AF65-F5344CB8AC3E}">
        <p14:creationId xmlns:p14="http://schemas.microsoft.com/office/powerpoint/2010/main" val="1599733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26</a:t>
            </a:fld>
            <a:endParaRPr lang="en-US" dirty="0"/>
          </a:p>
        </p:txBody>
      </p:sp>
    </p:spTree>
    <p:extLst>
      <p:ext uri="{BB962C8B-B14F-4D97-AF65-F5344CB8AC3E}">
        <p14:creationId xmlns:p14="http://schemas.microsoft.com/office/powerpoint/2010/main" val="22150855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078FFEE-EA0C-5E4A-B1D2-8213F7094BAD}"/>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8" name="Rectangle 7">
            <a:extLst>
              <a:ext uri="{FF2B5EF4-FFF2-40B4-BE49-F238E27FC236}">
                <a16:creationId xmlns:a16="http://schemas.microsoft.com/office/drawing/2014/main" id="{ECC4787D-0744-8047-A68C-F117D26CFC58}"/>
              </a:ext>
            </a:extLst>
          </p:cNvPr>
          <p:cNvSpPr/>
          <p:nvPr userDrawn="1"/>
        </p:nvSpPr>
        <p:spPr>
          <a:xfrm>
            <a:off x="1648918" y="1139639"/>
            <a:ext cx="7495082" cy="2324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p:nvPr>
        </p:nvSpPr>
        <p:spPr>
          <a:xfrm>
            <a:off x="2077690" y="1154590"/>
            <a:ext cx="6781830" cy="1362472"/>
          </a:xfrm>
        </p:spPr>
        <p:txBody>
          <a:bodyPr anchor="ctr">
            <a:normAutofit/>
          </a:bodyPr>
          <a:lstStyle>
            <a:lvl1pPr algn="l">
              <a:defRPr sz="2400" b="1">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077690" y="2648262"/>
            <a:ext cx="6781830" cy="600472"/>
          </a:xfrm>
        </p:spPr>
        <p:txBody>
          <a:bodyPr>
            <a:normAutofit/>
          </a:bodyPr>
          <a:lstStyle>
            <a:lvl1pPr marL="0" indent="0" algn="l">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199307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903408-9362-EC46-8776-E9E810266D79}"/>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11" name="Rectangle 10">
            <a:extLst>
              <a:ext uri="{FF2B5EF4-FFF2-40B4-BE49-F238E27FC236}">
                <a16:creationId xmlns:a16="http://schemas.microsoft.com/office/drawing/2014/main" id="{2409DADF-D9E6-A04F-8A80-7622E2E18903}"/>
              </a:ext>
            </a:extLst>
          </p:cNvPr>
          <p:cNvSpPr/>
          <p:nvPr userDrawn="1"/>
        </p:nvSpPr>
        <p:spPr>
          <a:xfrm>
            <a:off x="1562470" y="0"/>
            <a:ext cx="758153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342900" indent="-334963">
              <a:buFont typeface="+mj-lt"/>
              <a:buAutoNum type="arabicPeriod"/>
              <a:tabLst/>
              <a:defRPr>
                <a:solidFill>
                  <a:schemeClr val="bg1"/>
                </a:solidFill>
              </a:defRPr>
            </a:lvl1pPr>
            <a:lvl2pPr marL="385763" indent="-151210">
              <a:buFont typeface="+mj-lt"/>
              <a:buAutoNum type="arabicPeriod"/>
              <a:tabLst/>
              <a:defRPr>
                <a:solidFill>
                  <a:schemeClr val="bg1"/>
                </a:solidFill>
              </a:defRPr>
            </a:lvl2pPr>
            <a:lvl3pPr marL="560785" indent="-175022">
              <a:buFont typeface="+mj-lt"/>
              <a:buAutoNum type="arabicPeriod"/>
              <a:tabLst/>
              <a:defRPr>
                <a:solidFill>
                  <a:schemeClr val="bg1"/>
                </a:solidFill>
              </a:defRPr>
            </a:lvl3pPr>
            <a:lvl4pPr marL="731044" indent="-175022">
              <a:buFont typeface="+mj-lt"/>
              <a:buAutoNum type="arabicPeriod"/>
              <a:tabLst/>
              <a:defRPr>
                <a:solidFill>
                  <a:schemeClr val="bg1"/>
                </a:solidFill>
              </a:defRPr>
            </a:lvl4pPr>
            <a:lvl5pPr marL="901304" indent="-170260">
              <a:buFont typeface="+mj-lt"/>
              <a:buAutoNum type="arabicPeriod"/>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126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07F8D0-7524-D448-A94D-C7E1F01CAED9}" type="datetime1">
              <a:rPr lang="en-US" smtClean="0"/>
              <a:t>3/8/21</a:t>
            </a:fld>
            <a:endParaRPr lang="en-US" dirty="0"/>
          </a:p>
        </p:txBody>
      </p:sp>
      <p:sp>
        <p:nvSpPr>
          <p:cNvPr id="5" name="Footer Placeholder 4"/>
          <p:cNvSpPr>
            <a:spLocks noGrp="1"/>
          </p:cNvSpPr>
          <p:nvPr>
            <p:ph type="ftr" sz="quarter" idx="11"/>
          </p:nvPr>
        </p:nvSpPr>
        <p:spPr/>
        <p:txBody>
          <a:bodyPr/>
          <a:lstStyle/>
          <a:p>
            <a:r>
              <a:rPr lang="en-US" dirty="0"/>
              <a:t>Footer Text</a:t>
            </a:r>
          </a:p>
        </p:txBody>
      </p:sp>
      <p:sp>
        <p:nvSpPr>
          <p:cNvPr id="6" name="Slide Number Placeholder 5"/>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864619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6103351-EB45-234F-8697-DE91E6664007}"/>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7" name="Rectangle 6">
            <a:extLst>
              <a:ext uri="{FF2B5EF4-FFF2-40B4-BE49-F238E27FC236}">
                <a16:creationId xmlns:a16="http://schemas.microsoft.com/office/drawing/2014/main" id="{2DDB1314-0315-DB4C-AE95-AFD46FB209DC}"/>
              </a:ext>
            </a:extLst>
          </p:cNvPr>
          <p:cNvSpPr/>
          <p:nvPr userDrawn="1"/>
        </p:nvSpPr>
        <p:spPr>
          <a:xfrm>
            <a:off x="1562470" y="0"/>
            <a:ext cx="758153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0" indent="0">
              <a:buFont typeface="+mj-lt"/>
              <a:buNone/>
              <a:tabLst/>
              <a:defRPr sz="1800">
                <a:solidFill>
                  <a:schemeClr val="bg1"/>
                </a:solidFill>
              </a:defRPr>
            </a:lvl1pPr>
            <a:lvl2pPr marL="4763" indent="0">
              <a:buFont typeface="+mj-lt"/>
              <a:buNone/>
              <a:tabLst/>
              <a:defRPr>
                <a:solidFill>
                  <a:schemeClr val="bg1"/>
                </a:solidFill>
              </a:defRPr>
            </a:lvl2pPr>
            <a:lvl3pPr marL="4763" indent="0">
              <a:buFont typeface="+mj-lt"/>
              <a:buNone/>
              <a:tabLst/>
              <a:defRPr>
                <a:solidFill>
                  <a:schemeClr val="bg1"/>
                </a:solidFill>
              </a:defRPr>
            </a:lvl3pPr>
            <a:lvl4pPr marL="4763" indent="0">
              <a:buFont typeface="+mj-lt"/>
              <a:buNone/>
              <a:tabLst/>
              <a:defRPr>
                <a:solidFill>
                  <a:schemeClr val="bg1"/>
                </a:solidFill>
              </a:defRPr>
            </a:lvl4pPr>
            <a:lvl5pPr marL="4763" indent="0">
              <a:buFont typeface="+mj-lt"/>
              <a:buNone/>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07917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Closing S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EC5F5DB-D0B7-B844-A4AC-647C44C65C86}"/>
              </a:ext>
            </a:extLst>
          </p:cNvPr>
          <p:cNvPicPr>
            <a:picLocks noChangeAspect="1"/>
          </p:cNvPicPr>
          <p:nvPr userDrawn="1"/>
        </p:nvPicPr>
        <p:blipFill>
          <a:blip r:embed="rId2"/>
          <a:stretch>
            <a:fillRect/>
          </a:stretch>
        </p:blipFill>
        <p:spPr>
          <a:xfrm>
            <a:off x="4762" y="0"/>
            <a:ext cx="9134475" cy="5143500"/>
          </a:xfrm>
          <a:prstGeom prst="rect">
            <a:avLst/>
          </a:prstGeom>
        </p:spPr>
      </p:pic>
      <p:sp>
        <p:nvSpPr>
          <p:cNvPr id="2" name="Title 1"/>
          <p:cNvSpPr>
            <a:spLocks noGrp="1"/>
          </p:cNvSpPr>
          <p:nvPr>
            <p:ph type="title"/>
          </p:nvPr>
        </p:nvSpPr>
        <p:spPr>
          <a:xfrm>
            <a:off x="2037790" y="273845"/>
            <a:ext cx="6078069" cy="2101242"/>
          </a:xfrm>
        </p:spPr>
        <p:txBody>
          <a:bodyPr anchor="b"/>
          <a:lstStyle>
            <a:lvl1pPr>
              <a:defRPr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2037790" y="2551580"/>
            <a:ext cx="6078069" cy="1752166"/>
          </a:xfrm>
        </p:spPr>
        <p:txBody>
          <a:bodyPr>
            <a:normAutofit/>
          </a:bodyPr>
          <a:lstStyle>
            <a:lvl1pPr marL="0" indent="0">
              <a:buFont typeface="+mj-lt"/>
              <a:buNone/>
              <a:tabLst/>
              <a:defRPr sz="900">
                <a:solidFill>
                  <a:schemeClr val="tx1"/>
                </a:solidFill>
              </a:defRPr>
            </a:lvl1pPr>
            <a:lvl2pPr marL="133350" indent="-128588">
              <a:buFont typeface="Arial" panose="020B0604020202020204" pitchFamily="34" charset="0"/>
              <a:buChar char="•"/>
              <a:tabLst/>
              <a:defRPr sz="900">
                <a:solidFill>
                  <a:schemeClr val="tx1"/>
                </a:solidFill>
              </a:defRPr>
            </a:lvl2pPr>
            <a:lvl3pPr marL="133350" indent="-128588">
              <a:buFont typeface="Arial" panose="020B0604020202020204" pitchFamily="34" charset="0"/>
              <a:buChar char="•"/>
              <a:tabLst/>
              <a:defRPr sz="900">
                <a:solidFill>
                  <a:schemeClr val="tx1"/>
                </a:solidFill>
              </a:defRPr>
            </a:lvl3pPr>
            <a:lvl4pPr marL="133350" indent="-128588">
              <a:buFont typeface="Arial" panose="020B0604020202020204" pitchFamily="34" charset="0"/>
              <a:buChar char="•"/>
              <a:tabLst/>
              <a:defRPr sz="900">
                <a:solidFill>
                  <a:schemeClr val="tx1"/>
                </a:solidFill>
              </a:defRPr>
            </a:lvl4pPr>
            <a:lvl5pPr marL="133350" indent="-128588">
              <a:buFont typeface="Arial" panose="020B0604020202020204" pitchFamily="34" charset="0"/>
              <a:buChar char="•"/>
              <a:tabLst/>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a:extLst>
              <a:ext uri="{FF2B5EF4-FFF2-40B4-BE49-F238E27FC236}">
                <a16:creationId xmlns:a16="http://schemas.microsoft.com/office/drawing/2014/main" id="{1271A794-C745-1542-AC4C-A0D07A44D2E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2037791" y="4457700"/>
            <a:ext cx="1076325" cy="342000"/>
          </a:xfrm>
          <a:prstGeom prst="rect">
            <a:avLst/>
          </a:prstGeom>
        </p:spPr>
      </p:pic>
    </p:spTree>
    <p:extLst>
      <p:ext uri="{BB962C8B-B14F-4D97-AF65-F5344CB8AC3E}">
        <p14:creationId xmlns:p14="http://schemas.microsoft.com/office/powerpoint/2010/main" val="3236970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00100" y="1111250"/>
            <a:ext cx="3819525" cy="352147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76824" y="1111250"/>
            <a:ext cx="3609975" cy="35214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B10EDD-8A69-4447-976A-74A236ED3C33}" type="datetime1">
              <a:rPr lang="en-US" smtClean="0"/>
              <a:t>3/8/21</a:t>
            </a:fld>
            <a:endParaRPr lang="en-US" dirty="0"/>
          </a:p>
        </p:txBody>
      </p:sp>
      <p:sp>
        <p:nvSpPr>
          <p:cNvPr id="6" name="Footer Placeholder 5"/>
          <p:cNvSpPr>
            <a:spLocks noGrp="1"/>
          </p:cNvSpPr>
          <p:nvPr>
            <p:ph type="ftr" sz="quarter" idx="11"/>
          </p:nvPr>
        </p:nvSpPr>
        <p:spPr/>
        <p:txBody>
          <a:bodyPr/>
          <a:lstStyle/>
          <a:p>
            <a:r>
              <a:rPr lang="en-US" dirty="0"/>
              <a:t>Footer Text</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3052526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E7A1DEF-801A-4A47-AAA2-0EE00B3F7B82}" type="datetime1">
              <a:rPr lang="en-US" smtClean="0"/>
              <a:t>3/8/21</a:t>
            </a:fld>
            <a:endParaRPr lang="en-US" dirty="0"/>
          </a:p>
        </p:txBody>
      </p:sp>
      <p:sp>
        <p:nvSpPr>
          <p:cNvPr id="4" name="Footer Placeholder 3"/>
          <p:cNvSpPr>
            <a:spLocks noGrp="1"/>
          </p:cNvSpPr>
          <p:nvPr>
            <p:ph type="ftr" sz="quarter" idx="11"/>
          </p:nvPr>
        </p:nvSpPr>
        <p:spPr/>
        <p:txBody>
          <a:bodyPr/>
          <a:lstStyle/>
          <a:p>
            <a:r>
              <a:rPr lang="en-US" dirty="0"/>
              <a:t>Footer Text</a:t>
            </a:r>
          </a:p>
        </p:txBody>
      </p:sp>
      <p:sp>
        <p:nvSpPr>
          <p:cNvPr id="5" name="Slide Number Placeholder 4"/>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2217349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1219A4-F3BB-9C43-8D7A-AA5FCB1970EC}" type="datetime1">
              <a:rPr lang="en-US" smtClean="0"/>
              <a:t>3/8/21</a:t>
            </a:fld>
            <a:endParaRPr lang="en-US" dirty="0"/>
          </a:p>
        </p:txBody>
      </p:sp>
      <p:sp>
        <p:nvSpPr>
          <p:cNvPr id="3" name="Footer Placeholder 2"/>
          <p:cNvSpPr>
            <a:spLocks noGrp="1"/>
          </p:cNvSpPr>
          <p:nvPr>
            <p:ph type="ftr" sz="quarter" idx="11"/>
          </p:nvPr>
        </p:nvSpPr>
        <p:spPr/>
        <p:txBody>
          <a:bodyPr/>
          <a:lstStyle/>
          <a:p>
            <a:r>
              <a:rPr lang="en-US" dirty="0"/>
              <a:t>Footer Text</a:t>
            </a:r>
          </a:p>
        </p:txBody>
      </p:sp>
      <p:sp>
        <p:nvSpPr>
          <p:cNvPr id="4" name="Slide Number Placeholder 3"/>
          <p:cNvSpPr>
            <a:spLocks noGrp="1"/>
          </p:cNvSpPr>
          <p:nvPr>
            <p:ph type="sldNum" sz="quarter" idx="12"/>
          </p:nvPr>
        </p:nvSpPr>
        <p:spPr/>
        <p:txBody>
          <a:bodyPr/>
          <a:lstStyle/>
          <a:p>
            <a:fld id="{EB4FF9C4-EEBF-D24D-8A4E-C0B9CCE3F975}" type="slidenum">
              <a:rPr lang="en-US" smtClean="0"/>
              <a:t>‹#›</a:t>
            </a:fld>
            <a:endParaRPr lang="en-US" dirty="0"/>
          </a:p>
        </p:txBody>
      </p:sp>
    </p:spTree>
    <p:extLst>
      <p:ext uri="{BB962C8B-B14F-4D97-AF65-F5344CB8AC3E}">
        <p14:creationId xmlns:p14="http://schemas.microsoft.com/office/powerpoint/2010/main" val="4224263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CF86AEA-23B8-D847-A3D2-25B6A12213D0}"/>
              </a:ext>
            </a:extLst>
          </p:cNvPr>
          <p:cNvPicPr>
            <a:picLocks noChangeAspect="1"/>
          </p:cNvPicPr>
          <p:nvPr userDrawn="1"/>
        </p:nvPicPr>
        <p:blipFill>
          <a:blip r:embed="rId10"/>
          <a:stretch>
            <a:fillRect/>
          </a:stretch>
        </p:blipFill>
        <p:spPr>
          <a:xfrm>
            <a:off x="4762" y="0"/>
            <a:ext cx="9134475" cy="5143500"/>
          </a:xfrm>
          <a:prstGeom prst="rect">
            <a:avLst/>
          </a:prstGeom>
        </p:spPr>
      </p:pic>
      <p:sp>
        <p:nvSpPr>
          <p:cNvPr id="2" name="Title Placeholder 1"/>
          <p:cNvSpPr>
            <a:spLocks noGrp="1"/>
          </p:cNvSpPr>
          <p:nvPr>
            <p:ph type="title"/>
          </p:nvPr>
        </p:nvSpPr>
        <p:spPr>
          <a:xfrm>
            <a:off x="800100" y="0"/>
            <a:ext cx="7886700" cy="994172"/>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800100" y="1111250"/>
            <a:ext cx="7886700" cy="3521473"/>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176304" y="4767263"/>
            <a:ext cx="1204216" cy="273844"/>
          </a:xfrm>
          <a:prstGeom prst="rect">
            <a:avLst/>
          </a:prstGeom>
        </p:spPr>
        <p:txBody>
          <a:bodyPr vert="horz" lIns="0" tIns="0" rIns="0" bIns="0" rtlCol="0" anchor="ctr"/>
          <a:lstStyle>
            <a:lvl1pPr algn="r">
              <a:defRPr sz="800" b="1">
                <a:solidFill>
                  <a:schemeClr val="tx1"/>
                </a:solidFill>
              </a:defRPr>
            </a:lvl1pPr>
          </a:lstStyle>
          <a:p>
            <a:fld id="{A39D7527-A277-E24D-9A56-20081ADC979C}" type="datetime1">
              <a:rPr lang="en-US" smtClean="0"/>
              <a:pPr/>
              <a:t>3/8/21</a:t>
            </a:fld>
            <a:endParaRPr lang="en-US" dirty="0"/>
          </a:p>
        </p:txBody>
      </p:sp>
      <p:sp>
        <p:nvSpPr>
          <p:cNvPr id="5"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r>
              <a:rPr lang="en-US" dirty="0"/>
              <a:t>Footer Text</a:t>
            </a:r>
          </a:p>
        </p:txBody>
      </p:sp>
      <p:sp>
        <p:nvSpPr>
          <p:cNvPr id="6" name="Slide Number Placeholder 5"/>
          <p:cNvSpPr>
            <a:spLocks noGrp="1"/>
          </p:cNvSpPr>
          <p:nvPr>
            <p:ph type="sldNum" sz="quarter" idx="4"/>
          </p:nvPr>
        </p:nvSpPr>
        <p:spPr>
          <a:xfrm>
            <a:off x="8380520" y="4767263"/>
            <a:ext cx="306280" cy="273844"/>
          </a:xfrm>
          <a:prstGeom prst="rect">
            <a:avLst/>
          </a:prstGeom>
        </p:spPr>
        <p:txBody>
          <a:bodyPr vert="horz" lIns="0" tIns="0" rIns="0" bIns="0" rtlCol="0" anchor="ctr"/>
          <a:lstStyle>
            <a:lvl1pPr algn="r">
              <a:defRPr sz="800" b="1">
                <a:solidFill>
                  <a:schemeClr val="tx1"/>
                </a:solidFill>
              </a:defRPr>
            </a:lvl1pPr>
          </a:lstStyle>
          <a:p>
            <a:fld id="{EB4FF9C4-EEBF-D24D-8A4E-C0B9CCE3F975}" type="slidenum">
              <a:rPr lang="en-US" smtClean="0"/>
              <a:pPr/>
              <a:t>‹#›</a:t>
            </a:fld>
            <a:endParaRPr lang="en-US" dirty="0"/>
          </a:p>
        </p:txBody>
      </p:sp>
    </p:spTree>
    <p:extLst>
      <p:ext uri="{BB962C8B-B14F-4D97-AF65-F5344CB8AC3E}">
        <p14:creationId xmlns:p14="http://schemas.microsoft.com/office/powerpoint/2010/main" val="4265711678"/>
      </p:ext>
    </p:extLst>
  </p:cSld>
  <p:clrMap bg1="lt1" tx1="dk1" bg2="lt2" tx2="dk2" accent1="accent1" accent2="accent2" accent3="accent3" accent4="accent4" accent5="accent5" accent6="accent6" hlink="hlink" folHlink="folHlink"/>
  <p:sldLayoutIdLst>
    <p:sldLayoutId id="2147483675" r:id="rId1"/>
    <p:sldLayoutId id="2147483689" r:id="rId2"/>
    <p:sldLayoutId id="2147483676" r:id="rId3"/>
    <p:sldLayoutId id="2147483690" r:id="rId4"/>
    <p:sldLayoutId id="2147483691" r:id="rId5"/>
    <p:sldLayoutId id="2147483678" r:id="rId6"/>
    <p:sldLayoutId id="2147483680" r:id="rId7"/>
    <p:sldLayoutId id="2147483681" r:id="rId8"/>
  </p:sldLayoutIdLst>
  <p:hf hdr="0"/>
  <p:txStyles>
    <p:titleStyle>
      <a:lvl1pPr algn="l" defTabSz="6858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910" userDrawn="1">
          <p15:clr>
            <a:srgbClr val="F26B43"/>
          </p15:clr>
        </p15:guide>
        <p15:guide id="2" pos="5472" userDrawn="1">
          <p15:clr>
            <a:srgbClr val="F26B43"/>
          </p15:clr>
        </p15:guide>
        <p15:guide id="3" pos="504" userDrawn="1">
          <p15:clr>
            <a:srgbClr val="F26B43"/>
          </p15:clr>
        </p15:guide>
        <p15:guide id="4" pos="3054" userDrawn="1">
          <p15:clr>
            <a:srgbClr val="F26B43"/>
          </p15:clr>
        </p15:guide>
        <p15:guide id="5" pos="3198" userDrawn="1">
          <p15:clr>
            <a:srgbClr val="F26B43"/>
          </p15:clr>
        </p15:guide>
        <p15:guide id="6" pos="288" userDrawn="1">
          <p15:clr>
            <a:srgbClr val="F26B43"/>
          </p15:clr>
        </p15:guide>
        <p15:guide id="7" orient="horz" pos="70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mailto:skopko.external@cdisc.org" TargetMode="External"/><Relationship Id="rId2" Type="http://schemas.openxmlformats.org/officeDocument/2006/relationships/hyperlink" Target="mailto:dbooth@cdisc.org"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6DC82CE-642B-8E4E-8CF8-63B2F0D43C9C}"/>
              </a:ext>
            </a:extLst>
          </p:cNvPr>
          <p:cNvSpPr>
            <a:spLocks noGrp="1"/>
          </p:cNvSpPr>
          <p:nvPr>
            <p:ph type="ctrTitle"/>
          </p:nvPr>
        </p:nvSpPr>
        <p:spPr/>
        <p:txBody>
          <a:bodyPr/>
          <a:lstStyle/>
          <a:p>
            <a:r>
              <a:rPr lang="en-US" dirty="0"/>
              <a:t>Representation of Questionnaires, Ratings, and Scales (QRS) items in SDTM - </a:t>
            </a:r>
            <a:br>
              <a:rPr lang="en-US" dirty="0"/>
            </a:br>
            <a:r>
              <a:rPr lang="en-US" dirty="0"/>
              <a:t>Logically Skipped Items</a:t>
            </a:r>
          </a:p>
        </p:txBody>
      </p:sp>
      <p:sp>
        <p:nvSpPr>
          <p:cNvPr id="8" name="Subtitle 7">
            <a:extLst>
              <a:ext uri="{FF2B5EF4-FFF2-40B4-BE49-F238E27FC236}">
                <a16:creationId xmlns:a16="http://schemas.microsoft.com/office/drawing/2014/main" id="{A2D55D41-A80F-8245-B072-3685FA039380}"/>
              </a:ext>
            </a:extLst>
          </p:cNvPr>
          <p:cNvSpPr>
            <a:spLocks noGrp="1"/>
          </p:cNvSpPr>
          <p:nvPr>
            <p:ph type="subTitle" idx="1"/>
          </p:nvPr>
        </p:nvSpPr>
        <p:spPr>
          <a:xfrm>
            <a:off x="2077690" y="3030582"/>
            <a:ext cx="6781830" cy="218151"/>
          </a:xfrm>
        </p:spPr>
        <p:txBody>
          <a:bodyPr vert="horz" lIns="0" tIns="0" rIns="0" bIns="0" rtlCol="0" anchor="t">
            <a:normAutofit/>
          </a:bodyPr>
          <a:lstStyle/>
          <a:p>
            <a:r>
              <a:rPr lang="en-US" dirty="0"/>
              <a:t>03.08.2021</a:t>
            </a:r>
          </a:p>
        </p:txBody>
      </p:sp>
    </p:spTree>
    <p:extLst>
      <p:ext uri="{BB962C8B-B14F-4D97-AF65-F5344CB8AC3E}">
        <p14:creationId xmlns:p14="http://schemas.microsoft.com/office/powerpoint/2010/main" val="1846562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662940" y="0"/>
            <a:ext cx="8023860" cy="587298"/>
          </a:xfrm>
        </p:spPr>
        <p:txBody>
          <a:bodyPr>
            <a:normAutofit/>
          </a:bodyPr>
          <a:lstStyle/>
          <a:p>
            <a:pPr algn="ctr"/>
            <a:r>
              <a:rPr lang="en-US" dirty="0"/>
              <a:t>Tree Diagram for Determining --REASND</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10</a:t>
            </a:fld>
            <a:endParaRPr lang="en-US" dirty="0"/>
          </a:p>
        </p:txBody>
      </p:sp>
      <p:graphicFrame>
        <p:nvGraphicFramePr>
          <p:cNvPr id="3" name="Diagram 2">
            <a:extLst>
              <a:ext uri="{FF2B5EF4-FFF2-40B4-BE49-F238E27FC236}">
                <a16:creationId xmlns:a16="http://schemas.microsoft.com/office/drawing/2014/main" id="{B648832B-75D2-CB4B-AE16-6DFF6B47B125}"/>
              </a:ext>
            </a:extLst>
          </p:cNvPr>
          <p:cNvGraphicFramePr/>
          <p:nvPr>
            <p:extLst>
              <p:ext uri="{D42A27DB-BD31-4B8C-83A1-F6EECF244321}">
                <p14:modId xmlns:p14="http://schemas.microsoft.com/office/powerpoint/2010/main" val="3210937426"/>
              </p:ext>
            </p:extLst>
          </p:nvPr>
        </p:nvGraphicFramePr>
        <p:xfrm>
          <a:off x="1524000" y="539749"/>
          <a:ext cx="6096000" cy="4227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2349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8698-B334-A54D-809C-859290843D70}"/>
              </a:ext>
            </a:extLst>
          </p:cNvPr>
          <p:cNvSpPr>
            <a:spLocks noGrp="1"/>
          </p:cNvSpPr>
          <p:nvPr>
            <p:ph type="title"/>
          </p:nvPr>
        </p:nvSpPr>
        <p:spPr>
          <a:xfrm>
            <a:off x="2041864" y="273845"/>
            <a:ext cx="6644935" cy="473287"/>
          </a:xfrm>
        </p:spPr>
        <p:txBody>
          <a:bodyPr/>
          <a:lstStyle/>
          <a:p>
            <a:r>
              <a:rPr lang="en-US" dirty="0"/>
              <a:t>Requested Change to the FDA TCG</a:t>
            </a:r>
          </a:p>
        </p:txBody>
      </p:sp>
      <p:sp>
        <p:nvSpPr>
          <p:cNvPr id="5" name="Content Placeholder 4">
            <a:extLst>
              <a:ext uri="{FF2B5EF4-FFF2-40B4-BE49-F238E27FC236}">
                <a16:creationId xmlns:a16="http://schemas.microsoft.com/office/drawing/2014/main" id="{EB4060EA-D73F-AD4A-B6AC-1AC62747D32D}"/>
              </a:ext>
            </a:extLst>
          </p:cNvPr>
          <p:cNvSpPr>
            <a:spLocks noGrp="1"/>
          </p:cNvSpPr>
          <p:nvPr>
            <p:ph idx="1"/>
          </p:nvPr>
        </p:nvSpPr>
        <p:spPr>
          <a:xfrm>
            <a:off x="2041864" y="889348"/>
            <a:ext cx="6644935" cy="3743375"/>
          </a:xfrm>
        </p:spPr>
        <p:txBody>
          <a:bodyPr>
            <a:normAutofit/>
          </a:bodyPr>
          <a:lstStyle/>
          <a:p>
            <a:r>
              <a:rPr lang="en-US" dirty="0"/>
              <a:t>In order to be consistent with the SDTMIG, and the representation of other standardized values in QRS, CDISC is requesting that the requirement for QSORRES to be assigned with the value from a manual when available be replaced with “QSORRES = null” :</a:t>
            </a:r>
          </a:p>
          <a:p>
            <a:r>
              <a:rPr lang="en-US" dirty="0"/>
              <a:t>Instead of:</a:t>
            </a:r>
          </a:p>
          <a:p>
            <a:pPr marL="290513" lvl="1" indent="-285750">
              <a:buFont typeface="Arial" panose="020B0604020202020204" pitchFamily="34" charset="0"/>
              <a:buChar char="•"/>
            </a:pPr>
            <a:r>
              <a:rPr lang="en-US" dirty="0">
                <a:solidFill>
                  <a:srgbClr val="00B0F0"/>
                </a:solidFill>
              </a:rPr>
              <a:t>QSORRES, </a:t>
            </a:r>
            <a:r>
              <a:rPr lang="en-US" dirty="0"/>
              <a:t>QSSTRESC, and QSSTRESN would be assigned according to the instrument’s instructions</a:t>
            </a:r>
          </a:p>
          <a:p>
            <a:endParaRPr lang="en-US" dirty="0"/>
          </a:p>
          <a:p>
            <a:r>
              <a:rPr lang="en-US" dirty="0"/>
              <a:t>We are requesting the following be considered:</a:t>
            </a:r>
          </a:p>
          <a:p>
            <a:pPr marL="290513" lvl="1" indent="-285750">
              <a:buFont typeface="Arial" panose="020B0604020202020204" pitchFamily="34" charset="0"/>
              <a:buChar char="•"/>
            </a:pPr>
            <a:r>
              <a:rPr lang="en-US" dirty="0">
                <a:solidFill>
                  <a:srgbClr val="00B0F0"/>
                </a:solidFill>
              </a:rPr>
              <a:t>QSORRES = null</a:t>
            </a:r>
          </a:p>
          <a:p>
            <a:pPr marL="290513" lvl="1" indent="-285750">
              <a:buFont typeface="Arial" panose="020B0604020202020204" pitchFamily="34" charset="0"/>
              <a:buChar char="•"/>
            </a:pPr>
            <a:r>
              <a:rPr lang="en-US" dirty="0"/>
              <a:t>QSSTRESC and QSSTRESN would be assigned according to the instrument’s instructions</a:t>
            </a:r>
          </a:p>
          <a:p>
            <a:pPr lvl="1"/>
            <a:endParaRPr lang="en-US" dirty="0"/>
          </a:p>
        </p:txBody>
      </p:sp>
    </p:spTree>
    <p:extLst>
      <p:ext uri="{BB962C8B-B14F-4D97-AF65-F5344CB8AC3E}">
        <p14:creationId xmlns:p14="http://schemas.microsoft.com/office/powerpoint/2010/main" val="1908550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8698-B334-A54D-809C-859290843D70}"/>
              </a:ext>
            </a:extLst>
          </p:cNvPr>
          <p:cNvSpPr>
            <a:spLocks noGrp="1"/>
          </p:cNvSpPr>
          <p:nvPr>
            <p:ph type="title"/>
          </p:nvPr>
        </p:nvSpPr>
        <p:spPr>
          <a:xfrm>
            <a:off x="2041864" y="273845"/>
            <a:ext cx="6644935" cy="473287"/>
          </a:xfrm>
        </p:spPr>
        <p:txBody>
          <a:bodyPr/>
          <a:lstStyle/>
          <a:p>
            <a:r>
              <a:rPr lang="en-US" dirty="0"/>
              <a:t>Requested Change to the FDA TCG</a:t>
            </a:r>
          </a:p>
        </p:txBody>
      </p:sp>
      <p:sp>
        <p:nvSpPr>
          <p:cNvPr id="5" name="Content Placeholder 4">
            <a:extLst>
              <a:ext uri="{FF2B5EF4-FFF2-40B4-BE49-F238E27FC236}">
                <a16:creationId xmlns:a16="http://schemas.microsoft.com/office/drawing/2014/main" id="{EB4060EA-D73F-AD4A-B6AC-1AC62747D32D}"/>
              </a:ext>
            </a:extLst>
          </p:cNvPr>
          <p:cNvSpPr>
            <a:spLocks noGrp="1"/>
          </p:cNvSpPr>
          <p:nvPr>
            <p:ph idx="1"/>
          </p:nvPr>
        </p:nvSpPr>
        <p:spPr>
          <a:xfrm>
            <a:off x="2041864" y="889348"/>
            <a:ext cx="6644935" cy="3743375"/>
          </a:xfrm>
        </p:spPr>
        <p:txBody>
          <a:bodyPr>
            <a:normAutofit lnSpcReduction="10000"/>
          </a:bodyPr>
          <a:lstStyle/>
          <a:p>
            <a:r>
              <a:rPr lang="en-US" dirty="0"/>
              <a:t>If this request is implemented, the TCG would read:</a:t>
            </a:r>
          </a:p>
          <a:p>
            <a:endParaRPr lang="en-US" dirty="0"/>
          </a:p>
          <a:p>
            <a:pPr lvl="1"/>
            <a:r>
              <a:rPr lang="en-US" dirty="0"/>
              <a:t>If instructions on how to record and/or score responses to logically skipped items are available from the instrument developer, then records for logically skipped items should be included in the submission dataset with the following:</a:t>
            </a:r>
          </a:p>
          <a:p>
            <a:pPr marL="290513" lvl="1" indent="-285750">
              <a:buFont typeface="Arial" panose="020B0604020202020204" pitchFamily="34" charset="0"/>
              <a:buChar char="•"/>
            </a:pPr>
            <a:r>
              <a:rPr lang="en-US" dirty="0"/>
              <a:t>QSSTAT = “NOT DONE”,</a:t>
            </a:r>
          </a:p>
          <a:p>
            <a:pPr marL="290513" lvl="1" indent="-285750">
              <a:buFont typeface="Arial" panose="020B0604020202020204" pitchFamily="34" charset="0"/>
              <a:buChar char="•"/>
            </a:pPr>
            <a:r>
              <a:rPr lang="en-US" dirty="0"/>
              <a:t>QSREASND = “LOGICALLY SKIPPED ITEM”,</a:t>
            </a:r>
          </a:p>
          <a:p>
            <a:pPr marL="290513" lvl="1" indent="-285750">
              <a:buFont typeface="Arial" panose="020B0604020202020204" pitchFamily="34" charset="0"/>
              <a:buChar char="•"/>
            </a:pPr>
            <a:r>
              <a:rPr lang="en-US" dirty="0">
                <a:solidFill>
                  <a:srgbClr val="00B0F0"/>
                </a:solidFill>
              </a:rPr>
              <a:t>QSORRES = null; and</a:t>
            </a:r>
          </a:p>
          <a:p>
            <a:pPr marL="290513" lvl="1" indent="-285750">
              <a:buFont typeface="Arial" panose="020B0604020202020204" pitchFamily="34" charset="0"/>
              <a:buChar char="•"/>
            </a:pPr>
            <a:r>
              <a:rPr lang="en-US" dirty="0"/>
              <a:t>QSSTRESC and QSSTRESN would be assigned according to the instrument’s instructions</a:t>
            </a:r>
          </a:p>
          <a:p>
            <a:pPr marL="290513" lvl="1" indent="-285750">
              <a:buFont typeface="Arial" panose="020B0604020202020204" pitchFamily="34" charset="0"/>
              <a:buChar char="•"/>
            </a:pPr>
            <a:endParaRPr lang="en-US" dirty="0">
              <a:solidFill>
                <a:srgbClr val="00B0F0"/>
              </a:solidFill>
            </a:endParaRPr>
          </a:p>
          <a:p>
            <a:pPr lvl="1"/>
            <a:r>
              <a:rPr lang="en-US" dirty="0"/>
              <a:t>If instructions on how to record and/or score responses to logically skipped items are not available from the instrument developer, then records for logically skipped items should be included in the submission dataset with the following:</a:t>
            </a:r>
          </a:p>
          <a:p>
            <a:pPr marL="290513" lvl="1" indent="-285750">
              <a:buFont typeface="Arial" panose="020B0604020202020204" pitchFamily="34" charset="0"/>
              <a:buChar char="•"/>
            </a:pPr>
            <a:r>
              <a:rPr lang="en-US" dirty="0"/>
              <a:t>QSSTAT = “NOT DONE”,</a:t>
            </a:r>
          </a:p>
          <a:p>
            <a:pPr marL="290513" lvl="1" indent="-285750">
              <a:buFont typeface="Arial" panose="020B0604020202020204" pitchFamily="34" charset="0"/>
              <a:buChar char="•"/>
            </a:pPr>
            <a:r>
              <a:rPr lang="en-US" dirty="0"/>
              <a:t>QSREASND = “LOGICALLY SKIPPED ITEM”; and</a:t>
            </a:r>
          </a:p>
          <a:p>
            <a:pPr marL="290513" lvl="1" indent="-285750">
              <a:buFont typeface="Arial" panose="020B0604020202020204" pitchFamily="34" charset="0"/>
              <a:buChar char="•"/>
            </a:pPr>
            <a:r>
              <a:rPr lang="en-US" dirty="0"/>
              <a:t>QSORRES, QSSTRESC, and QSSTRESN all set to null.</a:t>
            </a:r>
            <a:endParaRPr lang="en-US" dirty="0">
              <a:solidFill>
                <a:srgbClr val="00B0F0"/>
              </a:solidFill>
            </a:endParaRPr>
          </a:p>
        </p:txBody>
      </p:sp>
    </p:spTree>
    <p:extLst>
      <p:ext uri="{BB962C8B-B14F-4D97-AF65-F5344CB8AC3E}">
        <p14:creationId xmlns:p14="http://schemas.microsoft.com/office/powerpoint/2010/main" val="1310281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logically skipped items – FACT-C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p:txBody>
          <a:bodyPr/>
          <a:lstStyle/>
          <a:p>
            <a:r>
              <a:rPr lang="en-US" dirty="0"/>
              <a:t>From the Functional Assessment of Cancer Therapy – Colorectal (FACT-C)</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13</a:t>
            </a:fld>
            <a:endParaRPr lang="en-US" dirty="0"/>
          </a:p>
        </p:txBody>
      </p:sp>
      <p:pic>
        <p:nvPicPr>
          <p:cNvPr id="13" name="Picture 12">
            <a:extLst>
              <a:ext uri="{FF2B5EF4-FFF2-40B4-BE49-F238E27FC236}">
                <a16:creationId xmlns:a16="http://schemas.microsoft.com/office/drawing/2014/main" id="{0D60D30E-38E1-4E9C-8786-8E86D11BF755}"/>
              </a:ext>
            </a:extLst>
          </p:cNvPr>
          <p:cNvPicPr>
            <a:picLocks noChangeAspect="1"/>
          </p:cNvPicPr>
          <p:nvPr/>
        </p:nvPicPr>
        <p:blipFill>
          <a:blip r:embed="rId2"/>
          <a:stretch>
            <a:fillRect/>
          </a:stretch>
        </p:blipFill>
        <p:spPr>
          <a:xfrm>
            <a:off x="1214437" y="994172"/>
            <a:ext cx="6715125" cy="1409700"/>
          </a:xfrm>
          <a:prstGeom prst="rect">
            <a:avLst/>
          </a:prstGeom>
        </p:spPr>
      </p:pic>
      <p:sp>
        <p:nvSpPr>
          <p:cNvPr id="14" name="TextBox 13">
            <a:extLst>
              <a:ext uri="{FF2B5EF4-FFF2-40B4-BE49-F238E27FC236}">
                <a16:creationId xmlns:a16="http://schemas.microsoft.com/office/drawing/2014/main" id="{CA6A45EC-BC36-4D7D-A7B7-C393D0669073}"/>
              </a:ext>
            </a:extLst>
          </p:cNvPr>
          <p:cNvSpPr txBox="1"/>
          <p:nvPr/>
        </p:nvSpPr>
        <p:spPr>
          <a:xfrm>
            <a:off x="800100" y="2769326"/>
            <a:ext cx="7129462" cy="923330"/>
          </a:xfrm>
          <a:prstGeom prst="rect">
            <a:avLst/>
          </a:prstGeom>
          <a:noFill/>
        </p:spPr>
        <p:txBody>
          <a:bodyPr wrap="square" rtlCol="0">
            <a:spAutoFit/>
          </a:bodyPr>
          <a:lstStyle/>
          <a:p>
            <a:r>
              <a:rPr lang="en-US" dirty="0"/>
              <a:t>FAC00835 leads to two possibly skipped items:</a:t>
            </a:r>
          </a:p>
          <a:p>
            <a:pPr marL="285750" indent="-285750">
              <a:buFont typeface="Arial" panose="020B0604020202020204" pitchFamily="34" charset="0"/>
              <a:buChar char="•"/>
            </a:pPr>
            <a:r>
              <a:rPr lang="en-US" dirty="0"/>
              <a:t>FAC00836 and </a:t>
            </a:r>
          </a:p>
          <a:p>
            <a:pPr marL="285750" indent="-285750">
              <a:buFont typeface="Arial" panose="020B0604020202020204" pitchFamily="34" charset="0"/>
              <a:buChar char="•"/>
            </a:pPr>
            <a:r>
              <a:rPr lang="en-US" dirty="0"/>
              <a:t>FAC00837</a:t>
            </a:r>
          </a:p>
        </p:txBody>
      </p:sp>
    </p:spTree>
    <p:extLst>
      <p:ext uri="{BB962C8B-B14F-4D97-AF65-F5344CB8AC3E}">
        <p14:creationId xmlns:p14="http://schemas.microsoft.com/office/powerpoint/2010/main" val="4240463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1"/>
            <a:ext cx="7886700" cy="982134"/>
          </a:xfrm>
        </p:spPr>
        <p:txBody>
          <a:bodyPr>
            <a:normAutofit/>
          </a:bodyPr>
          <a:lstStyle/>
          <a:p>
            <a:r>
              <a:rPr lang="en-US" dirty="0"/>
              <a:t>Representing logically skipped items – FACT-C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14</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485162423"/>
              </p:ext>
            </p:extLst>
          </p:nvPr>
        </p:nvGraphicFramePr>
        <p:xfrm>
          <a:off x="1187865" y="1140436"/>
          <a:ext cx="7111170" cy="107442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r>
                        <a:rPr lang="en-US" sz="1100" dirty="0"/>
                        <a:t>No</a:t>
                      </a:r>
                    </a:p>
                  </a:txBody>
                  <a:tcPr/>
                </a:tc>
                <a:tc>
                  <a:txBody>
                    <a:bodyPr/>
                    <a:lstStyle/>
                    <a:p>
                      <a:r>
                        <a:rPr lang="en-US" sz="1100" dirty="0"/>
                        <a:t>N</a:t>
                      </a:r>
                    </a:p>
                  </a:txBody>
                  <a:tcPr/>
                </a:tc>
                <a:tc>
                  <a:txBody>
                    <a:bodyPr/>
                    <a:lstStyle/>
                    <a:p>
                      <a:endParaRPr lang="en-US" sz="1100" dirty="0"/>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6" y="797467"/>
            <a:ext cx="3677407" cy="369332"/>
          </a:xfrm>
          <a:prstGeom prst="rect">
            <a:avLst/>
          </a:prstGeom>
          <a:noFill/>
        </p:spPr>
        <p:txBody>
          <a:bodyPr wrap="square" rtlCol="0">
            <a:spAutoFit/>
          </a:bodyPr>
          <a:lstStyle/>
          <a:p>
            <a:r>
              <a:rPr lang="en-US" i="1" dirty="0"/>
              <a:t>qs.xpt* - with no ostomy appliance</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743017875"/>
              </p:ext>
            </p:extLst>
          </p:nvPr>
        </p:nvGraphicFramePr>
        <p:xfrm>
          <a:off x="1187865" y="2648700"/>
          <a:ext cx="3671531" cy="1074420"/>
        </p:xfrm>
        <a:graphic>
          <a:graphicData uri="http://schemas.openxmlformats.org/drawingml/2006/table">
            <a:tbl>
              <a:tblPr firstRow="1" bandRow="1">
                <a:tableStyleId>{5C22544A-7EE6-4342-B048-85BDC9FD1C3A}</a:tableStyleId>
              </a:tblPr>
              <a:tblGrid>
                <a:gridCol w="730568">
                  <a:extLst>
                    <a:ext uri="{9D8B030D-6E8A-4147-A177-3AD203B41FA5}">
                      <a16:colId xmlns:a16="http://schemas.microsoft.com/office/drawing/2014/main" val="1184701580"/>
                    </a:ext>
                  </a:extLst>
                </a:gridCol>
                <a:gridCol w="959168">
                  <a:extLst>
                    <a:ext uri="{9D8B030D-6E8A-4147-A177-3AD203B41FA5}">
                      <a16:colId xmlns:a16="http://schemas.microsoft.com/office/drawing/2014/main" val="642771131"/>
                    </a:ext>
                  </a:extLst>
                </a:gridCol>
                <a:gridCol w="1981795">
                  <a:extLst>
                    <a:ext uri="{9D8B030D-6E8A-4147-A177-3AD203B41FA5}">
                      <a16:colId xmlns:a16="http://schemas.microsoft.com/office/drawing/2014/main" val="3877033191"/>
                    </a:ext>
                  </a:extLst>
                </a:gridCol>
              </a:tblGrid>
              <a:tr h="262910">
                <a:tc>
                  <a:txBody>
                    <a:bodyPr/>
                    <a:lstStyle/>
                    <a:p>
                      <a:r>
                        <a:rPr lang="en-US" dirty="0"/>
                        <a:t>Row</a:t>
                      </a:r>
                    </a:p>
                  </a:txBody>
                  <a:tcPr/>
                </a:tc>
                <a:tc>
                  <a:txBody>
                    <a:bodyPr/>
                    <a:lstStyle/>
                    <a:p>
                      <a:r>
                        <a:rPr lang="en-US" dirty="0"/>
                        <a:t>QSSTAT</a:t>
                      </a:r>
                    </a:p>
                  </a:txBody>
                  <a:tcPr/>
                </a:tc>
                <a:tc>
                  <a:txBody>
                    <a:bodyPr/>
                    <a:lstStyle/>
                    <a:p>
                      <a:r>
                        <a:rPr lang="en-US" dirty="0"/>
                        <a:t>QSREASND</a:t>
                      </a:r>
                    </a:p>
                  </a:txBody>
                  <a:tcPr/>
                </a:tc>
                <a:extLst>
                  <a:ext uri="{0D108BD9-81ED-4DB2-BD59-A6C34878D82A}">
                    <a16:rowId xmlns:a16="http://schemas.microsoft.com/office/drawing/2014/main" val="3905997115"/>
                  </a:ext>
                </a:extLst>
              </a:tr>
              <a:tr h="130156">
                <a:tc>
                  <a:txBody>
                    <a:bodyPr/>
                    <a:lstStyle/>
                    <a:p>
                      <a:r>
                        <a:rPr lang="en-US" sz="1100" dirty="0"/>
                        <a:t>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183019">
                <a:tc>
                  <a:txBody>
                    <a:bodyPr/>
                    <a:lstStyle/>
                    <a:p>
                      <a:r>
                        <a:rPr lang="en-US" sz="1100" dirty="0"/>
                        <a:t>2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339167692"/>
                  </a:ext>
                </a:extLst>
              </a:tr>
              <a:tr h="0">
                <a:tc>
                  <a:txBody>
                    <a:bodyPr/>
                    <a:lstStyle/>
                    <a:p>
                      <a:r>
                        <a:rPr lang="en-US" sz="1100" dirty="0"/>
                        <a:t>3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2541422598"/>
                  </a:ext>
                </a:extLst>
              </a:tr>
            </a:tbl>
          </a:graphicData>
        </a:graphic>
      </p:graphicFrame>
      <p:sp>
        <p:nvSpPr>
          <p:cNvPr id="5" name="TextBox 4">
            <a:extLst>
              <a:ext uri="{FF2B5EF4-FFF2-40B4-BE49-F238E27FC236}">
                <a16:creationId xmlns:a16="http://schemas.microsoft.com/office/drawing/2014/main" id="{6CE1B281-EA26-4A0B-ACEB-B878DC352E9B}"/>
              </a:ext>
            </a:extLst>
          </p:cNvPr>
          <p:cNvSpPr txBox="1"/>
          <p:nvPr/>
        </p:nvSpPr>
        <p:spPr>
          <a:xfrm>
            <a:off x="1089326" y="3808509"/>
            <a:ext cx="7106026" cy="1015663"/>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Due to space constraints, some variables are not shown in the </a:t>
            </a:r>
            <a:r>
              <a:rPr lang="en-US" sz="1200" i="1" dirty="0"/>
              <a:t>qs.xpt </a:t>
            </a:r>
            <a:r>
              <a:rPr lang="en-US" sz="1200" dirty="0"/>
              <a:t>table.</a:t>
            </a:r>
          </a:p>
          <a:p>
            <a:pPr marL="171450" indent="-171450">
              <a:buFont typeface="Arial" panose="020B0604020202020204" pitchFamily="34" charset="0"/>
              <a:buChar char="•"/>
            </a:pPr>
            <a:r>
              <a:rPr lang="en-US" sz="1200" dirty="0"/>
              <a:t>Logically skipped items are not scored for the FACT-C. If standardized values for logically skipped items had been provided, then QSSTRESC and QSSTRESN would have been populated with those values in Rows 2 and 3.</a:t>
            </a:r>
          </a:p>
        </p:txBody>
      </p:sp>
      <p:sp>
        <p:nvSpPr>
          <p:cNvPr id="10" name="TextBox 9">
            <a:extLst>
              <a:ext uri="{FF2B5EF4-FFF2-40B4-BE49-F238E27FC236}">
                <a16:creationId xmlns:a16="http://schemas.microsoft.com/office/drawing/2014/main" id="{8103AF52-5468-3A4C-BE04-E3B41B4A73F7}"/>
              </a:ext>
            </a:extLst>
          </p:cNvPr>
          <p:cNvSpPr txBox="1"/>
          <p:nvPr/>
        </p:nvSpPr>
        <p:spPr>
          <a:xfrm>
            <a:off x="1089326" y="2302988"/>
            <a:ext cx="6086978" cy="369332"/>
          </a:xfrm>
          <a:prstGeom prst="rect">
            <a:avLst/>
          </a:prstGeom>
          <a:noFill/>
        </p:spPr>
        <p:txBody>
          <a:bodyPr wrap="square" rtlCol="0">
            <a:spAutoFit/>
          </a:bodyPr>
          <a:lstStyle/>
          <a:p>
            <a:r>
              <a:rPr lang="en-US" i="1" dirty="0"/>
              <a:t>qs.xpt (cont.)</a:t>
            </a:r>
          </a:p>
        </p:txBody>
      </p:sp>
    </p:spTree>
    <p:extLst>
      <p:ext uri="{BB962C8B-B14F-4D97-AF65-F5344CB8AC3E}">
        <p14:creationId xmlns:p14="http://schemas.microsoft.com/office/powerpoint/2010/main" val="1471442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1007533"/>
          </a:xfrm>
        </p:spPr>
        <p:txBody>
          <a:bodyPr>
            <a:normAutofit/>
          </a:bodyPr>
          <a:lstStyle/>
          <a:p>
            <a:r>
              <a:rPr lang="en-US" dirty="0"/>
              <a:t>Representing logically skipped items – FACT-C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15</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3424442866"/>
              </p:ext>
            </p:extLst>
          </p:nvPr>
        </p:nvGraphicFramePr>
        <p:xfrm>
          <a:off x="800100" y="1194389"/>
          <a:ext cx="7618338" cy="1074420"/>
        </p:xfrm>
        <a:graphic>
          <a:graphicData uri="http://schemas.openxmlformats.org/drawingml/2006/table">
            <a:tbl>
              <a:tblPr firstRow="1" bandRow="1">
                <a:tableStyleId>{5C22544A-7EE6-4342-B048-85BDC9FD1C3A}</a:tableStyleId>
              </a:tblPr>
              <a:tblGrid>
                <a:gridCol w="660604">
                  <a:extLst>
                    <a:ext uri="{9D8B030D-6E8A-4147-A177-3AD203B41FA5}">
                      <a16:colId xmlns:a16="http://schemas.microsoft.com/office/drawing/2014/main" val="1184701580"/>
                    </a:ext>
                  </a:extLst>
                </a:gridCol>
                <a:gridCol w="1096050">
                  <a:extLst>
                    <a:ext uri="{9D8B030D-6E8A-4147-A177-3AD203B41FA5}">
                      <a16:colId xmlns:a16="http://schemas.microsoft.com/office/drawing/2014/main" val="3860262946"/>
                    </a:ext>
                  </a:extLst>
                </a:gridCol>
                <a:gridCol w="1297842">
                  <a:extLst>
                    <a:ext uri="{9D8B030D-6E8A-4147-A177-3AD203B41FA5}">
                      <a16:colId xmlns:a16="http://schemas.microsoft.com/office/drawing/2014/main" val="884727715"/>
                    </a:ext>
                  </a:extLst>
                </a:gridCol>
                <a:gridCol w="1212877">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245313048"/>
                    </a:ext>
                  </a:extLst>
                </a:gridCol>
                <a:gridCol w="1004005">
                  <a:extLst>
                    <a:ext uri="{9D8B030D-6E8A-4147-A177-3AD203B41FA5}">
                      <a16:colId xmlns:a16="http://schemas.microsoft.com/office/drawing/2014/main" val="2362193074"/>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r>
                        <a:rPr lang="en-US" sz="1100" dirty="0"/>
                        <a:t>Yes</a:t>
                      </a:r>
                    </a:p>
                  </a:txBody>
                  <a:tcPr/>
                </a:tc>
                <a:tc>
                  <a:txBody>
                    <a:bodyPr/>
                    <a:lstStyle/>
                    <a:p>
                      <a:r>
                        <a:rPr lang="en-US" sz="1100" dirty="0"/>
                        <a:t>Y</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r>
                        <a:rPr lang="en-US" sz="1100" dirty="0"/>
                        <a:t>Somewhat</a:t>
                      </a:r>
                    </a:p>
                  </a:txBody>
                  <a:tcPr/>
                </a:tc>
                <a:tc>
                  <a:txBody>
                    <a:bodyPr/>
                    <a:lstStyle/>
                    <a:p>
                      <a:r>
                        <a:rPr lang="en-US" sz="1100" dirty="0"/>
                        <a:t>2</a:t>
                      </a:r>
                    </a:p>
                  </a:txBody>
                  <a:tcPr/>
                </a:tc>
                <a:tc>
                  <a:txBody>
                    <a:bodyPr/>
                    <a:lstStyle/>
                    <a:p>
                      <a:r>
                        <a:rPr lang="en-US" sz="1100" dirty="0"/>
                        <a:t>2</a:t>
                      </a:r>
                    </a:p>
                  </a:txBody>
                  <a:tcPr/>
                </a:tc>
                <a:tc>
                  <a:txBody>
                    <a:bodyPr/>
                    <a:lstStyle/>
                    <a:p>
                      <a:endParaRPr lang="en-US" sz="1100" dirty="0"/>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r>
                        <a:rPr lang="en-US" sz="1100" dirty="0"/>
                        <a:t>Quite a bit</a:t>
                      </a:r>
                    </a:p>
                  </a:txBody>
                  <a:tcPr/>
                </a:tc>
                <a:tc>
                  <a:txBody>
                    <a:bodyPr/>
                    <a:lstStyle/>
                    <a:p>
                      <a:r>
                        <a:rPr lang="en-US" sz="1100" dirty="0"/>
                        <a:t>3</a:t>
                      </a:r>
                    </a:p>
                  </a:txBody>
                  <a:tcPr/>
                </a:tc>
                <a:tc>
                  <a:txBody>
                    <a:bodyPr/>
                    <a:lstStyle/>
                    <a:p>
                      <a:r>
                        <a:rPr lang="en-US" sz="1100" dirty="0"/>
                        <a:t>3</a:t>
                      </a:r>
                    </a:p>
                  </a:txBody>
                  <a:tcPr/>
                </a:tc>
                <a:tc>
                  <a:txBody>
                    <a:bodyPr/>
                    <a:lstStyle/>
                    <a:p>
                      <a:endParaRPr lang="en-US" sz="1100" dirty="0"/>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789563" y="822867"/>
            <a:ext cx="6386741" cy="369332"/>
          </a:xfrm>
          <a:prstGeom prst="rect">
            <a:avLst/>
          </a:prstGeom>
          <a:noFill/>
        </p:spPr>
        <p:txBody>
          <a:bodyPr wrap="square" rtlCol="0">
            <a:spAutoFit/>
          </a:bodyPr>
          <a:lstStyle/>
          <a:p>
            <a:r>
              <a:rPr lang="en-US" i="1" dirty="0"/>
              <a:t>qs.xpt* - with an ostomy appliance, answering all questions</a:t>
            </a:r>
          </a:p>
        </p:txBody>
      </p:sp>
      <p:sp>
        <p:nvSpPr>
          <p:cNvPr id="5" name="TextBox 4">
            <a:extLst>
              <a:ext uri="{FF2B5EF4-FFF2-40B4-BE49-F238E27FC236}">
                <a16:creationId xmlns:a16="http://schemas.microsoft.com/office/drawing/2014/main" id="{6CE1B281-EA26-4A0B-ACEB-B878DC352E9B}"/>
              </a:ext>
            </a:extLst>
          </p:cNvPr>
          <p:cNvSpPr txBox="1"/>
          <p:nvPr/>
        </p:nvSpPr>
        <p:spPr>
          <a:xfrm>
            <a:off x="1018987" y="4043634"/>
            <a:ext cx="7106026" cy="276999"/>
          </a:xfrm>
          <a:prstGeom prst="rect">
            <a:avLst/>
          </a:prstGeom>
          <a:noFill/>
        </p:spPr>
        <p:txBody>
          <a:bodyPr wrap="square" rtlCol="0">
            <a:spAutoFit/>
          </a:bodyPr>
          <a:lstStyle/>
          <a:p>
            <a:r>
              <a:rPr lang="en-US" sz="1200" dirty="0"/>
              <a:t>*Note: Due to space constraints, some variables are not shown in the </a:t>
            </a:r>
            <a:r>
              <a:rPr lang="en-US" sz="1200" i="1" dirty="0"/>
              <a:t>qs.xpt </a:t>
            </a:r>
            <a:r>
              <a:rPr lang="en-US" sz="1200" dirty="0"/>
              <a:t>table.</a:t>
            </a:r>
          </a:p>
        </p:txBody>
      </p:sp>
    </p:spTree>
    <p:extLst>
      <p:ext uri="{BB962C8B-B14F-4D97-AF65-F5344CB8AC3E}">
        <p14:creationId xmlns:p14="http://schemas.microsoft.com/office/powerpoint/2010/main" val="11816797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1012210"/>
          </a:xfrm>
        </p:spPr>
        <p:txBody>
          <a:bodyPr>
            <a:normAutofit/>
          </a:bodyPr>
          <a:lstStyle/>
          <a:p>
            <a:r>
              <a:rPr lang="en-US" dirty="0"/>
              <a:t>Representing logically skipped items – FACT-C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16</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922563520"/>
              </p:ext>
            </p:extLst>
          </p:nvPr>
        </p:nvGraphicFramePr>
        <p:xfrm>
          <a:off x="1182720" y="1180218"/>
          <a:ext cx="7246201" cy="1074420"/>
        </p:xfrm>
        <a:graphic>
          <a:graphicData uri="http://schemas.openxmlformats.org/drawingml/2006/table">
            <a:tbl>
              <a:tblPr firstRow="1" bandRow="1">
                <a:tableStyleId>{5C22544A-7EE6-4342-B048-85BDC9FD1C3A}</a:tableStyleId>
              </a:tblPr>
              <a:tblGrid>
                <a:gridCol w="591505">
                  <a:extLst>
                    <a:ext uri="{9D8B030D-6E8A-4147-A177-3AD203B41FA5}">
                      <a16:colId xmlns:a16="http://schemas.microsoft.com/office/drawing/2014/main" val="1184701580"/>
                    </a:ext>
                  </a:extLst>
                </a:gridCol>
                <a:gridCol w="943538">
                  <a:extLst>
                    <a:ext uri="{9D8B030D-6E8A-4147-A177-3AD203B41FA5}">
                      <a16:colId xmlns:a16="http://schemas.microsoft.com/office/drawing/2014/main" val="3860262946"/>
                    </a:ext>
                  </a:extLst>
                </a:gridCol>
                <a:gridCol w="1162089">
                  <a:extLst>
                    <a:ext uri="{9D8B030D-6E8A-4147-A177-3AD203B41FA5}">
                      <a16:colId xmlns:a16="http://schemas.microsoft.com/office/drawing/2014/main" val="884727715"/>
                    </a:ext>
                  </a:extLst>
                </a:gridCol>
                <a:gridCol w="1078913">
                  <a:extLst>
                    <a:ext uri="{9D8B030D-6E8A-4147-A177-3AD203B41FA5}">
                      <a16:colId xmlns:a16="http://schemas.microsoft.com/office/drawing/2014/main" val="642771131"/>
                    </a:ext>
                  </a:extLst>
                </a:gridCol>
                <a:gridCol w="1171598">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245313048"/>
                    </a:ext>
                  </a:extLst>
                </a:gridCol>
                <a:gridCol w="1125078">
                  <a:extLst>
                    <a:ext uri="{9D8B030D-6E8A-4147-A177-3AD203B41FA5}">
                      <a16:colId xmlns:a16="http://schemas.microsoft.com/office/drawing/2014/main" val="296709042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r>
                        <a:rPr lang="en-US" sz="1100" dirty="0"/>
                        <a:t>Yes</a:t>
                      </a:r>
                    </a:p>
                  </a:txBody>
                  <a:tcPr/>
                </a:tc>
                <a:tc>
                  <a:txBody>
                    <a:bodyPr/>
                    <a:lstStyle/>
                    <a:p>
                      <a:r>
                        <a:rPr lang="en-US" sz="1100" dirty="0"/>
                        <a:t>Y</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r>
                        <a:rPr lang="en-US" sz="1100" dirty="0"/>
                        <a:t>Quite a bit</a:t>
                      </a:r>
                    </a:p>
                  </a:txBody>
                  <a:tcPr/>
                </a:tc>
                <a:tc>
                  <a:txBody>
                    <a:bodyPr/>
                    <a:lstStyle/>
                    <a:p>
                      <a:r>
                        <a:rPr lang="en-US" sz="1100" dirty="0"/>
                        <a:t>3</a:t>
                      </a:r>
                    </a:p>
                  </a:txBody>
                  <a:tcPr/>
                </a:tc>
                <a:tc>
                  <a:txBody>
                    <a:bodyPr/>
                    <a:lstStyle/>
                    <a:p>
                      <a:r>
                        <a:rPr lang="en-US" sz="1100" dirty="0"/>
                        <a:t>3</a:t>
                      </a:r>
                    </a:p>
                  </a:txBody>
                  <a:tcPr/>
                </a:tc>
                <a:tc>
                  <a:txBody>
                    <a:bodyPr/>
                    <a:lstStyle/>
                    <a:p>
                      <a:endParaRPr lang="en-US" sz="1100" dirty="0"/>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6" y="808515"/>
            <a:ext cx="6386741" cy="369332"/>
          </a:xfrm>
          <a:prstGeom prst="rect">
            <a:avLst/>
          </a:prstGeom>
          <a:noFill/>
        </p:spPr>
        <p:txBody>
          <a:bodyPr wrap="square" rtlCol="0">
            <a:spAutoFit/>
          </a:bodyPr>
          <a:lstStyle/>
          <a:p>
            <a:r>
              <a:rPr lang="en-US" i="1" dirty="0"/>
              <a:t>qs.xpt* - with an ostomy appliance, but missing a response</a:t>
            </a:r>
          </a:p>
        </p:txBody>
      </p:sp>
      <p:sp>
        <p:nvSpPr>
          <p:cNvPr id="5" name="TextBox 4">
            <a:extLst>
              <a:ext uri="{FF2B5EF4-FFF2-40B4-BE49-F238E27FC236}">
                <a16:creationId xmlns:a16="http://schemas.microsoft.com/office/drawing/2014/main" id="{6CE1B281-EA26-4A0B-ACEB-B878DC352E9B}"/>
              </a:ext>
            </a:extLst>
          </p:cNvPr>
          <p:cNvSpPr txBox="1"/>
          <p:nvPr/>
        </p:nvSpPr>
        <p:spPr>
          <a:xfrm>
            <a:off x="1089326" y="4057986"/>
            <a:ext cx="7106026" cy="646331"/>
          </a:xfrm>
          <a:prstGeom prst="rect">
            <a:avLst/>
          </a:prstGeom>
          <a:noFill/>
        </p:spPr>
        <p:txBody>
          <a:bodyPr wrap="square" rtlCol="0">
            <a:spAutoFit/>
          </a:bodyPr>
          <a:lstStyle/>
          <a:p>
            <a:r>
              <a:rPr lang="en-US" sz="1200" dirty="0"/>
              <a:t>*Note: Due to space constraints, some variables are not shown in the </a:t>
            </a:r>
            <a:r>
              <a:rPr lang="en-US" sz="1200" i="1" dirty="0"/>
              <a:t>qs.xpt </a:t>
            </a:r>
            <a:r>
              <a:rPr lang="en-US" sz="1200" dirty="0"/>
              <a:t>table. QSREASND is not</a:t>
            </a:r>
          </a:p>
          <a:p>
            <a:r>
              <a:rPr lang="en-US" sz="1200" dirty="0"/>
              <a:t>           included as the reason there was no response is not known.</a:t>
            </a:r>
          </a:p>
          <a:p>
            <a:endParaRPr lang="en-US" sz="1200" dirty="0"/>
          </a:p>
        </p:txBody>
      </p:sp>
    </p:spTree>
    <p:extLst>
      <p:ext uri="{BB962C8B-B14F-4D97-AF65-F5344CB8AC3E}">
        <p14:creationId xmlns:p14="http://schemas.microsoft.com/office/powerpoint/2010/main" val="1103144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1012210"/>
          </a:xfrm>
        </p:spPr>
        <p:txBody>
          <a:bodyPr>
            <a:normAutofit/>
          </a:bodyPr>
          <a:lstStyle/>
          <a:p>
            <a:r>
              <a:rPr lang="en-US" dirty="0"/>
              <a:t>Representing logically skipped items – FACT-C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17</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993081615"/>
              </p:ext>
            </p:extLst>
          </p:nvPr>
        </p:nvGraphicFramePr>
        <p:xfrm>
          <a:off x="1187865" y="1178838"/>
          <a:ext cx="7241296" cy="107442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1080581">
                  <a:extLst>
                    <a:ext uri="{9D8B030D-6E8A-4147-A177-3AD203B41FA5}">
                      <a16:colId xmlns:a16="http://schemas.microsoft.com/office/drawing/2014/main" val="642771131"/>
                    </a:ext>
                  </a:extLst>
                </a:gridCol>
                <a:gridCol w="1180654">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245313048"/>
                    </a:ext>
                  </a:extLst>
                </a:gridCol>
                <a:gridCol w="1067191">
                  <a:extLst>
                    <a:ext uri="{9D8B030D-6E8A-4147-A177-3AD203B41FA5}">
                      <a16:colId xmlns:a16="http://schemas.microsoft.com/office/drawing/2014/main" val="927772757"/>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FAC00835</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FAC00836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FAC00837</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r>
                        <a:rPr lang="en-US" sz="1100" dirty="0"/>
                        <a:t>NOT DONE</a:t>
                      </a:r>
                    </a:p>
                  </a:txBody>
                  <a:tcPr/>
                </a:tc>
                <a:extLst>
                  <a:ext uri="{0D108BD9-81ED-4DB2-BD59-A6C34878D82A}">
                    <a16:rowId xmlns:a16="http://schemas.microsoft.com/office/drawing/2014/main" val="3431228107"/>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6" y="809506"/>
            <a:ext cx="6086978" cy="369332"/>
          </a:xfrm>
          <a:prstGeom prst="rect">
            <a:avLst/>
          </a:prstGeom>
          <a:noFill/>
        </p:spPr>
        <p:txBody>
          <a:bodyPr wrap="square" rtlCol="0">
            <a:spAutoFit/>
          </a:bodyPr>
          <a:lstStyle/>
          <a:p>
            <a:r>
              <a:rPr lang="en-US" i="1" dirty="0"/>
              <a:t>qs.xpt* - missing all responses at the end of the FACT-C</a:t>
            </a:r>
          </a:p>
        </p:txBody>
      </p:sp>
      <p:sp>
        <p:nvSpPr>
          <p:cNvPr id="5" name="TextBox 4">
            <a:extLst>
              <a:ext uri="{FF2B5EF4-FFF2-40B4-BE49-F238E27FC236}">
                <a16:creationId xmlns:a16="http://schemas.microsoft.com/office/drawing/2014/main" id="{6CE1B281-EA26-4A0B-ACEB-B878DC352E9B}"/>
              </a:ext>
            </a:extLst>
          </p:cNvPr>
          <p:cNvSpPr txBox="1"/>
          <p:nvPr/>
        </p:nvSpPr>
        <p:spPr>
          <a:xfrm>
            <a:off x="1089326" y="4195494"/>
            <a:ext cx="7106026" cy="461665"/>
          </a:xfrm>
          <a:prstGeom prst="rect">
            <a:avLst/>
          </a:prstGeom>
          <a:noFill/>
        </p:spPr>
        <p:txBody>
          <a:bodyPr wrap="square" rtlCol="0">
            <a:spAutoFit/>
          </a:bodyPr>
          <a:lstStyle/>
          <a:p>
            <a:r>
              <a:rPr lang="en-US" sz="1200" dirty="0"/>
              <a:t>*Note: Due to space constraints, some variables are not shown in the </a:t>
            </a:r>
            <a:r>
              <a:rPr lang="en-US" sz="1200" i="1" dirty="0"/>
              <a:t>qs.xpt </a:t>
            </a:r>
            <a:r>
              <a:rPr lang="en-US" sz="1200" dirty="0"/>
              <a:t>table. QSREASND is not</a:t>
            </a:r>
          </a:p>
          <a:p>
            <a:r>
              <a:rPr lang="en-US" sz="1200" dirty="0"/>
              <a:t>           included as the reason there was no response is not known.</a:t>
            </a:r>
          </a:p>
        </p:txBody>
      </p:sp>
    </p:spTree>
    <p:extLst>
      <p:ext uri="{BB962C8B-B14F-4D97-AF65-F5344CB8AC3E}">
        <p14:creationId xmlns:p14="http://schemas.microsoft.com/office/powerpoint/2010/main" val="31480813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logically skipped items – </a:t>
            </a:r>
            <a:br>
              <a:rPr lang="en-US" dirty="0"/>
            </a:br>
            <a:r>
              <a:rPr lang="en-US" dirty="0"/>
              <a:t>Expanded DRS-PI Caregiver Version, Section 2</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a:xfrm>
            <a:off x="1722121" y="4767263"/>
            <a:ext cx="5516880" cy="273844"/>
          </a:xfrm>
        </p:spPr>
        <p:txBody>
          <a:bodyPr/>
          <a:lstStyle/>
          <a:p>
            <a:r>
              <a:rPr lang="en-US" dirty="0"/>
              <a:t>From the Expanded Disability Rating Scale – Phone Interview (Expanded DRS-PI) Caregiver Version, Section 2</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18</a:t>
            </a:fld>
            <a:endParaRPr lang="en-US" dirty="0"/>
          </a:p>
        </p:txBody>
      </p:sp>
      <p:sp>
        <p:nvSpPr>
          <p:cNvPr id="7" name="Rectangle 6">
            <a:extLst>
              <a:ext uri="{FF2B5EF4-FFF2-40B4-BE49-F238E27FC236}">
                <a16:creationId xmlns:a16="http://schemas.microsoft.com/office/drawing/2014/main" id="{7350BBF0-5F5E-4379-85E0-60BF3D65E6C3}"/>
              </a:ext>
            </a:extLst>
          </p:cNvPr>
          <p:cNvSpPr/>
          <p:nvPr/>
        </p:nvSpPr>
        <p:spPr>
          <a:xfrm>
            <a:off x="7010400" y="905679"/>
            <a:ext cx="2133600" cy="3108543"/>
          </a:xfrm>
          <a:prstGeom prst="rect">
            <a:avLst/>
          </a:prstGeom>
        </p:spPr>
        <p:txBody>
          <a:bodyPr wrap="square">
            <a:spAutoFit/>
          </a:bodyPr>
          <a:lstStyle/>
          <a:p>
            <a:r>
              <a:rPr lang="en-US" sz="1400" dirty="0"/>
              <a:t>When EDR102_1 is “Consistently” or “Inconsistently”, then items ED102_4 and ED102_5 are skipped. </a:t>
            </a:r>
          </a:p>
          <a:p>
            <a:endParaRPr lang="en-US" sz="1400" dirty="0"/>
          </a:p>
          <a:p>
            <a:r>
              <a:rPr lang="en-US" sz="1400" dirty="0"/>
              <a:t>When EDR102_1 is “No”, then items ED102_2 and ED102_3 are skipped. </a:t>
            </a:r>
          </a:p>
          <a:p>
            <a:endParaRPr lang="en-US" sz="1400" dirty="0"/>
          </a:p>
          <a:p>
            <a:r>
              <a:rPr lang="en-US" sz="1400" dirty="0"/>
              <a:t>When ED102_4 is “Yes”, then item ED102_5 is skipped.</a:t>
            </a:r>
          </a:p>
        </p:txBody>
      </p:sp>
      <p:pic>
        <p:nvPicPr>
          <p:cNvPr id="8" name="Picture 7">
            <a:extLst>
              <a:ext uri="{FF2B5EF4-FFF2-40B4-BE49-F238E27FC236}">
                <a16:creationId xmlns:a16="http://schemas.microsoft.com/office/drawing/2014/main" id="{7C35F0EF-4E4F-4E37-8E06-C1A48793BDF3}"/>
              </a:ext>
            </a:extLst>
          </p:cNvPr>
          <p:cNvPicPr>
            <a:picLocks noChangeAspect="1"/>
          </p:cNvPicPr>
          <p:nvPr/>
        </p:nvPicPr>
        <p:blipFill>
          <a:blip r:embed="rId2"/>
          <a:stretch>
            <a:fillRect/>
          </a:stretch>
        </p:blipFill>
        <p:spPr>
          <a:xfrm>
            <a:off x="694267" y="905679"/>
            <a:ext cx="6248400" cy="3752850"/>
          </a:xfrm>
          <a:prstGeom prst="rect">
            <a:avLst/>
          </a:prstGeom>
        </p:spPr>
      </p:pic>
    </p:spTree>
    <p:extLst>
      <p:ext uri="{BB962C8B-B14F-4D97-AF65-F5344CB8AC3E}">
        <p14:creationId xmlns:p14="http://schemas.microsoft.com/office/powerpoint/2010/main" val="22905432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logically skipped items – </a:t>
            </a:r>
            <a:br>
              <a:rPr lang="en-US" dirty="0"/>
            </a:br>
            <a:r>
              <a:rPr lang="en-US" dirty="0"/>
              <a:t>Expanded DRS-PI Caregiver Version, Section 2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19</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1028188968"/>
              </p:ext>
            </p:extLst>
          </p:nvPr>
        </p:nvGraphicFramePr>
        <p:xfrm>
          <a:off x="1182721" y="1162288"/>
          <a:ext cx="7111170" cy="176022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59826">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26515">
                <a:tc>
                  <a:txBody>
                    <a:bodyPr/>
                    <a:lstStyle/>
                    <a:p>
                      <a:r>
                        <a:rPr lang="en-US" sz="1100" dirty="0"/>
                        <a:t>1</a:t>
                      </a:r>
                    </a:p>
                  </a:txBody>
                  <a:tcPr/>
                </a:tc>
                <a:tc>
                  <a:txBody>
                    <a:bodyPr/>
                    <a:lstStyle/>
                    <a:p>
                      <a:r>
                        <a:rPr lang="en-US" sz="1100" dirty="0"/>
                        <a:t>P0001</a:t>
                      </a:r>
                    </a:p>
                  </a:txBody>
                  <a:tcPr/>
                </a:tc>
                <a:tc>
                  <a:txBody>
                    <a:bodyPr/>
                    <a:lstStyle/>
                    <a:p>
                      <a:r>
                        <a:rPr lang="en-US" sz="1100" dirty="0"/>
                        <a:t>ED102_1</a:t>
                      </a:r>
                    </a:p>
                  </a:txBody>
                  <a:tcPr/>
                </a:tc>
                <a:tc>
                  <a:txBody>
                    <a:bodyPr/>
                    <a:lstStyle/>
                    <a:p>
                      <a:r>
                        <a:rPr lang="en-US" sz="1100" dirty="0"/>
                        <a:t>Consistently</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569952519"/>
                  </a:ext>
                </a:extLst>
              </a:tr>
              <a:tr h="226515">
                <a:tc>
                  <a:txBody>
                    <a:bodyPr/>
                    <a:lstStyle/>
                    <a:p>
                      <a:r>
                        <a:rPr lang="en-US" sz="1100" dirty="0"/>
                        <a:t>2</a:t>
                      </a:r>
                    </a:p>
                  </a:txBody>
                  <a:tcPr/>
                </a:tc>
                <a:tc>
                  <a:txBody>
                    <a:bodyPr/>
                    <a:lstStyle/>
                    <a:p>
                      <a:r>
                        <a:rPr lang="en-US" sz="1100" dirty="0"/>
                        <a:t>P0001</a:t>
                      </a:r>
                    </a:p>
                  </a:txBody>
                  <a:tcPr/>
                </a:tc>
                <a:tc>
                  <a:txBody>
                    <a:bodyPr/>
                    <a:lstStyle/>
                    <a:p>
                      <a:r>
                        <a:rPr lang="en-US" sz="1100" dirty="0"/>
                        <a:t>ED102_2</a:t>
                      </a:r>
                    </a:p>
                  </a:txBody>
                  <a:tcPr/>
                </a:tc>
                <a:tc>
                  <a:txBody>
                    <a:bodyPr/>
                    <a:lstStyle/>
                    <a:p>
                      <a:r>
                        <a:rPr lang="en-US" sz="1100" dirty="0"/>
                        <a:t>Speech</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800850138"/>
                  </a:ext>
                </a:extLst>
              </a:tr>
              <a:tr h="373083">
                <a:tc>
                  <a:txBody>
                    <a:bodyPr/>
                    <a:lstStyle/>
                    <a:p>
                      <a:r>
                        <a:rPr lang="en-US" sz="1100" dirty="0"/>
                        <a:t>3</a:t>
                      </a:r>
                    </a:p>
                  </a:txBody>
                  <a:tcPr/>
                </a:tc>
                <a:tc>
                  <a:txBody>
                    <a:bodyPr/>
                    <a:lstStyle/>
                    <a:p>
                      <a:r>
                        <a:rPr lang="en-US" sz="1100" dirty="0"/>
                        <a:t>P0001</a:t>
                      </a:r>
                    </a:p>
                  </a:txBody>
                  <a:tcPr/>
                </a:tc>
                <a:tc>
                  <a:txBody>
                    <a:bodyPr/>
                    <a:lstStyle/>
                    <a:p>
                      <a:r>
                        <a:rPr lang="en-US" sz="1100" dirty="0"/>
                        <a:t>ED102_3</a:t>
                      </a:r>
                    </a:p>
                  </a:txBody>
                  <a:tcPr/>
                </a:tc>
                <a:tc>
                  <a:txBody>
                    <a:bodyPr/>
                    <a:lstStyle/>
                    <a:p>
                      <a:r>
                        <a:rPr lang="en-US" sz="1100" dirty="0"/>
                        <a:t>Yes, but takes more than a few seconds</a:t>
                      </a:r>
                    </a:p>
                  </a:txBody>
                  <a:tcPr/>
                </a:tc>
                <a:tc>
                  <a:txBody>
                    <a:bodyPr/>
                    <a:lstStyle/>
                    <a:p>
                      <a:r>
                        <a:rPr lang="en-US" sz="1100" dirty="0"/>
                        <a:t>1</a:t>
                      </a:r>
                    </a:p>
                  </a:txBody>
                  <a:tcPr/>
                </a:tc>
                <a:tc>
                  <a:txBody>
                    <a:bodyPr/>
                    <a:lstStyle/>
                    <a:p>
                      <a:r>
                        <a:rPr lang="en-US" sz="1100" dirty="0"/>
                        <a:t>1</a:t>
                      </a:r>
                    </a:p>
                  </a:txBody>
                  <a:tcPr/>
                </a:tc>
                <a:extLst>
                  <a:ext uri="{0D108BD9-81ED-4DB2-BD59-A6C34878D82A}">
                    <a16:rowId xmlns:a16="http://schemas.microsoft.com/office/drawing/2014/main" val="3431228107"/>
                  </a:ext>
                </a:extLst>
              </a:tr>
              <a:tr h="226515">
                <a:tc>
                  <a:txBody>
                    <a:bodyPr/>
                    <a:lstStyle/>
                    <a:p>
                      <a:r>
                        <a:rPr lang="en-US" sz="1100" dirty="0"/>
                        <a:t>4</a:t>
                      </a:r>
                    </a:p>
                  </a:txBody>
                  <a:tcPr/>
                </a:tc>
                <a:tc>
                  <a:txBody>
                    <a:bodyPr/>
                    <a:lstStyle/>
                    <a:p>
                      <a:r>
                        <a:rPr lang="en-US" sz="1100" dirty="0"/>
                        <a:t>P0001</a:t>
                      </a:r>
                    </a:p>
                  </a:txBody>
                  <a:tcPr/>
                </a:tc>
                <a:tc>
                  <a:txBody>
                    <a:bodyPr/>
                    <a:lstStyle/>
                    <a:p>
                      <a:r>
                        <a:rPr lang="en-US" sz="1100" dirty="0"/>
                        <a:t>ED102_4</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39167692"/>
                  </a:ext>
                </a:extLst>
              </a:tr>
              <a:tr h="226515">
                <a:tc>
                  <a:txBody>
                    <a:bodyPr/>
                    <a:lstStyle/>
                    <a:p>
                      <a:r>
                        <a:rPr lang="en-US" sz="1100" dirty="0"/>
                        <a:t>5</a:t>
                      </a:r>
                    </a:p>
                  </a:txBody>
                  <a:tcPr/>
                </a:tc>
                <a:tc>
                  <a:txBody>
                    <a:bodyPr/>
                    <a:lstStyle/>
                    <a:p>
                      <a:r>
                        <a:rPr lang="en-US" sz="1100" dirty="0"/>
                        <a:t>P0001</a:t>
                      </a:r>
                    </a:p>
                  </a:txBody>
                  <a:tcPr/>
                </a:tc>
                <a:tc>
                  <a:txBody>
                    <a:bodyPr/>
                    <a:lstStyle/>
                    <a:p>
                      <a:r>
                        <a:rPr lang="en-US" sz="1100" dirty="0"/>
                        <a:t>ED102_5</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2541422598"/>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7" y="809507"/>
            <a:ext cx="4761404" cy="369332"/>
          </a:xfrm>
          <a:prstGeom prst="rect">
            <a:avLst/>
          </a:prstGeom>
          <a:noFill/>
        </p:spPr>
        <p:txBody>
          <a:bodyPr wrap="square" rtlCol="0">
            <a:spAutoFit/>
          </a:bodyPr>
          <a:lstStyle/>
          <a:p>
            <a:r>
              <a:rPr lang="en-US" i="1" dirty="0"/>
              <a:t>qs.xpt*  (with ED102_1 = “Consistently”)</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3134986771"/>
              </p:ext>
            </p:extLst>
          </p:nvPr>
        </p:nvGraphicFramePr>
        <p:xfrm>
          <a:off x="1182721" y="3184922"/>
          <a:ext cx="4251956" cy="1592580"/>
        </p:xfrm>
        <a:graphic>
          <a:graphicData uri="http://schemas.openxmlformats.org/drawingml/2006/table">
            <a:tbl>
              <a:tblPr firstRow="1" bandRow="1">
                <a:tableStyleId>{5C22544A-7EE6-4342-B048-85BDC9FD1C3A}</a:tableStyleId>
              </a:tblPr>
              <a:tblGrid>
                <a:gridCol w="730568">
                  <a:extLst>
                    <a:ext uri="{9D8B030D-6E8A-4147-A177-3AD203B41FA5}">
                      <a16:colId xmlns:a16="http://schemas.microsoft.com/office/drawing/2014/main" val="1184701580"/>
                    </a:ext>
                  </a:extLst>
                </a:gridCol>
                <a:gridCol w="948293">
                  <a:extLst>
                    <a:ext uri="{9D8B030D-6E8A-4147-A177-3AD203B41FA5}">
                      <a16:colId xmlns:a16="http://schemas.microsoft.com/office/drawing/2014/main" val="642771131"/>
                    </a:ext>
                  </a:extLst>
                </a:gridCol>
                <a:gridCol w="2573095">
                  <a:extLst>
                    <a:ext uri="{9D8B030D-6E8A-4147-A177-3AD203B41FA5}">
                      <a16:colId xmlns:a16="http://schemas.microsoft.com/office/drawing/2014/main" val="3877033191"/>
                    </a:ext>
                  </a:extLst>
                </a:gridCol>
              </a:tblGrid>
              <a:tr h="296896">
                <a:tc>
                  <a:txBody>
                    <a:bodyPr/>
                    <a:lstStyle/>
                    <a:p>
                      <a:r>
                        <a:rPr lang="en-US" dirty="0"/>
                        <a:t>Row</a:t>
                      </a:r>
                    </a:p>
                  </a:txBody>
                  <a:tcPr/>
                </a:tc>
                <a:tc>
                  <a:txBody>
                    <a:bodyPr/>
                    <a:lstStyle/>
                    <a:p>
                      <a:r>
                        <a:rPr lang="en-US" dirty="0"/>
                        <a:t>QSSTAT</a:t>
                      </a:r>
                    </a:p>
                  </a:txBody>
                  <a:tcPr/>
                </a:tc>
                <a:tc>
                  <a:txBody>
                    <a:bodyPr/>
                    <a:lstStyle/>
                    <a:p>
                      <a:r>
                        <a:rPr lang="en-US" dirty="0"/>
                        <a:t>QSREASND</a:t>
                      </a:r>
                    </a:p>
                  </a:txBody>
                  <a:tcPr/>
                </a:tc>
                <a:extLst>
                  <a:ext uri="{0D108BD9-81ED-4DB2-BD59-A6C34878D82A}">
                    <a16:rowId xmlns:a16="http://schemas.microsoft.com/office/drawing/2014/main" val="3905997115"/>
                  </a:ext>
                </a:extLst>
              </a:tr>
              <a:tr h="258832">
                <a:tc>
                  <a:txBody>
                    <a:bodyPr/>
                    <a:lstStyle/>
                    <a:p>
                      <a:r>
                        <a:rPr lang="en-US" sz="1100" dirty="0"/>
                        <a:t>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258832">
                <a:tc>
                  <a:txBody>
                    <a:bodyPr/>
                    <a:lstStyle/>
                    <a:p>
                      <a:r>
                        <a:rPr lang="en-US" sz="1100" dirty="0"/>
                        <a:t>2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800850138"/>
                  </a:ext>
                </a:extLst>
              </a:tr>
              <a:tr h="258832">
                <a:tc>
                  <a:txBody>
                    <a:bodyPr/>
                    <a:lstStyle/>
                    <a:p>
                      <a:r>
                        <a:rPr lang="en-US" sz="1100" dirty="0"/>
                        <a:t>3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258832">
                <a:tc>
                  <a:txBody>
                    <a:bodyPr/>
                    <a:lstStyle/>
                    <a:p>
                      <a:r>
                        <a:rPr lang="en-US" sz="1100" dirty="0"/>
                        <a:t>4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339167692"/>
                  </a:ext>
                </a:extLst>
              </a:tr>
              <a:tr h="258832">
                <a:tc>
                  <a:txBody>
                    <a:bodyPr/>
                    <a:lstStyle/>
                    <a:p>
                      <a:r>
                        <a:rPr lang="en-US" sz="1100" dirty="0"/>
                        <a:t>5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2541422598"/>
                  </a:ext>
                </a:extLst>
              </a:tr>
            </a:tbl>
          </a:graphicData>
        </a:graphic>
      </p:graphicFrame>
      <p:sp>
        <p:nvSpPr>
          <p:cNvPr id="5" name="Rectangle 4">
            <a:extLst>
              <a:ext uri="{FF2B5EF4-FFF2-40B4-BE49-F238E27FC236}">
                <a16:creationId xmlns:a16="http://schemas.microsoft.com/office/drawing/2014/main" id="{CCFE0B7F-2859-4B63-B1F7-D152921EACF2}"/>
              </a:ext>
            </a:extLst>
          </p:cNvPr>
          <p:cNvSpPr/>
          <p:nvPr/>
        </p:nvSpPr>
        <p:spPr>
          <a:xfrm>
            <a:off x="1442907" y="4719519"/>
            <a:ext cx="6160003" cy="369332"/>
          </a:xfrm>
          <a:prstGeom prst="rect">
            <a:avLst/>
          </a:prstGeom>
        </p:spPr>
        <p:txBody>
          <a:bodyPr wrap="square">
            <a:spAutoFit/>
          </a:bodyPr>
          <a:lstStyle/>
          <a:p>
            <a:r>
              <a:rPr lang="en-US" dirty="0"/>
              <a:t>*</a:t>
            </a:r>
            <a:r>
              <a:rPr lang="en-US" sz="1200" dirty="0"/>
              <a:t>Note: Due to space constraints, some variables are not shown in the </a:t>
            </a:r>
            <a:r>
              <a:rPr lang="en-US" sz="1200" i="1" dirty="0"/>
              <a:t>qs.xpt </a:t>
            </a:r>
            <a:r>
              <a:rPr lang="en-US" sz="1200" dirty="0"/>
              <a:t>table.</a:t>
            </a:r>
          </a:p>
        </p:txBody>
      </p:sp>
      <p:sp>
        <p:nvSpPr>
          <p:cNvPr id="10" name="TextBox 9">
            <a:extLst>
              <a:ext uri="{FF2B5EF4-FFF2-40B4-BE49-F238E27FC236}">
                <a16:creationId xmlns:a16="http://schemas.microsoft.com/office/drawing/2014/main" id="{4E36F11B-CD2E-CA45-A4FA-466E4371958E}"/>
              </a:ext>
            </a:extLst>
          </p:cNvPr>
          <p:cNvSpPr txBox="1"/>
          <p:nvPr/>
        </p:nvSpPr>
        <p:spPr>
          <a:xfrm>
            <a:off x="1089327" y="2867877"/>
            <a:ext cx="1620318" cy="369332"/>
          </a:xfrm>
          <a:prstGeom prst="rect">
            <a:avLst/>
          </a:prstGeom>
          <a:noFill/>
        </p:spPr>
        <p:txBody>
          <a:bodyPr wrap="square" rtlCol="0">
            <a:spAutoFit/>
          </a:bodyPr>
          <a:lstStyle/>
          <a:p>
            <a:r>
              <a:rPr lang="en-US" i="1" dirty="0"/>
              <a:t>qs.xpt (cont.)</a:t>
            </a:r>
          </a:p>
        </p:txBody>
      </p:sp>
      <p:sp>
        <p:nvSpPr>
          <p:cNvPr id="11" name="TextBox 10">
            <a:extLst>
              <a:ext uri="{FF2B5EF4-FFF2-40B4-BE49-F238E27FC236}">
                <a16:creationId xmlns:a16="http://schemas.microsoft.com/office/drawing/2014/main" id="{67177133-7D78-4B47-B518-7E63ECDF8924}"/>
              </a:ext>
            </a:extLst>
          </p:cNvPr>
          <p:cNvSpPr txBox="1"/>
          <p:nvPr/>
        </p:nvSpPr>
        <p:spPr>
          <a:xfrm>
            <a:off x="5536383" y="3023594"/>
            <a:ext cx="2667281" cy="1754326"/>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Logically skipped items are not scored for the Expanded DRS-PI. If standardized values for logically skipped items had been provided, then QSSTRESC and QSSTRESN would have been populated with those values in Rows 4 and 5.</a:t>
            </a:r>
          </a:p>
        </p:txBody>
      </p:sp>
    </p:spTree>
    <p:extLst>
      <p:ext uri="{BB962C8B-B14F-4D97-AF65-F5344CB8AC3E}">
        <p14:creationId xmlns:p14="http://schemas.microsoft.com/office/powerpoint/2010/main" val="2078347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Definition</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pPr marL="4763"/>
            <a:r>
              <a:rPr lang="en-US" b="1" dirty="0"/>
              <a:t>Logically skipped items (e.g., questions) on a QRS instrument are items which may be skipped due to a specific response to a previous item on the instrument or when the item does not apply to the subject.</a:t>
            </a:r>
          </a:p>
          <a:p>
            <a:endParaRPr lang="en-US" dirty="0"/>
          </a:p>
        </p:txBody>
      </p:sp>
    </p:spTree>
    <p:extLst>
      <p:ext uri="{BB962C8B-B14F-4D97-AF65-F5344CB8AC3E}">
        <p14:creationId xmlns:p14="http://schemas.microsoft.com/office/powerpoint/2010/main" val="1356050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logically skipped items – </a:t>
            </a:r>
            <a:br>
              <a:rPr lang="en-US" dirty="0"/>
            </a:br>
            <a:r>
              <a:rPr lang="en-US" dirty="0"/>
              <a:t>Expanded DRS-PI Caregiver Version, Section 2 (cont.)</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20</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3724432846"/>
              </p:ext>
            </p:extLst>
          </p:nvPr>
        </p:nvGraphicFramePr>
        <p:xfrm>
          <a:off x="1187865" y="1178838"/>
          <a:ext cx="7111170" cy="159258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ED102_1</a:t>
                      </a:r>
                    </a:p>
                  </a:txBody>
                  <a:tcPr/>
                </a:tc>
                <a:tc>
                  <a:txBody>
                    <a:bodyPr/>
                    <a:lstStyle/>
                    <a:p>
                      <a:r>
                        <a:rPr lang="en-US" sz="1100" dirty="0"/>
                        <a:t>No</a:t>
                      </a:r>
                    </a:p>
                  </a:txBody>
                  <a:tcPr/>
                </a:tc>
                <a:tc>
                  <a:txBody>
                    <a:bodyPr/>
                    <a:lstStyle/>
                    <a:p>
                      <a:r>
                        <a:rPr lang="en-US" sz="1100" dirty="0"/>
                        <a:t>2</a:t>
                      </a:r>
                    </a:p>
                  </a:txBody>
                  <a:tcPr/>
                </a:tc>
                <a:tc>
                  <a:txBody>
                    <a:bodyPr/>
                    <a:lstStyle/>
                    <a:p>
                      <a:r>
                        <a:rPr lang="en-US" sz="1100" dirty="0"/>
                        <a:t>2</a:t>
                      </a:r>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ED102_2</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ED102_3</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249730">
                <a:tc>
                  <a:txBody>
                    <a:bodyPr/>
                    <a:lstStyle/>
                    <a:p>
                      <a:r>
                        <a:rPr lang="en-US" sz="1100" dirty="0"/>
                        <a:t>4</a:t>
                      </a:r>
                    </a:p>
                  </a:txBody>
                  <a:tcPr/>
                </a:tc>
                <a:tc>
                  <a:txBody>
                    <a:bodyPr/>
                    <a:lstStyle/>
                    <a:p>
                      <a:r>
                        <a:rPr lang="en-US" sz="1100" dirty="0"/>
                        <a:t>P0001</a:t>
                      </a:r>
                    </a:p>
                  </a:txBody>
                  <a:tcPr/>
                </a:tc>
                <a:tc>
                  <a:txBody>
                    <a:bodyPr/>
                    <a:lstStyle/>
                    <a:p>
                      <a:r>
                        <a:rPr lang="en-US" sz="1100" dirty="0"/>
                        <a:t>ED102_4</a:t>
                      </a:r>
                    </a:p>
                  </a:txBody>
                  <a:tcPr/>
                </a:tc>
                <a:tc>
                  <a:txBody>
                    <a:bodyPr/>
                    <a:lstStyle/>
                    <a:p>
                      <a:r>
                        <a:rPr lang="en-US" sz="1100" dirty="0"/>
                        <a:t>Yes</a:t>
                      </a:r>
                    </a:p>
                  </a:txBody>
                  <a:tcPr/>
                </a:tc>
                <a:tc>
                  <a:txBody>
                    <a:bodyPr/>
                    <a:lstStyle/>
                    <a:p>
                      <a:r>
                        <a:rPr lang="en-US" sz="1100" dirty="0"/>
                        <a:t>1</a:t>
                      </a:r>
                    </a:p>
                  </a:txBody>
                  <a:tcPr/>
                </a:tc>
                <a:tc>
                  <a:txBody>
                    <a:bodyPr/>
                    <a:lstStyle/>
                    <a:p>
                      <a:r>
                        <a:rPr lang="en-US" sz="1100" dirty="0"/>
                        <a:t>1</a:t>
                      </a:r>
                    </a:p>
                  </a:txBody>
                  <a:tcPr/>
                </a:tc>
                <a:extLst>
                  <a:ext uri="{0D108BD9-81ED-4DB2-BD59-A6C34878D82A}">
                    <a16:rowId xmlns:a16="http://schemas.microsoft.com/office/drawing/2014/main" val="339167692"/>
                  </a:ext>
                </a:extLst>
              </a:tr>
              <a:tr h="0">
                <a:tc>
                  <a:txBody>
                    <a:bodyPr/>
                    <a:lstStyle/>
                    <a:p>
                      <a:r>
                        <a:rPr lang="en-US" sz="1100" dirty="0"/>
                        <a:t>5</a:t>
                      </a:r>
                    </a:p>
                  </a:txBody>
                  <a:tcPr/>
                </a:tc>
                <a:tc>
                  <a:txBody>
                    <a:bodyPr/>
                    <a:lstStyle/>
                    <a:p>
                      <a:r>
                        <a:rPr lang="en-US" sz="1100" dirty="0"/>
                        <a:t>P0001</a:t>
                      </a:r>
                    </a:p>
                  </a:txBody>
                  <a:tcPr/>
                </a:tc>
                <a:tc>
                  <a:txBody>
                    <a:bodyPr/>
                    <a:lstStyle/>
                    <a:p>
                      <a:r>
                        <a:rPr lang="en-US" sz="1100" dirty="0"/>
                        <a:t>ED102_5</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2541422598"/>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7" y="809506"/>
            <a:ext cx="4597097" cy="369332"/>
          </a:xfrm>
          <a:prstGeom prst="rect">
            <a:avLst/>
          </a:prstGeom>
          <a:noFill/>
        </p:spPr>
        <p:txBody>
          <a:bodyPr wrap="square" rtlCol="0">
            <a:spAutoFit/>
          </a:bodyPr>
          <a:lstStyle/>
          <a:p>
            <a:r>
              <a:rPr lang="en-US" i="1" dirty="0"/>
              <a:t>qs.xpt*  (with ED102_1 = “No”)</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438730946"/>
              </p:ext>
            </p:extLst>
          </p:nvPr>
        </p:nvGraphicFramePr>
        <p:xfrm>
          <a:off x="1187865" y="3046840"/>
          <a:ext cx="3697940" cy="1592580"/>
        </p:xfrm>
        <a:graphic>
          <a:graphicData uri="http://schemas.openxmlformats.org/drawingml/2006/table">
            <a:tbl>
              <a:tblPr firstRow="1" bandRow="1">
                <a:tableStyleId>{5C22544A-7EE6-4342-B048-85BDC9FD1C3A}</a:tableStyleId>
              </a:tblPr>
              <a:tblGrid>
                <a:gridCol w="730568">
                  <a:extLst>
                    <a:ext uri="{9D8B030D-6E8A-4147-A177-3AD203B41FA5}">
                      <a16:colId xmlns:a16="http://schemas.microsoft.com/office/drawing/2014/main" val="1184701580"/>
                    </a:ext>
                  </a:extLst>
                </a:gridCol>
                <a:gridCol w="959168">
                  <a:extLst>
                    <a:ext uri="{9D8B030D-6E8A-4147-A177-3AD203B41FA5}">
                      <a16:colId xmlns:a16="http://schemas.microsoft.com/office/drawing/2014/main" val="642771131"/>
                    </a:ext>
                  </a:extLst>
                </a:gridCol>
                <a:gridCol w="2008204">
                  <a:extLst>
                    <a:ext uri="{9D8B030D-6E8A-4147-A177-3AD203B41FA5}">
                      <a16:colId xmlns:a16="http://schemas.microsoft.com/office/drawing/2014/main" val="3877033191"/>
                    </a:ext>
                  </a:extLst>
                </a:gridCol>
              </a:tblGrid>
              <a:tr h="262910">
                <a:tc>
                  <a:txBody>
                    <a:bodyPr/>
                    <a:lstStyle/>
                    <a:p>
                      <a:r>
                        <a:rPr lang="en-US" dirty="0"/>
                        <a:t>Row</a:t>
                      </a:r>
                    </a:p>
                  </a:txBody>
                  <a:tcPr/>
                </a:tc>
                <a:tc>
                  <a:txBody>
                    <a:bodyPr/>
                    <a:lstStyle/>
                    <a:p>
                      <a:r>
                        <a:rPr lang="en-US" dirty="0"/>
                        <a:t>QSSTAT</a:t>
                      </a:r>
                    </a:p>
                  </a:txBody>
                  <a:tcPr/>
                </a:tc>
                <a:tc>
                  <a:txBody>
                    <a:bodyPr/>
                    <a:lstStyle/>
                    <a:p>
                      <a:r>
                        <a:rPr lang="en-US" dirty="0"/>
                        <a:t>QSREASND</a:t>
                      </a:r>
                    </a:p>
                  </a:txBody>
                  <a:tcPr/>
                </a:tc>
                <a:extLst>
                  <a:ext uri="{0D108BD9-81ED-4DB2-BD59-A6C34878D82A}">
                    <a16:rowId xmlns:a16="http://schemas.microsoft.com/office/drawing/2014/main" val="3905997115"/>
                  </a:ext>
                </a:extLst>
              </a:tr>
              <a:tr h="145872">
                <a:tc>
                  <a:txBody>
                    <a:bodyPr/>
                    <a:lstStyle/>
                    <a:p>
                      <a:r>
                        <a:rPr lang="en-US" sz="1100" dirty="0"/>
                        <a:t>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134442">
                <a:tc>
                  <a:txBody>
                    <a:bodyPr/>
                    <a:lstStyle/>
                    <a:p>
                      <a:r>
                        <a:rPr lang="en-US" sz="1100" dirty="0"/>
                        <a:t>2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800850138"/>
                  </a:ext>
                </a:extLst>
              </a:tr>
              <a:tr h="130156">
                <a:tc>
                  <a:txBody>
                    <a:bodyPr/>
                    <a:lstStyle/>
                    <a:p>
                      <a:r>
                        <a:rPr lang="en-US" sz="1100" dirty="0"/>
                        <a:t>3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3431228107"/>
                  </a:ext>
                </a:extLst>
              </a:tr>
              <a:tr h="183019">
                <a:tc>
                  <a:txBody>
                    <a:bodyPr/>
                    <a:lstStyle/>
                    <a:p>
                      <a:r>
                        <a:rPr lang="en-US" sz="1100" dirty="0"/>
                        <a:t>4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39167692"/>
                  </a:ext>
                </a:extLst>
              </a:tr>
              <a:tr h="0">
                <a:tc>
                  <a:txBody>
                    <a:bodyPr/>
                    <a:lstStyle/>
                    <a:p>
                      <a:r>
                        <a:rPr lang="en-US" sz="1100" dirty="0"/>
                        <a:t>5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2541422598"/>
                  </a:ext>
                </a:extLst>
              </a:tr>
            </a:tbl>
          </a:graphicData>
        </a:graphic>
      </p:graphicFrame>
      <p:sp>
        <p:nvSpPr>
          <p:cNvPr id="5" name="Rectangle 4">
            <a:extLst>
              <a:ext uri="{FF2B5EF4-FFF2-40B4-BE49-F238E27FC236}">
                <a16:creationId xmlns:a16="http://schemas.microsoft.com/office/drawing/2014/main" id="{33FD36AE-EE64-4BAA-AAE4-6A4F56EAF7B5}"/>
              </a:ext>
            </a:extLst>
          </p:cNvPr>
          <p:cNvSpPr/>
          <p:nvPr/>
        </p:nvSpPr>
        <p:spPr>
          <a:xfrm>
            <a:off x="1764506" y="4764108"/>
            <a:ext cx="5829300" cy="276999"/>
          </a:xfrm>
          <a:prstGeom prst="rect">
            <a:avLst/>
          </a:prstGeom>
        </p:spPr>
        <p:txBody>
          <a:bodyPr wrap="square">
            <a:spAutoFit/>
          </a:bodyPr>
          <a:lstStyle/>
          <a:p>
            <a:r>
              <a:rPr lang="en-US" sz="1200" dirty="0"/>
              <a:t>* Note: Due to space constraints, some variables are not shown in the </a:t>
            </a:r>
            <a:r>
              <a:rPr lang="en-US" sz="1200" i="1" dirty="0"/>
              <a:t>qs.xpt </a:t>
            </a:r>
            <a:r>
              <a:rPr lang="en-US" sz="1200" dirty="0"/>
              <a:t>table.</a:t>
            </a:r>
          </a:p>
        </p:txBody>
      </p:sp>
      <p:sp>
        <p:nvSpPr>
          <p:cNvPr id="10" name="Rectangle 9">
            <a:extLst>
              <a:ext uri="{FF2B5EF4-FFF2-40B4-BE49-F238E27FC236}">
                <a16:creationId xmlns:a16="http://schemas.microsoft.com/office/drawing/2014/main" id="{4E0D2E6E-BA99-1044-9489-99B6A8FC17B8}"/>
              </a:ext>
            </a:extLst>
          </p:cNvPr>
          <p:cNvSpPr/>
          <p:nvPr/>
        </p:nvSpPr>
        <p:spPr>
          <a:xfrm>
            <a:off x="1089327" y="2724463"/>
            <a:ext cx="1518364" cy="369332"/>
          </a:xfrm>
          <a:prstGeom prst="rect">
            <a:avLst/>
          </a:prstGeom>
        </p:spPr>
        <p:txBody>
          <a:bodyPr wrap="none">
            <a:spAutoFit/>
          </a:bodyPr>
          <a:lstStyle/>
          <a:p>
            <a:r>
              <a:rPr lang="en-US" i="1" dirty="0"/>
              <a:t>qs.xpt (cont.)</a:t>
            </a:r>
          </a:p>
        </p:txBody>
      </p:sp>
      <p:sp>
        <p:nvSpPr>
          <p:cNvPr id="12" name="TextBox 11">
            <a:extLst>
              <a:ext uri="{FF2B5EF4-FFF2-40B4-BE49-F238E27FC236}">
                <a16:creationId xmlns:a16="http://schemas.microsoft.com/office/drawing/2014/main" id="{C61C8666-077C-D544-A188-E1AE6325734D}"/>
              </a:ext>
            </a:extLst>
          </p:cNvPr>
          <p:cNvSpPr txBox="1"/>
          <p:nvPr/>
        </p:nvSpPr>
        <p:spPr>
          <a:xfrm>
            <a:off x="5387392" y="2965967"/>
            <a:ext cx="2667281" cy="1754326"/>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Logically skipped items are not scored for the Expanded DRS-PI. If standardized values for logically skipped items had been provided, then QSSTRESC and QSSTRESN would have been populated with those values in Rows 2, 3, and 5.</a:t>
            </a:r>
          </a:p>
        </p:txBody>
      </p:sp>
    </p:spTree>
    <p:extLst>
      <p:ext uri="{BB962C8B-B14F-4D97-AF65-F5344CB8AC3E}">
        <p14:creationId xmlns:p14="http://schemas.microsoft.com/office/powerpoint/2010/main" val="11655325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800100" y="0"/>
            <a:ext cx="7886700" cy="771526"/>
          </a:xfrm>
        </p:spPr>
        <p:txBody>
          <a:bodyPr>
            <a:normAutofit/>
          </a:bodyPr>
          <a:lstStyle/>
          <a:p>
            <a:r>
              <a:rPr lang="en-US" dirty="0"/>
              <a:t>Example of logically skipped items – </a:t>
            </a:r>
            <a:br>
              <a:rPr lang="en-US" dirty="0"/>
            </a:br>
            <a:r>
              <a:rPr lang="en-US" dirty="0"/>
              <a:t>Expanded DRS-PI Caregiver Version, Section 8</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a:xfrm>
            <a:off x="1775461" y="4808323"/>
            <a:ext cx="5400844" cy="191723"/>
          </a:xfrm>
        </p:spPr>
        <p:txBody>
          <a:bodyPr/>
          <a:lstStyle/>
          <a:p>
            <a:r>
              <a:rPr lang="en-US" dirty="0"/>
              <a:t>From the Expanded Disability Rating Scale – Phone Interview (Expanded DRS-PI) Caregiver Version, Section 8</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21</a:t>
            </a:fld>
            <a:endParaRPr lang="en-US" dirty="0"/>
          </a:p>
        </p:txBody>
      </p:sp>
      <p:sp>
        <p:nvSpPr>
          <p:cNvPr id="8" name="TextBox 7">
            <a:extLst>
              <a:ext uri="{FF2B5EF4-FFF2-40B4-BE49-F238E27FC236}">
                <a16:creationId xmlns:a16="http://schemas.microsoft.com/office/drawing/2014/main" id="{86B41EDD-31F4-430A-B655-24F49054E23C}"/>
              </a:ext>
            </a:extLst>
          </p:cNvPr>
          <p:cNvSpPr txBox="1"/>
          <p:nvPr/>
        </p:nvSpPr>
        <p:spPr>
          <a:xfrm>
            <a:off x="6988629" y="1358537"/>
            <a:ext cx="1717246" cy="1815882"/>
          </a:xfrm>
          <a:prstGeom prst="rect">
            <a:avLst/>
          </a:prstGeom>
          <a:noFill/>
        </p:spPr>
        <p:txBody>
          <a:bodyPr wrap="square" rtlCol="0">
            <a:spAutoFit/>
          </a:bodyPr>
          <a:lstStyle/>
          <a:p>
            <a:r>
              <a:rPr lang="en-US" sz="1400" dirty="0"/>
              <a:t>ED108_4, ED108_5, and ED108_6 can each lead to items being skipped when the response is “Certain or very certain s/he can”.</a:t>
            </a:r>
          </a:p>
        </p:txBody>
      </p:sp>
      <p:pic>
        <p:nvPicPr>
          <p:cNvPr id="9" name="Picture 8">
            <a:extLst>
              <a:ext uri="{FF2B5EF4-FFF2-40B4-BE49-F238E27FC236}">
                <a16:creationId xmlns:a16="http://schemas.microsoft.com/office/drawing/2014/main" id="{EDDEB576-D982-45F5-83B2-E1C0FC56C04D}"/>
              </a:ext>
            </a:extLst>
          </p:cNvPr>
          <p:cNvPicPr>
            <a:picLocks noChangeAspect="1"/>
          </p:cNvPicPr>
          <p:nvPr/>
        </p:nvPicPr>
        <p:blipFill>
          <a:blip r:embed="rId2"/>
          <a:stretch>
            <a:fillRect/>
          </a:stretch>
        </p:blipFill>
        <p:spPr>
          <a:xfrm>
            <a:off x="900113" y="771525"/>
            <a:ext cx="6031774" cy="3600450"/>
          </a:xfrm>
          <a:prstGeom prst="rect">
            <a:avLst/>
          </a:prstGeom>
        </p:spPr>
      </p:pic>
    </p:spTree>
    <p:extLst>
      <p:ext uri="{BB962C8B-B14F-4D97-AF65-F5344CB8AC3E}">
        <p14:creationId xmlns:p14="http://schemas.microsoft.com/office/powerpoint/2010/main" val="989054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logically skipped items – </a:t>
            </a:r>
            <a:br>
              <a:rPr lang="en-US" dirty="0"/>
            </a:br>
            <a:r>
              <a:rPr lang="en-US" dirty="0"/>
              <a:t>Expanded DRS-PI Caregiver Version, Section 8</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22</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171789846"/>
              </p:ext>
            </p:extLst>
          </p:nvPr>
        </p:nvGraphicFramePr>
        <p:xfrm>
          <a:off x="1187865" y="1178838"/>
          <a:ext cx="7111170" cy="150114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2000250">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98050">
                  <a:extLst>
                    <a:ext uri="{9D8B030D-6E8A-4147-A177-3AD203B41FA5}">
                      <a16:colId xmlns:a16="http://schemas.microsoft.com/office/drawing/2014/main" val="3245313048"/>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ED108_4</a:t>
                      </a:r>
                    </a:p>
                  </a:txBody>
                  <a:tcPr/>
                </a:tc>
                <a:tc>
                  <a:txBody>
                    <a:bodyPr/>
                    <a:lstStyle/>
                    <a:p>
                      <a:r>
                        <a:rPr lang="en-US" sz="1100" dirty="0"/>
                        <a:t>Uncertain</a:t>
                      </a:r>
                    </a:p>
                  </a:txBody>
                  <a:tcPr/>
                </a:tc>
                <a:tc>
                  <a:txBody>
                    <a:bodyPr/>
                    <a:lstStyle/>
                    <a:p>
                      <a:r>
                        <a:rPr lang="en-US" sz="1100" dirty="0"/>
                        <a:t>1</a:t>
                      </a:r>
                    </a:p>
                  </a:txBody>
                  <a:tcPr/>
                </a:tc>
                <a:tc>
                  <a:txBody>
                    <a:bodyPr/>
                    <a:lstStyle/>
                    <a:p>
                      <a:r>
                        <a:rPr lang="en-US" sz="1100" dirty="0"/>
                        <a:t>1</a:t>
                      </a:r>
                    </a:p>
                  </a:txBody>
                  <a:tcPr/>
                </a:tc>
                <a:extLst>
                  <a:ext uri="{0D108BD9-81ED-4DB2-BD59-A6C34878D82A}">
                    <a16:rowId xmlns:a16="http://schemas.microsoft.com/office/drawing/2014/main" val="569952519"/>
                  </a:ext>
                </a:extLst>
              </a:tr>
              <a:tr h="249730">
                <a:tc>
                  <a:txBody>
                    <a:bodyPr/>
                    <a:lstStyle/>
                    <a:p>
                      <a:r>
                        <a:rPr lang="en-US" sz="1100" dirty="0"/>
                        <a:t>2</a:t>
                      </a:r>
                    </a:p>
                  </a:txBody>
                  <a:tcPr/>
                </a:tc>
                <a:tc>
                  <a:txBody>
                    <a:bodyPr/>
                    <a:lstStyle/>
                    <a:p>
                      <a:r>
                        <a:rPr lang="en-US" sz="1100" dirty="0"/>
                        <a:t>P0001</a:t>
                      </a:r>
                    </a:p>
                  </a:txBody>
                  <a:tcPr/>
                </a:tc>
                <a:tc>
                  <a:txBody>
                    <a:bodyPr/>
                    <a:lstStyle/>
                    <a:p>
                      <a:r>
                        <a:rPr lang="en-US" sz="1100" dirty="0"/>
                        <a:t>ED108_5</a:t>
                      </a:r>
                    </a:p>
                  </a:txBody>
                  <a:tcPr/>
                </a:tc>
                <a:tc>
                  <a:txBody>
                    <a:bodyPr/>
                    <a:lstStyle/>
                    <a:p>
                      <a:r>
                        <a:rPr lang="en-US" sz="1100" dirty="0"/>
                        <a:t>Certain or very certain s/he can</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800850138"/>
                  </a:ext>
                </a:extLst>
              </a:tr>
              <a:tr h="249730">
                <a:tc>
                  <a:txBody>
                    <a:bodyPr/>
                    <a:lstStyle/>
                    <a:p>
                      <a:r>
                        <a:rPr lang="en-US" sz="1100" dirty="0"/>
                        <a:t>3</a:t>
                      </a:r>
                    </a:p>
                  </a:txBody>
                  <a:tcPr/>
                </a:tc>
                <a:tc>
                  <a:txBody>
                    <a:bodyPr/>
                    <a:lstStyle/>
                    <a:p>
                      <a:r>
                        <a:rPr lang="en-US" sz="1100" dirty="0"/>
                        <a:t>P0001</a:t>
                      </a:r>
                    </a:p>
                  </a:txBody>
                  <a:tcPr/>
                </a:tc>
                <a:tc>
                  <a:txBody>
                    <a:bodyPr/>
                    <a:lstStyle/>
                    <a:p>
                      <a:r>
                        <a:rPr lang="en-US" sz="1100" dirty="0"/>
                        <a:t>ED108_6</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431228107"/>
                  </a:ext>
                </a:extLst>
              </a:tr>
              <a:tr h="249730">
                <a:tc>
                  <a:txBody>
                    <a:bodyPr/>
                    <a:lstStyle/>
                    <a:p>
                      <a:r>
                        <a:rPr lang="en-US" sz="1100" dirty="0"/>
                        <a:t>4</a:t>
                      </a:r>
                    </a:p>
                  </a:txBody>
                  <a:tcPr/>
                </a:tc>
                <a:tc>
                  <a:txBody>
                    <a:bodyPr/>
                    <a:lstStyle/>
                    <a:p>
                      <a:r>
                        <a:rPr lang="en-US" sz="1100" dirty="0"/>
                        <a:t>P0001</a:t>
                      </a:r>
                    </a:p>
                  </a:txBody>
                  <a:tcPr/>
                </a:tc>
                <a:tc>
                  <a:txBody>
                    <a:bodyPr/>
                    <a:lstStyle/>
                    <a:p>
                      <a:r>
                        <a:rPr lang="en-US" sz="1100" dirty="0"/>
                        <a:t>ED108_7</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39167692"/>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1089327" y="809506"/>
            <a:ext cx="4597097" cy="369332"/>
          </a:xfrm>
          <a:prstGeom prst="rect">
            <a:avLst/>
          </a:prstGeom>
          <a:noFill/>
        </p:spPr>
        <p:txBody>
          <a:bodyPr wrap="square" rtlCol="0">
            <a:spAutoFit/>
          </a:bodyPr>
          <a:lstStyle/>
          <a:p>
            <a:r>
              <a:rPr lang="en-US" i="1" dirty="0"/>
              <a:t>qs.xpt* </a:t>
            </a:r>
          </a:p>
        </p:txBody>
      </p:sp>
      <p:graphicFrame>
        <p:nvGraphicFramePr>
          <p:cNvPr id="9" name="Table 8">
            <a:extLst>
              <a:ext uri="{FF2B5EF4-FFF2-40B4-BE49-F238E27FC236}">
                <a16:creationId xmlns:a16="http://schemas.microsoft.com/office/drawing/2014/main" id="{3E163B99-66B0-4763-8165-B32A941AC8D2}"/>
              </a:ext>
            </a:extLst>
          </p:cNvPr>
          <p:cNvGraphicFramePr>
            <a:graphicFrameLocks noGrp="1"/>
          </p:cNvGraphicFramePr>
          <p:nvPr>
            <p:extLst>
              <p:ext uri="{D42A27DB-BD31-4B8C-83A1-F6EECF244321}">
                <p14:modId xmlns:p14="http://schemas.microsoft.com/office/powerpoint/2010/main" val="13360918"/>
              </p:ext>
            </p:extLst>
          </p:nvPr>
        </p:nvGraphicFramePr>
        <p:xfrm>
          <a:off x="1187865" y="2990017"/>
          <a:ext cx="3702134" cy="1371600"/>
        </p:xfrm>
        <a:graphic>
          <a:graphicData uri="http://schemas.openxmlformats.org/drawingml/2006/table">
            <a:tbl>
              <a:tblPr firstRow="1" bandRow="1">
                <a:tableStyleId>{5C22544A-7EE6-4342-B048-85BDC9FD1C3A}</a:tableStyleId>
              </a:tblPr>
              <a:tblGrid>
                <a:gridCol w="730568">
                  <a:extLst>
                    <a:ext uri="{9D8B030D-6E8A-4147-A177-3AD203B41FA5}">
                      <a16:colId xmlns:a16="http://schemas.microsoft.com/office/drawing/2014/main" val="1184701580"/>
                    </a:ext>
                  </a:extLst>
                </a:gridCol>
                <a:gridCol w="959168">
                  <a:extLst>
                    <a:ext uri="{9D8B030D-6E8A-4147-A177-3AD203B41FA5}">
                      <a16:colId xmlns:a16="http://schemas.microsoft.com/office/drawing/2014/main" val="642771131"/>
                    </a:ext>
                  </a:extLst>
                </a:gridCol>
                <a:gridCol w="2012398">
                  <a:extLst>
                    <a:ext uri="{9D8B030D-6E8A-4147-A177-3AD203B41FA5}">
                      <a16:colId xmlns:a16="http://schemas.microsoft.com/office/drawing/2014/main" val="3877033191"/>
                    </a:ext>
                  </a:extLst>
                </a:gridCol>
              </a:tblGrid>
              <a:tr h="262910">
                <a:tc>
                  <a:txBody>
                    <a:bodyPr/>
                    <a:lstStyle/>
                    <a:p>
                      <a:r>
                        <a:rPr lang="en-US" dirty="0"/>
                        <a:t>Row</a:t>
                      </a:r>
                    </a:p>
                  </a:txBody>
                  <a:tcPr/>
                </a:tc>
                <a:tc>
                  <a:txBody>
                    <a:bodyPr/>
                    <a:lstStyle/>
                    <a:p>
                      <a:r>
                        <a:rPr lang="en-US" dirty="0"/>
                        <a:t>QSSTAT</a:t>
                      </a:r>
                    </a:p>
                  </a:txBody>
                  <a:tcPr/>
                </a:tc>
                <a:tc>
                  <a:txBody>
                    <a:bodyPr/>
                    <a:lstStyle/>
                    <a:p>
                      <a:r>
                        <a:rPr lang="en-US" dirty="0"/>
                        <a:t>QSREASND</a:t>
                      </a:r>
                    </a:p>
                  </a:txBody>
                  <a:tcPr/>
                </a:tc>
                <a:extLst>
                  <a:ext uri="{0D108BD9-81ED-4DB2-BD59-A6C34878D82A}">
                    <a16:rowId xmlns:a16="http://schemas.microsoft.com/office/drawing/2014/main" val="3905997115"/>
                  </a:ext>
                </a:extLst>
              </a:tr>
              <a:tr h="145872">
                <a:tc>
                  <a:txBody>
                    <a:bodyPr/>
                    <a:lstStyle/>
                    <a:p>
                      <a:r>
                        <a:rPr lang="en-US" sz="1100" dirty="0"/>
                        <a:t>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134442">
                <a:tc>
                  <a:txBody>
                    <a:bodyPr/>
                    <a:lstStyle/>
                    <a:p>
                      <a:r>
                        <a:rPr lang="en-US" sz="1100" dirty="0"/>
                        <a:t>2 (cont.)</a:t>
                      </a:r>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800850138"/>
                  </a:ext>
                </a:extLst>
              </a:tr>
              <a:tr h="130156">
                <a:tc>
                  <a:txBody>
                    <a:bodyPr/>
                    <a:lstStyle/>
                    <a:p>
                      <a:r>
                        <a:rPr lang="en-US" sz="1100" dirty="0"/>
                        <a:t>3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3431228107"/>
                  </a:ext>
                </a:extLst>
              </a:tr>
              <a:tr h="183019">
                <a:tc>
                  <a:txBody>
                    <a:bodyPr/>
                    <a:lstStyle/>
                    <a:p>
                      <a:r>
                        <a:rPr lang="en-US" sz="1100" dirty="0"/>
                        <a:t>4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339167692"/>
                  </a:ext>
                </a:extLst>
              </a:tr>
            </a:tbl>
          </a:graphicData>
        </a:graphic>
      </p:graphicFrame>
      <p:sp>
        <p:nvSpPr>
          <p:cNvPr id="5" name="Rectangle 4">
            <a:extLst>
              <a:ext uri="{FF2B5EF4-FFF2-40B4-BE49-F238E27FC236}">
                <a16:creationId xmlns:a16="http://schemas.microsoft.com/office/drawing/2014/main" id="{33FD36AE-EE64-4BAA-AAE4-6A4F56EAF7B5}"/>
              </a:ext>
            </a:extLst>
          </p:cNvPr>
          <p:cNvSpPr/>
          <p:nvPr/>
        </p:nvSpPr>
        <p:spPr>
          <a:xfrm>
            <a:off x="1089327" y="4431864"/>
            <a:ext cx="5829300" cy="276999"/>
          </a:xfrm>
          <a:prstGeom prst="rect">
            <a:avLst/>
          </a:prstGeom>
        </p:spPr>
        <p:txBody>
          <a:bodyPr wrap="square">
            <a:spAutoFit/>
          </a:bodyPr>
          <a:lstStyle/>
          <a:p>
            <a:r>
              <a:rPr lang="en-US" sz="1200" dirty="0"/>
              <a:t>* Note: Due to space constraints, some variables are not shown in the </a:t>
            </a:r>
            <a:r>
              <a:rPr lang="en-US" sz="1200" i="1" dirty="0"/>
              <a:t>qs.xpt </a:t>
            </a:r>
            <a:r>
              <a:rPr lang="en-US" sz="1200" dirty="0"/>
              <a:t>table.</a:t>
            </a:r>
          </a:p>
        </p:txBody>
      </p:sp>
      <p:sp>
        <p:nvSpPr>
          <p:cNvPr id="8" name="Rectangle 7">
            <a:extLst>
              <a:ext uri="{FF2B5EF4-FFF2-40B4-BE49-F238E27FC236}">
                <a16:creationId xmlns:a16="http://schemas.microsoft.com/office/drawing/2014/main" id="{B61FF88C-ED9C-8044-BD1C-D0B10A4FD0B5}"/>
              </a:ext>
            </a:extLst>
          </p:cNvPr>
          <p:cNvSpPr/>
          <p:nvPr/>
        </p:nvSpPr>
        <p:spPr>
          <a:xfrm>
            <a:off x="1089327" y="2620685"/>
            <a:ext cx="1518364" cy="369332"/>
          </a:xfrm>
          <a:prstGeom prst="rect">
            <a:avLst/>
          </a:prstGeom>
        </p:spPr>
        <p:txBody>
          <a:bodyPr wrap="none">
            <a:spAutoFit/>
          </a:bodyPr>
          <a:lstStyle/>
          <a:p>
            <a:r>
              <a:rPr lang="en-US" i="1" dirty="0"/>
              <a:t>qs.xpt (cont.)</a:t>
            </a:r>
          </a:p>
        </p:txBody>
      </p:sp>
      <p:sp>
        <p:nvSpPr>
          <p:cNvPr id="10" name="TextBox 9">
            <a:extLst>
              <a:ext uri="{FF2B5EF4-FFF2-40B4-BE49-F238E27FC236}">
                <a16:creationId xmlns:a16="http://schemas.microsoft.com/office/drawing/2014/main" id="{07AE9C8B-B219-6E49-9F4B-8EBD7AD185E9}"/>
              </a:ext>
            </a:extLst>
          </p:cNvPr>
          <p:cNvSpPr txBox="1"/>
          <p:nvPr/>
        </p:nvSpPr>
        <p:spPr>
          <a:xfrm>
            <a:off x="5584986" y="2746058"/>
            <a:ext cx="2667281" cy="1754326"/>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Logically skipped items are not scored for the Expanded DRS-PI. If standardized values for logically skipped items had been provided, then QSSTRESC and QSSTRESN would have been populated with those values in Rows 3 and 4.</a:t>
            </a:r>
          </a:p>
        </p:txBody>
      </p:sp>
    </p:spTree>
    <p:extLst>
      <p:ext uri="{BB962C8B-B14F-4D97-AF65-F5344CB8AC3E}">
        <p14:creationId xmlns:p14="http://schemas.microsoft.com/office/powerpoint/2010/main" val="19529851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logically skipped items – IDS-C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5" name="Footer Placeholder 4">
            <a:extLst>
              <a:ext uri="{FF2B5EF4-FFF2-40B4-BE49-F238E27FC236}">
                <a16:creationId xmlns:a16="http://schemas.microsoft.com/office/drawing/2014/main" id="{D92CA1E2-04B0-5644-9EC1-DF4CB485609B}"/>
              </a:ext>
            </a:extLst>
          </p:cNvPr>
          <p:cNvSpPr>
            <a:spLocks noGrp="1"/>
          </p:cNvSpPr>
          <p:nvPr>
            <p:ph type="ftr" sz="quarter" idx="11"/>
          </p:nvPr>
        </p:nvSpPr>
        <p:spPr/>
        <p:txBody>
          <a:bodyPr/>
          <a:lstStyle/>
          <a:p>
            <a:r>
              <a:rPr lang="en-US" dirty="0"/>
              <a:t>From the Inventory of Depressive Symptomatology (Clinician-Rated) (IDS-C)</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23</a:t>
            </a:fld>
            <a:endParaRPr lang="en-US" dirty="0"/>
          </a:p>
        </p:txBody>
      </p:sp>
      <p:sp>
        <p:nvSpPr>
          <p:cNvPr id="10" name="TextBox 9">
            <a:extLst>
              <a:ext uri="{FF2B5EF4-FFF2-40B4-BE49-F238E27FC236}">
                <a16:creationId xmlns:a16="http://schemas.microsoft.com/office/drawing/2014/main" id="{02633149-09BE-44FB-B4D5-76DC884D15B0}"/>
              </a:ext>
            </a:extLst>
          </p:cNvPr>
          <p:cNvSpPr txBox="1"/>
          <p:nvPr/>
        </p:nvSpPr>
        <p:spPr>
          <a:xfrm>
            <a:off x="5731932" y="788246"/>
            <a:ext cx="3052233" cy="2308324"/>
          </a:xfrm>
          <a:prstGeom prst="rect">
            <a:avLst/>
          </a:prstGeom>
          <a:noFill/>
        </p:spPr>
        <p:txBody>
          <a:bodyPr wrap="square" rtlCol="0">
            <a:spAutoFit/>
          </a:bodyPr>
          <a:lstStyle/>
          <a:p>
            <a:pPr marL="285750" indent="-285750">
              <a:buFont typeface="Arial" panose="020B0604020202020204" pitchFamily="34" charset="0"/>
              <a:buChar char="•"/>
            </a:pPr>
            <a:r>
              <a:rPr lang="en-US" dirty="0"/>
              <a:t>Data needs cleaning if IDSC111/IDSC112 conflict</a:t>
            </a:r>
          </a:p>
          <a:p>
            <a:pPr marL="285750" indent="-285750">
              <a:buFont typeface="Arial" panose="020B0604020202020204" pitchFamily="34" charset="0"/>
              <a:buChar char="•"/>
            </a:pPr>
            <a:r>
              <a:rPr lang="en-US" dirty="0"/>
              <a:t>A record is created for both items. </a:t>
            </a:r>
          </a:p>
          <a:p>
            <a:pPr marL="285750" indent="-285750">
              <a:buFont typeface="Arial" panose="020B0604020202020204" pitchFamily="34" charset="0"/>
              <a:buChar char="•"/>
            </a:pPr>
            <a:r>
              <a:rPr lang="en-US" dirty="0"/>
              <a:t>The item that does not apply is considered to be logically skipped.</a:t>
            </a:r>
            <a:endParaRPr lang="en-US" strike="sngStrike" dirty="0">
              <a:solidFill>
                <a:srgbClr val="FF0000"/>
              </a:solidFill>
            </a:endParaRPr>
          </a:p>
        </p:txBody>
      </p:sp>
      <p:pic>
        <p:nvPicPr>
          <p:cNvPr id="3" name="Picture 2">
            <a:extLst>
              <a:ext uri="{FF2B5EF4-FFF2-40B4-BE49-F238E27FC236}">
                <a16:creationId xmlns:a16="http://schemas.microsoft.com/office/drawing/2014/main" id="{9CD44B69-BFC4-42C5-9139-D0688C5CB4E3}"/>
              </a:ext>
            </a:extLst>
          </p:cNvPr>
          <p:cNvPicPr>
            <a:picLocks noChangeAspect="1"/>
          </p:cNvPicPr>
          <p:nvPr/>
        </p:nvPicPr>
        <p:blipFill>
          <a:blip r:embed="rId2"/>
          <a:stretch>
            <a:fillRect/>
          </a:stretch>
        </p:blipFill>
        <p:spPr>
          <a:xfrm>
            <a:off x="702734" y="686815"/>
            <a:ext cx="4575710" cy="3910585"/>
          </a:xfrm>
          <a:prstGeom prst="rect">
            <a:avLst/>
          </a:prstGeom>
        </p:spPr>
      </p:pic>
    </p:spTree>
    <p:extLst>
      <p:ext uri="{BB962C8B-B14F-4D97-AF65-F5344CB8AC3E}">
        <p14:creationId xmlns:p14="http://schemas.microsoft.com/office/powerpoint/2010/main" val="37234913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logically skipped items – IDS-C</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24</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3861560884"/>
              </p:ext>
            </p:extLst>
          </p:nvPr>
        </p:nvGraphicFramePr>
        <p:xfrm>
          <a:off x="800100" y="1178838"/>
          <a:ext cx="6728745" cy="982980"/>
        </p:xfrm>
        <a:graphic>
          <a:graphicData uri="http://schemas.openxmlformats.org/drawingml/2006/table">
            <a:tbl>
              <a:tblPr firstRow="1" bandRow="1">
                <a:tableStyleId>{5C22544A-7EE6-4342-B048-85BDC9FD1C3A}</a:tableStyleId>
              </a:tblPr>
              <a:tblGrid>
                <a:gridCol w="567783">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54430">
                  <a:extLst>
                    <a:ext uri="{9D8B030D-6E8A-4147-A177-3AD203B41FA5}">
                      <a16:colId xmlns:a16="http://schemas.microsoft.com/office/drawing/2014/main" val="884727715"/>
                    </a:ext>
                  </a:extLst>
                </a:gridCol>
                <a:gridCol w="1678833">
                  <a:extLst>
                    <a:ext uri="{9D8B030D-6E8A-4147-A177-3AD203B41FA5}">
                      <a16:colId xmlns:a16="http://schemas.microsoft.com/office/drawing/2014/main" val="642771131"/>
                    </a:ext>
                  </a:extLst>
                </a:gridCol>
                <a:gridCol w="1197586">
                  <a:extLst>
                    <a:ext uri="{9D8B030D-6E8A-4147-A177-3AD203B41FA5}">
                      <a16:colId xmlns:a16="http://schemas.microsoft.com/office/drawing/2014/main" val="3877033191"/>
                    </a:ext>
                  </a:extLst>
                </a:gridCol>
                <a:gridCol w="1147133">
                  <a:extLst>
                    <a:ext uri="{9D8B030D-6E8A-4147-A177-3AD203B41FA5}">
                      <a16:colId xmlns:a16="http://schemas.microsoft.com/office/drawing/2014/main" val="3047649766"/>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RSTESTCD</a:t>
                      </a:r>
                    </a:p>
                  </a:txBody>
                  <a:tcPr/>
                </a:tc>
                <a:tc>
                  <a:txBody>
                    <a:bodyPr/>
                    <a:lstStyle/>
                    <a:p>
                      <a:r>
                        <a:rPr lang="en-US" dirty="0"/>
                        <a:t>RSORRES</a:t>
                      </a:r>
                    </a:p>
                  </a:txBody>
                  <a:tcPr/>
                </a:tc>
                <a:tc>
                  <a:txBody>
                    <a:bodyPr/>
                    <a:lstStyle/>
                    <a:p>
                      <a:r>
                        <a:rPr lang="en-US" dirty="0"/>
                        <a:t>RSSTRESC</a:t>
                      </a:r>
                    </a:p>
                  </a:txBody>
                  <a:tcPr/>
                </a:tc>
                <a:tc>
                  <a:txBody>
                    <a:bodyPr/>
                    <a:lstStyle/>
                    <a:p>
                      <a:r>
                        <a:rPr lang="en-US" dirty="0"/>
                        <a:t>RSSTRESN</a:t>
                      </a:r>
                    </a:p>
                  </a:txBody>
                  <a:tcPr/>
                </a:tc>
                <a:extLst>
                  <a:ext uri="{0D108BD9-81ED-4DB2-BD59-A6C34878D82A}">
                    <a16:rowId xmlns:a16="http://schemas.microsoft.com/office/drawing/2014/main" val="3905997115"/>
                  </a:ext>
                </a:extLst>
              </a:tr>
              <a:tr h="249730">
                <a:tc>
                  <a:txBody>
                    <a:bodyPr/>
                    <a:lstStyle/>
                    <a:p>
                      <a:r>
                        <a:rPr lang="en-US" sz="1100" dirty="0"/>
                        <a:t>11</a:t>
                      </a:r>
                    </a:p>
                  </a:txBody>
                  <a:tcPr/>
                </a:tc>
                <a:tc>
                  <a:txBody>
                    <a:bodyPr/>
                    <a:lstStyle/>
                    <a:p>
                      <a:r>
                        <a:rPr lang="en-US" sz="1100" dirty="0"/>
                        <a:t>P0001</a:t>
                      </a:r>
                    </a:p>
                  </a:txBody>
                  <a:tcPr/>
                </a:tc>
                <a:tc>
                  <a:txBody>
                    <a:bodyPr/>
                    <a:lstStyle/>
                    <a:p>
                      <a:r>
                        <a:rPr lang="en-US" sz="1100" dirty="0"/>
                        <a:t>IDSC111</a:t>
                      </a:r>
                    </a:p>
                  </a:txBody>
                  <a:tcPr/>
                </a:tc>
                <a:tc>
                  <a:txBody>
                    <a:bodyPr/>
                    <a:lstStyle/>
                    <a:p>
                      <a:r>
                        <a:rPr lang="en-US" sz="1100" dirty="0"/>
                        <a:t>No change from usual appetite.</a:t>
                      </a:r>
                    </a:p>
                  </a:txBody>
                  <a:tcPr/>
                </a:tc>
                <a:tc>
                  <a:txBody>
                    <a:bodyPr/>
                    <a:lstStyle/>
                    <a:p>
                      <a:r>
                        <a:rPr lang="en-US" sz="1100" dirty="0"/>
                        <a:t>0</a:t>
                      </a:r>
                    </a:p>
                  </a:txBody>
                  <a:tcPr/>
                </a:tc>
                <a:tc>
                  <a:txBody>
                    <a:bodyPr/>
                    <a:lstStyle/>
                    <a:p>
                      <a:r>
                        <a:rPr lang="en-US" sz="1100" dirty="0"/>
                        <a:t>0</a:t>
                      </a:r>
                    </a:p>
                  </a:txBody>
                  <a:tcPr/>
                </a:tc>
                <a:extLst>
                  <a:ext uri="{0D108BD9-81ED-4DB2-BD59-A6C34878D82A}">
                    <a16:rowId xmlns:a16="http://schemas.microsoft.com/office/drawing/2014/main" val="569952519"/>
                  </a:ext>
                </a:extLst>
              </a:tr>
              <a:tr h="249730">
                <a:tc>
                  <a:txBody>
                    <a:bodyPr/>
                    <a:lstStyle/>
                    <a:p>
                      <a:r>
                        <a:rPr lang="en-US" sz="1100" dirty="0"/>
                        <a:t>12</a:t>
                      </a:r>
                    </a:p>
                  </a:txBody>
                  <a:tcPr/>
                </a:tc>
                <a:tc>
                  <a:txBody>
                    <a:bodyPr/>
                    <a:lstStyle/>
                    <a:p>
                      <a:r>
                        <a:rPr lang="en-US" sz="1100" dirty="0"/>
                        <a:t>P0001</a:t>
                      </a:r>
                    </a:p>
                  </a:txBody>
                  <a:tcPr/>
                </a:tc>
                <a:tc>
                  <a:txBody>
                    <a:bodyPr/>
                    <a:lstStyle/>
                    <a:p>
                      <a:r>
                        <a:rPr lang="en-US" sz="1100" dirty="0"/>
                        <a:t>IDSC112</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1963334163"/>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800100" y="809506"/>
            <a:ext cx="818054" cy="369332"/>
          </a:xfrm>
          <a:prstGeom prst="rect">
            <a:avLst/>
          </a:prstGeom>
          <a:noFill/>
        </p:spPr>
        <p:txBody>
          <a:bodyPr wrap="square" rtlCol="0">
            <a:spAutoFit/>
          </a:bodyPr>
          <a:lstStyle/>
          <a:p>
            <a:r>
              <a:rPr lang="en-US" i="1" dirty="0"/>
              <a:t>rs.xpt </a:t>
            </a:r>
          </a:p>
        </p:txBody>
      </p:sp>
      <p:sp>
        <p:nvSpPr>
          <p:cNvPr id="8" name="Rectangle 7">
            <a:extLst>
              <a:ext uri="{FF2B5EF4-FFF2-40B4-BE49-F238E27FC236}">
                <a16:creationId xmlns:a16="http://schemas.microsoft.com/office/drawing/2014/main" id="{73E7DAD2-C97C-5042-863E-2F56725EFC97}"/>
              </a:ext>
            </a:extLst>
          </p:cNvPr>
          <p:cNvSpPr/>
          <p:nvPr/>
        </p:nvSpPr>
        <p:spPr>
          <a:xfrm>
            <a:off x="800099" y="4056995"/>
            <a:ext cx="7489321" cy="276999"/>
          </a:xfrm>
          <a:prstGeom prst="rect">
            <a:avLst/>
          </a:prstGeom>
        </p:spPr>
        <p:txBody>
          <a:bodyPr wrap="square">
            <a:spAutoFit/>
          </a:bodyPr>
          <a:lstStyle/>
          <a:p>
            <a:r>
              <a:rPr lang="en-US" sz="1200" dirty="0"/>
              <a:t>* Note: Due to space constraints, some variables are not shown in the </a:t>
            </a:r>
            <a:r>
              <a:rPr lang="en-US" sz="1200" i="1" dirty="0"/>
              <a:t>rs.xpt </a:t>
            </a:r>
            <a:r>
              <a:rPr lang="en-US" sz="1200" dirty="0"/>
              <a:t>table</a:t>
            </a:r>
          </a:p>
        </p:txBody>
      </p:sp>
      <p:sp>
        <p:nvSpPr>
          <p:cNvPr id="11" name="TextBox 10">
            <a:extLst>
              <a:ext uri="{FF2B5EF4-FFF2-40B4-BE49-F238E27FC236}">
                <a16:creationId xmlns:a16="http://schemas.microsoft.com/office/drawing/2014/main" id="{E70763DB-6ACB-E147-87EF-5991F4182B94}"/>
              </a:ext>
            </a:extLst>
          </p:cNvPr>
          <p:cNvSpPr txBox="1"/>
          <p:nvPr/>
        </p:nvSpPr>
        <p:spPr>
          <a:xfrm>
            <a:off x="800098" y="2296894"/>
            <a:ext cx="1532903" cy="369332"/>
          </a:xfrm>
          <a:prstGeom prst="rect">
            <a:avLst/>
          </a:prstGeom>
          <a:noFill/>
        </p:spPr>
        <p:txBody>
          <a:bodyPr wrap="square" rtlCol="0">
            <a:spAutoFit/>
          </a:bodyPr>
          <a:lstStyle/>
          <a:p>
            <a:r>
              <a:rPr lang="en-US" i="1" dirty="0"/>
              <a:t>rs.xpt (cont.)</a:t>
            </a:r>
          </a:p>
        </p:txBody>
      </p:sp>
      <p:graphicFrame>
        <p:nvGraphicFramePr>
          <p:cNvPr id="12" name="Table 11">
            <a:extLst>
              <a:ext uri="{FF2B5EF4-FFF2-40B4-BE49-F238E27FC236}">
                <a16:creationId xmlns:a16="http://schemas.microsoft.com/office/drawing/2014/main" id="{275C7A56-C476-FE4B-A7B3-EFAD8308F0AB}"/>
              </a:ext>
            </a:extLst>
          </p:cNvPr>
          <p:cNvGraphicFramePr>
            <a:graphicFrameLocks noGrp="1"/>
          </p:cNvGraphicFramePr>
          <p:nvPr>
            <p:extLst>
              <p:ext uri="{D42A27DB-BD31-4B8C-83A1-F6EECF244321}">
                <p14:modId xmlns:p14="http://schemas.microsoft.com/office/powerpoint/2010/main" val="1629675491"/>
              </p:ext>
            </p:extLst>
          </p:nvPr>
        </p:nvGraphicFramePr>
        <p:xfrm>
          <a:off x="800097" y="2666226"/>
          <a:ext cx="4048452" cy="848009"/>
        </p:xfrm>
        <a:graphic>
          <a:graphicData uri="http://schemas.openxmlformats.org/drawingml/2006/table">
            <a:tbl>
              <a:tblPr firstRow="1" bandRow="1">
                <a:tableStyleId>{5C22544A-7EE6-4342-B048-85BDC9FD1C3A}</a:tableStyleId>
              </a:tblPr>
              <a:tblGrid>
                <a:gridCol w="935743">
                  <a:extLst>
                    <a:ext uri="{9D8B030D-6E8A-4147-A177-3AD203B41FA5}">
                      <a16:colId xmlns:a16="http://schemas.microsoft.com/office/drawing/2014/main" val="1184701580"/>
                    </a:ext>
                  </a:extLst>
                </a:gridCol>
                <a:gridCol w="959168">
                  <a:extLst>
                    <a:ext uri="{9D8B030D-6E8A-4147-A177-3AD203B41FA5}">
                      <a16:colId xmlns:a16="http://schemas.microsoft.com/office/drawing/2014/main" val="1788153011"/>
                    </a:ext>
                  </a:extLst>
                </a:gridCol>
                <a:gridCol w="2153541">
                  <a:extLst>
                    <a:ext uri="{9D8B030D-6E8A-4147-A177-3AD203B41FA5}">
                      <a16:colId xmlns:a16="http://schemas.microsoft.com/office/drawing/2014/main" val="3936089956"/>
                    </a:ext>
                  </a:extLst>
                </a:gridCol>
              </a:tblGrid>
              <a:tr h="271326">
                <a:tc>
                  <a:txBody>
                    <a:bodyPr/>
                    <a:lstStyle/>
                    <a:p>
                      <a:r>
                        <a:rPr lang="en-US" dirty="0"/>
                        <a:t>Row</a:t>
                      </a:r>
                    </a:p>
                  </a:txBody>
                  <a:tcPr/>
                </a:tc>
                <a:tc>
                  <a:txBody>
                    <a:bodyPr/>
                    <a:lstStyle/>
                    <a:p>
                      <a:r>
                        <a:rPr lang="en-US" dirty="0"/>
                        <a:t>RSSTAT</a:t>
                      </a:r>
                    </a:p>
                  </a:txBody>
                  <a:tcPr/>
                </a:tc>
                <a:tc>
                  <a:txBody>
                    <a:bodyPr/>
                    <a:lstStyle/>
                    <a:p>
                      <a:r>
                        <a:rPr lang="en-US" dirty="0"/>
                        <a:t>RSREASND</a:t>
                      </a:r>
                    </a:p>
                  </a:txBody>
                  <a:tcPr/>
                </a:tc>
                <a:extLst>
                  <a:ext uri="{0D108BD9-81ED-4DB2-BD59-A6C34878D82A}">
                    <a16:rowId xmlns:a16="http://schemas.microsoft.com/office/drawing/2014/main" val="3905997115"/>
                  </a:ext>
                </a:extLst>
              </a:tr>
              <a:tr h="291749">
                <a:tc>
                  <a:txBody>
                    <a:bodyPr/>
                    <a:lstStyle/>
                    <a:p>
                      <a:r>
                        <a:rPr lang="en-US" sz="1100" dirty="0"/>
                        <a:t>11 (cont.)</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569952519"/>
                  </a:ext>
                </a:extLst>
              </a:tr>
              <a:tr h="163379">
                <a:tc>
                  <a:txBody>
                    <a:bodyPr/>
                    <a:lstStyle/>
                    <a:p>
                      <a:r>
                        <a:rPr lang="en-US" sz="1100" dirty="0"/>
                        <a:t>12 (cont.)</a:t>
                      </a:r>
                    </a:p>
                  </a:txBody>
                  <a:tcPr/>
                </a:tc>
                <a:tc>
                  <a:txBody>
                    <a:bodyPr/>
                    <a:lstStyle/>
                    <a:p>
                      <a:r>
                        <a:rPr lang="en-US" sz="1100" dirty="0"/>
                        <a:t>NOT DONE</a:t>
                      </a:r>
                    </a:p>
                  </a:txBody>
                  <a:tcPr/>
                </a:tc>
                <a:tc>
                  <a:txBody>
                    <a:bodyPr/>
                    <a:lstStyle/>
                    <a:p>
                      <a:r>
                        <a:rPr lang="en-US" sz="1100" dirty="0"/>
                        <a:t>LOGICALLY SKIPPED ITEM</a:t>
                      </a:r>
                    </a:p>
                  </a:txBody>
                  <a:tcPr/>
                </a:tc>
                <a:extLst>
                  <a:ext uri="{0D108BD9-81ED-4DB2-BD59-A6C34878D82A}">
                    <a16:rowId xmlns:a16="http://schemas.microsoft.com/office/drawing/2014/main" val="1963334163"/>
                  </a:ext>
                </a:extLst>
              </a:tr>
            </a:tbl>
          </a:graphicData>
        </a:graphic>
      </p:graphicFrame>
      <p:sp>
        <p:nvSpPr>
          <p:cNvPr id="10" name="TextBox 9">
            <a:extLst>
              <a:ext uri="{FF2B5EF4-FFF2-40B4-BE49-F238E27FC236}">
                <a16:creationId xmlns:a16="http://schemas.microsoft.com/office/drawing/2014/main" id="{7AC0D2D1-870B-8B4E-B193-1B091F7BF1E1}"/>
              </a:ext>
            </a:extLst>
          </p:cNvPr>
          <p:cNvSpPr txBox="1"/>
          <p:nvPr/>
        </p:nvSpPr>
        <p:spPr>
          <a:xfrm>
            <a:off x="5477360" y="2302669"/>
            <a:ext cx="2667281" cy="1754326"/>
          </a:xfrm>
          <a:prstGeom prst="rect">
            <a:avLst/>
          </a:prstGeom>
          <a:noFill/>
        </p:spPr>
        <p:txBody>
          <a:bodyPr wrap="square" rtlCol="0">
            <a:spAutoFit/>
          </a:bodyPr>
          <a:lstStyle/>
          <a:p>
            <a:r>
              <a:rPr lang="en-US" sz="1200" dirty="0"/>
              <a:t>*Note: </a:t>
            </a:r>
          </a:p>
          <a:p>
            <a:pPr marL="171450" indent="-171450">
              <a:buFont typeface="Arial" panose="020B0604020202020204" pitchFamily="34" charset="0"/>
              <a:buChar char="•"/>
            </a:pPr>
            <a:r>
              <a:rPr lang="en-US" sz="1200" dirty="0"/>
              <a:t>Logically skipped items are not scored for the IDS-C. If standardized values for logically skipped items had been provided, then RSSTRESC and RSSTRESN would have been populated with those values in Row 12.</a:t>
            </a:r>
          </a:p>
        </p:txBody>
      </p:sp>
    </p:spTree>
    <p:extLst>
      <p:ext uri="{BB962C8B-B14F-4D97-AF65-F5344CB8AC3E}">
        <p14:creationId xmlns:p14="http://schemas.microsoft.com/office/powerpoint/2010/main" val="1954575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Example of logically skipped items– PHQ-15 </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25</a:t>
            </a:fld>
            <a:endParaRPr lang="en-US" dirty="0"/>
          </a:p>
        </p:txBody>
      </p:sp>
      <p:sp>
        <p:nvSpPr>
          <p:cNvPr id="10" name="TextBox 9">
            <a:extLst>
              <a:ext uri="{FF2B5EF4-FFF2-40B4-BE49-F238E27FC236}">
                <a16:creationId xmlns:a16="http://schemas.microsoft.com/office/drawing/2014/main" id="{02633149-09BE-44FB-B4D5-76DC884D15B0}"/>
              </a:ext>
            </a:extLst>
          </p:cNvPr>
          <p:cNvSpPr txBox="1"/>
          <p:nvPr/>
        </p:nvSpPr>
        <p:spPr>
          <a:xfrm>
            <a:off x="1168400" y="2524036"/>
            <a:ext cx="7615765" cy="646331"/>
          </a:xfrm>
          <a:prstGeom prst="rect">
            <a:avLst/>
          </a:prstGeom>
          <a:noFill/>
        </p:spPr>
        <p:txBody>
          <a:bodyPr wrap="square" rtlCol="0">
            <a:spAutoFit/>
          </a:bodyPr>
          <a:lstStyle/>
          <a:p>
            <a:pPr marL="285750" indent="-285750">
              <a:buFont typeface="Arial" panose="020B0604020202020204" pitchFamily="34" charset="0"/>
              <a:buChar char="•"/>
            </a:pPr>
            <a:r>
              <a:rPr lang="en-US" dirty="0"/>
              <a:t>Data needs cleaning if PHQ0204 is answered for “Male” subjects.</a:t>
            </a:r>
          </a:p>
          <a:p>
            <a:pPr marL="285750" indent="-285750">
              <a:buFont typeface="Arial" panose="020B0604020202020204" pitchFamily="34" charset="0"/>
              <a:buChar char="•"/>
            </a:pPr>
            <a:r>
              <a:rPr lang="en-US" dirty="0"/>
              <a:t>If the item does not apply, it is considered to be logically skipped.</a:t>
            </a:r>
            <a:endParaRPr lang="en-US" strike="sngStrike" dirty="0">
              <a:solidFill>
                <a:srgbClr val="FF0000"/>
              </a:solidFill>
            </a:endParaRPr>
          </a:p>
        </p:txBody>
      </p:sp>
      <p:pic>
        <p:nvPicPr>
          <p:cNvPr id="7" name="Picture 6">
            <a:extLst>
              <a:ext uri="{FF2B5EF4-FFF2-40B4-BE49-F238E27FC236}">
                <a16:creationId xmlns:a16="http://schemas.microsoft.com/office/drawing/2014/main" id="{8D3E79BF-0589-470A-ADBE-EA2743CBF7DF}"/>
              </a:ext>
            </a:extLst>
          </p:cNvPr>
          <p:cNvPicPr>
            <a:picLocks noChangeAspect="1"/>
          </p:cNvPicPr>
          <p:nvPr/>
        </p:nvPicPr>
        <p:blipFill>
          <a:blip r:embed="rId2"/>
          <a:stretch>
            <a:fillRect/>
          </a:stretch>
        </p:blipFill>
        <p:spPr>
          <a:xfrm>
            <a:off x="800100" y="1582061"/>
            <a:ext cx="8089900" cy="437239"/>
          </a:xfrm>
          <a:prstGeom prst="rect">
            <a:avLst/>
          </a:prstGeom>
        </p:spPr>
      </p:pic>
      <p:pic>
        <p:nvPicPr>
          <p:cNvPr id="8" name="Picture 7">
            <a:extLst>
              <a:ext uri="{FF2B5EF4-FFF2-40B4-BE49-F238E27FC236}">
                <a16:creationId xmlns:a16="http://schemas.microsoft.com/office/drawing/2014/main" id="{E998ADE1-87E7-4A49-88D0-3FA6FE74075B}"/>
              </a:ext>
            </a:extLst>
          </p:cNvPr>
          <p:cNvPicPr>
            <a:picLocks noChangeAspect="1"/>
          </p:cNvPicPr>
          <p:nvPr/>
        </p:nvPicPr>
        <p:blipFill>
          <a:blip r:embed="rId3"/>
          <a:stretch>
            <a:fillRect/>
          </a:stretch>
        </p:blipFill>
        <p:spPr>
          <a:xfrm>
            <a:off x="5863865" y="730696"/>
            <a:ext cx="2624878" cy="815926"/>
          </a:xfrm>
          <a:prstGeom prst="rect">
            <a:avLst/>
          </a:prstGeom>
        </p:spPr>
      </p:pic>
    </p:spTree>
    <p:extLst>
      <p:ext uri="{BB962C8B-B14F-4D97-AF65-F5344CB8AC3E}">
        <p14:creationId xmlns:p14="http://schemas.microsoft.com/office/powerpoint/2010/main" val="35439088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normAutofit/>
          </a:bodyPr>
          <a:lstStyle/>
          <a:p>
            <a:r>
              <a:rPr lang="en-US" dirty="0"/>
              <a:t>Representing logically skipped items – PHQ-15</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03.08.2021</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26</a:t>
            </a:fld>
            <a:endParaRPr lang="en-US" dirty="0"/>
          </a:p>
        </p:txBody>
      </p:sp>
      <p:graphicFrame>
        <p:nvGraphicFramePr>
          <p:cNvPr id="7" name="Table 6">
            <a:extLst>
              <a:ext uri="{FF2B5EF4-FFF2-40B4-BE49-F238E27FC236}">
                <a16:creationId xmlns:a16="http://schemas.microsoft.com/office/drawing/2014/main" id="{626284ED-5288-44DA-84F6-B3F2B3CED35D}"/>
              </a:ext>
            </a:extLst>
          </p:cNvPr>
          <p:cNvGraphicFramePr>
            <a:graphicFrameLocks noGrp="1"/>
          </p:cNvGraphicFramePr>
          <p:nvPr>
            <p:extLst>
              <p:ext uri="{D42A27DB-BD31-4B8C-83A1-F6EECF244321}">
                <p14:modId xmlns:p14="http://schemas.microsoft.com/office/powerpoint/2010/main" val="2100142293"/>
              </p:ext>
            </p:extLst>
          </p:nvPr>
        </p:nvGraphicFramePr>
        <p:xfrm>
          <a:off x="838163" y="1170375"/>
          <a:ext cx="7695497" cy="556260"/>
        </p:xfrm>
        <a:graphic>
          <a:graphicData uri="http://schemas.openxmlformats.org/drawingml/2006/table">
            <a:tbl>
              <a:tblPr firstRow="1" bandRow="1">
                <a:tableStyleId>{5C22544A-7EE6-4342-B048-85BDC9FD1C3A}</a:tableStyleId>
              </a:tblPr>
              <a:tblGrid>
                <a:gridCol w="567783">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54430">
                  <a:extLst>
                    <a:ext uri="{9D8B030D-6E8A-4147-A177-3AD203B41FA5}">
                      <a16:colId xmlns:a16="http://schemas.microsoft.com/office/drawing/2014/main" val="884727715"/>
                    </a:ext>
                  </a:extLst>
                </a:gridCol>
                <a:gridCol w="1678833">
                  <a:extLst>
                    <a:ext uri="{9D8B030D-6E8A-4147-A177-3AD203B41FA5}">
                      <a16:colId xmlns:a16="http://schemas.microsoft.com/office/drawing/2014/main" val="642771131"/>
                    </a:ext>
                  </a:extLst>
                </a:gridCol>
                <a:gridCol w="1197586">
                  <a:extLst>
                    <a:ext uri="{9D8B030D-6E8A-4147-A177-3AD203B41FA5}">
                      <a16:colId xmlns:a16="http://schemas.microsoft.com/office/drawing/2014/main" val="3877033191"/>
                    </a:ext>
                  </a:extLst>
                </a:gridCol>
                <a:gridCol w="1197586">
                  <a:extLst>
                    <a:ext uri="{9D8B030D-6E8A-4147-A177-3AD203B41FA5}">
                      <a16:colId xmlns:a16="http://schemas.microsoft.com/office/drawing/2014/main" val="3047649766"/>
                    </a:ext>
                  </a:extLst>
                </a:gridCol>
                <a:gridCol w="916299">
                  <a:extLst>
                    <a:ext uri="{9D8B030D-6E8A-4147-A177-3AD203B41FA5}">
                      <a16:colId xmlns:a16="http://schemas.microsoft.com/office/drawing/2014/main" val="1788153011"/>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tc>
                  <a:txBody>
                    <a:bodyPr/>
                    <a:lstStyle/>
                    <a:p>
                      <a:r>
                        <a:rPr lang="en-US" dirty="0"/>
                        <a:t>QSSTAT</a:t>
                      </a:r>
                    </a:p>
                  </a:txBody>
                  <a:tcPr/>
                </a:tc>
                <a:extLst>
                  <a:ext uri="{0D108BD9-81ED-4DB2-BD59-A6C34878D82A}">
                    <a16:rowId xmlns:a16="http://schemas.microsoft.com/office/drawing/2014/main" val="3905997115"/>
                  </a:ext>
                </a:extLst>
              </a:tr>
              <a:tr h="249730">
                <a:tc>
                  <a:txBody>
                    <a:bodyPr/>
                    <a:lstStyle/>
                    <a:p>
                      <a:r>
                        <a:rPr lang="en-US" sz="1100" dirty="0"/>
                        <a:t>1</a:t>
                      </a:r>
                    </a:p>
                  </a:txBody>
                  <a:tcPr/>
                </a:tc>
                <a:tc>
                  <a:txBody>
                    <a:bodyPr/>
                    <a:lstStyle/>
                    <a:p>
                      <a:r>
                        <a:rPr lang="en-US" sz="1100" dirty="0"/>
                        <a:t>P0001</a:t>
                      </a:r>
                    </a:p>
                  </a:txBody>
                  <a:tcPr/>
                </a:tc>
                <a:tc>
                  <a:txBody>
                    <a:bodyPr/>
                    <a:lstStyle/>
                    <a:p>
                      <a:r>
                        <a:rPr lang="en-US" sz="1100" dirty="0"/>
                        <a:t>PHQ0204</a:t>
                      </a:r>
                    </a:p>
                  </a:txBody>
                  <a:tcPr/>
                </a:tc>
                <a:tc>
                  <a:txBody>
                    <a:bodyPr/>
                    <a:lstStyle/>
                    <a:p>
                      <a:r>
                        <a:rPr lang="en-US" sz="1100" dirty="0"/>
                        <a:t>Not bothered at all</a:t>
                      </a:r>
                    </a:p>
                  </a:txBody>
                  <a:tcPr/>
                </a:tc>
                <a:tc>
                  <a:txBody>
                    <a:bodyPr/>
                    <a:lstStyle/>
                    <a:p>
                      <a:r>
                        <a:rPr lang="en-US" sz="1100" dirty="0"/>
                        <a:t>0</a:t>
                      </a:r>
                    </a:p>
                  </a:txBody>
                  <a:tcPr/>
                </a:tc>
                <a:tc>
                  <a:txBody>
                    <a:bodyPr/>
                    <a:lstStyle/>
                    <a:p>
                      <a:r>
                        <a:rPr lang="en-US" sz="1100" dirty="0"/>
                        <a:t>0</a:t>
                      </a:r>
                    </a:p>
                  </a:txBody>
                  <a:tcPr/>
                </a:tc>
                <a:tc>
                  <a:txBody>
                    <a:bodyPr/>
                    <a:lstStyle/>
                    <a:p>
                      <a:endParaRPr lang="en-US" sz="1100" dirty="0"/>
                    </a:p>
                  </a:txBody>
                  <a:tcPr/>
                </a:tc>
                <a:extLst>
                  <a:ext uri="{0D108BD9-81ED-4DB2-BD59-A6C34878D82A}">
                    <a16:rowId xmlns:a16="http://schemas.microsoft.com/office/drawing/2014/main" val="569952519"/>
                  </a:ext>
                </a:extLst>
              </a:tr>
            </a:tbl>
          </a:graphicData>
        </a:graphic>
      </p:graphicFrame>
      <p:sp>
        <p:nvSpPr>
          <p:cNvPr id="3" name="TextBox 2">
            <a:extLst>
              <a:ext uri="{FF2B5EF4-FFF2-40B4-BE49-F238E27FC236}">
                <a16:creationId xmlns:a16="http://schemas.microsoft.com/office/drawing/2014/main" id="{BDECA83D-FDBB-4FF5-B536-E2AC5FB339DC}"/>
              </a:ext>
            </a:extLst>
          </p:cNvPr>
          <p:cNvSpPr txBox="1"/>
          <p:nvPr/>
        </p:nvSpPr>
        <p:spPr>
          <a:xfrm>
            <a:off x="800098" y="808051"/>
            <a:ext cx="5576848" cy="369332"/>
          </a:xfrm>
          <a:prstGeom prst="rect">
            <a:avLst/>
          </a:prstGeom>
          <a:noFill/>
        </p:spPr>
        <p:txBody>
          <a:bodyPr wrap="square" rtlCol="0">
            <a:spAutoFit/>
          </a:bodyPr>
          <a:lstStyle/>
          <a:p>
            <a:r>
              <a:rPr lang="en-US" i="1" dirty="0"/>
              <a:t>qs.xpt* (female respondent for which this applies)</a:t>
            </a:r>
          </a:p>
        </p:txBody>
      </p:sp>
      <p:graphicFrame>
        <p:nvGraphicFramePr>
          <p:cNvPr id="8" name="Table 7">
            <a:extLst>
              <a:ext uri="{FF2B5EF4-FFF2-40B4-BE49-F238E27FC236}">
                <a16:creationId xmlns:a16="http://schemas.microsoft.com/office/drawing/2014/main" id="{9481F2A5-E067-48D2-9941-594391D4923E}"/>
              </a:ext>
            </a:extLst>
          </p:cNvPr>
          <p:cNvGraphicFramePr>
            <a:graphicFrameLocks noGrp="1"/>
          </p:cNvGraphicFramePr>
          <p:nvPr>
            <p:extLst>
              <p:ext uri="{D42A27DB-BD31-4B8C-83A1-F6EECF244321}">
                <p14:modId xmlns:p14="http://schemas.microsoft.com/office/powerpoint/2010/main" val="2213448238"/>
              </p:ext>
            </p:extLst>
          </p:nvPr>
        </p:nvGraphicFramePr>
        <p:xfrm>
          <a:off x="838163" y="2379382"/>
          <a:ext cx="6174105" cy="556260"/>
        </p:xfrm>
        <a:graphic>
          <a:graphicData uri="http://schemas.openxmlformats.org/drawingml/2006/table">
            <a:tbl>
              <a:tblPr firstRow="1" bandRow="1">
                <a:tableStyleId>{5C22544A-7EE6-4342-B048-85BDC9FD1C3A}</a:tableStyleId>
              </a:tblPr>
              <a:tblGrid>
                <a:gridCol w="592455">
                  <a:extLst>
                    <a:ext uri="{9D8B030D-6E8A-4147-A177-3AD203B41FA5}">
                      <a16:colId xmlns:a16="http://schemas.microsoft.com/office/drawing/2014/main" val="1184701580"/>
                    </a:ext>
                  </a:extLst>
                </a:gridCol>
                <a:gridCol w="982980">
                  <a:extLst>
                    <a:ext uri="{9D8B030D-6E8A-4147-A177-3AD203B41FA5}">
                      <a16:colId xmlns:a16="http://schemas.microsoft.com/office/drawing/2014/main" val="3860262946"/>
                    </a:ext>
                  </a:extLst>
                </a:gridCol>
                <a:gridCol w="1163955">
                  <a:extLst>
                    <a:ext uri="{9D8B030D-6E8A-4147-A177-3AD203B41FA5}">
                      <a16:colId xmlns:a16="http://schemas.microsoft.com/office/drawing/2014/main" val="884727715"/>
                    </a:ext>
                  </a:extLst>
                </a:gridCol>
                <a:gridCol w="1087755">
                  <a:extLst>
                    <a:ext uri="{9D8B030D-6E8A-4147-A177-3AD203B41FA5}">
                      <a16:colId xmlns:a16="http://schemas.microsoft.com/office/drawing/2014/main" val="642771131"/>
                    </a:ext>
                  </a:extLst>
                </a:gridCol>
                <a:gridCol w="1173480">
                  <a:extLst>
                    <a:ext uri="{9D8B030D-6E8A-4147-A177-3AD203B41FA5}">
                      <a16:colId xmlns:a16="http://schemas.microsoft.com/office/drawing/2014/main" val="3877033191"/>
                    </a:ext>
                  </a:extLst>
                </a:gridCol>
                <a:gridCol w="1173480">
                  <a:extLst>
                    <a:ext uri="{9D8B030D-6E8A-4147-A177-3AD203B41FA5}">
                      <a16:colId xmlns:a16="http://schemas.microsoft.com/office/drawing/2014/main" val="3047649766"/>
                    </a:ext>
                  </a:extLst>
                </a:gridCol>
              </a:tblGrid>
              <a:tr h="260824">
                <a:tc>
                  <a:txBody>
                    <a:bodyPr/>
                    <a:lstStyle/>
                    <a:p>
                      <a:r>
                        <a:rPr lang="en-US" dirty="0"/>
                        <a:t>Row</a:t>
                      </a:r>
                    </a:p>
                  </a:txBody>
                  <a:tcPr/>
                </a:tc>
                <a:tc>
                  <a:txBody>
                    <a:bodyPr/>
                    <a:lstStyle/>
                    <a:p>
                      <a:r>
                        <a:rPr lang="en-US" dirty="0"/>
                        <a:t>USUBJID</a:t>
                      </a:r>
                    </a:p>
                  </a:txBody>
                  <a:tcPr/>
                </a:tc>
                <a:tc>
                  <a:txBody>
                    <a:bodyPr/>
                    <a:lstStyle/>
                    <a:p>
                      <a:r>
                        <a:rPr lang="en-US" dirty="0"/>
                        <a:t>QSTESTCD</a:t>
                      </a:r>
                    </a:p>
                  </a:txBody>
                  <a:tcPr/>
                </a:tc>
                <a:tc>
                  <a:txBody>
                    <a:bodyPr/>
                    <a:lstStyle/>
                    <a:p>
                      <a:r>
                        <a:rPr lang="en-US" dirty="0"/>
                        <a:t>QSORRES</a:t>
                      </a:r>
                    </a:p>
                  </a:txBody>
                  <a:tcPr/>
                </a:tc>
                <a:tc>
                  <a:txBody>
                    <a:bodyPr/>
                    <a:lstStyle/>
                    <a:p>
                      <a:r>
                        <a:rPr lang="en-US" dirty="0"/>
                        <a:t>QSSTRESC</a:t>
                      </a:r>
                    </a:p>
                  </a:txBody>
                  <a:tcPr/>
                </a:tc>
                <a:tc>
                  <a:txBody>
                    <a:bodyPr/>
                    <a:lstStyle/>
                    <a:p>
                      <a:r>
                        <a:rPr lang="en-US" dirty="0"/>
                        <a:t>QSSTRESN</a:t>
                      </a:r>
                    </a:p>
                  </a:txBody>
                  <a:tcPr/>
                </a:tc>
                <a:extLst>
                  <a:ext uri="{0D108BD9-81ED-4DB2-BD59-A6C34878D82A}">
                    <a16:rowId xmlns:a16="http://schemas.microsoft.com/office/drawing/2014/main" val="3905997115"/>
                  </a:ext>
                </a:extLst>
              </a:tr>
              <a:tr h="249730">
                <a:tc>
                  <a:txBody>
                    <a:bodyPr/>
                    <a:lstStyle/>
                    <a:p>
                      <a:r>
                        <a:rPr lang="en-US" sz="1100" dirty="0"/>
                        <a:t>4</a:t>
                      </a:r>
                    </a:p>
                  </a:txBody>
                  <a:tcPr/>
                </a:tc>
                <a:tc>
                  <a:txBody>
                    <a:bodyPr/>
                    <a:lstStyle/>
                    <a:p>
                      <a:r>
                        <a:rPr lang="en-US" sz="1100" dirty="0"/>
                        <a:t>P0004</a:t>
                      </a:r>
                    </a:p>
                  </a:txBody>
                  <a:tcPr/>
                </a:tc>
                <a:tc>
                  <a:txBody>
                    <a:bodyPr/>
                    <a:lstStyle/>
                    <a:p>
                      <a:r>
                        <a:rPr lang="en-US" sz="1100" dirty="0"/>
                        <a:t>PHQ0204</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1963334163"/>
                  </a:ext>
                </a:extLst>
              </a:tr>
            </a:tbl>
          </a:graphicData>
        </a:graphic>
      </p:graphicFrame>
      <p:sp>
        <p:nvSpPr>
          <p:cNvPr id="9" name="TextBox 8">
            <a:extLst>
              <a:ext uri="{FF2B5EF4-FFF2-40B4-BE49-F238E27FC236}">
                <a16:creationId xmlns:a16="http://schemas.microsoft.com/office/drawing/2014/main" id="{D0524B9B-61B2-4D10-B12D-D3458B742167}"/>
              </a:ext>
            </a:extLst>
          </p:cNvPr>
          <p:cNvSpPr txBox="1"/>
          <p:nvPr/>
        </p:nvSpPr>
        <p:spPr>
          <a:xfrm>
            <a:off x="800097" y="1734663"/>
            <a:ext cx="7695496" cy="646331"/>
          </a:xfrm>
          <a:prstGeom prst="rect">
            <a:avLst/>
          </a:prstGeom>
          <a:noFill/>
        </p:spPr>
        <p:txBody>
          <a:bodyPr wrap="square" rtlCol="0">
            <a:spAutoFit/>
          </a:bodyPr>
          <a:lstStyle/>
          <a:p>
            <a:r>
              <a:rPr lang="en-US" i="1" dirty="0"/>
              <a:t>qs.xpt (male respondent, menopausal woman, someone that does not use traditional gender identification, etc.)</a:t>
            </a:r>
          </a:p>
        </p:txBody>
      </p:sp>
      <p:graphicFrame>
        <p:nvGraphicFramePr>
          <p:cNvPr id="10" name="Table 9">
            <a:extLst>
              <a:ext uri="{FF2B5EF4-FFF2-40B4-BE49-F238E27FC236}">
                <a16:creationId xmlns:a16="http://schemas.microsoft.com/office/drawing/2014/main" id="{69952187-8BD6-B640-9752-F6D576D1AAC4}"/>
              </a:ext>
            </a:extLst>
          </p:cNvPr>
          <p:cNvGraphicFramePr>
            <a:graphicFrameLocks noGrp="1"/>
          </p:cNvGraphicFramePr>
          <p:nvPr>
            <p:extLst>
              <p:ext uri="{D42A27DB-BD31-4B8C-83A1-F6EECF244321}">
                <p14:modId xmlns:p14="http://schemas.microsoft.com/office/powerpoint/2010/main" val="2373102251"/>
              </p:ext>
            </p:extLst>
          </p:nvPr>
        </p:nvGraphicFramePr>
        <p:xfrm>
          <a:off x="838163" y="3280519"/>
          <a:ext cx="3866065" cy="556260"/>
        </p:xfrm>
        <a:graphic>
          <a:graphicData uri="http://schemas.openxmlformats.org/drawingml/2006/table">
            <a:tbl>
              <a:tblPr firstRow="1" bandRow="1">
                <a:tableStyleId>{5C22544A-7EE6-4342-B048-85BDC9FD1C3A}</a:tableStyleId>
              </a:tblPr>
              <a:tblGrid>
                <a:gridCol w="730568">
                  <a:extLst>
                    <a:ext uri="{9D8B030D-6E8A-4147-A177-3AD203B41FA5}">
                      <a16:colId xmlns:a16="http://schemas.microsoft.com/office/drawing/2014/main" val="1184701580"/>
                    </a:ext>
                  </a:extLst>
                </a:gridCol>
                <a:gridCol w="963797">
                  <a:extLst>
                    <a:ext uri="{9D8B030D-6E8A-4147-A177-3AD203B41FA5}">
                      <a16:colId xmlns:a16="http://schemas.microsoft.com/office/drawing/2014/main" val="1788153011"/>
                    </a:ext>
                  </a:extLst>
                </a:gridCol>
                <a:gridCol w="2171700">
                  <a:extLst>
                    <a:ext uri="{9D8B030D-6E8A-4147-A177-3AD203B41FA5}">
                      <a16:colId xmlns:a16="http://schemas.microsoft.com/office/drawing/2014/main" val="1633858719"/>
                    </a:ext>
                  </a:extLst>
                </a:gridCol>
              </a:tblGrid>
              <a:tr h="260824">
                <a:tc>
                  <a:txBody>
                    <a:bodyPr/>
                    <a:lstStyle/>
                    <a:p>
                      <a:r>
                        <a:rPr lang="en-US" dirty="0"/>
                        <a:t>Row</a:t>
                      </a:r>
                    </a:p>
                  </a:txBody>
                  <a:tcPr/>
                </a:tc>
                <a:tc>
                  <a:txBody>
                    <a:bodyPr/>
                    <a:lstStyle/>
                    <a:p>
                      <a:r>
                        <a:rPr lang="en-US" dirty="0"/>
                        <a:t>QSSTAT</a:t>
                      </a:r>
                    </a:p>
                  </a:txBody>
                  <a:tcPr/>
                </a:tc>
                <a:tc>
                  <a:txBody>
                    <a:bodyPr/>
                    <a:lstStyle/>
                    <a:p>
                      <a:r>
                        <a:rPr lang="en-US" dirty="0"/>
                        <a:t>QSREASND</a:t>
                      </a:r>
                    </a:p>
                  </a:txBody>
                  <a:tcPr/>
                </a:tc>
                <a:extLst>
                  <a:ext uri="{0D108BD9-81ED-4DB2-BD59-A6C34878D82A}">
                    <a16:rowId xmlns:a16="http://schemas.microsoft.com/office/drawing/2014/main" val="3905997115"/>
                  </a:ext>
                </a:extLst>
              </a:tr>
              <a:tr h="249730">
                <a:tc>
                  <a:txBody>
                    <a:bodyPr/>
                    <a:lstStyle/>
                    <a:p>
                      <a:r>
                        <a:rPr lang="en-US" sz="1100" dirty="0"/>
                        <a:t>4 (cont.)</a:t>
                      </a:r>
                    </a:p>
                  </a:txBody>
                  <a:tcPr/>
                </a:tc>
                <a:tc>
                  <a:txBody>
                    <a:bodyPr/>
                    <a:lstStyle/>
                    <a:p>
                      <a:r>
                        <a:rPr lang="en-US" sz="1100" dirty="0"/>
                        <a:t>NOT DONE</a:t>
                      </a:r>
                    </a:p>
                  </a:txBody>
                  <a:tcPr/>
                </a:tc>
                <a:tc>
                  <a:txBody>
                    <a:bodyPr/>
                    <a:lstStyle/>
                    <a:p>
                      <a:r>
                        <a:rPr lang="en-US" sz="1100" strike="noStrike" dirty="0">
                          <a:solidFill>
                            <a:schemeClr val="tx1"/>
                          </a:solidFill>
                        </a:rPr>
                        <a:t>LOGICALLY SKIPPED ITEM</a:t>
                      </a:r>
                    </a:p>
                  </a:txBody>
                  <a:tcPr/>
                </a:tc>
                <a:extLst>
                  <a:ext uri="{0D108BD9-81ED-4DB2-BD59-A6C34878D82A}">
                    <a16:rowId xmlns:a16="http://schemas.microsoft.com/office/drawing/2014/main" val="1963334163"/>
                  </a:ext>
                </a:extLst>
              </a:tr>
            </a:tbl>
          </a:graphicData>
        </a:graphic>
      </p:graphicFrame>
      <p:sp>
        <p:nvSpPr>
          <p:cNvPr id="11" name="TextBox 10">
            <a:extLst>
              <a:ext uri="{FF2B5EF4-FFF2-40B4-BE49-F238E27FC236}">
                <a16:creationId xmlns:a16="http://schemas.microsoft.com/office/drawing/2014/main" id="{AC4D6E5B-126A-FA4F-8F2D-AFB74FC4AA28}"/>
              </a:ext>
            </a:extLst>
          </p:cNvPr>
          <p:cNvSpPr txBox="1"/>
          <p:nvPr/>
        </p:nvSpPr>
        <p:spPr>
          <a:xfrm>
            <a:off x="800097" y="2935642"/>
            <a:ext cx="3004310" cy="369332"/>
          </a:xfrm>
          <a:prstGeom prst="rect">
            <a:avLst/>
          </a:prstGeom>
          <a:noFill/>
        </p:spPr>
        <p:txBody>
          <a:bodyPr wrap="square" rtlCol="0">
            <a:spAutoFit/>
          </a:bodyPr>
          <a:lstStyle/>
          <a:p>
            <a:r>
              <a:rPr lang="en-US" i="1" dirty="0"/>
              <a:t>qs.xpt (cont.)</a:t>
            </a:r>
          </a:p>
        </p:txBody>
      </p:sp>
      <p:sp>
        <p:nvSpPr>
          <p:cNvPr id="12" name="Rectangle 11">
            <a:extLst>
              <a:ext uri="{FF2B5EF4-FFF2-40B4-BE49-F238E27FC236}">
                <a16:creationId xmlns:a16="http://schemas.microsoft.com/office/drawing/2014/main" id="{B42D0023-BA46-BD47-800E-A520E86A92B3}"/>
              </a:ext>
            </a:extLst>
          </p:cNvPr>
          <p:cNvSpPr/>
          <p:nvPr/>
        </p:nvSpPr>
        <p:spPr>
          <a:xfrm>
            <a:off x="800097" y="3859622"/>
            <a:ext cx="7733563" cy="1015663"/>
          </a:xfrm>
          <a:prstGeom prst="rect">
            <a:avLst/>
          </a:prstGeom>
        </p:spPr>
        <p:txBody>
          <a:bodyPr wrap="square">
            <a:spAutoFit/>
          </a:bodyPr>
          <a:lstStyle/>
          <a:p>
            <a:r>
              <a:rPr lang="en-US" sz="1200" dirty="0"/>
              <a:t>*Note: </a:t>
            </a:r>
          </a:p>
          <a:p>
            <a:pPr marL="171450" indent="-171450">
              <a:buFont typeface="Arial" panose="020B0604020202020204" pitchFamily="34" charset="0"/>
              <a:buChar char="•"/>
            </a:pPr>
            <a:r>
              <a:rPr lang="en-US" sz="1200" dirty="0"/>
              <a:t>Due to space constraints, some variables are not shown in the </a:t>
            </a:r>
            <a:r>
              <a:rPr lang="en-US" sz="1200" i="1" dirty="0"/>
              <a:t>qs.xpt </a:t>
            </a:r>
            <a:r>
              <a:rPr lang="en-US" sz="1200" dirty="0"/>
              <a:t>table.</a:t>
            </a:r>
          </a:p>
          <a:p>
            <a:pPr marL="171450" indent="-171450">
              <a:buFont typeface="Arial" panose="020B0604020202020204" pitchFamily="34" charset="0"/>
              <a:buChar char="•"/>
            </a:pPr>
            <a:r>
              <a:rPr lang="en-US" sz="1200" dirty="0"/>
              <a:t>Logically skipped items are not scored for the PHQ-15. If standardized values for logically skipped items had been provided, then QSSTRESC and QSSTRESN would have been populated with those values in Row 4.</a:t>
            </a:r>
          </a:p>
          <a:p>
            <a:pPr marL="171450" indent="-171450">
              <a:buFont typeface="Arial" panose="020B0604020202020204" pitchFamily="34" charset="0"/>
              <a:buChar char="•"/>
            </a:pPr>
            <a:endParaRPr lang="en-US" sz="1200" dirty="0"/>
          </a:p>
        </p:txBody>
      </p:sp>
    </p:spTree>
    <p:extLst>
      <p:ext uri="{BB962C8B-B14F-4D97-AF65-F5344CB8AC3E}">
        <p14:creationId xmlns:p14="http://schemas.microsoft.com/office/powerpoint/2010/main" val="37864354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39244E8-6AFE-45F5-8E75-60377CD3521A}"/>
              </a:ext>
            </a:extLst>
          </p:cNvPr>
          <p:cNvSpPr txBox="1"/>
          <p:nvPr/>
        </p:nvSpPr>
        <p:spPr>
          <a:xfrm>
            <a:off x="1879846" y="1002848"/>
            <a:ext cx="6710903" cy="3323987"/>
          </a:xfrm>
          <a:prstGeom prst="rect">
            <a:avLst/>
          </a:prstGeom>
          <a:noFill/>
        </p:spPr>
        <p:txBody>
          <a:bodyPr wrap="square" rtlCol="0">
            <a:spAutoFit/>
          </a:bodyPr>
          <a:lstStyle/>
          <a:p>
            <a:r>
              <a:rPr lang="en-US" sz="2400" b="1" dirty="0">
                <a:solidFill>
                  <a:schemeClr val="bg1"/>
                </a:solidFill>
              </a:rPr>
              <a:t>Final notes regarding representing missing data in QS/RS/FT</a:t>
            </a:r>
          </a:p>
          <a:p>
            <a:endParaRPr lang="en-US" sz="2400" b="1" dirty="0">
              <a:solidFill>
                <a:schemeClr val="bg1"/>
              </a:solidFill>
            </a:endParaRPr>
          </a:p>
          <a:p>
            <a:pPr marL="342900" indent="-342900">
              <a:buFont typeface="Arial" panose="020B0604020202020204" pitchFamily="34" charset="0"/>
              <a:buChar char="•"/>
            </a:pPr>
            <a:r>
              <a:rPr lang="en-US" dirty="0">
                <a:solidFill>
                  <a:schemeClr val="bg1"/>
                </a:solidFill>
              </a:rPr>
              <a:t>Providing records for items with no response will be unique to QRS domains (QS, RS, and FT).</a:t>
            </a:r>
          </a:p>
          <a:p>
            <a:pPr marL="342900" indent="-342900">
              <a:buFont typeface="Arial" panose="020B0604020202020204" pitchFamily="34" charset="0"/>
              <a:buChar char="•"/>
            </a:pPr>
            <a:r>
              <a:rPr lang="en-US" dirty="0">
                <a:solidFill>
                  <a:schemeClr val="bg1"/>
                </a:solidFill>
              </a:rPr>
              <a:t>We are working to revise the SDTMIG to reflect the representation of missing data for QRS instruments.</a:t>
            </a:r>
          </a:p>
          <a:p>
            <a:pPr marL="342900" indent="-342900">
              <a:buFont typeface="Arial" panose="020B0604020202020204" pitchFamily="34" charset="0"/>
              <a:buChar char="•"/>
            </a:pPr>
            <a:endParaRPr lang="en-US" sz="2400" b="1" dirty="0">
              <a:solidFill>
                <a:schemeClr val="bg1"/>
              </a:solidFill>
            </a:endParaRPr>
          </a:p>
          <a:p>
            <a:pPr marL="342900" indent="-342900">
              <a:buFont typeface="Arial" panose="020B0604020202020204" pitchFamily="34" charset="0"/>
              <a:buChar char="•"/>
            </a:pPr>
            <a:endParaRPr lang="en-US" sz="2400" b="1"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9983672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E951C-28EA-8440-93C2-225179276D69}"/>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17AF8973-D4CB-2442-AB5F-340D00FFFB4A}"/>
              </a:ext>
            </a:extLst>
          </p:cNvPr>
          <p:cNvSpPr>
            <a:spLocks noGrp="1"/>
          </p:cNvSpPr>
          <p:nvPr>
            <p:ph idx="1"/>
          </p:nvPr>
        </p:nvSpPr>
        <p:spPr/>
        <p:txBody>
          <a:bodyPr/>
          <a:lstStyle/>
          <a:p>
            <a:r>
              <a:rPr lang="en-US" dirty="0"/>
              <a:t>Dana Booth</a:t>
            </a:r>
            <a:br>
              <a:rPr lang="en-US" dirty="0"/>
            </a:br>
            <a:r>
              <a:rPr lang="en-US" dirty="0">
                <a:hlinkClick r:id="rId2"/>
              </a:rPr>
              <a:t>dbooth@cdisc.org</a:t>
            </a:r>
            <a:endParaRPr lang="en-US" dirty="0"/>
          </a:p>
          <a:p>
            <a:r>
              <a:rPr lang="en-US" dirty="0"/>
              <a:t>Steve Kopko</a:t>
            </a:r>
            <a:br>
              <a:rPr lang="en-US" dirty="0"/>
            </a:br>
            <a:r>
              <a:rPr lang="en-US" dirty="0">
                <a:hlinkClick r:id="rId3"/>
              </a:rPr>
              <a:t>skopko.external@cdisc.org</a:t>
            </a:r>
            <a:endParaRPr lang="en-US" dirty="0"/>
          </a:p>
        </p:txBody>
      </p:sp>
    </p:spTree>
    <p:extLst>
      <p:ext uri="{BB962C8B-B14F-4D97-AF65-F5344CB8AC3E}">
        <p14:creationId xmlns:p14="http://schemas.microsoft.com/office/powerpoint/2010/main" val="83496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1964372" y="485526"/>
            <a:ext cx="6644935" cy="783270"/>
          </a:xfrm>
        </p:spPr>
        <p:txBody>
          <a:bodyPr>
            <a:normAutofit/>
          </a:bodyPr>
          <a:lstStyle/>
          <a:p>
            <a:r>
              <a:rPr lang="en-US" dirty="0"/>
              <a:t>Suggested representation of CDISC QRS  expected logically skipped items </a:t>
            </a:r>
          </a:p>
        </p:txBody>
      </p:sp>
      <p:sp>
        <p:nvSpPr>
          <p:cNvPr id="8" name="TextBox 7">
            <a:extLst>
              <a:ext uri="{FF2B5EF4-FFF2-40B4-BE49-F238E27FC236}">
                <a16:creationId xmlns:a16="http://schemas.microsoft.com/office/drawing/2014/main" id="{1E2FFD1D-DBA3-41C0-A796-9316A320605F}"/>
              </a:ext>
            </a:extLst>
          </p:cNvPr>
          <p:cNvSpPr txBox="1"/>
          <p:nvPr/>
        </p:nvSpPr>
        <p:spPr>
          <a:xfrm>
            <a:off x="2239628" y="1450181"/>
            <a:ext cx="5720763" cy="3693319"/>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rPr>
              <a:t>CDISC QRS supplements will have a record in </a:t>
            </a:r>
            <a:r>
              <a:rPr lang="en-US" i="1" dirty="0">
                <a:solidFill>
                  <a:schemeClr val="bg1"/>
                </a:solidFill>
              </a:rPr>
              <a:t>qs.xpt </a:t>
            </a:r>
            <a:r>
              <a:rPr lang="en-US" dirty="0">
                <a:solidFill>
                  <a:schemeClr val="bg1"/>
                </a:solidFill>
              </a:rPr>
              <a:t>with</a:t>
            </a:r>
          </a:p>
          <a:p>
            <a:pPr marL="742950" lvl="1" indent="-285750">
              <a:buFont typeface="Arial" panose="020B0604020202020204" pitchFamily="34" charset="0"/>
              <a:buChar char="•"/>
            </a:pPr>
            <a:r>
              <a:rPr lang="en-US" dirty="0">
                <a:solidFill>
                  <a:schemeClr val="bg1"/>
                </a:solidFill>
              </a:rPr>
              <a:t>original results of null (QSORRES is missing).</a:t>
            </a:r>
          </a:p>
          <a:p>
            <a:pPr marL="742950" lvl="1" indent="-285750">
              <a:buFont typeface="Arial" panose="020B0604020202020204" pitchFamily="34" charset="0"/>
              <a:buChar char="•"/>
            </a:pPr>
            <a:r>
              <a:rPr lang="en-US" dirty="0">
                <a:solidFill>
                  <a:schemeClr val="bg1"/>
                </a:solidFill>
              </a:rPr>
              <a:t>standardized results (QSSTRESC and QSSTRESN) populated with values from the instrument’s manual if instructions on scoring missing items are provided; otherwise, the values are missing.</a:t>
            </a:r>
          </a:p>
          <a:p>
            <a:pPr marL="742950" lvl="1" indent="-285750">
              <a:buFont typeface="Arial" panose="020B0604020202020204" pitchFamily="34" charset="0"/>
              <a:buChar char="•"/>
            </a:pPr>
            <a:r>
              <a:rPr lang="en-US" dirty="0">
                <a:solidFill>
                  <a:schemeClr val="bg1"/>
                </a:solidFill>
              </a:rPr>
              <a:t>a status of NOT DONE (QSSTAT=“NOT DONE”).</a:t>
            </a:r>
          </a:p>
          <a:p>
            <a:pPr marL="742950" lvl="1" indent="-285750">
              <a:buFont typeface="Arial" panose="020B0604020202020204" pitchFamily="34" charset="0"/>
              <a:buChar char="•"/>
            </a:pPr>
            <a:r>
              <a:rPr lang="en-US" dirty="0">
                <a:solidFill>
                  <a:schemeClr val="bg1"/>
                </a:solidFill>
              </a:rPr>
              <a:t>reason not done equal “LOGICALLY SKIPPED ITEM” (QSREASND=“LOGICALLY SKIPPED ITEM”).</a:t>
            </a:r>
          </a:p>
        </p:txBody>
      </p:sp>
    </p:spTree>
    <p:extLst>
      <p:ext uri="{BB962C8B-B14F-4D97-AF65-F5344CB8AC3E}">
        <p14:creationId xmlns:p14="http://schemas.microsoft.com/office/powerpoint/2010/main" val="591289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Some History...</a:t>
            </a:r>
          </a:p>
        </p:txBody>
      </p:sp>
    </p:spTree>
    <p:extLst>
      <p:ext uri="{BB962C8B-B14F-4D97-AF65-F5344CB8AC3E}">
        <p14:creationId xmlns:p14="http://schemas.microsoft.com/office/powerpoint/2010/main" val="1955153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8698-B334-A54D-809C-859290843D70}"/>
              </a:ext>
            </a:extLst>
          </p:cNvPr>
          <p:cNvSpPr>
            <a:spLocks noGrp="1"/>
          </p:cNvSpPr>
          <p:nvPr>
            <p:ph type="title"/>
          </p:nvPr>
        </p:nvSpPr>
        <p:spPr>
          <a:xfrm>
            <a:off x="2041864" y="273845"/>
            <a:ext cx="6644935" cy="473287"/>
          </a:xfrm>
        </p:spPr>
        <p:txBody>
          <a:bodyPr/>
          <a:lstStyle/>
          <a:p>
            <a:r>
              <a:rPr lang="en-US" dirty="0"/>
              <a:t>FDA Technical Conformance Guide</a:t>
            </a:r>
          </a:p>
        </p:txBody>
      </p:sp>
      <p:pic>
        <p:nvPicPr>
          <p:cNvPr id="4" name="Content Placeholder 3">
            <a:extLst>
              <a:ext uri="{FF2B5EF4-FFF2-40B4-BE49-F238E27FC236}">
                <a16:creationId xmlns:a16="http://schemas.microsoft.com/office/drawing/2014/main" id="{22F6B097-5B7A-064A-9800-5543AD027706}"/>
              </a:ext>
            </a:extLst>
          </p:cNvPr>
          <p:cNvPicPr>
            <a:picLocks noGrp="1" noChangeAspect="1"/>
          </p:cNvPicPr>
          <p:nvPr>
            <p:ph idx="1"/>
          </p:nvPr>
        </p:nvPicPr>
        <p:blipFill>
          <a:blip r:embed="rId2"/>
          <a:stretch>
            <a:fillRect/>
          </a:stretch>
        </p:blipFill>
        <p:spPr>
          <a:xfrm>
            <a:off x="2041525" y="1037888"/>
            <a:ext cx="6645275" cy="3415387"/>
          </a:xfrm>
          <a:prstGeom prst="rect">
            <a:avLst/>
          </a:prstGeom>
        </p:spPr>
      </p:pic>
    </p:spTree>
    <p:extLst>
      <p:ext uri="{BB962C8B-B14F-4D97-AF65-F5344CB8AC3E}">
        <p14:creationId xmlns:p14="http://schemas.microsoft.com/office/powerpoint/2010/main" val="1525636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662940" y="0"/>
            <a:ext cx="8023860" cy="587298"/>
          </a:xfrm>
        </p:spPr>
        <p:txBody>
          <a:bodyPr>
            <a:normAutofit fontScale="90000"/>
          </a:bodyPr>
          <a:lstStyle/>
          <a:p>
            <a:pPr algn="ctr"/>
            <a:r>
              <a:rPr lang="en-US" dirty="0"/>
              <a:t>Tree Diagram for Determining –REASND</a:t>
            </a:r>
            <a:br>
              <a:rPr lang="en-US" dirty="0"/>
            </a:br>
            <a:r>
              <a:rPr lang="en-US" dirty="0"/>
              <a:t>(from August 27, 2019)</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08.27.2019</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6</a:t>
            </a:fld>
            <a:endParaRPr lang="en-US" dirty="0"/>
          </a:p>
        </p:txBody>
      </p:sp>
      <p:graphicFrame>
        <p:nvGraphicFramePr>
          <p:cNvPr id="3" name="Diagram 2">
            <a:extLst>
              <a:ext uri="{FF2B5EF4-FFF2-40B4-BE49-F238E27FC236}">
                <a16:creationId xmlns:a16="http://schemas.microsoft.com/office/drawing/2014/main" id="{B648832B-75D2-CB4B-AE16-6DFF6B47B125}"/>
              </a:ext>
            </a:extLst>
          </p:cNvPr>
          <p:cNvGraphicFramePr/>
          <p:nvPr>
            <p:extLst>
              <p:ext uri="{D42A27DB-BD31-4B8C-83A1-F6EECF244321}">
                <p14:modId xmlns:p14="http://schemas.microsoft.com/office/powerpoint/2010/main" val="3733369584"/>
              </p:ext>
            </p:extLst>
          </p:nvPr>
        </p:nvGraphicFramePr>
        <p:xfrm>
          <a:off x="1589102" y="621437"/>
          <a:ext cx="6030897" cy="4145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a:extLst>
              <a:ext uri="{FF2B5EF4-FFF2-40B4-BE49-F238E27FC236}">
                <a16:creationId xmlns:a16="http://schemas.microsoft.com/office/drawing/2014/main" id="{63A2DB65-2813-4645-8238-15093753F38E}"/>
              </a:ext>
            </a:extLst>
          </p:cNvPr>
          <p:cNvSpPr txBox="1"/>
          <p:nvPr/>
        </p:nvSpPr>
        <p:spPr>
          <a:xfrm>
            <a:off x="1523999" y="4764108"/>
            <a:ext cx="6271967" cy="276999"/>
          </a:xfrm>
          <a:prstGeom prst="rect">
            <a:avLst/>
          </a:prstGeom>
          <a:noFill/>
        </p:spPr>
        <p:txBody>
          <a:bodyPr wrap="square" rtlCol="0">
            <a:spAutoFit/>
          </a:bodyPr>
          <a:lstStyle/>
          <a:p>
            <a:pPr algn="ctr"/>
            <a:r>
              <a:rPr lang="en-US" sz="1200" dirty="0"/>
              <a:t>*Note: --ORRES, --STRESC, --STRESN are missing in all of these instances.</a:t>
            </a:r>
          </a:p>
        </p:txBody>
      </p:sp>
      <p:sp>
        <p:nvSpPr>
          <p:cNvPr id="8" name="Rectangle 7">
            <a:extLst>
              <a:ext uri="{FF2B5EF4-FFF2-40B4-BE49-F238E27FC236}">
                <a16:creationId xmlns:a16="http://schemas.microsoft.com/office/drawing/2014/main" id="{2E82BD34-15DA-FC49-8DC2-8CE3CC824BE4}"/>
              </a:ext>
            </a:extLst>
          </p:cNvPr>
          <p:cNvSpPr/>
          <p:nvPr/>
        </p:nvSpPr>
        <p:spPr>
          <a:xfrm>
            <a:off x="6022428" y="665873"/>
            <a:ext cx="2664372" cy="646331"/>
          </a:xfrm>
          <a:prstGeom prst="rect">
            <a:avLst/>
          </a:prstGeom>
          <a:ln>
            <a:solidFill>
              <a:srgbClr val="002060"/>
            </a:solidFill>
          </a:ln>
        </p:spPr>
        <p:txBody>
          <a:bodyPr wrap="square">
            <a:spAutoFit/>
          </a:bodyPr>
          <a:lstStyle/>
          <a:p>
            <a:r>
              <a:rPr lang="en-US" dirty="0">
                <a:solidFill>
                  <a:srgbClr val="FF0000"/>
                </a:solidFill>
              </a:rPr>
              <a:t>The 1st time this chart appeared, Aug 27, 2019</a:t>
            </a:r>
          </a:p>
        </p:txBody>
      </p:sp>
    </p:spTree>
    <p:extLst>
      <p:ext uri="{BB962C8B-B14F-4D97-AF65-F5344CB8AC3E}">
        <p14:creationId xmlns:p14="http://schemas.microsoft.com/office/powerpoint/2010/main" val="838784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a:xfrm>
            <a:off x="662940" y="0"/>
            <a:ext cx="8023860" cy="587298"/>
          </a:xfrm>
        </p:spPr>
        <p:txBody>
          <a:bodyPr>
            <a:normAutofit fontScale="90000"/>
          </a:bodyPr>
          <a:lstStyle/>
          <a:p>
            <a:pPr algn="ctr"/>
            <a:r>
              <a:rPr lang="en-US" dirty="0"/>
              <a:t>Tree Diagram for Determining –REASND</a:t>
            </a:r>
            <a:br>
              <a:rPr lang="en-US" dirty="0"/>
            </a:br>
            <a:r>
              <a:rPr lang="en-US" dirty="0"/>
              <a:t>(Presented January 21, 2020)</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r>
              <a:rPr lang="en-US" dirty="0"/>
              <a:t>01.21.2020</a:t>
            </a:r>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7</a:t>
            </a:fld>
            <a:endParaRPr lang="en-US" dirty="0"/>
          </a:p>
        </p:txBody>
      </p:sp>
      <p:graphicFrame>
        <p:nvGraphicFramePr>
          <p:cNvPr id="3" name="Diagram 2">
            <a:extLst>
              <a:ext uri="{FF2B5EF4-FFF2-40B4-BE49-F238E27FC236}">
                <a16:creationId xmlns:a16="http://schemas.microsoft.com/office/drawing/2014/main" id="{B648832B-75D2-CB4B-AE16-6DFF6B47B125}"/>
              </a:ext>
            </a:extLst>
          </p:cNvPr>
          <p:cNvGraphicFramePr/>
          <p:nvPr/>
        </p:nvGraphicFramePr>
        <p:xfrm>
          <a:off x="1524000" y="539749"/>
          <a:ext cx="6096000" cy="4227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a:extLst>
              <a:ext uri="{FF2B5EF4-FFF2-40B4-BE49-F238E27FC236}">
                <a16:creationId xmlns:a16="http://schemas.microsoft.com/office/drawing/2014/main" id="{63A2DB65-2813-4645-8238-15093753F38E}"/>
              </a:ext>
            </a:extLst>
          </p:cNvPr>
          <p:cNvSpPr txBox="1"/>
          <p:nvPr/>
        </p:nvSpPr>
        <p:spPr>
          <a:xfrm>
            <a:off x="1523999" y="4764108"/>
            <a:ext cx="6271967" cy="276999"/>
          </a:xfrm>
          <a:prstGeom prst="rect">
            <a:avLst/>
          </a:prstGeom>
          <a:noFill/>
        </p:spPr>
        <p:txBody>
          <a:bodyPr wrap="square" rtlCol="0">
            <a:spAutoFit/>
          </a:bodyPr>
          <a:lstStyle/>
          <a:p>
            <a:pPr algn="ctr"/>
            <a:r>
              <a:rPr lang="en-US" sz="1200" dirty="0"/>
              <a:t>*Note: --ORRES, --STRESC, --STRESN are missing in all of these instances.</a:t>
            </a:r>
          </a:p>
        </p:txBody>
      </p:sp>
      <p:sp>
        <p:nvSpPr>
          <p:cNvPr id="7" name="Title 1">
            <a:extLst>
              <a:ext uri="{FF2B5EF4-FFF2-40B4-BE49-F238E27FC236}">
                <a16:creationId xmlns:a16="http://schemas.microsoft.com/office/drawing/2014/main" id="{685A4722-BEC7-7945-BDE7-583C06EDA670}"/>
              </a:ext>
            </a:extLst>
          </p:cNvPr>
          <p:cNvSpPr txBox="1">
            <a:spLocks/>
          </p:cNvSpPr>
          <p:nvPr/>
        </p:nvSpPr>
        <p:spPr>
          <a:xfrm rot="10800000" flipV="1">
            <a:off x="6046836" y="739698"/>
            <a:ext cx="2813384" cy="813206"/>
          </a:xfrm>
          <a:prstGeom prst="rect">
            <a:avLst/>
          </a:prstGeom>
          <a:ln>
            <a:solidFill>
              <a:srgbClr val="002060"/>
            </a:solidFill>
          </a:ln>
        </p:spPr>
        <p:txBody>
          <a:bodyPr vert="horz" lIns="0" tIns="0" rIns="0" bIns="0" rtlCol="0" anchor="ctr">
            <a:normAutofit fontScale="67500" lnSpcReduction="20000"/>
          </a:bodyPr>
          <a:lstStyle>
            <a:lvl1pPr algn="l" defTabSz="685800" rtl="0" eaLnBrk="1" latinLnBrk="0" hangingPunct="1">
              <a:lnSpc>
                <a:spcPct val="90000"/>
              </a:lnSpc>
              <a:spcBef>
                <a:spcPct val="0"/>
              </a:spcBef>
              <a:buNone/>
              <a:defRPr sz="2400" kern="1200">
                <a:solidFill>
                  <a:schemeClr val="tx1"/>
                </a:solidFill>
                <a:latin typeface="+mj-lt"/>
                <a:ea typeface="+mj-ea"/>
                <a:cs typeface="+mj-cs"/>
              </a:defRPr>
            </a:lvl1pPr>
          </a:lstStyle>
          <a:p>
            <a:pPr algn="ctr"/>
            <a:r>
              <a:rPr lang="en-US" dirty="0">
                <a:solidFill>
                  <a:srgbClr val="FF0000"/>
                </a:solidFill>
              </a:rPr>
              <a:t>Presented Jan 21, 2020, this is what we PREVIOUSLY proposed.  Please see the slide 9 for our new proposal.</a:t>
            </a:r>
          </a:p>
        </p:txBody>
      </p:sp>
    </p:spTree>
    <p:extLst>
      <p:ext uri="{BB962C8B-B14F-4D97-AF65-F5344CB8AC3E}">
        <p14:creationId xmlns:p14="http://schemas.microsoft.com/office/powerpoint/2010/main" val="1724610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1964372" y="628650"/>
            <a:ext cx="6644935" cy="783270"/>
          </a:xfrm>
        </p:spPr>
        <p:txBody>
          <a:bodyPr/>
          <a:lstStyle/>
          <a:p>
            <a:r>
              <a:rPr lang="en-US" dirty="0"/>
              <a:t>Representation of standardized results in CDISC standards</a:t>
            </a:r>
          </a:p>
        </p:txBody>
      </p:sp>
      <p:sp>
        <p:nvSpPr>
          <p:cNvPr id="8" name="TextBox 7">
            <a:extLst>
              <a:ext uri="{FF2B5EF4-FFF2-40B4-BE49-F238E27FC236}">
                <a16:creationId xmlns:a16="http://schemas.microsoft.com/office/drawing/2014/main" id="{1E2FFD1D-DBA3-41C0-A796-9316A320605F}"/>
              </a:ext>
            </a:extLst>
          </p:cNvPr>
          <p:cNvSpPr txBox="1"/>
          <p:nvPr/>
        </p:nvSpPr>
        <p:spPr>
          <a:xfrm>
            <a:off x="2269880" y="1556095"/>
            <a:ext cx="5840967" cy="3337374"/>
          </a:xfrm>
          <a:prstGeom prst="rect">
            <a:avLst/>
          </a:prstGeom>
          <a:noFill/>
        </p:spPr>
        <p:txBody>
          <a:bodyPr wrap="square" rtlCol="0">
            <a:noAutofit/>
          </a:bodyPr>
          <a:lstStyle/>
          <a:p>
            <a:pPr marL="285750" indent="-285750">
              <a:buFont typeface="Arial" panose="020B0604020202020204" pitchFamily="34" charset="0"/>
              <a:buChar char="•"/>
            </a:pPr>
            <a:r>
              <a:rPr lang="en-US" dirty="0">
                <a:solidFill>
                  <a:schemeClr val="bg1"/>
                </a:solidFill>
              </a:rPr>
              <a:t>Sometimes standardized results are known to exist for a QRS instrument, but not stated on the CRF.  When this occurs, the standardized values will be represented in SDTM.  As per CDISC QRS Best Practices and SDTMIG v3.4: “...This is only done when the numeric standardized responses are documented in the QRS CRF instructions, a user manual, a website specific to the QRS instrument, or another reference document that provides a clear explanation and rationale for providing them in the SDTMIG QRS dataset.” </a:t>
            </a:r>
          </a:p>
        </p:txBody>
      </p:sp>
    </p:spTree>
    <p:extLst>
      <p:ext uri="{BB962C8B-B14F-4D97-AF65-F5344CB8AC3E}">
        <p14:creationId xmlns:p14="http://schemas.microsoft.com/office/powerpoint/2010/main" val="2831267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An updated recommendation...</a:t>
            </a:r>
          </a:p>
        </p:txBody>
      </p:sp>
    </p:spTree>
    <p:extLst>
      <p:ext uri="{BB962C8B-B14F-4D97-AF65-F5344CB8AC3E}">
        <p14:creationId xmlns:p14="http://schemas.microsoft.com/office/powerpoint/2010/main" val="2610987604"/>
      </p:ext>
    </p:extLst>
  </p:cSld>
  <p:clrMapOvr>
    <a:masterClrMapping/>
  </p:clrMapOvr>
</p:sld>
</file>

<file path=ppt/theme/theme1.xml><?xml version="1.0" encoding="utf-8"?>
<a:theme xmlns:a="http://schemas.openxmlformats.org/drawingml/2006/main" name="Office Theme">
  <a:themeElements>
    <a:clrScheme name="CDISC-1 1">
      <a:dk1>
        <a:srgbClr val="134678"/>
      </a:dk1>
      <a:lt1>
        <a:srgbClr val="FFFFFF"/>
      </a:lt1>
      <a:dk2>
        <a:srgbClr val="515349"/>
      </a:dk2>
      <a:lt2>
        <a:srgbClr val="F5F5F5"/>
      </a:lt2>
      <a:accent1>
        <a:srgbClr val="134678"/>
      </a:accent1>
      <a:accent2>
        <a:srgbClr val="A1D0CA"/>
      </a:accent2>
      <a:accent3>
        <a:srgbClr val="C94543"/>
      </a:accent3>
      <a:accent4>
        <a:srgbClr val="EDAA00"/>
      </a:accent4>
      <a:accent5>
        <a:srgbClr val="553278"/>
      </a:accent5>
      <a:accent6>
        <a:srgbClr val="40B3E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0D8FD3955C17041B2E52E38FC41047D" ma:contentTypeVersion="7" ma:contentTypeDescription="Create a new document." ma:contentTypeScope="" ma:versionID="e9d20091aeef35dd97671be0267d26c1">
  <xsd:schema xmlns:xsd="http://www.w3.org/2001/XMLSchema" xmlns:xs="http://www.w3.org/2001/XMLSchema" xmlns:p="http://schemas.microsoft.com/office/2006/metadata/properties" xmlns:ns2="a2e4de0a-9907-4e46-b04c-ee564bd216ba" xmlns:ns3="6942efca-e753-43c0-b995-a96645848828" targetNamespace="http://schemas.microsoft.com/office/2006/metadata/properties" ma:root="true" ma:fieldsID="e3ae0cce0a46dceb32b3a3028b249449" ns2:_="" ns3:_="">
    <xsd:import namespace="a2e4de0a-9907-4e46-b04c-ee564bd216ba"/>
    <xsd:import namespace="6942efca-e753-43c0-b995-a9664584882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e4de0a-9907-4e46-b04c-ee564bd216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942efca-e753-43c0-b995-a96645848828"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B69330B-154C-43B9-AAF7-1A571867C6C9}">
  <ds:schemaRefs>
    <ds:schemaRef ds:uri="http://schemas.microsoft.com/sharepoint/v3/contenttype/forms"/>
  </ds:schemaRefs>
</ds:datastoreItem>
</file>

<file path=customXml/itemProps2.xml><?xml version="1.0" encoding="utf-8"?>
<ds:datastoreItem xmlns:ds="http://schemas.openxmlformats.org/officeDocument/2006/customXml" ds:itemID="{EB3EAD0D-AD33-4DE9-A04C-ADBA8D81216E}">
  <ds:schemaRefs>
    <ds:schemaRef ds:uri="http://purl.org/dc/elements/1.1/"/>
    <ds:schemaRef ds:uri="http://purl.org/dc/dcmitype/"/>
    <ds:schemaRef ds:uri="http://schemas.microsoft.com/office/2006/documentManagement/types"/>
    <ds:schemaRef ds:uri="http://schemas.microsoft.com/office/infopath/2007/PartnerControls"/>
    <ds:schemaRef ds:uri="http://purl.org/dc/terms/"/>
    <ds:schemaRef ds:uri="a2e4de0a-9907-4e46-b04c-ee564bd216ba"/>
    <ds:schemaRef ds:uri="http://schemas.openxmlformats.org/package/2006/metadata/core-properties"/>
    <ds:schemaRef ds:uri="6942efca-e753-43c0-b995-a96645848828"/>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9D6B9454-1B8C-42AF-BC3A-EB9C4D3A5D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2e4de0a-9907-4e46-b04c-ee564bd216ba"/>
    <ds:schemaRef ds:uri="6942efca-e753-43c0-b995-a9664584882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37730</TotalTime>
  <Words>2260</Words>
  <Application>Microsoft Macintosh PowerPoint</Application>
  <PresentationFormat>On-screen Show (16:9)</PresentationFormat>
  <Paragraphs>448</Paragraphs>
  <Slides>28</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Office Theme</vt:lpstr>
      <vt:lpstr>Representation of Questionnaires, Ratings, and Scales (QRS) items in SDTM -  Logically Skipped Items</vt:lpstr>
      <vt:lpstr>Definition</vt:lpstr>
      <vt:lpstr>Suggested representation of CDISC QRS  expected logically skipped items </vt:lpstr>
      <vt:lpstr>Some History...</vt:lpstr>
      <vt:lpstr>FDA Technical Conformance Guide</vt:lpstr>
      <vt:lpstr>Tree Diagram for Determining –REASND (from August 27, 2019)</vt:lpstr>
      <vt:lpstr>Tree Diagram for Determining –REASND (Presented January 21, 2020)</vt:lpstr>
      <vt:lpstr>Representation of standardized results in CDISC standards</vt:lpstr>
      <vt:lpstr>An updated recommendation...</vt:lpstr>
      <vt:lpstr>Tree Diagram for Determining --REASND</vt:lpstr>
      <vt:lpstr>Requested Change to the FDA TCG</vt:lpstr>
      <vt:lpstr>Requested Change to the FDA TCG</vt:lpstr>
      <vt:lpstr>Example of logically skipped items – FACT-C</vt:lpstr>
      <vt:lpstr>Representing logically skipped items – FACT-C</vt:lpstr>
      <vt:lpstr>Representing logically skipped items – FACT-C (cont.)</vt:lpstr>
      <vt:lpstr>Representing logically skipped items – FACT-C (cont.)</vt:lpstr>
      <vt:lpstr>Representing logically skipped items – FACT-C (cont.)</vt:lpstr>
      <vt:lpstr>Example of logically skipped items –  Expanded DRS-PI Caregiver Version, Section 2</vt:lpstr>
      <vt:lpstr>Representing logically skipped items –  Expanded DRS-PI Caregiver Version, Section 2 (cont.)</vt:lpstr>
      <vt:lpstr>Representing logically skipped items –  Expanded DRS-PI Caregiver Version, Section 2 (cont.)</vt:lpstr>
      <vt:lpstr>Example of logically skipped items –  Expanded DRS-PI Caregiver Version, Section 8</vt:lpstr>
      <vt:lpstr>Representing logically skipped items –  Expanded DRS-PI Caregiver Version, Section 8</vt:lpstr>
      <vt:lpstr>Example of logically skipped items – IDS-C</vt:lpstr>
      <vt:lpstr>Representing logically skipped items – IDS-C</vt:lpstr>
      <vt:lpstr>Example of logically skipped items– PHQ-15 </vt:lpstr>
      <vt:lpstr>Representing logically skipped items – PHQ-15</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Dana Booth</cp:lastModifiedBy>
  <cp:revision>299</cp:revision>
  <dcterms:created xsi:type="dcterms:W3CDTF">2018-04-05T14:10:17Z</dcterms:created>
  <dcterms:modified xsi:type="dcterms:W3CDTF">2021-03-09T00:26:41Z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0x010100F0D8FD3955C17041B2E52E38FC41047D</vt:lpwstr>
  </property>
</Properties>
</file>